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499" autoAdjust="0"/>
    <p:restoredTop sz="96327" autoAdjust="0"/>
  </p:normalViewPr>
  <p:slideViewPr>
    <p:cSldViewPr snapToGrid="0" snapToObjects="1">
      <p:cViewPr varScale="1">
        <p:scale>
          <a:sx n="54" d="100"/>
          <a:sy n="54" d="100"/>
        </p:scale>
        <p:origin x="272" y="68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06101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85134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892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8594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7540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13165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7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5317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8436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/>
          <p:cNvSpPr>
            <a:spLocks noChangeArrowheads="1"/>
          </p:cNvSpPr>
          <p:nvPr/>
        </p:nvSpPr>
        <p:spPr bwMode="auto">
          <a:xfrm>
            <a:off x="4072315" y="7314840"/>
            <a:ext cx="1065958" cy="3520808"/>
          </a:xfrm>
          <a:custGeom>
            <a:avLst/>
            <a:gdLst>
              <a:gd name="T0" fmla="*/ 0 w 927"/>
              <a:gd name="T1" fmla="*/ 0 h 3342"/>
              <a:gd name="T2" fmla="*/ 926 w 927"/>
              <a:gd name="T3" fmla="*/ 0 h 3342"/>
              <a:gd name="T4" fmla="*/ 926 w 927"/>
              <a:gd name="T5" fmla="*/ 3341 h 3342"/>
              <a:gd name="T6" fmla="*/ 0 w 927"/>
              <a:gd name="T7" fmla="*/ 3341 h 3342"/>
              <a:gd name="T8" fmla="*/ 0 w 927"/>
              <a:gd name="T9" fmla="*/ 0 h 3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" h="3342">
                <a:moveTo>
                  <a:pt x="0" y="0"/>
                </a:moveTo>
                <a:lnTo>
                  <a:pt x="926" y="0"/>
                </a:lnTo>
                <a:lnTo>
                  <a:pt x="926" y="3341"/>
                </a:lnTo>
                <a:lnTo>
                  <a:pt x="0" y="3341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2"/>
          <p:cNvSpPr>
            <a:spLocks noChangeShapeType="1"/>
          </p:cNvSpPr>
          <p:nvPr/>
        </p:nvSpPr>
        <p:spPr bwMode="auto">
          <a:xfrm>
            <a:off x="4605292" y="7939188"/>
            <a:ext cx="5078" cy="3172493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3"/>
          <p:cNvSpPr>
            <a:spLocks noChangeArrowheads="1"/>
          </p:cNvSpPr>
          <p:nvPr/>
        </p:nvSpPr>
        <p:spPr bwMode="auto">
          <a:xfrm>
            <a:off x="8970645" y="7335144"/>
            <a:ext cx="1065958" cy="3520808"/>
          </a:xfrm>
          <a:custGeom>
            <a:avLst/>
            <a:gdLst>
              <a:gd name="T0" fmla="*/ 0 w 927"/>
              <a:gd name="T1" fmla="*/ 0 h 3343"/>
              <a:gd name="T2" fmla="*/ 926 w 927"/>
              <a:gd name="T3" fmla="*/ 0 h 3343"/>
              <a:gd name="T4" fmla="*/ 926 w 927"/>
              <a:gd name="T5" fmla="*/ 3342 h 3343"/>
              <a:gd name="T6" fmla="*/ 0 w 927"/>
              <a:gd name="T7" fmla="*/ 3342 h 3343"/>
              <a:gd name="T8" fmla="*/ 0 w 927"/>
              <a:gd name="T9" fmla="*/ 0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" h="3343">
                <a:moveTo>
                  <a:pt x="0" y="0"/>
                </a:moveTo>
                <a:lnTo>
                  <a:pt x="926" y="0"/>
                </a:lnTo>
                <a:lnTo>
                  <a:pt x="926" y="3342"/>
                </a:lnTo>
                <a:lnTo>
                  <a:pt x="0" y="3342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"/>
          <p:cNvSpPr>
            <a:spLocks noChangeShapeType="1"/>
          </p:cNvSpPr>
          <p:nvPr/>
        </p:nvSpPr>
        <p:spPr bwMode="auto">
          <a:xfrm>
            <a:off x="9503626" y="7964567"/>
            <a:ext cx="5074" cy="3172496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5"/>
          <p:cNvSpPr>
            <a:spLocks noChangeArrowheads="1"/>
          </p:cNvSpPr>
          <p:nvPr/>
        </p:nvSpPr>
        <p:spPr bwMode="auto">
          <a:xfrm>
            <a:off x="14016180" y="7299613"/>
            <a:ext cx="1065958" cy="3520808"/>
          </a:xfrm>
          <a:custGeom>
            <a:avLst/>
            <a:gdLst>
              <a:gd name="T0" fmla="*/ 0 w 926"/>
              <a:gd name="T1" fmla="*/ 0 h 3342"/>
              <a:gd name="T2" fmla="*/ 925 w 926"/>
              <a:gd name="T3" fmla="*/ 0 h 3342"/>
              <a:gd name="T4" fmla="*/ 925 w 926"/>
              <a:gd name="T5" fmla="*/ 3341 h 3342"/>
              <a:gd name="T6" fmla="*/ 0 w 926"/>
              <a:gd name="T7" fmla="*/ 3341 h 3342"/>
              <a:gd name="T8" fmla="*/ 0 w 926"/>
              <a:gd name="T9" fmla="*/ 0 h 3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6" h="3342">
                <a:moveTo>
                  <a:pt x="0" y="0"/>
                </a:moveTo>
                <a:lnTo>
                  <a:pt x="925" y="0"/>
                </a:lnTo>
                <a:lnTo>
                  <a:pt x="925" y="3341"/>
                </a:lnTo>
                <a:lnTo>
                  <a:pt x="0" y="3341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14549161" y="7929036"/>
            <a:ext cx="5074" cy="3172493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7"/>
          <p:cNvSpPr>
            <a:spLocks noChangeArrowheads="1"/>
          </p:cNvSpPr>
          <p:nvPr/>
        </p:nvSpPr>
        <p:spPr bwMode="auto">
          <a:xfrm>
            <a:off x="18914514" y="7324992"/>
            <a:ext cx="1065958" cy="3520808"/>
          </a:xfrm>
          <a:custGeom>
            <a:avLst/>
            <a:gdLst>
              <a:gd name="T0" fmla="*/ 0 w 926"/>
              <a:gd name="T1" fmla="*/ 0 h 3343"/>
              <a:gd name="T2" fmla="*/ 925 w 926"/>
              <a:gd name="T3" fmla="*/ 0 h 3343"/>
              <a:gd name="T4" fmla="*/ 925 w 926"/>
              <a:gd name="T5" fmla="*/ 3342 h 3343"/>
              <a:gd name="T6" fmla="*/ 0 w 926"/>
              <a:gd name="T7" fmla="*/ 3342 h 3343"/>
              <a:gd name="T8" fmla="*/ 0 w 926"/>
              <a:gd name="T9" fmla="*/ 0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6" h="3343">
                <a:moveTo>
                  <a:pt x="0" y="0"/>
                </a:moveTo>
                <a:lnTo>
                  <a:pt x="925" y="0"/>
                </a:lnTo>
                <a:lnTo>
                  <a:pt x="925" y="3342"/>
                </a:lnTo>
                <a:lnTo>
                  <a:pt x="0" y="3342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19447491" y="7954415"/>
            <a:ext cx="5078" cy="3172496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9"/>
          <p:cNvSpPr>
            <a:spLocks noChangeArrowheads="1"/>
          </p:cNvSpPr>
          <p:nvPr/>
        </p:nvSpPr>
        <p:spPr bwMode="auto">
          <a:xfrm>
            <a:off x="904896" y="10857882"/>
            <a:ext cx="22486642" cy="1065958"/>
          </a:xfrm>
          <a:custGeom>
            <a:avLst/>
            <a:gdLst>
              <a:gd name="T0" fmla="*/ 0 w 19535"/>
              <a:gd name="T1" fmla="*/ 926 h 927"/>
              <a:gd name="T2" fmla="*/ 19534 w 19535"/>
              <a:gd name="T3" fmla="*/ 926 h 927"/>
              <a:gd name="T4" fmla="*/ 19534 w 19535"/>
              <a:gd name="T5" fmla="*/ 0 h 927"/>
              <a:gd name="T6" fmla="*/ 0 w 19535"/>
              <a:gd name="T7" fmla="*/ 0 h 927"/>
              <a:gd name="T8" fmla="*/ 0 w 19535"/>
              <a:gd name="T9" fmla="*/ 926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35" h="927">
                <a:moveTo>
                  <a:pt x="0" y="926"/>
                </a:moveTo>
                <a:lnTo>
                  <a:pt x="19534" y="926"/>
                </a:lnTo>
                <a:lnTo>
                  <a:pt x="19534" y="0"/>
                </a:lnTo>
                <a:lnTo>
                  <a:pt x="0" y="0"/>
                </a:lnTo>
                <a:lnTo>
                  <a:pt x="0" y="926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945504" y="11395937"/>
            <a:ext cx="22527250" cy="5078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1"/>
          <p:cNvSpPr>
            <a:spLocks noChangeArrowheads="1"/>
          </p:cNvSpPr>
          <p:nvPr/>
        </p:nvSpPr>
        <p:spPr bwMode="auto">
          <a:xfrm>
            <a:off x="2808391" y="4401221"/>
            <a:ext cx="3588728" cy="2532921"/>
          </a:xfrm>
          <a:custGeom>
            <a:avLst/>
            <a:gdLst>
              <a:gd name="T0" fmla="*/ 2672 w 3118"/>
              <a:gd name="T1" fmla="*/ 2201 h 2202"/>
              <a:gd name="T2" fmla="*/ 444 w 3118"/>
              <a:gd name="T3" fmla="*/ 2201 h 2202"/>
              <a:gd name="T4" fmla="*/ 444 w 3118"/>
              <a:gd name="T5" fmla="*/ 2201 h 2202"/>
              <a:gd name="T6" fmla="*/ 0 w 3118"/>
              <a:gd name="T7" fmla="*/ 1756 h 2202"/>
              <a:gd name="T8" fmla="*/ 0 w 3118"/>
              <a:gd name="T9" fmla="*/ 445 h 2202"/>
              <a:gd name="T10" fmla="*/ 0 w 3118"/>
              <a:gd name="T11" fmla="*/ 445 h 2202"/>
              <a:gd name="T12" fmla="*/ 444 w 3118"/>
              <a:gd name="T13" fmla="*/ 0 h 2202"/>
              <a:gd name="T14" fmla="*/ 2672 w 3118"/>
              <a:gd name="T15" fmla="*/ 0 h 2202"/>
              <a:gd name="T16" fmla="*/ 2672 w 3118"/>
              <a:gd name="T17" fmla="*/ 0 h 2202"/>
              <a:gd name="T18" fmla="*/ 3117 w 3118"/>
              <a:gd name="T19" fmla="*/ 445 h 2202"/>
              <a:gd name="T20" fmla="*/ 3117 w 3118"/>
              <a:gd name="T21" fmla="*/ 1756 h 2202"/>
              <a:gd name="T22" fmla="*/ 3117 w 3118"/>
              <a:gd name="T23" fmla="*/ 1756 h 2202"/>
              <a:gd name="T24" fmla="*/ 2672 w 3118"/>
              <a:gd name="T25" fmla="*/ 22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8" h="2202">
                <a:moveTo>
                  <a:pt x="2672" y="2201"/>
                </a:moveTo>
                <a:lnTo>
                  <a:pt x="444" y="2201"/>
                </a:lnTo>
                <a:lnTo>
                  <a:pt x="444" y="2201"/>
                </a:lnTo>
                <a:cubicBezTo>
                  <a:pt x="199" y="2201"/>
                  <a:pt x="0" y="2002"/>
                  <a:pt x="0" y="1756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199"/>
                  <a:pt x="199" y="0"/>
                  <a:pt x="444" y="0"/>
                </a:cubicBezTo>
                <a:lnTo>
                  <a:pt x="2672" y="0"/>
                </a:lnTo>
                <a:lnTo>
                  <a:pt x="2672" y="0"/>
                </a:lnTo>
                <a:cubicBezTo>
                  <a:pt x="2917" y="0"/>
                  <a:pt x="3117" y="199"/>
                  <a:pt x="3117" y="445"/>
                </a:cubicBezTo>
                <a:lnTo>
                  <a:pt x="3117" y="1756"/>
                </a:lnTo>
                <a:lnTo>
                  <a:pt x="3117" y="1756"/>
                </a:lnTo>
                <a:cubicBezTo>
                  <a:pt x="3117" y="2002"/>
                  <a:pt x="2917" y="2201"/>
                  <a:pt x="2672" y="22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2"/>
          <p:cNvSpPr>
            <a:spLocks noChangeArrowheads="1"/>
          </p:cNvSpPr>
          <p:nvPr/>
        </p:nvSpPr>
        <p:spPr bwMode="auto">
          <a:xfrm>
            <a:off x="7711799" y="4401221"/>
            <a:ext cx="3588728" cy="2532921"/>
          </a:xfrm>
          <a:custGeom>
            <a:avLst/>
            <a:gdLst>
              <a:gd name="T0" fmla="*/ 2672 w 3118"/>
              <a:gd name="T1" fmla="*/ 2201 h 2202"/>
              <a:gd name="T2" fmla="*/ 445 w 3118"/>
              <a:gd name="T3" fmla="*/ 2201 h 2202"/>
              <a:gd name="T4" fmla="*/ 445 w 3118"/>
              <a:gd name="T5" fmla="*/ 2201 h 2202"/>
              <a:gd name="T6" fmla="*/ 0 w 3118"/>
              <a:gd name="T7" fmla="*/ 1756 h 2202"/>
              <a:gd name="T8" fmla="*/ 0 w 3118"/>
              <a:gd name="T9" fmla="*/ 445 h 2202"/>
              <a:gd name="T10" fmla="*/ 0 w 3118"/>
              <a:gd name="T11" fmla="*/ 445 h 2202"/>
              <a:gd name="T12" fmla="*/ 445 w 3118"/>
              <a:gd name="T13" fmla="*/ 0 h 2202"/>
              <a:gd name="T14" fmla="*/ 2672 w 3118"/>
              <a:gd name="T15" fmla="*/ 0 h 2202"/>
              <a:gd name="T16" fmla="*/ 2672 w 3118"/>
              <a:gd name="T17" fmla="*/ 0 h 2202"/>
              <a:gd name="T18" fmla="*/ 3117 w 3118"/>
              <a:gd name="T19" fmla="*/ 445 h 2202"/>
              <a:gd name="T20" fmla="*/ 3117 w 3118"/>
              <a:gd name="T21" fmla="*/ 1756 h 2202"/>
              <a:gd name="T22" fmla="*/ 3117 w 3118"/>
              <a:gd name="T23" fmla="*/ 1756 h 2202"/>
              <a:gd name="T24" fmla="*/ 2672 w 3118"/>
              <a:gd name="T25" fmla="*/ 22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8" h="2202">
                <a:moveTo>
                  <a:pt x="2672" y="2201"/>
                </a:moveTo>
                <a:lnTo>
                  <a:pt x="445" y="2201"/>
                </a:lnTo>
                <a:lnTo>
                  <a:pt x="445" y="2201"/>
                </a:lnTo>
                <a:cubicBezTo>
                  <a:pt x="199" y="2201"/>
                  <a:pt x="0" y="2002"/>
                  <a:pt x="0" y="1756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199"/>
                  <a:pt x="199" y="0"/>
                  <a:pt x="445" y="0"/>
                </a:cubicBezTo>
                <a:lnTo>
                  <a:pt x="2672" y="0"/>
                </a:lnTo>
                <a:lnTo>
                  <a:pt x="2672" y="0"/>
                </a:lnTo>
                <a:cubicBezTo>
                  <a:pt x="2917" y="0"/>
                  <a:pt x="3117" y="199"/>
                  <a:pt x="3117" y="445"/>
                </a:cubicBezTo>
                <a:lnTo>
                  <a:pt x="3117" y="1756"/>
                </a:lnTo>
                <a:lnTo>
                  <a:pt x="3117" y="1756"/>
                </a:lnTo>
                <a:cubicBezTo>
                  <a:pt x="3117" y="2002"/>
                  <a:pt x="2917" y="2201"/>
                  <a:pt x="2672" y="22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3"/>
          <p:cNvSpPr>
            <a:spLocks noChangeArrowheads="1"/>
          </p:cNvSpPr>
          <p:nvPr/>
        </p:nvSpPr>
        <p:spPr bwMode="auto">
          <a:xfrm>
            <a:off x="12752260" y="4401221"/>
            <a:ext cx="3588724" cy="2532921"/>
          </a:xfrm>
          <a:custGeom>
            <a:avLst/>
            <a:gdLst>
              <a:gd name="T0" fmla="*/ 2672 w 3118"/>
              <a:gd name="T1" fmla="*/ 2201 h 2202"/>
              <a:gd name="T2" fmla="*/ 445 w 3118"/>
              <a:gd name="T3" fmla="*/ 2201 h 2202"/>
              <a:gd name="T4" fmla="*/ 445 w 3118"/>
              <a:gd name="T5" fmla="*/ 2201 h 2202"/>
              <a:gd name="T6" fmla="*/ 0 w 3118"/>
              <a:gd name="T7" fmla="*/ 1756 h 2202"/>
              <a:gd name="T8" fmla="*/ 0 w 3118"/>
              <a:gd name="T9" fmla="*/ 445 h 2202"/>
              <a:gd name="T10" fmla="*/ 0 w 3118"/>
              <a:gd name="T11" fmla="*/ 445 h 2202"/>
              <a:gd name="T12" fmla="*/ 445 w 3118"/>
              <a:gd name="T13" fmla="*/ 0 h 2202"/>
              <a:gd name="T14" fmla="*/ 2672 w 3118"/>
              <a:gd name="T15" fmla="*/ 0 h 2202"/>
              <a:gd name="T16" fmla="*/ 2672 w 3118"/>
              <a:gd name="T17" fmla="*/ 0 h 2202"/>
              <a:gd name="T18" fmla="*/ 3117 w 3118"/>
              <a:gd name="T19" fmla="*/ 445 h 2202"/>
              <a:gd name="T20" fmla="*/ 3117 w 3118"/>
              <a:gd name="T21" fmla="*/ 1756 h 2202"/>
              <a:gd name="T22" fmla="*/ 3117 w 3118"/>
              <a:gd name="T23" fmla="*/ 1756 h 2202"/>
              <a:gd name="T24" fmla="*/ 2672 w 3118"/>
              <a:gd name="T25" fmla="*/ 22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8" h="2202">
                <a:moveTo>
                  <a:pt x="2672" y="2201"/>
                </a:moveTo>
                <a:lnTo>
                  <a:pt x="445" y="2201"/>
                </a:lnTo>
                <a:lnTo>
                  <a:pt x="445" y="2201"/>
                </a:lnTo>
                <a:cubicBezTo>
                  <a:pt x="200" y="2201"/>
                  <a:pt x="0" y="2002"/>
                  <a:pt x="0" y="1756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199"/>
                  <a:pt x="200" y="0"/>
                  <a:pt x="445" y="0"/>
                </a:cubicBezTo>
                <a:lnTo>
                  <a:pt x="2672" y="0"/>
                </a:lnTo>
                <a:lnTo>
                  <a:pt x="2672" y="0"/>
                </a:lnTo>
                <a:cubicBezTo>
                  <a:pt x="2917" y="0"/>
                  <a:pt x="3117" y="199"/>
                  <a:pt x="3117" y="445"/>
                </a:cubicBezTo>
                <a:lnTo>
                  <a:pt x="3117" y="1756"/>
                </a:lnTo>
                <a:lnTo>
                  <a:pt x="3117" y="1756"/>
                </a:lnTo>
                <a:cubicBezTo>
                  <a:pt x="3117" y="2002"/>
                  <a:pt x="2917" y="2201"/>
                  <a:pt x="2672" y="22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4"/>
          <p:cNvSpPr>
            <a:spLocks noChangeArrowheads="1"/>
          </p:cNvSpPr>
          <p:nvPr/>
        </p:nvSpPr>
        <p:spPr bwMode="auto">
          <a:xfrm>
            <a:off x="17655668" y="4401221"/>
            <a:ext cx="3588724" cy="2532921"/>
          </a:xfrm>
          <a:custGeom>
            <a:avLst/>
            <a:gdLst>
              <a:gd name="T0" fmla="*/ 2672 w 3118"/>
              <a:gd name="T1" fmla="*/ 2201 h 2202"/>
              <a:gd name="T2" fmla="*/ 445 w 3118"/>
              <a:gd name="T3" fmla="*/ 2201 h 2202"/>
              <a:gd name="T4" fmla="*/ 445 w 3118"/>
              <a:gd name="T5" fmla="*/ 2201 h 2202"/>
              <a:gd name="T6" fmla="*/ 0 w 3118"/>
              <a:gd name="T7" fmla="*/ 1756 h 2202"/>
              <a:gd name="T8" fmla="*/ 0 w 3118"/>
              <a:gd name="T9" fmla="*/ 445 h 2202"/>
              <a:gd name="T10" fmla="*/ 0 w 3118"/>
              <a:gd name="T11" fmla="*/ 445 h 2202"/>
              <a:gd name="T12" fmla="*/ 445 w 3118"/>
              <a:gd name="T13" fmla="*/ 0 h 2202"/>
              <a:gd name="T14" fmla="*/ 2672 w 3118"/>
              <a:gd name="T15" fmla="*/ 0 h 2202"/>
              <a:gd name="T16" fmla="*/ 2672 w 3118"/>
              <a:gd name="T17" fmla="*/ 0 h 2202"/>
              <a:gd name="T18" fmla="*/ 3117 w 3118"/>
              <a:gd name="T19" fmla="*/ 445 h 2202"/>
              <a:gd name="T20" fmla="*/ 3117 w 3118"/>
              <a:gd name="T21" fmla="*/ 1756 h 2202"/>
              <a:gd name="T22" fmla="*/ 3117 w 3118"/>
              <a:gd name="T23" fmla="*/ 1756 h 2202"/>
              <a:gd name="T24" fmla="*/ 2672 w 3118"/>
              <a:gd name="T25" fmla="*/ 22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8" h="2202">
                <a:moveTo>
                  <a:pt x="2672" y="2201"/>
                </a:moveTo>
                <a:lnTo>
                  <a:pt x="445" y="2201"/>
                </a:lnTo>
                <a:lnTo>
                  <a:pt x="445" y="2201"/>
                </a:lnTo>
                <a:cubicBezTo>
                  <a:pt x="200" y="2201"/>
                  <a:pt x="0" y="2002"/>
                  <a:pt x="0" y="1756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199"/>
                  <a:pt x="200" y="0"/>
                  <a:pt x="445" y="0"/>
                </a:cubicBezTo>
                <a:lnTo>
                  <a:pt x="2672" y="0"/>
                </a:lnTo>
                <a:lnTo>
                  <a:pt x="2672" y="0"/>
                </a:lnTo>
                <a:cubicBezTo>
                  <a:pt x="2917" y="0"/>
                  <a:pt x="3117" y="199"/>
                  <a:pt x="3117" y="445"/>
                </a:cubicBezTo>
                <a:lnTo>
                  <a:pt x="3117" y="1756"/>
                </a:lnTo>
                <a:lnTo>
                  <a:pt x="3117" y="1756"/>
                </a:lnTo>
                <a:cubicBezTo>
                  <a:pt x="3117" y="2002"/>
                  <a:pt x="2917" y="2201"/>
                  <a:pt x="2672" y="22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CuadroTexto 264"/>
          <p:cNvSpPr txBox="1"/>
          <p:nvPr/>
        </p:nvSpPr>
        <p:spPr>
          <a:xfrm>
            <a:off x="3452240" y="4504757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3150002" y="520242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8219460" y="4504757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8" name="CuadroTexto 267"/>
          <p:cNvSpPr txBox="1"/>
          <p:nvPr/>
        </p:nvSpPr>
        <p:spPr>
          <a:xfrm>
            <a:off x="7936458" y="520242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13087062" y="4504757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12981993" y="520242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18146607" y="4513410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2" name="CuadroTexto 271"/>
          <p:cNvSpPr txBox="1"/>
          <p:nvPr/>
        </p:nvSpPr>
        <p:spPr>
          <a:xfrm>
            <a:off x="17892459" y="5211075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4" name="CuadroTexto 389">
            <a:extLst>
              <a:ext uri="{FF2B5EF4-FFF2-40B4-BE49-F238E27FC236}">
                <a16:creationId xmlns:a16="http://schemas.microsoft.com/office/drawing/2014/main" id="{E0B30FB7-9B76-334A-A42F-3567BFDA8699}"/>
              </a:ext>
            </a:extLst>
          </p:cNvPr>
          <p:cNvSpPr txBox="1"/>
          <p:nvPr/>
        </p:nvSpPr>
        <p:spPr>
          <a:xfrm>
            <a:off x="5736580" y="1286223"/>
            <a:ext cx="129044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128769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-372540" y="7823855"/>
            <a:ext cx="25122731" cy="3910786"/>
          </a:xfrm>
          <a:custGeom>
            <a:avLst/>
            <a:gdLst>
              <a:gd name="T0" fmla="*/ 0 w 21047"/>
              <a:gd name="T1" fmla="*/ 3276 h 3277"/>
              <a:gd name="T2" fmla="*/ 0 w 21047"/>
              <a:gd name="T3" fmla="*/ 3276 h 3277"/>
              <a:gd name="T4" fmla="*/ 7400 w 21047"/>
              <a:gd name="T5" fmla="*/ 1212 h 3277"/>
              <a:gd name="T6" fmla="*/ 7400 w 21047"/>
              <a:gd name="T7" fmla="*/ 1212 h 3277"/>
              <a:gd name="T8" fmla="*/ 12300 w 21047"/>
              <a:gd name="T9" fmla="*/ 2827 h 3277"/>
              <a:gd name="T10" fmla="*/ 12300 w 21047"/>
              <a:gd name="T11" fmla="*/ 2827 h 3277"/>
              <a:gd name="T12" fmla="*/ 21046 w 21047"/>
              <a:gd name="T13" fmla="*/ 0 h 3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7" h="3277">
                <a:moveTo>
                  <a:pt x="0" y="3276"/>
                </a:moveTo>
                <a:lnTo>
                  <a:pt x="0" y="3276"/>
                </a:lnTo>
                <a:cubicBezTo>
                  <a:pt x="1791" y="2105"/>
                  <a:pt x="4446" y="808"/>
                  <a:pt x="7400" y="1212"/>
                </a:cubicBezTo>
                <a:lnTo>
                  <a:pt x="7400" y="1212"/>
                </a:lnTo>
                <a:cubicBezTo>
                  <a:pt x="9534" y="1503"/>
                  <a:pt x="10330" y="2478"/>
                  <a:pt x="12300" y="2827"/>
                </a:cubicBezTo>
                <a:lnTo>
                  <a:pt x="12300" y="2827"/>
                </a:lnTo>
                <a:cubicBezTo>
                  <a:pt x="14185" y="3161"/>
                  <a:pt x="17032" y="2904"/>
                  <a:pt x="21046" y="0"/>
                </a:cubicBezTo>
              </a:path>
            </a:pathLst>
          </a:custGeom>
          <a:noFill/>
          <a:ln w="733680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364351" y="8244936"/>
            <a:ext cx="23575259" cy="3331800"/>
          </a:xfrm>
          <a:custGeom>
            <a:avLst/>
            <a:gdLst>
              <a:gd name="T0" fmla="*/ 0 w 19750"/>
              <a:gd name="T1" fmla="*/ 2432 h 2792"/>
              <a:gd name="T2" fmla="*/ 0 w 19750"/>
              <a:gd name="T3" fmla="*/ 2432 h 2792"/>
              <a:gd name="T4" fmla="*/ 6608 w 19750"/>
              <a:gd name="T5" fmla="*/ 856 h 2792"/>
              <a:gd name="T6" fmla="*/ 6608 w 19750"/>
              <a:gd name="T7" fmla="*/ 856 h 2792"/>
              <a:gd name="T8" fmla="*/ 11509 w 19750"/>
              <a:gd name="T9" fmla="*/ 2471 h 2792"/>
              <a:gd name="T10" fmla="*/ 11509 w 19750"/>
              <a:gd name="T11" fmla="*/ 2471 h 2792"/>
              <a:gd name="T12" fmla="*/ 19749 w 19750"/>
              <a:gd name="T13" fmla="*/ 0 h 2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50" h="2792">
                <a:moveTo>
                  <a:pt x="0" y="2432"/>
                </a:moveTo>
                <a:lnTo>
                  <a:pt x="0" y="2432"/>
                </a:lnTo>
                <a:cubicBezTo>
                  <a:pt x="1740" y="1423"/>
                  <a:pt x="4063" y="508"/>
                  <a:pt x="6608" y="856"/>
                </a:cubicBezTo>
                <a:lnTo>
                  <a:pt x="6608" y="856"/>
                </a:lnTo>
                <a:cubicBezTo>
                  <a:pt x="8743" y="1147"/>
                  <a:pt x="9539" y="2122"/>
                  <a:pt x="11509" y="2471"/>
                </a:cubicBezTo>
                <a:lnTo>
                  <a:pt x="11509" y="2471"/>
                </a:lnTo>
                <a:cubicBezTo>
                  <a:pt x="13313" y="2791"/>
                  <a:pt x="16000" y="2568"/>
                  <a:pt x="19749" y="0"/>
                </a:cubicBezTo>
              </a:path>
            </a:pathLst>
          </a:cu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3580354" y="6444815"/>
            <a:ext cx="894797" cy="1000067"/>
          </a:xfrm>
          <a:custGeom>
            <a:avLst/>
            <a:gdLst>
              <a:gd name="T0" fmla="*/ 749 w 750"/>
              <a:gd name="T1" fmla="*/ 0 h 837"/>
              <a:gd name="T2" fmla="*/ 375 w 750"/>
              <a:gd name="T3" fmla="*/ 836 h 837"/>
              <a:gd name="T4" fmla="*/ 0 w 750"/>
              <a:gd name="T5" fmla="*/ 0 h 837"/>
              <a:gd name="T6" fmla="*/ 749 w 750"/>
              <a:gd name="T7" fmla="*/ 0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0" h="837">
                <a:moveTo>
                  <a:pt x="749" y="0"/>
                </a:moveTo>
                <a:lnTo>
                  <a:pt x="375" y="836"/>
                </a:lnTo>
                <a:lnTo>
                  <a:pt x="0" y="0"/>
                </a:lnTo>
                <a:lnTo>
                  <a:pt x="74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4438977" y="7518571"/>
            <a:ext cx="894797" cy="1000067"/>
          </a:xfrm>
          <a:custGeom>
            <a:avLst/>
            <a:gdLst>
              <a:gd name="T0" fmla="*/ 749 w 750"/>
              <a:gd name="T1" fmla="*/ 0 h 838"/>
              <a:gd name="T2" fmla="*/ 375 w 750"/>
              <a:gd name="T3" fmla="*/ 837 h 838"/>
              <a:gd name="T4" fmla="*/ 0 w 750"/>
              <a:gd name="T5" fmla="*/ 0 h 838"/>
              <a:gd name="T6" fmla="*/ 749 w 750"/>
              <a:gd name="T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0" h="838">
                <a:moveTo>
                  <a:pt x="749" y="0"/>
                </a:moveTo>
                <a:lnTo>
                  <a:pt x="375" y="837"/>
                </a:lnTo>
                <a:lnTo>
                  <a:pt x="0" y="0"/>
                </a:lnTo>
                <a:lnTo>
                  <a:pt x="74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9154413" y="4513106"/>
            <a:ext cx="894797" cy="1000067"/>
          </a:xfrm>
          <a:custGeom>
            <a:avLst/>
            <a:gdLst>
              <a:gd name="T0" fmla="*/ 750 w 751"/>
              <a:gd name="T1" fmla="*/ 0 h 839"/>
              <a:gd name="T2" fmla="*/ 375 w 751"/>
              <a:gd name="T3" fmla="*/ 838 h 839"/>
              <a:gd name="T4" fmla="*/ 0 w 751"/>
              <a:gd name="T5" fmla="*/ 0 h 839"/>
              <a:gd name="T6" fmla="*/ 750 w 751"/>
              <a:gd name="T7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1" h="839">
                <a:moveTo>
                  <a:pt x="750" y="0"/>
                </a:moveTo>
                <a:lnTo>
                  <a:pt x="375" y="838"/>
                </a:lnTo>
                <a:lnTo>
                  <a:pt x="0" y="0"/>
                </a:lnTo>
                <a:lnTo>
                  <a:pt x="75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20149883" y="5155254"/>
            <a:ext cx="894797" cy="1000067"/>
          </a:xfrm>
          <a:custGeom>
            <a:avLst/>
            <a:gdLst>
              <a:gd name="T0" fmla="*/ 750 w 751"/>
              <a:gd name="T1" fmla="*/ 0 h 838"/>
              <a:gd name="T2" fmla="*/ 375 w 751"/>
              <a:gd name="T3" fmla="*/ 837 h 838"/>
              <a:gd name="T4" fmla="*/ 0 w 751"/>
              <a:gd name="T5" fmla="*/ 0 h 838"/>
              <a:gd name="T6" fmla="*/ 750 w 751"/>
              <a:gd name="T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1" h="838">
                <a:moveTo>
                  <a:pt x="750" y="0"/>
                </a:moveTo>
                <a:lnTo>
                  <a:pt x="375" y="837"/>
                </a:lnTo>
                <a:lnTo>
                  <a:pt x="0" y="0"/>
                </a:lnTo>
                <a:lnTo>
                  <a:pt x="75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2859255" y="3844641"/>
            <a:ext cx="2331733" cy="2331733"/>
          </a:xfrm>
          <a:custGeom>
            <a:avLst/>
            <a:gdLst>
              <a:gd name="T0" fmla="*/ 0 w 1954"/>
              <a:gd name="T1" fmla="*/ 977 h 1955"/>
              <a:gd name="T2" fmla="*/ 0 w 1954"/>
              <a:gd name="T3" fmla="*/ 977 h 1955"/>
              <a:gd name="T4" fmla="*/ 977 w 1954"/>
              <a:gd name="T5" fmla="*/ 1954 h 1955"/>
              <a:gd name="T6" fmla="*/ 977 w 1954"/>
              <a:gd name="T7" fmla="*/ 1954 h 1955"/>
              <a:gd name="T8" fmla="*/ 1953 w 1954"/>
              <a:gd name="T9" fmla="*/ 977 h 1955"/>
              <a:gd name="T10" fmla="*/ 1953 w 1954"/>
              <a:gd name="T11" fmla="*/ 977 h 1955"/>
              <a:gd name="T12" fmla="*/ 977 w 1954"/>
              <a:gd name="T13" fmla="*/ 0 h 1955"/>
              <a:gd name="T14" fmla="*/ 977 w 1954"/>
              <a:gd name="T15" fmla="*/ 0 h 1955"/>
              <a:gd name="T16" fmla="*/ 0 w 1954"/>
              <a:gd name="T17" fmla="*/ 977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4" h="1955">
                <a:moveTo>
                  <a:pt x="0" y="977"/>
                </a:moveTo>
                <a:lnTo>
                  <a:pt x="0" y="977"/>
                </a:lnTo>
                <a:cubicBezTo>
                  <a:pt x="0" y="1516"/>
                  <a:pt x="437" y="1954"/>
                  <a:pt x="977" y="1954"/>
                </a:cubicBezTo>
                <a:lnTo>
                  <a:pt x="977" y="1954"/>
                </a:lnTo>
                <a:cubicBezTo>
                  <a:pt x="1516" y="1954"/>
                  <a:pt x="1953" y="1516"/>
                  <a:pt x="1953" y="977"/>
                </a:cubicBezTo>
                <a:lnTo>
                  <a:pt x="1953" y="977"/>
                </a:lnTo>
                <a:cubicBezTo>
                  <a:pt x="1953" y="438"/>
                  <a:pt x="1516" y="0"/>
                  <a:pt x="977" y="0"/>
                </a:cubicBezTo>
                <a:lnTo>
                  <a:pt x="977" y="0"/>
                </a:lnTo>
                <a:cubicBezTo>
                  <a:pt x="437" y="0"/>
                  <a:pt x="0" y="438"/>
                  <a:pt x="0" y="9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8438576" y="1981359"/>
            <a:ext cx="2331733" cy="2331733"/>
          </a:xfrm>
          <a:custGeom>
            <a:avLst/>
            <a:gdLst>
              <a:gd name="T0" fmla="*/ 0 w 1954"/>
              <a:gd name="T1" fmla="*/ 977 h 1954"/>
              <a:gd name="T2" fmla="*/ 0 w 1954"/>
              <a:gd name="T3" fmla="*/ 977 h 1954"/>
              <a:gd name="T4" fmla="*/ 976 w 1954"/>
              <a:gd name="T5" fmla="*/ 1953 h 1954"/>
              <a:gd name="T6" fmla="*/ 976 w 1954"/>
              <a:gd name="T7" fmla="*/ 1953 h 1954"/>
              <a:gd name="T8" fmla="*/ 1953 w 1954"/>
              <a:gd name="T9" fmla="*/ 977 h 1954"/>
              <a:gd name="T10" fmla="*/ 1953 w 1954"/>
              <a:gd name="T11" fmla="*/ 977 h 1954"/>
              <a:gd name="T12" fmla="*/ 976 w 1954"/>
              <a:gd name="T13" fmla="*/ 0 h 1954"/>
              <a:gd name="T14" fmla="*/ 976 w 1954"/>
              <a:gd name="T15" fmla="*/ 0 h 1954"/>
              <a:gd name="T16" fmla="*/ 0 w 1954"/>
              <a:gd name="T17" fmla="*/ 977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4" h="1954">
                <a:moveTo>
                  <a:pt x="0" y="977"/>
                </a:moveTo>
                <a:lnTo>
                  <a:pt x="0" y="977"/>
                </a:lnTo>
                <a:cubicBezTo>
                  <a:pt x="0" y="1516"/>
                  <a:pt x="437" y="1953"/>
                  <a:pt x="976" y="1953"/>
                </a:cubicBezTo>
                <a:lnTo>
                  <a:pt x="976" y="1953"/>
                </a:lnTo>
                <a:cubicBezTo>
                  <a:pt x="1516" y="1953"/>
                  <a:pt x="1953" y="1516"/>
                  <a:pt x="1953" y="977"/>
                </a:cubicBezTo>
                <a:lnTo>
                  <a:pt x="1953" y="977"/>
                </a:lnTo>
                <a:cubicBezTo>
                  <a:pt x="1953" y="437"/>
                  <a:pt x="1516" y="0"/>
                  <a:pt x="976" y="0"/>
                </a:cubicBezTo>
                <a:lnTo>
                  <a:pt x="976" y="0"/>
                </a:lnTo>
                <a:cubicBezTo>
                  <a:pt x="437" y="0"/>
                  <a:pt x="0" y="437"/>
                  <a:pt x="0" y="9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13717874" y="4992087"/>
            <a:ext cx="2331737" cy="2331733"/>
          </a:xfrm>
          <a:custGeom>
            <a:avLst/>
            <a:gdLst>
              <a:gd name="T0" fmla="*/ 0 w 1954"/>
              <a:gd name="T1" fmla="*/ 976 h 1953"/>
              <a:gd name="T2" fmla="*/ 0 w 1954"/>
              <a:gd name="T3" fmla="*/ 976 h 1953"/>
              <a:gd name="T4" fmla="*/ 977 w 1954"/>
              <a:gd name="T5" fmla="*/ 1952 h 1953"/>
              <a:gd name="T6" fmla="*/ 977 w 1954"/>
              <a:gd name="T7" fmla="*/ 1952 h 1953"/>
              <a:gd name="T8" fmla="*/ 1953 w 1954"/>
              <a:gd name="T9" fmla="*/ 976 h 1953"/>
              <a:gd name="T10" fmla="*/ 1953 w 1954"/>
              <a:gd name="T11" fmla="*/ 976 h 1953"/>
              <a:gd name="T12" fmla="*/ 977 w 1954"/>
              <a:gd name="T13" fmla="*/ 0 h 1953"/>
              <a:gd name="T14" fmla="*/ 977 w 1954"/>
              <a:gd name="T15" fmla="*/ 0 h 1953"/>
              <a:gd name="T16" fmla="*/ 0 w 1954"/>
              <a:gd name="T17" fmla="*/ 976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4" h="1953">
                <a:moveTo>
                  <a:pt x="0" y="976"/>
                </a:moveTo>
                <a:lnTo>
                  <a:pt x="0" y="976"/>
                </a:lnTo>
                <a:cubicBezTo>
                  <a:pt x="0" y="1516"/>
                  <a:pt x="437" y="1952"/>
                  <a:pt x="977" y="1952"/>
                </a:cubicBezTo>
                <a:lnTo>
                  <a:pt x="977" y="1952"/>
                </a:lnTo>
                <a:cubicBezTo>
                  <a:pt x="1516" y="1952"/>
                  <a:pt x="1953" y="1516"/>
                  <a:pt x="1953" y="976"/>
                </a:cubicBezTo>
                <a:lnTo>
                  <a:pt x="1953" y="976"/>
                </a:lnTo>
                <a:cubicBezTo>
                  <a:pt x="1953" y="437"/>
                  <a:pt x="1516" y="0"/>
                  <a:pt x="977" y="0"/>
                </a:cubicBezTo>
                <a:lnTo>
                  <a:pt x="977" y="0"/>
                </a:lnTo>
                <a:cubicBezTo>
                  <a:pt x="437" y="0"/>
                  <a:pt x="0" y="437"/>
                  <a:pt x="0" y="9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19434046" y="2681404"/>
            <a:ext cx="2331737" cy="2331736"/>
          </a:xfrm>
          <a:custGeom>
            <a:avLst/>
            <a:gdLst>
              <a:gd name="T0" fmla="*/ 0 w 1955"/>
              <a:gd name="T1" fmla="*/ 976 h 1954"/>
              <a:gd name="T2" fmla="*/ 0 w 1955"/>
              <a:gd name="T3" fmla="*/ 976 h 1954"/>
              <a:gd name="T4" fmla="*/ 977 w 1955"/>
              <a:gd name="T5" fmla="*/ 1953 h 1954"/>
              <a:gd name="T6" fmla="*/ 977 w 1955"/>
              <a:gd name="T7" fmla="*/ 1953 h 1954"/>
              <a:gd name="T8" fmla="*/ 1954 w 1955"/>
              <a:gd name="T9" fmla="*/ 976 h 1954"/>
              <a:gd name="T10" fmla="*/ 1954 w 1955"/>
              <a:gd name="T11" fmla="*/ 976 h 1954"/>
              <a:gd name="T12" fmla="*/ 977 w 1955"/>
              <a:gd name="T13" fmla="*/ 0 h 1954"/>
              <a:gd name="T14" fmla="*/ 977 w 1955"/>
              <a:gd name="T15" fmla="*/ 0 h 1954"/>
              <a:gd name="T16" fmla="*/ 0 w 1955"/>
              <a:gd name="T17" fmla="*/ 976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5" h="1954">
                <a:moveTo>
                  <a:pt x="0" y="976"/>
                </a:moveTo>
                <a:lnTo>
                  <a:pt x="0" y="976"/>
                </a:lnTo>
                <a:cubicBezTo>
                  <a:pt x="0" y="1516"/>
                  <a:pt x="438" y="1953"/>
                  <a:pt x="977" y="1953"/>
                </a:cubicBezTo>
                <a:lnTo>
                  <a:pt x="977" y="1953"/>
                </a:lnTo>
                <a:cubicBezTo>
                  <a:pt x="1516" y="1953"/>
                  <a:pt x="1954" y="1516"/>
                  <a:pt x="1954" y="976"/>
                </a:cubicBezTo>
                <a:lnTo>
                  <a:pt x="1954" y="976"/>
                </a:lnTo>
                <a:cubicBezTo>
                  <a:pt x="1954" y="437"/>
                  <a:pt x="1516" y="0"/>
                  <a:pt x="977" y="0"/>
                </a:cubicBezTo>
                <a:lnTo>
                  <a:pt x="977" y="0"/>
                </a:lnTo>
                <a:cubicBezTo>
                  <a:pt x="438" y="0"/>
                  <a:pt x="0" y="437"/>
                  <a:pt x="0" y="9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CuadroTexto 199"/>
          <p:cNvSpPr txBox="1"/>
          <p:nvPr/>
        </p:nvSpPr>
        <p:spPr>
          <a:xfrm>
            <a:off x="3407414" y="3734750"/>
            <a:ext cx="125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1" name="CuadroTexto 200"/>
          <p:cNvSpPr txBox="1"/>
          <p:nvPr/>
        </p:nvSpPr>
        <p:spPr>
          <a:xfrm>
            <a:off x="9020579" y="1911480"/>
            <a:ext cx="125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2" name="CuadroTexto 201"/>
          <p:cNvSpPr txBox="1"/>
          <p:nvPr/>
        </p:nvSpPr>
        <p:spPr>
          <a:xfrm>
            <a:off x="14277855" y="4932735"/>
            <a:ext cx="125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19949624" y="2646300"/>
            <a:ext cx="125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4" name="CuadroTexto 203"/>
          <p:cNvSpPr txBox="1"/>
          <p:nvPr/>
        </p:nvSpPr>
        <p:spPr>
          <a:xfrm>
            <a:off x="2186054" y="2585787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5" name="CuadroTexto 204"/>
          <p:cNvSpPr txBox="1"/>
          <p:nvPr/>
        </p:nvSpPr>
        <p:spPr>
          <a:xfrm>
            <a:off x="7681157" y="5712366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6" name="CuadroTexto 205"/>
          <p:cNvSpPr txBox="1"/>
          <p:nvPr/>
        </p:nvSpPr>
        <p:spPr>
          <a:xfrm>
            <a:off x="12750374" y="3759167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7" name="CuadroTexto 206"/>
          <p:cNvSpPr txBox="1"/>
          <p:nvPr/>
        </p:nvSpPr>
        <p:spPr>
          <a:xfrm>
            <a:off x="18656706" y="6299338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158501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-1206013" y="1263517"/>
            <a:ext cx="25102334" cy="13349120"/>
          </a:xfrm>
          <a:custGeom>
            <a:avLst/>
            <a:gdLst>
              <a:gd name="T0" fmla="*/ 15220 w 19978"/>
              <a:gd name="T1" fmla="*/ 10243 h 10625"/>
              <a:gd name="T2" fmla="*/ 15220 w 19978"/>
              <a:gd name="T3" fmla="*/ 10243 h 10625"/>
              <a:gd name="T4" fmla="*/ 14007 w 19978"/>
              <a:gd name="T5" fmla="*/ 7599 h 10625"/>
              <a:gd name="T6" fmla="*/ 14007 w 19978"/>
              <a:gd name="T7" fmla="*/ 7599 h 10625"/>
              <a:gd name="T8" fmla="*/ 14242 w 19978"/>
              <a:gd name="T9" fmla="*/ 4584 h 10625"/>
              <a:gd name="T10" fmla="*/ 14242 w 19978"/>
              <a:gd name="T11" fmla="*/ 4584 h 10625"/>
              <a:gd name="T12" fmla="*/ 9055 w 19978"/>
              <a:gd name="T13" fmla="*/ 3285 h 10625"/>
              <a:gd name="T14" fmla="*/ 9055 w 19978"/>
              <a:gd name="T15" fmla="*/ 3285 h 10625"/>
              <a:gd name="T16" fmla="*/ 2729 w 19978"/>
              <a:gd name="T17" fmla="*/ 2052 h 10625"/>
              <a:gd name="T18" fmla="*/ 2729 w 19978"/>
              <a:gd name="T19" fmla="*/ 2052 h 10625"/>
              <a:gd name="T20" fmla="*/ 87 w 19978"/>
              <a:gd name="T21" fmla="*/ 199 h 10625"/>
              <a:gd name="T22" fmla="*/ 87 w 19978"/>
              <a:gd name="T23" fmla="*/ 199 h 10625"/>
              <a:gd name="T24" fmla="*/ 4831 w 19978"/>
              <a:gd name="T25" fmla="*/ 1623 h 10625"/>
              <a:gd name="T26" fmla="*/ 4831 w 19978"/>
              <a:gd name="T27" fmla="*/ 1623 h 10625"/>
              <a:gd name="T28" fmla="*/ 9170 w 19978"/>
              <a:gd name="T29" fmla="*/ 1946 h 10625"/>
              <a:gd name="T30" fmla="*/ 9170 w 19978"/>
              <a:gd name="T31" fmla="*/ 1946 h 10625"/>
              <a:gd name="T32" fmla="*/ 11098 w 19978"/>
              <a:gd name="T33" fmla="*/ 2006 h 10625"/>
              <a:gd name="T34" fmla="*/ 11098 w 19978"/>
              <a:gd name="T35" fmla="*/ 2006 h 10625"/>
              <a:gd name="T36" fmla="*/ 18255 w 19978"/>
              <a:gd name="T37" fmla="*/ 3790 h 10625"/>
              <a:gd name="T38" fmla="*/ 18255 w 19978"/>
              <a:gd name="T39" fmla="*/ 3790 h 10625"/>
              <a:gd name="T40" fmla="*/ 19100 w 19978"/>
              <a:gd name="T41" fmla="*/ 6069 h 10625"/>
              <a:gd name="T42" fmla="*/ 19100 w 19978"/>
              <a:gd name="T43" fmla="*/ 6069 h 10625"/>
              <a:gd name="T44" fmla="*/ 18937 w 19978"/>
              <a:gd name="T45" fmla="*/ 8406 h 10625"/>
              <a:gd name="T46" fmla="*/ 18937 w 19978"/>
              <a:gd name="T47" fmla="*/ 8406 h 10625"/>
              <a:gd name="T48" fmla="*/ 19977 w 19978"/>
              <a:gd name="T49" fmla="*/ 10121 h 10625"/>
              <a:gd name="T50" fmla="*/ 15220 w 19978"/>
              <a:gd name="T51" fmla="*/ 10243 h 10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978" h="10625">
                <a:moveTo>
                  <a:pt x="15220" y="10243"/>
                </a:moveTo>
                <a:lnTo>
                  <a:pt x="15220" y="10243"/>
                </a:lnTo>
                <a:cubicBezTo>
                  <a:pt x="15790" y="10624"/>
                  <a:pt x="13685" y="9528"/>
                  <a:pt x="14007" y="7599"/>
                </a:cubicBezTo>
                <a:lnTo>
                  <a:pt x="14007" y="7599"/>
                </a:lnTo>
                <a:cubicBezTo>
                  <a:pt x="14124" y="6895"/>
                  <a:pt x="15058" y="5330"/>
                  <a:pt x="14242" y="4584"/>
                </a:cubicBezTo>
                <a:lnTo>
                  <a:pt x="14242" y="4584"/>
                </a:lnTo>
                <a:cubicBezTo>
                  <a:pt x="13168" y="3605"/>
                  <a:pt x="12312" y="3714"/>
                  <a:pt x="9055" y="3285"/>
                </a:cubicBezTo>
                <a:lnTo>
                  <a:pt x="9055" y="3285"/>
                </a:lnTo>
                <a:cubicBezTo>
                  <a:pt x="5681" y="2840"/>
                  <a:pt x="4743" y="2931"/>
                  <a:pt x="2729" y="2052"/>
                </a:cubicBezTo>
                <a:lnTo>
                  <a:pt x="2729" y="2052"/>
                </a:lnTo>
                <a:cubicBezTo>
                  <a:pt x="1149" y="1362"/>
                  <a:pt x="0" y="366"/>
                  <a:pt x="87" y="199"/>
                </a:cubicBezTo>
                <a:lnTo>
                  <a:pt x="87" y="199"/>
                </a:lnTo>
                <a:cubicBezTo>
                  <a:pt x="191" y="0"/>
                  <a:pt x="1920" y="1164"/>
                  <a:pt x="4831" y="1623"/>
                </a:cubicBezTo>
                <a:lnTo>
                  <a:pt x="4831" y="1623"/>
                </a:lnTo>
                <a:cubicBezTo>
                  <a:pt x="6098" y="1823"/>
                  <a:pt x="7528" y="1880"/>
                  <a:pt x="9170" y="1946"/>
                </a:cubicBezTo>
                <a:lnTo>
                  <a:pt x="9170" y="1946"/>
                </a:lnTo>
                <a:cubicBezTo>
                  <a:pt x="10662" y="2006"/>
                  <a:pt x="10490" y="1949"/>
                  <a:pt x="11098" y="2006"/>
                </a:cubicBezTo>
                <a:lnTo>
                  <a:pt x="11098" y="2006"/>
                </a:lnTo>
                <a:cubicBezTo>
                  <a:pt x="12902" y="2173"/>
                  <a:pt x="17103" y="2453"/>
                  <a:pt x="18255" y="3790"/>
                </a:cubicBezTo>
                <a:lnTo>
                  <a:pt x="18255" y="3790"/>
                </a:lnTo>
                <a:cubicBezTo>
                  <a:pt x="19025" y="4681"/>
                  <a:pt x="19094" y="5930"/>
                  <a:pt x="19100" y="6069"/>
                </a:cubicBezTo>
                <a:lnTo>
                  <a:pt x="19100" y="6069"/>
                </a:lnTo>
                <a:cubicBezTo>
                  <a:pt x="19144" y="7079"/>
                  <a:pt x="18740" y="7505"/>
                  <a:pt x="18937" y="8406"/>
                </a:cubicBezTo>
                <a:lnTo>
                  <a:pt x="18937" y="8406"/>
                </a:lnTo>
                <a:cubicBezTo>
                  <a:pt x="19106" y="9184"/>
                  <a:pt x="19577" y="9755"/>
                  <a:pt x="19977" y="10121"/>
                </a:cubicBezTo>
                <a:lnTo>
                  <a:pt x="15220" y="10243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9429990" y="10794646"/>
            <a:ext cx="1174767" cy="1313299"/>
          </a:xfrm>
          <a:custGeom>
            <a:avLst/>
            <a:gdLst>
              <a:gd name="T0" fmla="*/ 935 w 936"/>
              <a:gd name="T1" fmla="*/ 0 h 1047"/>
              <a:gd name="T2" fmla="*/ 467 w 936"/>
              <a:gd name="T3" fmla="*/ 1046 h 1047"/>
              <a:gd name="T4" fmla="*/ 0 w 936"/>
              <a:gd name="T5" fmla="*/ 0 h 1047"/>
              <a:gd name="T6" fmla="*/ 935 w 936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6" h="1047">
                <a:moveTo>
                  <a:pt x="935" y="0"/>
                </a:moveTo>
                <a:lnTo>
                  <a:pt x="467" y="1046"/>
                </a:lnTo>
                <a:lnTo>
                  <a:pt x="0" y="0"/>
                </a:lnTo>
                <a:lnTo>
                  <a:pt x="93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8487959" y="7469834"/>
            <a:ext cx="3069910" cy="3069910"/>
          </a:xfrm>
          <a:custGeom>
            <a:avLst/>
            <a:gdLst>
              <a:gd name="T0" fmla="*/ 0 w 2442"/>
              <a:gd name="T1" fmla="*/ 1220 h 2441"/>
              <a:gd name="T2" fmla="*/ 0 w 2442"/>
              <a:gd name="T3" fmla="*/ 1220 h 2441"/>
              <a:gd name="T4" fmla="*/ 1220 w 2442"/>
              <a:gd name="T5" fmla="*/ 2440 h 2441"/>
              <a:gd name="T6" fmla="*/ 1220 w 2442"/>
              <a:gd name="T7" fmla="*/ 2440 h 2441"/>
              <a:gd name="T8" fmla="*/ 2441 w 2442"/>
              <a:gd name="T9" fmla="*/ 1220 h 2441"/>
              <a:gd name="T10" fmla="*/ 2441 w 2442"/>
              <a:gd name="T11" fmla="*/ 1220 h 2441"/>
              <a:gd name="T12" fmla="*/ 1220 w 2442"/>
              <a:gd name="T13" fmla="*/ 0 h 2441"/>
              <a:gd name="T14" fmla="*/ 1220 w 2442"/>
              <a:gd name="T15" fmla="*/ 0 h 2441"/>
              <a:gd name="T16" fmla="*/ 0 w 2442"/>
              <a:gd name="T17" fmla="*/ 122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2" h="2441">
                <a:moveTo>
                  <a:pt x="0" y="1220"/>
                </a:moveTo>
                <a:lnTo>
                  <a:pt x="0" y="1220"/>
                </a:lnTo>
                <a:cubicBezTo>
                  <a:pt x="0" y="1894"/>
                  <a:pt x="547" y="2440"/>
                  <a:pt x="1220" y="2440"/>
                </a:cubicBezTo>
                <a:lnTo>
                  <a:pt x="1220" y="2440"/>
                </a:lnTo>
                <a:cubicBezTo>
                  <a:pt x="1895" y="2440"/>
                  <a:pt x="2441" y="1894"/>
                  <a:pt x="2441" y="1220"/>
                </a:cubicBezTo>
                <a:lnTo>
                  <a:pt x="2441" y="1220"/>
                </a:lnTo>
                <a:cubicBezTo>
                  <a:pt x="2441" y="547"/>
                  <a:pt x="1895" y="0"/>
                  <a:pt x="1220" y="0"/>
                </a:cubicBezTo>
                <a:lnTo>
                  <a:pt x="1220" y="0"/>
                </a:lnTo>
                <a:cubicBezTo>
                  <a:pt x="547" y="0"/>
                  <a:pt x="0" y="547"/>
                  <a:pt x="0" y="12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16260335" y="5020555"/>
            <a:ext cx="953113" cy="1063940"/>
          </a:xfrm>
          <a:custGeom>
            <a:avLst/>
            <a:gdLst>
              <a:gd name="T0" fmla="*/ 756 w 757"/>
              <a:gd name="T1" fmla="*/ 0 h 845"/>
              <a:gd name="T2" fmla="*/ 378 w 757"/>
              <a:gd name="T3" fmla="*/ 844 h 845"/>
              <a:gd name="T4" fmla="*/ 0 w 757"/>
              <a:gd name="T5" fmla="*/ 0 h 845"/>
              <a:gd name="T6" fmla="*/ 756 w 757"/>
              <a:gd name="T7" fmla="*/ 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7" h="845">
                <a:moveTo>
                  <a:pt x="756" y="0"/>
                </a:moveTo>
                <a:lnTo>
                  <a:pt x="378" y="844"/>
                </a:lnTo>
                <a:lnTo>
                  <a:pt x="0" y="0"/>
                </a:lnTo>
                <a:lnTo>
                  <a:pt x="75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5495628" y="2338540"/>
            <a:ext cx="2476984" cy="2476983"/>
          </a:xfrm>
          <a:custGeom>
            <a:avLst/>
            <a:gdLst>
              <a:gd name="T0" fmla="*/ 0 w 1969"/>
              <a:gd name="T1" fmla="*/ 985 h 1969"/>
              <a:gd name="T2" fmla="*/ 0 w 1969"/>
              <a:gd name="T3" fmla="*/ 985 h 1969"/>
              <a:gd name="T4" fmla="*/ 984 w 1969"/>
              <a:gd name="T5" fmla="*/ 1968 h 1969"/>
              <a:gd name="T6" fmla="*/ 984 w 1969"/>
              <a:gd name="T7" fmla="*/ 1968 h 1969"/>
              <a:gd name="T8" fmla="*/ 1968 w 1969"/>
              <a:gd name="T9" fmla="*/ 985 h 1969"/>
              <a:gd name="T10" fmla="*/ 1968 w 1969"/>
              <a:gd name="T11" fmla="*/ 985 h 1969"/>
              <a:gd name="T12" fmla="*/ 984 w 1969"/>
              <a:gd name="T13" fmla="*/ 0 h 1969"/>
              <a:gd name="T14" fmla="*/ 984 w 1969"/>
              <a:gd name="T15" fmla="*/ 0 h 1969"/>
              <a:gd name="T16" fmla="*/ 0 w 1969"/>
              <a:gd name="T17" fmla="*/ 985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9" h="1969">
                <a:moveTo>
                  <a:pt x="0" y="985"/>
                </a:moveTo>
                <a:lnTo>
                  <a:pt x="0" y="985"/>
                </a:lnTo>
                <a:cubicBezTo>
                  <a:pt x="0" y="1528"/>
                  <a:pt x="440" y="1968"/>
                  <a:pt x="984" y="1968"/>
                </a:cubicBezTo>
                <a:lnTo>
                  <a:pt x="984" y="1968"/>
                </a:lnTo>
                <a:cubicBezTo>
                  <a:pt x="1527" y="1968"/>
                  <a:pt x="1968" y="1528"/>
                  <a:pt x="1968" y="985"/>
                </a:cubicBezTo>
                <a:lnTo>
                  <a:pt x="1968" y="985"/>
                </a:lnTo>
                <a:cubicBezTo>
                  <a:pt x="1968" y="441"/>
                  <a:pt x="1527" y="0"/>
                  <a:pt x="984" y="0"/>
                </a:cubicBezTo>
                <a:lnTo>
                  <a:pt x="984" y="0"/>
                </a:lnTo>
                <a:cubicBezTo>
                  <a:pt x="440" y="0"/>
                  <a:pt x="0" y="441"/>
                  <a:pt x="0" y="9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9156319" y="3491142"/>
            <a:ext cx="759164" cy="847825"/>
          </a:xfrm>
          <a:custGeom>
            <a:avLst/>
            <a:gdLst>
              <a:gd name="T0" fmla="*/ 603 w 604"/>
              <a:gd name="T1" fmla="*/ 0 h 675"/>
              <a:gd name="T2" fmla="*/ 302 w 604"/>
              <a:gd name="T3" fmla="*/ 674 h 675"/>
              <a:gd name="T4" fmla="*/ 0 w 604"/>
              <a:gd name="T5" fmla="*/ 0 h 675"/>
              <a:gd name="T6" fmla="*/ 603 w 604"/>
              <a:gd name="T7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4" h="675">
                <a:moveTo>
                  <a:pt x="603" y="0"/>
                </a:moveTo>
                <a:lnTo>
                  <a:pt x="302" y="674"/>
                </a:lnTo>
                <a:lnTo>
                  <a:pt x="0" y="0"/>
                </a:lnTo>
                <a:lnTo>
                  <a:pt x="60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8546770" y="1352179"/>
            <a:ext cx="1978262" cy="1978262"/>
          </a:xfrm>
          <a:custGeom>
            <a:avLst/>
            <a:gdLst>
              <a:gd name="T0" fmla="*/ 0 w 1573"/>
              <a:gd name="T1" fmla="*/ 786 h 1573"/>
              <a:gd name="T2" fmla="*/ 0 w 1573"/>
              <a:gd name="T3" fmla="*/ 786 h 1573"/>
              <a:gd name="T4" fmla="*/ 786 w 1573"/>
              <a:gd name="T5" fmla="*/ 1572 h 1573"/>
              <a:gd name="T6" fmla="*/ 786 w 1573"/>
              <a:gd name="T7" fmla="*/ 1572 h 1573"/>
              <a:gd name="T8" fmla="*/ 1572 w 1573"/>
              <a:gd name="T9" fmla="*/ 786 h 1573"/>
              <a:gd name="T10" fmla="*/ 1572 w 1573"/>
              <a:gd name="T11" fmla="*/ 786 h 1573"/>
              <a:gd name="T12" fmla="*/ 786 w 1573"/>
              <a:gd name="T13" fmla="*/ 0 h 1573"/>
              <a:gd name="T14" fmla="*/ 786 w 1573"/>
              <a:gd name="T15" fmla="*/ 0 h 1573"/>
              <a:gd name="T16" fmla="*/ 0 w 1573"/>
              <a:gd name="T17" fmla="*/ 786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3" h="1573">
                <a:moveTo>
                  <a:pt x="0" y="786"/>
                </a:moveTo>
                <a:lnTo>
                  <a:pt x="0" y="786"/>
                </a:lnTo>
                <a:cubicBezTo>
                  <a:pt x="0" y="1220"/>
                  <a:pt x="352" y="1572"/>
                  <a:pt x="786" y="1572"/>
                </a:cubicBezTo>
                <a:lnTo>
                  <a:pt x="786" y="1572"/>
                </a:lnTo>
                <a:cubicBezTo>
                  <a:pt x="1220" y="1572"/>
                  <a:pt x="1572" y="1220"/>
                  <a:pt x="1572" y="786"/>
                </a:cubicBezTo>
                <a:lnTo>
                  <a:pt x="1572" y="786"/>
                </a:lnTo>
                <a:cubicBezTo>
                  <a:pt x="1572" y="352"/>
                  <a:pt x="1220" y="0"/>
                  <a:pt x="786" y="0"/>
                </a:cubicBezTo>
                <a:lnTo>
                  <a:pt x="786" y="0"/>
                </a:lnTo>
                <a:cubicBezTo>
                  <a:pt x="352" y="0"/>
                  <a:pt x="0" y="352"/>
                  <a:pt x="0" y="7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2"/>
          <p:cNvSpPr>
            <a:spLocks noChangeArrowheads="1"/>
          </p:cNvSpPr>
          <p:nvPr/>
        </p:nvSpPr>
        <p:spPr bwMode="auto">
          <a:xfrm>
            <a:off x="2440198" y="2687643"/>
            <a:ext cx="576301" cy="642797"/>
          </a:xfrm>
          <a:custGeom>
            <a:avLst/>
            <a:gdLst>
              <a:gd name="T0" fmla="*/ 458 w 459"/>
              <a:gd name="T1" fmla="*/ 0 h 512"/>
              <a:gd name="T2" fmla="*/ 229 w 459"/>
              <a:gd name="T3" fmla="*/ 511 h 512"/>
              <a:gd name="T4" fmla="*/ 0 w 459"/>
              <a:gd name="T5" fmla="*/ 0 h 512"/>
              <a:gd name="T6" fmla="*/ 458 w 459"/>
              <a:gd name="T7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9" h="512">
                <a:moveTo>
                  <a:pt x="458" y="0"/>
                </a:moveTo>
                <a:lnTo>
                  <a:pt x="229" y="511"/>
                </a:lnTo>
                <a:lnTo>
                  <a:pt x="0" y="0"/>
                </a:lnTo>
                <a:lnTo>
                  <a:pt x="45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3"/>
          <p:cNvSpPr>
            <a:spLocks noChangeArrowheads="1"/>
          </p:cNvSpPr>
          <p:nvPr/>
        </p:nvSpPr>
        <p:spPr bwMode="auto">
          <a:xfrm>
            <a:off x="1974724" y="1069568"/>
            <a:ext cx="1501705" cy="1496166"/>
          </a:xfrm>
          <a:custGeom>
            <a:avLst/>
            <a:gdLst>
              <a:gd name="T0" fmla="*/ 0 w 1193"/>
              <a:gd name="T1" fmla="*/ 596 h 1192"/>
              <a:gd name="T2" fmla="*/ 0 w 1193"/>
              <a:gd name="T3" fmla="*/ 596 h 1192"/>
              <a:gd name="T4" fmla="*/ 596 w 1193"/>
              <a:gd name="T5" fmla="*/ 1191 h 1192"/>
              <a:gd name="T6" fmla="*/ 596 w 1193"/>
              <a:gd name="T7" fmla="*/ 1191 h 1192"/>
              <a:gd name="T8" fmla="*/ 1192 w 1193"/>
              <a:gd name="T9" fmla="*/ 596 h 1192"/>
              <a:gd name="T10" fmla="*/ 1192 w 1193"/>
              <a:gd name="T11" fmla="*/ 596 h 1192"/>
              <a:gd name="T12" fmla="*/ 596 w 1193"/>
              <a:gd name="T13" fmla="*/ 0 h 1192"/>
              <a:gd name="T14" fmla="*/ 596 w 1193"/>
              <a:gd name="T15" fmla="*/ 0 h 1192"/>
              <a:gd name="T16" fmla="*/ 0 w 1193"/>
              <a:gd name="T17" fmla="*/ 596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3" h="1192">
                <a:moveTo>
                  <a:pt x="0" y="596"/>
                </a:moveTo>
                <a:lnTo>
                  <a:pt x="0" y="596"/>
                </a:lnTo>
                <a:cubicBezTo>
                  <a:pt x="0" y="924"/>
                  <a:pt x="267" y="1191"/>
                  <a:pt x="596" y="1191"/>
                </a:cubicBezTo>
                <a:lnTo>
                  <a:pt x="596" y="1191"/>
                </a:lnTo>
                <a:cubicBezTo>
                  <a:pt x="925" y="1191"/>
                  <a:pt x="1192" y="924"/>
                  <a:pt x="1192" y="596"/>
                </a:cubicBezTo>
                <a:lnTo>
                  <a:pt x="1192" y="596"/>
                </a:lnTo>
                <a:cubicBezTo>
                  <a:pt x="1192" y="267"/>
                  <a:pt x="925" y="0"/>
                  <a:pt x="596" y="0"/>
                </a:cubicBezTo>
                <a:lnTo>
                  <a:pt x="596" y="0"/>
                </a:lnTo>
                <a:cubicBezTo>
                  <a:pt x="267" y="0"/>
                  <a:pt x="0" y="267"/>
                  <a:pt x="0" y="5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8"/>
          <p:cNvSpPr>
            <a:spLocks noChangeArrowheads="1"/>
          </p:cNvSpPr>
          <p:nvPr/>
        </p:nvSpPr>
        <p:spPr bwMode="auto">
          <a:xfrm>
            <a:off x="11433814" y="9021413"/>
            <a:ext cx="271528" cy="343564"/>
          </a:xfrm>
          <a:custGeom>
            <a:avLst/>
            <a:gdLst>
              <a:gd name="T0" fmla="*/ 165 w 216"/>
              <a:gd name="T1" fmla="*/ 271 h 272"/>
              <a:gd name="T2" fmla="*/ 117 w 216"/>
              <a:gd name="T3" fmla="*/ 189 h 272"/>
              <a:gd name="T4" fmla="*/ 117 w 216"/>
              <a:gd name="T5" fmla="*/ 189 h 272"/>
              <a:gd name="T6" fmla="*/ 105 w 216"/>
              <a:gd name="T7" fmla="*/ 189 h 272"/>
              <a:gd name="T8" fmla="*/ 44 w 216"/>
              <a:gd name="T9" fmla="*/ 189 h 272"/>
              <a:gd name="T10" fmla="*/ 44 w 216"/>
              <a:gd name="T11" fmla="*/ 271 h 272"/>
              <a:gd name="T12" fmla="*/ 0 w 216"/>
              <a:gd name="T13" fmla="*/ 271 h 272"/>
              <a:gd name="T14" fmla="*/ 0 w 216"/>
              <a:gd name="T15" fmla="*/ 0 h 272"/>
              <a:gd name="T16" fmla="*/ 105 w 216"/>
              <a:gd name="T17" fmla="*/ 0 h 272"/>
              <a:gd name="T18" fmla="*/ 105 w 216"/>
              <a:gd name="T19" fmla="*/ 0 h 272"/>
              <a:gd name="T20" fmla="*/ 183 w 216"/>
              <a:gd name="T21" fmla="*/ 24 h 272"/>
              <a:gd name="T22" fmla="*/ 183 w 216"/>
              <a:gd name="T23" fmla="*/ 24 h 272"/>
              <a:gd name="T24" fmla="*/ 211 w 216"/>
              <a:gd name="T25" fmla="*/ 93 h 272"/>
              <a:gd name="T26" fmla="*/ 211 w 216"/>
              <a:gd name="T27" fmla="*/ 93 h 272"/>
              <a:gd name="T28" fmla="*/ 196 w 216"/>
              <a:gd name="T29" fmla="*/ 148 h 272"/>
              <a:gd name="T30" fmla="*/ 196 w 216"/>
              <a:gd name="T31" fmla="*/ 148 h 272"/>
              <a:gd name="T32" fmla="*/ 157 w 216"/>
              <a:gd name="T33" fmla="*/ 181 h 272"/>
              <a:gd name="T34" fmla="*/ 215 w 216"/>
              <a:gd name="T35" fmla="*/ 271 h 272"/>
              <a:gd name="T36" fmla="*/ 165 w 216"/>
              <a:gd name="T37" fmla="*/ 271 h 272"/>
              <a:gd name="T38" fmla="*/ 105 w 216"/>
              <a:gd name="T39" fmla="*/ 148 h 272"/>
              <a:gd name="T40" fmla="*/ 105 w 216"/>
              <a:gd name="T41" fmla="*/ 148 h 272"/>
              <a:gd name="T42" fmla="*/ 152 w 216"/>
              <a:gd name="T43" fmla="*/ 135 h 272"/>
              <a:gd name="T44" fmla="*/ 152 w 216"/>
              <a:gd name="T45" fmla="*/ 135 h 272"/>
              <a:gd name="T46" fmla="*/ 169 w 216"/>
              <a:gd name="T47" fmla="*/ 94 h 272"/>
              <a:gd name="T48" fmla="*/ 169 w 216"/>
              <a:gd name="T49" fmla="*/ 94 h 272"/>
              <a:gd name="T50" fmla="*/ 152 w 216"/>
              <a:gd name="T51" fmla="*/ 54 h 272"/>
              <a:gd name="T52" fmla="*/ 152 w 216"/>
              <a:gd name="T53" fmla="*/ 54 h 272"/>
              <a:gd name="T54" fmla="*/ 105 w 216"/>
              <a:gd name="T55" fmla="*/ 41 h 272"/>
              <a:gd name="T56" fmla="*/ 44 w 216"/>
              <a:gd name="T57" fmla="*/ 41 h 272"/>
              <a:gd name="T58" fmla="*/ 44 w 216"/>
              <a:gd name="T59" fmla="*/ 148 h 272"/>
              <a:gd name="T60" fmla="*/ 105 w 216"/>
              <a:gd name="T61" fmla="*/ 14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6" h="272">
                <a:moveTo>
                  <a:pt x="165" y="271"/>
                </a:moveTo>
                <a:lnTo>
                  <a:pt x="117" y="189"/>
                </a:lnTo>
                <a:lnTo>
                  <a:pt x="117" y="189"/>
                </a:lnTo>
                <a:cubicBezTo>
                  <a:pt x="115" y="189"/>
                  <a:pt x="111" y="189"/>
                  <a:pt x="105" y="189"/>
                </a:cubicBezTo>
                <a:lnTo>
                  <a:pt x="44" y="189"/>
                </a:lnTo>
                <a:lnTo>
                  <a:pt x="44" y="271"/>
                </a:lnTo>
                <a:lnTo>
                  <a:pt x="0" y="271"/>
                </a:lnTo>
                <a:lnTo>
                  <a:pt x="0" y="0"/>
                </a:lnTo>
                <a:lnTo>
                  <a:pt x="105" y="0"/>
                </a:lnTo>
                <a:lnTo>
                  <a:pt x="105" y="0"/>
                </a:lnTo>
                <a:cubicBezTo>
                  <a:pt x="139" y="0"/>
                  <a:pt x="165" y="8"/>
                  <a:pt x="183" y="24"/>
                </a:cubicBezTo>
                <a:lnTo>
                  <a:pt x="183" y="24"/>
                </a:lnTo>
                <a:cubicBezTo>
                  <a:pt x="201" y="41"/>
                  <a:pt x="211" y="63"/>
                  <a:pt x="211" y="93"/>
                </a:cubicBezTo>
                <a:lnTo>
                  <a:pt x="211" y="93"/>
                </a:lnTo>
                <a:cubicBezTo>
                  <a:pt x="211" y="114"/>
                  <a:pt x="206" y="132"/>
                  <a:pt x="196" y="148"/>
                </a:cubicBezTo>
                <a:lnTo>
                  <a:pt x="196" y="148"/>
                </a:lnTo>
                <a:cubicBezTo>
                  <a:pt x="187" y="163"/>
                  <a:pt x="174" y="173"/>
                  <a:pt x="157" y="181"/>
                </a:cubicBezTo>
                <a:lnTo>
                  <a:pt x="215" y="271"/>
                </a:lnTo>
                <a:lnTo>
                  <a:pt x="165" y="271"/>
                </a:lnTo>
                <a:close/>
                <a:moveTo>
                  <a:pt x="105" y="148"/>
                </a:moveTo>
                <a:lnTo>
                  <a:pt x="105" y="148"/>
                </a:lnTo>
                <a:cubicBezTo>
                  <a:pt x="126" y="148"/>
                  <a:pt x="141" y="144"/>
                  <a:pt x="152" y="135"/>
                </a:cubicBezTo>
                <a:lnTo>
                  <a:pt x="152" y="135"/>
                </a:lnTo>
                <a:cubicBezTo>
                  <a:pt x="163" y="126"/>
                  <a:pt x="169" y="112"/>
                  <a:pt x="169" y="94"/>
                </a:cubicBezTo>
                <a:lnTo>
                  <a:pt x="169" y="94"/>
                </a:lnTo>
                <a:cubicBezTo>
                  <a:pt x="169" y="76"/>
                  <a:pt x="163" y="63"/>
                  <a:pt x="152" y="54"/>
                </a:cubicBezTo>
                <a:lnTo>
                  <a:pt x="152" y="54"/>
                </a:lnTo>
                <a:cubicBezTo>
                  <a:pt x="141" y="46"/>
                  <a:pt x="126" y="41"/>
                  <a:pt x="105" y="41"/>
                </a:cubicBezTo>
                <a:lnTo>
                  <a:pt x="44" y="41"/>
                </a:lnTo>
                <a:lnTo>
                  <a:pt x="44" y="148"/>
                </a:lnTo>
                <a:lnTo>
                  <a:pt x="105" y="148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9"/>
          <p:cNvSpPr>
            <a:spLocks noChangeArrowheads="1"/>
          </p:cNvSpPr>
          <p:nvPr/>
        </p:nvSpPr>
        <p:spPr bwMode="auto">
          <a:xfrm>
            <a:off x="11744130" y="9098992"/>
            <a:ext cx="243820" cy="265985"/>
          </a:xfrm>
          <a:custGeom>
            <a:avLst/>
            <a:gdLst>
              <a:gd name="T0" fmla="*/ 100 w 195"/>
              <a:gd name="T1" fmla="*/ 0 h 211"/>
              <a:gd name="T2" fmla="*/ 100 w 195"/>
              <a:gd name="T3" fmla="*/ 0 h 211"/>
              <a:gd name="T4" fmla="*/ 170 w 195"/>
              <a:gd name="T5" fmla="*/ 28 h 211"/>
              <a:gd name="T6" fmla="*/ 170 w 195"/>
              <a:gd name="T7" fmla="*/ 28 h 211"/>
              <a:gd name="T8" fmla="*/ 194 w 195"/>
              <a:gd name="T9" fmla="*/ 106 h 211"/>
              <a:gd name="T10" fmla="*/ 194 w 195"/>
              <a:gd name="T11" fmla="*/ 106 h 211"/>
              <a:gd name="T12" fmla="*/ 193 w 195"/>
              <a:gd name="T13" fmla="*/ 122 h 211"/>
              <a:gd name="T14" fmla="*/ 43 w 195"/>
              <a:gd name="T15" fmla="*/ 122 h 211"/>
              <a:gd name="T16" fmla="*/ 43 w 195"/>
              <a:gd name="T17" fmla="*/ 122 h 211"/>
              <a:gd name="T18" fmla="*/ 65 w 195"/>
              <a:gd name="T19" fmla="*/ 160 h 211"/>
              <a:gd name="T20" fmla="*/ 65 w 195"/>
              <a:gd name="T21" fmla="*/ 160 h 211"/>
              <a:gd name="T22" fmla="*/ 104 w 195"/>
              <a:gd name="T23" fmla="*/ 174 h 211"/>
              <a:gd name="T24" fmla="*/ 104 w 195"/>
              <a:gd name="T25" fmla="*/ 174 h 211"/>
              <a:gd name="T26" fmla="*/ 135 w 195"/>
              <a:gd name="T27" fmla="*/ 168 h 211"/>
              <a:gd name="T28" fmla="*/ 135 w 195"/>
              <a:gd name="T29" fmla="*/ 168 h 211"/>
              <a:gd name="T30" fmla="*/ 161 w 195"/>
              <a:gd name="T31" fmla="*/ 149 h 211"/>
              <a:gd name="T32" fmla="*/ 183 w 195"/>
              <a:gd name="T33" fmla="*/ 175 h 211"/>
              <a:gd name="T34" fmla="*/ 183 w 195"/>
              <a:gd name="T35" fmla="*/ 175 h 211"/>
              <a:gd name="T36" fmla="*/ 147 w 195"/>
              <a:gd name="T37" fmla="*/ 201 h 211"/>
              <a:gd name="T38" fmla="*/ 147 w 195"/>
              <a:gd name="T39" fmla="*/ 201 h 211"/>
              <a:gd name="T40" fmla="*/ 102 w 195"/>
              <a:gd name="T41" fmla="*/ 210 h 211"/>
              <a:gd name="T42" fmla="*/ 102 w 195"/>
              <a:gd name="T43" fmla="*/ 210 h 211"/>
              <a:gd name="T44" fmla="*/ 48 w 195"/>
              <a:gd name="T45" fmla="*/ 197 h 211"/>
              <a:gd name="T46" fmla="*/ 48 w 195"/>
              <a:gd name="T47" fmla="*/ 197 h 211"/>
              <a:gd name="T48" fmla="*/ 13 w 195"/>
              <a:gd name="T49" fmla="*/ 160 h 211"/>
              <a:gd name="T50" fmla="*/ 13 w 195"/>
              <a:gd name="T51" fmla="*/ 160 h 211"/>
              <a:gd name="T52" fmla="*/ 0 w 195"/>
              <a:gd name="T53" fmla="*/ 106 h 211"/>
              <a:gd name="T54" fmla="*/ 0 w 195"/>
              <a:gd name="T55" fmla="*/ 106 h 211"/>
              <a:gd name="T56" fmla="*/ 13 w 195"/>
              <a:gd name="T57" fmla="*/ 51 h 211"/>
              <a:gd name="T58" fmla="*/ 13 w 195"/>
              <a:gd name="T59" fmla="*/ 51 h 211"/>
              <a:gd name="T60" fmla="*/ 48 w 195"/>
              <a:gd name="T61" fmla="*/ 15 h 211"/>
              <a:gd name="T62" fmla="*/ 48 w 195"/>
              <a:gd name="T63" fmla="*/ 15 h 211"/>
              <a:gd name="T64" fmla="*/ 100 w 195"/>
              <a:gd name="T65" fmla="*/ 0 h 211"/>
              <a:gd name="T66" fmla="*/ 156 w 195"/>
              <a:gd name="T67" fmla="*/ 90 h 211"/>
              <a:gd name="T68" fmla="*/ 156 w 195"/>
              <a:gd name="T69" fmla="*/ 90 h 211"/>
              <a:gd name="T70" fmla="*/ 140 w 195"/>
              <a:gd name="T71" fmla="*/ 51 h 211"/>
              <a:gd name="T72" fmla="*/ 140 w 195"/>
              <a:gd name="T73" fmla="*/ 51 h 211"/>
              <a:gd name="T74" fmla="*/ 101 w 195"/>
              <a:gd name="T75" fmla="*/ 37 h 211"/>
              <a:gd name="T76" fmla="*/ 101 w 195"/>
              <a:gd name="T77" fmla="*/ 37 h 211"/>
              <a:gd name="T78" fmla="*/ 62 w 195"/>
              <a:gd name="T79" fmla="*/ 51 h 211"/>
              <a:gd name="T80" fmla="*/ 62 w 195"/>
              <a:gd name="T81" fmla="*/ 51 h 211"/>
              <a:gd name="T82" fmla="*/ 43 w 195"/>
              <a:gd name="T83" fmla="*/ 90 h 211"/>
              <a:gd name="T84" fmla="*/ 156 w 195"/>
              <a:gd name="T85" fmla="*/ 9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1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5" y="10"/>
                  <a:pt x="170" y="28"/>
                </a:cubicBezTo>
                <a:lnTo>
                  <a:pt x="170" y="28"/>
                </a:lnTo>
                <a:cubicBezTo>
                  <a:pt x="186" y="46"/>
                  <a:pt x="194" y="73"/>
                  <a:pt x="194" y="106"/>
                </a:cubicBezTo>
                <a:lnTo>
                  <a:pt x="194" y="106"/>
                </a:lnTo>
                <a:cubicBezTo>
                  <a:pt x="194" y="109"/>
                  <a:pt x="193" y="115"/>
                  <a:pt x="193" y="122"/>
                </a:cubicBezTo>
                <a:lnTo>
                  <a:pt x="43" y="122"/>
                </a:lnTo>
                <a:lnTo>
                  <a:pt x="43" y="122"/>
                </a:lnTo>
                <a:cubicBezTo>
                  <a:pt x="46" y="139"/>
                  <a:pt x="54" y="151"/>
                  <a:pt x="65" y="160"/>
                </a:cubicBezTo>
                <a:lnTo>
                  <a:pt x="65" y="160"/>
                </a:lnTo>
                <a:cubicBezTo>
                  <a:pt x="76" y="169"/>
                  <a:pt x="89" y="174"/>
                  <a:pt x="104" y="174"/>
                </a:cubicBezTo>
                <a:lnTo>
                  <a:pt x="104" y="174"/>
                </a:lnTo>
                <a:cubicBezTo>
                  <a:pt x="115" y="174"/>
                  <a:pt x="125" y="172"/>
                  <a:pt x="135" y="168"/>
                </a:cubicBezTo>
                <a:lnTo>
                  <a:pt x="135" y="168"/>
                </a:lnTo>
                <a:cubicBezTo>
                  <a:pt x="145" y="164"/>
                  <a:pt x="153" y="158"/>
                  <a:pt x="161" y="149"/>
                </a:cubicBezTo>
                <a:lnTo>
                  <a:pt x="183" y="175"/>
                </a:lnTo>
                <a:lnTo>
                  <a:pt x="183" y="175"/>
                </a:lnTo>
                <a:cubicBezTo>
                  <a:pt x="173" y="186"/>
                  <a:pt x="161" y="195"/>
                  <a:pt x="147" y="201"/>
                </a:cubicBezTo>
                <a:lnTo>
                  <a:pt x="147" y="201"/>
                </a:lnTo>
                <a:cubicBezTo>
                  <a:pt x="134" y="207"/>
                  <a:pt x="118" y="210"/>
                  <a:pt x="102" y="210"/>
                </a:cubicBezTo>
                <a:lnTo>
                  <a:pt x="102" y="210"/>
                </a:lnTo>
                <a:cubicBezTo>
                  <a:pt x="81" y="210"/>
                  <a:pt x="63" y="205"/>
                  <a:pt x="48" y="197"/>
                </a:cubicBezTo>
                <a:lnTo>
                  <a:pt x="48" y="197"/>
                </a:lnTo>
                <a:cubicBezTo>
                  <a:pt x="33" y="188"/>
                  <a:pt x="21" y="176"/>
                  <a:pt x="13" y="160"/>
                </a:cubicBezTo>
                <a:lnTo>
                  <a:pt x="13" y="160"/>
                </a:lnTo>
                <a:cubicBezTo>
                  <a:pt x="4" y="144"/>
                  <a:pt x="0" y="126"/>
                  <a:pt x="0" y="106"/>
                </a:cubicBezTo>
                <a:lnTo>
                  <a:pt x="0" y="106"/>
                </a:lnTo>
                <a:cubicBezTo>
                  <a:pt x="0" y="85"/>
                  <a:pt x="4" y="67"/>
                  <a:pt x="13" y="51"/>
                </a:cubicBezTo>
                <a:lnTo>
                  <a:pt x="13" y="51"/>
                </a:lnTo>
                <a:cubicBezTo>
                  <a:pt x="21" y="35"/>
                  <a:pt x="33" y="23"/>
                  <a:pt x="48" y="15"/>
                </a:cubicBezTo>
                <a:lnTo>
                  <a:pt x="48" y="15"/>
                </a:lnTo>
                <a:cubicBezTo>
                  <a:pt x="63" y="5"/>
                  <a:pt x="81" y="0"/>
                  <a:pt x="100" y="0"/>
                </a:cubicBezTo>
                <a:close/>
                <a:moveTo>
                  <a:pt x="156" y="90"/>
                </a:moveTo>
                <a:lnTo>
                  <a:pt x="156" y="90"/>
                </a:lnTo>
                <a:cubicBezTo>
                  <a:pt x="155" y="73"/>
                  <a:pt x="150" y="60"/>
                  <a:pt x="140" y="51"/>
                </a:cubicBezTo>
                <a:lnTo>
                  <a:pt x="140" y="51"/>
                </a:lnTo>
                <a:cubicBezTo>
                  <a:pt x="130" y="41"/>
                  <a:pt x="117" y="37"/>
                  <a:pt x="101" y="37"/>
                </a:cubicBezTo>
                <a:lnTo>
                  <a:pt x="101" y="37"/>
                </a:lnTo>
                <a:cubicBezTo>
                  <a:pt x="85" y="37"/>
                  <a:pt x="72" y="41"/>
                  <a:pt x="62" y="51"/>
                </a:cubicBezTo>
                <a:lnTo>
                  <a:pt x="62" y="51"/>
                </a:lnTo>
                <a:cubicBezTo>
                  <a:pt x="51" y="60"/>
                  <a:pt x="45" y="73"/>
                  <a:pt x="43" y="90"/>
                </a:cubicBezTo>
                <a:lnTo>
                  <a:pt x="156" y="90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0"/>
          <p:cNvSpPr>
            <a:spLocks noChangeArrowheads="1"/>
          </p:cNvSpPr>
          <p:nvPr/>
        </p:nvSpPr>
        <p:spPr bwMode="auto">
          <a:xfrm>
            <a:off x="12015658" y="8999247"/>
            <a:ext cx="177323" cy="365729"/>
          </a:xfrm>
          <a:custGeom>
            <a:avLst/>
            <a:gdLst>
              <a:gd name="T0" fmla="*/ 95 w 140"/>
              <a:gd name="T1" fmla="*/ 39 h 290"/>
              <a:gd name="T2" fmla="*/ 95 w 140"/>
              <a:gd name="T3" fmla="*/ 39 h 290"/>
              <a:gd name="T4" fmla="*/ 76 w 140"/>
              <a:gd name="T5" fmla="*/ 46 h 290"/>
              <a:gd name="T6" fmla="*/ 76 w 140"/>
              <a:gd name="T7" fmla="*/ 46 h 290"/>
              <a:gd name="T8" fmla="*/ 69 w 140"/>
              <a:gd name="T9" fmla="*/ 67 h 290"/>
              <a:gd name="T10" fmla="*/ 69 w 140"/>
              <a:gd name="T11" fmla="*/ 91 h 290"/>
              <a:gd name="T12" fmla="*/ 120 w 140"/>
              <a:gd name="T13" fmla="*/ 91 h 290"/>
              <a:gd name="T14" fmla="*/ 120 w 140"/>
              <a:gd name="T15" fmla="*/ 124 h 290"/>
              <a:gd name="T16" fmla="*/ 69 w 140"/>
              <a:gd name="T17" fmla="*/ 124 h 290"/>
              <a:gd name="T18" fmla="*/ 69 w 140"/>
              <a:gd name="T19" fmla="*/ 289 h 290"/>
              <a:gd name="T20" fmla="*/ 26 w 140"/>
              <a:gd name="T21" fmla="*/ 289 h 290"/>
              <a:gd name="T22" fmla="*/ 26 w 140"/>
              <a:gd name="T23" fmla="*/ 124 h 290"/>
              <a:gd name="T24" fmla="*/ 0 w 140"/>
              <a:gd name="T25" fmla="*/ 124 h 290"/>
              <a:gd name="T26" fmla="*/ 0 w 140"/>
              <a:gd name="T27" fmla="*/ 91 h 290"/>
              <a:gd name="T28" fmla="*/ 26 w 140"/>
              <a:gd name="T29" fmla="*/ 91 h 290"/>
              <a:gd name="T30" fmla="*/ 26 w 140"/>
              <a:gd name="T31" fmla="*/ 71 h 290"/>
              <a:gd name="T32" fmla="*/ 26 w 140"/>
              <a:gd name="T33" fmla="*/ 71 h 290"/>
              <a:gd name="T34" fmla="*/ 35 w 140"/>
              <a:gd name="T35" fmla="*/ 32 h 290"/>
              <a:gd name="T36" fmla="*/ 35 w 140"/>
              <a:gd name="T37" fmla="*/ 32 h 290"/>
              <a:gd name="T38" fmla="*/ 61 w 140"/>
              <a:gd name="T39" fmla="*/ 8 h 290"/>
              <a:gd name="T40" fmla="*/ 61 w 140"/>
              <a:gd name="T41" fmla="*/ 8 h 290"/>
              <a:gd name="T42" fmla="*/ 94 w 140"/>
              <a:gd name="T43" fmla="*/ 0 h 290"/>
              <a:gd name="T44" fmla="*/ 94 w 140"/>
              <a:gd name="T45" fmla="*/ 0 h 290"/>
              <a:gd name="T46" fmla="*/ 139 w 140"/>
              <a:gd name="T47" fmla="*/ 14 h 290"/>
              <a:gd name="T48" fmla="*/ 122 w 140"/>
              <a:gd name="T49" fmla="*/ 48 h 290"/>
              <a:gd name="T50" fmla="*/ 122 w 140"/>
              <a:gd name="T51" fmla="*/ 48 h 290"/>
              <a:gd name="T52" fmla="*/ 95 w 140"/>
              <a:gd name="T53" fmla="*/ 3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" h="290">
                <a:moveTo>
                  <a:pt x="95" y="39"/>
                </a:moveTo>
                <a:lnTo>
                  <a:pt x="95" y="39"/>
                </a:lnTo>
                <a:cubicBezTo>
                  <a:pt x="88" y="39"/>
                  <a:pt x="81" y="41"/>
                  <a:pt x="76" y="46"/>
                </a:cubicBezTo>
                <a:lnTo>
                  <a:pt x="76" y="46"/>
                </a:lnTo>
                <a:cubicBezTo>
                  <a:pt x="71" y="50"/>
                  <a:pt x="69" y="57"/>
                  <a:pt x="69" y="67"/>
                </a:cubicBezTo>
                <a:lnTo>
                  <a:pt x="69" y="91"/>
                </a:lnTo>
                <a:lnTo>
                  <a:pt x="120" y="91"/>
                </a:lnTo>
                <a:lnTo>
                  <a:pt x="120" y="124"/>
                </a:lnTo>
                <a:lnTo>
                  <a:pt x="69" y="124"/>
                </a:lnTo>
                <a:lnTo>
                  <a:pt x="69" y="289"/>
                </a:lnTo>
                <a:lnTo>
                  <a:pt x="26" y="289"/>
                </a:lnTo>
                <a:lnTo>
                  <a:pt x="26" y="124"/>
                </a:lnTo>
                <a:lnTo>
                  <a:pt x="0" y="124"/>
                </a:lnTo>
                <a:lnTo>
                  <a:pt x="0" y="91"/>
                </a:lnTo>
                <a:lnTo>
                  <a:pt x="26" y="91"/>
                </a:lnTo>
                <a:lnTo>
                  <a:pt x="26" y="71"/>
                </a:lnTo>
                <a:lnTo>
                  <a:pt x="26" y="71"/>
                </a:lnTo>
                <a:cubicBezTo>
                  <a:pt x="26" y="56"/>
                  <a:pt x="29" y="43"/>
                  <a:pt x="35" y="32"/>
                </a:cubicBezTo>
                <a:lnTo>
                  <a:pt x="35" y="32"/>
                </a:lnTo>
                <a:cubicBezTo>
                  <a:pt x="42" y="22"/>
                  <a:pt x="50" y="13"/>
                  <a:pt x="61" y="8"/>
                </a:cubicBezTo>
                <a:lnTo>
                  <a:pt x="61" y="8"/>
                </a:lnTo>
                <a:cubicBezTo>
                  <a:pt x="71" y="3"/>
                  <a:pt x="82" y="0"/>
                  <a:pt x="94" y="0"/>
                </a:cubicBezTo>
                <a:lnTo>
                  <a:pt x="94" y="0"/>
                </a:lnTo>
                <a:cubicBezTo>
                  <a:pt x="111" y="0"/>
                  <a:pt x="126" y="5"/>
                  <a:pt x="139" y="14"/>
                </a:cubicBezTo>
                <a:lnTo>
                  <a:pt x="122" y="48"/>
                </a:lnTo>
                <a:lnTo>
                  <a:pt x="122" y="48"/>
                </a:lnTo>
                <a:cubicBezTo>
                  <a:pt x="114" y="42"/>
                  <a:pt x="105" y="39"/>
                  <a:pt x="95" y="3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1"/>
          <p:cNvSpPr>
            <a:spLocks noChangeArrowheads="1"/>
          </p:cNvSpPr>
          <p:nvPr/>
        </p:nvSpPr>
        <p:spPr bwMode="auto">
          <a:xfrm>
            <a:off x="12170816" y="9098992"/>
            <a:ext cx="243820" cy="265985"/>
          </a:xfrm>
          <a:custGeom>
            <a:avLst/>
            <a:gdLst>
              <a:gd name="T0" fmla="*/ 100 w 195"/>
              <a:gd name="T1" fmla="*/ 0 h 211"/>
              <a:gd name="T2" fmla="*/ 100 w 195"/>
              <a:gd name="T3" fmla="*/ 0 h 211"/>
              <a:gd name="T4" fmla="*/ 170 w 195"/>
              <a:gd name="T5" fmla="*/ 28 h 211"/>
              <a:gd name="T6" fmla="*/ 170 w 195"/>
              <a:gd name="T7" fmla="*/ 28 h 211"/>
              <a:gd name="T8" fmla="*/ 194 w 195"/>
              <a:gd name="T9" fmla="*/ 106 h 211"/>
              <a:gd name="T10" fmla="*/ 194 w 195"/>
              <a:gd name="T11" fmla="*/ 106 h 211"/>
              <a:gd name="T12" fmla="*/ 193 w 195"/>
              <a:gd name="T13" fmla="*/ 122 h 211"/>
              <a:gd name="T14" fmla="*/ 44 w 195"/>
              <a:gd name="T15" fmla="*/ 122 h 211"/>
              <a:gd name="T16" fmla="*/ 44 w 195"/>
              <a:gd name="T17" fmla="*/ 122 h 211"/>
              <a:gd name="T18" fmla="*/ 65 w 195"/>
              <a:gd name="T19" fmla="*/ 160 h 211"/>
              <a:gd name="T20" fmla="*/ 65 w 195"/>
              <a:gd name="T21" fmla="*/ 160 h 211"/>
              <a:gd name="T22" fmla="*/ 105 w 195"/>
              <a:gd name="T23" fmla="*/ 174 h 211"/>
              <a:gd name="T24" fmla="*/ 105 w 195"/>
              <a:gd name="T25" fmla="*/ 174 h 211"/>
              <a:gd name="T26" fmla="*/ 135 w 195"/>
              <a:gd name="T27" fmla="*/ 168 h 211"/>
              <a:gd name="T28" fmla="*/ 135 w 195"/>
              <a:gd name="T29" fmla="*/ 168 h 211"/>
              <a:gd name="T30" fmla="*/ 161 w 195"/>
              <a:gd name="T31" fmla="*/ 149 h 211"/>
              <a:gd name="T32" fmla="*/ 184 w 195"/>
              <a:gd name="T33" fmla="*/ 175 h 211"/>
              <a:gd name="T34" fmla="*/ 184 w 195"/>
              <a:gd name="T35" fmla="*/ 175 h 211"/>
              <a:gd name="T36" fmla="*/ 147 w 195"/>
              <a:gd name="T37" fmla="*/ 201 h 211"/>
              <a:gd name="T38" fmla="*/ 147 w 195"/>
              <a:gd name="T39" fmla="*/ 201 h 211"/>
              <a:gd name="T40" fmla="*/ 102 w 195"/>
              <a:gd name="T41" fmla="*/ 210 h 211"/>
              <a:gd name="T42" fmla="*/ 102 w 195"/>
              <a:gd name="T43" fmla="*/ 210 h 211"/>
              <a:gd name="T44" fmla="*/ 48 w 195"/>
              <a:gd name="T45" fmla="*/ 197 h 211"/>
              <a:gd name="T46" fmla="*/ 48 w 195"/>
              <a:gd name="T47" fmla="*/ 197 h 211"/>
              <a:gd name="T48" fmla="*/ 13 w 195"/>
              <a:gd name="T49" fmla="*/ 160 h 211"/>
              <a:gd name="T50" fmla="*/ 13 w 195"/>
              <a:gd name="T51" fmla="*/ 160 h 211"/>
              <a:gd name="T52" fmla="*/ 0 w 195"/>
              <a:gd name="T53" fmla="*/ 106 h 211"/>
              <a:gd name="T54" fmla="*/ 0 w 195"/>
              <a:gd name="T55" fmla="*/ 106 h 211"/>
              <a:gd name="T56" fmla="*/ 13 w 195"/>
              <a:gd name="T57" fmla="*/ 51 h 211"/>
              <a:gd name="T58" fmla="*/ 13 w 195"/>
              <a:gd name="T59" fmla="*/ 51 h 211"/>
              <a:gd name="T60" fmla="*/ 48 w 195"/>
              <a:gd name="T61" fmla="*/ 15 h 211"/>
              <a:gd name="T62" fmla="*/ 48 w 195"/>
              <a:gd name="T63" fmla="*/ 15 h 211"/>
              <a:gd name="T64" fmla="*/ 100 w 195"/>
              <a:gd name="T65" fmla="*/ 0 h 211"/>
              <a:gd name="T66" fmla="*/ 156 w 195"/>
              <a:gd name="T67" fmla="*/ 90 h 211"/>
              <a:gd name="T68" fmla="*/ 156 w 195"/>
              <a:gd name="T69" fmla="*/ 90 h 211"/>
              <a:gd name="T70" fmla="*/ 140 w 195"/>
              <a:gd name="T71" fmla="*/ 51 h 211"/>
              <a:gd name="T72" fmla="*/ 140 w 195"/>
              <a:gd name="T73" fmla="*/ 51 h 211"/>
              <a:gd name="T74" fmla="*/ 101 w 195"/>
              <a:gd name="T75" fmla="*/ 37 h 211"/>
              <a:gd name="T76" fmla="*/ 101 w 195"/>
              <a:gd name="T77" fmla="*/ 37 h 211"/>
              <a:gd name="T78" fmla="*/ 62 w 195"/>
              <a:gd name="T79" fmla="*/ 51 h 211"/>
              <a:gd name="T80" fmla="*/ 62 w 195"/>
              <a:gd name="T81" fmla="*/ 51 h 211"/>
              <a:gd name="T82" fmla="*/ 42 w 195"/>
              <a:gd name="T83" fmla="*/ 90 h 211"/>
              <a:gd name="T84" fmla="*/ 156 w 195"/>
              <a:gd name="T85" fmla="*/ 9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1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5" y="10"/>
                  <a:pt x="170" y="28"/>
                </a:cubicBezTo>
                <a:lnTo>
                  <a:pt x="170" y="28"/>
                </a:lnTo>
                <a:cubicBezTo>
                  <a:pt x="186" y="46"/>
                  <a:pt x="194" y="73"/>
                  <a:pt x="194" y="106"/>
                </a:cubicBezTo>
                <a:lnTo>
                  <a:pt x="194" y="106"/>
                </a:lnTo>
                <a:cubicBezTo>
                  <a:pt x="194" y="109"/>
                  <a:pt x="193" y="115"/>
                  <a:pt x="193" y="122"/>
                </a:cubicBezTo>
                <a:lnTo>
                  <a:pt x="44" y="122"/>
                </a:lnTo>
                <a:lnTo>
                  <a:pt x="44" y="122"/>
                </a:lnTo>
                <a:cubicBezTo>
                  <a:pt x="47" y="139"/>
                  <a:pt x="54" y="151"/>
                  <a:pt x="65" y="160"/>
                </a:cubicBezTo>
                <a:lnTo>
                  <a:pt x="65" y="160"/>
                </a:lnTo>
                <a:cubicBezTo>
                  <a:pt x="76" y="169"/>
                  <a:pt x="89" y="174"/>
                  <a:pt x="105" y="174"/>
                </a:cubicBezTo>
                <a:lnTo>
                  <a:pt x="105" y="174"/>
                </a:lnTo>
                <a:cubicBezTo>
                  <a:pt x="116" y="174"/>
                  <a:pt x="125" y="172"/>
                  <a:pt x="135" y="168"/>
                </a:cubicBezTo>
                <a:lnTo>
                  <a:pt x="135" y="168"/>
                </a:lnTo>
                <a:cubicBezTo>
                  <a:pt x="145" y="164"/>
                  <a:pt x="154" y="158"/>
                  <a:pt x="161" y="149"/>
                </a:cubicBezTo>
                <a:lnTo>
                  <a:pt x="184" y="175"/>
                </a:lnTo>
                <a:lnTo>
                  <a:pt x="184" y="175"/>
                </a:lnTo>
                <a:cubicBezTo>
                  <a:pt x="173" y="186"/>
                  <a:pt x="162" y="195"/>
                  <a:pt x="147" y="201"/>
                </a:cubicBezTo>
                <a:lnTo>
                  <a:pt x="147" y="201"/>
                </a:lnTo>
                <a:cubicBezTo>
                  <a:pt x="134" y="207"/>
                  <a:pt x="118" y="210"/>
                  <a:pt x="102" y="210"/>
                </a:cubicBezTo>
                <a:lnTo>
                  <a:pt x="102" y="210"/>
                </a:lnTo>
                <a:cubicBezTo>
                  <a:pt x="82" y="210"/>
                  <a:pt x="64" y="205"/>
                  <a:pt x="48" y="197"/>
                </a:cubicBezTo>
                <a:lnTo>
                  <a:pt x="48" y="197"/>
                </a:lnTo>
                <a:cubicBezTo>
                  <a:pt x="33" y="188"/>
                  <a:pt x="21" y="176"/>
                  <a:pt x="13" y="160"/>
                </a:cubicBezTo>
                <a:lnTo>
                  <a:pt x="13" y="160"/>
                </a:lnTo>
                <a:cubicBezTo>
                  <a:pt x="4" y="144"/>
                  <a:pt x="0" y="126"/>
                  <a:pt x="0" y="106"/>
                </a:cubicBezTo>
                <a:lnTo>
                  <a:pt x="0" y="106"/>
                </a:lnTo>
                <a:cubicBezTo>
                  <a:pt x="0" y="85"/>
                  <a:pt x="4" y="67"/>
                  <a:pt x="13" y="51"/>
                </a:cubicBezTo>
                <a:lnTo>
                  <a:pt x="13" y="51"/>
                </a:lnTo>
                <a:cubicBezTo>
                  <a:pt x="21" y="35"/>
                  <a:pt x="33" y="23"/>
                  <a:pt x="48" y="15"/>
                </a:cubicBezTo>
                <a:lnTo>
                  <a:pt x="48" y="15"/>
                </a:lnTo>
                <a:cubicBezTo>
                  <a:pt x="64" y="5"/>
                  <a:pt x="81" y="0"/>
                  <a:pt x="100" y="0"/>
                </a:cubicBezTo>
                <a:close/>
                <a:moveTo>
                  <a:pt x="156" y="90"/>
                </a:moveTo>
                <a:lnTo>
                  <a:pt x="156" y="90"/>
                </a:lnTo>
                <a:cubicBezTo>
                  <a:pt x="155" y="73"/>
                  <a:pt x="150" y="60"/>
                  <a:pt x="140" y="51"/>
                </a:cubicBezTo>
                <a:lnTo>
                  <a:pt x="140" y="51"/>
                </a:lnTo>
                <a:cubicBezTo>
                  <a:pt x="130" y="41"/>
                  <a:pt x="117" y="37"/>
                  <a:pt x="101" y="37"/>
                </a:cubicBezTo>
                <a:lnTo>
                  <a:pt x="101" y="37"/>
                </a:lnTo>
                <a:cubicBezTo>
                  <a:pt x="85" y="37"/>
                  <a:pt x="72" y="41"/>
                  <a:pt x="62" y="51"/>
                </a:cubicBezTo>
                <a:lnTo>
                  <a:pt x="62" y="51"/>
                </a:lnTo>
                <a:cubicBezTo>
                  <a:pt x="51" y="60"/>
                  <a:pt x="45" y="73"/>
                  <a:pt x="42" y="90"/>
                </a:cubicBezTo>
                <a:lnTo>
                  <a:pt x="156" y="90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2"/>
          <p:cNvSpPr>
            <a:spLocks noChangeArrowheads="1"/>
          </p:cNvSpPr>
          <p:nvPr/>
        </p:nvSpPr>
        <p:spPr bwMode="auto">
          <a:xfrm>
            <a:off x="12470049" y="9098992"/>
            <a:ext cx="138532" cy="260442"/>
          </a:xfrm>
          <a:custGeom>
            <a:avLst/>
            <a:gdLst>
              <a:gd name="T0" fmla="*/ 43 w 112"/>
              <a:gd name="T1" fmla="*/ 43 h 209"/>
              <a:gd name="T2" fmla="*/ 43 w 112"/>
              <a:gd name="T3" fmla="*/ 43 h 209"/>
              <a:gd name="T4" fmla="*/ 70 w 112"/>
              <a:gd name="T5" fmla="*/ 11 h 209"/>
              <a:gd name="T6" fmla="*/ 70 w 112"/>
              <a:gd name="T7" fmla="*/ 11 h 209"/>
              <a:gd name="T8" fmla="*/ 111 w 112"/>
              <a:gd name="T9" fmla="*/ 0 h 209"/>
              <a:gd name="T10" fmla="*/ 111 w 112"/>
              <a:gd name="T11" fmla="*/ 43 h 209"/>
              <a:gd name="T12" fmla="*/ 111 w 112"/>
              <a:gd name="T13" fmla="*/ 43 h 209"/>
              <a:gd name="T14" fmla="*/ 64 w 112"/>
              <a:gd name="T15" fmla="*/ 58 h 209"/>
              <a:gd name="T16" fmla="*/ 64 w 112"/>
              <a:gd name="T17" fmla="*/ 58 h 209"/>
              <a:gd name="T18" fmla="*/ 43 w 112"/>
              <a:gd name="T19" fmla="*/ 101 h 209"/>
              <a:gd name="T20" fmla="*/ 43 w 112"/>
              <a:gd name="T21" fmla="*/ 208 h 209"/>
              <a:gd name="T22" fmla="*/ 0 w 112"/>
              <a:gd name="T23" fmla="*/ 208 h 209"/>
              <a:gd name="T24" fmla="*/ 0 w 112"/>
              <a:gd name="T25" fmla="*/ 2 h 209"/>
              <a:gd name="T26" fmla="*/ 43 w 112"/>
              <a:gd name="T27" fmla="*/ 2 h 209"/>
              <a:gd name="T28" fmla="*/ 43 w 112"/>
              <a:gd name="T29" fmla="*/ 4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209">
                <a:moveTo>
                  <a:pt x="43" y="43"/>
                </a:moveTo>
                <a:lnTo>
                  <a:pt x="43" y="43"/>
                </a:lnTo>
                <a:cubicBezTo>
                  <a:pt x="50" y="29"/>
                  <a:pt x="59" y="19"/>
                  <a:pt x="70" y="11"/>
                </a:cubicBezTo>
                <a:lnTo>
                  <a:pt x="70" y="11"/>
                </a:lnTo>
                <a:cubicBezTo>
                  <a:pt x="82" y="4"/>
                  <a:pt x="95" y="0"/>
                  <a:pt x="111" y="0"/>
                </a:cubicBezTo>
                <a:lnTo>
                  <a:pt x="111" y="43"/>
                </a:lnTo>
                <a:lnTo>
                  <a:pt x="111" y="43"/>
                </a:lnTo>
                <a:cubicBezTo>
                  <a:pt x="92" y="42"/>
                  <a:pt x="76" y="47"/>
                  <a:pt x="64" y="58"/>
                </a:cubicBezTo>
                <a:lnTo>
                  <a:pt x="64" y="58"/>
                </a:lnTo>
                <a:cubicBezTo>
                  <a:pt x="51" y="68"/>
                  <a:pt x="45" y="82"/>
                  <a:pt x="43" y="101"/>
                </a:cubicBezTo>
                <a:lnTo>
                  <a:pt x="43" y="208"/>
                </a:lnTo>
                <a:lnTo>
                  <a:pt x="0" y="208"/>
                </a:lnTo>
                <a:lnTo>
                  <a:pt x="0" y="2"/>
                </a:lnTo>
                <a:lnTo>
                  <a:pt x="43" y="2"/>
                </a:lnTo>
                <a:lnTo>
                  <a:pt x="43" y="43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3"/>
          <p:cNvSpPr>
            <a:spLocks noChangeArrowheads="1"/>
          </p:cNvSpPr>
          <p:nvPr/>
        </p:nvSpPr>
        <p:spPr bwMode="auto">
          <a:xfrm>
            <a:off x="12625207" y="9098992"/>
            <a:ext cx="193946" cy="265985"/>
          </a:xfrm>
          <a:custGeom>
            <a:avLst/>
            <a:gdLst>
              <a:gd name="T0" fmla="*/ 136 w 156"/>
              <a:gd name="T1" fmla="*/ 54 h 211"/>
              <a:gd name="T2" fmla="*/ 136 w 156"/>
              <a:gd name="T3" fmla="*/ 54 h 211"/>
              <a:gd name="T4" fmla="*/ 108 w 156"/>
              <a:gd name="T5" fmla="*/ 41 h 211"/>
              <a:gd name="T6" fmla="*/ 108 w 156"/>
              <a:gd name="T7" fmla="*/ 41 h 211"/>
              <a:gd name="T8" fmla="*/ 79 w 156"/>
              <a:gd name="T9" fmla="*/ 36 h 211"/>
              <a:gd name="T10" fmla="*/ 79 w 156"/>
              <a:gd name="T11" fmla="*/ 36 h 211"/>
              <a:gd name="T12" fmla="*/ 58 w 156"/>
              <a:gd name="T13" fmla="*/ 41 h 211"/>
              <a:gd name="T14" fmla="*/ 58 w 156"/>
              <a:gd name="T15" fmla="*/ 41 h 211"/>
              <a:gd name="T16" fmla="*/ 51 w 156"/>
              <a:gd name="T17" fmla="*/ 57 h 211"/>
              <a:gd name="T18" fmla="*/ 51 w 156"/>
              <a:gd name="T19" fmla="*/ 57 h 211"/>
              <a:gd name="T20" fmla="*/ 59 w 156"/>
              <a:gd name="T21" fmla="*/ 73 h 211"/>
              <a:gd name="T22" fmla="*/ 59 w 156"/>
              <a:gd name="T23" fmla="*/ 73 h 211"/>
              <a:gd name="T24" fmla="*/ 90 w 156"/>
              <a:gd name="T25" fmla="*/ 85 h 211"/>
              <a:gd name="T26" fmla="*/ 90 w 156"/>
              <a:gd name="T27" fmla="*/ 85 h 211"/>
              <a:gd name="T28" fmla="*/ 123 w 156"/>
              <a:gd name="T29" fmla="*/ 97 h 211"/>
              <a:gd name="T30" fmla="*/ 123 w 156"/>
              <a:gd name="T31" fmla="*/ 97 h 211"/>
              <a:gd name="T32" fmla="*/ 146 w 156"/>
              <a:gd name="T33" fmla="*/ 116 h 211"/>
              <a:gd name="T34" fmla="*/ 146 w 156"/>
              <a:gd name="T35" fmla="*/ 116 h 211"/>
              <a:gd name="T36" fmla="*/ 155 w 156"/>
              <a:gd name="T37" fmla="*/ 148 h 211"/>
              <a:gd name="T38" fmla="*/ 155 w 156"/>
              <a:gd name="T39" fmla="*/ 148 h 211"/>
              <a:gd name="T40" fmla="*/ 133 w 156"/>
              <a:gd name="T41" fmla="*/ 194 h 211"/>
              <a:gd name="T42" fmla="*/ 133 w 156"/>
              <a:gd name="T43" fmla="*/ 194 h 211"/>
              <a:gd name="T44" fmla="*/ 79 w 156"/>
              <a:gd name="T45" fmla="*/ 210 h 211"/>
              <a:gd name="T46" fmla="*/ 79 w 156"/>
              <a:gd name="T47" fmla="*/ 210 h 211"/>
              <a:gd name="T48" fmla="*/ 35 w 156"/>
              <a:gd name="T49" fmla="*/ 203 h 211"/>
              <a:gd name="T50" fmla="*/ 35 w 156"/>
              <a:gd name="T51" fmla="*/ 203 h 211"/>
              <a:gd name="T52" fmla="*/ 0 w 156"/>
              <a:gd name="T53" fmla="*/ 182 h 211"/>
              <a:gd name="T54" fmla="*/ 15 w 156"/>
              <a:gd name="T55" fmla="*/ 149 h 211"/>
              <a:gd name="T56" fmla="*/ 15 w 156"/>
              <a:gd name="T57" fmla="*/ 149 h 211"/>
              <a:gd name="T58" fmla="*/ 46 w 156"/>
              <a:gd name="T59" fmla="*/ 168 h 211"/>
              <a:gd name="T60" fmla="*/ 46 w 156"/>
              <a:gd name="T61" fmla="*/ 168 h 211"/>
              <a:gd name="T62" fmla="*/ 81 w 156"/>
              <a:gd name="T63" fmla="*/ 175 h 211"/>
              <a:gd name="T64" fmla="*/ 81 w 156"/>
              <a:gd name="T65" fmla="*/ 175 h 211"/>
              <a:gd name="T66" fmla="*/ 105 w 156"/>
              <a:gd name="T67" fmla="*/ 170 h 211"/>
              <a:gd name="T68" fmla="*/ 105 w 156"/>
              <a:gd name="T69" fmla="*/ 170 h 211"/>
              <a:gd name="T70" fmla="*/ 114 w 156"/>
              <a:gd name="T71" fmla="*/ 153 h 211"/>
              <a:gd name="T72" fmla="*/ 114 w 156"/>
              <a:gd name="T73" fmla="*/ 153 h 211"/>
              <a:gd name="T74" fmla="*/ 108 w 156"/>
              <a:gd name="T75" fmla="*/ 139 h 211"/>
              <a:gd name="T76" fmla="*/ 108 w 156"/>
              <a:gd name="T77" fmla="*/ 139 h 211"/>
              <a:gd name="T78" fmla="*/ 95 w 156"/>
              <a:gd name="T79" fmla="*/ 130 h 211"/>
              <a:gd name="T80" fmla="*/ 95 w 156"/>
              <a:gd name="T81" fmla="*/ 130 h 211"/>
              <a:gd name="T82" fmla="*/ 72 w 156"/>
              <a:gd name="T83" fmla="*/ 122 h 211"/>
              <a:gd name="T84" fmla="*/ 72 w 156"/>
              <a:gd name="T85" fmla="*/ 122 h 211"/>
              <a:gd name="T86" fmla="*/ 40 w 156"/>
              <a:gd name="T87" fmla="*/ 110 h 211"/>
              <a:gd name="T88" fmla="*/ 40 w 156"/>
              <a:gd name="T89" fmla="*/ 110 h 211"/>
              <a:gd name="T90" fmla="*/ 19 w 156"/>
              <a:gd name="T91" fmla="*/ 92 h 211"/>
              <a:gd name="T92" fmla="*/ 19 w 156"/>
              <a:gd name="T93" fmla="*/ 92 h 211"/>
              <a:gd name="T94" fmla="*/ 10 w 156"/>
              <a:gd name="T95" fmla="*/ 60 h 211"/>
              <a:gd name="T96" fmla="*/ 10 w 156"/>
              <a:gd name="T97" fmla="*/ 60 h 211"/>
              <a:gd name="T98" fmla="*/ 31 w 156"/>
              <a:gd name="T99" fmla="*/ 16 h 211"/>
              <a:gd name="T100" fmla="*/ 31 w 156"/>
              <a:gd name="T101" fmla="*/ 16 h 211"/>
              <a:gd name="T102" fmla="*/ 83 w 156"/>
              <a:gd name="T103" fmla="*/ 0 h 211"/>
              <a:gd name="T104" fmla="*/ 83 w 156"/>
              <a:gd name="T105" fmla="*/ 0 h 211"/>
              <a:gd name="T106" fmla="*/ 120 w 156"/>
              <a:gd name="T107" fmla="*/ 6 h 211"/>
              <a:gd name="T108" fmla="*/ 120 w 156"/>
              <a:gd name="T109" fmla="*/ 6 h 211"/>
              <a:gd name="T110" fmla="*/ 152 w 156"/>
              <a:gd name="T111" fmla="*/ 21 h 211"/>
              <a:gd name="T112" fmla="*/ 136 w 156"/>
              <a:gd name="T113" fmla="*/ 5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6" h="211">
                <a:moveTo>
                  <a:pt x="136" y="54"/>
                </a:moveTo>
                <a:lnTo>
                  <a:pt x="136" y="54"/>
                </a:lnTo>
                <a:cubicBezTo>
                  <a:pt x="128" y="49"/>
                  <a:pt x="118" y="44"/>
                  <a:pt x="108" y="41"/>
                </a:cubicBezTo>
                <a:lnTo>
                  <a:pt x="108" y="41"/>
                </a:lnTo>
                <a:cubicBezTo>
                  <a:pt x="98" y="38"/>
                  <a:pt x="88" y="36"/>
                  <a:pt x="79" y="36"/>
                </a:cubicBezTo>
                <a:lnTo>
                  <a:pt x="79" y="36"/>
                </a:lnTo>
                <a:cubicBezTo>
                  <a:pt x="70" y="36"/>
                  <a:pt x="63" y="38"/>
                  <a:pt x="58" y="41"/>
                </a:cubicBezTo>
                <a:lnTo>
                  <a:pt x="58" y="41"/>
                </a:lnTo>
                <a:cubicBezTo>
                  <a:pt x="53" y="44"/>
                  <a:pt x="51" y="49"/>
                  <a:pt x="51" y="57"/>
                </a:cubicBezTo>
                <a:lnTo>
                  <a:pt x="51" y="57"/>
                </a:lnTo>
                <a:cubicBezTo>
                  <a:pt x="51" y="63"/>
                  <a:pt x="53" y="69"/>
                  <a:pt x="59" y="73"/>
                </a:cubicBezTo>
                <a:lnTo>
                  <a:pt x="59" y="73"/>
                </a:lnTo>
                <a:cubicBezTo>
                  <a:pt x="66" y="76"/>
                  <a:pt x="76" y="80"/>
                  <a:pt x="90" y="85"/>
                </a:cubicBezTo>
                <a:lnTo>
                  <a:pt x="90" y="85"/>
                </a:lnTo>
                <a:cubicBezTo>
                  <a:pt x="103" y="89"/>
                  <a:pt x="114" y="93"/>
                  <a:pt x="123" y="97"/>
                </a:cubicBezTo>
                <a:lnTo>
                  <a:pt x="123" y="97"/>
                </a:lnTo>
                <a:cubicBezTo>
                  <a:pt x="132" y="101"/>
                  <a:pt x="139" y="107"/>
                  <a:pt x="146" y="116"/>
                </a:cubicBezTo>
                <a:lnTo>
                  <a:pt x="146" y="116"/>
                </a:lnTo>
                <a:cubicBezTo>
                  <a:pt x="152" y="124"/>
                  <a:pt x="155" y="135"/>
                  <a:pt x="155" y="148"/>
                </a:cubicBezTo>
                <a:lnTo>
                  <a:pt x="155" y="148"/>
                </a:lnTo>
                <a:cubicBezTo>
                  <a:pt x="155" y="169"/>
                  <a:pt x="148" y="184"/>
                  <a:pt x="133" y="194"/>
                </a:cubicBezTo>
                <a:lnTo>
                  <a:pt x="133" y="194"/>
                </a:lnTo>
                <a:cubicBezTo>
                  <a:pt x="119" y="205"/>
                  <a:pt x="101" y="210"/>
                  <a:pt x="79" y="210"/>
                </a:cubicBezTo>
                <a:lnTo>
                  <a:pt x="79" y="210"/>
                </a:lnTo>
                <a:cubicBezTo>
                  <a:pt x="65" y="210"/>
                  <a:pt x="50" y="208"/>
                  <a:pt x="35" y="203"/>
                </a:cubicBezTo>
                <a:lnTo>
                  <a:pt x="35" y="203"/>
                </a:lnTo>
                <a:cubicBezTo>
                  <a:pt x="21" y="197"/>
                  <a:pt x="10" y="190"/>
                  <a:pt x="0" y="182"/>
                </a:cubicBezTo>
                <a:lnTo>
                  <a:pt x="15" y="149"/>
                </a:lnTo>
                <a:lnTo>
                  <a:pt x="15" y="149"/>
                </a:lnTo>
                <a:cubicBezTo>
                  <a:pt x="23" y="157"/>
                  <a:pt x="33" y="164"/>
                  <a:pt x="46" y="168"/>
                </a:cubicBezTo>
                <a:lnTo>
                  <a:pt x="46" y="168"/>
                </a:lnTo>
                <a:cubicBezTo>
                  <a:pt x="59" y="173"/>
                  <a:pt x="70" y="175"/>
                  <a:pt x="81" y="175"/>
                </a:cubicBezTo>
                <a:lnTo>
                  <a:pt x="81" y="175"/>
                </a:lnTo>
                <a:cubicBezTo>
                  <a:pt x="91" y="175"/>
                  <a:pt x="99" y="173"/>
                  <a:pt x="105" y="170"/>
                </a:cubicBezTo>
                <a:lnTo>
                  <a:pt x="105" y="170"/>
                </a:lnTo>
                <a:cubicBezTo>
                  <a:pt x="111" y="166"/>
                  <a:pt x="114" y="161"/>
                  <a:pt x="114" y="153"/>
                </a:cubicBezTo>
                <a:lnTo>
                  <a:pt x="114" y="153"/>
                </a:lnTo>
                <a:cubicBezTo>
                  <a:pt x="114" y="147"/>
                  <a:pt x="112" y="143"/>
                  <a:pt x="108" y="139"/>
                </a:cubicBezTo>
                <a:lnTo>
                  <a:pt x="108" y="139"/>
                </a:lnTo>
                <a:cubicBezTo>
                  <a:pt x="105" y="135"/>
                  <a:pt x="100" y="132"/>
                  <a:pt x="95" y="130"/>
                </a:cubicBezTo>
                <a:lnTo>
                  <a:pt x="95" y="130"/>
                </a:lnTo>
                <a:cubicBezTo>
                  <a:pt x="90" y="128"/>
                  <a:pt x="83" y="125"/>
                  <a:pt x="72" y="122"/>
                </a:cubicBezTo>
                <a:lnTo>
                  <a:pt x="72" y="122"/>
                </a:lnTo>
                <a:cubicBezTo>
                  <a:pt x="59" y="118"/>
                  <a:pt x="48" y="114"/>
                  <a:pt x="40" y="110"/>
                </a:cubicBezTo>
                <a:lnTo>
                  <a:pt x="40" y="110"/>
                </a:lnTo>
                <a:cubicBezTo>
                  <a:pt x="32" y="106"/>
                  <a:pt x="24" y="100"/>
                  <a:pt x="19" y="92"/>
                </a:cubicBezTo>
                <a:lnTo>
                  <a:pt x="19" y="92"/>
                </a:lnTo>
                <a:cubicBezTo>
                  <a:pt x="13" y="84"/>
                  <a:pt x="10" y="74"/>
                  <a:pt x="10" y="60"/>
                </a:cubicBezTo>
                <a:lnTo>
                  <a:pt x="10" y="60"/>
                </a:lnTo>
                <a:cubicBezTo>
                  <a:pt x="10" y="41"/>
                  <a:pt x="17" y="26"/>
                  <a:pt x="31" y="16"/>
                </a:cubicBezTo>
                <a:lnTo>
                  <a:pt x="31" y="16"/>
                </a:lnTo>
                <a:cubicBezTo>
                  <a:pt x="45" y="5"/>
                  <a:pt x="62" y="0"/>
                  <a:pt x="83" y="0"/>
                </a:cubicBezTo>
                <a:lnTo>
                  <a:pt x="83" y="0"/>
                </a:lnTo>
                <a:cubicBezTo>
                  <a:pt x="95" y="0"/>
                  <a:pt x="108" y="2"/>
                  <a:pt x="120" y="6"/>
                </a:cubicBezTo>
                <a:lnTo>
                  <a:pt x="120" y="6"/>
                </a:lnTo>
                <a:cubicBezTo>
                  <a:pt x="133" y="10"/>
                  <a:pt x="143" y="15"/>
                  <a:pt x="152" y="21"/>
                </a:cubicBezTo>
                <a:lnTo>
                  <a:pt x="136" y="54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4"/>
          <p:cNvSpPr>
            <a:spLocks noChangeArrowheads="1"/>
          </p:cNvSpPr>
          <p:nvPr/>
        </p:nvSpPr>
        <p:spPr bwMode="auto">
          <a:xfrm>
            <a:off x="12968771" y="9043578"/>
            <a:ext cx="166241" cy="326938"/>
          </a:xfrm>
          <a:custGeom>
            <a:avLst/>
            <a:gdLst>
              <a:gd name="T0" fmla="*/ 133 w 134"/>
              <a:gd name="T1" fmla="*/ 242 h 258"/>
              <a:gd name="T2" fmla="*/ 133 w 134"/>
              <a:gd name="T3" fmla="*/ 242 h 258"/>
              <a:gd name="T4" fmla="*/ 84 w 134"/>
              <a:gd name="T5" fmla="*/ 257 h 258"/>
              <a:gd name="T6" fmla="*/ 84 w 134"/>
              <a:gd name="T7" fmla="*/ 257 h 258"/>
              <a:gd name="T8" fmla="*/ 44 w 134"/>
              <a:gd name="T9" fmla="*/ 242 h 258"/>
              <a:gd name="T10" fmla="*/ 44 w 134"/>
              <a:gd name="T11" fmla="*/ 242 h 258"/>
              <a:gd name="T12" fmla="*/ 29 w 134"/>
              <a:gd name="T13" fmla="*/ 197 h 258"/>
              <a:gd name="T14" fmla="*/ 29 w 134"/>
              <a:gd name="T15" fmla="*/ 90 h 258"/>
              <a:gd name="T16" fmla="*/ 0 w 134"/>
              <a:gd name="T17" fmla="*/ 90 h 258"/>
              <a:gd name="T18" fmla="*/ 0 w 134"/>
              <a:gd name="T19" fmla="*/ 57 h 258"/>
              <a:gd name="T20" fmla="*/ 29 w 134"/>
              <a:gd name="T21" fmla="*/ 57 h 258"/>
              <a:gd name="T22" fmla="*/ 29 w 134"/>
              <a:gd name="T23" fmla="*/ 0 h 258"/>
              <a:gd name="T24" fmla="*/ 71 w 134"/>
              <a:gd name="T25" fmla="*/ 0 h 258"/>
              <a:gd name="T26" fmla="*/ 71 w 134"/>
              <a:gd name="T27" fmla="*/ 57 h 258"/>
              <a:gd name="T28" fmla="*/ 130 w 134"/>
              <a:gd name="T29" fmla="*/ 57 h 258"/>
              <a:gd name="T30" fmla="*/ 130 w 134"/>
              <a:gd name="T31" fmla="*/ 90 h 258"/>
              <a:gd name="T32" fmla="*/ 71 w 134"/>
              <a:gd name="T33" fmla="*/ 90 h 258"/>
              <a:gd name="T34" fmla="*/ 71 w 134"/>
              <a:gd name="T35" fmla="*/ 189 h 258"/>
              <a:gd name="T36" fmla="*/ 71 w 134"/>
              <a:gd name="T37" fmla="*/ 189 h 258"/>
              <a:gd name="T38" fmla="*/ 76 w 134"/>
              <a:gd name="T39" fmla="*/ 211 h 258"/>
              <a:gd name="T40" fmla="*/ 76 w 134"/>
              <a:gd name="T41" fmla="*/ 211 h 258"/>
              <a:gd name="T42" fmla="*/ 92 w 134"/>
              <a:gd name="T43" fmla="*/ 217 h 258"/>
              <a:gd name="T44" fmla="*/ 92 w 134"/>
              <a:gd name="T45" fmla="*/ 217 h 258"/>
              <a:gd name="T46" fmla="*/ 122 w 134"/>
              <a:gd name="T47" fmla="*/ 208 h 258"/>
              <a:gd name="T48" fmla="*/ 133 w 134"/>
              <a:gd name="T49" fmla="*/ 24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4" h="258">
                <a:moveTo>
                  <a:pt x="133" y="242"/>
                </a:moveTo>
                <a:lnTo>
                  <a:pt x="133" y="242"/>
                </a:lnTo>
                <a:cubicBezTo>
                  <a:pt x="117" y="252"/>
                  <a:pt x="100" y="257"/>
                  <a:pt x="84" y="257"/>
                </a:cubicBezTo>
                <a:lnTo>
                  <a:pt x="84" y="257"/>
                </a:lnTo>
                <a:cubicBezTo>
                  <a:pt x="68" y="257"/>
                  <a:pt x="55" y="252"/>
                  <a:pt x="44" y="242"/>
                </a:cubicBezTo>
                <a:lnTo>
                  <a:pt x="44" y="242"/>
                </a:lnTo>
                <a:cubicBezTo>
                  <a:pt x="34" y="232"/>
                  <a:pt x="29" y="217"/>
                  <a:pt x="29" y="197"/>
                </a:cubicBezTo>
                <a:lnTo>
                  <a:pt x="29" y="90"/>
                </a:lnTo>
                <a:lnTo>
                  <a:pt x="0" y="90"/>
                </a:lnTo>
                <a:lnTo>
                  <a:pt x="0" y="57"/>
                </a:lnTo>
                <a:lnTo>
                  <a:pt x="29" y="57"/>
                </a:lnTo>
                <a:lnTo>
                  <a:pt x="29" y="0"/>
                </a:lnTo>
                <a:lnTo>
                  <a:pt x="71" y="0"/>
                </a:lnTo>
                <a:lnTo>
                  <a:pt x="71" y="57"/>
                </a:lnTo>
                <a:lnTo>
                  <a:pt x="130" y="57"/>
                </a:lnTo>
                <a:lnTo>
                  <a:pt x="130" y="90"/>
                </a:lnTo>
                <a:lnTo>
                  <a:pt x="71" y="90"/>
                </a:lnTo>
                <a:lnTo>
                  <a:pt x="71" y="189"/>
                </a:lnTo>
                <a:lnTo>
                  <a:pt x="71" y="189"/>
                </a:lnTo>
                <a:cubicBezTo>
                  <a:pt x="71" y="200"/>
                  <a:pt x="73" y="206"/>
                  <a:pt x="76" y="211"/>
                </a:cubicBezTo>
                <a:lnTo>
                  <a:pt x="76" y="211"/>
                </a:lnTo>
                <a:cubicBezTo>
                  <a:pt x="80" y="215"/>
                  <a:pt x="85" y="217"/>
                  <a:pt x="92" y="217"/>
                </a:cubicBezTo>
                <a:lnTo>
                  <a:pt x="92" y="217"/>
                </a:lnTo>
                <a:cubicBezTo>
                  <a:pt x="100" y="217"/>
                  <a:pt x="110" y="214"/>
                  <a:pt x="122" y="208"/>
                </a:cubicBezTo>
                <a:lnTo>
                  <a:pt x="133" y="242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5"/>
          <p:cNvSpPr>
            <a:spLocks noChangeArrowheads="1"/>
          </p:cNvSpPr>
          <p:nvPr/>
        </p:nvSpPr>
        <p:spPr bwMode="auto">
          <a:xfrm>
            <a:off x="13162716" y="9098992"/>
            <a:ext cx="260445" cy="265985"/>
          </a:xfrm>
          <a:custGeom>
            <a:avLst/>
            <a:gdLst>
              <a:gd name="T0" fmla="*/ 103 w 207"/>
              <a:gd name="T1" fmla="*/ 0 h 211"/>
              <a:gd name="T2" fmla="*/ 103 w 207"/>
              <a:gd name="T3" fmla="*/ 0 h 211"/>
              <a:gd name="T4" fmla="*/ 157 w 207"/>
              <a:gd name="T5" fmla="*/ 14 h 211"/>
              <a:gd name="T6" fmla="*/ 157 w 207"/>
              <a:gd name="T7" fmla="*/ 14 h 211"/>
              <a:gd name="T8" fmla="*/ 193 w 207"/>
              <a:gd name="T9" fmla="*/ 51 h 211"/>
              <a:gd name="T10" fmla="*/ 193 w 207"/>
              <a:gd name="T11" fmla="*/ 51 h 211"/>
              <a:gd name="T12" fmla="*/ 206 w 207"/>
              <a:gd name="T13" fmla="*/ 105 h 211"/>
              <a:gd name="T14" fmla="*/ 206 w 207"/>
              <a:gd name="T15" fmla="*/ 105 h 211"/>
              <a:gd name="T16" fmla="*/ 193 w 207"/>
              <a:gd name="T17" fmla="*/ 160 h 211"/>
              <a:gd name="T18" fmla="*/ 193 w 207"/>
              <a:gd name="T19" fmla="*/ 160 h 211"/>
              <a:gd name="T20" fmla="*/ 157 w 207"/>
              <a:gd name="T21" fmla="*/ 197 h 211"/>
              <a:gd name="T22" fmla="*/ 157 w 207"/>
              <a:gd name="T23" fmla="*/ 197 h 211"/>
              <a:gd name="T24" fmla="*/ 103 w 207"/>
              <a:gd name="T25" fmla="*/ 210 h 211"/>
              <a:gd name="T26" fmla="*/ 103 w 207"/>
              <a:gd name="T27" fmla="*/ 210 h 211"/>
              <a:gd name="T28" fmla="*/ 49 w 207"/>
              <a:gd name="T29" fmla="*/ 197 h 211"/>
              <a:gd name="T30" fmla="*/ 49 w 207"/>
              <a:gd name="T31" fmla="*/ 197 h 211"/>
              <a:gd name="T32" fmla="*/ 13 w 207"/>
              <a:gd name="T33" fmla="*/ 160 h 211"/>
              <a:gd name="T34" fmla="*/ 13 w 207"/>
              <a:gd name="T35" fmla="*/ 160 h 211"/>
              <a:gd name="T36" fmla="*/ 0 w 207"/>
              <a:gd name="T37" fmla="*/ 105 h 211"/>
              <a:gd name="T38" fmla="*/ 0 w 207"/>
              <a:gd name="T39" fmla="*/ 105 h 211"/>
              <a:gd name="T40" fmla="*/ 13 w 207"/>
              <a:gd name="T41" fmla="*/ 51 h 211"/>
              <a:gd name="T42" fmla="*/ 13 w 207"/>
              <a:gd name="T43" fmla="*/ 51 h 211"/>
              <a:gd name="T44" fmla="*/ 49 w 207"/>
              <a:gd name="T45" fmla="*/ 14 h 211"/>
              <a:gd name="T46" fmla="*/ 49 w 207"/>
              <a:gd name="T47" fmla="*/ 14 h 211"/>
              <a:gd name="T48" fmla="*/ 103 w 207"/>
              <a:gd name="T49" fmla="*/ 0 h 211"/>
              <a:gd name="T50" fmla="*/ 103 w 207"/>
              <a:gd name="T51" fmla="*/ 39 h 211"/>
              <a:gd name="T52" fmla="*/ 103 w 207"/>
              <a:gd name="T53" fmla="*/ 39 h 211"/>
              <a:gd name="T54" fmla="*/ 59 w 207"/>
              <a:gd name="T55" fmla="*/ 58 h 211"/>
              <a:gd name="T56" fmla="*/ 59 w 207"/>
              <a:gd name="T57" fmla="*/ 58 h 211"/>
              <a:gd name="T58" fmla="*/ 42 w 207"/>
              <a:gd name="T59" fmla="*/ 106 h 211"/>
              <a:gd name="T60" fmla="*/ 42 w 207"/>
              <a:gd name="T61" fmla="*/ 106 h 211"/>
              <a:gd name="T62" fmla="*/ 59 w 207"/>
              <a:gd name="T63" fmla="*/ 154 h 211"/>
              <a:gd name="T64" fmla="*/ 59 w 207"/>
              <a:gd name="T65" fmla="*/ 154 h 211"/>
              <a:gd name="T66" fmla="*/ 103 w 207"/>
              <a:gd name="T67" fmla="*/ 173 h 211"/>
              <a:gd name="T68" fmla="*/ 103 w 207"/>
              <a:gd name="T69" fmla="*/ 173 h 211"/>
              <a:gd name="T70" fmla="*/ 147 w 207"/>
              <a:gd name="T71" fmla="*/ 154 h 211"/>
              <a:gd name="T72" fmla="*/ 147 w 207"/>
              <a:gd name="T73" fmla="*/ 154 h 211"/>
              <a:gd name="T74" fmla="*/ 163 w 207"/>
              <a:gd name="T75" fmla="*/ 106 h 211"/>
              <a:gd name="T76" fmla="*/ 163 w 207"/>
              <a:gd name="T77" fmla="*/ 106 h 211"/>
              <a:gd name="T78" fmla="*/ 146 w 207"/>
              <a:gd name="T79" fmla="*/ 58 h 211"/>
              <a:gd name="T80" fmla="*/ 146 w 207"/>
              <a:gd name="T81" fmla="*/ 58 h 211"/>
              <a:gd name="T82" fmla="*/ 103 w 207"/>
              <a:gd name="T83" fmla="*/ 3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7" h="211">
                <a:moveTo>
                  <a:pt x="103" y="0"/>
                </a:moveTo>
                <a:lnTo>
                  <a:pt x="103" y="0"/>
                </a:lnTo>
                <a:cubicBezTo>
                  <a:pt x="123" y="0"/>
                  <a:pt x="141" y="5"/>
                  <a:pt x="157" y="14"/>
                </a:cubicBezTo>
                <a:lnTo>
                  <a:pt x="157" y="14"/>
                </a:lnTo>
                <a:cubicBezTo>
                  <a:pt x="173" y="22"/>
                  <a:pt x="184" y="35"/>
                  <a:pt x="193" y="51"/>
                </a:cubicBezTo>
                <a:lnTo>
                  <a:pt x="193" y="51"/>
                </a:lnTo>
                <a:cubicBezTo>
                  <a:pt x="202" y="67"/>
                  <a:pt x="206" y="84"/>
                  <a:pt x="206" y="105"/>
                </a:cubicBezTo>
                <a:lnTo>
                  <a:pt x="206" y="105"/>
                </a:lnTo>
                <a:cubicBezTo>
                  <a:pt x="206" y="126"/>
                  <a:pt x="202" y="144"/>
                  <a:pt x="193" y="160"/>
                </a:cubicBezTo>
                <a:lnTo>
                  <a:pt x="193" y="160"/>
                </a:lnTo>
                <a:cubicBezTo>
                  <a:pt x="184" y="176"/>
                  <a:pt x="173" y="188"/>
                  <a:pt x="157" y="197"/>
                </a:cubicBezTo>
                <a:lnTo>
                  <a:pt x="157" y="197"/>
                </a:lnTo>
                <a:cubicBezTo>
                  <a:pt x="141" y="205"/>
                  <a:pt x="123" y="210"/>
                  <a:pt x="103" y="210"/>
                </a:cubicBezTo>
                <a:lnTo>
                  <a:pt x="103" y="210"/>
                </a:lnTo>
                <a:cubicBezTo>
                  <a:pt x="83" y="210"/>
                  <a:pt x="65" y="205"/>
                  <a:pt x="49" y="197"/>
                </a:cubicBezTo>
                <a:lnTo>
                  <a:pt x="49" y="197"/>
                </a:lnTo>
                <a:cubicBezTo>
                  <a:pt x="33" y="188"/>
                  <a:pt x="21" y="176"/>
                  <a:pt x="13" y="160"/>
                </a:cubicBezTo>
                <a:lnTo>
                  <a:pt x="13" y="160"/>
                </a:lnTo>
                <a:cubicBezTo>
                  <a:pt x="4" y="144"/>
                  <a:pt x="0" y="126"/>
                  <a:pt x="0" y="105"/>
                </a:cubicBezTo>
                <a:lnTo>
                  <a:pt x="0" y="105"/>
                </a:lnTo>
                <a:cubicBezTo>
                  <a:pt x="0" y="84"/>
                  <a:pt x="4" y="67"/>
                  <a:pt x="13" y="51"/>
                </a:cubicBezTo>
                <a:lnTo>
                  <a:pt x="13" y="51"/>
                </a:lnTo>
                <a:cubicBezTo>
                  <a:pt x="21" y="35"/>
                  <a:pt x="33" y="22"/>
                  <a:pt x="49" y="14"/>
                </a:cubicBezTo>
                <a:lnTo>
                  <a:pt x="49" y="14"/>
                </a:lnTo>
                <a:cubicBezTo>
                  <a:pt x="65" y="5"/>
                  <a:pt x="83" y="0"/>
                  <a:pt x="103" y="0"/>
                </a:cubicBezTo>
                <a:close/>
                <a:moveTo>
                  <a:pt x="103" y="39"/>
                </a:moveTo>
                <a:lnTo>
                  <a:pt x="103" y="39"/>
                </a:lnTo>
                <a:cubicBezTo>
                  <a:pt x="85" y="39"/>
                  <a:pt x="71" y="45"/>
                  <a:pt x="59" y="58"/>
                </a:cubicBezTo>
                <a:lnTo>
                  <a:pt x="59" y="58"/>
                </a:lnTo>
                <a:cubicBezTo>
                  <a:pt x="48" y="70"/>
                  <a:pt x="42" y="86"/>
                  <a:pt x="42" y="106"/>
                </a:cubicBezTo>
                <a:lnTo>
                  <a:pt x="42" y="106"/>
                </a:lnTo>
                <a:cubicBezTo>
                  <a:pt x="42" y="126"/>
                  <a:pt x="48" y="142"/>
                  <a:pt x="59" y="154"/>
                </a:cubicBezTo>
                <a:lnTo>
                  <a:pt x="59" y="154"/>
                </a:lnTo>
                <a:cubicBezTo>
                  <a:pt x="71" y="167"/>
                  <a:pt x="85" y="173"/>
                  <a:pt x="103" y="173"/>
                </a:cubicBezTo>
                <a:lnTo>
                  <a:pt x="103" y="173"/>
                </a:lnTo>
                <a:cubicBezTo>
                  <a:pt x="121" y="173"/>
                  <a:pt x="135" y="167"/>
                  <a:pt x="147" y="154"/>
                </a:cubicBezTo>
                <a:lnTo>
                  <a:pt x="147" y="154"/>
                </a:lnTo>
                <a:cubicBezTo>
                  <a:pt x="158" y="142"/>
                  <a:pt x="163" y="126"/>
                  <a:pt x="163" y="106"/>
                </a:cubicBezTo>
                <a:lnTo>
                  <a:pt x="163" y="106"/>
                </a:lnTo>
                <a:cubicBezTo>
                  <a:pt x="163" y="86"/>
                  <a:pt x="158" y="70"/>
                  <a:pt x="146" y="58"/>
                </a:cubicBezTo>
                <a:lnTo>
                  <a:pt x="146" y="58"/>
                </a:lnTo>
                <a:cubicBezTo>
                  <a:pt x="135" y="45"/>
                  <a:pt x="121" y="39"/>
                  <a:pt x="103" y="3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6"/>
          <p:cNvSpPr>
            <a:spLocks noChangeArrowheads="1"/>
          </p:cNvSpPr>
          <p:nvPr/>
        </p:nvSpPr>
        <p:spPr bwMode="auto">
          <a:xfrm>
            <a:off x="13572777" y="9098992"/>
            <a:ext cx="227197" cy="265985"/>
          </a:xfrm>
          <a:custGeom>
            <a:avLst/>
            <a:gdLst>
              <a:gd name="T0" fmla="*/ 136 w 179"/>
              <a:gd name="T1" fmla="*/ 208 h 211"/>
              <a:gd name="T2" fmla="*/ 136 w 179"/>
              <a:gd name="T3" fmla="*/ 183 h 211"/>
              <a:gd name="T4" fmla="*/ 136 w 179"/>
              <a:gd name="T5" fmla="*/ 183 h 211"/>
              <a:gd name="T6" fmla="*/ 70 w 179"/>
              <a:gd name="T7" fmla="*/ 210 h 211"/>
              <a:gd name="T8" fmla="*/ 70 w 179"/>
              <a:gd name="T9" fmla="*/ 210 h 211"/>
              <a:gd name="T10" fmla="*/ 34 w 179"/>
              <a:gd name="T11" fmla="*/ 202 h 211"/>
              <a:gd name="T12" fmla="*/ 34 w 179"/>
              <a:gd name="T13" fmla="*/ 202 h 211"/>
              <a:gd name="T14" fmla="*/ 9 w 179"/>
              <a:gd name="T15" fmla="*/ 180 h 211"/>
              <a:gd name="T16" fmla="*/ 9 w 179"/>
              <a:gd name="T17" fmla="*/ 180 h 211"/>
              <a:gd name="T18" fmla="*/ 0 w 179"/>
              <a:gd name="T19" fmla="*/ 147 h 211"/>
              <a:gd name="T20" fmla="*/ 0 w 179"/>
              <a:gd name="T21" fmla="*/ 147 h 211"/>
              <a:gd name="T22" fmla="*/ 21 w 179"/>
              <a:gd name="T23" fmla="*/ 101 h 211"/>
              <a:gd name="T24" fmla="*/ 21 w 179"/>
              <a:gd name="T25" fmla="*/ 101 h 211"/>
              <a:gd name="T26" fmla="*/ 76 w 179"/>
              <a:gd name="T27" fmla="*/ 84 h 211"/>
              <a:gd name="T28" fmla="*/ 136 w 179"/>
              <a:gd name="T29" fmla="*/ 84 h 211"/>
              <a:gd name="T30" fmla="*/ 136 w 179"/>
              <a:gd name="T31" fmla="*/ 78 h 211"/>
              <a:gd name="T32" fmla="*/ 136 w 179"/>
              <a:gd name="T33" fmla="*/ 78 h 211"/>
              <a:gd name="T34" fmla="*/ 123 w 179"/>
              <a:gd name="T35" fmla="*/ 47 h 211"/>
              <a:gd name="T36" fmla="*/ 123 w 179"/>
              <a:gd name="T37" fmla="*/ 47 h 211"/>
              <a:gd name="T38" fmla="*/ 88 w 179"/>
              <a:gd name="T39" fmla="*/ 37 h 211"/>
              <a:gd name="T40" fmla="*/ 88 w 179"/>
              <a:gd name="T41" fmla="*/ 37 h 211"/>
              <a:gd name="T42" fmla="*/ 30 w 179"/>
              <a:gd name="T43" fmla="*/ 58 h 211"/>
              <a:gd name="T44" fmla="*/ 12 w 179"/>
              <a:gd name="T45" fmla="*/ 27 h 211"/>
              <a:gd name="T46" fmla="*/ 12 w 179"/>
              <a:gd name="T47" fmla="*/ 27 h 211"/>
              <a:gd name="T48" fmla="*/ 53 w 179"/>
              <a:gd name="T49" fmla="*/ 7 h 211"/>
              <a:gd name="T50" fmla="*/ 53 w 179"/>
              <a:gd name="T51" fmla="*/ 7 h 211"/>
              <a:gd name="T52" fmla="*/ 98 w 179"/>
              <a:gd name="T53" fmla="*/ 0 h 211"/>
              <a:gd name="T54" fmla="*/ 98 w 179"/>
              <a:gd name="T55" fmla="*/ 0 h 211"/>
              <a:gd name="T56" fmla="*/ 156 w 179"/>
              <a:gd name="T57" fmla="*/ 20 h 211"/>
              <a:gd name="T58" fmla="*/ 156 w 179"/>
              <a:gd name="T59" fmla="*/ 20 h 211"/>
              <a:gd name="T60" fmla="*/ 178 w 179"/>
              <a:gd name="T61" fmla="*/ 73 h 211"/>
              <a:gd name="T62" fmla="*/ 178 w 179"/>
              <a:gd name="T63" fmla="*/ 208 h 211"/>
              <a:gd name="T64" fmla="*/ 136 w 179"/>
              <a:gd name="T65" fmla="*/ 208 h 211"/>
              <a:gd name="T66" fmla="*/ 79 w 179"/>
              <a:gd name="T67" fmla="*/ 175 h 211"/>
              <a:gd name="T68" fmla="*/ 79 w 179"/>
              <a:gd name="T69" fmla="*/ 175 h 211"/>
              <a:gd name="T70" fmla="*/ 118 w 179"/>
              <a:gd name="T71" fmla="*/ 164 h 211"/>
              <a:gd name="T72" fmla="*/ 118 w 179"/>
              <a:gd name="T73" fmla="*/ 164 h 211"/>
              <a:gd name="T74" fmla="*/ 136 w 179"/>
              <a:gd name="T75" fmla="*/ 136 h 211"/>
              <a:gd name="T76" fmla="*/ 136 w 179"/>
              <a:gd name="T77" fmla="*/ 117 h 211"/>
              <a:gd name="T78" fmla="*/ 82 w 179"/>
              <a:gd name="T79" fmla="*/ 117 h 211"/>
              <a:gd name="T80" fmla="*/ 82 w 179"/>
              <a:gd name="T81" fmla="*/ 117 h 211"/>
              <a:gd name="T82" fmla="*/ 51 w 179"/>
              <a:gd name="T83" fmla="*/ 123 h 211"/>
              <a:gd name="T84" fmla="*/ 51 w 179"/>
              <a:gd name="T85" fmla="*/ 123 h 211"/>
              <a:gd name="T86" fmla="*/ 41 w 179"/>
              <a:gd name="T87" fmla="*/ 144 h 211"/>
              <a:gd name="T88" fmla="*/ 41 w 179"/>
              <a:gd name="T89" fmla="*/ 144 h 211"/>
              <a:gd name="T90" fmla="*/ 51 w 179"/>
              <a:gd name="T91" fmla="*/ 167 h 211"/>
              <a:gd name="T92" fmla="*/ 51 w 179"/>
              <a:gd name="T93" fmla="*/ 167 h 211"/>
              <a:gd name="T94" fmla="*/ 79 w 179"/>
              <a:gd name="T95" fmla="*/ 17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9" h="211">
                <a:moveTo>
                  <a:pt x="136" y="208"/>
                </a:moveTo>
                <a:lnTo>
                  <a:pt x="136" y="183"/>
                </a:lnTo>
                <a:lnTo>
                  <a:pt x="136" y="183"/>
                </a:lnTo>
                <a:cubicBezTo>
                  <a:pt x="121" y="201"/>
                  <a:pt x="100" y="210"/>
                  <a:pt x="70" y="210"/>
                </a:cubicBezTo>
                <a:lnTo>
                  <a:pt x="70" y="210"/>
                </a:lnTo>
                <a:cubicBezTo>
                  <a:pt x="57" y="210"/>
                  <a:pt x="45" y="208"/>
                  <a:pt x="34" y="202"/>
                </a:cubicBezTo>
                <a:lnTo>
                  <a:pt x="34" y="202"/>
                </a:lnTo>
                <a:cubicBezTo>
                  <a:pt x="23" y="197"/>
                  <a:pt x="15" y="189"/>
                  <a:pt x="9" y="180"/>
                </a:cubicBezTo>
                <a:lnTo>
                  <a:pt x="9" y="180"/>
                </a:lnTo>
                <a:cubicBezTo>
                  <a:pt x="4" y="169"/>
                  <a:pt x="0" y="159"/>
                  <a:pt x="0" y="147"/>
                </a:cubicBezTo>
                <a:lnTo>
                  <a:pt x="0" y="147"/>
                </a:lnTo>
                <a:cubicBezTo>
                  <a:pt x="0" y="128"/>
                  <a:pt x="7" y="112"/>
                  <a:pt x="21" y="101"/>
                </a:cubicBezTo>
                <a:lnTo>
                  <a:pt x="21" y="101"/>
                </a:lnTo>
                <a:cubicBezTo>
                  <a:pt x="34" y="90"/>
                  <a:pt x="52" y="85"/>
                  <a:pt x="76" y="84"/>
                </a:cubicBezTo>
                <a:lnTo>
                  <a:pt x="136" y="84"/>
                </a:lnTo>
                <a:lnTo>
                  <a:pt x="136" y="78"/>
                </a:lnTo>
                <a:lnTo>
                  <a:pt x="136" y="78"/>
                </a:lnTo>
                <a:cubicBezTo>
                  <a:pt x="136" y="65"/>
                  <a:pt x="131" y="55"/>
                  <a:pt x="123" y="47"/>
                </a:cubicBezTo>
                <a:lnTo>
                  <a:pt x="123" y="47"/>
                </a:lnTo>
                <a:cubicBezTo>
                  <a:pt x="115" y="40"/>
                  <a:pt x="104" y="37"/>
                  <a:pt x="88" y="37"/>
                </a:cubicBezTo>
                <a:lnTo>
                  <a:pt x="88" y="37"/>
                </a:lnTo>
                <a:cubicBezTo>
                  <a:pt x="69" y="37"/>
                  <a:pt x="49" y="44"/>
                  <a:pt x="30" y="58"/>
                </a:cubicBezTo>
                <a:lnTo>
                  <a:pt x="12" y="27"/>
                </a:lnTo>
                <a:lnTo>
                  <a:pt x="12" y="27"/>
                </a:lnTo>
                <a:cubicBezTo>
                  <a:pt x="27" y="17"/>
                  <a:pt x="41" y="11"/>
                  <a:pt x="53" y="7"/>
                </a:cubicBezTo>
                <a:lnTo>
                  <a:pt x="53" y="7"/>
                </a:lnTo>
                <a:cubicBezTo>
                  <a:pt x="65" y="3"/>
                  <a:pt x="80" y="0"/>
                  <a:pt x="98" y="0"/>
                </a:cubicBezTo>
                <a:lnTo>
                  <a:pt x="98" y="0"/>
                </a:lnTo>
                <a:cubicBezTo>
                  <a:pt x="123" y="0"/>
                  <a:pt x="142" y="7"/>
                  <a:pt x="156" y="20"/>
                </a:cubicBezTo>
                <a:lnTo>
                  <a:pt x="156" y="20"/>
                </a:lnTo>
                <a:cubicBezTo>
                  <a:pt x="171" y="33"/>
                  <a:pt x="177" y="51"/>
                  <a:pt x="178" y="73"/>
                </a:cubicBezTo>
                <a:lnTo>
                  <a:pt x="178" y="208"/>
                </a:lnTo>
                <a:lnTo>
                  <a:pt x="136" y="208"/>
                </a:lnTo>
                <a:close/>
                <a:moveTo>
                  <a:pt x="79" y="175"/>
                </a:moveTo>
                <a:lnTo>
                  <a:pt x="79" y="175"/>
                </a:lnTo>
                <a:cubicBezTo>
                  <a:pt x="95" y="175"/>
                  <a:pt x="108" y="172"/>
                  <a:pt x="118" y="164"/>
                </a:cubicBezTo>
                <a:lnTo>
                  <a:pt x="118" y="164"/>
                </a:lnTo>
                <a:cubicBezTo>
                  <a:pt x="128" y="157"/>
                  <a:pt x="134" y="147"/>
                  <a:pt x="136" y="136"/>
                </a:cubicBezTo>
                <a:lnTo>
                  <a:pt x="136" y="117"/>
                </a:lnTo>
                <a:lnTo>
                  <a:pt x="82" y="117"/>
                </a:lnTo>
                <a:lnTo>
                  <a:pt x="82" y="117"/>
                </a:lnTo>
                <a:cubicBezTo>
                  <a:pt x="68" y="117"/>
                  <a:pt x="57" y="119"/>
                  <a:pt x="51" y="123"/>
                </a:cubicBezTo>
                <a:lnTo>
                  <a:pt x="51" y="123"/>
                </a:lnTo>
                <a:cubicBezTo>
                  <a:pt x="45" y="128"/>
                  <a:pt x="41" y="134"/>
                  <a:pt x="41" y="144"/>
                </a:cubicBezTo>
                <a:lnTo>
                  <a:pt x="41" y="144"/>
                </a:lnTo>
                <a:cubicBezTo>
                  <a:pt x="41" y="154"/>
                  <a:pt x="45" y="161"/>
                  <a:pt x="51" y="167"/>
                </a:cubicBezTo>
                <a:lnTo>
                  <a:pt x="51" y="167"/>
                </a:lnTo>
                <a:cubicBezTo>
                  <a:pt x="58" y="172"/>
                  <a:pt x="67" y="175"/>
                  <a:pt x="79" y="175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7"/>
          <p:cNvSpPr>
            <a:spLocks noChangeArrowheads="1"/>
          </p:cNvSpPr>
          <p:nvPr/>
        </p:nvSpPr>
        <p:spPr bwMode="auto">
          <a:xfrm>
            <a:off x="13966214" y="9098992"/>
            <a:ext cx="249359" cy="360186"/>
          </a:xfrm>
          <a:custGeom>
            <a:avLst/>
            <a:gdLst>
              <a:gd name="T0" fmla="*/ 198 w 199"/>
              <a:gd name="T1" fmla="*/ 2 h 286"/>
              <a:gd name="T2" fmla="*/ 198 w 199"/>
              <a:gd name="T3" fmla="*/ 188 h 286"/>
              <a:gd name="T4" fmla="*/ 198 w 199"/>
              <a:gd name="T5" fmla="*/ 188 h 286"/>
              <a:gd name="T6" fmla="*/ 185 w 199"/>
              <a:gd name="T7" fmla="*/ 240 h 286"/>
              <a:gd name="T8" fmla="*/ 185 w 199"/>
              <a:gd name="T9" fmla="*/ 240 h 286"/>
              <a:gd name="T10" fmla="*/ 148 w 199"/>
              <a:gd name="T11" fmla="*/ 273 h 286"/>
              <a:gd name="T12" fmla="*/ 148 w 199"/>
              <a:gd name="T13" fmla="*/ 273 h 286"/>
              <a:gd name="T14" fmla="*/ 95 w 199"/>
              <a:gd name="T15" fmla="*/ 285 h 286"/>
              <a:gd name="T16" fmla="*/ 95 w 199"/>
              <a:gd name="T17" fmla="*/ 285 h 286"/>
              <a:gd name="T18" fmla="*/ 12 w 199"/>
              <a:gd name="T19" fmla="*/ 257 h 286"/>
              <a:gd name="T20" fmla="*/ 31 w 199"/>
              <a:gd name="T21" fmla="*/ 225 h 286"/>
              <a:gd name="T22" fmla="*/ 31 w 199"/>
              <a:gd name="T23" fmla="*/ 225 h 286"/>
              <a:gd name="T24" fmla="*/ 60 w 199"/>
              <a:gd name="T25" fmla="*/ 242 h 286"/>
              <a:gd name="T26" fmla="*/ 60 w 199"/>
              <a:gd name="T27" fmla="*/ 242 h 286"/>
              <a:gd name="T28" fmla="*/ 93 w 199"/>
              <a:gd name="T29" fmla="*/ 248 h 286"/>
              <a:gd name="T30" fmla="*/ 93 w 199"/>
              <a:gd name="T31" fmla="*/ 248 h 286"/>
              <a:gd name="T32" fmla="*/ 138 w 199"/>
              <a:gd name="T33" fmla="*/ 232 h 286"/>
              <a:gd name="T34" fmla="*/ 138 w 199"/>
              <a:gd name="T35" fmla="*/ 232 h 286"/>
              <a:gd name="T36" fmla="*/ 155 w 199"/>
              <a:gd name="T37" fmla="*/ 189 h 286"/>
              <a:gd name="T38" fmla="*/ 155 w 199"/>
              <a:gd name="T39" fmla="*/ 164 h 286"/>
              <a:gd name="T40" fmla="*/ 155 w 199"/>
              <a:gd name="T41" fmla="*/ 164 h 286"/>
              <a:gd name="T42" fmla="*/ 128 w 199"/>
              <a:gd name="T43" fmla="*/ 189 h 286"/>
              <a:gd name="T44" fmla="*/ 128 w 199"/>
              <a:gd name="T45" fmla="*/ 189 h 286"/>
              <a:gd name="T46" fmla="*/ 89 w 199"/>
              <a:gd name="T47" fmla="*/ 199 h 286"/>
              <a:gd name="T48" fmla="*/ 89 w 199"/>
              <a:gd name="T49" fmla="*/ 199 h 286"/>
              <a:gd name="T50" fmla="*/ 42 w 199"/>
              <a:gd name="T51" fmla="*/ 186 h 286"/>
              <a:gd name="T52" fmla="*/ 42 w 199"/>
              <a:gd name="T53" fmla="*/ 186 h 286"/>
              <a:gd name="T54" fmla="*/ 11 w 199"/>
              <a:gd name="T55" fmla="*/ 151 h 286"/>
              <a:gd name="T56" fmla="*/ 11 w 199"/>
              <a:gd name="T57" fmla="*/ 151 h 286"/>
              <a:gd name="T58" fmla="*/ 0 w 199"/>
              <a:gd name="T59" fmla="*/ 99 h 286"/>
              <a:gd name="T60" fmla="*/ 0 w 199"/>
              <a:gd name="T61" fmla="*/ 99 h 286"/>
              <a:gd name="T62" fmla="*/ 11 w 199"/>
              <a:gd name="T63" fmla="*/ 47 h 286"/>
              <a:gd name="T64" fmla="*/ 11 w 199"/>
              <a:gd name="T65" fmla="*/ 47 h 286"/>
              <a:gd name="T66" fmla="*/ 42 w 199"/>
              <a:gd name="T67" fmla="*/ 13 h 286"/>
              <a:gd name="T68" fmla="*/ 42 w 199"/>
              <a:gd name="T69" fmla="*/ 13 h 286"/>
              <a:gd name="T70" fmla="*/ 89 w 199"/>
              <a:gd name="T71" fmla="*/ 0 h 286"/>
              <a:gd name="T72" fmla="*/ 89 w 199"/>
              <a:gd name="T73" fmla="*/ 0 h 286"/>
              <a:gd name="T74" fmla="*/ 128 w 199"/>
              <a:gd name="T75" fmla="*/ 10 h 286"/>
              <a:gd name="T76" fmla="*/ 128 w 199"/>
              <a:gd name="T77" fmla="*/ 10 h 286"/>
              <a:gd name="T78" fmla="*/ 155 w 199"/>
              <a:gd name="T79" fmla="*/ 35 h 286"/>
              <a:gd name="T80" fmla="*/ 155 w 199"/>
              <a:gd name="T81" fmla="*/ 2 h 286"/>
              <a:gd name="T82" fmla="*/ 198 w 199"/>
              <a:gd name="T83" fmla="*/ 2 h 286"/>
              <a:gd name="T84" fmla="*/ 98 w 199"/>
              <a:gd name="T85" fmla="*/ 164 h 286"/>
              <a:gd name="T86" fmla="*/ 98 w 199"/>
              <a:gd name="T87" fmla="*/ 164 h 286"/>
              <a:gd name="T88" fmla="*/ 139 w 199"/>
              <a:gd name="T89" fmla="*/ 145 h 286"/>
              <a:gd name="T90" fmla="*/ 139 w 199"/>
              <a:gd name="T91" fmla="*/ 145 h 286"/>
              <a:gd name="T92" fmla="*/ 155 w 199"/>
              <a:gd name="T93" fmla="*/ 100 h 286"/>
              <a:gd name="T94" fmla="*/ 155 w 199"/>
              <a:gd name="T95" fmla="*/ 100 h 286"/>
              <a:gd name="T96" fmla="*/ 139 w 199"/>
              <a:gd name="T97" fmla="*/ 54 h 286"/>
              <a:gd name="T98" fmla="*/ 139 w 199"/>
              <a:gd name="T99" fmla="*/ 54 h 286"/>
              <a:gd name="T100" fmla="*/ 98 w 199"/>
              <a:gd name="T101" fmla="*/ 37 h 286"/>
              <a:gd name="T102" fmla="*/ 98 w 199"/>
              <a:gd name="T103" fmla="*/ 37 h 286"/>
              <a:gd name="T104" fmla="*/ 56 w 199"/>
              <a:gd name="T105" fmla="*/ 54 h 286"/>
              <a:gd name="T106" fmla="*/ 56 w 199"/>
              <a:gd name="T107" fmla="*/ 54 h 286"/>
              <a:gd name="T108" fmla="*/ 40 w 199"/>
              <a:gd name="T109" fmla="*/ 100 h 286"/>
              <a:gd name="T110" fmla="*/ 40 w 199"/>
              <a:gd name="T111" fmla="*/ 100 h 286"/>
              <a:gd name="T112" fmla="*/ 56 w 199"/>
              <a:gd name="T113" fmla="*/ 145 h 286"/>
              <a:gd name="T114" fmla="*/ 56 w 199"/>
              <a:gd name="T115" fmla="*/ 145 h 286"/>
              <a:gd name="T116" fmla="*/ 98 w 199"/>
              <a:gd name="T117" fmla="*/ 16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286">
                <a:moveTo>
                  <a:pt x="198" y="2"/>
                </a:moveTo>
                <a:lnTo>
                  <a:pt x="198" y="188"/>
                </a:lnTo>
                <a:lnTo>
                  <a:pt x="198" y="188"/>
                </a:lnTo>
                <a:cubicBezTo>
                  <a:pt x="198" y="208"/>
                  <a:pt x="193" y="225"/>
                  <a:pt x="185" y="240"/>
                </a:cubicBezTo>
                <a:lnTo>
                  <a:pt x="185" y="240"/>
                </a:lnTo>
                <a:cubicBezTo>
                  <a:pt x="176" y="253"/>
                  <a:pt x="164" y="265"/>
                  <a:pt x="148" y="273"/>
                </a:cubicBezTo>
                <a:lnTo>
                  <a:pt x="148" y="273"/>
                </a:lnTo>
                <a:cubicBezTo>
                  <a:pt x="133" y="280"/>
                  <a:pt x="115" y="285"/>
                  <a:pt x="95" y="285"/>
                </a:cubicBezTo>
                <a:lnTo>
                  <a:pt x="95" y="285"/>
                </a:lnTo>
                <a:cubicBezTo>
                  <a:pt x="65" y="285"/>
                  <a:pt x="38" y="276"/>
                  <a:pt x="12" y="257"/>
                </a:cubicBezTo>
                <a:lnTo>
                  <a:pt x="31" y="225"/>
                </a:lnTo>
                <a:lnTo>
                  <a:pt x="31" y="225"/>
                </a:lnTo>
                <a:cubicBezTo>
                  <a:pt x="40" y="233"/>
                  <a:pt x="50" y="238"/>
                  <a:pt x="60" y="242"/>
                </a:cubicBezTo>
                <a:lnTo>
                  <a:pt x="60" y="242"/>
                </a:lnTo>
                <a:cubicBezTo>
                  <a:pt x="70" y="246"/>
                  <a:pt x="81" y="248"/>
                  <a:pt x="93" y="248"/>
                </a:cubicBezTo>
                <a:lnTo>
                  <a:pt x="93" y="248"/>
                </a:lnTo>
                <a:cubicBezTo>
                  <a:pt x="111" y="248"/>
                  <a:pt x="127" y="243"/>
                  <a:pt x="138" y="232"/>
                </a:cubicBezTo>
                <a:lnTo>
                  <a:pt x="138" y="232"/>
                </a:lnTo>
                <a:cubicBezTo>
                  <a:pt x="149" y="221"/>
                  <a:pt x="155" y="207"/>
                  <a:pt x="155" y="189"/>
                </a:cubicBezTo>
                <a:lnTo>
                  <a:pt x="155" y="164"/>
                </a:lnTo>
                <a:lnTo>
                  <a:pt x="155" y="164"/>
                </a:lnTo>
                <a:cubicBezTo>
                  <a:pt x="148" y="175"/>
                  <a:pt x="139" y="183"/>
                  <a:pt x="128" y="189"/>
                </a:cubicBezTo>
                <a:lnTo>
                  <a:pt x="128" y="189"/>
                </a:lnTo>
                <a:cubicBezTo>
                  <a:pt x="117" y="195"/>
                  <a:pt x="104" y="199"/>
                  <a:pt x="89" y="199"/>
                </a:cubicBezTo>
                <a:lnTo>
                  <a:pt x="89" y="199"/>
                </a:lnTo>
                <a:cubicBezTo>
                  <a:pt x="72" y="199"/>
                  <a:pt x="56" y="194"/>
                  <a:pt x="42" y="186"/>
                </a:cubicBezTo>
                <a:lnTo>
                  <a:pt x="42" y="186"/>
                </a:lnTo>
                <a:cubicBezTo>
                  <a:pt x="29" y="177"/>
                  <a:pt x="18" y="166"/>
                  <a:pt x="11" y="151"/>
                </a:cubicBezTo>
                <a:lnTo>
                  <a:pt x="11" y="151"/>
                </a:lnTo>
                <a:cubicBezTo>
                  <a:pt x="4" y="136"/>
                  <a:pt x="0" y="119"/>
                  <a:pt x="0" y="99"/>
                </a:cubicBezTo>
                <a:lnTo>
                  <a:pt x="0" y="99"/>
                </a:lnTo>
                <a:cubicBezTo>
                  <a:pt x="0" y="79"/>
                  <a:pt x="4" y="62"/>
                  <a:pt x="11" y="47"/>
                </a:cubicBezTo>
                <a:lnTo>
                  <a:pt x="11" y="47"/>
                </a:lnTo>
                <a:cubicBezTo>
                  <a:pt x="18" y="33"/>
                  <a:pt x="29" y="21"/>
                  <a:pt x="42" y="13"/>
                </a:cubicBezTo>
                <a:lnTo>
                  <a:pt x="42" y="13"/>
                </a:lnTo>
                <a:cubicBezTo>
                  <a:pt x="56" y="5"/>
                  <a:pt x="72" y="0"/>
                  <a:pt x="89" y="0"/>
                </a:cubicBezTo>
                <a:lnTo>
                  <a:pt x="89" y="0"/>
                </a:lnTo>
                <a:cubicBezTo>
                  <a:pt x="104" y="0"/>
                  <a:pt x="117" y="4"/>
                  <a:pt x="128" y="10"/>
                </a:cubicBezTo>
                <a:lnTo>
                  <a:pt x="128" y="10"/>
                </a:lnTo>
                <a:cubicBezTo>
                  <a:pt x="139" y="16"/>
                  <a:pt x="148" y="24"/>
                  <a:pt x="155" y="35"/>
                </a:cubicBezTo>
                <a:lnTo>
                  <a:pt x="155" y="2"/>
                </a:lnTo>
                <a:lnTo>
                  <a:pt x="198" y="2"/>
                </a:lnTo>
                <a:close/>
                <a:moveTo>
                  <a:pt x="98" y="164"/>
                </a:moveTo>
                <a:lnTo>
                  <a:pt x="98" y="164"/>
                </a:lnTo>
                <a:cubicBezTo>
                  <a:pt x="114" y="164"/>
                  <a:pt x="128" y="158"/>
                  <a:pt x="139" y="145"/>
                </a:cubicBezTo>
                <a:lnTo>
                  <a:pt x="139" y="145"/>
                </a:lnTo>
                <a:cubicBezTo>
                  <a:pt x="150" y="134"/>
                  <a:pt x="155" y="119"/>
                  <a:pt x="155" y="100"/>
                </a:cubicBezTo>
                <a:lnTo>
                  <a:pt x="155" y="100"/>
                </a:lnTo>
                <a:cubicBezTo>
                  <a:pt x="155" y="81"/>
                  <a:pt x="150" y="67"/>
                  <a:pt x="139" y="54"/>
                </a:cubicBezTo>
                <a:lnTo>
                  <a:pt x="139" y="54"/>
                </a:lnTo>
                <a:cubicBezTo>
                  <a:pt x="128" y="43"/>
                  <a:pt x="115" y="37"/>
                  <a:pt x="98" y="37"/>
                </a:cubicBezTo>
                <a:lnTo>
                  <a:pt x="98" y="37"/>
                </a:lnTo>
                <a:cubicBezTo>
                  <a:pt x="81" y="37"/>
                  <a:pt x="67" y="43"/>
                  <a:pt x="56" y="54"/>
                </a:cubicBezTo>
                <a:lnTo>
                  <a:pt x="56" y="54"/>
                </a:lnTo>
                <a:cubicBezTo>
                  <a:pt x="46" y="67"/>
                  <a:pt x="40" y="81"/>
                  <a:pt x="40" y="100"/>
                </a:cubicBezTo>
                <a:lnTo>
                  <a:pt x="40" y="100"/>
                </a:lnTo>
                <a:cubicBezTo>
                  <a:pt x="40" y="119"/>
                  <a:pt x="46" y="134"/>
                  <a:pt x="56" y="145"/>
                </a:cubicBezTo>
                <a:lnTo>
                  <a:pt x="56" y="145"/>
                </a:lnTo>
                <a:cubicBezTo>
                  <a:pt x="67" y="158"/>
                  <a:pt x="81" y="164"/>
                  <a:pt x="98" y="164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8"/>
          <p:cNvSpPr>
            <a:spLocks noChangeArrowheads="1"/>
          </p:cNvSpPr>
          <p:nvPr/>
        </p:nvSpPr>
        <p:spPr bwMode="auto">
          <a:xfrm>
            <a:off x="14265448" y="9098992"/>
            <a:ext cx="260442" cy="265985"/>
          </a:xfrm>
          <a:custGeom>
            <a:avLst/>
            <a:gdLst>
              <a:gd name="T0" fmla="*/ 104 w 208"/>
              <a:gd name="T1" fmla="*/ 0 h 211"/>
              <a:gd name="T2" fmla="*/ 104 w 208"/>
              <a:gd name="T3" fmla="*/ 0 h 211"/>
              <a:gd name="T4" fmla="*/ 158 w 208"/>
              <a:gd name="T5" fmla="*/ 14 h 211"/>
              <a:gd name="T6" fmla="*/ 158 w 208"/>
              <a:gd name="T7" fmla="*/ 14 h 211"/>
              <a:gd name="T8" fmla="*/ 194 w 208"/>
              <a:gd name="T9" fmla="*/ 51 h 211"/>
              <a:gd name="T10" fmla="*/ 194 w 208"/>
              <a:gd name="T11" fmla="*/ 51 h 211"/>
              <a:gd name="T12" fmla="*/ 207 w 208"/>
              <a:gd name="T13" fmla="*/ 105 h 211"/>
              <a:gd name="T14" fmla="*/ 207 w 208"/>
              <a:gd name="T15" fmla="*/ 105 h 211"/>
              <a:gd name="T16" fmla="*/ 194 w 208"/>
              <a:gd name="T17" fmla="*/ 160 h 211"/>
              <a:gd name="T18" fmla="*/ 194 w 208"/>
              <a:gd name="T19" fmla="*/ 160 h 211"/>
              <a:gd name="T20" fmla="*/ 158 w 208"/>
              <a:gd name="T21" fmla="*/ 197 h 211"/>
              <a:gd name="T22" fmla="*/ 158 w 208"/>
              <a:gd name="T23" fmla="*/ 197 h 211"/>
              <a:gd name="T24" fmla="*/ 104 w 208"/>
              <a:gd name="T25" fmla="*/ 210 h 211"/>
              <a:gd name="T26" fmla="*/ 104 w 208"/>
              <a:gd name="T27" fmla="*/ 210 h 211"/>
              <a:gd name="T28" fmla="*/ 50 w 208"/>
              <a:gd name="T29" fmla="*/ 197 h 211"/>
              <a:gd name="T30" fmla="*/ 50 w 208"/>
              <a:gd name="T31" fmla="*/ 197 h 211"/>
              <a:gd name="T32" fmla="*/ 13 w 208"/>
              <a:gd name="T33" fmla="*/ 160 h 211"/>
              <a:gd name="T34" fmla="*/ 13 w 208"/>
              <a:gd name="T35" fmla="*/ 160 h 211"/>
              <a:gd name="T36" fmla="*/ 0 w 208"/>
              <a:gd name="T37" fmla="*/ 105 h 211"/>
              <a:gd name="T38" fmla="*/ 0 w 208"/>
              <a:gd name="T39" fmla="*/ 105 h 211"/>
              <a:gd name="T40" fmla="*/ 13 w 208"/>
              <a:gd name="T41" fmla="*/ 51 h 211"/>
              <a:gd name="T42" fmla="*/ 13 w 208"/>
              <a:gd name="T43" fmla="*/ 51 h 211"/>
              <a:gd name="T44" fmla="*/ 50 w 208"/>
              <a:gd name="T45" fmla="*/ 14 h 211"/>
              <a:gd name="T46" fmla="*/ 50 w 208"/>
              <a:gd name="T47" fmla="*/ 14 h 211"/>
              <a:gd name="T48" fmla="*/ 104 w 208"/>
              <a:gd name="T49" fmla="*/ 0 h 211"/>
              <a:gd name="T50" fmla="*/ 104 w 208"/>
              <a:gd name="T51" fmla="*/ 39 h 211"/>
              <a:gd name="T52" fmla="*/ 104 w 208"/>
              <a:gd name="T53" fmla="*/ 39 h 211"/>
              <a:gd name="T54" fmla="*/ 60 w 208"/>
              <a:gd name="T55" fmla="*/ 58 h 211"/>
              <a:gd name="T56" fmla="*/ 60 w 208"/>
              <a:gd name="T57" fmla="*/ 58 h 211"/>
              <a:gd name="T58" fmla="*/ 43 w 208"/>
              <a:gd name="T59" fmla="*/ 106 h 211"/>
              <a:gd name="T60" fmla="*/ 43 w 208"/>
              <a:gd name="T61" fmla="*/ 106 h 211"/>
              <a:gd name="T62" fmla="*/ 60 w 208"/>
              <a:gd name="T63" fmla="*/ 154 h 211"/>
              <a:gd name="T64" fmla="*/ 60 w 208"/>
              <a:gd name="T65" fmla="*/ 154 h 211"/>
              <a:gd name="T66" fmla="*/ 104 w 208"/>
              <a:gd name="T67" fmla="*/ 173 h 211"/>
              <a:gd name="T68" fmla="*/ 104 w 208"/>
              <a:gd name="T69" fmla="*/ 173 h 211"/>
              <a:gd name="T70" fmla="*/ 147 w 208"/>
              <a:gd name="T71" fmla="*/ 154 h 211"/>
              <a:gd name="T72" fmla="*/ 147 w 208"/>
              <a:gd name="T73" fmla="*/ 154 h 211"/>
              <a:gd name="T74" fmla="*/ 164 w 208"/>
              <a:gd name="T75" fmla="*/ 106 h 211"/>
              <a:gd name="T76" fmla="*/ 164 w 208"/>
              <a:gd name="T77" fmla="*/ 106 h 211"/>
              <a:gd name="T78" fmla="*/ 147 w 208"/>
              <a:gd name="T79" fmla="*/ 58 h 211"/>
              <a:gd name="T80" fmla="*/ 147 w 208"/>
              <a:gd name="T81" fmla="*/ 58 h 211"/>
              <a:gd name="T82" fmla="*/ 104 w 208"/>
              <a:gd name="T83" fmla="*/ 3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211">
                <a:moveTo>
                  <a:pt x="104" y="0"/>
                </a:moveTo>
                <a:lnTo>
                  <a:pt x="104" y="0"/>
                </a:lnTo>
                <a:cubicBezTo>
                  <a:pt x="124" y="0"/>
                  <a:pt x="142" y="5"/>
                  <a:pt x="158" y="14"/>
                </a:cubicBezTo>
                <a:lnTo>
                  <a:pt x="158" y="14"/>
                </a:lnTo>
                <a:cubicBezTo>
                  <a:pt x="173" y="22"/>
                  <a:pt x="185" y="35"/>
                  <a:pt x="194" y="51"/>
                </a:cubicBezTo>
                <a:lnTo>
                  <a:pt x="194" y="51"/>
                </a:lnTo>
                <a:cubicBezTo>
                  <a:pt x="203" y="67"/>
                  <a:pt x="207" y="84"/>
                  <a:pt x="207" y="105"/>
                </a:cubicBezTo>
                <a:lnTo>
                  <a:pt x="207" y="105"/>
                </a:lnTo>
                <a:cubicBezTo>
                  <a:pt x="207" y="126"/>
                  <a:pt x="203" y="144"/>
                  <a:pt x="194" y="160"/>
                </a:cubicBezTo>
                <a:lnTo>
                  <a:pt x="194" y="160"/>
                </a:lnTo>
                <a:cubicBezTo>
                  <a:pt x="185" y="176"/>
                  <a:pt x="173" y="188"/>
                  <a:pt x="158" y="197"/>
                </a:cubicBezTo>
                <a:lnTo>
                  <a:pt x="158" y="197"/>
                </a:lnTo>
                <a:cubicBezTo>
                  <a:pt x="142" y="205"/>
                  <a:pt x="124" y="210"/>
                  <a:pt x="104" y="210"/>
                </a:cubicBezTo>
                <a:lnTo>
                  <a:pt x="104" y="210"/>
                </a:lnTo>
                <a:cubicBezTo>
                  <a:pt x="84" y="210"/>
                  <a:pt x="65" y="205"/>
                  <a:pt x="50" y="197"/>
                </a:cubicBezTo>
                <a:lnTo>
                  <a:pt x="50" y="197"/>
                </a:lnTo>
                <a:cubicBezTo>
                  <a:pt x="34" y="188"/>
                  <a:pt x="22" y="176"/>
                  <a:pt x="13" y="160"/>
                </a:cubicBezTo>
                <a:lnTo>
                  <a:pt x="13" y="160"/>
                </a:lnTo>
                <a:cubicBezTo>
                  <a:pt x="5" y="144"/>
                  <a:pt x="0" y="126"/>
                  <a:pt x="0" y="105"/>
                </a:cubicBezTo>
                <a:lnTo>
                  <a:pt x="0" y="105"/>
                </a:lnTo>
                <a:cubicBezTo>
                  <a:pt x="0" y="84"/>
                  <a:pt x="5" y="67"/>
                  <a:pt x="13" y="51"/>
                </a:cubicBezTo>
                <a:lnTo>
                  <a:pt x="13" y="51"/>
                </a:lnTo>
                <a:cubicBezTo>
                  <a:pt x="22" y="35"/>
                  <a:pt x="34" y="22"/>
                  <a:pt x="50" y="14"/>
                </a:cubicBezTo>
                <a:lnTo>
                  <a:pt x="50" y="14"/>
                </a:lnTo>
                <a:cubicBezTo>
                  <a:pt x="65" y="5"/>
                  <a:pt x="84" y="0"/>
                  <a:pt x="104" y="0"/>
                </a:cubicBezTo>
                <a:close/>
                <a:moveTo>
                  <a:pt x="104" y="39"/>
                </a:moveTo>
                <a:lnTo>
                  <a:pt x="104" y="39"/>
                </a:lnTo>
                <a:cubicBezTo>
                  <a:pt x="86" y="39"/>
                  <a:pt x="71" y="45"/>
                  <a:pt x="60" y="58"/>
                </a:cubicBezTo>
                <a:lnTo>
                  <a:pt x="60" y="58"/>
                </a:lnTo>
                <a:cubicBezTo>
                  <a:pt x="49" y="70"/>
                  <a:pt x="43" y="86"/>
                  <a:pt x="43" y="106"/>
                </a:cubicBezTo>
                <a:lnTo>
                  <a:pt x="43" y="106"/>
                </a:lnTo>
                <a:cubicBezTo>
                  <a:pt x="43" y="126"/>
                  <a:pt x="49" y="142"/>
                  <a:pt x="60" y="154"/>
                </a:cubicBezTo>
                <a:lnTo>
                  <a:pt x="60" y="154"/>
                </a:lnTo>
                <a:cubicBezTo>
                  <a:pt x="71" y="167"/>
                  <a:pt x="86" y="173"/>
                  <a:pt x="104" y="173"/>
                </a:cubicBezTo>
                <a:lnTo>
                  <a:pt x="104" y="173"/>
                </a:lnTo>
                <a:cubicBezTo>
                  <a:pt x="121" y="173"/>
                  <a:pt x="136" y="167"/>
                  <a:pt x="147" y="154"/>
                </a:cubicBezTo>
                <a:lnTo>
                  <a:pt x="147" y="154"/>
                </a:lnTo>
                <a:cubicBezTo>
                  <a:pt x="159" y="142"/>
                  <a:pt x="164" y="126"/>
                  <a:pt x="164" y="106"/>
                </a:cubicBezTo>
                <a:lnTo>
                  <a:pt x="164" y="106"/>
                </a:lnTo>
                <a:cubicBezTo>
                  <a:pt x="164" y="86"/>
                  <a:pt x="158" y="70"/>
                  <a:pt x="147" y="58"/>
                </a:cubicBezTo>
                <a:lnTo>
                  <a:pt x="147" y="58"/>
                </a:lnTo>
                <a:cubicBezTo>
                  <a:pt x="136" y="45"/>
                  <a:pt x="121" y="39"/>
                  <a:pt x="104" y="3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9"/>
          <p:cNvSpPr>
            <a:spLocks noChangeArrowheads="1"/>
          </p:cNvSpPr>
          <p:nvPr/>
        </p:nvSpPr>
        <p:spPr bwMode="auto">
          <a:xfrm>
            <a:off x="14559138" y="9098992"/>
            <a:ext cx="260445" cy="265985"/>
          </a:xfrm>
          <a:custGeom>
            <a:avLst/>
            <a:gdLst>
              <a:gd name="T0" fmla="*/ 104 w 208"/>
              <a:gd name="T1" fmla="*/ 0 h 211"/>
              <a:gd name="T2" fmla="*/ 104 w 208"/>
              <a:gd name="T3" fmla="*/ 0 h 211"/>
              <a:gd name="T4" fmla="*/ 158 w 208"/>
              <a:gd name="T5" fmla="*/ 14 h 211"/>
              <a:gd name="T6" fmla="*/ 158 w 208"/>
              <a:gd name="T7" fmla="*/ 14 h 211"/>
              <a:gd name="T8" fmla="*/ 194 w 208"/>
              <a:gd name="T9" fmla="*/ 51 h 211"/>
              <a:gd name="T10" fmla="*/ 194 w 208"/>
              <a:gd name="T11" fmla="*/ 51 h 211"/>
              <a:gd name="T12" fmla="*/ 207 w 208"/>
              <a:gd name="T13" fmla="*/ 105 h 211"/>
              <a:gd name="T14" fmla="*/ 207 w 208"/>
              <a:gd name="T15" fmla="*/ 105 h 211"/>
              <a:gd name="T16" fmla="*/ 194 w 208"/>
              <a:gd name="T17" fmla="*/ 160 h 211"/>
              <a:gd name="T18" fmla="*/ 194 w 208"/>
              <a:gd name="T19" fmla="*/ 160 h 211"/>
              <a:gd name="T20" fmla="*/ 158 w 208"/>
              <a:gd name="T21" fmla="*/ 197 h 211"/>
              <a:gd name="T22" fmla="*/ 158 w 208"/>
              <a:gd name="T23" fmla="*/ 197 h 211"/>
              <a:gd name="T24" fmla="*/ 104 w 208"/>
              <a:gd name="T25" fmla="*/ 210 h 211"/>
              <a:gd name="T26" fmla="*/ 104 w 208"/>
              <a:gd name="T27" fmla="*/ 210 h 211"/>
              <a:gd name="T28" fmla="*/ 49 w 208"/>
              <a:gd name="T29" fmla="*/ 197 h 211"/>
              <a:gd name="T30" fmla="*/ 49 w 208"/>
              <a:gd name="T31" fmla="*/ 197 h 211"/>
              <a:gd name="T32" fmla="*/ 13 w 208"/>
              <a:gd name="T33" fmla="*/ 160 h 211"/>
              <a:gd name="T34" fmla="*/ 13 w 208"/>
              <a:gd name="T35" fmla="*/ 160 h 211"/>
              <a:gd name="T36" fmla="*/ 0 w 208"/>
              <a:gd name="T37" fmla="*/ 105 h 211"/>
              <a:gd name="T38" fmla="*/ 0 w 208"/>
              <a:gd name="T39" fmla="*/ 105 h 211"/>
              <a:gd name="T40" fmla="*/ 13 w 208"/>
              <a:gd name="T41" fmla="*/ 51 h 211"/>
              <a:gd name="T42" fmla="*/ 13 w 208"/>
              <a:gd name="T43" fmla="*/ 51 h 211"/>
              <a:gd name="T44" fmla="*/ 49 w 208"/>
              <a:gd name="T45" fmla="*/ 14 h 211"/>
              <a:gd name="T46" fmla="*/ 49 w 208"/>
              <a:gd name="T47" fmla="*/ 14 h 211"/>
              <a:gd name="T48" fmla="*/ 104 w 208"/>
              <a:gd name="T49" fmla="*/ 0 h 211"/>
              <a:gd name="T50" fmla="*/ 104 w 208"/>
              <a:gd name="T51" fmla="*/ 39 h 211"/>
              <a:gd name="T52" fmla="*/ 104 w 208"/>
              <a:gd name="T53" fmla="*/ 39 h 211"/>
              <a:gd name="T54" fmla="*/ 60 w 208"/>
              <a:gd name="T55" fmla="*/ 58 h 211"/>
              <a:gd name="T56" fmla="*/ 60 w 208"/>
              <a:gd name="T57" fmla="*/ 58 h 211"/>
              <a:gd name="T58" fmla="*/ 43 w 208"/>
              <a:gd name="T59" fmla="*/ 106 h 211"/>
              <a:gd name="T60" fmla="*/ 43 w 208"/>
              <a:gd name="T61" fmla="*/ 106 h 211"/>
              <a:gd name="T62" fmla="*/ 60 w 208"/>
              <a:gd name="T63" fmla="*/ 154 h 211"/>
              <a:gd name="T64" fmla="*/ 60 w 208"/>
              <a:gd name="T65" fmla="*/ 154 h 211"/>
              <a:gd name="T66" fmla="*/ 104 w 208"/>
              <a:gd name="T67" fmla="*/ 173 h 211"/>
              <a:gd name="T68" fmla="*/ 104 w 208"/>
              <a:gd name="T69" fmla="*/ 173 h 211"/>
              <a:gd name="T70" fmla="*/ 147 w 208"/>
              <a:gd name="T71" fmla="*/ 154 h 211"/>
              <a:gd name="T72" fmla="*/ 147 w 208"/>
              <a:gd name="T73" fmla="*/ 154 h 211"/>
              <a:gd name="T74" fmla="*/ 164 w 208"/>
              <a:gd name="T75" fmla="*/ 106 h 211"/>
              <a:gd name="T76" fmla="*/ 164 w 208"/>
              <a:gd name="T77" fmla="*/ 106 h 211"/>
              <a:gd name="T78" fmla="*/ 147 w 208"/>
              <a:gd name="T79" fmla="*/ 58 h 211"/>
              <a:gd name="T80" fmla="*/ 147 w 208"/>
              <a:gd name="T81" fmla="*/ 58 h 211"/>
              <a:gd name="T82" fmla="*/ 104 w 208"/>
              <a:gd name="T83" fmla="*/ 3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211">
                <a:moveTo>
                  <a:pt x="104" y="0"/>
                </a:moveTo>
                <a:lnTo>
                  <a:pt x="104" y="0"/>
                </a:lnTo>
                <a:cubicBezTo>
                  <a:pt x="124" y="0"/>
                  <a:pt x="142" y="5"/>
                  <a:pt x="158" y="14"/>
                </a:cubicBezTo>
                <a:lnTo>
                  <a:pt x="158" y="14"/>
                </a:lnTo>
                <a:cubicBezTo>
                  <a:pt x="173" y="22"/>
                  <a:pt x="185" y="35"/>
                  <a:pt x="194" y="51"/>
                </a:cubicBezTo>
                <a:lnTo>
                  <a:pt x="194" y="51"/>
                </a:lnTo>
                <a:cubicBezTo>
                  <a:pt x="202" y="67"/>
                  <a:pt x="207" y="84"/>
                  <a:pt x="207" y="105"/>
                </a:cubicBezTo>
                <a:lnTo>
                  <a:pt x="207" y="105"/>
                </a:lnTo>
                <a:cubicBezTo>
                  <a:pt x="207" y="126"/>
                  <a:pt x="202" y="144"/>
                  <a:pt x="194" y="160"/>
                </a:cubicBezTo>
                <a:lnTo>
                  <a:pt x="194" y="160"/>
                </a:lnTo>
                <a:cubicBezTo>
                  <a:pt x="185" y="176"/>
                  <a:pt x="173" y="188"/>
                  <a:pt x="158" y="197"/>
                </a:cubicBezTo>
                <a:lnTo>
                  <a:pt x="158" y="197"/>
                </a:lnTo>
                <a:cubicBezTo>
                  <a:pt x="142" y="205"/>
                  <a:pt x="124" y="210"/>
                  <a:pt x="104" y="210"/>
                </a:cubicBezTo>
                <a:lnTo>
                  <a:pt x="104" y="210"/>
                </a:lnTo>
                <a:cubicBezTo>
                  <a:pt x="84" y="210"/>
                  <a:pt x="65" y="205"/>
                  <a:pt x="49" y="197"/>
                </a:cubicBezTo>
                <a:lnTo>
                  <a:pt x="49" y="197"/>
                </a:lnTo>
                <a:cubicBezTo>
                  <a:pt x="34" y="188"/>
                  <a:pt x="22" y="176"/>
                  <a:pt x="13" y="160"/>
                </a:cubicBezTo>
                <a:lnTo>
                  <a:pt x="13" y="160"/>
                </a:lnTo>
                <a:cubicBezTo>
                  <a:pt x="5" y="144"/>
                  <a:pt x="0" y="126"/>
                  <a:pt x="0" y="105"/>
                </a:cubicBezTo>
                <a:lnTo>
                  <a:pt x="0" y="105"/>
                </a:lnTo>
                <a:cubicBezTo>
                  <a:pt x="0" y="84"/>
                  <a:pt x="5" y="67"/>
                  <a:pt x="13" y="51"/>
                </a:cubicBezTo>
                <a:lnTo>
                  <a:pt x="13" y="51"/>
                </a:lnTo>
                <a:cubicBezTo>
                  <a:pt x="22" y="35"/>
                  <a:pt x="34" y="22"/>
                  <a:pt x="49" y="14"/>
                </a:cubicBezTo>
                <a:lnTo>
                  <a:pt x="49" y="14"/>
                </a:lnTo>
                <a:cubicBezTo>
                  <a:pt x="65" y="5"/>
                  <a:pt x="84" y="0"/>
                  <a:pt x="104" y="0"/>
                </a:cubicBezTo>
                <a:close/>
                <a:moveTo>
                  <a:pt x="104" y="39"/>
                </a:moveTo>
                <a:lnTo>
                  <a:pt x="104" y="39"/>
                </a:lnTo>
                <a:cubicBezTo>
                  <a:pt x="86" y="39"/>
                  <a:pt x="71" y="45"/>
                  <a:pt x="60" y="58"/>
                </a:cubicBezTo>
                <a:lnTo>
                  <a:pt x="60" y="58"/>
                </a:lnTo>
                <a:cubicBezTo>
                  <a:pt x="49" y="70"/>
                  <a:pt x="43" y="86"/>
                  <a:pt x="43" y="106"/>
                </a:cubicBezTo>
                <a:lnTo>
                  <a:pt x="43" y="106"/>
                </a:lnTo>
                <a:cubicBezTo>
                  <a:pt x="43" y="126"/>
                  <a:pt x="49" y="142"/>
                  <a:pt x="60" y="154"/>
                </a:cubicBezTo>
                <a:lnTo>
                  <a:pt x="60" y="154"/>
                </a:lnTo>
                <a:cubicBezTo>
                  <a:pt x="71" y="167"/>
                  <a:pt x="86" y="173"/>
                  <a:pt x="104" y="173"/>
                </a:cubicBezTo>
                <a:lnTo>
                  <a:pt x="104" y="173"/>
                </a:lnTo>
                <a:cubicBezTo>
                  <a:pt x="122" y="173"/>
                  <a:pt x="136" y="167"/>
                  <a:pt x="147" y="154"/>
                </a:cubicBezTo>
                <a:lnTo>
                  <a:pt x="147" y="154"/>
                </a:lnTo>
                <a:cubicBezTo>
                  <a:pt x="158" y="142"/>
                  <a:pt x="164" y="126"/>
                  <a:pt x="164" y="106"/>
                </a:cubicBezTo>
                <a:lnTo>
                  <a:pt x="164" y="106"/>
                </a:lnTo>
                <a:cubicBezTo>
                  <a:pt x="164" y="86"/>
                  <a:pt x="158" y="70"/>
                  <a:pt x="147" y="58"/>
                </a:cubicBezTo>
                <a:lnTo>
                  <a:pt x="147" y="58"/>
                </a:lnTo>
                <a:cubicBezTo>
                  <a:pt x="136" y="45"/>
                  <a:pt x="122" y="39"/>
                  <a:pt x="104" y="3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30"/>
          <p:cNvSpPr>
            <a:spLocks noChangeArrowheads="1"/>
          </p:cNvSpPr>
          <p:nvPr/>
        </p:nvSpPr>
        <p:spPr bwMode="auto">
          <a:xfrm>
            <a:off x="14852831" y="8999247"/>
            <a:ext cx="260442" cy="365729"/>
          </a:xfrm>
          <a:custGeom>
            <a:avLst/>
            <a:gdLst>
              <a:gd name="T0" fmla="*/ 207 w 208"/>
              <a:gd name="T1" fmla="*/ 0 h 290"/>
              <a:gd name="T2" fmla="*/ 207 w 208"/>
              <a:gd name="T3" fmla="*/ 287 h 290"/>
              <a:gd name="T4" fmla="*/ 164 w 208"/>
              <a:gd name="T5" fmla="*/ 287 h 290"/>
              <a:gd name="T6" fmla="*/ 164 w 208"/>
              <a:gd name="T7" fmla="*/ 252 h 290"/>
              <a:gd name="T8" fmla="*/ 164 w 208"/>
              <a:gd name="T9" fmla="*/ 252 h 290"/>
              <a:gd name="T10" fmla="*/ 136 w 208"/>
              <a:gd name="T11" fmla="*/ 280 h 290"/>
              <a:gd name="T12" fmla="*/ 136 w 208"/>
              <a:gd name="T13" fmla="*/ 280 h 290"/>
              <a:gd name="T14" fmla="*/ 95 w 208"/>
              <a:gd name="T15" fmla="*/ 289 h 290"/>
              <a:gd name="T16" fmla="*/ 95 w 208"/>
              <a:gd name="T17" fmla="*/ 289 h 290"/>
              <a:gd name="T18" fmla="*/ 45 w 208"/>
              <a:gd name="T19" fmla="*/ 276 h 290"/>
              <a:gd name="T20" fmla="*/ 45 w 208"/>
              <a:gd name="T21" fmla="*/ 276 h 290"/>
              <a:gd name="T22" fmla="*/ 12 w 208"/>
              <a:gd name="T23" fmla="*/ 238 h 290"/>
              <a:gd name="T24" fmla="*/ 12 w 208"/>
              <a:gd name="T25" fmla="*/ 238 h 290"/>
              <a:gd name="T26" fmla="*/ 0 w 208"/>
              <a:gd name="T27" fmla="*/ 183 h 290"/>
              <a:gd name="T28" fmla="*/ 0 w 208"/>
              <a:gd name="T29" fmla="*/ 183 h 290"/>
              <a:gd name="T30" fmla="*/ 12 w 208"/>
              <a:gd name="T31" fmla="*/ 130 h 290"/>
              <a:gd name="T32" fmla="*/ 12 w 208"/>
              <a:gd name="T33" fmla="*/ 130 h 290"/>
              <a:gd name="T34" fmla="*/ 45 w 208"/>
              <a:gd name="T35" fmla="*/ 92 h 290"/>
              <a:gd name="T36" fmla="*/ 45 w 208"/>
              <a:gd name="T37" fmla="*/ 92 h 290"/>
              <a:gd name="T38" fmla="*/ 94 w 208"/>
              <a:gd name="T39" fmla="*/ 79 h 290"/>
              <a:gd name="T40" fmla="*/ 94 w 208"/>
              <a:gd name="T41" fmla="*/ 79 h 290"/>
              <a:gd name="T42" fmla="*/ 136 w 208"/>
              <a:gd name="T43" fmla="*/ 89 h 290"/>
              <a:gd name="T44" fmla="*/ 136 w 208"/>
              <a:gd name="T45" fmla="*/ 89 h 290"/>
              <a:gd name="T46" fmla="*/ 164 w 208"/>
              <a:gd name="T47" fmla="*/ 117 h 290"/>
              <a:gd name="T48" fmla="*/ 164 w 208"/>
              <a:gd name="T49" fmla="*/ 0 h 290"/>
              <a:gd name="T50" fmla="*/ 207 w 208"/>
              <a:gd name="T51" fmla="*/ 0 h 290"/>
              <a:gd name="T52" fmla="*/ 104 w 208"/>
              <a:gd name="T53" fmla="*/ 252 h 290"/>
              <a:gd name="T54" fmla="*/ 104 w 208"/>
              <a:gd name="T55" fmla="*/ 252 h 290"/>
              <a:gd name="T56" fmla="*/ 147 w 208"/>
              <a:gd name="T57" fmla="*/ 233 h 290"/>
              <a:gd name="T58" fmla="*/ 147 w 208"/>
              <a:gd name="T59" fmla="*/ 233 h 290"/>
              <a:gd name="T60" fmla="*/ 164 w 208"/>
              <a:gd name="T61" fmla="*/ 185 h 290"/>
              <a:gd name="T62" fmla="*/ 164 w 208"/>
              <a:gd name="T63" fmla="*/ 185 h 290"/>
              <a:gd name="T64" fmla="*/ 147 w 208"/>
              <a:gd name="T65" fmla="*/ 136 h 290"/>
              <a:gd name="T66" fmla="*/ 147 w 208"/>
              <a:gd name="T67" fmla="*/ 136 h 290"/>
              <a:gd name="T68" fmla="*/ 104 w 208"/>
              <a:gd name="T69" fmla="*/ 117 h 290"/>
              <a:gd name="T70" fmla="*/ 104 w 208"/>
              <a:gd name="T71" fmla="*/ 117 h 290"/>
              <a:gd name="T72" fmla="*/ 60 w 208"/>
              <a:gd name="T73" fmla="*/ 136 h 290"/>
              <a:gd name="T74" fmla="*/ 60 w 208"/>
              <a:gd name="T75" fmla="*/ 136 h 290"/>
              <a:gd name="T76" fmla="*/ 43 w 208"/>
              <a:gd name="T77" fmla="*/ 185 h 290"/>
              <a:gd name="T78" fmla="*/ 43 w 208"/>
              <a:gd name="T79" fmla="*/ 185 h 290"/>
              <a:gd name="T80" fmla="*/ 60 w 208"/>
              <a:gd name="T81" fmla="*/ 233 h 290"/>
              <a:gd name="T82" fmla="*/ 60 w 208"/>
              <a:gd name="T83" fmla="*/ 233 h 290"/>
              <a:gd name="T84" fmla="*/ 104 w 208"/>
              <a:gd name="T85" fmla="*/ 252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8" h="290">
                <a:moveTo>
                  <a:pt x="207" y="0"/>
                </a:moveTo>
                <a:lnTo>
                  <a:pt x="207" y="287"/>
                </a:lnTo>
                <a:lnTo>
                  <a:pt x="164" y="287"/>
                </a:lnTo>
                <a:lnTo>
                  <a:pt x="164" y="252"/>
                </a:lnTo>
                <a:lnTo>
                  <a:pt x="164" y="252"/>
                </a:lnTo>
                <a:cubicBezTo>
                  <a:pt x="158" y="264"/>
                  <a:pt x="148" y="273"/>
                  <a:pt x="136" y="280"/>
                </a:cubicBezTo>
                <a:lnTo>
                  <a:pt x="136" y="280"/>
                </a:lnTo>
                <a:cubicBezTo>
                  <a:pt x="124" y="286"/>
                  <a:pt x="111" y="289"/>
                  <a:pt x="95" y="289"/>
                </a:cubicBezTo>
                <a:lnTo>
                  <a:pt x="95" y="289"/>
                </a:lnTo>
                <a:cubicBezTo>
                  <a:pt x="76" y="289"/>
                  <a:pt x="59" y="285"/>
                  <a:pt x="45" y="276"/>
                </a:cubicBezTo>
                <a:lnTo>
                  <a:pt x="45" y="276"/>
                </a:lnTo>
                <a:cubicBezTo>
                  <a:pt x="31" y="267"/>
                  <a:pt x="20" y="254"/>
                  <a:pt x="12" y="238"/>
                </a:cubicBezTo>
                <a:lnTo>
                  <a:pt x="12" y="238"/>
                </a:lnTo>
                <a:cubicBezTo>
                  <a:pt x="4" y="222"/>
                  <a:pt x="0" y="204"/>
                  <a:pt x="0" y="183"/>
                </a:cubicBezTo>
                <a:lnTo>
                  <a:pt x="0" y="183"/>
                </a:lnTo>
                <a:cubicBezTo>
                  <a:pt x="0" y="163"/>
                  <a:pt x="4" y="145"/>
                  <a:pt x="12" y="130"/>
                </a:cubicBezTo>
                <a:lnTo>
                  <a:pt x="12" y="130"/>
                </a:lnTo>
                <a:cubicBezTo>
                  <a:pt x="20" y="114"/>
                  <a:pt x="31" y="101"/>
                  <a:pt x="45" y="92"/>
                </a:cubicBezTo>
                <a:lnTo>
                  <a:pt x="45" y="92"/>
                </a:lnTo>
                <a:cubicBezTo>
                  <a:pt x="59" y="84"/>
                  <a:pt x="76" y="79"/>
                  <a:pt x="94" y="79"/>
                </a:cubicBezTo>
                <a:lnTo>
                  <a:pt x="94" y="79"/>
                </a:lnTo>
                <a:cubicBezTo>
                  <a:pt x="110" y="79"/>
                  <a:pt x="124" y="83"/>
                  <a:pt x="136" y="89"/>
                </a:cubicBezTo>
                <a:lnTo>
                  <a:pt x="136" y="89"/>
                </a:lnTo>
                <a:cubicBezTo>
                  <a:pt x="147" y="95"/>
                  <a:pt x="157" y="105"/>
                  <a:pt x="164" y="117"/>
                </a:cubicBezTo>
                <a:lnTo>
                  <a:pt x="164" y="0"/>
                </a:lnTo>
                <a:lnTo>
                  <a:pt x="207" y="0"/>
                </a:lnTo>
                <a:close/>
                <a:moveTo>
                  <a:pt x="104" y="252"/>
                </a:moveTo>
                <a:lnTo>
                  <a:pt x="104" y="252"/>
                </a:lnTo>
                <a:cubicBezTo>
                  <a:pt x="121" y="252"/>
                  <a:pt x="136" y="246"/>
                  <a:pt x="147" y="233"/>
                </a:cubicBezTo>
                <a:lnTo>
                  <a:pt x="147" y="233"/>
                </a:lnTo>
                <a:cubicBezTo>
                  <a:pt x="159" y="221"/>
                  <a:pt x="164" y="205"/>
                  <a:pt x="164" y="185"/>
                </a:cubicBezTo>
                <a:lnTo>
                  <a:pt x="164" y="185"/>
                </a:lnTo>
                <a:cubicBezTo>
                  <a:pt x="164" y="165"/>
                  <a:pt x="159" y="149"/>
                  <a:pt x="147" y="136"/>
                </a:cubicBezTo>
                <a:lnTo>
                  <a:pt x="147" y="136"/>
                </a:lnTo>
                <a:cubicBezTo>
                  <a:pt x="136" y="123"/>
                  <a:pt x="121" y="117"/>
                  <a:pt x="104" y="117"/>
                </a:cubicBezTo>
                <a:lnTo>
                  <a:pt x="104" y="117"/>
                </a:lnTo>
                <a:cubicBezTo>
                  <a:pt x="86" y="117"/>
                  <a:pt x="71" y="123"/>
                  <a:pt x="60" y="136"/>
                </a:cubicBezTo>
                <a:lnTo>
                  <a:pt x="60" y="136"/>
                </a:lnTo>
                <a:cubicBezTo>
                  <a:pt x="49" y="149"/>
                  <a:pt x="43" y="165"/>
                  <a:pt x="43" y="185"/>
                </a:cubicBezTo>
                <a:lnTo>
                  <a:pt x="43" y="185"/>
                </a:lnTo>
                <a:cubicBezTo>
                  <a:pt x="43" y="205"/>
                  <a:pt x="49" y="221"/>
                  <a:pt x="60" y="233"/>
                </a:cubicBezTo>
                <a:lnTo>
                  <a:pt x="60" y="233"/>
                </a:lnTo>
                <a:cubicBezTo>
                  <a:pt x="71" y="246"/>
                  <a:pt x="86" y="252"/>
                  <a:pt x="104" y="25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31"/>
          <p:cNvSpPr>
            <a:spLocks noChangeArrowheads="1"/>
          </p:cNvSpPr>
          <p:nvPr/>
        </p:nvSpPr>
        <p:spPr bwMode="auto">
          <a:xfrm>
            <a:off x="15290596" y="9098992"/>
            <a:ext cx="260445" cy="265985"/>
          </a:xfrm>
          <a:custGeom>
            <a:avLst/>
            <a:gdLst>
              <a:gd name="T0" fmla="*/ 104 w 208"/>
              <a:gd name="T1" fmla="*/ 0 h 211"/>
              <a:gd name="T2" fmla="*/ 104 w 208"/>
              <a:gd name="T3" fmla="*/ 0 h 211"/>
              <a:gd name="T4" fmla="*/ 158 w 208"/>
              <a:gd name="T5" fmla="*/ 14 h 211"/>
              <a:gd name="T6" fmla="*/ 158 w 208"/>
              <a:gd name="T7" fmla="*/ 14 h 211"/>
              <a:gd name="T8" fmla="*/ 194 w 208"/>
              <a:gd name="T9" fmla="*/ 51 h 211"/>
              <a:gd name="T10" fmla="*/ 194 w 208"/>
              <a:gd name="T11" fmla="*/ 51 h 211"/>
              <a:gd name="T12" fmla="*/ 207 w 208"/>
              <a:gd name="T13" fmla="*/ 105 h 211"/>
              <a:gd name="T14" fmla="*/ 207 w 208"/>
              <a:gd name="T15" fmla="*/ 105 h 211"/>
              <a:gd name="T16" fmla="*/ 194 w 208"/>
              <a:gd name="T17" fmla="*/ 160 h 211"/>
              <a:gd name="T18" fmla="*/ 194 w 208"/>
              <a:gd name="T19" fmla="*/ 160 h 211"/>
              <a:gd name="T20" fmla="*/ 158 w 208"/>
              <a:gd name="T21" fmla="*/ 197 h 211"/>
              <a:gd name="T22" fmla="*/ 158 w 208"/>
              <a:gd name="T23" fmla="*/ 197 h 211"/>
              <a:gd name="T24" fmla="*/ 104 w 208"/>
              <a:gd name="T25" fmla="*/ 210 h 211"/>
              <a:gd name="T26" fmla="*/ 104 w 208"/>
              <a:gd name="T27" fmla="*/ 210 h 211"/>
              <a:gd name="T28" fmla="*/ 50 w 208"/>
              <a:gd name="T29" fmla="*/ 197 h 211"/>
              <a:gd name="T30" fmla="*/ 50 w 208"/>
              <a:gd name="T31" fmla="*/ 197 h 211"/>
              <a:gd name="T32" fmla="*/ 13 w 208"/>
              <a:gd name="T33" fmla="*/ 160 h 211"/>
              <a:gd name="T34" fmla="*/ 13 w 208"/>
              <a:gd name="T35" fmla="*/ 160 h 211"/>
              <a:gd name="T36" fmla="*/ 0 w 208"/>
              <a:gd name="T37" fmla="*/ 105 h 211"/>
              <a:gd name="T38" fmla="*/ 0 w 208"/>
              <a:gd name="T39" fmla="*/ 105 h 211"/>
              <a:gd name="T40" fmla="*/ 13 w 208"/>
              <a:gd name="T41" fmla="*/ 51 h 211"/>
              <a:gd name="T42" fmla="*/ 13 w 208"/>
              <a:gd name="T43" fmla="*/ 51 h 211"/>
              <a:gd name="T44" fmla="*/ 50 w 208"/>
              <a:gd name="T45" fmla="*/ 14 h 211"/>
              <a:gd name="T46" fmla="*/ 50 w 208"/>
              <a:gd name="T47" fmla="*/ 14 h 211"/>
              <a:gd name="T48" fmla="*/ 104 w 208"/>
              <a:gd name="T49" fmla="*/ 0 h 211"/>
              <a:gd name="T50" fmla="*/ 104 w 208"/>
              <a:gd name="T51" fmla="*/ 39 h 211"/>
              <a:gd name="T52" fmla="*/ 104 w 208"/>
              <a:gd name="T53" fmla="*/ 39 h 211"/>
              <a:gd name="T54" fmla="*/ 60 w 208"/>
              <a:gd name="T55" fmla="*/ 58 h 211"/>
              <a:gd name="T56" fmla="*/ 60 w 208"/>
              <a:gd name="T57" fmla="*/ 58 h 211"/>
              <a:gd name="T58" fmla="*/ 43 w 208"/>
              <a:gd name="T59" fmla="*/ 106 h 211"/>
              <a:gd name="T60" fmla="*/ 43 w 208"/>
              <a:gd name="T61" fmla="*/ 106 h 211"/>
              <a:gd name="T62" fmla="*/ 60 w 208"/>
              <a:gd name="T63" fmla="*/ 154 h 211"/>
              <a:gd name="T64" fmla="*/ 60 w 208"/>
              <a:gd name="T65" fmla="*/ 154 h 211"/>
              <a:gd name="T66" fmla="*/ 104 w 208"/>
              <a:gd name="T67" fmla="*/ 173 h 211"/>
              <a:gd name="T68" fmla="*/ 104 w 208"/>
              <a:gd name="T69" fmla="*/ 173 h 211"/>
              <a:gd name="T70" fmla="*/ 147 w 208"/>
              <a:gd name="T71" fmla="*/ 154 h 211"/>
              <a:gd name="T72" fmla="*/ 147 w 208"/>
              <a:gd name="T73" fmla="*/ 154 h 211"/>
              <a:gd name="T74" fmla="*/ 164 w 208"/>
              <a:gd name="T75" fmla="*/ 106 h 211"/>
              <a:gd name="T76" fmla="*/ 164 w 208"/>
              <a:gd name="T77" fmla="*/ 106 h 211"/>
              <a:gd name="T78" fmla="*/ 147 w 208"/>
              <a:gd name="T79" fmla="*/ 58 h 211"/>
              <a:gd name="T80" fmla="*/ 147 w 208"/>
              <a:gd name="T81" fmla="*/ 58 h 211"/>
              <a:gd name="T82" fmla="*/ 104 w 208"/>
              <a:gd name="T83" fmla="*/ 3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211">
                <a:moveTo>
                  <a:pt x="104" y="0"/>
                </a:moveTo>
                <a:lnTo>
                  <a:pt x="104" y="0"/>
                </a:lnTo>
                <a:cubicBezTo>
                  <a:pt x="124" y="0"/>
                  <a:pt x="142" y="5"/>
                  <a:pt x="158" y="14"/>
                </a:cubicBezTo>
                <a:lnTo>
                  <a:pt x="158" y="14"/>
                </a:lnTo>
                <a:cubicBezTo>
                  <a:pt x="173" y="22"/>
                  <a:pt x="185" y="35"/>
                  <a:pt x="194" y="51"/>
                </a:cubicBezTo>
                <a:lnTo>
                  <a:pt x="194" y="51"/>
                </a:lnTo>
                <a:cubicBezTo>
                  <a:pt x="203" y="67"/>
                  <a:pt x="207" y="84"/>
                  <a:pt x="207" y="105"/>
                </a:cubicBezTo>
                <a:lnTo>
                  <a:pt x="207" y="105"/>
                </a:lnTo>
                <a:cubicBezTo>
                  <a:pt x="207" y="126"/>
                  <a:pt x="203" y="144"/>
                  <a:pt x="194" y="160"/>
                </a:cubicBezTo>
                <a:lnTo>
                  <a:pt x="194" y="160"/>
                </a:lnTo>
                <a:cubicBezTo>
                  <a:pt x="185" y="176"/>
                  <a:pt x="173" y="188"/>
                  <a:pt x="158" y="197"/>
                </a:cubicBezTo>
                <a:lnTo>
                  <a:pt x="158" y="197"/>
                </a:lnTo>
                <a:cubicBezTo>
                  <a:pt x="142" y="205"/>
                  <a:pt x="124" y="210"/>
                  <a:pt x="104" y="210"/>
                </a:cubicBezTo>
                <a:lnTo>
                  <a:pt x="104" y="210"/>
                </a:lnTo>
                <a:cubicBezTo>
                  <a:pt x="84" y="210"/>
                  <a:pt x="65" y="205"/>
                  <a:pt x="50" y="197"/>
                </a:cubicBezTo>
                <a:lnTo>
                  <a:pt x="50" y="197"/>
                </a:lnTo>
                <a:cubicBezTo>
                  <a:pt x="34" y="188"/>
                  <a:pt x="22" y="176"/>
                  <a:pt x="13" y="160"/>
                </a:cubicBezTo>
                <a:lnTo>
                  <a:pt x="13" y="160"/>
                </a:lnTo>
                <a:cubicBezTo>
                  <a:pt x="5" y="144"/>
                  <a:pt x="0" y="126"/>
                  <a:pt x="0" y="105"/>
                </a:cubicBezTo>
                <a:lnTo>
                  <a:pt x="0" y="105"/>
                </a:lnTo>
                <a:cubicBezTo>
                  <a:pt x="0" y="84"/>
                  <a:pt x="5" y="67"/>
                  <a:pt x="13" y="51"/>
                </a:cubicBezTo>
                <a:lnTo>
                  <a:pt x="13" y="51"/>
                </a:lnTo>
                <a:cubicBezTo>
                  <a:pt x="22" y="35"/>
                  <a:pt x="34" y="22"/>
                  <a:pt x="50" y="14"/>
                </a:cubicBezTo>
                <a:lnTo>
                  <a:pt x="50" y="14"/>
                </a:lnTo>
                <a:cubicBezTo>
                  <a:pt x="65" y="5"/>
                  <a:pt x="84" y="0"/>
                  <a:pt x="104" y="0"/>
                </a:cubicBezTo>
                <a:close/>
                <a:moveTo>
                  <a:pt x="104" y="39"/>
                </a:moveTo>
                <a:lnTo>
                  <a:pt x="104" y="39"/>
                </a:lnTo>
                <a:cubicBezTo>
                  <a:pt x="86" y="39"/>
                  <a:pt x="71" y="45"/>
                  <a:pt x="60" y="58"/>
                </a:cubicBezTo>
                <a:lnTo>
                  <a:pt x="60" y="58"/>
                </a:lnTo>
                <a:cubicBezTo>
                  <a:pt x="49" y="70"/>
                  <a:pt x="43" y="86"/>
                  <a:pt x="43" y="106"/>
                </a:cubicBezTo>
                <a:lnTo>
                  <a:pt x="43" y="106"/>
                </a:lnTo>
                <a:cubicBezTo>
                  <a:pt x="43" y="126"/>
                  <a:pt x="49" y="142"/>
                  <a:pt x="60" y="154"/>
                </a:cubicBezTo>
                <a:lnTo>
                  <a:pt x="60" y="154"/>
                </a:lnTo>
                <a:cubicBezTo>
                  <a:pt x="71" y="167"/>
                  <a:pt x="86" y="173"/>
                  <a:pt x="104" y="173"/>
                </a:cubicBezTo>
                <a:lnTo>
                  <a:pt x="104" y="173"/>
                </a:lnTo>
                <a:cubicBezTo>
                  <a:pt x="121" y="173"/>
                  <a:pt x="136" y="167"/>
                  <a:pt x="147" y="154"/>
                </a:cubicBezTo>
                <a:lnTo>
                  <a:pt x="147" y="154"/>
                </a:lnTo>
                <a:cubicBezTo>
                  <a:pt x="159" y="142"/>
                  <a:pt x="164" y="126"/>
                  <a:pt x="164" y="106"/>
                </a:cubicBezTo>
                <a:lnTo>
                  <a:pt x="164" y="106"/>
                </a:lnTo>
                <a:cubicBezTo>
                  <a:pt x="164" y="86"/>
                  <a:pt x="158" y="70"/>
                  <a:pt x="147" y="58"/>
                </a:cubicBezTo>
                <a:lnTo>
                  <a:pt x="147" y="58"/>
                </a:lnTo>
                <a:cubicBezTo>
                  <a:pt x="136" y="45"/>
                  <a:pt x="121" y="39"/>
                  <a:pt x="104" y="3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32"/>
          <p:cNvSpPr>
            <a:spLocks noChangeArrowheads="1"/>
          </p:cNvSpPr>
          <p:nvPr/>
        </p:nvSpPr>
        <p:spPr bwMode="auto">
          <a:xfrm>
            <a:off x="15611995" y="9098992"/>
            <a:ext cx="138536" cy="260442"/>
          </a:xfrm>
          <a:custGeom>
            <a:avLst/>
            <a:gdLst>
              <a:gd name="T0" fmla="*/ 42 w 112"/>
              <a:gd name="T1" fmla="*/ 43 h 209"/>
              <a:gd name="T2" fmla="*/ 42 w 112"/>
              <a:gd name="T3" fmla="*/ 43 h 209"/>
              <a:gd name="T4" fmla="*/ 70 w 112"/>
              <a:gd name="T5" fmla="*/ 11 h 209"/>
              <a:gd name="T6" fmla="*/ 70 w 112"/>
              <a:gd name="T7" fmla="*/ 11 h 209"/>
              <a:gd name="T8" fmla="*/ 111 w 112"/>
              <a:gd name="T9" fmla="*/ 0 h 209"/>
              <a:gd name="T10" fmla="*/ 111 w 112"/>
              <a:gd name="T11" fmla="*/ 43 h 209"/>
              <a:gd name="T12" fmla="*/ 111 w 112"/>
              <a:gd name="T13" fmla="*/ 43 h 209"/>
              <a:gd name="T14" fmla="*/ 63 w 112"/>
              <a:gd name="T15" fmla="*/ 58 h 209"/>
              <a:gd name="T16" fmla="*/ 63 w 112"/>
              <a:gd name="T17" fmla="*/ 58 h 209"/>
              <a:gd name="T18" fmla="*/ 42 w 112"/>
              <a:gd name="T19" fmla="*/ 101 h 209"/>
              <a:gd name="T20" fmla="*/ 42 w 112"/>
              <a:gd name="T21" fmla="*/ 208 h 209"/>
              <a:gd name="T22" fmla="*/ 0 w 112"/>
              <a:gd name="T23" fmla="*/ 208 h 209"/>
              <a:gd name="T24" fmla="*/ 0 w 112"/>
              <a:gd name="T25" fmla="*/ 2 h 209"/>
              <a:gd name="T26" fmla="*/ 42 w 112"/>
              <a:gd name="T27" fmla="*/ 2 h 209"/>
              <a:gd name="T28" fmla="*/ 42 w 112"/>
              <a:gd name="T29" fmla="*/ 4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209">
                <a:moveTo>
                  <a:pt x="42" y="43"/>
                </a:moveTo>
                <a:lnTo>
                  <a:pt x="42" y="43"/>
                </a:lnTo>
                <a:cubicBezTo>
                  <a:pt x="49" y="29"/>
                  <a:pt x="58" y="19"/>
                  <a:pt x="70" y="11"/>
                </a:cubicBezTo>
                <a:lnTo>
                  <a:pt x="70" y="11"/>
                </a:lnTo>
                <a:cubicBezTo>
                  <a:pt x="81" y="4"/>
                  <a:pt x="95" y="0"/>
                  <a:pt x="111" y="0"/>
                </a:cubicBezTo>
                <a:lnTo>
                  <a:pt x="111" y="43"/>
                </a:lnTo>
                <a:lnTo>
                  <a:pt x="111" y="43"/>
                </a:lnTo>
                <a:cubicBezTo>
                  <a:pt x="91" y="42"/>
                  <a:pt x="75" y="47"/>
                  <a:pt x="63" y="58"/>
                </a:cubicBezTo>
                <a:lnTo>
                  <a:pt x="63" y="58"/>
                </a:lnTo>
                <a:cubicBezTo>
                  <a:pt x="51" y="68"/>
                  <a:pt x="44" y="82"/>
                  <a:pt x="42" y="101"/>
                </a:cubicBezTo>
                <a:lnTo>
                  <a:pt x="42" y="208"/>
                </a:lnTo>
                <a:lnTo>
                  <a:pt x="0" y="208"/>
                </a:lnTo>
                <a:lnTo>
                  <a:pt x="0" y="2"/>
                </a:lnTo>
                <a:lnTo>
                  <a:pt x="42" y="2"/>
                </a:lnTo>
                <a:lnTo>
                  <a:pt x="42" y="43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33"/>
          <p:cNvSpPr>
            <a:spLocks noChangeArrowheads="1"/>
          </p:cNvSpPr>
          <p:nvPr/>
        </p:nvSpPr>
        <p:spPr bwMode="auto">
          <a:xfrm>
            <a:off x="11167829" y="9686375"/>
            <a:ext cx="199489" cy="265985"/>
          </a:xfrm>
          <a:custGeom>
            <a:avLst/>
            <a:gdLst>
              <a:gd name="T0" fmla="*/ 136 w 157"/>
              <a:gd name="T1" fmla="*/ 54 h 211"/>
              <a:gd name="T2" fmla="*/ 136 w 157"/>
              <a:gd name="T3" fmla="*/ 54 h 211"/>
              <a:gd name="T4" fmla="*/ 108 w 157"/>
              <a:gd name="T5" fmla="*/ 41 h 211"/>
              <a:gd name="T6" fmla="*/ 108 w 157"/>
              <a:gd name="T7" fmla="*/ 41 h 211"/>
              <a:gd name="T8" fmla="*/ 79 w 157"/>
              <a:gd name="T9" fmla="*/ 36 h 211"/>
              <a:gd name="T10" fmla="*/ 79 w 157"/>
              <a:gd name="T11" fmla="*/ 36 h 211"/>
              <a:gd name="T12" fmla="*/ 58 w 157"/>
              <a:gd name="T13" fmla="*/ 41 h 211"/>
              <a:gd name="T14" fmla="*/ 58 w 157"/>
              <a:gd name="T15" fmla="*/ 41 h 211"/>
              <a:gd name="T16" fmla="*/ 50 w 157"/>
              <a:gd name="T17" fmla="*/ 56 h 211"/>
              <a:gd name="T18" fmla="*/ 50 w 157"/>
              <a:gd name="T19" fmla="*/ 56 h 211"/>
              <a:gd name="T20" fmla="*/ 59 w 157"/>
              <a:gd name="T21" fmla="*/ 72 h 211"/>
              <a:gd name="T22" fmla="*/ 59 w 157"/>
              <a:gd name="T23" fmla="*/ 72 h 211"/>
              <a:gd name="T24" fmla="*/ 89 w 157"/>
              <a:gd name="T25" fmla="*/ 85 h 211"/>
              <a:gd name="T26" fmla="*/ 89 w 157"/>
              <a:gd name="T27" fmla="*/ 85 h 211"/>
              <a:gd name="T28" fmla="*/ 123 w 157"/>
              <a:gd name="T29" fmla="*/ 97 h 211"/>
              <a:gd name="T30" fmla="*/ 123 w 157"/>
              <a:gd name="T31" fmla="*/ 97 h 211"/>
              <a:gd name="T32" fmla="*/ 146 w 157"/>
              <a:gd name="T33" fmla="*/ 116 h 211"/>
              <a:gd name="T34" fmla="*/ 146 w 157"/>
              <a:gd name="T35" fmla="*/ 116 h 211"/>
              <a:gd name="T36" fmla="*/ 156 w 157"/>
              <a:gd name="T37" fmla="*/ 148 h 211"/>
              <a:gd name="T38" fmla="*/ 156 w 157"/>
              <a:gd name="T39" fmla="*/ 148 h 211"/>
              <a:gd name="T40" fmla="*/ 134 w 157"/>
              <a:gd name="T41" fmla="*/ 195 h 211"/>
              <a:gd name="T42" fmla="*/ 134 w 157"/>
              <a:gd name="T43" fmla="*/ 195 h 211"/>
              <a:gd name="T44" fmla="*/ 79 w 157"/>
              <a:gd name="T45" fmla="*/ 210 h 211"/>
              <a:gd name="T46" fmla="*/ 79 w 157"/>
              <a:gd name="T47" fmla="*/ 210 h 211"/>
              <a:gd name="T48" fmla="*/ 35 w 157"/>
              <a:gd name="T49" fmla="*/ 203 h 211"/>
              <a:gd name="T50" fmla="*/ 35 w 157"/>
              <a:gd name="T51" fmla="*/ 203 h 211"/>
              <a:gd name="T52" fmla="*/ 0 w 157"/>
              <a:gd name="T53" fmla="*/ 181 h 211"/>
              <a:gd name="T54" fmla="*/ 15 w 157"/>
              <a:gd name="T55" fmla="*/ 149 h 211"/>
              <a:gd name="T56" fmla="*/ 15 w 157"/>
              <a:gd name="T57" fmla="*/ 149 h 211"/>
              <a:gd name="T58" fmla="*/ 46 w 157"/>
              <a:gd name="T59" fmla="*/ 168 h 211"/>
              <a:gd name="T60" fmla="*/ 46 w 157"/>
              <a:gd name="T61" fmla="*/ 168 h 211"/>
              <a:gd name="T62" fmla="*/ 81 w 157"/>
              <a:gd name="T63" fmla="*/ 175 h 211"/>
              <a:gd name="T64" fmla="*/ 81 w 157"/>
              <a:gd name="T65" fmla="*/ 175 h 211"/>
              <a:gd name="T66" fmla="*/ 105 w 157"/>
              <a:gd name="T67" fmla="*/ 170 h 211"/>
              <a:gd name="T68" fmla="*/ 105 w 157"/>
              <a:gd name="T69" fmla="*/ 170 h 211"/>
              <a:gd name="T70" fmla="*/ 113 w 157"/>
              <a:gd name="T71" fmla="*/ 153 h 211"/>
              <a:gd name="T72" fmla="*/ 113 w 157"/>
              <a:gd name="T73" fmla="*/ 153 h 211"/>
              <a:gd name="T74" fmla="*/ 108 w 157"/>
              <a:gd name="T75" fmla="*/ 139 h 211"/>
              <a:gd name="T76" fmla="*/ 108 w 157"/>
              <a:gd name="T77" fmla="*/ 139 h 211"/>
              <a:gd name="T78" fmla="*/ 95 w 157"/>
              <a:gd name="T79" fmla="*/ 130 h 211"/>
              <a:gd name="T80" fmla="*/ 95 w 157"/>
              <a:gd name="T81" fmla="*/ 130 h 211"/>
              <a:gd name="T82" fmla="*/ 72 w 157"/>
              <a:gd name="T83" fmla="*/ 122 h 211"/>
              <a:gd name="T84" fmla="*/ 72 w 157"/>
              <a:gd name="T85" fmla="*/ 122 h 211"/>
              <a:gd name="T86" fmla="*/ 40 w 157"/>
              <a:gd name="T87" fmla="*/ 110 h 211"/>
              <a:gd name="T88" fmla="*/ 40 w 157"/>
              <a:gd name="T89" fmla="*/ 110 h 211"/>
              <a:gd name="T90" fmla="*/ 19 w 157"/>
              <a:gd name="T91" fmla="*/ 92 h 211"/>
              <a:gd name="T92" fmla="*/ 19 w 157"/>
              <a:gd name="T93" fmla="*/ 92 h 211"/>
              <a:gd name="T94" fmla="*/ 9 w 157"/>
              <a:gd name="T95" fmla="*/ 60 h 211"/>
              <a:gd name="T96" fmla="*/ 9 w 157"/>
              <a:gd name="T97" fmla="*/ 60 h 211"/>
              <a:gd name="T98" fmla="*/ 30 w 157"/>
              <a:gd name="T99" fmla="*/ 16 h 211"/>
              <a:gd name="T100" fmla="*/ 30 w 157"/>
              <a:gd name="T101" fmla="*/ 16 h 211"/>
              <a:gd name="T102" fmla="*/ 83 w 157"/>
              <a:gd name="T103" fmla="*/ 0 h 211"/>
              <a:gd name="T104" fmla="*/ 83 w 157"/>
              <a:gd name="T105" fmla="*/ 0 h 211"/>
              <a:gd name="T106" fmla="*/ 120 w 157"/>
              <a:gd name="T107" fmla="*/ 6 h 211"/>
              <a:gd name="T108" fmla="*/ 120 w 157"/>
              <a:gd name="T109" fmla="*/ 6 h 211"/>
              <a:gd name="T110" fmla="*/ 152 w 157"/>
              <a:gd name="T111" fmla="*/ 21 h 211"/>
              <a:gd name="T112" fmla="*/ 136 w 157"/>
              <a:gd name="T113" fmla="*/ 5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7" h="211">
                <a:moveTo>
                  <a:pt x="136" y="54"/>
                </a:moveTo>
                <a:lnTo>
                  <a:pt x="136" y="54"/>
                </a:lnTo>
                <a:cubicBezTo>
                  <a:pt x="128" y="49"/>
                  <a:pt x="118" y="44"/>
                  <a:pt x="108" y="41"/>
                </a:cubicBezTo>
                <a:lnTo>
                  <a:pt x="108" y="41"/>
                </a:lnTo>
                <a:cubicBezTo>
                  <a:pt x="98" y="38"/>
                  <a:pt x="88" y="36"/>
                  <a:pt x="79" y="36"/>
                </a:cubicBezTo>
                <a:lnTo>
                  <a:pt x="79" y="36"/>
                </a:lnTo>
                <a:cubicBezTo>
                  <a:pt x="71" y="36"/>
                  <a:pt x="63" y="38"/>
                  <a:pt x="58" y="41"/>
                </a:cubicBezTo>
                <a:lnTo>
                  <a:pt x="58" y="41"/>
                </a:lnTo>
                <a:cubicBezTo>
                  <a:pt x="53" y="44"/>
                  <a:pt x="50" y="50"/>
                  <a:pt x="50" y="56"/>
                </a:cubicBezTo>
                <a:lnTo>
                  <a:pt x="50" y="56"/>
                </a:lnTo>
                <a:cubicBezTo>
                  <a:pt x="50" y="63"/>
                  <a:pt x="53" y="69"/>
                  <a:pt x="59" y="72"/>
                </a:cubicBezTo>
                <a:lnTo>
                  <a:pt x="59" y="72"/>
                </a:lnTo>
                <a:cubicBezTo>
                  <a:pt x="66" y="76"/>
                  <a:pt x="76" y="80"/>
                  <a:pt x="89" y="85"/>
                </a:cubicBezTo>
                <a:lnTo>
                  <a:pt x="89" y="85"/>
                </a:lnTo>
                <a:cubicBezTo>
                  <a:pt x="103" y="89"/>
                  <a:pt x="114" y="93"/>
                  <a:pt x="123" y="97"/>
                </a:cubicBezTo>
                <a:lnTo>
                  <a:pt x="123" y="97"/>
                </a:lnTo>
                <a:cubicBezTo>
                  <a:pt x="132" y="101"/>
                  <a:pt x="140" y="107"/>
                  <a:pt x="146" y="116"/>
                </a:cubicBezTo>
                <a:lnTo>
                  <a:pt x="146" y="116"/>
                </a:lnTo>
                <a:cubicBezTo>
                  <a:pt x="152" y="124"/>
                  <a:pt x="156" y="135"/>
                  <a:pt x="156" y="148"/>
                </a:cubicBezTo>
                <a:lnTo>
                  <a:pt x="156" y="148"/>
                </a:lnTo>
                <a:cubicBezTo>
                  <a:pt x="156" y="168"/>
                  <a:pt x="148" y="184"/>
                  <a:pt x="134" y="195"/>
                </a:cubicBezTo>
                <a:lnTo>
                  <a:pt x="134" y="195"/>
                </a:lnTo>
                <a:cubicBezTo>
                  <a:pt x="119" y="205"/>
                  <a:pt x="101" y="210"/>
                  <a:pt x="79" y="210"/>
                </a:cubicBezTo>
                <a:lnTo>
                  <a:pt x="79" y="210"/>
                </a:lnTo>
                <a:cubicBezTo>
                  <a:pt x="65" y="210"/>
                  <a:pt x="50" y="207"/>
                  <a:pt x="35" y="203"/>
                </a:cubicBezTo>
                <a:lnTo>
                  <a:pt x="35" y="203"/>
                </a:lnTo>
                <a:cubicBezTo>
                  <a:pt x="21" y="197"/>
                  <a:pt x="9" y="190"/>
                  <a:pt x="0" y="181"/>
                </a:cubicBezTo>
                <a:lnTo>
                  <a:pt x="15" y="149"/>
                </a:lnTo>
                <a:lnTo>
                  <a:pt x="15" y="149"/>
                </a:lnTo>
                <a:cubicBezTo>
                  <a:pt x="24" y="157"/>
                  <a:pt x="34" y="164"/>
                  <a:pt x="46" y="168"/>
                </a:cubicBezTo>
                <a:lnTo>
                  <a:pt x="46" y="168"/>
                </a:lnTo>
                <a:cubicBezTo>
                  <a:pt x="58" y="173"/>
                  <a:pt x="70" y="175"/>
                  <a:pt x="81" y="175"/>
                </a:cubicBezTo>
                <a:lnTo>
                  <a:pt x="81" y="175"/>
                </a:lnTo>
                <a:cubicBezTo>
                  <a:pt x="91" y="175"/>
                  <a:pt x="99" y="173"/>
                  <a:pt x="105" y="170"/>
                </a:cubicBezTo>
                <a:lnTo>
                  <a:pt x="105" y="170"/>
                </a:lnTo>
                <a:cubicBezTo>
                  <a:pt x="110" y="166"/>
                  <a:pt x="113" y="160"/>
                  <a:pt x="113" y="153"/>
                </a:cubicBezTo>
                <a:lnTo>
                  <a:pt x="113" y="153"/>
                </a:lnTo>
                <a:cubicBezTo>
                  <a:pt x="113" y="147"/>
                  <a:pt x="112" y="143"/>
                  <a:pt x="108" y="139"/>
                </a:cubicBezTo>
                <a:lnTo>
                  <a:pt x="108" y="139"/>
                </a:lnTo>
                <a:cubicBezTo>
                  <a:pt x="104" y="135"/>
                  <a:pt x="100" y="132"/>
                  <a:pt x="95" y="130"/>
                </a:cubicBezTo>
                <a:lnTo>
                  <a:pt x="95" y="130"/>
                </a:lnTo>
                <a:cubicBezTo>
                  <a:pt x="89" y="128"/>
                  <a:pt x="82" y="125"/>
                  <a:pt x="72" y="122"/>
                </a:cubicBezTo>
                <a:lnTo>
                  <a:pt x="72" y="122"/>
                </a:lnTo>
                <a:cubicBezTo>
                  <a:pt x="59" y="118"/>
                  <a:pt x="48" y="114"/>
                  <a:pt x="40" y="110"/>
                </a:cubicBezTo>
                <a:lnTo>
                  <a:pt x="40" y="110"/>
                </a:lnTo>
                <a:cubicBezTo>
                  <a:pt x="31" y="106"/>
                  <a:pt x="25" y="100"/>
                  <a:pt x="19" y="92"/>
                </a:cubicBezTo>
                <a:lnTo>
                  <a:pt x="19" y="92"/>
                </a:lnTo>
                <a:cubicBezTo>
                  <a:pt x="13" y="84"/>
                  <a:pt x="9" y="74"/>
                  <a:pt x="9" y="60"/>
                </a:cubicBezTo>
                <a:lnTo>
                  <a:pt x="9" y="60"/>
                </a:lnTo>
                <a:cubicBezTo>
                  <a:pt x="9" y="40"/>
                  <a:pt x="17" y="26"/>
                  <a:pt x="30" y="16"/>
                </a:cubicBezTo>
                <a:lnTo>
                  <a:pt x="30" y="16"/>
                </a:lnTo>
                <a:cubicBezTo>
                  <a:pt x="44" y="6"/>
                  <a:pt x="62" y="0"/>
                  <a:pt x="83" y="0"/>
                </a:cubicBezTo>
                <a:lnTo>
                  <a:pt x="83" y="0"/>
                </a:lnTo>
                <a:cubicBezTo>
                  <a:pt x="95" y="0"/>
                  <a:pt x="108" y="2"/>
                  <a:pt x="120" y="6"/>
                </a:cubicBezTo>
                <a:lnTo>
                  <a:pt x="120" y="6"/>
                </a:lnTo>
                <a:cubicBezTo>
                  <a:pt x="132" y="10"/>
                  <a:pt x="143" y="15"/>
                  <a:pt x="152" y="21"/>
                </a:cubicBezTo>
                <a:lnTo>
                  <a:pt x="136" y="54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4"/>
          <p:cNvSpPr>
            <a:spLocks noChangeArrowheads="1"/>
          </p:cNvSpPr>
          <p:nvPr/>
        </p:nvSpPr>
        <p:spPr bwMode="auto">
          <a:xfrm>
            <a:off x="11395026" y="9686375"/>
            <a:ext cx="243820" cy="265985"/>
          </a:xfrm>
          <a:custGeom>
            <a:avLst/>
            <a:gdLst>
              <a:gd name="T0" fmla="*/ 100 w 194"/>
              <a:gd name="T1" fmla="*/ 0 h 210"/>
              <a:gd name="T2" fmla="*/ 100 w 194"/>
              <a:gd name="T3" fmla="*/ 0 h 210"/>
              <a:gd name="T4" fmla="*/ 170 w 194"/>
              <a:gd name="T5" fmla="*/ 27 h 210"/>
              <a:gd name="T6" fmla="*/ 170 w 194"/>
              <a:gd name="T7" fmla="*/ 27 h 210"/>
              <a:gd name="T8" fmla="*/ 193 w 194"/>
              <a:gd name="T9" fmla="*/ 104 h 210"/>
              <a:gd name="T10" fmla="*/ 193 w 194"/>
              <a:gd name="T11" fmla="*/ 104 h 210"/>
              <a:gd name="T12" fmla="*/ 193 w 194"/>
              <a:gd name="T13" fmla="*/ 121 h 210"/>
              <a:gd name="T14" fmla="*/ 43 w 194"/>
              <a:gd name="T15" fmla="*/ 121 h 210"/>
              <a:gd name="T16" fmla="*/ 43 w 194"/>
              <a:gd name="T17" fmla="*/ 121 h 210"/>
              <a:gd name="T18" fmla="*/ 65 w 194"/>
              <a:gd name="T19" fmla="*/ 159 h 210"/>
              <a:gd name="T20" fmla="*/ 65 w 194"/>
              <a:gd name="T21" fmla="*/ 159 h 210"/>
              <a:gd name="T22" fmla="*/ 105 w 194"/>
              <a:gd name="T23" fmla="*/ 173 h 210"/>
              <a:gd name="T24" fmla="*/ 105 w 194"/>
              <a:gd name="T25" fmla="*/ 173 h 210"/>
              <a:gd name="T26" fmla="*/ 135 w 194"/>
              <a:gd name="T27" fmla="*/ 167 h 210"/>
              <a:gd name="T28" fmla="*/ 135 w 194"/>
              <a:gd name="T29" fmla="*/ 167 h 210"/>
              <a:gd name="T30" fmla="*/ 160 w 194"/>
              <a:gd name="T31" fmla="*/ 149 h 210"/>
              <a:gd name="T32" fmla="*/ 183 w 194"/>
              <a:gd name="T33" fmla="*/ 174 h 210"/>
              <a:gd name="T34" fmla="*/ 183 w 194"/>
              <a:gd name="T35" fmla="*/ 174 h 210"/>
              <a:gd name="T36" fmla="*/ 148 w 194"/>
              <a:gd name="T37" fmla="*/ 200 h 210"/>
              <a:gd name="T38" fmla="*/ 148 w 194"/>
              <a:gd name="T39" fmla="*/ 200 h 210"/>
              <a:gd name="T40" fmla="*/ 101 w 194"/>
              <a:gd name="T41" fmla="*/ 209 h 210"/>
              <a:gd name="T42" fmla="*/ 101 w 194"/>
              <a:gd name="T43" fmla="*/ 209 h 210"/>
              <a:gd name="T44" fmla="*/ 48 w 194"/>
              <a:gd name="T45" fmla="*/ 195 h 210"/>
              <a:gd name="T46" fmla="*/ 48 w 194"/>
              <a:gd name="T47" fmla="*/ 195 h 210"/>
              <a:gd name="T48" fmla="*/ 12 w 194"/>
              <a:gd name="T49" fmla="*/ 159 h 210"/>
              <a:gd name="T50" fmla="*/ 12 w 194"/>
              <a:gd name="T51" fmla="*/ 159 h 210"/>
              <a:gd name="T52" fmla="*/ 0 w 194"/>
              <a:gd name="T53" fmla="*/ 104 h 210"/>
              <a:gd name="T54" fmla="*/ 0 w 194"/>
              <a:gd name="T55" fmla="*/ 104 h 210"/>
              <a:gd name="T56" fmla="*/ 12 w 194"/>
              <a:gd name="T57" fmla="*/ 50 h 210"/>
              <a:gd name="T58" fmla="*/ 12 w 194"/>
              <a:gd name="T59" fmla="*/ 50 h 210"/>
              <a:gd name="T60" fmla="*/ 48 w 194"/>
              <a:gd name="T61" fmla="*/ 13 h 210"/>
              <a:gd name="T62" fmla="*/ 48 w 194"/>
              <a:gd name="T63" fmla="*/ 13 h 210"/>
              <a:gd name="T64" fmla="*/ 100 w 194"/>
              <a:gd name="T65" fmla="*/ 0 h 210"/>
              <a:gd name="T66" fmla="*/ 155 w 194"/>
              <a:gd name="T67" fmla="*/ 89 h 210"/>
              <a:gd name="T68" fmla="*/ 155 w 194"/>
              <a:gd name="T69" fmla="*/ 89 h 210"/>
              <a:gd name="T70" fmla="*/ 139 w 194"/>
              <a:gd name="T71" fmla="*/ 49 h 210"/>
              <a:gd name="T72" fmla="*/ 139 w 194"/>
              <a:gd name="T73" fmla="*/ 49 h 210"/>
              <a:gd name="T74" fmla="*/ 100 w 194"/>
              <a:gd name="T75" fmla="*/ 35 h 210"/>
              <a:gd name="T76" fmla="*/ 100 w 194"/>
              <a:gd name="T77" fmla="*/ 35 h 210"/>
              <a:gd name="T78" fmla="*/ 61 w 194"/>
              <a:gd name="T79" fmla="*/ 49 h 210"/>
              <a:gd name="T80" fmla="*/ 61 w 194"/>
              <a:gd name="T81" fmla="*/ 49 h 210"/>
              <a:gd name="T82" fmla="*/ 42 w 194"/>
              <a:gd name="T83" fmla="*/ 89 h 210"/>
              <a:gd name="T84" fmla="*/ 155 w 194"/>
              <a:gd name="T85" fmla="*/ 8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4" h="210">
                <a:moveTo>
                  <a:pt x="100" y="0"/>
                </a:moveTo>
                <a:lnTo>
                  <a:pt x="100" y="0"/>
                </a:lnTo>
                <a:cubicBezTo>
                  <a:pt x="132" y="0"/>
                  <a:pt x="155" y="9"/>
                  <a:pt x="170" y="27"/>
                </a:cubicBezTo>
                <a:lnTo>
                  <a:pt x="170" y="27"/>
                </a:lnTo>
                <a:cubicBezTo>
                  <a:pt x="186" y="46"/>
                  <a:pt x="193" y="71"/>
                  <a:pt x="193" y="104"/>
                </a:cubicBezTo>
                <a:lnTo>
                  <a:pt x="193" y="104"/>
                </a:lnTo>
                <a:cubicBezTo>
                  <a:pt x="193" y="108"/>
                  <a:pt x="193" y="113"/>
                  <a:pt x="193" y="121"/>
                </a:cubicBezTo>
                <a:lnTo>
                  <a:pt x="43" y="121"/>
                </a:lnTo>
                <a:lnTo>
                  <a:pt x="43" y="121"/>
                </a:lnTo>
                <a:cubicBezTo>
                  <a:pt x="46" y="137"/>
                  <a:pt x="54" y="150"/>
                  <a:pt x="65" y="159"/>
                </a:cubicBezTo>
                <a:lnTo>
                  <a:pt x="65" y="159"/>
                </a:lnTo>
                <a:cubicBezTo>
                  <a:pt x="76" y="169"/>
                  <a:pt x="89" y="173"/>
                  <a:pt x="105" y="173"/>
                </a:cubicBezTo>
                <a:lnTo>
                  <a:pt x="105" y="173"/>
                </a:lnTo>
                <a:cubicBezTo>
                  <a:pt x="115" y="173"/>
                  <a:pt x="126" y="171"/>
                  <a:pt x="135" y="167"/>
                </a:cubicBezTo>
                <a:lnTo>
                  <a:pt x="135" y="167"/>
                </a:lnTo>
                <a:cubicBezTo>
                  <a:pt x="145" y="163"/>
                  <a:pt x="153" y="156"/>
                  <a:pt x="160" y="149"/>
                </a:cubicBezTo>
                <a:lnTo>
                  <a:pt x="183" y="174"/>
                </a:lnTo>
                <a:lnTo>
                  <a:pt x="183" y="174"/>
                </a:lnTo>
                <a:cubicBezTo>
                  <a:pt x="173" y="185"/>
                  <a:pt x="161" y="194"/>
                  <a:pt x="148" y="200"/>
                </a:cubicBezTo>
                <a:lnTo>
                  <a:pt x="148" y="200"/>
                </a:lnTo>
                <a:cubicBezTo>
                  <a:pt x="133" y="206"/>
                  <a:pt x="118" y="209"/>
                  <a:pt x="101" y="209"/>
                </a:cubicBezTo>
                <a:lnTo>
                  <a:pt x="101" y="209"/>
                </a:lnTo>
                <a:cubicBezTo>
                  <a:pt x="81" y="209"/>
                  <a:pt x="63" y="205"/>
                  <a:pt x="48" y="195"/>
                </a:cubicBezTo>
                <a:lnTo>
                  <a:pt x="48" y="195"/>
                </a:lnTo>
                <a:cubicBezTo>
                  <a:pt x="33" y="187"/>
                  <a:pt x="21" y="175"/>
                  <a:pt x="12" y="159"/>
                </a:cubicBezTo>
                <a:lnTo>
                  <a:pt x="12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2" y="50"/>
                </a:cubicBezTo>
                <a:lnTo>
                  <a:pt x="12" y="50"/>
                </a:lnTo>
                <a:cubicBezTo>
                  <a:pt x="21" y="35"/>
                  <a:pt x="33" y="22"/>
                  <a:pt x="48" y="13"/>
                </a:cubicBezTo>
                <a:lnTo>
                  <a:pt x="48" y="13"/>
                </a:lnTo>
                <a:cubicBezTo>
                  <a:pt x="63" y="4"/>
                  <a:pt x="81" y="0"/>
                  <a:pt x="100" y="0"/>
                </a:cubicBezTo>
                <a:close/>
                <a:moveTo>
                  <a:pt x="155" y="89"/>
                </a:moveTo>
                <a:lnTo>
                  <a:pt x="155" y="89"/>
                </a:lnTo>
                <a:cubicBezTo>
                  <a:pt x="155" y="72"/>
                  <a:pt x="149" y="59"/>
                  <a:pt x="139" y="49"/>
                </a:cubicBezTo>
                <a:lnTo>
                  <a:pt x="139" y="49"/>
                </a:lnTo>
                <a:cubicBezTo>
                  <a:pt x="130" y="40"/>
                  <a:pt x="117" y="35"/>
                  <a:pt x="100" y="35"/>
                </a:cubicBezTo>
                <a:lnTo>
                  <a:pt x="100" y="35"/>
                </a:lnTo>
                <a:cubicBezTo>
                  <a:pt x="85" y="35"/>
                  <a:pt x="72" y="40"/>
                  <a:pt x="61" y="49"/>
                </a:cubicBezTo>
                <a:lnTo>
                  <a:pt x="61" y="49"/>
                </a:lnTo>
                <a:cubicBezTo>
                  <a:pt x="51" y="59"/>
                  <a:pt x="45" y="72"/>
                  <a:pt x="42" y="89"/>
                </a:cubicBezTo>
                <a:lnTo>
                  <a:pt x="155" y="89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5"/>
          <p:cNvSpPr>
            <a:spLocks noChangeArrowheads="1"/>
          </p:cNvSpPr>
          <p:nvPr/>
        </p:nvSpPr>
        <p:spPr bwMode="auto">
          <a:xfrm>
            <a:off x="11694259" y="9686375"/>
            <a:ext cx="144075" cy="260442"/>
          </a:xfrm>
          <a:custGeom>
            <a:avLst/>
            <a:gdLst>
              <a:gd name="T0" fmla="*/ 43 w 113"/>
              <a:gd name="T1" fmla="*/ 42 h 208"/>
              <a:gd name="T2" fmla="*/ 43 w 113"/>
              <a:gd name="T3" fmla="*/ 42 h 208"/>
              <a:gd name="T4" fmla="*/ 71 w 113"/>
              <a:gd name="T5" fmla="*/ 10 h 208"/>
              <a:gd name="T6" fmla="*/ 71 w 113"/>
              <a:gd name="T7" fmla="*/ 10 h 208"/>
              <a:gd name="T8" fmla="*/ 112 w 113"/>
              <a:gd name="T9" fmla="*/ 0 h 208"/>
              <a:gd name="T10" fmla="*/ 112 w 113"/>
              <a:gd name="T11" fmla="*/ 42 h 208"/>
              <a:gd name="T12" fmla="*/ 112 w 113"/>
              <a:gd name="T13" fmla="*/ 42 h 208"/>
              <a:gd name="T14" fmla="*/ 64 w 113"/>
              <a:gd name="T15" fmla="*/ 57 h 208"/>
              <a:gd name="T16" fmla="*/ 64 w 113"/>
              <a:gd name="T17" fmla="*/ 57 h 208"/>
              <a:gd name="T18" fmla="*/ 43 w 113"/>
              <a:gd name="T19" fmla="*/ 100 h 208"/>
              <a:gd name="T20" fmla="*/ 43 w 113"/>
              <a:gd name="T21" fmla="*/ 207 h 208"/>
              <a:gd name="T22" fmla="*/ 0 w 113"/>
              <a:gd name="T23" fmla="*/ 207 h 208"/>
              <a:gd name="T24" fmla="*/ 0 w 113"/>
              <a:gd name="T25" fmla="*/ 1 h 208"/>
              <a:gd name="T26" fmla="*/ 43 w 113"/>
              <a:gd name="T27" fmla="*/ 1 h 208"/>
              <a:gd name="T28" fmla="*/ 43 w 113"/>
              <a:gd name="T29" fmla="*/ 4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208">
                <a:moveTo>
                  <a:pt x="43" y="42"/>
                </a:moveTo>
                <a:lnTo>
                  <a:pt x="43" y="42"/>
                </a:lnTo>
                <a:cubicBezTo>
                  <a:pt x="50" y="28"/>
                  <a:pt x="59" y="17"/>
                  <a:pt x="71" y="10"/>
                </a:cubicBezTo>
                <a:lnTo>
                  <a:pt x="71" y="10"/>
                </a:lnTo>
                <a:cubicBezTo>
                  <a:pt x="83" y="3"/>
                  <a:pt x="96" y="0"/>
                  <a:pt x="112" y="0"/>
                </a:cubicBezTo>
                <a:lnTo>
                  <a:pt x="112" y="42"/>
                </a:lnTo>
                <a:lnTo>
                  <a:pt x="112" y="42"/>
                </a:lnTo>
                <a:cubicBezTo>
                  <a:pt x="92" y="41"/>
                  <a:pt x="76" y="46"/>
                  <a:pt x="64" y="57"/>
                </a:cubicBezTo>
                <a:lnTo>
                  <a:pt x="64" y="57"/>
                </a:lnTo>
                <a:cubicBezTo>
                  <a:pt x="52" y="67"/>
                  <a:pt x="45" y="82"/>
                  <a:pt x="43" y="100"/>
                </a:cubicBezTo>
                <a:lnTo>
                  <a:pt x="43" y="207"/>
                </a:lnTo>
                <a:lnTo>
                  <a:pt x="0" y="207"/>
                </a:lnTo>
                <a:lnTo>
                  <a:pt x="0" y="1"/>
                </a:lnTo>
                <a:lnTo>
                  <a:pt x="43" y="1"/>
                </a:lnTo>
                <a:lnTo>
                  <a:pt x="43" y="42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6"/>
          <p:cNvSpPr>
            <a:spLocks noChangeArrowheads="1"/>
          </p:cNvSpPr>
          <p:nvPr/>
        </p:nvSpPr>
        <p:spPr bwMode="auto">
          <a:xfrm>
            <a:off x="11854957" y="9686375"/>
            <a:ext cx="249363" cy="260442"/>
          </a:xfrm>
          <a:custGeom>
            <a:avLst/>
            <a:gdLst>
              <a:gd name="T0" fmla="*/ 0 w 198"/>
              <a:gd name="T1" fmla="*/ 0 h 207"/>
              <a:gd name="T2" fmla="*/ 44 w 198"/>
              <a:gd name="T3" fmla="*/ 0 h 207"/>
              <a:gd name="T4" fmla="*/ 99 w 198"/>
              <a:gd name="T5" fmla="*/ 163 h 207"/>
              <a:gd name="T6" fmla="*/ 154 w 198"/>
              <a:gd name="T7" fmla="*/ 0 h 207"/>
              <a:gd name="T8" fmla="*/ 197 w 198"/>
              <a:gd name="T9" fmla="*/ 0 h 207"/>
              <a:gd name="T10" fmla="*/ 121 w 198"/>
              <a:gd name="T11" fmla="*/ 206 h 207"/>
              <a:gd name="T12" fmla="*/ 76 w 198"/>
              <a:gd name="T13" fmla="*/ 206 h 207"/>
              <a:gd name="T14" fmla="*/ 0 w 198"/>
              <a:gd name="T15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207">
                <a:moveTo>
                  <a:pt x="0" y="0"/>
                </a:moveTo>
                <a:lnTo>
                  <a:pt x="44" y="0"/>
                </a:lnTo>
                <a:lnTo>
                  <a:pt x="99" y="163"/>
                </a:lnTo>
                <a:lnTo>
                  <a:pt x="154" y="0"/>
                </a:lnTo>
                <a:lnTo>
                  <a:pt x="197" y="0"/>
                </a:lnTo>
                <a:lnTo>
                  <a:pt x="121" y="206"/>
                </a:lnTo>
                <a:lnTo>
                  <a:pt x="76" y="206"/>
                </a:lnTo>
                <a:lnTo>
                  <a:pt x="0" y="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7"/>
          <p:cNvSpPr>
            <a:spLocks noChangeArrowheads="1"/>
          </p:cNvSpPr>
          <p:nvPr/>
        </p:nvSpPr>
        <p:spPr bwMode="auto">
          <a:xfrm>
            <a:off x="12132025" y="9581088"/>
            <a:ext cx="66496" cy="365729"/>
          </a:xfrm>
          <a:custGeom>
            <a:avLst/>
            <a:gdLst>
              <a:gd name="T0" fmla="*/ 4 w 51"/>
              <a:gd name="T1" fmla="*/ 86 h 293"/>
              <a:gd name="T2" fmla="*/ 46 w 51"/>
              <a:gd name="T3" fmla="*/ 86 h 293"/>
              <a:gd name="T4" fmla="*/ 46 w 51"/>
              <a:gd name="T5" fmla="*/ 292 h 293"/>
              <a:gd name="T6" fmla="*/ 4 w 51"/>
              <a:gd name="T7" fmla="*/ 292 h 293"/>
              <a:gd name="T8" fmla="*/ 4 w 51"/>
              <a:gd name="T9" fmla="*/ 86 h 293"/>
              <a:gd name="T10" fmla="*/ 25 w 51"/>
              <a:gd name="T11" fmla="*/ 0 h 293"/>
              <a:gd name="T12" fmla="*/ 25 w 51"/>
              <a:gd name="T13" fmla="*/ 0 h 293"/>
              <a:gd name="T14" fmla="*/ 43 w 51"/>
              <a:gd name="T15" fmla="*/ 8 h 293"/>
              <a:gd name="T16" fmla="*/ 43 w 51"/>
              <a:gd name="T17" fmla="*/ 8 h 293"/>
              <a:gd name="T18" fmla="*/ 50 w 51"/>
              <a:gd name="T19" fmla="*/ 27 h 293"/>
              <a:gd name="T20" fmla="*/ 50 w 51"/>
              <a:gd name="T21" fmla="*/ 27 h 293"/>
              <a:gd name="T22" fmla="*/ 43 w 51"/>
              <a:gd name="T23" fmla="*/ 47 h 293"/>
              <a:gd name="T24" fmla="*/ 43 w 51"/>
              <a:gd name="T25" fmla="*/ 47 h 293"/>
              <a:gd name="T26" fmla="*/ 25 w 51"/>
              <a:gd name="T27" fmla="*/ 54 h 293"/>
              <a:gd name="T28" fmla="*/ 25 w 51"/>
              <a:gd name="T29" fmla="*/ 54 h 293"/>
              <a:gd name="T30" fmla="*/ 7 w 51"/>
              <a:gd name="T31" fmla="*/ 47 h 293"/>
              <a:gd name="T32" fmla="*/ 7 w 51"/>
              <a:gd name="T33" fmla="*/ 47 h 293"/>
              <a:gd name="T34" fmla="*/ 0 w 51"/>
              <a:gd name="T35" fmla="*/ 27 h 293"/>
              <a:gd name="T36" fmla="*/ 0 w 51"/>
              <a:gd name="T37" fmla="*/ 27 h 293"/>
              <a:gd name="T38" fmla="*/ 7 w 51"/>
              <a:gd name="T39" fmla="*/ 8 h 293"/>
              <a:gd name="T40" fmla="*/ 7 w 51"/>
              <a:gd name="T41" fmla="*/ 8 h 293"/>
              <a:gd name="T42" fmla="*/ 25 w 51"/>
              <a:gd name="T43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93">
                <a:moveTo>
                  <a:pt x="4" y="86"/>
                </a:moveTo>
                <a:lnTo>
                  <a:pt x="46" y="86"/>
                </a:lnTo>
                <a:lnTo>
                  <a:pt x="46" y="292"/>
                </a:lnTo>
                <a:lnTo>
                  <a:pt x="4" y="292"/>
                </a:lnTo>
                <a:lnTo>
                  <a:pt x="4" y="86"/>
                </a:lnTo>
                <a:close/>
                <a:moveTo>
                  <a:pt x="25" y="0"/>
                </a:moveTo>
                <a:lnTo>
                  <a:pt x="25" y="0"/>
                </a:lnTo>
                <a:cubicBezTo>
                  <a:pt x="32" y="0"/>
                  <a:pt x="38" y="3"/>
                  <a:pt x="43" y="8"/>
                </a:cubicBezTo>
                <a:lnTo>
                  <a:pt x="43" y="8"/>
                </a:lnTo>
                <a:cubicBezTo>
                  <a:pt x="48" y="13"/>
                  <a:pt x="50" y="19"/>
                  <a:pt x="50" y="27"/>
                </a:cubicBezTo>
                <a:lnTo>
                  <a:pt x="50" y="27"/>
                </a:lnTo>
                <a:cubicBezTo>
                  <a:pt x="50" y="35"/>
                  <a:pt x="48" y="42"/>
                  <a:pt x="43" y="47"/>
                </a:cubicBezTo>
                <a:lnTo>
                  <a:pt x="43" y="47"/>
                </a:lnTo>
                <a:cubicBezTo>
                  <a:pt x="38" y="52"/>
                  <a:pt x="32" y="54"/>
                  <a:pt x="25" y="54"/>
                </a:cubicBezTo>
                <a:lnTo>
                  <a:pt x="25" y="54"/>
                </a:lnTo>
                <a:cubicBezTo>
                  <a:pt x="18" y="54"/>
                  <a:pt x="12" y="52"/>
                  <a:pt x="7" y="47"/>
                </a:cubicBezTo>
                <a:lnTo>
                  <a:pt x="7" y="47"/>
                </a:lnTo>
                <a:cubicBezTo>
                  <a:pt x="2" y="42"/>
                  <a:pt x="0" y="35"/>
                  <a:pt x="0" y="27"/>
                </a:cubicBezTo>
                <a:lnTo>
                  <a:pt x="0" y="27"/>
                </a:lnTo>
                <a:cubicBezTo>
                  <a:pt x="0" y="19"/>
                  <a:pt x="2" y="13"/>
                  <a:pt x="7" y="8"/>
                </a:cubicBezTo>
                <a:lnTo>
                  <a:pt x="7" y="8"/>
                </a:lnTo>
                <a:cubicBezTo>
                  <a:pt x="12" y="3"/>
                  <a:pt x="18" y="0"/>
                  <a:pt x="25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8"/>
          <p:cNvSpPr>
            <a:spLocks noChangeArrowheads="1"/>
          </p:cNvSpPr>
          <p:nvPr/>
        </p:nvSpPr>
        <p:spPr bwMode="auto">
          <a:xfrm>
            <a:off x="12248395" y="9686375"/>
            <a:ext cx="232737" cy="265985"/>
          </a:xfrm>
          <a:custGeom>
            <a:avLst/>
            <a:gdLst>
              <a:gd name="T0" fmla="*/ 158 w 185"/>
              <a:gd name="T1" fmla="*/ 62 h 210"/>
              <a:gd name="T2" fmla="*/ 158 w 185"/>
              <a:gd name="T3" fmla="*/ 62 h 210"/>
              <a:gd name="T4" fmla="*/ 103 w 185"/>
              <a:gd name="T5" fmla="*/ 39 h 210"/>
              <a:gd name="T6" fmla="*/ 103 w 185"/>
              <a:gd name="T7" fmla="*/ 39 h 210"/>
              <a:gd name="T8" fmla="*/ 59 w 185"/>
              <a:gd name="T9" fmla="*/ 57 h 210"/>
              <a:gd name="T10" fmla="*/ 59 w 185"/>
              <a:gd name="T11" fmla="*/ 57 h 210"/>
              <a:gd name="T12" fmla="*/ 43 w 185"/>
              <a:gd name="T13" fmla="*/ 104 h 210"/>
              <a:gd name="T14" fmla="*/ 43 w 185"/>
              <a:gd name="T15" fmla="*/ 104 h 210"/>
              <a:gd name="T16" fmla="*/ 59 w 185"/>
              <a:gd name="T17" fmla="*/ 152 h 210"/>
              <a:gd name="T18" fmla="*/ 59 w 185"/>
              <a:gd name="T19" fmla="*/ 152 h 210"/>
              <a:gd name="T20" fmla="*/ 102 w 185"/>
              <a:gd name="T21" fmla="*/ 170 h 210"/>
              <a:gd name="T22" fmla="*/ 102 w 185"/>
              <a:gd name="T23" fmla="*/ 170 h 210"/>
              <a:gd name="T24" fmla="*/ 160 w 185"/>
              <a:gd name="T25" fmla="*/ 146 h 210"/>
              <a:gd name="T26" fmla="*/ 184 w 185"/>
              <a:gd name="T27" fmla="*/ 170 h 210"/>
              <a:gd name="T28" fmla="*/ 184 w 185"/>
              <a:gd name="T29" fmla="*/ 170 h 210"/>
              <a:gd name="T30" fmla="*/ 149 w 185"/>
              <a:gd name="T31" fmla="*/ 199 h 210"/>
              <a:gd name="T32" fmla="*/ 149 w 185"/>
              <a:gd name="T33" fmla="*/ 199 h 210"/>
              <a:gd name="T34" fmla="*/ 100 w 185"/>
              <a:gd name="T35" fmla="*/ 209 h 210"/>
              <a:gd name="T36" fmla="*/ 100 w 185"/>
              <a:gd name="T37" fmla="*/ 209 h 210"/>
              <a:gd name="T38" fmla="*/ 48 w 185"/>
              <a:gd name="T39" fmla="*/ 195 h 210"/>
              <a:gd name="T40" fmla="*/ 48 w 185"/>
              <a:gd name="T41" fmla="*/ 195 h 210"/>
              <a:gd name="T42" fmla="*/ 12 w 185"/>
              <a:gd name="T43" fmla="*/ 159 h 210"/>
              <a:gd name="T44" fmla="*/ 12 w 185"/>
              <a:gd name="T45" fmla="*/ 159 h 210"/>
              <a:gd name="T46" fmla="*/ 0 w 185"/>
              <a:gd name="T47" fmla="*/ 104 h 210"/>
              <a:gd name="T48" fmla="*/ 0 w 185"/>
              <a:gd name="T49" fmla="*/ 104 h 210"/>
              <a:gd name="T50" fmla="*/ 12 w 185"/>
              <a:gd name="T51" fmla="*/ 50 h 210"/>
              <a:gd name="T52" fmla="*/ 12 w 185"/>
              <a:gd name="T53" fmla="*/ 50 h 210"/>
              <a:gd name="T54" fmla="*/ 48 w 185"/>
              <a:gd name="T55" fmla="*/ 13 h 210"/>
              <a:gd name="T56" fmla="*/ 48 w 185"/>
              <a:gd name="T57" fmla="*/ 13 h 210"/>
              <a:gd name="T58" fmla="*/ 100 w 185"/>
              <a:gd name="T59" fmla="*/ 0 h 210"/>
              <a:gd name="T60" fmla="*/ 100 w 185"/>
              <a:gd name="T61" fmla="*/ 0 h 210"/>
              <a:gd name="T62" fmla="*/ 147 w 185"/>
              <a:gd name="T63" fmla="*/ 8 h 210"/>
              <a:gd name="T64" fmla="*/ 147 w 185"/>
              <a:gd name="T65" fmla="*/ 8 h 210"/>
              <a:gd name="T66" fmla="*/ 182 w 185"/>
              <a:gd name="T67" fmla="*/ 33 h 210"/>
              <a:gd name="T68" fmla="*/ 158 w 185"/>
              <a:gd name="T69" fmla="*/ 6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5" h="210">
                <a:moveTo>
                  <a:pt x="158" y="62"/>
                </a:moveTo>
                <a:lnTo>
                  <a:pt x="158" y="62"/>
                </a:lnTo>
                <a:cubicBezTo>
                  <a:pt x="144" y="46"/>
                  <a:pt x="126" y="39"/>
                  <a:pt x="103" y="39"/>
                </a:cubicBezTo>
                <a:lnTo>
                  <a:pt x="103" y="39"/>
                </a:lnTo>
                <a:cubicBezTo>
                  <a:pt x="85" y="39"/>
                  <a:pt x="71" y="45"/>
                  <a:pt x="59" y="57"/>
                </a:cubicBezTo>
                <a:lnTo>
                  <a:pt x="59" y="57"/>
                </a:lnTo>
                <a:cubicBezTo>
                  <a:pt x="48" y="69"/>
                  <a:pt x="43" y="85"/>
                  <a:pt x="43" y="104"/>
                </a:cubicBezTo>
                <a:lnTo>
                  <a:pt x="43" y="104"/>
                </a:lnTo>
                <a:cubicBezTo>
                  <a:pt x="43" y="124"/>
                  <a:pt x="48" y="140"/>
                  <a:pt x="59" y="152"/>
                </a:cubicBezTo>
                <a:lnTo>
                  <a:pt x="59" y="152"/>
                </a:lnTo>
                <a:cubicBezTo>
                  <a:pt x="70" y="164"/>
                  <a:pt x="84" y="170"/>
                  <a:pt x="102" y="170"/>
                </a:cubicBezTo>
                <a:lnTo>
                  <a:pt x="102" y="170"/>
                </a:lnTo>
                <a:cubicBezTo>
                  <a:pt x="127" y="170"/>
                  <a:pt x="146" y="163"/>
                  <a:pt x="160" y="146"/>
                </a:cubicBezTo>
                <a:lnTo>
                  <a:pt x="184" y="170"/>
                </a:lnTo>
                <a:lnTo>
                  <a:pt x="184" y="170"/>
                </a:lnTo>
                <a:cubicBezTo>
                  <a:pt x="175" y="183"/>
                  <a:pt x="163" y="193"/>
                  <a:pt x="149" y="199"/>
                </a:cubicBezTo>
                <a:lnTo>
                  <a:pt x="149" y="199"/>
                </a:lnTo>
                <a:cubicBezTo>
                  <a:pt x="134" y="206"/>
                  <a:pt x="118" y="209"/>
                  <a:pt x="100" y="209"/>
                </a:cubicBezTo>
                <a:lnTo>
                  <a:pt x="100" y="209"/>
                </a:lnTo>
                <a:cubicBezTo>
                  <a:pt x="80" y="209"/>
                  <a:pt x="63" y="205"/>
                  <a:pt x="48" y="195"/>
                </a:cubicBezTo>
                <a:lnTo>
                  <a:pt x="48" y="195"/>
                </a:lnTo>
                <a:cubicBezTo>
                  <a:pt x="32" y="187"/>
                  <a:pt x="21" y="175"/>
                  <a:pt x="12" y="159"/>
                </a:cubicBezTo>
                <a:lnTo>
                  <a:pt x="12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2" y="50"/>
                </a:cubicBezTo>
                <a:lnTo>
                  <a:pt x="12" y="50"/>
                </a:lnTo>
                <a:cubicBezTo>
                  <a:pt x="21" y="34"/>
                  <a:pt x="32" y="22"/>
                  <a:pt x="48" y="13"/>
                </a:cubicBezTo>
                <a:lnTo>
                  <a:pt x="48" y="13"/>
                </a:lnTo>
                <a:cubicBezTo>
                  <a:pt x="63" y="4"/>
                  <a:pt x="80" y="0"/>
                  <a:pt x="100" y="0"/>
                </a:cubicBezTo>
                <a:lnTo>
                  <a:pt x="100" y="0"/>
                </a:lnTo>
                <a:cubicBezTo>
                  <a:pt x="117" y="0"/>
                  <a:pt x="133" y="3"/>
                  <a:pt x="147" y="8"/>
                </a:cubicBezTo>
                <a:lnTo>
                  <a:pt x="147" y="8"/>
                </a:lnTo>
                <a:cubicBezTo>
                  <a:pt x="161" y="15"/>
                  <a:pt x="173" y="22"/>
                  <a:pt x="182" y="33"/>
                </a:cubicBezTo>
                <a:lnTo>
                  <a:pt x="158" y="62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9"/>
          <p:cNvSpPr>
            <a:spLocks noChangeArrowheads="1"/>
          </p:cNvSpPr>
          <p:nvPr/>
        </p:nvSpPr>
        <p:spPr bwMode="auto">
          <a:xfrm>
            <a:off x="12503297" y="9686375"/>
            <a:ext cx="243820" cy="265985"/>
          </a:xfrm>
          <a:custGeom>
            <a:avLst/>
            <a:gdLst>
              <a:gd name="T0" fmla="*/ 100 w 195"/>
              <a:gd name="T1" fmla="*/ 0 h 210"/>
              <a:gd name="T2" fmla="*/ 100 w 195"/>
              <a:gd name="T3" fmla="*/ 0 h 210"/>
              <a:gd name="T4" fmla="*/ 171 w 195"/>
              <a:gd name="T5" fmla="*/ 27 h 210"/>
              <a:gd name="T6" fmla="*/ 171 w 195"/>
              <a:gd name="T7" fmla="*/ 27 h 210"/>
              <a:gd name="T8" fmla="*/ 194 w 195"/>
              <a:gd name="T9" fmla="*/ 104 h 210"/>
              <a:gd name="T10" fmla="*/ 194 w 195"/>
              <a:gd name="T11" fmla="*/ 104 h 210"/>
              <a:gd name="T12" fmla="*/ 193 w 195"/>
              <a:gd name="T13" fmla="*/ 121 h 210"/>
              <a:gd name="T14" fmla="*/ 43 w 195"/>
              <a:gd name="T15" fmla="*/ 121 h 210"/>
              <a:gd name="T16" fmla="*/ 43 w 195"/>
              <a:gd name="T17" fmla="*/ 121 h 210"/>
              <a:gd name="T18" fmla="*/ 65 w 195"/>
              <a:gd name="T19" fmla="*/ 159 h 210"/>
              <a:gd name="T20" fmla="*/ 65 w 195"/>
              <a:gd name="T21" fmla="*/ 159 h 210"/>
              <a:gd name="T22" fmla="*/ 104 w 195"/>
              <a:gd name="T23" fmla="*/ 173 h 210"/>
              <a:gd name="T24" fmla="*/ 104 w 195"/>
              <a:gd name="T25" fmla="*/ 173 h 210"/>
              <a:gd name="T26" fmla="*/ 135 w 195"/>
              <a:gd name="T27" fmla="*/ 167 h 210"/>
              <a:gd name="T28" fmla="*/ 135 w 195"/>
              <a:gd name="T29" fmla="*/ 167 h 210"/>
              <a:gd name="T30" fmla="*/ 161 w 195"/>
              <a:gd name="T31" fmla="*/ 149 h 210"/>
              <a:gd name="T32" fmla="*/ 183 w 195"/>
              <a:gd name="T33" fmla="*/ 174 h 210"/>
              <a:gd name="T34" fmla="*/ 183 w 195"/>
              <a:gd name="T35" fmla="*/ 174 h 210"/>
              <a:gd name="T36" fmla="*/ 147 w 195"/>
              <a:gd name="T37" fmla="*/ 200 h 210"/>
              <a:gd name="T38" fmla="*/ 147 w 195"/>
              <a:gd name="T39" fmla="*/ 200 h 210"/>
              <a:gd name="T40" fmla="*/ 102 w 195"/>
              <a:gd name="T41" fmla="*/ 209 h 210"/>
              <a:gd name="T42" fmla="*/ 102 w 195"/>
              <a:gd name="T43" fmla="*/ 209 h 210"/>
              <a:gd name="T44" fmla="*/ 48 w 195"/>
              <a:gd name="T45" fmla="*/ 195 h 210"/>
              <a:gd name="T46" fmla="*/ 48 w 195"/>
              <a:gd name="T47" fmla="*/ 195 h 210"/>
              <a:gd name="T48" fmla="*/ 13 w 195"/>
              <a:gd name="T49" fmla="*/ 159 h 210"/>
              <a:gd name="T50" fmla="*/ 13 w 195"/>
              <a:gd name="T51" fmla="*/ 159 h 210"/>
              <a:gd name="T52" fmla="*/ 0 w 195"/>
              <a:gd name="T53" fmla="*/ 104 h 210"/>
              <a:gd name="T54" fmla="*/ 0 w 195"/>
              <a:gd name="T55" fmla="*/ 104 h 210"/>
              <a:gd name="T56" fmla="*/ 13 w 195"/>
              <a:gd name="T57" fmla="*/ 50 h 210"/>
              <a:gd name="T58" fmla="*/ 13 w 195"/>
              <a:gd name="T59" fmla="*/ 50 h 210"/>
              <a:gd name="T60" fmla="*/ 48 w 195"/>
              <a:gd name="T61" fmla="*/ 13 h 210"/>
              <a:gd name="T62" fmla="*/ 48 w 195"/>
              <a:gd name="T63" fmla="*/ 13 h 210"/>
              <a:gd name="T64" fmla="*/ 100 w 195"/>
              <a:gd name="T65" fmla="*/ 0 h 210"/>
              <a:gd name="T66" fmla="*/ 156 w 195"/>
              <a:gd name="T67" fmla="*/ 89 h 210"/>
              <a:gd name="T68" fmla="*/ 156 w 195"/>
              <a:gd name="T69" fmla="*/ 89 h 210"/>
              <a:gd name="T70" fmla="*/ 140 w 195"/>
              <a:gd name="T71" fmla="*/ 49 h 210"/>
              <a:gd name="T72" fmla="*/ 140 w 195"/>
              <a:gd name="T73" fmla="*/ 49 h 210"/>
              <a:gd name="T74" fmla="*/ 101 w 195"/>
              <a:gd name="T75" fmla="*/ 35 h 210"/>
              <a:gd name="T76" fmla="*/ 101 w 195"/>
              <a:gd name="T77" fmla="*/ 35 h 210"/>
              <a:gd name="T78" fmla="*/ 62 w 195"/>
              <a:gd name="T79" fmla="*/ 49 h 210"/>
              <a:gd name="T80" fmla="*/ 62 w 195"/>
              <a:gd name="T81" fmla="*/ 49 h 210"/>
              <a:gd name="T82" fmla="*/ 43 w 195"/>
              <a:gd name="T83" fmla="*/ 89 h 210"/>
              <a:gd name="T84" fmla="*/ 156 w 195"/>
              <a:gd name="T85" fmla="*/ 8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0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5" y="9"/>
                  <a:pt x="171" y="27"/>
                </a:cubicBezTo>
                <a:lnTo>
                  <a:pt x="171" y="27"/>
                </a:lnTo>
                <a:cubicBezTo>
                  <a:pt x="186" y="46"/>
                  <a:pt x="194" y="71"/>
                  <a:pt x="194" y="104"/>
                </a:cubicBezTo>
                <a:lnTo>
                  <a:pt x="194" y="104"/>
                </a:lnTo>
                <a:cubicBezTo>
                  <a:pt x="194" y="108"/>
                  <a:pt x="194" y="113"/>
                  <a:pt x="193" y="121"/>
                </a:cubicBezTo>
                <a:lnTo>
                  <a:pt x="43" y="121"/>
                </a:lnTo>
                <a:lnTo>
                  <a:pt x="43" y="121"/>
                </a:lnTo>
                <a:cubicBezTo>
                  <a:pt x="47" y="137"/>
                  <a:pt x="54" y="150"/>
                  <a:pt x="65" y="159"/>
                </a:cubicBezTo>
                <a:lnTo>
                  <a:pt x="65" y="159"/>
                </a:lnTo>
                <a:cubicBezTo>
                  <a:pt x="76" y="169"/>
                  <a:pt x="89" y="173"/>
                  <a:pt x="104" y="173"/>
                </a:cubicBezTo>
                <a:lnTo>
                  <a:pt x="104" y="173"/>
                </a:lnTo>
                <a:cubicBezTo>
                  <a:pt x="115" y="173"/>
                  <a:pt x="126" y="171"/>
                  <a:pt x="135" y="167"/>
                </a:cubicBezTo>
                <a:lnTo>
                  <a:pt x="135" y="167"/>
                </a:lnTo>
                <a:cubicBezTo>
                  <a:pt x="145" y="163"/>
                  <a:pt x="153" y="156"/>
                  <a:pt x="161" y="149"/>
                </a:cubicBezTo>
                <a:lnTo>
                  <a:pt x="183" y="174"/>
                </a:lnTo>
                <a:lnTo>
                  <a:pt x="183" y="174"/>
                </a:lnTo>
                <a:cubicBezTo>
                  <a:pt x="173" y="185"/>
                  <a:pt x="161" y="194"/>
                  <a:pt x="147" y="200"/>
                </a:cubicBezTo>
                <a:lnTo>
                  <a:pt x="147" y="200"/>
                </a:lnTo>
                <a:cubicBezTo>
                  <a:pt x="134" y="206"/>
                  <a:pt x="119" y="209"/>
                  <a:pt x="102" y="209"/>
                </a:cubicBezTo>
                <a:lnTo>
                  <a:pt x="102" y="209"/>
                </a:lnTo>
                <a:cubicBezTo>
                  <a:pt x="81" y="209"/>
                  <a:pt x="63" y="205"/>
                  <a:pt x="48" y="195"/>
                </a:cubicBezTo>
                <a:lnTo>
                  <a:pt x="48" y="195"/>
                </a:lnTo>
                <a:cubicBezTo>
                  <a:pt x="33" y="187"/>
                  <a:pt x="21" y="175"/>
                  <a:pt x="13" y="159"/>
                </a:cubicBezTo>
                <a:lnTo>
                  <a:pt x="13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3" y="50"/>
                </a:cubicBezTo>
                <a:lnTo>
                  <a:pt x="13" y="50"/>
                </a:lnTo>
                <a:cubicBezTo>
                  <a:pt x="21" y="35"/>
                  <a:pt x="33" y="22"/>
                  <a:pt x="48" y="13"/>
                </a:cubicBezTo>
                <a:lnTo>
                  <a:pt x="48" y="13"/>
                </a:lnTo>
                <a:cubicBezTo>
                  <a:pt x="63" y="4"/>
                  <a:pt x="81" y="0"/>
                  <a:pt x="100" y="0"/>
                </a:cubicBezTo>
                <a:close/>
                <a:moveTo>
                  <a:pt x="156" y="89"/>
                </a:moveTo>
                <a:lnTo>
                  <a:pt x="156" y="89"/>
                </a:lnTo>
                <a:cubicBezTo>
                  <a:pt x="155" y="72"/>
                  <a:pt x="150" y="59"/>
                  <a:pt x="140" y="49"/>
                </a:cubicBezTo>
                <a:lnTo>
                  <a:pt x="140" y="49"/>
                </a:lnTo>
                <a:cubicBezTo>
                  <a:pt x="130" y="40"/>
                  <a:pt x="117" y="35"/>
                  <a:pt x="101" y="35"/>
                </a:cubicBezTo>
                <a:lnTo>
                  <a:pt x="101" y="35"/>
                </a:lnTo>
                <a:cubicBezTo>
                  <a:pt x="85" y="35"/>
                  <a:pt x="72" y="40"/>
                  <a:pt x="62" y="49"/>
                </a:cubicBezTo>
                <a:lnTo>
                  <a:pt x="62" y="49"/>
                </a:lnTo>
                <a:cubicBezTo>
                  <a:pt x="51" y="59"/>
                  <a:pt x="45" y="72"/>
                  <a:pt x="43" y="89"/>
                </a:cubicBezTo>
                <a:lnTo>
                  <a:pt x="156" y="89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40"/>
          <p:cNvSpPr>
            <a:spLocks noChangeArrowheads="1"/>
          </p:cNvSpPr>
          <p:nvPr/>
        </p:nvSpPr>
        <p:spPr bwMode="auto">
          <a:xfrm>
            <a:off x="12924440" y="9586631"/>
            <a:ext cx="260442" cy="365729"/>
          </a:xfrm>
          <a:custGeom>
            <a:avLst/>
            <a:gdLst>
              <a:gd name="T0" fmla="*/ 112 w 207"/>
              <a:gd name="T1" fmla="*/ 80 h 290"/>
              <a:gd name="T2" fmla="*/ 112 w 207"/>
              <a:gd name="T3" fmla="*/ 80 h 290"/>
              <a:gd name="T4" fmla="*/ 161 w 207"/>
              <a:gd name="T5" fmla="*/ 93 h 290"/>
              <a:gd name="T6" fmla="*/ 161 w 207"/>
              <a:gd name="T7" fmla="*/ 93 h 290"/>
              <a:gd name="T8" fmla="*/ 195 w 207"/>
              <a:gd name="T9" fmla="*/ 130 h 290"/>
              <a:gd name="T10" fmla="*/ 195 w 207"/>
              <a:gd name="T11" fmla="*/ 130 h 290"/>
              <a:gd name="T12" fmla="*/ 206 w 207"/>
              <a:gd name="T13" fmla="*/ 185 h 290"/>
              <a:gd name="T14" fmla="*/ 206 w 207"/>
              <a:gd name="T15" fmla="*/ 185 h 290"/>
              <a:gd name="T16" fmla="*/ 195 w 207"/>
              <a:gd name="T17" fmla="*/ 239 h 290"/>
              <a:gd name="T18" fmla="*/ 195 w 207"/>
              <a:gd name="T19" fmla="*/ 239 h 290"/>
              <a:gd name="T20" fmla="*/ 162 w 207"/>
              <a:gd name="T21" fmla="*/ 276 h 290"/>
              <a:gd name="T22" fmla="*/ 162 w 207"/>
              <a:gd name="T23" fmla="*/ 276 h 290"/>
              <a:gd name="T24" fmla="*/ 113 w 207"/>
              <a:gd name="T25" fmla="*/ 289 h 290"/>
              <a:gd name="T26" fmla="*/ 113 w 207"/>
              <a:gd name="T27" fmla="*/ 289 h 290"/>
              <a:gd name="T28" fmla="*/ 71 w 207"/>
              <a:gd name="T29" fmla="*/ 280 h 290"/>
              <a:gd name="T30" fmla="*/ 71 w 207"/>
              <a:gd name="T31" fmla="*/ 280 h 290"/>
              <a:gd name="T32" fmla="*/ 42 w 207"/>
              <a:gd name="T33" fmla="*/ 252 h 290"/>
              <a:gd name="T34" fmla="*/ 42 w 207"/>
              <a:gd name="T35" fmla="*/ 287 h 290"/>
              <a:gd name="T36" fmla="*/ 0 w 207"/>
              <a:gd name="T37" fmla="*/ 287 h 290"/>
              <a:gd name="T38" fmla="*/ 0 w 207"/>
              <a:gd name="T39" fmla="*/ 0 h 290"/>
              <a:gd name="T40" fmla="*/ 42 w 207"/>
              <a:gd name="T41" fmla="*/ 0 h 290"/>
              <a:gd name="T42" fmla="*/ 42 w 207"/>
              <a:gd name="T43" fmla="*/ 117 h 290"/>
              <a:gd name="T44" fmla="*/ 42 w 207"/>
              <a:gd name="T45" fmla="*/ 117 h 290"/>
              <a:gd name="T46" fmla="*/ 71 w 207"/>
              <a:gd name="T47" fmla="*/ 90 h 290"/>
              <a:gd name="T48" fmla="*/ 71 w 207"/>
              <a:gd name="T49" fmla="*/ 90 h 290"/>
              <a:gd name="T50" fmla="*/ 112 w 207"/>
              <a:gd name="T51" fmla="*/ 80 h 290"/>
              <a:gd name="T52" fmla="*/ 103 w 207"/>
              <a:gd name="T53" fmla="*/ 251 h 290"/>
              <a:gd name="T54" fmla="*/ 103 w 207"/>
              <a:gd name="T55" fmla="*/ 251 h 290"/>
              <a:gd name="T56" fmla="*/ 134 w 207"/>
              <a:gd name="T57" fmla="*/ 243 h 290"/>
              <a:gd name="T58" fmla="*/ 134 w 207"/>
              <a:gd name="T59" fmla="*/ 243 h 290"/>
              <a:gd name="T60" fmla="*/ 156 w 207"/>
              <a:gd name="T61" fmla="*/ 219 h 290"/>
              <a:gd name="T62" fmla="*/ 156 w 207"/>
              <a:gd name="T63" fmla="*/ 219 h 290"/>
              <a:gd name="T64" fmla="*/ 163 w 207"/>
              <a:gd name="T65" fmla="*/ 184 h 290"/>
              <a:gd name="T66" fmla="*/ 163 w 207"/>
              <a:gd name="T67" fmla="*/ 184 h 290"/>
              <a:gd name="T68" fmla="*/ 156 w 207"/>
              <a:gd name="T69" fmla="*/ 149 h 290"/>
              <a:gd name="T70" fmla="*/ 156 w 207"/>
              <a:gd name="T71" fmla="*/ 149 h 290"/>
              <a:gd name="T72" fmla="*/ 134 w 207"/>
              <a:gd name="T73" fmla="*/ 126 h 290"/>
              <a:gd name="T74" fmla="*/ 134 w 207"/>
              <a:gd name="T75" fmla="*/ 126 h 290"/>
              <a:gd name="T76" fmla="*/ 103 w 207"/>
              <a:gd name="T77" fmla="*/ 117 h 290"/>
              <a:gd name="T78" fmla="*/ 103 w 207"/>
              <a:gd name="T79" fmla="*/ 117 h 290"/>
              <a:gd name="T80" fmla="*/ 72 w 207"/>
              <a:gd name="T81" fmla="*/ 125 h 290"/>
              <a:gd name="T82" fmla="*/ 72 w 207"/>
              <a:gd name="T83" fmla="*/ 125 h 290"/>
              <a:gd name="T84" fmla="*/ 50 w 207"/>
              <a:gd name="T85" fmla="*/ 149 h 290"/>
              <a:gd name="T86" fmla="*/ 50 w 207"/>
              <a:gd name="T87" fmla="*/ 149 h 290"/>
              <a:gd name="T88" fmla="*/ 42 w 207"/>
              <a:gd name="T89" fmla="*/ 184 h 290"/>
              <a:gd name="T90" fmla="*/ 42 w 207"/>
              <a:gd name="T91" fmla="*/ 184 h 290"/>
              <a:gd name="T92" fmla="*/ 60 w 207"/>
              <a:gd name="T93" fmla="*/ 232 h 290"/>
              <a:gd name="T94" fmla="*/ 60 w 207"/>
              <a:gd name="T95" fmla="*/ 232 h 290"/>
              <a:gd name="T96" fmla="*/ 103 w 207"/>
              <a:gd name="T97" fmla="*/ 25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7" h="290">
                <a:moveTo>
                  <a:pt x="112" y="80"/>
                </a:moveTo>
                <a:lnTo>
                  <a:pt x="112" y="80"/>
                </a:lnTo>
                <a:cubicBezTo>
                  <a:pt x="130" y="80"/>
                  <a:pt x="147" y="84"/>
                  <a:pt x="161" y="93"/>
                </a:cubicBezTo>
                <a:lnTo>
                  <a:pt x="161" y="93"/>
                </a:lnTo>
                <a:cubicBezTo>
                  <a:pt x="175" y="102"/>
                  <a:pt x="187" y="114"/>
                  <a:pt x="195" y="130"/>
                </a:cubicBezTo>
                <a:lnTo>
                  <a:pt x="195" y="130"/>
                </a:lnTo>
                <a:cubicBezTo>
                  <a:pt x="203" y="146"/>
                  <a:pt x="206" y="164"/>
                  <a:pt x="206" y="185"/>
                </a:cubicBezTo>
                <a:lnTo>
                  <a:pt x="206" y="185"/>
                </a:lnTo>
                <a:cubicBezTo>
                  <a:pt x="206" y="205"/>
                  <a:pt x="203" y="223"/>
                  <a:pt x="195" y="239"/>
                </a:cubicBezTo>
                <a:lnTo>
                  <a:pt x="195" y="239"/>
                </a:lnTo>
                <a:cubicBezTo>
                  <a:pt x="187" y="255"/>
                  <a:pt x="176" y="268"/>
                  <a:pt x="162" y="276"/>
                </a:cubicBezTo>
                <a:lnTo>
                  <a:pt x="162" y="276"/>
                </a:lnTo>
                <a:cubicBezTo>
                  <a:pt x="147" y="285"/>
                  <a:pt x="131" y="289"/>
                  <a:pt x="113" y="289"/>
                </a:cubicBezTo>
                <a:lnTo>
                  <a:pt x="113" y="289"/>
                </a:lnTo>
                <a:cubicBezTo>
                  <a:pt x="97" y="289"/>
                  <a:pt x="83" y="286"/>
                  <a:pt x="71" y="280"/>
                </a:cubicBezTo>
                <a:lnTo>
                  <a:pt x="71" y="280"/>
                </a:lnTo>
                <a:cubicBezTo>
                  <a:pt x="60" y="273"/>
                  <a:pt x="50" y="264"/>
                  <a:pt x="42" y="252"/>
                </a:cubicBezTo>
                <a:lnTo>
                  <a:pt x="42" y="287"/>
                </a:lnTo>
                <a:lnTo>
                  <a:pt x="0" y="287"/>
                </a:lnTo>
                <a:lnTo>
                  <a:pt x="0" y="0"/>
                </a:lnTo>
                <a:lnTo>
                  <a:pt x="42" y="0"/>
                </a:lnTo>
                <a:lnTo>
                  <a:pt x="42" y="117"/>
                </a:lnTo>
                <a:lnTo>
                  <a:pt x="42" y="117"/>
                </a:lnTo>
                <a:cubicBezTo>
                  <a:pt x="50" y="105"/>
                  <a:pt x="59" y="96"/>
                  <a:pt x="71" y="90"/>
                </a:cubicBezTo>
                <a:lnTo>
                  <a:pt x="71" y="90"/>
                </a:lnTo>
                <a:cubicBezTo>
                  <a:pt x="83" y="83"/>
                  <a:pt x="96" y="80"/>
                  <a:pt x="112" y="80"/>
                </a:cubicBezTo>
                <a:close/>
                <a:moveTo>
                  <a:pt x="103" y="251"/>
                </a:moveTo>
                <a:lnTo>
                  <a:pt x="103" y="251"/>
                </a:lnTo>
                <a:cubicBezTo>
                  <a:pt x="115" y="251"/>
                  <a:pt x="125" y="248"/>
                  <a:pt x="134" y="243"/>
                </a:cubicBezTo>
                <a:lnTo>
                  <a:pt x="134" y="243"/>
                </a:lnTo>
                <a:cubicBezTo>
                  <a:pt x="143" y="237"/>
                  <a:pt x="151" y="228"/>
                  <a:pt x="156" y="219"/>
                </a:cubicBezTo>
                <a:lnTo>
                  <a:pt x="156" y="219"/>
                </a:lnTo>
                <a:cubicBezTo>
                  <a:pt x="160" y="208"/>
                  <a:pt x="163" y="197"/>
                  <a:pt x="163" y="184"/>
                </a:cubicBezTo>
                <a:lnTo>
                  <a:pt x="163" y="184"/>
                </a:lnTo>
                <a:cubicBezTo>
                  <a:pt x="163" y="171"/>
                  <a:pt x="160" y="159"/>
                  <a:pt x="156" y="149"/>
                </a:cubicBezTo>
                <a:lnTo>
                  <a:pt x="156" y="149"/>
                </a:lnTo>
                <a:cubicBezTo>
                  <a:pt x="151" y="139"/>
                  <a:pt x="143" y="131"/>
                  <a:pt x="134" y="126"/>
                </a:cubicBezTo>
                <a:lnTo>
                  <a:pt x="134" y="126"/>
                </a:lnTo>
                <a:cubicBezTo>
                  <a:pt x="125" y="119"/>
                  <a:pt x="115" y="117"/>
                  <a:pt x="103" y="117"/>
                </a:cubicBezTo>
                <a:lnTo>
                  <a:pt x="103" y="117"/>
                </a:lnTo>
                <a:cubicBezTo>
                  <a:pt x="91" y="117"/>
                  <a:pt x="81" y="119"/>
                  <a:pt x="72" y="125"/>
                </a:cubicBezTo>
                <a:lnTo>
                  <a:pt x="72" y="125"/>
                </a:lnTo>
                <a:cubicBezTo>
                  <a:pt x="63" y="131"/>
                  <a:pt x="55" y="139"/>
                  <a:pt x="50" y="149"/>
                </a:cubicBezTo>
                <a:lnTo>
                  <a:pt x="50" y="149"/>
                </a:lnTo>
                <a:cubicBezTo>
                  <a:pt x="45" y="159"/>
                  <a:pt x="42" y="171"/>
                  <a:pt x="42" y="184"/>
                </a:cubicBezTo>
                <a:lnTo>
                  <a:pt x="42" y="184"/>
                </a:lnTo>
                <a:cubicBezTo>
                  <a:pt x="42" y="203"/>
                  <a:pt x="48" y="220"/>
                  <a:pt x="60" y="232"/>
                </a:cubicBezTo>
                <a:lnTo>
                  <a:pt x="60" y="232"/>
                </a:lnTo>
                <a:cubicBezTo>
                  <a:pt x="71" y="245"/>
                  <a:pt x="85" y="251"/>
                  <a:pt x="103" y="25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41"/>
          <p:cNvSpPr>
            <a:spLocks noChangeArrowheads="1"/>
          </p:cNvSpPr>
          <p:nvPr/>
        </p:nvSpPr>
        <p:spPr bwMode="auto">
          <a:xfrm>
            <a:off x="13218130" y="9686375"/>
            <a:ext cx="243820" cy="265985"/>
          </a:xfrm>
          <a:custGeom>
            <a:avLst/>
            <a:gdLst>
              <a:gd name="T0" fmla="*/ 100 w 195"/>
              <a:gd name="T1" fmla="*/ 0 h 210"/>
              <a:gd name="T2" fmla="*/ 100 w 195"/>
              <a:gd name="T3" fmla="*/ 0 h 210"/>
              <a:gd name="T4" fmla="*/ 170 w 195"/>
              <a:gd name="T5" fmla="*/ 27 h 210"/>
              <a:gd name="T6" fmla="*/ 170 w 195"/>
              <a:gd name="T7" fmla="*/ 27 h 210"/>
              <a:gd name="T8" fmla="*/ 194 w 195"/>
              <a:gd name="T9" fmla="*/ 104 h 210"/>
              <a:gd name="T10" fmla="*/ 194 w 195"/>
              <a:gd name="T11" fmla="*/ 104 h 210"/>
              <a:gd name="T12" fmla="*/ 192 w 195"/>
              <a:gd name="T13" fmla="*/ 121 h 210"/>
              <a:gd name="T14" fmla="*/ 42 w 195"/>
              <a:gd name="T15" fmla="*/ 121 h 210"/>
              <a:gd name="T16" fmla="*/ 42 w 195"/>
              <a:gd name="T17" fmla="*/ 121 h 210"/>
              <a:gd name="T18" fmla="*/ 64 w 195"/>
              <a:gd name="T19" fmla="*/ 159 h 210"/>
              <a:gd name="T20" fmla="*/ 64 w 195"/>
              <a:gd name="T21" fmla="*/ 159 h 210"/>
              <a:gd name="T22" fmla="*/ 104 w 195"/>
              <a:gd name="T23" fmla="*/ 173 h 210"/>
              <a:gd name="T24" fmla="*/ 104 w 195"/>
              <a:gd name="T25" fmla="*/ 173 h 210"/>
              <a:gd name="T26" fmla="*/ 135 w 195"/>
              <a:gd name="T27" fmla="*/ 167 h 210"/>
              <a:gd name="T28" fmla="*/ 135 w 195"/>
              <a:gd name="T29" fmla="*/ 167 h 210"/>
              <a:gd name="T30" fmla="*/ 160 w 195"/>
              <a:gd name="T31" fmla="*/ 149 h 210"/>
              <a:gd name="T32" fmla="*/ 183 w 195"/>
              <a:gd name="T33" fmla="*/ 174 h 210"/>
              <a:gd name="T34" fmla="*/ 183 w 195"/>
              <a:gd name="T35" fmla="*/ 174 h 210"/>
              <a:gd name="T36" fmla="*/ 147 w 195"/>
              <a:gd name="T37" fmla="*/ 200 h 210"/>
              <a:gd name="T38" fmla="*/ 147 w 195"/>
              <a:gd name="T39" fmla="*/ 200 h 210"/>
              <a:gd name="T40" fmla="*/ 101 w 195"/>
              <a:gd name="T41" fmla="*/ 209 h 210"/>
              <a:gd name="T42" fmla="*/ 101 w 195"/>
              <a:gd name="T43" fmla="*/ 209 h 210"/>
              <a:gd name="T44" fmla="*/ 47 w 195"/>
              <a:gd name="T45" fmla="*/ 195 h 210"/>
              <a:gd name="T46" fmla="*/ 47 w 195"/>
              <a:gd name="T47" fmla="*/ 195 h 210"/>
              <a:gd name="T48" fmla="*/ 12 w 195"/>
              <a:gd name="T49" fmla="*/ 159 h 210"/>
              <a:gd name="T50" fmla="*/ 12 w 195"/>
              <a:gd name="T51" fmla="*/ 159 h 210"/>
              <a:gd name="T52" fmla="*/ 0 w 195"/>
              <a:gd name="T53" fmla="*/ 104 h 210"/>
              <a:gd name="T54" fmla="*/ 0 w 195"/>
              <a:gd name="T55" fmla="*/ 104 h 210"/>
              <a:gd name="T56" fmla="*/ 12 w 195"/>
              <a:gd name="T57" fmla="*/ 50 h 210"/>
              <a:gd name="T58" fmla="*/ 12 w 195"/>
              <a:gd name="T59" fmla="*/ 50 h 210"/>
              <a:gd name="T60" fmla="*/ 47 w 195"/>
              <a:gd name="T61" fmla="*/ 13 h 210"/>
              <a:gd name="T62" fmla="*/ 47 w 195"/>
              <a:gd name="T63" fmla="*/ 13 h 210"/>
              <a:gd name="T64" fmla="*/ 100 w 195"/>
              <a:gd name="T65" fmla="*/ 0 h 210"/>
              <a:gd name="T66" fmla="*/ 155 w 195"/>
              <a:gd name="T67" fmla="*/ 89 h 210"/>
              <a:gd name="T68" fmla="*/ 155 w 195"/>
              <a:gd name="T69" fmla="*/ 89 h 210"/>
              <a:gd name="T70" fmla="*/ 139 w 195"/>
              <a:gd name="T71" fmla="*/ 49 h 210"/>
              <a:gd name="T72" fmla="*/ 139 w 195"/>
              <a:gd name="T73" fmla="*/ 49 h 210"/>
              <a:gd name="T74" fmla="*/ 100 w 195"/>
              <a:gd name="T75" fmla="*/ 35 h 210"/>
              <a:gd name="T76" fmla="*/ 100 w 195"/>
              <a:gd name="T77" fmla="*/ 35 h 210"/>
              <a:gd name="T78" fmla="*/ 61 w 195"/>
              <a:gd name="T79" fmla="*/ 49 h 210"/>
              <a:gd name="T80" fmla="*/ 61 w 195"/>
              <a:gd name="T81" fmla="*/ 49 h 210"/>
              <a:gd name="T82" fmla="*/ 42 w 195"/>
              <a:gd name="T83" fmla="*/ 89 h 210"/>
              <a:gd name="T84" fmla="*/ 155 w 195"/>
              <a:gd name="T85" fmla="*/ 8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0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4" y="9"/>
                  <a:pt x="170" y="27"/>
                </a:cubicBezTo>
                <a:lnTo>
                  <a:pt x="170" y="27"/>
                </a:lnTo>
                <a:cubicBezTo>
                  <a:pt x="186" y="46"/>
                  <a:pt x="194" y="71"/>
                  <a:pt x="194" y="104"/>
                </a:cubicBezTo>
                <a:lnTo>
                  <a:pt x="194" y="104"/>
                </a:lnTo>
                <a:cubicBezTo>
                  <a:pt x="194" y="108"/>
                  <a:pt x="193" y="113"/>
                  <a:pt x="192" y="121"/>
                </a:cubicBezTo>
                <a:lnTo>
                  <a:pt x="42" y="121"/>
                </a:lnTo>
                <a:lnTo>
                  <a:pt x="42" y="121"/>
                </a:lnTo>
                <a:cubicBezTo>
                  <a:pt x="46" y="137"/>
                  <a:pt x="53" y="150"/>
                  <a:pt x="64" y="159"/>
                </a:cubicBezTo>
                <a:lnTo>
                  <a:pt x="64" y="159"/>
                </a:lnTo>
                <a:cubicBezTo>
                  <a:pt x="75" y="169"/>
                  <a:pt x="88" y="173"/>
                  <a:pt x="104" y="173"/>
                </a:cubicBezTo>
                <a:lnTo>
                  <a:pt x="104" y="173"/>
                </a:lnTo>
                <a:cubicBezTo>
                  <a:pt x="115" y="173"/>
                  <a:pt x="125" y="171"/>
                  <a:pt x="135" y="167"/>
                </a:cubicBezTo>
                <a:lnTo>
                  <a:pt x="135" y="167"/>
                </a:lnTo>
                <a:cubicBezTo>
                  <a:pt x="144" y="163"/>
                  <a:pt x="153" y="156"/>
                  <a:pt x="160" y="149"/>
                </a:cubicBezTo>
                <a:lnTo>
                  <a:pt x="183" y="174"/>
                </a:lnTo>
                <a:lnTo>
                  <a:pt x="183" y="174"/>
                </a:lnTo>
                <a:cubicBezTo>
                  <a:pt x="173" y="185"/>
                  <a:pt x="161" y="194"/>
                  <a:pt x="147" y="200"/>
                </a:cubicBezTo>
                <a:lnTo>
                  <a:pt x="147" y="200"/>
                </a:lnTo>
                <a:cubicBezTo>
                  <a:pt x="133" y="206"/>
                  <a:pt x="118" y="209"/>
                  <a:pt x="101" y="209"/>
                </a:cubicBezTo>
                <a:lnTo>
                  <a:pt x="101" y="209"/>
                </a:lnTo>
                <a:cubicBezTo>
                  <a:pt x="81" y="209"/>
                  <a:pt x="63" y="205"/>
                  <a:pt x="47" y="195"/>
                </a:cubicBezTo>
                <a:lnTo>
                  <a:pt x="47" y="195"/>
                </a:lnTo>
                <a:cubicBezTo>
                  <a:pt x="33" y="187"/>
                  <a:pt x="21" y="175"/>
                  <a:pt x="12" y="159"/>
                </a:cubicBezTo>
                <a:lnTo>
                  <a:pt x="12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2" y="50"/>
                </a:cubicBezTo>
                <a:lnTo>
                  <a:pt x="12" y="50"/>
                </a:lnTo>
                <a:cubicBezTo>
                  <a:pt x="21" y="35"/>
                  <a:pt x="33" y="22"/>
                  <a:pt x="47" y="13"/>
                </a:cubicBezTo>
                <a:lnTo>
                  <a:pt x="47" y="13"/>
                </a:lnTo>
                <a:cubicBezTo>
                  <a:pt x="63" y="4"/>
                  <a:pt x="80" y="0"/>
                  <a:pt x="100" y="0"/>
                </a:cubicBezTo>
                <a:close/>
                <a:moveTo>
                  <a:pt x="155" y="89"/>
                </a:moveTo>
                <a:lnTo>
                  <a:pt x="155" y="89"/>
                </a:lnTo>
                <a:cubicBezTo>
                  <a:pt x="154" y="72"/>
                  <a:pt x="149" y="59"/>
                  <a:pt x="139" y="49"/>
                </a:cubicBezTo>
                <a:lnTo>
                  <a:pt x="139" y="49"/>
                </a:lnTo>
                <a:cubicBezTo>
                  <a:pt x="129" y="40"/>
                  <a:pt x="116" y="35"/>
                  <a:pt x="100" y="35"/>
                </a:cubicBezTo>
                <a:lnTo>
                  <a:pt x="100" y="35"/>
                </a:lnTo>
                <a:cubicBezTo>
                  <a:pt x="85" y="35"/>
                  <a:pt x="71" y="40"/>
                  <a:pt x="61" y="49"/>
                </a:cubicBezTo>
                <a:lnTo>
                  <a:pt x="61" y="49"/>
                </a:lnTo>
                <a:cubicBezTo>
                  <a:pt x="50" y="59"/>
                  <a:pt x="44" y="72"/>
                  <a:pt x="42" y="89"/>
                </a:cubicBezTo>
                <a:lnTo>
                  <a:pt x="155" y="89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42"/>
          <p:cNvSpPr>
            <a:spLocks noChangeArrowheads="1"/>
          </p:cNvSpPr>
          <p:nvPr/>
        </p:nvSpPr>
        <p:spPr bwMode="auto">
          <a:xfrm>
            <a:off x="13506280" y="9581088"/>
            <a:ext cx="66496" cy="365729"/>
          </a:xfrm>
          <a:custGeom>
            <a:avLst/>
            <a:gdLst>
              <a:gd name="T0" fmla="*/ 4 w 51"/>
              <a:gd name="T1" fmla="*/ 86 h 293"/>
              <a:gd name="T2" fmla="*/ 47 w 51"/>
              <a:gd name="T3" fmla="*/ 86 h 293"/>
              <a:gd name="T4" fmla="*/ 47 w 51"/>
              <a:gd name="T5" fmla="*/ 292 h 293"/>
              <a:gd name="T6" fmla="*/ 4 w 51"/>
              <a:gd name="T7" fmla="*/ 292 h 293"/>
              <a:gd name="T8" fmla="*/ 4 w 51"/>
              <a:gd name="T9" fmla="*/ 86 h 293"/>
              <a:gd name="T10" fmla="*/ 25 w 51"/>
              <a:gd name="T11" fmla="*/ 0 h 293"/>
              <a:gd name="T12" fmla="*/ 25 w 51"/>
              <a:gd name="T13" fmla="*/ 0 h 293"/>
              <a:gd name="T14" fmla="*/ 43 w 51"/>
              <a:gd name="T15" fmla="*/ 8 h 293"/>
              <a:gd name="T16" fmla="*/ 43 w 51"/>
              <a:gd name="T17" fmla="*/ 8 h 293"/>
              <a:gd name="T18" fmla="*/ 50 w 51"/>
              <a:gd name="T19" fmla="*/ 27 h 293"/>
              <a:gd name="T20" fmla="*/ 50 w 51"/>
              <a:gd name="T21" fmla="*/ 27 h 293"/>
              <a:gd name="T22" fmla="*/ 43 w 51"/>
              <a:gd name="T23" fmla="*/ 47 h 293"/>
              <a:gd name="T24" fmla="*/ 43 w 51"/>
              <a:gd name="T25" fmla="*/ 47 h 293"/>
              <a:gd name="T26" fmla="*/ 25 w 51"/>
              <a:gd name="T27" fmla="*/ 54 h 293"/>
              <a:gd name="T28" fmla="*/ 25 w 51"/>
              <a:gd name="T29" fmla="*/ 54 h 293"/>
              <a:gd name="T30" fmla="*/ 8 w 51"/>
              <a:gd name="T31" fmla="*/ 47 h 293"/>
              <a:gd name="T32" fmla="*/ 8 w 51"/>
              <a:gd name="T33" fmla="*/ 47 h 293"/>
              <a:gd name="T34" fmla="*/ 0 w 51"/>
              <a:gd name="T35" fmla="*/ 27 h 293"/>
              <a:gd name="T36" fmla="*/ 0 w 51"/>
              <a:gd name="T37" fmla="*/ 27 h 293"/>
              <a:gd name="T38" fmla="*/ 8 w 51"/>
              <a:gd name="T39" fmla="*/ 8 h 293"/>
              <a:gd name="T40" fmla="*/ 8 w 51"/>
              <a:gd name="T41" fmla="*/ 8 h 293"/>
              <a:gd name="T42" fmla="*/ 25 w 51"/>
              <a:gd name="T43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93">
                <a:moveTo>
                  <a:pt x="4" y="86"/>
                </a:moveTo>
                <a:lnTo>
                  <a:pt x="47" y="86"/>
                </a:lnTo>
                <a:lnTo>
                  <a:pt x="47" y="292"/>
                </a:lnTo>
                <a:lnTo>
                  <a:pt x="4" y="292"/>
                </a:lnTo>
                <a:lnTo>
                  <a:pt x="4" y="86"/>
                </a:lnTo>
                <a:close/>
                <a:moveTo>
                  <a:pt x="25" y="0"/>
                </a:moveTo>
                <a:lnTo>
                  <a:pt x="25" y="0"/>
                </a:lnTo>
                <a:cubicBezTo>
                  <a:pt x="33" y="0"/>
                  <a:pt x="39" y="3"/>
                  <a:pt x="43" y="8"/>
                </a:cubicBezTo>
                <a:lnTo>
                  <a:pt x="43" y="8"/>
                </a:lnTo>
                <a:cubicBezTo>
                  <a:pt x="48" y="13"/>
                  <a:pt x="50" y="19"/>
                  <a:pt x="50" y="27"/>
                </a:cubicBezTo>
                <a:lnTo>
                  <a:pt x="50" y="27"/>
                </a:lnTo>
                <a:cubicBezTo>
                  <a:pt x="50" y="35"/>
                  <a:pt x="48" y="42"/>
                  <a:pt x="43" y="47"/>
                </a:cubicBezTo>
                <a:lnTo>
                  <a:pt x="43" y="47"/>
                </a:lnTo>
                <a:cubicBezTo>
                  <a:pt x="39" y="52"/>
                  <a:pt x="33" y="54"/>
                  <a:pt x="25" y="54"/>
                </a:cubicBezTo>
                <a:lnTo>
                  <a:pt x="25" y="54"/>
                </a:lnTo>
                <a:cubicBezTo>
                  <a:pt x="18" y="54"/>
                  <a:pt x="13" y="52"/>
                  <a:pt x="8" y="47"/>
                </a:cubicBezTo>
                <a:lnTo>
                  <a:pt x="8" y="47"/>
                </a:lnTo>
                <a:cubicBezTo>
                  <a:pt x="3" y="42"/>
                  <a:pt x="0" y="35"/>
                  <a:pt x="0" y="27"/>
                </a:cubicBezTo>
                <a:lnTo>
                  <a:pt x="0" y="27"/>
                </a:lnTo>
                <a:cubicBezTo>
                  <a:pt x="0" y="19"/>
                  <a:pt x="3" y="13"/>
                  <a:pt x="8" y="8"/>
                </a:cubicBezTo>
                <a:lnTo>
                  <a:pt x="8" y="8"/>
                </a:lnTo>
                <a:cubicBezTo>
                  <a:pt x="13" y="3"/>
                  <a:pt x="18" y="0"/>
                  <a:pt x="25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43"/>
          <p:cNvSpPr>
            <a:spLocks noChangeArrowheads="1"/>
          </p:cNvSpPr>
          <p:nvPr/>
        </p:nvSpPr>
        <p:spPr bwMode="auto">
          <a:xfrm>
            <a:off x="13644816" y="9686375"/>
            <a:ext cx="238276" cy="260442"/>
          </a:xfrm>
          <a:custGeom>
            <a:avLst/>
            <a:gdLst>
              <a:gd name="T0" fmla="*/ 116 w 190"/>
              <a:gd name="T1" fmla="*/ 0 h 208"/>
              <a:gd name="T2" fmla="*/ 116 w 190"/>
              <a:gd name="T3" fmla="*/ 0 h 208"/>
              <a:gd name="T4" fmla="*/ 170 w 190"/>
              <a:gd name="T5" fmla="*/ 21 h 208"/>
              <a:gd name="T6" fmla="*/ 170 w 190"/>
              <a:gd name="T7" fmla="*/ 21 h 208"/>
              <a:gd name="T8" fmla="*/ 189 w 190"/>
              <a:gd name="T9" fmla="*/ 79 h 208"/>
              <a:gd name="T10" fmla="*/ 189 w 190"/>
              <a:gd name="T11" fmla="*/ 207 h 208"/>
              <a:gd name="T12" fmla="*/ 146 w 190"/>
              <a:gd name="T13" fmla="*/ 207 h 208"/>
              <a:gd name="T14" fmla="*/ 146 w 190"/>
              <a:gd name="T15" fmla="*/ 91 h 208"/>
              <a:gd name="T16" fmla="*/ 146 w 190"/>
              <a:gd name="T17" fmla="*/ 91 h 208"/>
              <a:gd name="T18" fmla="*/ 134 w 190"/>
              <a:gd name="T19" fmla="*/ 55 h 208"/>
              <a:gd name="T20" fmla="*/ 134 w 190"/>
              <a:gd name="T21" fmla="*/ 55 h 208"/>
              <a:gd name="T22" fmla="*/ 99 w 190"/>
              <a:gd name="T23" fmla="*/ 41 h 208"/>
              <a:gd name="T24" fmla="*/ 99 w 190"/>
              <a:gd name="T25" fmla="*/ 41 h 208"/>
              <a:gd name="T26" fmla="*/ 60 w 190"/>
              <a:gd name="T27" fmla="*/ 57 h 208"/>
              <a:gd name="T28" fmla="*/ 60 w 190"/>
              <a:gd name="T29" fmla="*/ 57 h 208"/>
              <a:gd name="T30" fmla="*/ 42 w 190"/>
              <a:gd name="T31" fmla="*/ 98 h 208"/>
              <a:gd name="T32" fmla="*/ 42 w 190"/>
              <a:gd name="T33" fmla="*/ 207 h 208"/>
              <a:gd name="T34" fmla="*/ 0 w 190"/>
              <a:gd name="T35" fmla="*/ 207 h 208"/>
              <a:gd name="T36" fmla="*/ 0 w 190"/>
              <a:gd name="T37" fmla="*/ 1 h 208"/>
              <a:gd name="T38" fmla="*/ 42 w 190"/>
              <a:gd name="T39" fmla="*/ 1 h 208"/>
              <a:gd name="T40" fmla="*/ 42 w 190"/>
              <a:gd name="T41" fmla="*/ 41 h 208"/>
              <a:gd name="T42" fmla="*/ 42 w 190"/>
              <a:gd name="T43" fmla="*/ 41 h 208"/>
              <a:gd name="T44" fmla="*/ 116 w 190"/>
              <a:gd name="T45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0" h="208">
                <a:moveTo>
                  <a:pt x="116" y="0"/>
                </a:moveTo>
                <a:lnTo>
                  <a:pt x="116" y="0"/>
                </a:lnTo>
                <a:cubicBezTo>
                  <a:pt x="139" y="0"/>
                  <a:pt x="157" y="7"/>
                  <a:pt x="170" y="21"/>
                </a:cubicBezTo>
                <a:lnTo>
                  <a:pt x="170" y="21"/>
                </a:lnTo>
                <a:cubicBezTo>
                  <a:pt x="183" y="35"/>
                  <a:pt x="189" y="54"/>
                  <a:pt x="189" y="79"/>
                </a:cubicBezTo>
                <a:lnTo>
                  <a:pt x="189" y="207"/>
                </a:lnTo>
                <a:lnTo>
                  <a:pt x="146" y="207"/>
                </a:lnTo>
                <a:lnTo>
                  <a:pt x="146" y="91"/>
                </a:lnTo>
                <a:lnTo>
                  <a:pt x="146" y="91"/>
                </a:lnTo>
                <a:cubicBezTo>
                  <a:pt x="146" y="76"/>
                  <a:pt x="143" y="64"/>
                  <a:pt x="134" y="55"/>
                </a:cubicBezTo>
                <a:lnTo>
                  <a:pt x="134" y="55"/>
                </a:lnTo>
                <a:cubicBezTo>
                  <a:pt x="126" y="46"/>
                  <a:pt x="114" y="41"/>
                  <a:pt x="99" y="41"/>
                </a:cubicBezTo>
                <a:lnTo>
                  <a:pt x="99" y="41"/>
                </a:lnTo>
                <a:cubicBezTo>
                  <a:pt x="83" y="42"/>
                  <a:pt x="70" y="47"/>
                  <a:pt x="60" y="57"/>
                </a:cubicBezTo>
                <a:lnTo>
                  <a:pt x="60" y="57"/>
                </a:lnTo>
                <a:cubicBezTo>
                  <a:pt x="50" y="68"/>
                  <a:pt x="44" y="81"/>
                  <a:pt x="42" y="98"/>
                </a:cubicBezTo>
                <a:lnTo>
                  <a:pt x="42" y="207"/>
                </a:lnTo>
                <a:lnTo>
                  <a:pt x="0" y="207"/>
                </a:lnTo>
                <a:lnTo>
                  <a:pt x="0" y="1"/>
                </a:lnTo>
                <a:lnTo>
                  <a:pt x="42" y="1"/>
                </a:lnTo>
                <a:lnTo>
                  <a:pt x="42" y="41"/>
                </a:lnTo>
                <a:lnTo>
                  <a:pt x="42" y="41"/>
                </a:lnTo>
                <a:cubicBezTo>
                  <a:pt x="56" y="13"/>
                  <a:pt x="80" y="0"/>
                  <a:pt x="116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44"/>
          <p:cNvSpPr>
            <a:spLocks noChangeArrowheads="1"/>
          </p:cNvSpPr>
          <p:nvPr/>
        </p:nvSpPr>
        <p:spPr bwMode="auto">
          <a:xfrm>
            <a:off x="13932966" y="9686375"/>
            <a:ext cx="249359" cy="360186"/>
          </a:xfrm>
          <a:custGeom>
            <a:avLst/>
            <a:gdLst>
              <a:gd name="T0" fmla="*/ 197 w 198"/>
              <a:gd name="T1" fmla="*/ 1 h 285"/>
              <a:gd name="T2" fmla="*/ 197 w 198"/>
              <a:gd name="T3" fmla="*/ 187 h 285"/>
              <a:gd name="T4" fmla="*/ 197 w 198"/>
              <a:gd name="T5" fmla="*/ 187 h 285"/>
              <a:gd name="T6" fmla="*/ 184 w 198"/>
              <a:gd name="T7" fmla="*/ 238 h 285"/>
              <a:gd name="T8" fmla="*/ 184 w 198"/>
              <a:gd name="T9" fmla="*/ 238 h 285"/>
              <a:gd name="T10" fmla="*/ 148 w 198"/>
              <a:gd name="T11" fmla="*/ 271 h 285"/>
              <a:gd name="T12" fmla="*/ 148 w 198"/>
              <a:gd name="T13" fmla="*/ 271 h 285"/>
              <a:gd name="T14" fmla="*/ 94 w 198"/>
              <a:gd name="T15" fmla="*/ 284 h 285"/>
              <a:gd name="T16" fmla="*/ 94 w 198"/>
              <a:gd name="T17" fmla="*/ 284 h 285"/>
              <a:gd name="T18" fmla="*/ 12 w 198"/>
              <a:gd name="T19" fmla="*/ 257 h 285"/>
              <a:gd name="T20" fmla="*/ 30 w 198"/>
              <a:gd name="T21" fmla="*/ 224 h 285"/>
              <a:gd name="T22" fmla="*/ 30 w 198"/>
              <a:gd name="T23" fmla="*/ 224 h 285"/>
              <a:gd name="T24" fmla="*/ 59 w 198"/>
              <a:gd name="T25" fmla="*/ 241 h 285"/>
              <a:gd name="T26" fmla="*/ 59 w 198"/>
              <a:gd name="T27" fmla="*/ 241 h 285"/>
              <a:gd name="T28" fmla="*/ 92 w 198"/>
              <a:gd name="T29" fmla="*/ 247 h 285"/>
              <a:gd name="T30" fmla="*/ 92 w 198"/>
              <a:gd name="T31" fmla="*/ 247 h 285"/>
              <a:gd name="T32" fmla="*/ 137 w 198"/>
              <a:gd name="T33" fmla="*/ 231 h 285"/>
              <a:gd name="T34" fmla="*/ 137 w 198"/>
              <a:gd name="T35" fmla="*/ 231 h 285"/>
              <a:gd name="T36" fmla="*/ 154 w 198"/>
              <a:gd name="T37" fmla="*/ 188 h 285"/>
              <a:gd name="T38" fmla="*/ 154 w 198"/>
              <a:gd name="T39" fmla="*/ 163 h 285"/>
              <a:gd name="T40" fmla="*/ 154 w 198"/>
              <a:gd name="T41" fmla="*/ 163 h 285"/>
              <a:gd name="T42" fmla="*/ 127 w 198"/>
              <a:gd name="T43" fmla="*/ 188 h 285"/>
              <a:gd name="T44" fmla="*/ 127 w 198"/>
              <a:gd name="T45" fmla="*/ 188 h 285"/>
              <a:gd name="T46" fmla="*/ 89 w 198"/>
              <a:gd name="T47" fmla="*/ 197 h 285"/>
              <a:gd name="T48" fmla="*/ 89 w 198"/>
              <a:gd name="T49" fmla="*/ 197 h 285"/>
              <a:gd name="T50" fmla="*/ 42 w 198"/>
              <a:gd name="T51" fmla="*/ 185 h 285"/>
              <a:gd name="T52" fmla="*/ 42 w 198"/>
              <a:gd name="T53" fmla="*/ 185 h 285"/>
              <a:gd name="T54" fmla="*/ 11 w 198"/>
              <a:gd name="T55" fmla="*/ 150 h 285"/>
              <a:gd name="T56" fmla="*/ 11 w 198"/>
              <a:gd name="T57" fmla="*/ 150 h 285"/>
              <a:gd name="T58" fmla="*/ 0 w 198"/>
              <a:gd name="T59" fmla="*/ 98 h 285"/>
              <a:gd name="T60" fmla="*/ 0 w 198"/>
              <a:gd name="T61" fmla="*/ 98 h 285"/>
              <a:gd name="T62" fmla="*/ 11 w 198"/>
              <a:gd name="T63" fmla="*/ 46 h 285"/>
              <a:gd name="T64" fmla="*/ 11 w 198"/>
              <a:gd name="T65" fmla="*/ 46 h 285"/>
              <a:gd name="T66" fmla="*/ 42 w 198"/>
              <a:gd name="T67" fmla="*/ 12 h 285"/>
              <a:gd name="T68" fmla="*/ 42 w 198"/>
              <a:gd name="T69" fmla="*/ 12 h 285"/>
              <a:gd name="T70" fmla="*/ 89 w 198"/>
              <a:gd name="T71" fmla="*/ 0 h 285"/>
              <a:gd name="T72" fmla="*/ 89 w 198"/>
              <a:gd name="T73" fmla="*/ 0 h 285"/>
              <a:gd name="T74" fmla="*/ 127 w 198"/>
              <a:gd name="T75" fmla="*/ 9 h 285"/>
              <a:gd name="T76" fmla="*/ 127 w 198"/>
              <a:gd name="T77" fmla="*/ 9 h 285"/>
              <a:gd name="T78" fmla="*/ 154 w 198"/>
              <a:gd name="T79" fmla="*/ 35 h 285"/>
              <a:gd name="T80" fmla="*/ 154 w 198"/>
              <a:gd name="T81" fmla="*/ 1 h 285"/>
              <a:gd name="T82" fmla="*/ 197 w 198"/>
              <a:gd name="T83" fmla="*/ 1 h 285"/>
              <a:gd name="T84" fmla="*/ 97 w 198"/>
              <a:gd name="T85" fmla="*/ 163 h 285"/>
              <a:gd name="T86" fmla="*/ 97 w 198"/>
              <a:gd name="T87" fmla="*/ 163 h 285"/>
              <a:gd name="T88" fmla="*/ 138 w 198"/>
              <a:gd name="T89" fmla="*/ 145 h 285"/>
              <a:gd name="T90" fmla="*/ 138 w 198"/>
              <a:gd name="T91" fmla="*/ 145 h 285"/>
              <a:gd name="T92" fmla="*/ 154 w 198"/>
              <a:gd name="T93" fmla="*/ 99 h 285"/>
              <a:gd name="T94" fmla="*/ 154 w 198"/>
              <a:gd name="T95" fmla="*/ 99 h 285"/>
              <a:gd name="T96" fmla="*/ 138 w 198"/>
              <a:gd name="T97" fmla="*/ 54 h 285"/>
              <a:gd name="T98" fmla="*/ 138 w 198"/>
              <a:gd name="T99" fmla="*/ 54 h 285"/>
              <a:gd name="T100" fmla="*/ 97 w 198"/>
              <a:gd name="T101" fmla="*/ 36 h 285"/>
              <a:gd name="T102" fmla="*/ 97 w 198"/>
              <a:gd name="T103" fmla="*/ 36 h 285"/>
              <a:gd name="T104" fmla="*/ 56 w 198"/>
              <a:gd name="T105" fmla="*/ 54 h 285"/>
              <a:gd name="T106" fmla="*/ 56 w 198"/>
              <a:gd name="T107" fmla="*/ 54 h 285"/>
              <a:gd name="T108" fmla="*/ 40 w 198"/>
              <a:gd name="T109" fmla="*/ 99 h 285"/>
              <a:gd name="T110" fmla="*/ 40 w 198"/>
              <a:gd name="T111" fmla="*/ 99 h 285"/>
              <a:gd name="T112" fmla="*/ 56 w 198"/>
              <a:gd name="T113" fmla="*/ 145 h 285"/>
              <a:gd name="T114" fmla="*/ 56 w 198"/>
              <a:gd name="T115" fmla="*/ 145 h 285"/>
              <a:gd name="T116" fmla="*/ 97 w 198"/>
              <a:gd name="T117" fmla="*/ 16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8" h="285">
                <a:moveTo>
                  <a:pt x="197" y="1"/>
                </a:moveTo>
                <a:lnTo>
                  <a:pt x="197" y="187"/>
                </a:lnTo>
                <a:lnTo>
                  <a:pt x="197" y="187"/>
                </a:lnTo>
                <a:cubicBezTo>
                  <a:pt x="197" y="206"/>
                  <a:pt x="193" y="223"/>
                  <a:pt x="184" y="238"/>
                </a:cubicBezTo>
                <a:lnTo>
                  <a:pt x="184" y="238"/>
                </a:lnTo>
                <a:cubicBezTo>
                  <a:pt x="175" y="253"/>
                  <a:pt x="163" y="264"/>
                  <a:pt x="148" y="271"/>
                </a:cubicBezTo>
                <a:lnTo>
                  <a:pt x="148" y="271"/>
                </a:lnTo>
                <a:cubicBezTo>
                  <a:pt x="133" y="280"/>
                  <a:pt x="115" y="284"/>
                  <a:pt x="94" y="284"/>
                </a:cubicBezTo>
                <a:lnTo>
                  <a:pt x="94" y="284"/>
                </a:lnTo>
                <a:cubicBezTo>
                  <a:pt x="65" y="284"/>
                  <a:pt x="37" y="274"/>
                  <a:pt x="12" y="257"/>
                </a:cubicBezTo>
                <a:lnTo>
                  <a:pt x="30" y="224"/>
                </a:lnTo>
                <a:lnTo>
                  <a:pt x="30" y="224"/>
                </a:lnTo>
                <a:cubicBezTo>
                  <a:pt x="40" y="232"/>
                  <a:pt x="50" y="238"/>
                  <a:pt x="59" y="241"/>
                </a:cubicBezTo>
                <a:lnTo>
                  <a:pt x="59" y="241"/>
                </a:lnTo>
                <a:cubicBezTo>
                  <a:pt x="70" y="245"/>
                  <a:pt x="80" y="247"/>
                  <a:pt x="92" y="247"/>
                </a:cubicBezTo>
                <a:lnTo>
                  <a:pt x="92" y="247"/>
                </a:lnTo>
                <a:cubicBezTo>
                  <a:pt x="111" y="247"/>
                  <a:pt x="126" y="241"/>
                  <a:pt x="137" y="231"/>
                </a:cubicBezTo>
                <a:lnTo>
                  <a:pt x="137" y="231"/>
                </a:lnTo>
                <a:cubicBezTo>
                  <a:pt x="149" y="221"/>
                  <a:pt x="154" y="206"/>
                  <a:pt x="154" y="188"/>
                </a:cubicBezTo>
                <a:lnTo>
                  <a:pt x="154" y="163"/>
                </a:lnTo>
                <a:lnTo>
                  <a:pt x="154" y="163"/>
                </a:lnTo>
                <a:cubicBezTo>
                  <a:pt x="147" y="174"/>
                  <a:pt x="139" y="183"/>
                  <a:pt x="127" y="188"/>
                </a:cubicBezTo>
                <a:lnTo>
                  <a:pt x="127" y="188"/>
                </a:lnTo>
                <a:cubicBezTo>
                  <a:pt x="117" y="194"/>
                  <a:pt x="103" y="197"/>
                  <a:pt x="89" y="197"/>
                </a:cubicBezTo>
                <a:lnTo>
                  <a:pt x="89" y="197"/>
                </a:lnTo>
                <a:cubicBezTo>
                  <a:pt x="71" y="197"/>
                  <a:pt x="56" y="193"/>
                  <a:pt x="42" y="185"/>
                </a:cubicBezTo>
                <a:lnTo>
                  <a:pt x="42" y="185"/>
                </a:lnTo>
                <a:cubicBezTo>
                  <a:pt x="28" y="177"/>
                  <a:pt x="18" y="164"/>
                  <a:pt x="11" y="150"/>
                </a:cubicBezTo>
                <a:lnTo>
                  <a:pt x="11" y="150"/>
                </a:lnTo>
                <a:cubicBezTo>
                  <a:pt x="3" y="134"/>
                  <a:pt x="0" y="117"/>
                  <a:pt x="0" y="98"/>
                </a:cubicBezTo>
                <a:lnTo>
                  <a:pt x="0" y="98"/>
                </a:lnTo>
                <a:cubicBezTo>
                  <a:pt x="0" y="78"/>
                  <a:pt x="3" y="61"/>
                  <a:pt x="11" y="46"/>
                </a:cubicBezTo>
                <a:lnTo>
                  <a:pt x="11" y="46"/>
                </a:lnTo>
                <a:cubicBezTo>
                  <a:pt x="18" y="32"/>
                  <a:pt x="28" y="20"/>
                  <a:pt x="42" y="12"/>
                </a:cubicBezTo>
                <a:lnTo>
                  <a:pt x="42" y="12"/>
                </a:lnTo>
                <a:cubicBezTo>
                  <a:pt x="56" y="3"/>
                  <a:pt x="71" y="0"/>
                  <a:pt x="89" y="0"/>
                </a:cubicBezTo>
                <a:lnTo>
                  <a:pt x="89" y="0"/>
                </a:lnTo>
                <a:cubicBezTo>
                  <a:pt x="103" y="0"/>
                  <a:pt x="116" y="3"/>
                  <a:pt x="127" y="9"/>
                </a:cubicBezTo>
                <a:lnTo>
                  <a:pt x="127" y="9"/>
                </a:lnTo>
                <a:cubicBezTo>
                  <a:pt x="139" y="15"/>
                  <a:pt x="147" y="24"/>
                  <a:pt x="154" y="35"/>
                </a:cubicBezTo>
                <a:lnTo>
                  <a:pt x="154" y="1"/>
                </a:lnTo>
                <a:lnTo>
                  <a:pt x="197" y="1"/>
                </a:lnTo>
                <a:close/>
                <a:moveTo>
                  <a:pt x="97" y="163"/>
                </a:moveTo>
                <a:lnTo>
                  <a:pt x="97" y="163"/>
                </a:lnTo>
                <a:cubicBezTo>
                  <a:pt x="114" y="163"/>
                  <a:pt x="128" y="156"/>
                  <a:pt x="138" y="145"/>
                </a:cubicBezTo>
                <a:lnTo>
                  <a:pt x="138" y="145"/>
                </a:lnTo>
                <a:cubicBezTo>
                  <a:pt x="149" y="132"/>
                  <a:pt x="154" y="117"/>
                  <a:pt x="154" y="99"/>
                </a:cubicBezTo>
                <a:lnTo>
                  <a:pt x="154" y="99"/>
                </a:lnTo>
                <a:cubicBezTo>
                  <a:pt x="154" y="80"/>
                  <a:pt x="149" y="65"/>
                  <a:pt x="138" y="54"/>
                </a:cubicBezTo>
                <a:lnTo>
                  <a:pt x="138" y="54"/>
                </a:lnTo>
                <a:cubicBezTo>
                  <a:pt x="128" y="41"/>
                  <a:pt x="115" y="36"/>
                  <a:pt x="97" y="36"/>
                </a:cubicBezTo>
                <a:lnTo>
                  <a:pt x="97" y="36"/>
                </a:lnTo>
                <a:cubicBezTo>
                  <a:pt x="80" y="36"/>
                  <a:pt x="67" y="41"/>
                  <a:pt x="56" y="54"/>
                </a:cubicBezTo>
                <a:lnTo>
                  <a:pt x="56" y="54"/>
                </a:lnTo>
                <a:cubicBezTo>
                  <a:pt x="45" y="65"/>
                  <a:pt x="40" y="80"/>
                  <a:pt x="40" y="99"/>
                </a:cubicBezTo>
                <a:lnTo>
                  <a:pt x="40" y="99"/>
                </a:lnTo>
                <a:cubicBezTo>
                  <a:pt x="40" y="117"/>
                  <a:pt x="45" y="132"/>
                  <a:pt x="56" y="145"/>
                </a:cubicBezTo>
                <a:lnTo>
                  <a:pt x="56" y="145"/>
                </a:lnTo>
                <a:cubicBezTo>
                  <a:pt x="66" y="156"/>
                  <a:pt x="80" y="163"/>
                  <a:pt x="97" y="163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45"/>
          <p:cNvSpPr>
            <a:spLocks noChangeArrowheads="1"/>
          </p:cNvSpPr>
          <p:nvPr/>
        </p:nvSpPr>
        <p:spPr bwMode="auto">
          <a:xfrm>
            <a:off x="14354109" y="9686375"/>
            <a:ext cx="260442" cy="265985"/>
          </a:xfrm>
          <a:custGeom>
            <a:avLst/>
            <a:gdLst>
              <a:gd name="T0" fmla="*/ 103 w 208"/>
              <a:gd name="T1" fmla="*/ 0 h 210"/>
              <a:gd name="T2" fmla="*/ 103 w 208"/>
              <a:gd name="T3" fmla="*/ 0 h 210"/>
              <a:gd name="T4" fmla="*/ 157 w 208"/>
              <a:gd name="T5" fmla="*/ 13 h 210"/>
              <a:gd name="T6" fmla="*/ 157 w 208"/>
              <a:gd name="T7" fmla="*/ 13 h 210"/>
              <a:gd name="T8" fmla="*/ 194 w 208"/>
              <a:gd name="T9" fmla="*/ 49 h 210"/>
              <a:gd name="T10" fmla="*/ 194 w 208"/>
              <a:gd name="T11" fmla="*/ 49 h 210"/>
              <a:gd name="T12" fmla="*/ 207 w 208"/>
              <a:gd name="T13" fmla="*/ 104 h 210"/>
              <a:gd name="T14" fmla="*/ 207 w 208"/>
              <a:gd name="T15" fmla="*/ 104 h 210"/>
              <a:gd name="T16" fmla="*/ 194 w 208"/>
              <a:gd name="T17" fmla="*/ 159 h 210"/>
              <a:gd name="T18" fmla="*/ 194 w 208"/>
              <a:gd name="T19" fmla="*/ 159 h 210"/>
              <a:gd name="T20" fmla="*/ 157 w 208"/>
              <a:gd name="T21" fmla="*/ 195 h 210"/>
              <a:gd name="T22" fmla="*/ 157 w 208"/>
              <a:gd name="T23" fmla="*/ 195 h 210"/>
              <a:gd name="T24" fmla="*/ 103 w 208"/>
              <a:gd name="T25" fmla="*/ 209 h 210"/>
              <a:gd name="T26" fmla="*/ 103 w 208"/>
              <a:gd name="T27" fmla="*/ 209 h 210"/>
              <a:gd name="T28" fmla="*/ 50 w 208"/>
              <a:gd name="T29" fmla="*/ 195 h 210"/>
              <a:gd name="T30" fmla="*/ 50 w 208"/>
              <a:gd name="T31" fmla="*/ 195 h 210"/>
              <a:gd name="T32" fmla="*/ 13 w 208"/>
              <a:gd name="T33" fmla="*/ 159 h 210"/>
              <a:gd name="T34" fmla="*/ 13 w 208"/>
              <a:gd name="T35" fmla="*/ 159 h 210"/>
              <a:gd name="T36" fmla="*/ 0 w 208"/>
              <a:gd name="T37" fmla="*/ 104 h 210"/>
              <a:gd name="T38" fmla="*/ 0 w 208"/>
              <a:gd name="T39" fmla="*/ 104 h 210"/>
              <a:gd name="T40" fmla="*/ 13 w 208"/>
              <a:gd name="T41" fmla="*/ 49 h 210"/>
              <a:gd name="T42" fmla="*/ 13 w 208"/>
              <a:gd name="T43" fmla="*/ 49 h 210"/>
              <a:gd name="T44" fmla="*/ 50 w 208"/>
              <a:gd name="T45" fmla="*/ 13 h 210"/>
              <a:gd name="T46" fmla="*/ 50 w 208"/>
              <a:gd name="T47" fmla="*/ 13 h 210"/>
              <a:gd name="T48" fmla="*/ 103 w 208"/>
              <a:gd name="T49" fmla="*/ 0 h 210"/>
              <a:gd name="T50" fmla="*/ 103 w 208"/>
              <a:gd name="T51" fmla="*/ 38 h 210"/>
              <a:gd name="T52" fmla="*/ 103 w 208"/>
              <a:gd name="T53" fmla="*/ 38 h 210"/>
              <a:gd name="T54" fmla="*/ 59 w 208"/>
              <a:gd name="T55" fmla="*/ 57 h 210"/>
              <a:gd name="T56" fmla="*/ 59 w 208"/>
              <a:gd name="T57" fmla="*/ 57 h 210"/>
              <a:gd name="T58" fmla="*/ 43 w 208"/>
              <a:gd name="T59" fmla="*/ 104 h 210"/>
              <a:gd name="T60" fmla="*/ 43 w 208"/>
              <a:gd name="T61" fmla="*/ 104 h 210"/>
              <a:gd name="T62" fmla="*/ 59 w 208"/>
              <a:gd name="T63" fmla="*/ 153 h 210"/>
              <a:gd name="T64" fmla="*/ 59 w 208"/>
              <a:gd name="T65" fmla="*/ 153 h 210"/>
              <a:gd name="T66" fmla="*/ 103 w 208"/>
              <a:gd name="T67" fmla="*/ 172 h 210"/>
              <a:gd name="T68" fmla="*/ 103 w 208"/>
              <a:gd name="T69" fmla="*/ 172 h 210"/>
              <a:gd name="T70" fmla="*/ 147 w 208"/>
              <a:gd name="T71" fmla="*/ 153 h 210"/>
              <a:gd name="T72" fmla="*/ 147 w 208"/>
              <a:gd name="T73" fmla="*/ 153 h 210"/>
              <a:gd name="T74" fmla="*/ 164 w 208"/>
              <a:gd name="T75" fmla="*/ 104 h 210"/>
              <a:gd name="T76" fmla="*/ 164 w 208"/>
              <a:gd name="T77" fmla="*/ 104 h 210"/>
              <a:gd name="T78" fmla="*/ 147 w 208"/>
              <a:gd name="T79" fmla="*/ 57 h 210"/>
              <a:gd name="T80" fmla="*/ 147 w 208"/>
              <a:gd name="T81" fmla="*/ 57 h 210"/>
              <a:gd name="T82" fmla="*/ 103 w 208"/>
              <a:gd name="T83" fmla="*/ 3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210">
                <a:moveTo>
                  <a:pt x="103" y="0"/>
                </a:moveTo>
                <a:lnTo>
                  <a:pt x="103" y="0"/>
                </a:lnTo>
                <a:cubicBezTo>
                  <a:pt x="124" y="0"/>
                  <a:pt x="141" y="4"/>
                  <a:pt x="157" y="13"/>
                </a:cubicBezTo>
                <a:lnTo>
                  <a:pt x="157" y="13"/>
                </a:lnTo>
                <a:cubicBezTo>
                  <a:pt x="172" y="22"/>
                  <a:pt x="185" y="34"/>
                  <a:pt x="194" y="49"/>
                </a:cubicBezTo>
                <a:lnTo>
                  <a:pt x="194" y="49"/>
                </a:lnTo>
                <a:cubicBezTo>
                  <a:pt x="202" y="65"/>
                  <a:pt x="207" y="84"/>
                  <a:pt x="207" y="104"/>
                </a:cubicBezTo>
                <a:lnTo>
                  <a:pt x="207" y="104"/>
                </a:lnTo>
                <a:cubicBezTo>
                  <a:pt x="207" y="125"/>
                  <a:pt x="202" y="143"/>
                  <a:pt x="194" y="159"/>
                </a:cubicBezTo>
                <a:lnTo>
                  <a:pt x="194" y="159"/>
                </a:lnTo>
                <a:cubicBezTo>
                  <a:pt x="185" y="175"/>
                  <a:pt x="172" y="187"/>
                  <a:pt x="157" y="195"/>
                </a:cubicBezTo>
                <a:lnTo>
                  <a:pt x="157" y="195"/>
                </a:lnTo>
                <a:cubicBezTo>
                  <a:pt x="141" y="205"/>
                  <a:pt x="124" y="209"/>
                  <a:pt x="103" y="209"/>
                </a:cubicBezTo>
                <a:lnTo>
                  <a:pt x="103" y="209"/>
                </a:lnTo>
                <a:cubicBezTo>
                  <a:pt x="83" y="209"/>
                  <a:pt x="65" y="205"/>
                  <a:pt x="50" y="195"/>
                </a:cubicBezTo>
                <a:lnTo>
                  <a:pt x="50" y="195"/>
                </a:lnTo>
                <a:cubicBezTo>
                  <a:pt x="34" y="187"/>
                  <a:pt x="22" y="175"/>
                  <a:pt x="13" y="159"/>
                </a:cubicBezTo>
                <a:lnTo>
                  <a:pt x="13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5"/>
                  <a:pt x="13" y="49"/>
                </a:cubicBezTo>
                <a:lnTo>
                  <a:pt x="13" y="49"/>
                </a:lnTo>
                <a:cubicBezTo>
                  <a:pt x="22" y="34"/>
                  <a:pt x="34" y="22"/>
                  <a:pt x="50" y="13"/>
                </a:cubicBezTo>
                <a:lnTo>
                  <a:pt x="50" y="13"/>
                </a:lnTo>
                <a:cubicBezTo>
                  <a:pt x="65" y="4"/>
                  <a:pt x="83" y="0"/>
                  <a:pt x="103" y="0"/>
                </a:cubicBezTo>
                <a:close/>
                <a:moveTo>
                  <a:pt x="103" y="38"/>
                </a:moveTo>
                <a:lnTo>
                  <a:pt x="103" y="38"/>
                </a:lnTo>
                <a:cubicBezTo>
                  <a:pt x="86" y="38"/>
                  <a:pt x="71" y="44"/>
                  <a:pt x="59" y="57"/>
                </a:cubicBezTo>
                <a:lnTo>
                  <a:pt x="59" y="57"/>
                </a:lnTo>
                <a:cubicBezTo>
                  <a:pt x="48" y="69"/>
                  <a:pt x="43" y="85"/>
                  <a:pt x="43" y="104"/>
                </a:cubicBezTo>
                <a:lnTo>
                  <a:pt x="43" y="104"/>
                </a:lnTo>
                <a:cubicBezTo>
                  <a:pt x="43" y="125"/>
                  <a:pt x="48" y="141"/>
                  <a:pt x="59" y="153"/>
                </a:cubicBezTo>
                <a:lnTo>
                  <a:pt x="59" y="153"/>
                </a:lnTo>
                <a:cubicBezTo>
                  <a:pt x="71" y="165"/>
                  <a:pt x="86" y="172"/>
                  <a:pt x="103" y="172"/>
                </a:cubicBezTo>
                <a:lnTo>
                  <a:pt x="103" y="172"/>
                </a:lnTo>
                <a:cubicBezTo>
                  <a:pt x="121" y="172"/>
                  <a:pt x="136" y="165"/>
                  <a:pt x="147" y="153"/>
                </a:cubicBezTo>
                <a:lnTo>
                  <a:pt x="147" y="153"/>
                </a:lnTo>
                <a:cubicBezTo>
                  <a:pt x="158" y="141"/>
                  <a:pt x="164" y="125"/>
                  <a:pt x="164" y="104"/>
                </a:cubicBezTo>
                <a:lnTo>
                  <a:pt x="164" y="104"/>
                </a:lnTo>
                <a:cubicBezTo>
                  <a:pt x="164" y="85"/>
                  <a:pt x="158" y="69"/>
                  <a:pt x="147" y="57"/>
                </a:cubicBezTo>
                <a:lnTo>
                  <a:pt x="147" y="57"/>
                </a:lnTo>
                <a:cubicBezTo>
                  <a:pt x="136" y="44"/>
                  <a:pt x="121" y="38"/>
                  <a:pt x="103" y="38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46"/>
          <p:cNvSpPr>
            <a:spLocks noChangeArrowheads="1"/>
          </p:cNvSpPr>
          <p:nvPr/>
        </p:nvSpPr>
        <p:spPr bwMode="auto">
          <a:xfrm>
            <a:off x="14647799" y="9581088"/>
            <a:ext cx="177323" cy="365729"/>
          </a:xfrm>
          <a:custGeom>
            <a:avLst/>
            <a:gdLst>
              <a:gd name="T0" fmla="*/ 95 w 140"/>
              <a:gd name="T1" fmla="*/ 39 h 290"/>
              <a:gd name="T2" fmla="*/ 95 w 140"/>
              <a:gd name="T3" fmla="*/ 39 h 290"/>
              <a:gd name="T4" fmla="*/ 76 w 140"/>
              <a:gd name="T5" fmla="*/ 46 h 290"/>
              <a:gd name="T6" fmla="*/ 76 w 140"/>
              <a:gd name="T7" fmla="*/ 46 h 290"/>
              <a:gd name="T8" fmla="*/ 68 w 140"/>
              <a:gd name="T9" fmla="*/ 67 h 290"/>
              <a:gd name="T10" fmla="*/ 68 w 140"/>
              <a:gd name="T11" fmla="*/ 91 h 290"/>
              <a:gd name="T12" fmla="*/ 119 w 140"/>
              <a:gd name="T13" fmla="*/ 91 h 290"/>
              <a:gd name="T14" fmla="*/ 119 w 140"/>
              <a:gd name="T15" fmla="*/ 124 h 290"/>
              <a:gd name="T16" fmla="*/ 68 w 140"/>
              <a:gd name="T17" fmla="*/ 124 h 290"/>
              <a:gd name="T18" fmla="*/ 68 w 140"/>
              <a:gd name="T19" fmla="*/ 289 h 290"/>
              <a:gd name="T20" fmla="*/ 26 w 140"/>
              <a:gd name="T21" fmla="*/ 289 h 290"/>
              <a:gd name="T22" fmla="*/ 26 w 140"/>
              <a:gd name="T23" fmla="*/ 124 h 290"/>
              <a:gd name="T24" fmla="*/ 0 w 140"/>
              <a:gd name="T25" fmla="*/ 124 h 290"/>
              <a:gd name="T26" fmla="*/ 0 w 140"/>
              <a:gd name="T27" fmla="*/ 91 h 290"/>
              <a:gd name="T28" fmla="*/ 26 w 140"/>
              <a:gd name="T29" fmla="*/ 91 h 290"/>
              <a:gd name="T30" fmla="*/ 26 w 140"/>
              <a:gd name="T31" fmla="*/ 71 h 290"/>
              <a:gd name="T32" fmla="*/ 26 w 140"/>
              <a:gd name="T33" fmla="*/ 71 h 290"/>
              <a:gd name="T34" fmla="*/ 35 w 140"/>
              <a:gd name="T35" fmla="*/ 32 h 290"/>
              <a:gd name="T36" fmla="*/ 35 w 140"/>
              <a:gd name="T37" fmla="*/ 32 h 290"/>
              <a:gd name="T38" fmla="*/ 60 w 140"/>
              <a:gd name="T39" fmla="*/ 8 h 290"/>
              <a:gd name="T40" fmla="*/ 60 w 140"/>
              <a:gd name="T41" fmla="*/ 8 h 290"/>
              <a:gd name="T42" fmla="*/ 94 w 140"/>
              <a:gd name="T43" fmla="*/ 0 h 290"/>
              <a:gd name="T44" fmla="*/ 94 w 140"/>
              <a:gd name="T45" fmla="*/ 0 h 290"/>
              <a:gd name="T46" fmla="*/ 139 w 140"/>
              <a:gd name="T47" fmla="*/ 14 h 290"/>
              <a:gd name="T48" fmla="*/ 122 w 140"/>
              <a:gd name="T49" fmla="*/ 48 h 290"/>
              <a:gd name="T50" fmla="*/ 122 w 140"/>
              <a:gd name="T51" fmla="*/ 48 h 290"/>
              <a:gd name="T52" fmla="*/ 95 w 140"/>
              <a:gd name="T53" fmla="*/ 3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" h="290">
                <a:moveTo>
                  <a:pt x="95" y="39"/>
                </a:moveTo>
                <a:lnTo>
                  <a:pt x="95" y="39"/>
                </a:lnTo>
                <a:cubicBezTo>
                  <a:pt x="87" y="39"/>
                  <a:pt x="81" y="41"/>
                  <a:pt x="76" y="46"/>
                </a:cubicBezTo>
                <a:lnTo>
                  <a:pt x="76" y="46"/>
                </a:lnTo>
                <a:cubicBezTo>
                  <a:pt x="71" y="50"/>
                  <a:pt x="68" y="57"/>
                  <a:pt x="68" y="67"/>
                </a:cubicBezTo>
                <a:lnTo>
                  <a:pt x="68" y="91"/>
                </a:lnTo>
                <a:lnTo>
                  <a:pt x="119" y="91"/>
                </a:lnTo>
                <a:lnTo>
                  <a:pt x="119" y="124"/>
                </a:lnTo>
                <a:lnTo>
                  <a:pt x="68" y="124"/>
                </a:lnTo>
                <a:lnTo>
                  <a:pt x="68" y="289"/>
                </a:lnTo>
                <a:lnTo>
                  <a:pt x="26" y="289"/>
                </a:lnTo>
                <a:lnTo>
                  <a:pt x="26" y="124"/>
                </a:lnTo>
                <a:lnTo>
                  <a:pt x="0" y="124"/>
                </a:lnTo>
                <a:lnTo>
                  <a:pt x="0" y="91"/>
                </a:lnTo>
                <a:lnTo>
                  <a:pt x="26" y="91"/>
                </a:lnTo>
                <a:lnTo>
                  <a:pt x="26" y="71"/>
                </a:lnTo>
                <a:lnTo>
                  <a:pt x="26" y="71"/>
                </a:lnTo>
                <a:cubicBezTo>
                  <a:pt x="26" y="56"/>
                  <a:pt x="28" y="43"/>
                  <a:pt x="35" y="32"/>
                </a:cubicBezTo>
                <a:lnTo>
                  <a:pt x="35" y="32"/>
                </a:lnTo>
                <a:cubicBezTo>
                  <a:pt x="41" y="21"/>
                  <a:pt x="50" y="13"/>
                  <a:pt x="60" y="8"/>
                </a:cubicBezTo>
                <a:lnTo>
                  <a:pt x="60" y="8"/>
                </a:lnTo>
                <a:cubicBezTo>
                  <a:pt x="71" y="2"/>
                  <a:pt x="82" y="0"/>
                  <a:pt x="94" y="0"/>
                </a:cubicBezTo>
                <a:lnTo>
                  <a:pt x="94" y="0"/>
                </a:lnTo>
                <a:cubicBezTo>
                  <a:pt x="111" y="0"/>
                  <a:pt x="126" y="5"/>
                  <a:pt x="139" y="14"/>
                </a:cubicBezTo>
                <a:lnTo>
                  <a:pt x="122" y="48"/>
                </a:lnTo>
                <a:lnTo>
                  <a:pt x="122" y="48"/>
                </a:lnTo>
                <a:cubicBezTo>
                  <a:pt x="113" y="42"/>
                  <a:pt x="104" y="39"/>
                  <a:pt x="95" y="3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47"/>
          <p:cNvSpPr>
            <a:spLocks noChangeArrowheads="1"/>
          </p:cNvSpPr>
          <p:nvPr/>
        </p:nvSpPr>
        <p:spPr bwMode="auto">
          <a:xfrm>
            <a:off x="14808500" y="9581088"/>
            <a:ext cx="177323" cy="365729"/>
          </a:xfrm>
          <a:custGeom>
            <a:avLst/>
            <a:gdLst>
              <a:gd name="T0" fmla="*/ 96 w 141"/>
              <a:gd name="T1" fmla="*/ 39 h 290"/>
              <a:gd name="T2" fmla="*/ 96 w 141"/>
              <a:gd name="T3" fmla="*/ 39 h 290"/>
              <a:gd name="T4" fmla="*/ 77 w 141"/>
              <a:gd name="T5" fmla="*/ 46 h 290"/>
              <a:gd name="T6" fmla="*/ 77 w 141"/>
              <a:gd name="T7" fmla="*/ 46 h 290"/>
              <a:gd name="T8" fmla="*/ 69 w 141"/>
              <a:gd name="T9" fmla="*/ 67 h 290"/>
              <a:gd name="T10" fmla="*/ 69 w 141"/>
              <a:gd name="T11" fmla="*/ 91 h 290"/>
              <a:gd name="T12" fmla="*/ 121 w 141"/>
              <a:gd name="T13" fmla="*/ 91 h 290"/>
              <a:gd name="T14" fmla="*/ 121 w 141"/>
              <a:gd name="T15" fmla="*/ 124 h 290"/>
              <a:gd name="T16" fmla="*/ 69 w 141"/>
              <a:gd name="T17" fmla="*/ 124 h 290"/>
              <a:gd name="T18" fmla="*/ 69 w 141"/>
              <a:gd name="T19" fmla="*/ 289 h 290"/>
              <a:gd name="T20" fmla="*/ 27 w 141"/>
              <a:gd name="T21" fmla="*/ 289 h 290"/>
              <a:gd name="T22" fmla="*/ 27 w 141"/>
              <a:gd name="T23" fmla="*/ 124 h 290"/>
              <a:gd name="T24" fmla="*/ 0 w 141"/>
              <a:gd name="T25" fmla="*/ 124 h 290"/>
              <a:gd name="T26" fmla="*/ 0 w 141"/>
              <a:gd name="T27" fmla="*/ 91 h 290"/>
              <a:gd name="T28" fmla="*/ 27 w 141"/>
              <a:gd name="T29" fmla="*/ 91 h 290"/>
              <a:gd name="T30" fmla="*/ 27 w 141"/>
              <a:gd name="T31" fmla="*/ 71 h 290"/>
              <a:gd name="T32" fmla="*/ 27 w 141"/>
              <a:gd name="T33" fmla="*/ 71 h 290"/>
              <a:gd name="T34" fmla="*/ 36 w 141"/>
              <a:gd name="T35" fmla="*/ 32 h 290"/>
              <a:gd name="T36" fmla="*/ 36 w 141"/>
              <a:gd name="T37" fmla="*/ 32 h 290"/>
              <a:gd name="T38" fmla="*/ 62 w 141"/>
              <a:gd name="T39" fmla="*/ 8 h 290"/>
              <a:gd name="T40" fmla="*/ 62 w 141"/>
              <a:gd name="T41" fmla="*/ 8 h 290"/>
              <a:gd name="T42" fmla="*/ 94 w 141"/>
              <a:gd name="T43" fmla="*/ 0 h 290"/>
              <a:gd name="T44" fmla="*/ 94 w 141"/>
              <a:gd name="T45" fmla="*/ 0 h 290"/>
              <a:gd name="T46" fmla="*/ 140 w 141"/>
              <a:gd name="T47" fmla="*/ 14 h 290"/>
              <a:gd name="T48" fmla="*/ 123 w 141"/>
              <a:gd name="T49" fmla="*/ 48 h 290"/>
              <a:gd name="T50" fmla="*/ 123 w 141"/>
              <a:gd name="T51" fmla="*/ 48 h 290"/>
              <a:gd name="T52" fmla="*/ 96 w 141"/>
              <a:gd name="T53" fmla="*/ 3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1" h="290">
                <a:moveTo>
                  <a:pt x="96" y="39"/>
                </a:moveTo>
                <a:lnTo>
                  <a:pt x="96" y="39"/>
                </a:lnTo>
                <a:cubicBezTo>
                  <a:pt x="88" y="39"/>
                  <a:pt x="82" y="41"/>
                  <a:pt x="77" y="46"/>
                </a:cubicBezTo>
                <a:lnTo>
                  <a:pt x="77" y="46"/>
                </a:lnTo>
                <a:cubicBezTo>
                  <a:pt x="71" y="50"/>
                  <a:pt x="69" y="57"/>
                  <a:pt x="69" y="67"/>
                </a:cubicBezTo>
                <a:lnTo>
                  <a:pt x="69" y="91"/>
                </a:lnTo>
                <a:lnTo>
                  <a:pt x="121" y="91"/>
                </a:lnTo>
                <a:lnTo>
                  <a:pt x="121" y="124"/>
                </a:lnTo>
                <a:lnTo>
                  <a:pt x="69" y="124"/>
                </a:lnTo>
                <a:lnTo>
                  <a:pt x="69" y="289"/>
                </a:lnTo>
                <a:lnTo>
                  <a:pt x="27" y="289"/>
                </a:lnTo>
                <a:lnTo>
                  <a:pt x="27" y="124"/>
                </a:lnTo>
                <a:lnTo>
                  <a:pt x="0" y="124"/>
                </a:lnTo>
                <a:lnTo>
                  <a:pt x="0" y="91"/>
                </a:lnTo>
                <a:lnTo>
                  <a:pt x="27" y="91"/>
                </a:lnTo>
                <a:lnTo>
                  <a:pt x="27" y="71"/>
                </a:lnTo>
                <a:lnTo>
                  <a:pt x="27" y="71"/>
                </a:lnTo>
                <a:cubicBezTo>
                  <a:pt x="27" y="56"/>
                  <a:pt x="30" y="43"/>
                  <a:pt x="36" y="32"/>
                </a:cubicBezTo>
                <a:lnTo>
                  <a:pt x="36" y="32"/>
                </a:lnTo>
                <a:cubicBezTo>
                  <a:pt x="42" y="21"/>
                  <a:pt x="51" y="13"/>
                  <a:pt x="62" y="8"/>
                </a:cubicBezTo>
                <a:lnTo>
                  <a:pt x="62" y="8"/>
                </a:lnTo>
                <a:cubicBezTo>
                  <a:pt x="72" y="2"/>
                  <a:pt x="83" y="0"/>
                  <a:pt x="94" y="0"/>
                </a:cubicBezTo>
                <a:lnTo>
                  <a:pt x="94" y="0"/>
                </a:lnTo>
                <a:cubicBezTo>
                  <a:pt x="112" y="0"/>
                  <a:pt x="127" y="5"/>
                  <a:pt x="140" y="14"/>
                </a:cubicBezTo>
                <a:lnTo>
                  <a:pt x="123" y="48"/>
                </a:lnTo>
                <a:lnTo>
                  <a:pt x="123" y="48"/>
                </a:lnTo>
                <a:cubicBezTo>
                  <a:pt x="115" y="42"/>
                  <a:pt x="105" y="39"/>
                  <a:pt x="96" y="3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48"/>
          <p:cNvSpPr>
            <a:spLocks noChangeArrowheads="1"/>
          </p:cNvSpPr>
          <p:nvPr/>
        </p:nvSpPr>
        <p:spPr bwMode="auto">
          <a:xfrm>
            <a:off x="14963658" y="9686375"/>
            <a:ext cx="243820" cy="265985"/>
          </a:xfrm>
          <a:custGeom>
            <a:avLst/>
            <a:gdLst>
              <a:gd name="T0" fmla="*/ 100 w 195"/>
              <a:gd name="T1" fmla="*/ 0 h 210"/>
              <a:gd name="T2" fmla="*/ 100 w 195"/>
              <a:gd name="T3" fmla="*/ 0 h 210"/>
              <a:gd name="T4" fmla="*/ 170 w 195"/>
              <a:gd name="T5" fmla="*/ 27 h 210"/>
              <a:gd name="T6" fmla="*/ 170 w 195"/>
              <a:gd name="T7" fmla="*/ 27 h 210"/>
              <a:gd name="T8" fmla="*/ 194 w 195"/>
              <a:gd name="T9" fmla="*/ 104 h 210"/>
              <a:gd name="T10" fmla="*/ 194 w 195"/>
              <a:gd name="T11" fmla="*/ 104 h 210"/>
              <a:gd name="T12" fmla="*/ 193 w 195"/>
              <a:gd name="T13" fmla="*/ 121 h 210"/>
              <a:gd name="T14" fmla="*/ 43 w 195"/>
              <a:gd name="T15" fmla="*/ 121 h 210"/>
              <a:gd name="T16" fmla="*/ 43 w 195"/>
              <a:gd name="T17" fmla="*/ 121 h 210"/>
              <a:gd name="T18" fmla="*/ 65 w 195"/>
              <a:gd name="T19" fmla="*/ 159 h 210"/>
              <a:gd name="T20" fmla="*/ 65 w 195"/>
              <a:gd name="T21" fmla="*/ 159 h 210"/>
              <a:gd name="T22" fmla="*/ 105 w 195"/>
              <a:gd name="T23" fmla="*/ 173 h 210"/>
              <a:gd name="T24" fmla="*/ 105 w 195"/>
              <a:gd name="T25" fmla="*/ 173 h 210"/>
              <a:gd name="T26" fmla="*/ 135 w 195"/>
              <a:gd name="T27" fmla="*/ 167 h 210"/>
              <a:gd name="T28" fmla="*/ 135 w 195"/>
              <a:gd name="T29" fmla="*/ 167 h 210"/>
              <a:gd name="T30" fmla="*/ 160 w 195"/>
              <a:gd name="T31" fmla="*/ 149 h 210"/>
              <a:gd name="T32" fmla="*/ 183 w 195"/>
              <a:gd name="T33" fmla="*/ 174 h 210"/>
              <a:gd name="T34" fmla="*/ 183 w 195"/>
              <a:gd name="T35" fmla="*/ 174 h 210"/>
              <a:gd name="T36" fmla="*/ 147 w 195"/>
              <a:gd name="T37" fmla="*/ 200 h 210"/>
              <a:gd name="T38" fmla="*/ 147 w 195"/>
              <a:gd name="T39" fmla="*/ 200 h 210"/>
              <a:gd name="T40" fmla="*/ 101 w 195"/>
              <a:gd name="T41" fmla="*/ 209 h 210"/>
              <a:gd name="T42" fmla="*/ 101 w 195"/>
              <a:gd name="T43" fmla="*/ 209 h 210"/>
              <a:gd name="T44" fmla="*/ 48 w 195"/>
              <a:gd name="T45" fmla="*/ 195 h 210"/>
              <a:gd name="T46" fmla="*/ 48 w 195"/>
              <a:gd name="T47" fmla="*/ 195 h 210"/>
              <a:gd name="T48" fmla="*/ 13 w 195"/>
              <a:gd name="T49" fmla="*/ 159 h 210"/>
              <a:gd name="T50" fmla="*/ 13 w 195"/>
              <a:gd name="T51" fmla="*/ 159 h 210"/>
              <a:gd name="T52" fmla="*/ 0 w 195"/>
              <a:gd name="T53" fmla="*/ 104 h 210"/>
              <a:gd name="T54" fmla="*/ 0 w 195"/>
              <a:gd name="T55" fmla="*/ 104 h 210"/>
              <a:gd name="T56" fmla="*/ 13 w 195"/>
              <a:gd name="T57" fmla="*/ 50 h 210"/>
              <a:gd name="T58" fmla="*/ 13 w 195"/>
              <a:gd name="T59" fmla="*/ 50 h 210"/>
              <a:gd name="T60" fmla="*/ 48 w 195"/>
              <a:gd name="T61" fmla="*/ 13 h 210"/>
              <a:gd name="T62" fmla="*/ 48 w 195"/>
              <a:gd name="T63" fmla="*/ 13 h 210"/>
              <a:gd name="T64" fmla="*/ 100 w 195"/>
              <a:gd name="T65" fmla="*/ 0 h 210"/>
              <a:gd name="T66" fmla="*/ 156 w 195"/>
              <a:gd name="T67" fmla="*/ 89 h 210"/>
              <a:gd name="T68" fmla="*/ 156 w 195"/>
              <a:gd name="T69" fmla="*/ 89 h 210"/>
              <a:gd name="T70" fmla="*/ 140 w 195"/>
              <a:gd name="T71" fmla="*/ 49 h 210"/>
              <a:gd name="T72" fmla="*/ 140 w 195"/>
              <a:gd name="T73" fmla="*/ 49 h 210"/>
              <a:gd name="T74" fmla="*/ 100 w 195"/>
              <a:gd name="T75" fmla="*/ 35 h 210"/>
              <a:gd name="T76" fmla="*/ 100 w 195"/>
              <a:gd name="T77" fmla="*/ 35 h 210"/>
              <a:gd name="T78" fmla="*/ 61 w 195"/>
              <a:gd name="T79" fmla="*/ 49 h 210"/>
              <a:gd name="T80" fmla="*/ 61 w 195"/>
              <a:gd name="T81" fmla="*/ 49 h 210"/>
              <a:gd name="T82" fmla="*/ 42 w 195"/>
              <a:gd name="T83" fmla="*/ 89 h 210"/>
              <a:gd name="T84" fmla="*/ 156 w 195"/>
              <a:gd name="T85" fmla="*/ 8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0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5" y="9"/>
                  <a:pt x="170" y="27"/>
                </a:cubicBezTo>
                <a:lnTo>
                  <a:pt x="170" y="27"/>
                </a:lnTo>
                <a:cubicBezTo>
                  <a:pt x="186" y="46"/>
                  <a:pt x="194" y="71"/>
                  <a:pt x="194" y="104"/>
                </a:cubicBezTo>
                <a:lnTo>
                  <a:pt x="194" y="104"/>
                </a:lnTo>
                <a:cubicBezTo>
                  <a:pt x="194" y="108"/>
                  <a:pt x="193" y="113"/>
                  <a:pt x="193" y="121"/>
                </a:cubicBezTo>
                <a:lnTo>
                  <a:pt x="43" y="121"/>
                </a:lnTo>
                <a:lnTo>
                  <a:pt x="43" y="121"/>
                </a:lnTo>
                <a:cubicBezTo>
                  <a:pt x="46" y="137"/>
                  <a:pt x="54" y="150"/>
                  <a:pt x="65" y="159"/>
                </a:cubicBezTo>
                <a:lnTo>
                  <a:pt x="65" y="159"/>
                </a:lnTo>
                <a:cubicBezTo>
                  <a:pt x="76" y="169"/>
                  <a:pt x="89" y="173"/>
                  <a:pt x="105" y="173"/>
                </a:cubicBezTo>
                <a:lnTo>
                  <a:pt x="105" y="173"/>
                </a:lnTo>
                <a:cubicBezTo>
                  <a:pt x="116" y="173"/>
                  <a:pt x="125" y="171"/>
                  <a:pt x="135" y="167"/>
                </a:cubicBezTo>
                <a:lnTo>
                  <a:pt x="135" y="167"/>
                </a:lnTo>
                <a:cubicBezTo>
                  <a:pt x="145" y="163"/>
                  <a:pt x="153" y="156"/>
                  <a:pt x="160" y="149"/>
                </a:cubicBezTo>
                <a:lnTo>
                  <a:pt x="183" y="174"/>
                </a:lnTo>
                <a:lnTo>
                  <a:pt x="183" y="174"/>
                </a:lnTo>
                <a:cubicBezTo>
                  <a:pt x="173" y="185"/>
                  <a:pt x="161" y="194"/>
                  <a:pt x="147" y="200"/>
                </a:cubicBezTo>
                <a:lnTo>
                  <a:pt x="147" y="200"/>
                </a:lnTo>
                <a:cubicBezTo>
                  <a:pt x="133" y="206"/>
                  <a:pt x="118" y="209"/>
                  <a:pt x="101" y="209"/>
                </a:cubicBezTo>
                <a:lnTo>
                  <a:pt x="101" y="209"/>
                </a:lnTo>
                <a:cubicBezTo>
                  <a:pt x="81" y="209"/>
                  <a:pt x="64" y="205"/>
                  <a:pt x="48" y="195"/>
                </a:cubicBezTo>
                <a:lnTo>
                  <a:pt x="48" y="195"/>
                </a:lnTo>
                <a:cubicBezTo>
                  <a:pt x="33" y="187"/>
                  <a:pt x="21" y="175"/>
                  <a:pt x="13" y="159"/>
                </a:cubicBezTo>
                <a:lnTo>
                  <a:pt x="13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3" y="50"/>
                </a:cubicBezTo>
                <a:lnTo>
                  <a:pt x="13" y="50"/>
                </a:lnTo>
                <a:cubicBezTo>
                  <a:pt x="21" y="35"/>
                  <a:pt x="33" y="22"/>
                  <a:pt x="48" y="13"/>
                </a:cubicBezTo>
                <a:lnTo>
                  <a:pt x="48" y="13"/>
                </a:lnTo>
                <a:cubicBezTo>
                  <a:pt x="64" y="4"/>
                  <a:pt x="81" y="0"/>
                  <a:pt x="100" y="0"/>
                </a:cubicBezTo>
                <a:close/>
                <a:moveTo>
                  <a:pt x="156" y="89"/>
                </a:moveTo>
                <a:lnTo>
                  <a:pt x="156" y="89"/>
                </a:lnTo>
                <a:cubicBezTo>
                  <a:pt x="155" y="72"/>
                  <a:pt x="150" y="59"/>
                  <a:pt x="140" y="49"/>
                </a:cubicBezTo>
                <a:lnTo>
                  <a:pt x="140" y="49"/>
                </a:lnTo>
                <a:cubicBezTo>
                  <a:pt x="130" y="40"/>
                  <a:pt x="117" y="35"/>
                  <a:pt x="100" y="35"/>
                </a:cubicBezTo>
                <a:lnTo>
                  <a:pt x="100" y="35"/>
                </a:lnTo>
                <a:cubicBezTo>
                  <a:pt x="85" y="35"/>
                  <a:pt x="72" y="40"/>
                  <a:pt x="61" y="49"/>
                </a:cubicBezTo>
                <a:lnTo>
                  <a:pt x="61" y="49"/>
                </a:lnTo>
                <a:cubicBezTo>
                  <a:pt x="51" y="59"/>
                  <a:pt x="44" y="72"/>
                  <a:pt x="42" y="89"/>
                </a:cubicBezTo>
                <a:lnTo>
                  <a:pt x="156" y="89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9"/>
          <p:cNvSpPr>
            <a:spLocks noChangeArrowheads="1"/>
          </p:cNvSpPr>
          <p:nvPr/>
        </p:nvSpPr>
        <p:spPr bwMode="auto">
          <a:xfrm>
            <a:off x="15262891" y="9686375"/>
            <a:ext cx="138532" cy="260442"/>
          </a:xfrm>
          <a:custGeom>
            <a:avLst/>
            <a:gdLst>
              <a:gd name="T0" fmla="*/ 43 w 112"/>
              <a:gd name="T1" fmla="*/ 42 h 208"/>
              <a:gd name="T2" fmla="*/ 43 w 112"/>
              <a:gd name="T3" fmla="*/ 42 h 208"/>
              <a:gd name="T4" fmla="*/ 70 w 112"/>
              <a:gd name="T5" fmla="*/ 10 h 208"/>
              <a:gd name="T6" fmla="*/ 70 w 112"/>
              <a:gd name="T7" fmla="*/ 10 h 208"/>
              <a:gd name="T8" fmla="*/ 111 w 112"/>
              <a:gd name="T9" fmla="*/ 0 h 208"/>
              <a:gd name="T10" fmla="*/ 111 w 112"/>
              <a:gd name="T11" fmla="*/ 42 h 208"/>
              <a:gd name="T12" fmla="*/ 111 w 112"/>
              <a:gd name="T13" fmla="*/ 42 h 208"/>
              <a:gd name="T14" fmla="*/ 63 w 112"/>
              <a:gd name="T15" fmla="*/ 57 h 208"/>
              <a:gd name="T16" fmla="*/ 63 w 112"/>
              <a:gd name="T17" fmla="*/ 57 h 208"/>
              <a:gd name="T18" fmla="*/ 43 w 112"/>
              <a:gd name="T19" fmla="*/ 100 h 208"/>
              <a:gd name="T20" fmla="*/ 43 w 112"/>
              <a:gd name="T21" fmla="*/ 207 h 208"/>
              <a:gd name="T22" fmla="*/ 0 w 112"/>
              <a:gd name="T23" fmla="*/ 207 h 208"/>
              <a:gd name="T24" fmla="*/ 0 w 112"/>
              <a:gd name="T25" fmla="*/ 1 h 208"/>
              <a:gd name="T26" fmla="*/ 43 w 112"/>
              <a:gd name="T27" fmla="*/ 1 h 208"/>
              <a:gd name="T28" fmla="*/ 43 w 112"/>
              <a:gd name="T29" fmla="*/ 4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208">
                <a:moveTo>
                  <a:pt x="43" y="42"/>
                </a:moveTo>
                <a:lnTo>
                  <a:pt x="43" y="42"/>
                </a:lnTo>
                <a:cubicBezTo>
                  <a:pt x="49" y="28"/>
                  <a:pt x="58" y="17"/>
                  <a:pt x="70" y="10"/>
                </a:cubicBezTo>
                <a:lnTo>
                  <a:pt x="70" y="10"/>
                </a:lnTo>
                <a:cubicBezTo>
                  <a:pt x="82" y="3"/>
                  <a:pt x="95" y="0"/>
                  <a:pt x="111" y="0"/>
                </a:cubicBezTo>
                <a:lnTo>
                  <a:pt x="111" y="42"/>
                </a:lnTo>
                <a:lnTo>
                  <a:pt x="111" y="42"/>
                </a:lnTo>
                <a:cubicBezTo>
                  <a:pt x="92" y="41"/>
                  <a:pt x="76" y="46"/>
                  <a:pt x="63" y="57"/>
                </a:cubicBezTo>
                <a:lnTo>
                  <a:pt x="63" y="57"/>
                </a:lnTo>
                <a:cubicBezTo>
                  <a:pt x="51" y="67"/>
                  <a:pt x="44" y="82"/>
                  <a:pt x="43" y="100"/>
                </a:cubicBezTo>
                <a:lnTo>
                  <a:pt x="43" y="207"/>
                </a:lnTo>
                <a:lnTo>
                  <a:pt x="0" y="207"/>
                </a:lnTo>
                <a:lnTo>
                  <a:pt x="0" y="1"/>
                </a:lnTo>
                <a:lnTo>
                  <a:pt x="43" y="1"/>
                </a:lnTo>
                <a:lnTo>
                  <a:pt x="43" y="42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50"/>
          <p:cNvSpPr>
            <a:spLocks noChangeArrowheads="1"/>
          </p:cNvSpPr>
          <p:nvPr/>
        </p:nvSpPr>
        <p:spPr bwMode="auto">
          <a:xfrm>
            <a:off x="15423589" y="9686375"/>
            <a:ext cx="243820" cy="265985"/>
          </a:xfrm>
          <a:custGeom>
            <a:avLst/>
            <a:gdLst>
              <a:gd name="T0" fmla="*/ 100 w 195"/>
              <a:gd name="T1" fmla="*/ 0 h 210"/>
              <a:gd name="T2" fmla="*/ 100 w 195"/>
              <a:gd name="T3" fmla="*/ 0 h 210"/>
              <a:gd name="T4" fmla="*/ 170 w 195"/>
              <a:gd name="T5" fmla="*/ 27 h 210"/>
              <a:gd name="T6" fmla="*/ 170 w 195"/>
              <a:gd name="T7" fmla="*/ 27 h 210"/>
              <a:gd name="T8" fmla="*/ 194 w 195"/>
              <a:gd name="T9" fmla="*/ 104 h 210"/>
              <a:gd name="T10" fmla="*/ 194 w 195"/>
              <a:gd name="T11" fmla="*/ 104 h 210"/>
              <a:gd name="T12" fmla="*/ 193 w 195"/>
              <a:gd name="T13" fmla="*/ 121 h 210"/>
              <a:gd name="T14" fmla="*/ 43 w 195"/>
              <a:gd name="T15" fmla="*/ 121 h 210"/>
              <a:gd name="T16" fmla="*/ 43 w 195"/>
              <a:gd name="T17" fmla="*/ 121 h 210"/>
              <a:gd name="T18" fmla="*/ 64 w 195"/>
              <a:gd name="T19" fmla="*/ 159 h 210"/>
              <a:gd name="T20" fmla="*/ 64 w 195"/>
              <a:gd name="T21" fmla="*/ 159 h 210"/>
              <a:gd name="T22" fmla="*/ 104 w 195"/>
              <a:gd name="T23" fmla="*/ 173 h 210"/>
              <a:gd name="T24" fmla="*/ 104 w 195"/>
              <a:gd name="T25" fmla="*/ 173 h 210"/>
              <a:gd name="T26" fmla="*/ 135 w 195"/>
              <a:gd name="T27" fmla="*/ 167 h 210"/>
              <a:gd name="T28" fmla="*/ 135 w 195"/>
              <a:gd name="T29" fmla="*/ 167 h 210"/>
              <a:gd name="T30" fmla="*/ 160 w 195"/>
              <a:gd name="T31" fmla="*/ 149 h 210"/>
              <a:gd name="T32" fmla="*/ 183 w 195"/>
              <a:gd name="T33" fmla="*/ 174 h 210"/>
              <a:gd name="T34" fmla="*/ 183 w 195"/>
              <a:gd name="T35" fmla="*/ 174 h 210"/>
              <a:gd name="T36" fmla="*/ 147 w 195"/>
              <a:gd name="T37" fmla="*/ 200 h 210"/>
              <a:gd name="T38" fmla="*/ 147 w 195"/>
              <a:gd name="T39" fmla="*/ 200 h 210"/>
              <a:gd name="T40" fmla="*/ 101 w 195"/>
              <a:gd name="T41" fmla="*/ 209 h 210"/>
              <a:gd name="T42" fmla="*/ 101 w 195"/>
              <a:gd name="T43" fmla="*/ 209 h 210"/>
              <a:gd name="T44" fmla="*/ 48 w 195"/>
              <a:gd name="T45" fmla="*/ 195 h 210"/>
              <a:gd name="T46" fmla="*/ 48 w 195"/>
              <a:gd name="T47" fmla="*/ 195 h 210"/>
              <a:gd name="T48" fmla="*/ 12 w 195"/>
              <a:gd name="T49" fmla="*/ 159 h 210"/>
              <a:gd name="T50" fmla="*/ 12 w 195"/>
              <a:gd name="T51" fmla="*/ 159 h 210"/>
              <a:gd name="T52" fmla="*/ 0 w 195"/>
              <a:gd name="T53" fmla="*/ 104 h 210"/>
              <a:gd name="T54" fmla="*/ 0 w 195"/>
              <a:gd name="T55" fmla="*/ 104 h 210"/>
              <a:gd name="T56" fmla="*/ 12 w 195"/>
              <a:gd name="T57" fmla="*/ 50 h 210"/>
              <a:gd name="T58" fmla="*/ 12 w 195"/>
              <a:gd name="T59" fmla="*/ 50 h 210"/>
              <a:gd name="T60" fmla="*/ 48 w 195"/>
              <a:gd name="T61" fmla="*/ 13 h 210"/>
              <a:gd name="T62" fmla="*/ 48 w 195"/>
              <a:gd name="T63" fmla="*/ 13 h 210"/>
              <a:gd name="T64" fmla="*/ 100 w 195"/>
              <a:gd name="T65" fmla="*/ 0 h 210"/>
              <a:gd name="T66" fmla="*/ 155 w 195"/>
              <a:gd name="T67" fmla="*/ 89 h 210"/>
              <a:gd name="T68" fmla="*/ 155 w 195"/>
              <a:gd name="T69" fmla="*/ 89 h 210"/>
              <a:gd name="T70" fmla="*/ 140 w 195"/>
              <a:gd name="T71" fmla="*/ 49 h 210"/>
              <a:gd name="T72" fmla="*/ 140 w 195"/>
              <a:gd name="T73" fmla="*/ 49 h 210"/>
              <a:gd name="T74" fmla="*/ 101 w 195"/>
              <a:gd name="T75" fmla="*/ 35 h 210"/>
              <a:gd name="T76" fmla="*/ 101 w 195"/>
              <a:gd name="T77" fmla="*/ 35 h 210"/>
              <a:gd name="T78" fmla="*/ 61 w 195"/>
              <a:gd name="T79" fmla="*/ 49 h 210"/>
              <a:gd name="T80" fmla="*/ 61 w 195"/>
              <a:gd name="T81" fmla="*/ 49 h 210"/>
              <a:gd name="T82" fmla="*/ 43 w 195"/>
              <a:gd name="T83" fmla="*/ 89 h 210"/>
              <a:gd name="T84" fmla="*/ 155 w 195"/>
              <a:gd name="T85" fmla="*/ 8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0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4" y="9"/>
                  <a:pt x="170" y="27"/>
                </a:cubicBezTo>
                <a:lnTo>
                  <a:pt x="170" y="27"/>
                </a:lnTo>
                <a:cubicBezTo>
                  <a:pt x="186" y="46"/>
                  <a:pt x="194" y="71"/>
                  <a:pt x="194" y="104"/>
                </a:cubicBezTo>
                <a:lnTo>
                  <a:pt x="194" y="104"/>
                </a:lnTo>
                <a:cubicBezTo>
                  <a:pt x="194" y="108"/>
                  <a:pt x="193" y="113"/>
                  <a:pt x="193" y="121"/>
                </a:cubicBezTo>
                <a:lnTo>
                  <a:pt x="43" y="121"/>
                </a:lnTo>
                <a:lnTo>
                  <a:pt x="43" y="121"/>
                </a:lnTo>
                <a:cubicBezTo>
                  <a:pt x="46" y="137"/>
                  <a:pt x="54" y="150"/>
                  <a:pt x="64" y="159"/>
                </a:cubicBezTo>
                <a:lnTo>
                  <a:pt x="64" y="159"/>
                </a:lnTo>
                <a:cubicBezTo>
                  <a:pt x="75" y="169"/>
                  <a:pt x="89" y="173"/>
                  <a:pt x="104" y="173"/>
                </a:cubicBezTo>
                <a:lnTo>
                  <a:pt x="104" y="173"/>
                </a:lnTo>
                <a:cubicBezTo>
                  <a:pt x="115" y="173"/>
                  <a:pt x="125" y="171"/>
                  <a:pt x="135" y="167"/>
                </a:cubicBezTo>
                <a:lnTo>
                  <a:pt x="135" y="167"/>
                </a:lnTo>
                <a:cubicBezTo>
                  <a:pt x="145" y="163"/>
                  <a:pt x="153" y="156"/>
                  <a:pt x="160" y="149"/>
                </a:cubicBezTo>
                <a:lnTo>
                  <a:pt x="183" y="174"/>
                </a:lnTo>
                <a:lnTo>
                  <a:pt x="183" y="174"/>
                </a:lnTo>
                <a:cubicBezTo>
                  <a:pt x="173" y="185"/>
                  <a:pt x="161" y="194"/>
                  <a:pt x="147" y="200"/>
                </a:cubicBezTo>
                <a:lnTo>
                  <a:pt x="147" y="200"/>
                </a:lnTo>
                <a:cubicBezTo>
                  <a:pt x="134" y="206"/>
                  <a:pt x="118" y="209"/>
                  <a:pt x="101" y="209"/>
                </a:cubicBezTo>
                <a:lnTo>
                  <a:pt x="101" y="209"/>
                </a:lnTo>
                <a:cubicBezTo>
                  <a:pt x="81" y="209"/>
                  <a:pt x="63" y="205"/>
                  <a:pt x="48" y="195"/>
                </a:cubicBezTo>
                <a:lnTo>
                  <a:pt x="48" y="195"/>
                </a:lnTo>
                <a:cubicBezTo>
                  <a:pt x="33" y="187"/>
                  <a:pt x="21" y="175"/>
                  <a:pt x="12" y="159"/>
                </a:cubicBezTo>
                <a:lnTo>
                  <a:pt x="12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2" y="50"/>
                </a:cubicBezTo>
                <a:lnTo>
                  <a:pt x="12" y="50"/>
                </a:lnTo>
                <a:cubicBezTo>
                  <a:pt x="21" y="35"/>
                  <a:pt x="33" y="22"/>
                  <a:pt x="48" y="13"/>
                </a:cubicBezTo>
                <a:lnTo>
                  <a:pt x="48" y="13"/>
                </a:lnTo>
                <a:cubicBezTo>
                  <a:pt x="63" y="4"/>
                  <a:pt x="80" y="0"/>
                  <a:pt x="100" y="0"/>
                </a:cubicBezTo>
                <a:close/>
                <a:moveTo>
                  <a:pt x="155" y="89"/>
                </a:moveTo>
                <a:lnTo>
                  <a:pt x="155" y="89"/>
                </a:lnTo>
                <a:cubicBezTo>
                  <a:pt x="154" y="72"/>
                  <a:pt x="149" y="59"/>
                  <a:pt x="140" y="49"/>
                </a:cubicBezTo>
                <a:lnTo>
                  <a:pt x="140" y="49"/>
                </a:lnTo>
                <a:cubicBezTo>
                  <a:pt x="129" y="40"/>
                  <a:pt x="116" y="35"/>
                  <a:pt x="101" y="35"/>
                </a:cubicBezTo>
                <a:lnTo>
                  <a:pt x="101" y="35"/>
                </a:lnTo>
                <a:cubicBezTo>
                  <a:pt x="85" y="35"/>
                  <a:pt x="72" y="40"/>
                  <a:pt x="61" y="49"/>
                </a:cubicBezTo>
                <a:lnTo>
                  <a:pt x="61" y="49"/>
                </a:lnTo>
                <a:cubicBezTo>
                  <a:pt x="51" y="59"/>
                  <a:pt x="44" y="72"/>
                  <a:pt x="43" y="89"/>
                </a:cubicBezTo>
                <a:lnTo>
                  <a:pt x="155" y="89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51"/>
          <p:cNvSpPr>
            <a:spLocks noChangeArrowheads="1"/>
          </p:cNvSpPr>
          <p:nvPr/>
        </p:nvSpPr>
        <p:spPr bwMode="auto">
          <a:xfrm>
            <a:off x="15695117" y="9586631"/>
            <a:ext cx="265985" cy="365729"/>
          </a:xfrm>
          <a:custGeom>
            <a:avLst/>
            <a:gdLst>
              <a:gd name="T0" fmla="*/ 209 w 210"/>
              <a:gd name="T1" fmla="*/ 0 h 290"/>
              <a:gd name="T2" fmla="*/ 209 w 210"/>
              <a:gd name="T3" fmla="*/ 287 h 290"/>
              <a:gd name="T4" fmla="*/ 166 w 210"/>
              <a:gd name="T5" fmla="*/ 287 h 290"/>
              <a:gd name="T6" fmla="*/ 166 w 210"/>
              <a:gd name="T7" fmla="*/ 252 h 290"/>
              <a:gd name="T8" fmla="*/ 166 w 210"/>
              <a:gd name="T9" fmla="*/ 252 h 290"/>
              <a:gd name="T10" fmla="*/ 137 w 210"/>
              <a:gd name="T11" fmla="*/ 280 h 290"/>
              <a:gd name="T12" fmla="*/ 137 w 210"/>
              <a:gd name="T13" fmla="*/ 280 h 290"/>
              <a:gd name="T14" fmla="*/ 96 w 210"/>
              <a:gd name="T15" fmla="*/ 289 h 290"/>
              <a:gd name="T16" fmla="*/ 96 w 210"/>
              <a:gd name="T17" fmla="*/ 289 h 290"/>
              <a:gd name="T18" fmla="*/ 46 w 210"/>
              <a:gd name="T19" fmla="*/ 276 h 290"/>
              <a:gd name="T20" fmla="*/ 46 w 210"/>
              <a:gd name="T21" fmla="*/ 276 h 290"/>
              <a:gd name="T22" fmla="*/ 13 w 210"/>
              <a:gd name="T23" fmla="*/ 238 h 290"/>
              <a:gd name="T24" fmla="*/ 13 w 210"/>
              <a:gd name="T25" fmla="*/ 238 h 290"/>
              <a:gd name="T26" fmla="*/ 0 w 210"/>
              <a:gd name="T27" fmla="*/ 184 h 290"/>
              <a:gd name="T28" fmla="*/ 0 w 210"/>
              <a:gd name="T29" fmla="*/ 184 h 290"/>
              <a:gd name="T30" fmla="*/ 13 w 210"/>
              <a:gd name="T31" fmla="*/ 129 h 290"/>
              <a:gd name="T32" fmla="*/ 13 w 210"/>
              <a:gd name="T33" fmla="*/ 129 h 290"/>
              <a:gd name="T34" fmla="*/ 46 w 210"/>
              <a:gd name="T35" fmla="*/ 93 h 290"/>
              <a:gd name="T36" fmla="*/ 46 w 210"/>
              <a:gd name="T37" fmla="*/ 93 h 290"/>
              <a:gd name="T38" fmla="*/ 95 w 210"/>
              <a:gd name="T39" fmla="*/ 79 h 290"/>
              <a:gd name="T40" fmla="*/ 95 w 210"/>
              <a:gd name="T41" fmla="*/ 79 h 290"/>
              <a:gd name="T42" fmla="*/ 136 w 210"/>
              <a:gd name="T43" fmla="*/ 89 h 290"/>
              <a:gd name="T44" fmla="*/ 136 w 210"/>
              <a:gd name="T45" fmla="*/ 89 h 290"/>
              <a:gd name="T46" fmla="*/ 166 w 210"/>
              <a:gd name="T47" fmla="*/ 117 h 290"/>
              <a:gd name="T48" fmla="*/ 166 w 210"/>
              <a:gd name="T49" fmla="*/ 0 h 290"/>
              <a:gd name="T50" fmla="*/ 209 w 210"/>
              <a:gd name="T51" fmla="*/ 0 h 290"/>
              <a:gd name="T52" fmla="*/ 105 w 210"/>
              <a:gd name="T53" fmla="*/ 252 h 290"/>
              <a:gd name="T54" fmla="*/ 105 w 210"/>
              <a:gd name="T55" fmla="*/ 252 h 290"/>
              <a:gd name="T56" fmla="*/ 148 w 210"/>
              <a:gd name="T57" fmla="*/ 233 h 290"/>
              <a:gd name="T58" fmla="*/ 148 w 210"/>
              <a:gd name="T59" fmla="*/ 233 h 290"/>
              <a:gd name="T60" fmla="*/ 166 w 210"/>
              <a:gd name="T61" fmla="*/ 185 h 290"/>
              <a:gd name="T62" fmla="*/ 166 w 210"/>
              <a:gd name="T63" fmla="*/ 185 h 290"/>
              <a:gd name="T64" fmla="*/ 148 w 210"/>
              <a:gd name="T65" fmla="*/ 136 h 290"/>
              <a:gd name="T66" fmla="*/ 148 w 210"/>
              <a:gd name="T67" fmla="*/ 136 h 290"/>
              <a:gd name="T68" fmla="*/ 105 w 210"/>
              <a:gd name="T69" fmla="*/ 117 h 290"/>
              <a:gd name="T70" fmla="*/ 105 w 210"/>
              <a:gd name="T71" fmla="*/ 117 h 290"/>
              <a:gd name="T72" fmla="*/ 61 w 210"/>
              <a:gd name="T73" fmla="*/ 136 h 290"/>
              <a:gd name="T74" fmla="*/ 61 w 210"/>
              <a:gd name="T75" fmla="*/ 136 h 290"/>
              <a:gd name="T76" fmla="*/ 44 w 210"/>
              <a:gd name="T77" fmla="*/ 185 h 290"/>
              <a:gd name="T78" fmla="*/ 44 w 210"/>
              <a:gd name="T79" fmla="*/ 185 h 290"/>
              <a:gd name="T80" fmla="*/ 61 w 210"/>
              <a:gd name="T81" fmla="*/ 233 h 290"/>
              <a:gd name="T82" fmla="*/ 61 w 210"/>
              <a:gd name="T83" fmla="*/ 233 h 290"/>
              <a:gd name="T84" fmla="*/ 105 w 210"/>
              <a:gd name="T85" fmla="*/ 252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0" h="290">
                <a:moveTo>
                  <a:pt x="209" y="0"/>
                </a:moveTo>
                <a:lnTo>
                  <a:pt x="209" y="287"/>
                </a:lnTo>
                <a:lnTo>
                  <a:pt x="166" y="287"/>
                </a:lnTo>
                <a:lnTo>
                  <a:pt x="166" y="252"/>
                </a:lnTo>
                <a:lnTo>
                  <a:pt x="166" y="252"/>
                </a:lnTo>
                <a:cubicBezTo>
                  <a:pt x="158" y="264"/>
                  <a:pt x="149" y="274"/>
                  <a:pt x="137" y="280"/>
                </a:cubicBezTo>
                <a:lnTo>
                  <a:pt x="137" y="280"/>
                </a:lnTo>
                <a:cubicBezTo>
                  <a:pt x="125" y="286"/>
                  <a:pt x="111" y="289"/>
                  <a:pt x="96" y="289"/>
                </a:cubicBezTo>
                <a:lnTo>
                  <a:pt x="96" y="289"/>
                </a:lnTo>
                <a:cubicBezTo>
                  <a:pt x="77" y="289"/>
                  <a:pt x="61" y="285"/>
                  <a:pt x="46" y="276"/>
                </a:cubicBezTo>
                <a:lnTo>
                  <a:pt x="46" y="276"/>
                </a:lnTo>
                <a:cubicBezTo>
                  <a:pt x="32" y="267"/>
                  <a:pt x="21" y="255"/>
                  <a:pt x="13" y="238"/>
                </a:cubicBezTo>
                <a:lnTo>
                  <a:pt x="13" y="238"/>
                </a:lnTo>
                <a:cubicBezTo>
                  <a:pt x="5" y="222"/>
                  <a:pt x="0" y="204"/>
                  <a:pt x="0" y="184"/>
                </a:cubicBezTo>
                <a:lnTo>
                  <a:pt x="0" y="184"/>
                </a:lnTo>
                <a:cubicBezTo>
                  <a:pt x="0" y="163"/>
                  <a:pt x="5" y="145"/>
                  <a:pt x="13" y="129"/>
                </a:cubicBezTo>
                <a:lnTo>
                  <a:pt x="13" y="129"/>
                </a:lnTo>
                <a:cubicBezTo>
                  <a:pt x="21" y="113"/>
                  <a:pt x="32" y="101"/>
                  <a:pt x="46" y="93"/>
                </a:cubicBezTo>
                <a:lnTo>
                  <a:pt x="46" y="93"/>
                </a:lnTo>
                <a:cubicBezTo>
                  <a:pt x="61" y="83"/>
                  <a:pt x="76" y="79"/>
                  <a:pt x="95" y="79"/>
                </a:cubicBezTo>
                <a:lnTo>
                  <a:pt x="95" y="79"/>
                </a:lnTo>
                <a:cubicBezTo>
                  <a:pt x="111" y="79"/>
                  <a:pt x="125" y="82"/>
                  <a:pt x="136" y="89"/>
                </a:cubicBezTo>
                <a:lnTo>
                  <a:pt x="136" y="89"/>
                </a:lnTo>
                <a:cubicBezTo>
                  <a:pt x="148" y="95"/>
                  <a:pt x="158" y="105"/>
                  <a:pt x="166" y="117"/>
                </a:cubicBezTo>
                <a:lnTo>
                  <a:pt x="166" y="0"/>
                </a:lnTo>
                <a:lnTo>
                  <a:pt x="209" y="0"/>
                </a:lnTo>
                <a:close/>
                <a:moveTo>
                  <a:pt x="105" y="252"/>
                </a:moveTo>
                <a:lnTo>
                  <a:pt x="105" y="252"/>
                </a:lnTo>
                <a:cubicBezTo>
                  <a:pt x="122" y="252"/>
                  <a:pt x="137" y="246"/>
                  <a:pt x="148" y="233"/>
                </a:cubicBezTo>
                <a:lnTo>
                  <a:pt x="148" y="233"/>
                </a:lnTo>
                <a:cubicBezTo>
                  <a:pt x="160" y="221"/>
                  <a:pt x="166" y="205"/>
                  <a:pt x="166" y="185"/>
                </a:cubicBezTo>
                <a:lnTo>
                  <a:pt x="166" y="185"/>
                </a:lnTo>
                <a:cubicBezTo>
                  <a:pt x="166" y="165"/>
                  <a:pt x="160" y="149"/>
                  <a:pt x="148" y="136"/>
                </a:cubicBezTo>
                <a:lnTo>
                  <a:pt x="148" y="136"/>
                </a:lnTo>
                <a:cubicBezTo>
                  <a:pt x="137" y="124"/>
                  <a:pt x="122" y="117"/>
                  <a:pt x="105" y="117"/>
                </a:cubicBezTo>
                <a:lnTo>
                  <a:pt x="105" y="117"/>
                </a:lnTo>
                <a:cubicBezTo>
                  <a:pt x="87" y="117"/>
                  <a:pt x="72" y="124"/>
                  <a:pt x="61" y="136"/>
                </a:cubicBezTo>
                <a:lnTo>
                  <a:pt x="61" y="136"/>
                </a:lnTo>
                <a:cubicBezTo>
                  <a:pt x="50" y="149"/>
                  <a:pt x="44" y="165"/>
                  <a:pt x="44" y="185"/>
                </a:cubicBezTo>
                <a:lnTo>
                  <a:pt x="44" y="185"/>
                </a:lnTo>
                <a:cubicBezTo>
                  <a:pt x="44" y="205"/>
                  <a:pt x="50" y="221"/>
                  <a:pt x="61" y="233"/>
                </a:cubicBezTo>
                <a:lnTo>
                  <a:pt x="61" y="233"/>
                </a:lnTo>
                <a:cubicBezTo>
                  <a:pt x="72" y="246"/>
                  <a:pt x="87" y="252"/>
                  <a:pt x="105" y="25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52"/>
          <p:cNvSpPr>
            <a:spLocks noChangeArrowheads="1"/>
          </p:cNvSpPr>
          <p:nvPr/>
        </p:nvSpPr>
        <p:spPr bwMode="auto">
          <a:xfrm>
            <a:off x="16022055" y="9885864"/>
            <a:ext cx="60957" cy="66496"/>
          </a:xfrm>
          <a:custGeom>
            <a:avLst/>
            <a:gdLst>
              <a:gd name="T0" fmla="*/ 23 w 48"/>
              <a:gd name="T1" fmla="*/ 0 h 53"/>
              <a:gd name="T2" fmla="*/ 23 w 48"/>
              <a:gd name="T3" fmla="*/ 0 h 53"/>
              <a:gd name="T4" fmla="*/ 40 w 48"/>
              <a:gd name="T5" fmla="*/ 8 h 53"/>
              <a:gd name="T6" fmla="*/ 40 w 48"/>
              <a:gd name="T7" fmla="*/ 8 h 53"/>
              <a:gd name="T8" fmla="*/ 47 w 48"/>
              <a:gd name="T9" fmla="*/ 26 h 53"/>
              <a:gd name="T10" fmla="*/ 47 w 48"/>
              <a:gd name="T11" fmla="*/ 26 h 53"/>
              <a:gd name="T12" fmla="*/ 40 w 48"/>
              <a:gd name="T13" fmla="*/ 45 h 53"/>
              <a:gd name="T14" fmla="*/ 40 w 48"/>
              <a:gd name="T15" fmla="*/ 45 h 53"/>
              <a:gd name="T16" fmla="*/ 23 w 48"/>
              <a:gd name="T17" fmla="*/ 52 h 53"/>
              <a:gd name="T18" fmla="*/ 23 w 48"/>
              <a:gd name="T19" fmla="*/ 52 h 53"/>
              <a:gd name="T20" fmla="*/ 6 w 48"/>
              <a:gd name="T21" fmla="*/ 45 h 53"/>
              <a:gd name="T22" fmla="*/ 6 w 48"/>
              <a:gd name="T23" fmla="*/ 45 h 53"/>
              <a:gd name="T24" fmla="*/ 0 w 48"/>
              <a:gd name="T25" fmla="*/ 26 h 53"/>
              <a:gd name="T26" fmla="*/ 0 w 48"/>
              <a:gd name="T27" fmla="*/ 26 h 53"/>
              <a:gd name="T28" fmla="*/ 6 w 48"/>
              <a:gd name="T29" fmla="*/ 8 h 53"/>
              <a:gd name="T30" fmla="*/ 6 w 48"/>
              <a:gd name="T31" fmla="*/ 8 h 53"/>
              <a:gd name="T32" fmla="*/ 23 w 48"/>
              <a:gd name="T3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" h="53">
                <a:moveTo>
                  <a:pt x="23" y="0"/>
                </a:moveTo>
                <a:lnTo>
                  <a:pt x="23" y="0"/>
                </a:lnTo>
                <a:cubicBezTo>
                  <a:pt x="30" y="0"/>
                  <a:pt x="36" y="3"/>
                  <a:pt x="40" y="8"/>
                </a:cubicBezTo>
                <a:lnTo>
                  <a:pt x="40" y="8"/>
                </a:lnTo>
                <a:cubicBezTo>
                  <a:pt x="44" y="13"/>
                  <a:pt x="47" y="19"/>
                  <a:pt x="47" y="26"/>
                </a:cubicBezTo>
                <a:lnTo>
                  <a:pt x="47" y="26"/>
                </a:lnTo>
                <a:cubicBezTo>
                  <a:pt x="47" y="34"/>
                  <a:pt x="44" y="40"/>
                  <a:pt x="40" y="45"/>
                </a:cubicBezTo>
                <a:lnTo>
                  <a:pt x="40" y="45"/>
                </a:lnTo>
                <a:cubicBezTo>
                  <a:pt x="36" y="49"/>
                  <a:pt x="30" y="52"/>
                  <a:pt x="23" y="52"/>
                </a:cubicBezTo>
                <a:lnTo>
                  <a:pt x="23" y="52"/>
                </a:lnTo>
                <a:cubicBezTo>
                  <a:pt x="17" y="52"/>
                  <a:pt x="11" y="49"/>
                  <a:pt x="6" y="45"/>
                </a:cubicBezTo>
                <a:lnTo>
                  <a:pt x="6" y="45"/>
                </a:lnTo>
                <a:cubicBezTo>
                  <a:pt x="2" y="40"/>
                  <a:pt x="0" y="34"/>
                  <a:pt x="0" y="26"/>
                </a:cubicBezTo>
                <a:lnTo>
                  <a:pt x="0" y="26"/>
                </a:lnTo>
                <a:cubicBezTo>
                  <a:pt x="0" y="19"/>
                  <a:pt x="2" y="13"/>
                  <a:pt x="6" y="8"/>
                </a:cubicBezTo>
                <a:lnTo>
                  <a:pt x="6" y="8"/>
                </a:lnTo>
                <a:cubicBezTo>
                  <a:pt x="11" y="3"/>
                  <a:pt x="17" y="0"/>
                  <a:pt x="23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53"/>
          <p:cNvSpPr>
            <a:spLocks noChangeArrowheads="1"/>
          </p:cNvSpPr>
          <p:nvPr/>
        </p:nvSpPr>
        <p:spPr bwMode="auto">
          <a:xfrm>
            <a:off x="19103048" y="2338540"/>
            <a:ext cx="221654" cy="277068"/>
          </a:xfrm>
          <a:custGeom>
            <a:avLst/>
            <a:gdLst>
              <a:gd name="T0" fmla="*/ 134 w 176"/>
              <a:gd name="T1" fmla="*/ 221 h 222"/>
              <a:gd name="T2" fmla="*/ 95 w 176"/>
              <a:gd name="T3" fmla="*/ 154 h 222"/>
              <a:gd name="T4" fmla="*/ 95 w 176"/>
              <a:gd name="T5" fmla="*/ 154 h 222"/>
              <a:gd name="T6" fmla="*/ 86 w 176"/>
              <a:gd name="T7" fmla="*/ 154 h 222"/>
              <a:gd name="T8" fmla="*/ 35 w 176"/>
              <a:gd name="T9" fmla="*/ 154 h 222"/>
              <a:gd name="T10" fmla="*/ 35 w 176"/>
              <a:gd name="T11" fmla="*/ 221 h 222"/>
              <a:gd name="T12" fmla="*/ 0 w 176"/>
              <a:gd name="T13" fmla="*/ 221 h 222"/>
              <a:gd name="T14" fmla="*/ 0 w 176"/>
              <a:gd name="T15" fmla="*/ 0 h 222"/>
              <a:gd name="T16" fmla="*/ 86 w 176"/>
              <a:gd name="T17" fmla="*/ 0 h 222"/>
              <a:gd name="T18" fmla="*/ 86 w 176"/>
              <a:gd name="T19" fmla="*/ 0 h 222"/>
              <a:gd name="T20" fmla="*/ 149 w 176"/>
              <a:gd name="T21" fmla="*/ 20 h 222"/>
              <a:gd name="T22" fmla="*/ 149 w 176"/>
              <a:gd name="T23" fmla="*/ 20 h 222"/>
              <a:gd name="T24" fmla="*/ 171 w 176"/>
              <a:gd name="T25" fmla="*/ 76 h 222"/>
              <a:gd name="T26" fmla="*/ 171 w 176"/>
              <a:gd name="T27" fmla="*/ 76 h 222"/>
              <a:gd name="T28" fmla="*/ 160 w 176"/>
              <a:gd name="T29" fmla="*/ 120 h 222"/>
              <a:gd name="T30" fmla="*/ 160 w 176"/>
              <a:gd name="T31" fmla="*/ 120 h 222"/>
              <a:gd name="T32" fmla="*/ 127 w 176"/>
              <a:gd name="T33" fmla="*/ 147 h 222"/>
              <a:gd name="T34" fmla="*/ 175 w 176"/>
              <a:gd name="T35" fmla="*/ 221 h 222"/>
              <a:gd name="T36" fmla="*/ 134 w 176"/>
              <a:gd name="T37" fmla="*/ 221 h 222"/>
              <a:gd name="T38" fmla="*/ 86 w 176"/>
              <a:gd name="T39" fmla="*/ 121 h 222"/>
              <a:gd name="T40" fmla="*/ 86 w 176"/>
              <a:gd name="T41" fmla="*/ 121 h 222"/>
              <a:gd name="T42" fmla="*/ 124 w 176"/>
              <a:gd name="T43" fmla="*/ 110 h 222"/>
              <a:gd name="T44" fmla="*/ 124 w 176"/>
              <a:gd name="T45" fmla="*/ 110 h 222"/>
              <a:gd name="T46" fmla="*/ 138 w 176"/>
              <a:gd name="T47" fmla="*/ 76 h 222"/>
              <a:gd name="T48" fmla="*/ 138 w 176"/>
              <a:gd name="T49" fmla="*/ 76 h 222"/>
              <a:gd name="T50" fmla="*/ 124 w 176"/>
              <a:gd name="T51" fmla="*/ 44 h 222"/>
              <a:gd name="T52" fmla="*/ 124 w 176"/>
              <a:gd name="T53" fmla="*/ 44 h 222"/>
              <a:gd name="T54" fmla="*/ 86 w 176"/>
              <a:gd name="T55" fmla="*/ 33 h 222"/>
              <a:gd name="T56" fmla="*/ 35 w 176"/>
              <a:gd name="T57" fmla="*/ 33 h 222"/>
              <a:gd name="T58" fmla="*/ 35 w 176"/>
              <a:gd name="T59" fmla="*/ 121 h 222"/>
              <a:gd name="T60" fmla="*/ 86 w 176"/>
              <a:gd name="T61" fmla="*/ 1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222">
                <a:moveTo>
                  <a:pt x="134" y="221"/>
                </a:moveTo>
                <a:lnTo>
                  <a:pt x="95" y="154"/>
                </a:lnTo>
                <a:lnTo>
                  <a:pt x="95" y="154"/>
                </a:lnTo>
                <a:cubicBezTo>
                  <a:pt x="93" y="154"/>
                  <a:pt x="91" y="154"/>
                  <a:pt x="86" y="154"/>
                </a:cubicBezTo>
                <a:lnTo>
                  <a:pt x="35" y="154"/>
                </a:lnTo>
                <a:lnTo>
                  <a:pt x="35" y="221"/>
                </a:lnTo>
                <a:lnTo>
                  <a:pt x="0" y="221"/>
                </a:lnTo>
                <a:lnTo>
                  <a:pt x="0" y="0"/>
                </a:lnTo>
                <a:lnTo>
                  <a:pt x="86" y="0"/>
                </a:lnTo>
                <a:lnTo>
                  <a:pt x="86" y="0"/>
                </a:lnTo>
                <a:cubicBezTo>
                  <a:pt x="113" y="0"/>
                  <a:pt x="134" y="7"/>
                  <a:pt x="149" y="20"/>
                </a:cubicBezTo>
                <a:lnTo>
                  <a:pt x="149" y="20"/>
                </a:lnTo>
                <a:cubicBezTo>
                  <a:pt x="164" y="33"/>
                  <a:pt x="171" y="52"/>
                  <a:pt x="171" y="76"/>
                </a:cubicBezTo>
                <a:lnTo>
                  <a:pt x="171" y="76"/>
                </a:lnTo>
                <a:cubicBezTo>
                  <a:pt x="171" y="93"/>
                  <a:pt x="168" y="108"/>
                  <a:pt x="160" y="120"/>
                </a:cubicBezTo>
                <a:lnTo>
                  <a:pt x="160" y="120"/>
                </a:lnTo>
                <a:cubicBezTo>
                  <a:pt x="152" y="132"/>
                  <a:pt x="142" y="142"/>
                  <a:pt x="127" y="147"/>
                </a:cubicBezTo>
                <a:lnTo>
                  <a:pt x="175" y="221"/>
                </a:lnTo>
                <a:lnTo>
                  <a:pt x="134" y="221"/>
                </a:lnTo>
                <a:close/>
                <a:moveTo>
                  <a:pt x="86" y="121"/>
                </a:moveTo>
                <a:lnTo>
                  <a:pt x="86" y="121"/>
                </a:lnTo>
                <a:cubicBezTo>
                  <a:pt x="103" y="121"/>
                  <a:pt x="115" y="117"/>
                  <a:pt x="124" y="110"/>
                </a:cubicBezTo>
                <a:lnTo>
                  <a:pt x="124" y="110"/>
                </a:lnTo>
                <a:cubicBezTo>
                  <a:pt x="133" y="102"/>
                  <a:pt x="138" y="91"/>
                  <a:pt x="138" y="76"/>
                </a:cubicBezTo>
                <a:lnTo>
                  <a:pt x="138" y="76"/>
                </a:lnTo>
                <a:cubicBezTo>
                  <a:pt x="138" y="62"/>
                  <a:pt x="133" y="51"/>
                  <a:pt x="124" y="44"/>
                </a:cubicBezTo>
                <a:lnTo>
                  <a:pt x="124" y="44"/>
                </a:lnTo>
                <a:cubicBezTo>
                  <a:pt x="115" y="37"/>
                  <a:pt x="103" y="33"/>
                  <a:pt x="86" y="33"/>
                </a:cubicBezTo>
                <a:lnTo>
                  <a:pt x="35" y="33"/>
                </a:lnTo>
                <a:lnTo>
                  <a:pt x="35" y="121"/>
                </a:lnTo>
                <a:lnTo>
                  <a:pt x="86" y="121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54"/>
          <p:cNvSpPr>
            <a:spLocks noChangeArrowheads="1"/>
          </p:cNvSpPr>
          <p:nvPr/>
        </p:nvSpPr>
        <p:spPr bwMode="auto">
          <a:xfrm>
            <a:off x="19352411" y="2405036"/>
            <a:ext cx="199489" cy="216111"/>
          </a:xfrm>
          <a:custGeom>
            <a:avLst/>
            <a:gdLst>
              <a:gd name="T0" fmla="*/ 82 w 159"/>
              <a:gd name="T1" fmla="*/ 0 h 171"/>
              <a:gd name="T2" fmla="*/ 82 w 159"/>
              <a:gd name="T3" fmla="*/ 0 h 171"/>
              <a:gd name="T4" fmla="*/ 139 w 159"/>
              <a:gd name="T5" fmla="*/ 22 h 171"/>
              <a:gd name="T6" fmla="*/ 139 w 159"/>
              <a:gd name="T7" fmla="*/ 22 h 171"/>
              <a:gd name="T8" fmla="*/ 158 w 159"/>
              <a:gd name="T9" fmla="*/ 85 h 171"/>
              <a:gd name="T10" fmla="*/ 158 w 159"/>
              <a:gd name="T11" fmla="*/ 85 h 171"/>
              <a:gd name="T12" fmla="*/ 157 w 159"/>
              <a:gd name="T13" fmla="*/ 99 h 171"/>
              <a:gd name="T14" fmla="*/ 35 w 159"/>
              <a:gd name="T15" fmla="*/ 99 h 171"/>
              <a:gd name="T16" fmla="*/ 35 w 159"/>
              <a:gd name="T17" fmla="*/ 99 h 171"/>
              <a:gd name="T18" fmla="*/ 53 w 159"/>
              <a:gd name="T19" fmla="*/ 130 h 171"/>
              <a:gd name="T20" fmla="*/ 53 w 159"/>
              <a:gd name="T21" fmla="*/ 130 h 171"/>
              <a:gd name="T22" fmla="*/ 85 w 159"/>
              <a:gd name="T23" fmla="*/ 141 h 171"/>
              <a:gd name="T24" fmla="*/ 85 w 159"/>
              <a:gd name="T25" fmla="*/ 141 h 171"/>
              <a:gd name="T26" fmla="*/ 110 w 159"/>
              <a:gd name="T27" fmla="*/ 136 h 171"/>
              <a:gd name="T28" fmla="*/ 110 w 159"/>
              <a:gd name="T29" fmla="*/ 136 h 171"/>
              <a:gd name="T30" fmla="*/ 131 w 159"/>
              <a:gd name="T31" fmla="*/ 122 h 171"/>
              <a:gd name="T32" fmla="*/ 149 w 159"/>
              <a:gd name="T33" fmla="*/ 142 h 171"/>
              <a:gd name="T34" fmla="*/ 149 w 159"/>
              <a:gd name="T35" fmla="*/ 142 h 171"/>
              <a:gd name="T36" fmla="*/ 120 w 159"/>
              <a:gd name="T37" fmla="*/ 163 h 171"/>
              <a:gd name="T38" fmla="*/ 120 w 159"/>
              <a:gd name="T39" fmla="*/ 163 h 171"/>
              <a:gd name="T40" fmla="*/ 82 w 159"/>
              <a:gd name="T41" fmla="*/ 170 h 171"/>
              <a:gd name="T42" fmla="*/ 82 w 159"/>
              <a:gd name="T43" fmla="*/ 170 h 171"/>
              <a:gd name="T44" fmla="*/ 39 w 159"/>
              <a:gd name="T45" fmla="*/ 160 h 171"/>
              <a:gd name="T46" fmla="*/ 39 w 159"/>
              <a:gd name="T47" fmla="*/ 160 h 171"/>
              <a:gd name="T48" fmla="*/ 10 w 159"/>
              <a:gd name="T49" fmla="*/ 130 h 171"/>
              <a:gd name="T50" fmla="*/ 10 w 159"/>
              <a:gd name="T51" fmla="*/ 130 h 171"/>
              <a:gd name="T52" fmla="*/ 0 w 159"/>
              <a:gd name="T53" fmla="*/ 85 h 171"/>
              <a:gd name="T54" fmla="*/ 0 w 159"/>
              <a:gd name="T55" fmla="*/ 85 h 171"/>
              <a:gd name="T56" fmla="*/ 10 w 159"/>
              <a:gd name="T57" fmla="*/ 41 h 171"/>
              <a:gd name="T58" fmla="*/ 10 w 159"/>
              <a:gd name="T59" fmla="*/ 41 h 171"/>
              <a:gd name="T60" fmla="*/ 39 w 159"/>
              <a:gd name="T61" fmla="*/ 11 h 171"/>
              <a:gd name="T62" fmla="*/ 39 w 159"/>
              <a:gd name="T63" fmla="*/ 11 h 171"/>
              <a:gd name="T64" fmla="*/ 82 w 159"/>
              <a:gd name="T65" fmla="*/ 0 h 171"/>
              <a:gd name="T66" fmla="*/ 127 w 159"/>
              <a:gd name="T67" fmla="*/ 73 h 171"/>
              <a:gd name="T68" fmla="*/ 127 w 159"/>
              <a:gd name="T69" fmla="*/ 73 h 171"/>
              <a:gd name="T70" fmla="*/ 114 w 159"/>
              <a:gd name="T71" fmla="*/ 41 h 171"/>
              <a:gd name="T72" fmla="*/ 114 w 159"/>
              <a:gd name="T73" fmla="*/ 41 h 171"/>
              <a:gd name="T74" fmla="*/ 82 w 159"/>
              <a:gd name="T75" fmla="*/ 29 h 171"/>
              <a:gd name="T76" fmla="*/ 82 w 159"/>
              <a:gd name="T77" fmla="*/ 29 h 171"/>
              <a:gd name="T78" fmla="*/ 50 w 159"/>
              <a:gd name="T79" fmla="*/ 41 h 171"/>
              <a:gd name="T80" fmla="*/ 50 w 159"/>
              <a:gd name="T81" fmla="*/ 41 h 171"/>
              <a:gd name="T82" fmla="*/ 35 w 159"/>
              <a:gd name="T83" fmla="*/ 73 h 171"/>
              <a:gd name="T84" fmla="*/ 127 w 159"/>
              <a:gd name="T85" fmla="*/ 7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71">
                <a:moveTo>
                  <a:pt x="82" y="0"/>
                </a:moveTo>
                <a:lnTo>
                  <a:pt x="82" y="0"/>
                </a:lnTo>
                <a:cubicBezTo>
                  <a:pt x="107" y="0"/>
                  <a:pt x="126" y="7"/>
                  <a:pt x="139" y="22"/>
                </a:cubicBezTo>
                <a:lnTo>
                  <a:pt x="139" y="22"/>
                </a:lnTo>
                <a:cubicBezTo>
                  <a:pt x="151" y="37"/>
                  <a:pt x="158" y="59"/>
                  <a:pt x="158" y="85"/>
                </a:cubicBezTo>
                <a:lnTo>
                  <a:pt x="158" y="85"/>
                </a:lnTo>
                <a:cubicBezTo>
                  <a:pt x="158" y="89"/>
                  <a:pt x="158" y="93"/>
                  <a:pt x="157" y="99"/>
                </a:cubicBezTo>
                <a:lnTo>
                  <a:pt x="35" y="99"/>
                </a:lnTo>
                <a:lnTo>
                  <a:pt x="35" y="99"/>
                </a:lnTo>
                <a:cubicBezTo>
                  <a:pt x="38" y="112"/>
                  <a:pt x="44" y="123"/>
                  <a:pt x="53" y="130"/>
                </a:cubicBezTo>
                <a:lnTo>
                  <a:pt x="53" y="130"/>
                </a:lnTo>
                <a:cubicBezTo>
                  <a:pt x="62" y="137"/>
                  <a:pt x="73" y="141"/>
                  <a:pt x="85" y="141"/>
                </a:cubicBezTo>
                <a:lnTo>
                  <a:pt x="85" y="141"/>
                </a:lnTo>
                <a:cubicBezTo>
                  <a:pt x="94" y="141"/>
                  <a:pt x="103" y="139"/>
                  <a:pt x="110" y="136"/>
                </a:cubicBezTo>
                <a:lnTo>
                  <a:pt x="110" y="136"/>
                </a:lnTo>
                <a:cubicBezTo>
                  <a:pt x="118" y="133"/>
                  <a:pt x="125" y="128"/>
                  <a:pt x="131" y="122"/>
                </a:cubicBezTo>
                <a:lnTo>
                  <a:pt x="149" y="142"/>
                </a:lnTo>
                <a:lnTo>
                  <a:pt x="149" y="142"/>
                </a:lnTo>
                <a:cubicBezTo>
                  <a:pt x="141" y="151"/>
                  <a:pt x="131" y="158"/>
                  <a:pt x="120" y="163"/>
                </a:cubicBezTo>
                <a:lnTo>
                  <a:pt x="120" y="163"/>
                </a:lnTo>
                <a:cubicBezTo>
                  <a:pt x="109" y="168"/>
                  <a:pt x="97" y="170"/>
                  <a:pt x="82" y="170"/>
                </a:cubicBezTo>
                <a:lnTo>
                  <a:pt x="82" y="170"/>
                </a:lnTo>
                <a:cubicBezTo>
                  <a:pt x="66" y="170"/>
                  <a:pt x="52" y="167"/>
                  <a:pt x="39" y="160"/>
                </a:cubicBezTo>
                <a:lnTo>
                  <a:pt x="39" y="160"/>
                </a:lnTo>
                <a:cubicBezTo>
                  <a:pt x="27" y="153"/>
                  <a:pt x="17" y="143"/>
                  <a:pt x="10" y="130"/>
                </a:cubicBezTo>
                <a:lnTo>
                  <a:pt x="10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4" y="54"/>
                  <a:pt x="10" y="41"/>
                </a:cubicBezTo>
                <a:lnTo>
                  <a:pt x="10" y="41"/>
                </a:lnTo>
                <a:cubicBezTo>
                  <a:pt x="17" y="28"/>
                  <a:pt x="27" y="18"/>
                  <a:pt x="39" y="11"/>
                </a:cubicBezTo>
                <a:lnTo>
                  <a:pt x="39" y="11"/>
                </a:lnTo>
                <a:cubicBezTo>
                  <a:pt x="52" y="3"/>
                  <a:pt x="66" y="0"/>
                  <a:pt x="82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6" y="59"/>
                  <a:pt x="122" y="49"/>
                  <a:pt x="114" y="41"/>
                </a:cubicBezTo>
                <a:lnTo>
                  <a:pt x="114" y="41"/>
                </a:lnTo>
                <a:cubicBezTo>
                  <a:pt x="106" y="33"/>
                  <a:pt x="95" y="29"/>
                  <a:pt x="82" y="29"/>
                </a:cubicBezTo>
                <a:lnTo>
                  <a:pt x="82" y="29"/>
                </a:lnTo>
                <a:cubicBezTo>
                  <a:pt x="69" y="29"/>
                  <a:pt x="58" y="33"/>
                  <a:pt x="50" y="41"/>
                </a:cubicBezTo>
                <a:lnTo>
                  <a:pt x="50" y="41"/>
                </a:lnTo>
                <a:cubicBezTo>
                  <a:pt x="41" y="49"/>
                  <a:pt x="36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55"/>
          <p:cNvSpPr>
            <a:spLocks noChangeArrowheads="1"/>
          </p:cNvSpPr>
          <p:nvPr/>
        </p:nvSpPr>
        <p:spPr bwMode="auto">
          <a:xfrm>
            <a:off x="19579604" y="2316374"/>
            <a:ext cx="144075" cy="299233"/>
          </a:xfrm>
          <a:custGeom>
            <a:avLst/>
            <a:gdLst>
              <a:gd name="T0" fmla="*/ 78 w 114"/>
              <a:gd name="T1" fmla="*/ 32 h 237"/>
              <a:gd name="T2" fmla="*/ 78 w 114"/>
              <a:gd name="T3" fmla="*/ 32 h 237"/>
              <a:gd name="T4" fmla="*/ 62 w 114"/>
              <a:gd name="T5" fmla="*/ 37 h 237"/>
              <a:gd name="T6" fmla="*/ 62 w 114"/>
              <a:gd name="T7" fmla="*/ 37 h 237"/>
              <a:gd name="T8" fmla="*/ 56 w 114"/>
              <a:gd name="T9" fmla="*/ 54 h 237"/>
              <a:gd name="T10" fmla="*/ 56 w 114"/>
              <a:gd name="T11" fmla="*/ 75 h 237"/>
              <a:gd name="T12" fmla="*/ 98 w 114"/>
              <a:gd name="T13" fmla="*/ 75 h 237"/>
              <a:gd name="T14" fmla="*/ 98 w 114"/>
              <a:gd name="T15" fmla="*/ 102 h 237"/>
              <a:gd name="T16" fmla="*/ 56 w 114"/>
              <a:gd name="T17" fmla="*/ 102 h 237"/>
              <a:gd name="T18" fmla="*/ 56 w 114"/>
              <a:gd name="T19" fmla="*/ 236 h 237"/>
              <a:gd name="T20" fmla="*/ 21 w 114"/>
              <a:gd name="T21" fmla="*/ 236 h 237"/>
              <a:gd name="T22" fmla="*/ 21 w 114"/>
              <a:gd name="T23" fmla="*/ 102 h 237"/>
              <a:gd name="T24" fmla="*/ 0 w 114"/>
              <a:gd name="T25" fmla="*/ 102 h 237"/>
              <a:gd name="T26" fmla="*/ 0 w 114"/>
              <a:gd name="T27" fmla="*/ 75 h 237"/>
              <a:gd name="T28" fmla="*/ 21 w 114"/>
              <a:gd name="T29" fmla="*/ 75 h 237"/>
              <a:gd name="T30" fmla="*/ 21 w 114"/>
              <a:gd name="T31" fmla="*/ 58 h 237"/>
              <a:gd name="T32" fmla="*/ 21 w 114"/>
              <a:gd name="T33" fmla="*/ 58 h 237"/>
              <a:gd name="T34" fmla="*/ 29 w 114"/>
              <a:gd name="T35" fmla="*/ 26 h 237"/>
              <a:gd name="T36" fmla="*/ 29 w 114"/>
              <a:gd name="T37" fmla="*/ 26 h 237"/>
              <a:gd name="T38" fmla="*/ 49 w 114"/>
              <a:gd name="T39" fmla="*/ 7 h 237"/>
              <a:gd name="T40" fmla="*/ 49 w 114"/>
              <a:gd name="T41" fmla="*/ 7 h 237"/>
              <a:gd name="T42" fmla="*/ 76 w 114"/>
              <a:gd name="T43" fmla="*/ 0 h 237"/>
              <a:gd name="T44" fmla="*/ 76 w 114"/>
              <a:gd name="T45" fmla="*/ 0 h 237"/>
              <a:gd name="T46" fmla="*/ 113 w 114"/>
              <a:gd name="T47" fmla="*/ 12 h 237"/>
              <a:gd name="T48" fmla="*/ 99 w 114"/>
              <a:gd name="T49" fmla="*/ 40 h 237"/>
              <a:gd name="T50" fmla="*/ 99 w 114"/>
              <a:gd name="T51" fmla="*/ 40 h 237"/>
              <a:gd name="T52" fmla="*/ 78 w 114"/>
              <a:gd name="T53" fmla="*/ 3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237">
                <a:moveTo>
                  <a:pt x="78" y="32"/>
                </a:moveTo>
                <a:lnTo>
                  <a:pt x="78" y="32"/>
                </a:lnTo>
                <a:cubicBezTo>
                  <a:pt x="71" y="32"/>
                  <a:pt x="66" y="34"/>
                  <a:pt x="62" y="37"/>
                </a:cubicBezTo>
                <a:lnTo>
                  <a:pt x="62" y="37"/>
                </a:lnTo>
                <a:cubicBezTo>
                  <a:pt x="57" y="41"/>
                  <a:pt x="56" y="47"/>
                  <a:pt x="56" y="54"/>
                </a:cubicBezTo>
                <a:lnTo>
                  <a:pt x="56" y="75"/>
                </a:lnTo>
                <a:lnTo>
                  <a:pt x="98" y="75"/>
                </a:lnTo>
                <a:lnTo>
                  <a:pt x="98" y="102"/>
                </a:lnTo>
                <a:lnTo>
                  <a:pt x="56" y="102"/>
                </a:lnTo>
                <a:lnTo>
                  <a:pt x="56" y="236"/>
                </a:lnTo>
                <a:lnTo>
                  <a:pt x="21" y="236"/>
                </a:lnTo>
                <a:lnTo>
                  <a:pt x="21" y="102"/>
                </a:lnTo>
                <a:lnTo>
                  <a:pt x="0" y="102"/>
                </a:lnTo>
                <a:lnTo>
                  <a:pt x="0" y="75"/>
                </a:lnTo>
                <a:lnTo>
                  <a:pt x="21" y="75"/>
                </a:lnTo>
                <a:lnTo>
                  <a:pt x="21" y="58"/>
                </a:lnTo>
                <a:lnTo>
                  <a:pt x="21" y="58"/>
                </a:lnTo>
                <a:cubicBezTo>
                  <a:pt x="21" y="46"/>
                  <a:pt x="24" y="35"/>
                  <a:pt x="29" y="26"/>
                </a:cubicBezTo>
                <a:lnTo>
                  <a:pt x="29" y="26"/>
                </a:lnTo>
                <a:cubicBezTo>
                  <a:pt x="33" y="18"/>
                  <a:pt x="41" y="11"/>
                  <a:pt x="49" y="7"/>
                </a:cubicBezTo>
                <a:lnTo>
                  <a:pt x="49" y="7"/>
                </a:lnTo>
                <a:cubicBezTo>
                  <a:pt x="58" y="3"/>
                  <a:pt x="67" y="0"/>
                  <a:pt x="76" y="0"/>
                </a:cubicBezTo>
                <a:lnTo>
                  <a:pt x="76" y="0"/>
                </a:lnTo>
                <a:cubicBezTo>
                  <a:pt x="91" y="0"/>
                  <a:pt x="103" y="4"/>
                  <a:pt x="113" y="12"/>
                </a:cubicBezTo>
                <a:lnTo>
                  <a:pt x="99" y="40"/>
                </a:lnTo>
                <a:lnTo>
                  <a:pt x="99" y="40"/>
                </a:lnTo>
                <a:cubicBezTo>
                  <a:pt x="93" y="35"/>
                  <a:pt x="85" y="32"/>
                  <a:pt x="78" y="32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56"/>
          <p:cNvSpPr>
            <a:spLocks noChangeArrowheads="1"/>
          </p:cNvSpPr>
          <p:nvPr/>
        </p:nvSpPr>
        <p:spPr bwMode="auto">
          <a:xfrm>
            <a:off x="19701514" y="2405036"/>
            <a:ext cx="199489" cy="216111"/>
          </a:xfrm>
          <a:custGeom>
            <a:avLst/>
            <a:gdLst>
              <a:gd name="T0" fmla="*/ 82 w 159"/>
              <a:gd name="T1" fmla="*/ 0 h 171"/>
              <a:gd name="T2" fmla="*/ 82 w 159"/>
              <a:gd name="T3" fmla="*/ 0 h 171"/>
              <a:gd name="T4" fmla="*/ 139 w 159"/>
              <a:gd name="T5" fmla="*/ 22 h 171"/>
              <a:gd name="T6" fmla="*/ 139 w 159"/>
              <a:gd name="T7" fmla="*/ 22 h 171"/>
              <a:gd name="T8" fmla="*/ 158 w 159"/>
              <a:gd name="T9" fmla="*/ 85 h 171"/>
              <a:gd name="T10" fmla="*/ 158 w 159"/>
              <a:gd name="T11" fmla="*/ 85 h 171"/>
              <a:gd name="T12" fmla="*/ 157 w 159"/>
              <a:gd name="T13" fmla="*/ 99 h 171"/>
              <a:gd name="T14" fmla="*/ 36 w 159"/>
              <a:gd name="T15" fmla="*/ 99 h 171"/>
              <a:gd name="T16" fmla="*/ 36 w 159"/>
              <a:gd name="T17" fmla="*/ 99 h 171"/>
              <a:gd name="T18" fmla="*/ 53 w 159"/>
              <a:gd name="T19" fmla="*/ 130 h 171"/>
              <a:gd name="T20" fmla="*/ 53 w 159"/>
              <a:gd name="T21" fmla="*/ 130 h 171"/>
              <a:gd name="T22" fmla="*/ 86 w 159"/>
              <a:gd name="T23" fmla="*/ 141 h 171"/>
              <a:gd name="T24" fmla="*/ 86 w 159"/>
              <a:gd name="T25" fmla="*/ 141 h 171"/>
              <a:gd name="T26" fmla="*/ 110 w 159"/>
              <a:gd name="T27" fmla="*/ 136 h 171"/>
              <a:gd name="T28" fmla="*/ 110 w 159"/>
              <a:gd name="T29" fmla="*/ 136 h 171"/>
              <a:gd name="T30" fmla="*/ 131 w 159"/>
              <a:gd name="T31" fmla="*/ 122 h 171"/>
              <a:gd name="T32" fmla="*/ 150 w 159"/>
              <a:gd name="T33" fmla="*/ 142 h 171"/>
              <a:gd name="T34" fmla="*/ 150 w 159"/>
              <a:gd name="T35" fmla="*/ 142 h 171"/>
              <a:gd name="T36" fmla="*/ 121 w 159"/>
              <a:gd name="T37" fmla="*/ 163 h 171"/>
              <a:gd name="T38" fmla="*/ 121 w 159"/>
              <a:gd name="T39" fmla="*/ 163 h 171"/>
              <a:gd name="T40" fmla="*/ 83 w 159"/>
              <a:gd name="T41" fmla="*/ 170 h 171"/>
              <a:gd name="T42" fmla="*/ 83 w 159"/>
              <a:gd name="T43" fmla="*/ 170 h 171"/>
              <a:gd name="T44" fmla="*/ 39 w 159"/>
              <a:gd name="T45" fmla="*/ 160 h 171"/>
              <a:gd name="T46" fmla="*/ 39 w 159"/>
              <a:gd name="T47" fmla="*/ 160 h 171"/>
              <a:gd name="T48" fmla="*/ 10 w 159"/>
              <a:gd name="T49" fmla="*/ 130 h 171"/>
              <a:gd name="T50" fmla="*/ 10 w 159"/>
              <a:gd name="T51" fmla="*/ 130 h 171"/>
              <a:gd name="T52" fmla="*/ 0 w 159"/>
              <a:gd name="T53" fmla="*/ 85 h 171"/>
              <a:gd name="T54" fmla="*/ 0 w 159"/>
              <a:gd name="T55" fmla="*/ 85 h 171"/>
              <a:gd name="T56" fmla="*/ 10 w 159"/>
              <a:gd name="T57" fmla="*/ 41 h 171"/>
              <a:gd name="T58" fmla="*/ 10 w 159"/>
              <a:gd name="T59" fmla="*/ 41 h 171"/>
              <a:gd name="T60" fmla="*/ 39 w 159"/>
              <a:gd name="T61" fmla="*/ 11 h 171"/>
              <a:gd name="T62" fmla="*/ 39 w 159"/>
              <a:gd name="T63" fmla="*/ 11 h 171"/>
              <a:gd name="T64" fmla="*/ 82 w 159"/>
              <a:gd name="T65" fmla="*/ 0 h 171"/>
              <a:gd name="T66" fmla="*/ 127 w 159"/>
              <a:gd name="T67" fmla="*/ 73 h 171"/>
              <a:gd name="T68" fmla="*/ 127 w 159"/>
              <a:gd name="T69" fmla="*/ 73 h 171"/>
              <a:gd name="T70" fmla="*/ 114 w 159"/>
              <a:gd name="T71" fmla="*/ 41 h 171"/>
              <a:gd name="T72" fmla="*/ 114 w 159"/>
              <a:gd name="T73" fmla="*/ 41 h 171"/>
              <a:gd name="T74" fmla="*/ 82 w 159"/>
              <a:gd name="T75" fmla="*/ 29 h 171"/>
              <a:gd name="T76" fmla="*/ 82 w 159"/>
              <a:gd name="T77" fmla="*/ 29 h 171"/>
              <a:gd name="T78" fmla="*/ 50 w 159"/>
              <a:gd name="T79" fmla="*/ 41 h 171"/>
              <a:gd name="T80" fmla="*/ 50 w 159"/>
              <a:gd name="T81" fmla="*/ 41 h 171"/>
              <a:gd name="T82" fmla="*/ 35 w 159"/>
              <a:gd name="T83" fmla="*/ 73 h 171"/>
              <a:gd name="T84" fmla="*/ 127 w 159"/>
              <a:gd name="T85" fmla="*/ 7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71">
                <a:moveTo>
                  <a:pt x="82" y="0"/>
                </a:moveTo>
                <a:lnTo>
                  <a:pt x="82" y="0"/>
                </a:lnTo>
                <a:cubicBezTo>
                  <a:pt x="107" y="0"/>
                  <a:pt x="127" y="7"/>
                  <a:pt x="139" y="22"/>
                </a:cubicBezTo>
                <a:lnTo>
                  <a:pt x="139" y="22"/>
                </a:lnTo>
                <a:cubicBezTo>
                  <a:pt x="152" y="37"/>
                  <a:pt x="158" y="59"/>
                  <a:pt x="158" y="85"/>
                </a:cubicBezTo>
                <a:lnTo>
                  <a:pt x="158" y="85"/>
                </a:lnTo>
                <a:cubicBezTo>
                  <a:pt x="158" y="89"/>
                  <a:pt x="158" y="93"/>
                  <a:pt x="157" y="99"/>
                </a:cubicBezTo>
                <a:lnTo>
                  <a:pt x="36" y="99"/>
                </a:lnTo>
                <a:lnTo>
                  <a:pt x="36" y="99"/>
                </a:lnTo>
                <a:cubicBezTo>
                  <a:pt x="38" y="112"/>
                  <a:pt x="44" y="123"/>
                  <a:pt x="53" y="130"/>
                </a:cubicBezTo>
                <a:lnTo>
                  <a:pt x="53" y="130"/>
                </a:lnTo>
                <a:cubicBezTo>
                  <a:pt x="62" y="137"/>
                  <a:pt x="73" y="141"/>
                  <a:pt x="86" y="141"/>
                </a:cubicBezTo>
                <a:lnTo>
                  <a:pt x="86" y="141"/>
                </a:lnTo>
                <a:cubicBezTo>
                  <a:pt x="94" y="141"/>
                  <a:pt x="103" y="139"/>
                  <a:pt x="110" y="136"/>
                </a:cubicBezTo>
                <a:lnTo>
                  <a:pt x="110" y="136"/>
                </a:lnTo>
                <a:cubicBezTo>
                  <a:pt x="118" y="133"/>
                  <a:pt x="125" y="128"/>
                  <a:pt x="131" y="122"/>
                </a:cubicBezTo>
                <a:lnTo>
                  <a:pt x="150" y="142"/>
                </a:lnTo>
                <a:lnTo>
                  <a:pt x="150" y="142"/>
                </a:lnTo>
                <a:cubicBezTo>
                  <a:pt x="141" y="151"/>
                  <a:pt x="132" y="158"/>
                  <a:pt x="121" y="163"/>
                </a:cubicBezTo>
                <a:lnTo>
                  <a:pt x="121" y="163"/>
                </a:lnTo>
                <a:cubicBezTo>
                  <a:pt x="109" y="168"/>
                  <a:pt x="97" y="170"/>
                  <a:pt x="83" y="170"/>
                </a:cubicBezTo>
                <a:lnTo>
                  <a:pt x="83" y="170"/>
                </a:lnTo>
                <a:cubicBezTo>
                  <a:pt x="66" y="170"/>
                  <a:pt x="52" y="167"/>
                  <a:pt x="39" y="160"/>
                </a:cubicBezTo>
                <a:lnTo>
                  <a:pt x="39" y="160"/>
                </a:lnTo>
                <a:cubicBezTo>
                  <a:pt x="27" y="153"/>
                  <a:pt x="17" y="143"/>
                  <a:pt x="10" y="130"/>
                </a:cubicBezTo>
                <a:lnTo>
                  <a:pt x="10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4" y="54"/>
                  <a:pt x="10" y="41"/>
                </a:cubicBezTo>
                <a:lnTo>
                  <a:pt x="10" y="41"/>
                </a:lnTo>
                <a:cubicBezTo>
                  <a:pt x="17" y="28"/>
                  <a:pt x="27" y="18"/>
                  <a:pt x="39" y="11"/>
                </a:cubicBezTo>
                <a:lnTo>
                  <a:pt x="39" y="11"/>
                </a:lnTo>
                <a:cubicBezTo>
                  <a:pt x="52" y="3"/>
                  <a:pt x="66" y="0"/>
                  <a:pt x="82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7" y="59"/>
                  <a:pt x="122" y="49"/>
                  <a:pt x="114" y="41"/>
                </a:cubicBezTo>
                <a:lnTo>
                  <a:pt x="114" y="41"/>
                </a:lnTo>
                <a:cubicBezTo>
                  <a:pt x="106" y="33"/>
                  <a:pt x="95" y="29"/>
                  <a:pt x="82" y="29"/>
                </a:cubicBezTo>
                <a:lnTo>
                  <a:pt x="82" y="29"/>
                </a:lnTo>
                <a:cubicBezTo>
                  <a:pt x="69" y="29"/>
                  <a:pt x="59" y="33"/>
                  <a:pt x="50" y="41"/>
                </a:cubicBezTo>
                <a:lnTo>
                  <a:pt x="50" y="41"/>
                </a:lnTo>
                <a:cubicBezTo>
                  <a:pt x="42" y="49"/>
                  <a:pt x="37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57"/>
          <p:cNvSpPr>
            <a:spLocks noChangeArrowheads="1"/>
          </p:cNvSpPr>
          <p:nvPr/>
        </p:nvSpPr>
        <p:spPr bwMode="auto">
          <a:xfrm>
            <a:off x="19945334" y="2405036"/>
            <a:ext cx="116370" cy="216111"/>
          </a:xfrm>
          <a:custGeom>
            <a:avLst/>
            <a:gdLst>
              <a:gd name="T0" fmla="*/ 35 w 92"/>
              <a:gd name="T1" fmla="*/ 35 h 170"/>
              <a:gd name="T2" fmla="*/ 35 w 92"/>
              <a:gd name="T3" fmla="*/ 35 h 170"/>
              <a:gd name="T4" fmla="*/ 57 w 92"/>
              <a:gd name="T5" fmla="*/ 9 h 170"/>
              <a:gd name="T6" fmla="*/ 57 w 92"/>
              <a:gd name="T7" fmla="*/ 9 h 170"/>
              <a:gd name="T8" fmla="*/ 91 w 92"/>
              <a:gd name="T9" fmla="*/ 0 h 170"/>
              <a:gd name="T10" fmla="*/ 91 w 92"/>
              <a:gd name="T11" fmla="*/ 35 h 170"/>
              <a:gd name="T12" fmla="*/ 91 w 92"/>
              <a:gd name="T13" fmla="*/ 35 h 170"/>
              <a:gd name="T14" fmla="*/ 52 w 92"/>
              <a:gd name="T15" fmla="*/ 46 h 170"/>
              <a:gd name="T16" fmla="*/ 52 w 92"/>
              <a:gd name="T17" fmla="*/ 46 h 170"/>
              <a:gd name="T18" fmla="*/ 35 w 92"/>
              <a:gd name="T19" fmla="*/ 81 h 170"/>
              <a:gd name="T20" fmla="*/ 35 w 92"/>
              <a:gd name="T21" fmla="*/ 169 h 170"/>
              <a:gd name="T22" fmla="*/ 0 w 92"/>
              <a:gd name="T23" fmla="*/ 169 h 170"/>
              <a:gd name="T24" fmla="*/ 0 w 92"/>
              <a:gd name="T25" fmla="*/ 1 h 170"/>
              <a:gd name="T26" fmla="*/ 35 w 92"/>
              <a:gd name="T27" fmla="*/ 1 h 170"/>
              <a:gd name="T28" fmla="*/ 35 w 92"/>
              <a:gd name="T29" fmla="*/ 3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170">
                <a:moveTo>
                  <a:pt x="35" y="35"/>
                </a:moveTo>
                <a:lnTo>
                  <a:pt x="35" y="35"/>
                </a:lnTo>
                <a:cubicBezTo>
                  <a:pt x="40" y="23"/>
                  <a:pt x="48" y="15"/>
                  <a:pt x="57" y="9"/>
                </a:cubicBezTo>
                <a:lnTo>
                  <a:pt x="57" y="9"/>
                </a:lnTo>
                <a:cubicBezTo>
                  <a:pt x="67" y="3"/>
                  <a:pt x="78" y="0"/>
                  <a:pt x="91" y="0"/>
                </a:cubicBezTo>
                <a:lnTo>
                  <a:pt x="91" y="35"/>
                </a:lnTo>
                <a:lnTo>
                  <a:pt x="91" y="35"/>
                </a:lnTo>
                <a:cubicBezTo>
                  <a:pt x="74" y="34"/>
                  <a:pt x="62" y="38"/>
                  <a:pt x="52" y="46"/>
                </a:cubicBezTo>
                <a:lnTo>
                  <a:pt x="52" y="46"/>
                </a:lnTo>
                <a:cubicBezTo>
                  <a:pt x="42" y="55"/>
                  <a:pt x="36" y="66"/>
                  <a:pt x="35" y="81"/>
                </a:cubicBezTo>
                <a:lnTo>
                  <a:pt x="35" y="169"/>
                </a:lnTo>
                <a:lnTo>
                  <a:pt x="0" y="169"/>
                </a:lnTo>
                <a:lnTo>
                  <a:pt x="0" y="1"/>
                </a:lnTo>
                <a:lnTo>
                  <a:pt x="35" y="1"/>
                </a:lnTo>
                <a:lnTo>
                  <a:pt x="35" y="35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58"/>
          <p:cNvSpPr>
            <a:spLocks noChangeArrowheads="1"/>
          </p:cNvSpPr>
          <p:nvPr/>
        </p:nvSpPr>
        <p:spPr bwMode="auto">
          <a:xfrm>
            <a:off x="20072787" y="2405036"/>
            <a:ext cx="160698" cy="216111"/>
          </a:xfrm>
          <a:custGeom>
            <a:avLst/>
            <a:gdLst>
              <a:gd name="T0" fmla="*/ 111 w 129"/>
              <a:gd name="T1" fmla="*/ 43 h 171"/>
              <a:gd name="T2" fmla="*/ 111 w 129"/>
              <a:gd name="T3" fmla="*/ 43 h 171"/>
              <a:gd name="T4" fmla="*/ 88 w 129"/>
              <a:gd name="T5" fmla="*/ 33 h 171"/>
              <a:gd name="T6" fmla="*/ 88 w 129"/>
              <a:gd name="T7" fmla="*/ 33 h 171"/>
              <a:gd name="T8" fmla="*/ 65 w 129"/>
              <a:gd name="T9" fmla="*/ 28 h 171"/>
              <a:gd name="T10" fmla="*/ 65 w 129"/>
              <a:gd name="T11" fmla="*/ 28 h 171"/>
              <a:gd name="T12" fmla="*/ 48 w 129"/>
              <a:gd name="T13" fmla="*/ 33 h 171"/>
              <a:gd name="T14" fmla="*/ 48 w 129"/>
              <a:gd name="T15" fmla="*/ 33 h 171"/>
              <a:gd name="T16" fmla="*/ 42 w 129"/>
              <a:gd name="T17" fmla="*/ 46 h 171"/>
              <a:gd name="T18" fmla="*/ 42 w 129"/>
              <a:gd name="T19" fmla="*/ 46 h 171"/>
              <a:gd name="T20" fmla="*/ 48 w 129"/>
              <a:gd name="T21" fmla="*/ 59 h 171"/>
              <a:gd name="T22" fmla="*/ 48 w 129"/>
              <a:gd name="T23" fmla="*/ 59 h 171"/>
              <a:gd name="T24" fmla="*/ 74 w 129"/>
              <a:gd name="T25" fmla="*/ 68 h 171"/>
              <a:gd name="T26" fmla="*/ 74 w 129"/>
              <a:gd name="T27" fmla="*/ 68 h 171"/>
              <a:gd name="T28" fmla="*/ 100 w 129"/>
              <a:gd name="T29" fmla="*/ 79 h 171"/>
              <a:gd name="T30" fmla="*/ 100 w 129"/>
              <a:gd name="T31" fmla="*/ 79 h 171"/>
              <a:gd name="T32" fmla="*/ 120 w 129"/>
              <a:gd name="T33" fmla="*/ 94 h 171"/>
              <a:gd name="T34" fmla="*/ 120 w 129"/>
              <a:gd name="T35" fmla="*/ 94 h 171"/>
              <a:gd name="T36" fmla="*/ 128 w 129"/>
              <a:gd name="T37" fmla="*/ 120 h 171"/>
              <a:gd name="T38" fmla="*/ 128 w 129"/>
              <a:gd name="T39" fmla="*/ 120 h 171"/>
              <a:gd name="T40" fmla="*/ 109 w 129"/>
              <a:gd name="T41" fmla="*/ 158 h 171"/>
              <a:gd name="T42" fmla="*/ 109 w 129"/>
              <a:gd name="T43" fmla="*/ 158 h 171"/>
              <a:gd name="T44" fmla="*/ 65 w 129"/>
              <a:gd name="T45" fmla="*/ 170 h 171"/>
              <a:gd name="T46" fmla="*/ 65 w 129"/>
              <a:gd name="T47" fmla="*/ 170 h 171"/>
              <a:gd name="T48" fmla="*/ 30 w 129"/>
              <a:gd name="T49" fmla="*/ 164 h 171"/>
              <a:gd name="T50" fmla="*/ 30 w 129"/>
              <a:gd name="T51" fmla="*/ 164 h 171"/>
              <a:gd name="T52" fmla="*/ 0 w 129"/>
              <a:gd name="T53" fmla="*/ 147 h 171"/>
              <a:gd name="T54" fmla="*/ 13 w 129"/>
              <a:gd name="T55" fmla="*/ 122 h 171"/>
              <a:gd name="T56" fmla="*/ 13 w 129"/>
              <a:gd name="T57" fmla="*/ 122 h 171"/>
              <a:gd name="T58" fmla="*/ 38 w 129"/>
              <a:gd name="T59" fmla="*/ 136 h 171"/>
              <a:gd name="T60" fmla="*/ 38 w 129"/>
              <a:gd name="T61" fmla="*/ 136 h 171"/>
              <a:gd name="T62" fmla="*/ 67 w 129"/>
              <a:gd name="T63" fmla="*/ 142 h 171"/>
              <a:gd name="T64" fmla="*/ 67 w 129"/>
              <a:gd name="T65" fmla="*/ 142 h 171"/>
              <a:gd name="T66" fmla="*/ 86 w 129"/>
              <a:gd name="T67" fmla="*/ 137 h 171"/>
              <a:gd name="T68" fmla="*/ 86 w 129"/>
              <a:gd name="T69" fmla="*/ 137 h 171"/>
              <a:gd name="T70" fmla="*/ 93 w 129"/>
              <a:gd name="T71" fmla="*/ 124 h 171"/>
              <a:gd name="T72" fmla="*/ 93 w 129"/>
              <a:gd name="T73" fmla="*/ 124 h 171"/>
              <a:gd name="T74" fmla="*/ 88 w 129"/>
              <a:gd name="T75" fmla="*/ 113 h 171"/>
              <a:gd name="T76" fmla="*/ 88 w 129"/>
              <a:gd name="T77" fmla="*/ 113 h 171"/>
              <a:gd name="T78" fmla="*/ 78 w 129"/>
              <a:gd name="T79" fmla="*/ 106 h 171"/>
              <a:gd name="T80" fmla="*/ 78 w 129"/>
              <a:gd name="T81" fmla="*/ 106 h 171"/>
              <a:gd name="T82" fmla="*/ 60 w 129"/>
              <a:gd name="T83" fmla="*/ 99 h 171"/>
              <a:gd name="T84" fmla="*/ 60 w 129"/>
              <a:gd name="T85" fmla="*/ 99 h 171"/>
              <a:gd name="T86" fmla="*/ 33 w 129"/>
              <a:gd name="T87" fmla="*/ 89 h 171"/>
              <a:gd name="T88" fmla="*/ 33 w 129"/>
              <a:gd name="T89" fmla="*/ 89 h 171"/>
              <a:gd name="T90" fmla="*/ 16 w 129"/>
              <a:gd name="T91" fmla="*/ 74 h 171"/>
              <a:gd name="T92" fmla="*/ 16 w 129"/>
              <a:gd name="T93" fmla="*/ 74 h 171"/>
              <a:gd name="T94" fmla="*/ 8 w 129"/>
              <a:gd name="T95" fmla="*/ 49 h 171"/>
              <a:gd name="T96" fmla="*/ 8 w 129"/>
              <a:gd name="T97" fmla="*/ 49 h 171"/>
              <a:gd name="T98" fmla="*/ 25 w 129"/>
              <a:gd name="T99" fmla="*/ 12 h 171"/>
              <a:gd name="T100" fmla="*/ 25 w 129"/>
              <a:gd name="T101" fmla="*/ 12 h 171"/>
              <a:gd name="T102" fmla="*/ 68 w 129"/>
              <a:gd name="T103" fmla="*/ 0 h 171"/>
              <a:gd name="T104" fmla="*/ 68 w 129"/>
              <a:gd name="T105" fmla="*/ 0 h 171"/>
              <a:gd name="T106" fmla="*/ 98 w 129"/>
              <a:gd name="T107" fmla="*/ 4 h 171"/>
              <a:gd name="T108" fmla="*/ 98 w 129"/>
              <a:gd name="T109" fmla="*/ 4 h 171"/>
              <a:gd name="T110" fmla="*/ 124 w 129"/>
              <a:gd name="T111" fmla="*/ 17 h 171"/>
              <a:gd name="T112" fmla="*/ 111 w 129"/>
              <a:gd name="T113" fmla="*/ 4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" h="171">
                <a:moveTo>
                  <a:pt x="111" y="43"/>
                </a:moveTo>
                <a:lnTo>
                  <a:pt x="111" y="43"/>
                </a:lnTo>
                <a:cubicBezTo>
                  <a:pt x="105" y="39"/>
                  <a:pt x="97" y="35"/>
                  <a:pt x="88" y="33"/>
                </a:cubicBezTo>
                <a:lnTo>
                  <a:pt x="88" y="33"/>
                </a:lnTo>
                <a:cubicBezTo>
                  <a:pt x="80" y="30"/>
                  <a:pt x="72" y="28"/>
                  <a:pt x="65" y="28"/>
                </a:cubicBezTo>
                <a:lnTo>
                  <a:pt x="65" y="28"/>
                </a:lnTo>
                <a:cubicBezTo>
                  <a:pt x="58" y="28"/>
                  <a:pt x="52" y="30"/>
                  <a:pt x="48" y="33"/>
                </a:cubicBezTo>
                <a:lnTo>
                  <a:pt x="48" y="33"/>
                </a:lnTo>
                <a:cubicBezTo>
                  <a:pt x="44" y="35"/>
                  <a:pt x="42" y="39"/>
                  <a:pt x="42" y="46"/>
                </a:cubicBezTo>
                <a:lnTo>
                  <a:pt x="42" y="46"/>
                </a:lnTo>
                <a:cubicBezTo>
                  <a:pt x="42" y="51"/>
                  <a:pt x="44" y="55"/>
                  <a:pt x="48" y="59"/>
                </a:cubicBezTo>
                <a:lnTo>
                  <a:pt x="48" y="59"/>
                </a:lnTo>
                <a:cubicBezTo>
                  <a:pt x="54" y="62"/>
                  <a:pt x="62" y="65"/>
                  <a:pt x="74" y="68"/>
                </a:cubicBezTo>
                <a:lnTo>
                  <a:pt x="74" y="68"/>
                </a:lnTo>
                <a:cubicBezTo>
                  <a:pt x="85" y="72"/>
                  <a:pt x="94" y="75"/>
                  <a:pt x="100" y="79"/>
                </a:cubicBezTo>
                <a:lnTo>
                  <a:pt x="100" y="79"/>
                </a:lnTo>
                <a:cubicBezTo>
                  <a:pt x="108" y="82"/>
                  <a:pt x="114" y="87"/>
                  <a:pt x="120" y="94"/>
                </a:cubicBezTo>
                <a:lnTo>
                  <a:pt x="120" y="94"/>
                </a:lnTo>
                <a:cubicBezTo>
                  <a:pt x="124" y="101"/>
                  <a:pt x="128" y="109"/>
                  <a:pt x="128" y="120"/>
                </a:cubicBezTo>
                <a:lnTo>
                  <a:pt x="128" y="120"/>
                </a:lnTo>
                <a:cubicBezTo>
                  <a:pt x="128" y="137"/>
                  <a:pt x="121" y="149"/>
                  <a:pt x="109" y="158"/>
                </a:cubicBezTo>
                <a:lnTo>
                  <a:pt x="109" y="158"/>
                </a:lnTo>
                <a:cubicBezTo>
                  <a:pt x="98" y="166"/>
                  <a:pt x="83" y="170"/>
                  <a:pt x="65" y="170"/>
                </a:cubicBezTo>
                <a:lnTo>
                  <a:pt x="65" y="170"/>
                </a:lnTo>
                <a:cubicBezTo>
                  <a:pt x="53" y="170"/>
                  <a:pt x="41" y="169"/>
                  <a:pt x="30" y="164"/>
                </a:cubicBezTo>
                <a:lnTo>
                  <a:pt x="30" y="164"/>
                </a:lnTo>
                <a:cubicBezTo>
                  <a:pt x="18" y="160"/>
                  <a:pt x="8" y="154"/>
                  <a:pt x="0" y="147"/>
                </a:cubicBezTo>
                <a:lnTo>
                  <a:pt x="13" y="122"/>
                </a:lnTo>
                <a:lnTo>
                  <a:pt x="13" y="122"/>
                </a:lnTo>
                <a:cubicBezTo>
                  <a:pt x="20" y="128"/>
                  <a:pt x="28" y="133"/>
                  <a:pt x="38" y="136"/>
                </a:cubicBezTo>
                <a:lnTo>
                  <a:pt x="38" y="136"/>
                </a:lnTo>
                <a:cubicBezTo>
                  <a:pt x="48" y="141"/>
                  <a:pt x="58" y="142"/>
                  <a:pt x="67" y="142"/>
                </a:cubicBezTo>
                <a:lnTo>
                  <a:pt x="67" y="142"/>
                </a:lnTo>
                <a:cubicBezTo>
                  <a:pt x="75" y="142"/>
                  <a:pt x="81" y="141"/>
                  <a:pt x="86" y="137"/>
                </a:cubicBezTo>
                <a:lnTo>
                  <a:pt x="86" y="137"/>
                </a:lnTo>
                <a:cubicBezTo>
                  <a:pt x="91" y="135"/>
                  <a:pt x="93" y="130"/>
                  <a:pt x="93" y="124"/>
                </a:cubicBezTo>
                <a:lnTo>
                  <a:pt x="93" y="124"/>
                </a:lnTo>
                <a:cubicBezTo>
                  <a:pt x="93" y="120"/>
                  <a:pt x="91" y="115"/>
                  <a:pt x="88" y="113"/>
                </a:cubicBezTo>
                <a:lnTo>
                  <a:pt x="88" y="113"/>
                </a:lnTo>
                <a:cubicBezTo>
                  <a:pt x="86" y="109"/>
                  <a:pt x="82" y="107"/>
                  <a:pt x="78" y="106"/>
                </a:cubicBezTo>
                <a:lnTo>
                  <a:pt x="78" y="106"/>
                </a:lnTo>
                <a:cubicBezTo>
                  <a:pt x="74" y="104"/>
                  <a:pt x="68" y="101"/>
                  <a:pt x="60" y="99"/>
                </a:cubicBezTo>
                <a:lnTo>
                  <a:pt x="60" y="99"/>
                </a:lnTo>
                <a:cubicBezTo>
                  <a:pt x="48" y="95"/>
                  <a:pt x="40" y="92"/>
                  <a:pt x="33" y="89"/>
                </a:cubicBezTo>
                <a:lnTo>
                  <a:pt x="33" y="89"/>
                </a:lnTo>
                <a:cubicBezTo>
                  <a:pt x="26" y="85"/>
                  <a:pt x="20" y="80"/>
                  <a:pt x="16" y="74"/>
                </a:cubicBezTo>
                <a:lnTo>
                  <a:pt x="16" y="74"/>
                </a:lnTo>
                <a:cubicBezTo>
                  <a:pt x="11" y="68"/>
                  <a:pt x="8" y="59"/>
                  <a:pt x="8" y="49"/>
                </a:cubicBezTo>
                <a:lnTo>
                  <a:pt x="8" y="49"/>
                </a:lnTo>
                <a:cubicBezTo>
                  <a:pt x="8" y="33"/>
                  <a:pt x="14" y="21"/>
                  <a:pt x="25" y="12"/>
                </a:cubicBezTo>
                <a:lnTo>
                  <a:pt x="25" y="12"/>
                </a:lnTo>
                <a:cubicBezTo>
                  <a:pt x="37" y="4"/>
                  <a:pt x="51" y="0"/>
                  <a:pt x="68" y="0"/>
                </a:cubicBezTo>
                <a:lnTo>
                  <a:pt x="68" y="0"/>
                </a:lnTo>
                <a:cubicBezTo>
                  <a:pt x="78" y="0"/>
                  <a:pt x="88" y="1"/>
                  <a:pt x="98" y="4"/>
                </a:cubicBezTo>
                <a:lnTo>
                  <a:pt x="98" y="4"/>
                </a:lnTo>
                <a:cubicBezTo>
                  <a:pt x="109" y="7"/>
                  <a:pt x="117" y="11"/>
                  <a:pt x="124" y="17"/>
                </a:cubicBezTo>
                <a:lnTo>
                  <a:pt x="111" y="43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59"/>
          <p:cNvSpPr>
            <a:spLocks noChangeArrowheads="1"/>
          </p:cNvSpPr>
          <p:nvPr/>
        </p:nvSpPr>
        <p:spPr bwMode="auto">
          <a:xfrm>
            <a:off x="20355394" y="2355162"/>
            <a:ext cx="132992" cy="265985"/>
          </a:xfrm>
          <a:custGeom>
            <a:avLst/>
            <a:gdLst>
              <a:gd name="T0" fmla="*/ 107 w 108"/>
              <a:gd name="T1" fmla="*/ 198 h 211"/>
              <a:gd name="T2" fmla="*/ 107 w 108"/>
              <a:gd name="T3" fmla="*/ 198 h 211"/>
              <a:gd name="T4" fmla="*/ 68 w 108"/>
              <a:gd name="T5" fmla="*/ 210 h 211"/>
              <a:gd name="T6" fmla="*/ 68 w 108"/>
              <a:gd name="T7" fmla="*/ 210 h 211"/>
              <a:gd name="T8" fmla="*/ 35 w 108"/>
              <a:gd name="T9" fmla="*/ 198 h 211"/>
              <a:gd name="T10" fmla="*/ 35 w 108"/>
              <a:gd name="T11" fmla="*/ 198 h 211"/>
              <a:gd name="T12" fmla="*/ 22 w 108"/>
              <a:gd name="T13" fmla="*/ 161 h 211"/>
              <a:gd name="T14" fmla="*/ 22 w 108"/>
              <a:gd name="T15" fmla="*/ 74 h 211"/>
              <a:gd name="T16" fmla="*/ 0 w 108"/>
              <a:gd name="T17" fmla="*/ 74 h 211"/>
              <a:gd name="T18" fmla="*/ 0 w 108"/>
              <a:gd name="T19" fmla="*/ 47 h 211"/>
              <a:gd name="T20" fmla="*/ 22 w 108"/>
              <a:gd name="T21" fmla="*/ 47 h 211"/>
              <a:gd name="T22" fmla="*/ 22 w 108"/>
              <a:gd name="T23" fmla="*/ 0 h 211"/>
              <a:gd name="T24" fmla="*/ 57 w 108"/>
              <a:gd name="T25" fmla="*/ 0 h 211"/>
              <a:gd name="T26" fmla="*/ 57 w 108"/>
              <a:gd name="T27" fmla="*/ 47 h 211"/>
              <a:gd name="T28" fmla="*/ 104 w 108"/>
              <a:gd name="T29" fmla="*/ 47 h 211"/>
              <a:gd name="T30" fmla="*/ 104 w 108"/>
              <a:gd name="T31" fmla="*/ 74 h 211"/>
              <a:gd name="T32" fmla="*/ 57 w 108"/>
              <a:gd name="T33" fmla="*/ 74 h 211"/>
              <a:gd name="T34" fmla="*/ 57 w 108"/>
              <a:gd name="T35" fmla="*/ 154 h 211"/>
              <a:gd name="T36" fmla="*/ 57 w 108"/>
              <a:gd name="T37" fmla="*/ 154 h 211"/>
              <a:gd name="T38" fmla="*/ 61 w 108"/>
              <a:gd name="T39" fmla="*/ 172 h 211"/>
              <a:gd name="T40" fmla="*/ 61 w 108"/>
              <a:gd name="T41" fmla="*/ 172 h 211"/>
              <a:gd name="T42" fmla="*/ 74 w 108"/>
              <a:gd name="T43" fmla="*/ 177 h 211"/>
              <a:gd name="T44" fmla="*/ 74 w 108"/>
              <a:gd name="T45" fmla="*/ 177 h 211"/>
              <a:gd name="T46" fmla="*/ 98 w 108"/>
              <a:gd name="T47" fmla="*/ 170 h 211"/>
              <a:gd name="T48" fmla="*/ 107 w 108"/>
              <a:gd name="T49" fmla="*/ 19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8" h="211">
                <a:moveTo>
                  <a:pt x="107" y="198"/>
                </a:moveTo>
                <a:lnTo>
                  <a:pt x="107" y="198"/>
                </a:lnTo>
                <a:cubicBezTo>
                  <a:pt x="94" y="206"/>
                  <a:pt x="80" y="210"/>
                  <a:pt x="68" y="210"/>
                </a:cubicBezTo>
                <a:lnTo>
                  <a:pt x="68" y="210"/>
                </a:lnTo>
                <a:cubicBezTo>
                  <a:pt x="54" y="210"/>
                  <a:pt x="44" y="206"/>
                  <a:pt x="35" y="198"/>
                </a:cubicBezTo>
                <a:lnTo>
                  <a:pt x="35" y="198"/>
                </a:lnTo>
                <a:cubicBezTo>
                  <a:pt x="27" y="189"/>
                  <a:pt x="22" y="177"/>
                  <a:pt x="22" y="161"/>
                </a:cubicBezTo>
                <a:lnTo>
                  <a:pt x="22" y="74"/>
                </a:lnTo>
                <a:lnTo>
                  <a:pt x="0" y="74"/>
                </a:lnTo>
                <a:lnTo>
                  <a:pt x="0" y="47"/>
                </a:lnTo>
                <a:lnTo>
                  <a:pt x="22" y="47"/>
                </a:lnTo>
                <a:lnTo>
                  <a:pt x="22" y="0"/>
                </a:lnTo>
                <a:lnTo>
                  <a:pt x="57" y="0"/>
                </a:lnTo>
                <a:lnTo>
                  <a:pt x="57" y="47"/>
                </a:lnTo>
                <a:lnTo>
                  <a:pt x="104" y="47"/>
                </a:lnTo>
                <a:lnTo>
                  <a:pt x="104" y="74"/>
                </a:lnTo>
                <a:lnTo>
                  <a:pt x="57" y="74"/>
                </a:lnTo>
                <a:lnTo>
                  <a:pt x="57" y="154"/>
                </a:lnTo>
                <a:lnTo>
                  <a:pt x="57" y="154"/>
                </a:lnTo>
                <a:cubicBezTo>
                  <a:pt x="57" y="163"/>
                  <a:pt x="58" y="168"/>
                  <a:pt x="61" y="172"/>
                </a:cubicBezTo>
                <a:lnTo>
                  <a:pt x="61" y="172"/>
                </a:lnTo>
                <a:cubicBezTo>
                  <a:pt x="64" y="175"/>
                  <a:pt x="68" y="177"/>
                  <a:pt x="74" y="177"/>
                </a:cubicBezTo>
                <a:lnTo>
                  <a:pt x="74" y="177"/>
                </a:lnTo>
                <a:cubicBezTo>
                  <a:pt x="80" y="177"/>
                  <a:pt x="89" y="175"/>
                  <a:pt x="98" y="170"/>
                </a:cubicBezTo>
                <a:lnTo>
                  <a:pt x="107" y="198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60"/>
          <p:cNvSpPr>
            <a:spLocks noChangeArrowheads="1"/>
          </p:cNvSpPr>
          <p:nvPr/>
        </p:nvSpPr>
        <p:spPr bwMode="auto">
          <a:xfrm>
            <a:off x="20510552" y="2405036"/>
            <a:ext cx="216115" cy="216111"/>
          </a:xfrm>
          <a:custGeom>
            <a:avLst/>
            <a:gdLst>
              <a:gd name="T0" fmla="*/ 85 w 170"/>
              <a:gd name="T1" fmla="*/ 0 h 171"/>
              <a:gd name="T2" fmla="*/ 85 w 170"/>
              <a:gd name="T3" fmla="*/ 0 h 171"/>
              <a:gd name="T4" fmla="*/ 128 w 170"/>
              <a:gd name="T5" fmla="*/ 11 h 171"/>
              <a:gd name="T6" fmla="*/ 128 w 170"/>
              <a:gd name="T7" fmla="*/ 11 h 171"/>
              <a:gd name="T8" fmla="*/ 159 w 170"/>
              <a:gd name="T9" fmla="*/ 41 h 171"/>
              <a:gd name="T10" fmla="*/ 159 w 170"/>
              <a:gd name="T11" fmla="*/ 41 h 171"/>
              <a:gd name="T12" fmla="*/ 169 w 170"/>
              <a:gd name="T13" fmla="*/ 85 h 171"/>
              <a:gd name="T14" fmla="*/ 169 w 170"/>
              <a:gd name="T15" fmla="*/ 85 h 171"/>
              <a:gd name="T16" fmla="*/ 159 w 170"/>
              <a:gd name="T17" fmla="*/ 130 h 171"/>
              <a:gd name="T18" fmla="*/ 159 w 170"/>
              <a:gd name="T19" fmla="*/ 130 h 171"/>
              <a:gd name="T20" fmla="*/ 128 w 170"/>
              <a:gd name="T21" fmla="*/ 160 h 171"/>
              <a:gd name="T22" fmla="*/ 128 w 170"/>
              <a:gd name="T23" fmla="*/ 160 h 171"/>
              <a:gd name="T24" fmla="*/ 85 w 170"/>
              <a:gd name="T25" fmla="*/ 170 h 171"/>
              <a:gd name="T26" fmla="*/ 85 w 170"/>
              <a:gd name="T27" fmla="*/ 170 h 171"/>
              <a:gd name="T28" fmla="*/ 41 w 170"/>
              <a:gd name="T29" fmla="*/ 160 h 171"/>
              <a:gd name="T30" fmla="*/ 41 w 170"/>
              <a:gd name="T31" fmla="*/ 160 h 171"/>
              <a:gd name="T32" fmla="*/ 11 w 170"/>
              <a:gd name="T33" fmla="*/ 130 h 171"/>
              <a:gd name="T34" fmla="*/ 11 w 170"/>
              <a:gd name="T35" fmla="*/ 130 h 171"/>
              <a:gd name="T36" fmla="*/ 0 w 170"/>
              <a:gd name="T37" fmla="*/ 85 h 171"/>
              <a:gd name="T38" fmla="*/ 0 w 170"/>
              <a:gd name="T39" fmla="*/ 85 h 171"/>
              <a:gd name="T40" fmla="*/ 11 w 170"/>
              <a:gd name="T41" fmla="*/ 41 h 171"/>
              <a:gd name="T42" fmla="*/ 11 w 170"/>
              <a:gd name="T43" fmla="*/ 41 h 171"/>
              <a:gd name="T44" fmla="*/ 41 w 170"/>
              <a:gd name="T45" fmla="*/ 11 h 171"/>
              <a:gd name="T46" fmla="*/ 41 w 170"/>
              <a:gd name="T47" fmla="*/ 11 h 171"/>
              <a:gd name="T48" fmla="*/ 85 w 170"/>
              <a:gd name="T49" fmla="*/ 0 h 171"/>
              <a:gd name="T50" fmla="*/ 85 w 170"/>
              <a:gd name="T51" fmla="*/ 31 h 171"/>
              <a:gd name="T52" fmla="*/ 85 w 170"/>
              <a:gd name="T53" fmla="*/ 31 h 171"/>
              <a:gd name="T54" fmla="*/ 49 w 170"/>
              <a:gd name="T55" fmla="*/ 46 h 171"/>
              <a:gd name="T56" fmla="*/ 49 w 170"/>
              <a:gd name="T57" fmla="*/ 46 h 171"/>
              <a:gd name="T58" fmla="*/ 35 w 170"/>
              <a:gd name="T59" fmla="*/ 85 h 171"/>
              <a:gd name="T60" fmla="*/ 35 w 170"/>
              <a:gd name="T61" fmla="*/ 85 h 171"/>
              <a:gd name="T62" fmla="*/ 49 w 170"/>
              <a:gd name="T63" fmla="*/ 125 h 171"/>
              <a:gd name="T64" fmla="*/ 49 w 170"/>
              <a:gd name="T65" fmla="*/ 125 h 171"/>
              <a:gd name="T66" fmla="*/ 85 w 170"/>
              <a:gd name="T67" fmla="*/ 141 h 171"/>
              <a:gd name="T68" fmla="*/ 85 w 170"/>
              <a:gd name="T69" fmla="*/ 141 h 171"/>
              <a:gd name="T70" fmla="*/ 120 w 170"/>
              <a:gd name="T71" fmla="*/ 125 h 171"/>
              <a:gd name="T72" fmla="*/ 120 w 170"/>
              <a:gd name="T73" fmla="*/ 125 h 171"/>
              <a:gd name="T74" fmla="*/ 134 w 170"/>
              <a:gd name="T75" fmla="*/ 85 h 171"/>
              <a:gd name="T76" fmla="*/ 134 w 170"/>
              <a:gd name="T77" fmla="*/ 85 h 171"/>
              <a:gd name="T78" fmla="*/ 120 w 170"/>
              <a:gd name="T79" fmla="*/ 46 h 171"/>
              <a:gd name="T80" fmla="*/ 120 w 170"/>
              <a:gd name="T81" fmla="*/ 46 h 171"/>
              <a:gd name="T82" fmla="*/ 85 w 170"/>
              <a:gd name="T83" fmla="*/ 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85" y="0"/>
                </a:lnTo>
                <a:cubicBezTo>
                  <a:pt x="102" y="0"/>
                  <a:pt x="115" y="3"/>
                  <a:pt x="128" y="11"/>
                </a:cubicBezTo>
                <a:lnTo>
                  <a:pt x="128" y="11"/>
                </a:lnTo>
                <a:cubicBezTo>
                  <a:pt x="141" y="18"/>
                  <a:pt x="151" y="28"/>
                  <a:pt x="159" y="41"/>
                </a:cubicBezTo>
                <a:lnTo>
                  <a:pt x="159" y="41"/>
                </a:lnTo>
                <a:cubicBezTo>
                  <a:pt x="166" y="54"/>
                  <a:pt x="169" y="68"/>
                  <a:pt x="169" y="85"/>
                </a:cubicBezTo>
                <a:lnTo>
                  <a:pt x="169" y="85"/>
                </a:lnTo>
                <a:cubicBezTo>
                  <a:pt x="169" y="102"/>
                  <a:pt x="166" y="117"/>
                  <a:pt x="159" y="130"/>
                </a:cubicBezTo>
                <a:lnTo>
                  <a:pt x="159" y="130"/>
                </a:lnTo>
                <a:cubicBezTo>
                  <a:pt x="151" y="143"/>
                  <a:pt x="141" y="153"/>
                  <a:pt x="128" y="160"/>
                </a:cubicBezTo>
                <a:lnTo>
                  <a:pt x="128" y="160"/>
                </a:lnTo>
                <a:cubicBezTo>
                  <a:pt x="115" y="167"/>
                  <a:pt x="102" y="170"/>
                  <a:pt x="85" y="170"/>
                </a:cubicBezTo>
                <a:lnTo>
                  <a:pt x="85" y="170"/>
                </a:lnTo>
                <a:cubicBezTo>
                  <a:pt x="68" y="170"/>
                  <a:pt x="54" y="167"/>
                  <a:pt x="41" y="160"/>
                </a:cubicBezTo>
                <a:lnTo>
                  <a:pt x="41" y="160"/>
                </a:lnTo>
                <a:cubicBezTo>
                  <a:pt x="28" y="153"/>
                  <a:pt x="18" y="143"/>
                  <a:pt x="11" y="130"/>
                </a:cubicBezTo>
                <a:lnTo>
                  <a:pt x="11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8"/>
                  <a:pt x="4" y="54"/>
                  <a:pt x="11" y="41"/>
                </a:cubicBezTo>
                <a:lnTo>
                  <a:pt x="11" y="41"/>
                </a:lnTo>
                <a:cubicBezTo>
                  <a:pt x="18" y="28"/>
                  <a:pt x="28" y="18"/>
                  <a:pt x="41" y="11"/>
                </a:cubicBezTo>
                <a:lnTo>
                  <a:pt x="41" y="11"/>
                </a:lnTo>
                <a:cubicBezTo>
                  <a:pt x="54" y="3"/>
                  <a:pt x="68" y="0"/>
                  <a:pt x="85" y="0"/>
                </a:cubicBezTo>
                <a:close/>
                <a:moveTo>
                  <a:pt x="85" y="31"/>
                </a:moveTo>
                <a:lnTo>
                  <a:pt x="85" y="31"/>
                </a:lnTo>
                <a:cubicBezTo>
                  <a:pt x="70" y="31"/>
                  <a:pt x="58" y="36"/>
                  <a:pt x="49" y="46"/>
                </a:cubicBezTo>
                <a:lnTo>
                  <a:pt x="49" y="46"/>
                </a:lnTo>
                <a:cubicBezTo>
                  <a:pt x="40" y="57"/>
                  <a:pt x="35" y="70"/>
                  <a:pt x="35" y="85"/>
                </a:cubicBezTo>
                <a:lnTo>
                  <a:pt x="35" y="85"/>
                </a:lnTo>
                <a:cubicBezTo>
                  <a:pt x="35" y="102"/>
                  <a:pt x="40" y="115"/>
                  <a:pt x="49" y="125"/>
                </a:cubicBezTo>
                <a:lnTo>
                  <a:pt x="49" y="125"/>
                </a:lnTo>
                <a:cubicBezTo>
                  <a:pt x="58" y="135"/>
                  <a:pt x="70" y="141"/>
                  <a:pt x="85" y="141"/>
                </a:cubicBezTo>
                <a:lnTo>
                  <a:pt x="85" y="141"/>
                </a:lnTo>
                <a:cubicBezTo>
                  <a:pt x="100" y="141"/>
                  <a:pt x="111" y="135"/>
                  <a:pt x="120" y="125"/>
                </a:cubicBezTo>
                <a:lnTo>
                  <a:pt x="120" y="125"/>
                </a:lnTo>
                <a:cubicBezTo>
                  <a:pt x="130" y="115"/>
                  <a:pt x="134" y="102"/>
                  <a:pt x="134" y="85"/>
                </a:cubicBezTo>
                <a:lnTo>
                  <a:pt x="134" y="85"/>
                </a:lnTo>
                <a:cubicBezTo>
                  <a:pt x="134" y="70"/>
                  <a:pt x="130" y="57"/>
                  <a:pt x="120" y="46"/>
                </a:cubicBezTo>
                <a:lnTo>
                  <a:pt x="120" y="46"/>
                </a:lnTo>
                <a:cubicBezTo>
                  <a:pt x="111" y="36"/>
                  <a:pt x="99" y="31"/>
                  <a:pt x="85" y="3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61"/>
          <p:cNvSpPr>
            <a:spLocks noChangeArrowheads="1"/>
          </p:cNvSpPr>
          <p:nvPr/>
        </p:nvSpPr>
        <p:spPr bwMode="auto">
          <a:xfrm>
            <a:off x="20848576" y="2405036"/>
            <a:ext cx="182863" cy="216111"/>
          </a:xfrm>
          <a:custGeom>
            <a:avLst/>
            <a:gdLst>
              <a:gd name="T0" fmla="*/ 111 w 146"/>
              <a:gd name="T1" fmla="*/ 169 h 172"/>
              <a:gd name="T2" fmla="*/ 111 w 146"/>
              <a:gd name="T3" fmla="*/ 149 h 172"/>
              <a:gd name="T4" fmla="*/ 111 w 146"/>
              <a:gd name="T5" fmla="*/ 149 h 172"/>
              <a:gd name="T6" fmla="*/ 57 w 146"/>
              <a:gd name="T7" fmla="*/ 171 h 172"/>
              <a:gd name="T8" fmla="*/ 57 w 146"/>
              <a:gd name="T9" fmla="*/ 171 h 172"/>
              <a:gd name="T10" fmla="*/ 27 w 146"/>
              <a:gd name="T11" fmla="*/ 164 h 172"/>
              <a:gd name="T12" fmla="*/ 27 w 146"/>
              <a:gd name="T13" fmla="*/ 164 h 172"/>
              <a:gd name="T14" fmla="*/ 8 w 146"/>
              <a:gd name="T15" fmla="*/ 146 h 172"/>
              <a:gd name="T16" fmla="*/ 8 w 146"/>
              <a:gd name="T17" fmla="*/ 146 h 172"/>
              <a:gd name="T18" fmla="*/ 0 w 146"/>
              <a:gd name="T19" fmla="*/ 118 h 172"/>
              <a:gd name="T20" fmla="*/ 0 w 146"/>
              <a:gd name="T21" fmla="*/ 118 h 172"/>
              <a:gd name="T22" fmla="*/ 17 w 146"/>
              <a:gd name="T23" fmla="*/ 82 h 172"/>
              <a:gd name="T24" fmla="*/ 17 w 146"/>
              <a:gd name="T25" fmla="*/ 82 h 172"/>
              <a:gd name="T26" fmla="*/ 62 w 146"/>
              <a:gd name="T27" fmla="*/ 68 h 172"/>
              <a:gd name="T28" fmla="*/ 110 w 146"/>
              <a:gd name="T29" fmla="*/ 68 h 172"/>
              <a:gd name="T30" fmla="*/ 110 w 146"/>
              <a:gd name="T31" fmla="*/ 63 h 172"/>
              <a:gd name="T32" fmla="*/ 110 w 146"/>
              <a:gd name="T33" fmla="*/ 63 h 172"/>
              <a:gd name="T34" fmla="*/ 101 w 146"/>
              <a:gd name="T35" fmla="*/ 38 h 172"/>
              <a:gd name="T36" fmla="*/ 101 w 146"/>
              <a:gd name="T37" fmla="*/ 38 h 172"/>
              <a:gd name="T38" fmla="*/ 72 w 146"/>
              <a:gd name="T39" fmla="*/ 29 h 172"/>
              <a:gd name="T40" fmla="*/ 72 w 146"/>
              <a:gd name="T41" fmla="*/ 29 h 172"/>
              <a:gd name="T42" fmla="*/ 24 w 146"/>
              <a:gd name="T43" fmla="*/ 46 h 172"/>
              <a:gd name="T44" fmla="*/ 10 w 146"/>
              <a:gd name="T45" fmla="*/ 21 h 172"/>
              <a:gd name="T46" fmla="*/ 10 w 146"/>
              <a:gd name="T47" fmla="*/ 21 h 172"/>
              <a:gd name="T48" fmla="*/ 43 w 146"/>
              <a:gd name="T49" fmla="*/ 5 h 172"/>
              <a:gd name="T50" fmla="*/ 43 w 146"/>
              <a:gd name="T51" fmla="*/ 5 h 172"/>
              <a:gd name="T52" fmla="*/ 79 w 146"/>
              <a:gd name="T53" fmla="*/ 0 h 172"/>
              <a:gd name="T54" fmla="*/ 79 w 146"/>
              <a:gd name="T55" fmla="*/ 0 h 172"/>
              <a:gd name="T56" fmla="*/ 127 w 146"/>
              <a:gd name="T57" fmla="*/ 16 h 172"/>
              <a:gd name="T58" fmla="*/ 127 w 146"/>
              <a:gd name="T59" fmla="*/ 16 h 172"/>
              <a:gd name="T60" fmla="*/ 145 w 146"/>
              <a:gd name="T61" fmla="*/ 59 h 172"/>
              <a:gd name="T62" fmla="*/ 145 w 146"/>
              <a:gd name="T63" fmla="*/ 169 h 172"/>
              <a:gd name="T64" fmla="*/ 111 w 146"/>
              <a:gd name="T65" fmla="*/ 169 h 172"/>
              <a:gd name="T66" fmla="*/ 65 w 146"/>
              <a:gd name="T67" fmla="*/ 142 h 172"/>
              <a:gd name="T68" fmla="*/ 65 w 146"/>
              <a:gd name="T69" fmla="*/ 142 h 172"/>
              <a:gd name="T70" fmla="*/ 96 w 146"/>
              <a:gd name="T71" fmla="*/ 133 h 172"/>
              <a:gd name="T72" fmla="*/ 96 w 146"/>
              <a:gd name="T73" fmla="*/ 133 h 172"/>
              <a:gd name="T74" fmla="*/ 110 w 146"/>
              <a:gd name="T75" fmla="*/ 110 h 172"/>
              <a:gd name="T76" fmla="*/ 110 w 146"/>
              <a:gd name="T77" fmla="*/ 95 h 172"/>
              <a:gd name="T78" fmla="*/ 67 w 146"/>
              <a:gd name="T79" fmla="*/ 95 h 172"/>
              <a:gd name="T80" fmla="*/ 67 w 146"/>
              <a:gd name="T81" fmla="*/ 95 h 172"/>
              <a:gd name="T82" fmla="*/ 41 w 146"/>
              <a:gd name="T83" fmla="*/ 100 h 172"/>
              <a:gd name="T84" fmla="*/ 41 w 146"/>
              <a:gd name="T85" fmla="*/ 100 h 172"/>
              <a:gd name="T86" fmla="*/ 33 w 146"/>
              <a:gd name="T87" fmla="*/ 117 h 172"/>
              <a:gd name="T88" fmla="*/ 33 w 146"/>
              <a:gd name="T89" fmla="*/ 117 h 172"/>
              <a:gd name="T90" fmla="*/ 41 w 146"/>
              <a:gd name="T91" fmla="*/ 136 h 172"/>
              <a:gd name="T92" fmla="*/ 41 w 146"/>
              <a:gd name="T93" fmla="*/ 136 h 172"/>
              <a:gd name="T94" fmla="*/ 65 w 146"/>
              <a:gd name="T95" fmla="*/ 14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" h="172">
                <a:moveTo>
                  <a:pt x="111" y="169"/>
                </a:moveTo>
                <a:lnTo>
                  <a:pt x="111" y="149"/>
                </a:lnTo>
                <a:lnTo>
                  <a:pt x="111" y="149"/>
                </a:lnTo>
                <a:cubicBezTo>
                  <a:pt x="99" y="164"/>
                  <a:pt x="82" y="171"/>
                  <a:pt x="57" y="171"/>
                </a:cubicBezTo>
                <a:lnTo>
                  <a:pt x="57" y="171"/>
                </a:lnTo>
                <a:cubicBezTo>
                  <a:pt x="46" y="171"/>
                  <a:pt x="36" y="169"/>
                  <a:pt x="27" y="164"/>
                </a:cubicBezTo>
                <a:lnTo>
                  <a:pt x="27" y="164"/>
                </a:lnTo>
                <a:cubicBezTo>
                  <a:pt x="19" y="159"/>
                  <a:pt x="12" y="153"/>
                  <a:pt x="8" y="146"/>
                </a:cubicBezTo>
                <a:lnTo>
                  <a:pt x="8" y="146"/>
                </a:lnTo>
                <a:cubicBezTo>
                  <a:pt x="3" y="137"/>
                  <a:pt x="0" y="129"/>
                  <a:pt x="0" y="118"/>
                </a:cubicBezTo>
                <a:lnTo>
                  <a:pt x="0" y="118"/>
                </a:lnTo>
                <a:cubicBezTo>
                  <a:pt x="0" y="103"/>
                  <a:pt x="6" y="91"/>
                  <a:pt x="17" y="82"/>
                </a:cubicBezTo>
                <a:lnTo>
                  <a:pt x="17" y="82"/>
                </a:lnTo>
                <a:cubicBezTo>
                  <a:pt x="27" y="73"/>
                  <a:pt x="43" y="68"/>
                  <a:pt x="62" y="68"/>
                </a:cubicBezTo>
                <a:lnTo>
                  <a:pt x="110" y="68"/>
                </a:lnTo>
                <a:lnTo>
                  <a:pt x="110" y="63"/>
                </a:lnTo>
                <a:lnTo>
                  <a:pt x="110" y="63"/>
                </a:lnTo>
                <a:cubicBezTo>
                  <a:pt x="110" y="52"/>
                  <a:pt x="107" y="44"/>
                  <a:pt x="101" y="38"/>
                </a:cubicBezTo>
                <a:lnTo>
                  <a:pt x="101" y="38"/>
                </a:lnTo>
                <a:cubicBezTo>
                  <a:pt x="94" y="32"/>
                  <a:pt x="85" y="29"/>
                  <a:pt x="72" y="29"/>
                </a:cubicBezTo>
                <a:lnTo>
                  <a:pt x="72" y="29"/>
                </a:lnTo>
                <a:cubicBezTo>
                  <a:pt x="57" y="29"/>
                  <a:pt x="41" y="35"/>
                  <a:pt x="24" y="46"/>
                </a:cubicBezTo>
                <a:lnTo>
                  <a:pt x="10" y="21"/>
                </a:lnTo>
                <a:lnTo>
                  <a:pt x="10" y="21"/>
                </a:lnTo>
                <a:cubicBezTo>
                  <a:pt x="22" y="13"/>
                  <a:pt x="33" y="8"/>
                  <a:pt x="43" y="5"/>
                </a:cubicBezTo>
                <a:lnTo>
                  <a:pt x="43" y="5"/>
                </a:lnTo>
                <a:cubicBezTo>
                  <a:pt x="53" y="2"/>
                  <a:pt x="65" y="0"/>
                  <a:pt x="79" y="0"/>
                </a:cubicBezTo>
                <a:lnTo>
                  <a:pt x="79" y="0"/>
                </a:lnTo>
                <a:cubicBezTo>
                  <a:pt x="100" y="0"/>
                  <a:pt x="116" y="5"/>
                  <a:pt x="127" y="16"/>
                </a:cubicBezTo>
                <a:lnTo>
                  <a:pt x="127" y="16"/>
                </a:lnTo>
                <a:cubicBezTo>
                  <a:pt x="138" y="26"/>
                  <a:pt x="145" y="40"/>
                  <a:pt x="145" y="59"/>
                </a:cubicBezTo>
                <a:lnTo>
                  <a:pt x="145" y="169"/>
                </a:lnTo>
                <a:lnTo>
                  <a:pt x="111" y="169"/>
                </a:lnTo>
                <a:close/>
                <a:moveTo>
                  <a:pt x="65" y="142"/>
                </a:moveTo>
                <a:lnTo>
                  <a:pt x="65" y="142"/>
                </a:lnTo>
                <a:cubicBezTo>
                  <a:pt x="77" y="142"/>
                  <a:pt x="87" y="139"/>
                  <a:pt x="96" y="133"/>
                </a:cubicBezTo>
                <a:lnTo>
                  <a:pt x="96" y="133"/>
                </a:lnTo>
                <a:cubicBezTo>
                  <a:pt x="105" y="127"/>
                  <a:pt x="109" y="120"/>
                  <a:pt x="110" y="110"/>
                </a:cubicBezTo>
                <a:lnTo>
                  <a:pt x="110" y="95"/>
                </a:lnTo>
                <a:lnTo>
                  <a:pt x="67" y="95"/>
                </a:lnTo>
                <a:lnTo>
                  <a:pt x="67" y="95"/>
                </a:lnTo>
                <a:cubicBezTo>
                  <a:pt x="55" y="95"/>
                  <a:pt x="47" y="96"/>
                  <a:pt x="41" y="100"/>
                </a:cubicBezTo>
                <a:lnTo>
                  <a:pt x="41" y="100"/>
                </a:lnTo>
                <a:cubicBezTo>
                  <a:pt x="36" y="103"/>
                  <a:pt x="33" y="109"/>
                  <a:pt x="33" y="117"/>
                </a:cubicBezTo>
                <a:lnTo>
                  <a:pt x="33" y="117"/>
                </a:lnTo>
                <a:cubicBezTo>
                  <a:pt x="33" y="125"/>
                  <a:pt x="36" y="131"/>
                  <a:pt x="41" y="136"/>
                </a:cubicBezTo>
                <a:lnTo>
                  <a:pt x="41" y="136"/>
                </a:lnTo>
                <a:cubicBezTo>
                  <a:pt x="47" y="140"/>
                  <a:pt x="55" y="142"/>
                  <a:pt x="65" y="14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62"/>
          <p:cNvSpPr>
            <a:spLocks noChangeArrowheads="1"/>
          </p:cNvSpPr>
          <p:nvPr/>
        </p:nvSpPr>
        <p:spPr bwMode="auto">
          <a:xfrm>
            <a:off x="21169975" y="2405036"/>
            <a:ext cx="205028" cy="293690"/>
          </a:xfrm>
          <a:custGeom>
            <a:avLst/>
            <a:gdLst>
              <a:gd name="T0" fmla="*/ 161 w 162"/>
              <a:gd name="T1" fmla="*/ 1 h 233"/>
              <a:gd name="T2" fmla="*/ 161 w 162"/>
              <a:gd name="T3" fmla="*/ 153 h 233"/>
              <a:gd name="T4" fmla="*/ 161 w 162"/>
              <a:gd name="T5" fmla="*/ 153 h 233"/>
              <a:gd name="T6" fmla="*/ 151 w 162"/>
              <a:gd name="T7" fmla="*/ 194 h 233"/>
              <a:gd name="T8" fmla="*/ 151 w 162"/>
              <a:gd name="T9" fmla="*/ 194 h 233"/>
              <a:gd name="T10" fmla="*/ 122 w 162"/>
              <a:gd name="T11" fmla="*/ 222 h 233"/>
              <a:gd name="T12" fmla="*/ 122 w 162"/>
              <a:gd name="T13" fmla="*/ 222 h 233"/>
              <a:gd name="T14" fmla="*/ 77 w 162"/>
              <a:gd name="T15" fmla="*/ 232 h 233"/>
              <a:gd name="T16" fmla="*/ 77 w 162"/>
              <a:gd name="T17" fmla="*/ 232 h 233"/>
              <a:gd name="T18" fmla="*/ 10 w 162"/>
              <a:gd name="T19" fmla="*/ 210 h 233"/>
              <a:gd name="T20" fmla="*/ 25 w 162"/>
              <a:gd name="T21" fmla="*/ 183 h 233"/>
              <a:gd name="T22" fmla="*/ 25 w 162"/>
              <a:gd name="T23" fmla="*/ 183 h 233"/>
              <a:gd name="T24" fmla="*/ 49 w 162"/>
              <a:gd name="T25" fmla="*/ 197 h 233"/>
              <a:gd name="T26" fmla="*/ 49 w 162"/>
              <a:gd name="T27" fmla="*/ 197 h 233"/>
              <a:gd name="T28" fmla="*/ 76 w 162"/>
              <a:gd name="T29" fmla="*/ 202 h 233"/>
              <a:gd name="T30" fmla="*/ 76 w 162"/>
              <a:gd name="T31" fmla="*/ 202 h 233"/>
              <a:gd name="T32" fmla="*/ 112 w 162"/>
              <a:gd name="T33" fmla="*/ 189 h 233"/>
              <a:gd name="T34" fmla="*/ 112 w 162"/>
              <a:gd name="T35" fmla="*/ 189 h 233"/>
              <a:gd name="T36" fmla="*/ 126 w 162"/>
              <a:gd name="T37" fmla="*/ 154 h 233"/>
              <a:gd name="T38" fmla="*/ 126 w 162"/>
              <a:gd name="T39" fmla="*/ 133 h 233"/>
              <a:gd name="T40" fmla="*/ 126 w 162"/>
              <a:gd name="T41" fmla="*/ 133 h 233"/>
              <a:gd name="T42" fmla="*/ 104 w 162"/>
              <a:gd name="T43" fmla="*/ 154 h 233"/>
              <a:gd name="T44" fmla="*/ 104 w 162"/>
              <a:gd name="T45" fmla="*/ 154 h 233"/>
              <a:gd name="T46" fmla="*/ 73 w 162"/>
              <a:gd name="T47" fmla="*/ 161 h 233"/>
              <a:gd name="T48" fmla="*/ 73 w 162"/>
              <a:gd name="T49" fmla="*/ 161 h 233"/>
              <a:gd name="T50" fmla="*/ 35 w 162"/>
              <a:gd name="T51" fmla="*/ 151 h 233"/>
              <a:gd name="T52" fmla="*/ 35 w 162"/>
              <a:gd name="T53" fmla="*/ 151 h 233"/>
              <a:gd name="T54" fmla="*/ 9 w 162"/>
              <a:gd name="T55" fmla="*/ 122 h 233"/>
              <a:gd name="T56" fmla="*/ 9 w 162"/>
              <a:gd name="T57" fmla="*/ 122 h 233"/>
              <a:gd name="T58" fmla="*/ 0 w 162"/>
              <a:gd name="T59" fmla="*/ 80 h 233"/>
              <a:gd name="T60" fmla="*/ 0 w 162"/>
              <a:gd name="T61" fmla="*/ 80 h 233"/>
              <a:gd name="T62" fmla="*/ 9 w 162"/>
              <a:gd name="T63" fmla="*/ 38 h 233"/>
              <a:gd name="T64" fmla="*/ 9 w 162"/>
              <a:gd name="T65" fmla="*/ 38 h 233"/>
              <a:gd name="T66" fmla="*/ 35 w 162"/>
              <a:gd name="T67" fmla="*/ 10 h 233"/>
              <a:gd name="T68" fmla="*/ 35 w 162"/>
              <a:gd name="T69" fmla="*/ 10 h 233"/>
              <a:gd name="T70" fmla="*/ 73 w 162"/>
              <a:gd name="T71" fmla="*/ 0 h 233"/>
              <a:gd name="T72" fmla="*/ 73 w 162"/>
              <a:gd name="T73" fmla="*/ 0 h 233"/>
              <a:gd name="T74" fmla="*/ 104 w 162"/>
              <a:gd name="T75" fmla="*/ 8 h 233"/>
              <a:gd name="T76" fmla="*/ 104 w 162"/>
              <a:gd name="T77" fmla="*/ 8 h 233"/>
              <a:gd name="T78" fmla="*/ 126 w 162"/>
              <a:gd name="T79" fmla="*/ 28 h 233"/>
              <a:gd name="T80" fmla="*/ 126 w 162"/>
              <a:gd name="T81" fmla="*/ 1 h 233"/>
              <a:gd name="T82" fmla="*/ 161 w 162"/>
              <a:gd name="T83" fmla="*/ 1 h 233"/>
              <a:gd name="T84" fmla="*/ 80 w 162"/>
              <a:gd name="T85" fmla="*/ 133 h 233"/>
              <a:gd name="T86" fmla="*/ 80 w 162"/>
              <a:gd name="T87" fmla="*/ 133 h 233"/>
              <a:gd name="T88" fmla="*/ 113 w 162"/>
              <a:gd name="T89" fmla="*/ 118 h 233"/>
              <a:gd name="T90" fmla="*/ 113 w 162"/>
              <a:gd name="T91" fmla="*/ 118 h 233"/>
              <a:gd name="T92" fmla="*/ 126 w 162"/>
              <a:gd name="T93" fmla="*/ 80 h 233"/>
              <a:gd name="T94" fmla="*/ 126 w 162"/>
              <a:gd name="T95" fmla="*/ 80 h 233"/>
              <a:gd name="T96" fmla="*/ 113 w 162"/>
              <a:gd name="T97" fmla="*/ 44 h 233"/>
              <a:gd name="T98" fmla="*/ 113 w 162"/>
              <a:gd name="T99" fmla="*/ 44 h 233"/>
              <a:gd name="T100" fmla="*/ 80 w 162"/>
              <a:gd name="T101" fmla="*/ 29 h 233"/>
              <a:gd name="T102" fmla="*/ 80 w 162"/>
              <a:gd name="T103" fmla="*/ 29 h 233"/>
              <a:gd name="T104" fmla="*/ 46 w 162"/>
              <a:gd name="T105" fmla="*/ 44 h 233"/>
              <a:gd name="T106" fmla="*/ 46 w 162"/>
              <a:gd name="T107" fmla="*/ 44 h 233"/>
              <a:gd name="T108" fmla="*/ 33 w 162"/>
              <a:gd name="T109" fmla="*/ 80 h 233"/>
              <a:gd name="T110" fmla="*/ 33 w 162"/>
              <a:gd name="T111" fmla="*/ 80 h 233"/>
              <a:gd name="T112" fmla="*/ 46 w 162"/>
              <a:gd name="T113" fmla="*/ 118 h 233"/>
              <a:gd name="T114" fmla="*/ 46 w 162"/>
              <a:gd name="T115" fmla="*/ 118 h 233"/>
              <a:gd name="T116" fmla="*/ 80 w 162"/>
              <a:gd name="T117" fmla="*/ 1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233">
                <a:moveTo>
                  <a:pt x="161" y="1"/>
                </a:moveTo>
                <a:lnTo>
                  <a:pt x="161" y="153"/>
                </a:lnTo>
                <a:lnTo>
                  <a:pt x="161" y="153"/>
                </a:lnTo>
                <a:cubicBezTo>
                  <a:pt x="161" y="169"/>
                  <a:pt x="158" y="183"/>
                  <a:pt x="151" y="194"/>
                </a:cubicBezTo>
                <a:lnTo>
                  <a:pt x="151" y="194"/>
                </a:lnTo>
                <a:cubicBezTo>
                  <a:pt x="144" y="206"/>
                  <a:pt x="134" y="216"/>
                  <a:pt x="122" y="222"/>
                </a:cubicBezTo>
                <a:lnTo>
                  <a:pt x="122" y="222"/>
                </a:lnTo>
                <a:cubicBezTo>
                  <a:pt x="109" y="228"/>
                  <a:pt x="94" y="232"/>
                  <a:pt x="77" y="232"/>
                </a:cubicBezTo>
                <a:lnTo>
                  <a:pt x="77" y="232"/>
                </a:lnTo>
                <a:cubicBezTo>
                  <a:pt x="54" y="232"/>
                  <a:pt x="31" y="224"/>
                  <a:pt x="10" y="210"/>
                </a:cubicBezTo>
                <a:lnTo>
                  <a:pt x="25" y="183"/>
                </a:lnTo>
                <a:lnTo>
                  <a:pt x="25" y="183"/>
                </a:lnTo>
                <a:cubicBezTo>
                  <a:pt x="33" y="189"/>
                  <a:pt x="41" y="194"/>
                  <a:pt x="49" y="197"/>
                </a:cubicBezTo>
                <a:lnTo>
                  <a:pt x="49" y="197"/>
                </a:lnTo>
                <a:cubicBezTo>
                  <a:pt x="57" y="200"/>
                  <a:pt x="66" y="202"/>
                  <a:pt x="76" y="202"/>
                </a:cubicBezTo>
                <a:lnTo>
                  <a:pt x="76" y="202"/>
                </a:lnTo>
                <a:cubicBezTo>
                  <a:pt x="91" y="202"/>
                  <a:pt x="103" y="197"/>
                  <a:pt x="112" y="189"/>
                </a:cubicBezTo>
                <a:lnTo>
                  <a:pt x="112" y="189"/>
                </a:lnTo>
                <a:cubicBezTo>
                  <a:pt x="122" y="180"/>
                  <a:pt x="126" y="169"/>
                  <a:pt x="126" y="154"/>
                </a:cubicBezTo>
                <a:lnTo>
                  <a:pt x="126" y="133"/>
                </a:lnTo>
                <a:lnTo>
                  <a:pt x="126" y="133"/>
                </a:lnTo>
                <a:cubicBezTo>
                  <a:pt x="121" y="142"/>
                  <a:pt x="113" y="149"/>
                  <a:pt x="104" y="154"/>
                </a:cubicBezTo>
                <a:lnTo>
                  <a:pt x="104" y="154"/>
                </a:lnTo>
                <a:cubicBezTo>
                  <a:pt x="96" y="159"/>
                  <a:pt x="85" y="161"/>
                  <a:pt x="73" y="161"/>
                </a:cubicBezTo>
                <a:lnTo>
                  <a:pt x="73" y="161"/>
                </a:lnTo>
                <a:cubicBezTo>
                  <a:pt x="59" y="161"/>
                  <a:pt x="46" y="158"/>
                  <a:pt x="35" y="151"/>
                </a:cubicBezTo>
                <a:lnTo>
                  <a:pt x="35" y="151"/>
                </a:lnTo>
                <a:cubicBezTo>
                  <a:pt x="24" y="144"/>
                  <a:pt x="15" y="134"/>
                  <a:pt x="9" y="122"/>
                </a:cubicBezTo>
                <a:lnTo>
                  <a:pt x="9" y="122"/>
                </a:lnTo>
                <a:cubicBezTo>
                  <a:pt x="3" y="110"/>
                  <a:pt x="0" y="96"/>
                  <a:pt x="0" y="80"/>
                </a:cubicBezTo>
                <a:lnTo>
                  <a:pt x="0" y="80"/>
                </a:lnTo>
                <a:cubicBezTo>
                  <a:pt x="0" y="64"/>
                  <a:pt x="3" y="50"/>
                  <a:pt x="9" y="38"/>
                </a:cubicBezTo>
                <a:lnTo>
                  <a:pt x="9" y="38"/>
                </a:lnTo>
                <a:cubicBezTo>
                  <a:pt x="15" y="26"/>
                  <a:pt x="24" y="16"/>
                  <a:pt x="35" y="10"/>
                </a:cubicBezTo>
                <a:lnTo>
                  <a:pt x="35" y="10"/>
                </a:lnTo>
                <a:cubicBezTo>
                  <a:pt x="46" y="3"/>
                  <a:pt x="59" y="0"/>
                  <a:pt x="73" y="0"/>
                </a:cubicBezTo>
                <a:lnTo>
                  <a:pt x="73" y="0"/>
                </a:lnTo>
                <a:cubicBezTo>
                  <a:pt x="85" y="0"/>
                  <a:pt x="96" y="2"/>
                  <a:pt x="104" y="8"/>
                </a:cubicBezTo>
                <a:lnTo>
                  <a:pt x="104" y="8"/>
                </a:lnTo>
                <a:cubicBezTo>
                  <a:pt x="113" y="12"/>
                  <a:pt x="121" y="19"/>
                  <a:pt x="126" y="28"/>
                </a:cubicBezTo>
                <a:lnTo>
                  <a:pt x="126" y="1"/>
                </a:lnTo>
                <a:lnTo>
                  <a:pt x="161" y="1"/>
                </a:lnTo>
                <a:close/>
                <a:moveTo>
                  <a:pt x="80" y="133"/>
                </a:moveTo>
                <a:lnTo>
                  <a:pt x="80" y="133"/>
                </a:lnTo>
                <a:cubicBezTo>
                  <a:pt x="93" y="133"/>
                  <a:pt x="105" y="128"/>
                  <a:pt x="113" y="118"/>
                </a:cubicBezTo>
                <a:lnTo>
                  <a:pt x="113" y="118"/>
                </a:lnTo>
                <a:cubicBezTo>
                  <a:pt x="122" y="109"/>
                  <a:pt x="126" y="96"/>
                  <a:pt x="126" y="80"/>
                </a:cubicBezTo>
                <a:lnTo>
                  <a:pt x="126" y="80"/>
                </a:lnTo>
                <a:cubicBezTo>
                  <a:pt x="126" y="66"/>
                  <a:pt x="122" y="53"/>
                  <a:pt x="113" y="44"/>
                </a:cubicBezTo>
                <a:lnTo>
                  <a:pt x="113" y="44"/>
                </a:lnTo>
                <a:cubicBezTo>
                  <a:pt x="105" y="34"/>
                  <a:pt x="94" y="29"/>
                  <a:pt x="80" y="29"/>
                </a:cubicBezTo>
                <a:lnTo>
                  <a:pt x="80" y="29"/>
                </a:lnTo>
                <a:cubicBezTo>
                  <a:pt x="66" y="29"/>
                  <a:pt x="55" y="34"/>
                  <a:pt x="46" y="44"/>
                </a:cubicBezTo>
                <a:lnTo>
                  <a:pt x="46" y="44"/>
                </a:lnTo>
                <a:cubicBezTo>
                  <a:pt x="38" y="53"/>
                  <a:pt x="33" y="66"/>
                  <a:pt x="33" y="80"/>
                </a:cubicBezTo>
                <a:lnTo>
                  <a:pt x="33" y="80"/>
                </a:lnTo>
                <a:cubicBezTo>
                  <a:pt x="33" y="96"/>
                  <a:pt x="38" y="109"/>
                  <a:pt x="46" y="118"/>
                </a:cubicBezTo>
                <a:lnTo>
                  <a:pt x="46" y="118"/>
                </a:lnTo>
                <a:cubicBezTo>
                  <a:pt x="55" y="128"/>
                  <a:pt x="66" y="133"/>
                  <a:pt x="80" y="133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63"/>
          <p:cNvSpPr>
            <a:spLocks noChangeArrowheads="1"/>
          </p:cNvSpPr>
          <p:nvPr/>
        </p:nvSpPr>
        <p:spPr bwMode="auto">
          <a:xfrm>
            <a:off x="21413794" y="2405036"/>
            <a:ext cx="216111" cy="216111"/>
          </a:xfrm>
          <a:custGeom>
            <a:avLst/>
            <a:gdLst>
              <a:gd name="T0" fmla="*/ 85 w 170"/>
              <a:gd name="T1" fmla="*/ 0 h 171"/>
              <a:gd name="T2" fmla="*/ 85 w 170"/>
              <a:gd name="T3" fmla="*/ 0 h 171"/>
              <a:gd name="T4" fmla="*/ 129 w 170"/>
              <a:gd name="T5" fmla="*/ 11 h 171"/>
              <a:gd name="T6" fmla="*/ 129 w 170"/>
              <a:gd name="T7" fmla="*/ 11 h 171"/>
              <a:gd name="T8" fmla="*/ 159 w 170"/>
              <a:gd name="T9" fmla="*/ 41 h 171"/>
              <a:gd name="T10" fmla="*/ 159 w 170"/>
              <a:gd name="T11" fmla="*/ 41 h 171"/>
              <a:gd name="T12" fmla="*/ 169 w 170"/>
              <a:gd name="T13" fmla="*/ 85 h 171"/>
              <a:gd name="T14" fmla="*/ 169 w 170"/>
              <a:gd name="T15" fmla="*/ 85 h 171"/>
              <a:gd name="T16" fmla="*/ 159 w 170"/>
              <a:gd name="T17" fmla="*/ 130 h 171"/>
              <a:gd name="T18" fmla="*/ 159 w 170"/>
              <a:gd name="T19" fmla="*/ 130 h 171"/>
              <a:gd name="T20" fmla="*/ 129 w 170"/>
              <a:gd name="T21" fmla="*/ 160 h 171"/>
              <a:gd name="T22" fmla="*/ 129 w 170"/>
              <a:gd name="T23" fmla="*/ 160 h 171"/>
              <a:gd name="T24" fmla="*/ 85 w 170"/>
              <a:gd name="T25" fmla="*/ 170 h 171"/>
              <a:gd name="T26" fmla="*/ 85 w 170"/>
              <a:gd name="T27" fmla="*/ 170 h 171"/>
              <a:gd name="T28" fmla="*/ 41 w 170"/>
              <a:gd name="T29" fmla="*/ 160 h 171"/>
              <a:gd name="T30" fmla="*/ 41 w 170"/>
              <a:gd name="T31" fmla="*/ 160 h 171"/>
              <a:gd name="T32" fmla="*/ 11 w 170"/>
              <a:gd name="T33" fmla="*/ 130 h 171"/>
              <a:gd name="T34" fmla="*/ 11 w 170"/>
              <a:gd name="T35" fmla="*/ 130 h 171"/>
              <a:gd name="T36" fmla="*/ 0 w 170"/>
              <a:gd name="T37" fmla="*/ 85 h 171"/>
              <a:gd name="T38" fmla="*/ 0 w 170"/>
              <a:gd name="T39" fmla="*/ 85 h 171"/>
              <a:gd name="T40" fmla="*/ 11 w 170"/>
              <a:gd name="T41" fmla="*/ 41 h 171"/>
              <a:gd name="T42" fmla="*/ 11 w 170"/>
              <a:gd name="T43" fmla="*/ 41 h 171"/>
              <a:gd name="T44" fmla="*/ 41 w 170"/>
              <a:gd name="T45" fmla="*/ 11 h 171"/>
              <a:gd name="T46" fmla="*/ 41 w 170"/>
              <a:gd name="T47" fmla="*/ 11 h 171"/>
              <a:gd name="T48" fmla="*/ 85 w 170"/>
              <a:gd name="T49" fmla="*/ 0 h 171"/>
              <a:gd name="T50" fmla="*/ 85 w 170"/>
              <a:gd name="T51" fmla="*/ 31 h 171"/>
              <a:gd name="T52" fmla="*/ 85 w 170"/>
              <a:gd name="T53" fmla="*/ 31 h 171"/>
              <a:gd name="T54" fmla="*/ 49 w 170"/>
              <a:gd name="T55" fmla="*/ 46 h 171"/>
              <a:gd name="T56" fmla="*/ 49 w 170"/>
              <a:gd name="T57" fmla="*/ 46 h 171"/>
              <a:gd name="T58" fmla="*/ 36 w 170"/>
              <a:gd name="T59" fmla="*/ 85 h 171"/>
              <a:gd name="T60" fmla="*/ 36 w 170"/>
              <a:gd name="T61" fmla="*/ 85 h 171"/>
              <a:gd name="T62" fmla="*/ 49 w 170"/>
              <a:gd name="T63" fmla="*/ 125 h 171"/>
              <a:gd name="T64" fmla="*/ 49 w 170"/>
              <a:gd name="T65" fmla="*/ 125 h 171"/>
              <a:gd name="T66" fmla="*/ 85 w 170"/>
              <a:gd name="T67" fmla="*/ 141 h 171"/>
              <a:gd name="T68" fmla="*/ 85 w 170"/>
              <a:gd name="T69" fmla="*/ 141 h 171"/>
              <a:gd name="T70" fmla="*/ 121 w 170"/>
              <a:gd name="T71" fmla="*/ 125 h 171"/>
              <a:gd name="T72" fmla="*/ 121 w 170"/>
              <a:gd name="T73" fmla="*/ 125 h 171"/>
              <a:gd name="T74" fmla="*/ 134 w 170"/>
              <a:gd name="T75" fmla="*/ 85 h 171"/>
              <a:gd name="T76" fmla="*/ 134 w 170"/>
              <a:gd name="T77" fmla="*/ 85 h 171"/>
              <a:gd name="T78" fmla="*/ 120 w 170"/>
              <a:gd name="T79" fmla="*/ 46 h 171"/>
              <a:gd name="T80" fmla="*/ 120 w 170"/>
              <a:gd name="T81" fmla="*/ 46 h 171"/>
              <a:gd name="T82" fmla="*/ 85 w 170"/>
              <a:gd name="T83" fmla="*/ 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85" y="0"/>
                </a:lnTo>
                <a:cubicBezTo>
                  <a:pt x="101" y="0"/>
                  <a:pt x="116" y="3"/>
                  <a:pt x="129" y="11"/>
                </a:cubicBezTo>
                <a:lnTo>
                  <a:pt x="129" y="11"/>
                </a:lnTo>
                <a:cubicBezTo>
                  <a:pt x="141" y="18"/>
                  <a:pt x="151" y="28"/>
                  <a:pt x="159" y="41"/>
                </a:cubicBezTo>
                <a:lnTo>
                  <a:pt x="159" y="41"/>
                </a:lnTo>
                <a:cubicBezTo>
                  <a:pt x="165" y="54"/>
                  <a:pt x="169" y="68"/>
                  <a:pt x="169" y="85"/>
                </a:cubicBezTo>
                <a:lnTo>
                  <a:pt x="169" y="85"/>
                </a:lnTo>
                <a:cubicBezTo>
                  <a:pt x="169" y="102"/>
                  <a:pt x="165" y="117"/>
                  <a:pt x="159" y="130"/>
                </a:cubicBezTo>
                <a:lnTo>
                  <a:pt x="159" y="130"/>
                </a:lnTo>
                <a:cubicBezTo>
                  <a:pt x="151" y="143"/>
                  <a:pt x="141" y="153"/>
                  <a:pt x="129" y="160"/>
                </a:cubicBezTo>
                <a:lnTo>
                  <a:pt x="129" y="160"/>
                </a:lnTo>
                <a:cubicBezTo>
                  <a:pt x="116" y="167"/>
                  <a:pt x="101" y="170"/>
                  <a:pt x="85" y="170"/>
                </a:cubicBezTo>
                <a:lnTo>
                  <a:pt x="85" y="170"/>
                </a:lnTo>
                <a:cubicBezTo>
                  <a:pt x="68" y="170"/>
                  <a:pt x="54" y="167"/>
                  <a:pt x="41" y="160"/>
                </a:cubicBezTo>
                <a:lnTo>
                  <a:pt x="41" y="160"/>
                </a:lnTo>
                <a:cubicBezTo>
                  <a:pt x="28" y="153"/>
                  <a:pt x="18" y="143"/>
                  <a:pt x="11" y="130"/>
                </a:cubicBezTo>
                <a:lnTo>
                  <a:pt x="11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8"/>
                  <a:pt x="4" y="54"/>
                  <a:pt x="11" y="41"/>
                </a:cubicBezTo>
                <a:lnTo>
                  <a:pt x="11" y="41"/>
                </a:lnTo>
                <a:cubicBezTo>
                  <a:pt x="18" y="28"/>
                  <a:pt x="28" y="18"/>
                  <a:pt x="41" y="11"/>
                </a:cubicBezTo>
                <a:lnTo>
                  <a:pt x="41" y="11"/>
                </a:lnTo>
                <a:cubicBezTo>
                  <a:pt x="54" y="3"/>
                  <a:pt x="68" y="0"/>
                  <a:pt x="85" y="0"/>
                </a:cubicBezTo>
                <a:close/>
                <a:moveTo>
                  <a:pt x="85" y="31"/>
                </a:moveTo>
                <a:lnTo>
                  <a:pt x="85" y="31"/>
                </a:lnTo>
                <a:cubicBezTo>
                  <a:pt x="71" y="31"/>
                  <a:pt x="58" y="36"/>
                  <a:pt x="49" y="46"/>
                </a:cubicBezTo>
                <a:lnTo>
                  <a:pt x="49" y="46"/>
                </a:lnTo>
                <a:cubicBezTo>
                  <a:pt x="40" y="57"/>
                  <a:pt x="36" y="70"/>
                  <a:pt x="36" y="85"/>
                </a:cubicBezTo>
                <a:lnTo>
                  <a:pt x="36" y="85"/>
                </a:lnTo>
                <a:cubicBezTo>
                  <a:pt x="36" y="102"/>
                  <a:pt x="40" y="115"/>
                  <a:pt x="49" y="125"/>
                </a:cubicBezTo>
                <a:lnTo>
                  <a:pt x="49" y="125"/>
                </a:lnTo>
                <a:cubicBezTo>
                  <a:pt x="58" y="135"/>
                  <a:pt x="71" y="141"/>
                  <a:pt x="85" y="141"/>
                </a:cubicBezTo>
                <a:lnTo>
                  <a:pt x="85" y="141"/>
                </a:lnTo>
                <a:cubicBezTo>
                  <a:pt x="99" y="141"/>
                  <a:pt x="112" y="135"/>
                  <a:pt x="121" y="125"/>
                </a:cubicBezTo>
                <a:lnTo>
                  <a:pt x="121" y="125"/>
                </a:lnTo>
                <a:cubicBezTo>
                  <a:pt x="130" y="115"/>
                  <a:pt x="134" y="102"/>
                  <a:pt x="134" y="85"/>
                </a:cubicBezTo>
                <a:lnTo>
                  <a:pt x="134" y="85"/>
                </a:lnTo>
                <a:cubicBezTo>
                  <a:pt x="134" y="70"/>
                  <a:pt x="129" y="57"/>
                  <a:pt x="120" y="46"/>
                </a:cubicBezTo>
                <a:lnTo>
                  <a:pt x="120" y="46"/>
                </a:lnTo>
                <a:cubicBezTo>
                  <a:pt x="111" y="36"/>
                  <a:pt x="99" y="31"/>
                  <a:pt x="85" y="3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64"/>
          <p:cNvSpPr>
            <a:spLocks noChangeArrowheads="1"/>
          </p:cNvSpPr>
          <p:nvPr/>
        </p:nvSpPr>
        <p:spPr bwMode="auto">
          <a:xfrm>
            <a:off x="21652071" y="2405036"/>
            <a:ext cx="216115" cy="216111"/>
          </a:xfrm>
          <a:custGeom>
            <a:avLst/>
            <a:gdLst>
              <a:gd name="T0" fmla="*/ 85 w 170"/>
              <a:gd name="T1" fmla="*/ 0 h 171"/>
              <a:gd name="T2" fmla="*/ 85 w 170"/>
              <a:gd name="T3" fmla="*/ 0 h 171"/>
              <a:gd name="T4" fmla="*/ 129 w 170"/>
              <a:gd name="T5" fmla="*/ 11 h 171"/>
              <a:gd name="T6" fmla="*/ 129 w 170"/>
              <a:gd name="T7" fmla="*/ 11 h 171"/>
              <a:gd name="T8" fmla="*/ 158 w 170"/>
              <a:gd name="T9" fmla="*/ 41 h 171"/>
              <a:gd name="T10" fmla="*/ 158 w 170"/>
              <a:gd name="T11" fmla="*/ 41 h 171"/>
              <a:gd name="T12" fmla="*/ 169 w 170"/>
              <a:gd name="T13" fmla="*/ 85 h 171"/>
              <a:gd name="T14" fmla="*/ 169 w 170"/>
              <a:gd name="T15" fmla="*/ 85 h 171"/>
              <a:gd name="T16" fmla="*/ 158 w 170"/>
              <a:gd name="T17" fmla="*/ 130 h 171"/>
              <a:gd name="T18" fmla="*/ 158 w 170"/>
              <a:gd name="T19" fmla="*/ 130 h 171"/>
              <a:gd name="T20" fmla="*/ 129 w 170"/>
              <a:gd name="T21" fmla="*/ 160 h 171"/>
              <a:gd name="T22" fmla="*/ 129 w 170"/>
              <a:gd name="T23" fmla="*/ 160 h 171"/>
              <a:gd name="T24" fmla="*/ 85 w 170"/>
              <a:gd name="T25" fmla="*/ 170 h 171"/>
              <a:gd name="T26" fmla="*/ 85 w 170"/>
              <a:gd name="T27" fmla="*/ 170 h 171"/>
              <a:gd name="T28" fmla="*/ 41 w 170"/>
              <a:gd name="T29" fmla="*/ 160 h 171"/>
              <a:gd name="T30" fmla="*/ 41 w 170"/>
              <a:gd name="T31" fmla="*/ 160 h 171"/>
              <a:gd name="T32" fmla="*/ 11 w 170"/>
              <a:gd name="T33" fmla="*/ 130 h 171"/>
              <a:gd name="T34" fmla="*/ 11 w 170"/>
              <a:gd name="T35" fmla="*/ 130 h 171"/>
              <a:gd name="T36" fmla="*/ 0 w 170"/>
              <a:gd name="T37" fmla="*/ 85 h 171"/>
              <a:gd name="T38" fmla="*/ 0 w 170"/>
              <a:gd name="T39" fmla="*/ 85 h 171"/>
              <a:gd name="T40" fmla="*/ 11 w 170"/>
              <a:gd name="T41" fmla="*/ 41 h 171"/>
              <a:gd name="T42" fmla="*/ 11 w 170"/>
              <a:gd name="T43" fmla="*/ 41 h 171"/>
              <a:gd name="T44" fmla="*/ 41 w 170"/>
              <a:gd name="T45" fmla="*/ 11 h 171"/>
              <a:gd name="T46" fmla="*/ 41 w 170"/>
              <a:gd name="T47" fmla="*/ 11 h 171"/>
              <a:gd name="T48" fmla="*/ 85 w 170"/>
              <a:gd name="T49" fmla="*/ 0 h 171"/>
              <a:gd name="T50" fmla="*/ 85 w 170"/>
              <a:gd name="T51" fmla="*/ 31 h 171"/>
              <a:gd name="T52" fmla="*/ 85 w 170"/>
              <a:gd name="T53" fmla="*/ 31 h 171"/>
              <a:gd name="T54" fmla="*/ 49 w 170"/>
              <a:gd name="T55" fmla="*/ 46 h 171"/>
              <a:gd name="T56" fmla="*/ 49 w 170"/>
              <a:gd name="T57" fmla="*/ 46 h 171"/>
              <a:gd name="T58" fmla="*/ 35 w 170"/>
              <a:gd name="T59" fmla="*/ 85 h 171"/>
              <a:gd name="T60" fmla="*/ 35 w 170"/>
              <a:gd name="T61" fmla="*/ 85 h 171"/>
              <a:gd name="T62" fmla="*/ 49 w 170"/>
              <a:gd name="T63" fmla="*/ 125 h 171"/>
              <a:gd name="T64" fmla="*/ 49 w 170"/>
              <a:gd name="T65" fmla="*/ 125 h 171"/>
              <a:gd name="T66" fmla="*/ 85 w 170"/>
              <a:gd name="T67" fmla="*/ 141 h 171"/>
              <a:gd name="T68" fmla="*/ 85 w 170"/>
              <a:gd name="T69" fmla="*/ 141 h 171"/>
              <a:gd name="T70" fmla="*/ 120 w 170"/>
              <a:gd name="T71" fmla="*/ 125 h 171"/>
              <a:gd name="T72" fmla="*/ 120 w 170"/>
              <a:gd name="T73" fmla="*/ 125 h 171"/>
              <a:gd name="T74" fmla="*/ 134 w 170"/>
              <a:gd name="T75" fmla="*/ 85 h 171"/>
              <a:gd name="T76" fmla="*/ 134 w 170"/>
              <a:gd name="T77" fmla="*/ 85 h 171"/>
              <a:gd name="T78" fmla="*/ 120 w 170"/>
              <a:gd name="T79" fmla="*/ 46 h 171"/>
              <a:gd name="T80" fmla="*/ 120 w 170"/>
              <a:gd name="T81" fmla="*/ 46 h 171"/>
              <a:gd name="T82" fmla="*/ 85 w 170"/>
              <a:gd name="T83" fmla="*/ 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85" y="0"/>
                </a:lnTo>
                <a:cubicBezTo>
                  <a:pt x="101" y="0"/>
                  <a:pt x="116" y="3"/>
                  <a:pt x="129" y="11"/>
                </a:cubicBezTo>
                <a:lnTo>
                  <a:pt x="129" y="11"/>
                </a:lnTo>
                <a:cubicBezTo>
                  <a:pt x="141" y="18"/>
                  <a:pt x="152" y="28"/>
                  <a:pt x="158" y="41"/>
                </a:cubicBezTo>
                <a:lnTo>
                  <a:pt x="158" y="41"/>
                </a:lnTo>
                <a:cubicBezTo>
                  <a:pt x="165" y="54"/>
                  <a:pt x="169" y="68"/>
                  <a:pt x="169" y="85"/>
                </a:cubicBezTo>
                <a:lnTo>
                  <a:pt x="169" y="85"/>
                </a:lnTo>
                <a:cubicBezTo>
                  <a:pt x="169" y="102"/>
                  <a:pt x="165" y="117"/>
                  <a:pt x="158" y="130"/>
                </a:cubicBezTo>
                <a:lnTo>
                  <a:pt x="158" y="130"/>
                </a:lnTo>
                <a:cubicBezTo>
                  <a:pt x="152" y="143"/>
                  <a:pt x="141" y="153"/>
                  <a:pt x="129" y="160"/>
                </a:cubicBezTo>
                <a:lnTo>
                  <a:pt x="129" y="160"/>
                </a:lnTo>
                <a:cubicBezTo>
                  <a:pt x="116" y="167"/>
                  <a:pt x="101" y="170"/>
                  <a:pt x="85" y="170"/>
                </a:cubicBezTo>
                <a:lnTo>
                  <a:pt x="85" y="170"/>
                </a:lnTo>
                <a:cubicBezTo>
                  <a:pt x="68" y="170"/>
                  <a:pt x="54" y="167"/>
                  <a:pt x="41" y="160"/>
                </a:cubicBezTo>
                <a:lnTo>
                  <a:pt x="41" y="160"/>
                </a:lnTo>
                <a:cubicBezTo>
                  <a:pt x="28" y="153"/>
                  <a:pt x="18" y="143"/>
                  <a:pt x="11" y="130"/>
                </a:cubicBezTo>
                <a:lnTo>
                  <a:pt x="11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8"/>
                  <a:pt x="4" y="54"/>
                  <a:pt x="11" y="41"/>
                </a:cubicBezTo>
                <a:lnTo>
                  <a:pt x="11" y="41"/>
                </a:lnTo>
                <a:cubicBezTo>
                  <a:pt x="18" y="28"/>
                  <a:pt x="28" y="18"/>
                  <a:pt x="41" y="11"/>
                </a:cubicBezTo>
                <a:lnTo>
                  <a:pt x="41" y="11"/>
                </a:lnTo>
                <a:cubicBezTo>
                  <a:pt x="54" y="3"/>
                  <a:pt x="68" y="0"/>
                  <a:pt x="85" y="0"/>
                </a:cubicBezTo>
                <a:close/>
                <a:moveTo>
                  <a:pt x="85" y="31"/>
                </a:moveTo>
                <a:lnTo>
                  <a:pt x="85" y="31"/>
                </a:lnTo>
                <a:cubicBezTo>
                  <a:pt x="70" y="31"/>
                  <a:pt x="59" y="36"/>
                  <a:pt x="49" y="46"/>
                </a:cubicBezTo>
                <a:lnTo>
                  <a:pt x="49" y="46"/>
                </a:lnTo>
                <a:cubicBezTo>
                  <a:pt x="40" y="57"/>
                  <a:pt x="35" y="70"/>
                  <a:pt x="35" y="85"/>
                </a:cubicBezTo>
                <a:lnTo>
                  <a:pt x="35" y="85"/>
                </a:lnTo>
                <a:cubicBezTo>
                  <a:pt x="35" y="102"/>
                  <a:pt x="40" y="115"/>
                  <a:pt x="49" y="125"/>
                </a:cubicBezTo>
                <a:lnTo>
                  <a:pt x="49" y="125"/>
                </a:lnTo>
                <a:cubicBezTo>
                  <a:pt x="59" y="135"/>
                  <a:pt x="70" y="141"/>
                  <a:pt x="85" y="141"/>
                </a:cubicBezTo>
                <a:lnTo>
                  <a:pt x="85" y="141"/>
                </a:lnTo>
                <a:cubicBezTo>
                  <a:pt x="100" y="141"/>
                  <a:pt x="111" y="135"/>
                  <a:pt x="120" y="125"/>
                </a:cubicBezTo>
                <a:lnTo>
                  <a:pt x="120" y="125"/>
                </a:lnTo>
                <a:cubicBezTo>
                  <a:pt x="129" y="115"/>
                  <a:pt x="134" y="102"/>
                  <a:pt x="134" y="85"/>
                </a:cubicBezTo>
                <a:lnTo>
                  <a:pt x="134" y="85"/>
                </a:lnTo>
                <a:cubicBezTo>
                  <a:pt x="134" y="70"/>
                  <a:pt x="129" y="57"/>
                  <a:pt x="120" y="46"/>
                </a:cubicBezTo>
                <a:lnTo>
                  <a:pt x="120" y="46"/>
                </a:lnTo>
                <a:cubicBezTo>
                  <a:pt x="111" y="36"/>
                  <a:pt x="100" y="31"/>
                  <a:pt x="85" y="3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65"/>
          <p:cNvSpPr>
            <a:spLocks noChangeArrowheads="1"/>
          </p:cNvSpPr>
          <p:nvPr/>
        </p:nvSpPr>
        <p:spPr bwMode="auto">
          <a:xfrm>
            <a:off x="21890351" y="2321914"/>
            <a:ext cx="216111" cy="299233"/>
          </a:xfrm>
          <a:custGeom>
            <a:avLst/>
            <a:gdLst>
              <a:gd name="T0" fmla="*/ 169 w 170"/>
              <a:gd name="T1" fmla="*/ 0 h 237"/>
              <a:gd name="T2" fmla="*/ 169 w 170"/>
              <a:gd name="T3" fmla="*/ 234 h 237"/>
              <a:gd name="T4" fmla="*/ 135 w 170"/>
              <a:gd name="T5" fmla="*/ 234 h 237"/>
              <a:gd name="T6" fmla="*/ 135 w 170"/>
              <a:gd name="T7" fmla="*/ 206 h 237"/>
              <a:gd name="T8" fmla="*/ 135 w 170"/>
              <a:gd name="T9" fmla="*/ 206 h 237"/>
              <a:gd name="T10" fmla="*/ 111 w 170"/>
              <a:gd name="T11" fmla="*/ 228 h 237"/>
              <a:gd name="T12" fmla="*/ 111 w 170"/>
              <a:gd name="T13" fmla="*/ 228 h 237"/>
              <a:gd name="T14" fmla="*/ 78 w 170"/>
              <a:gd name="T15" fmla="*/ 236 h 237"/>
              <a:gd name="T16" fmla="*/ 78 w 170"/>
              <a:gd name="T17" fmla="*/ 236 h 237"/>
              <a:gd name="T18" fmla="*/ 37 w 170"/>
              <a:gd name="T19" fmla="*/ 225 h 237"/>
              <a:gd name="T20" fmla="*/ 37 w 170"/>
              <a:gd name="T21" fmla="*/ 225 h 237"/>
              <a:gd name="T22" fmla="*/ 10 w 170"/>
              <a:gd name="T23" fmla="*/ 194 h 237"/>
              <a:gd name="T24" fmla="*/ 10 w 170"/>
              <a:gd name="T25" fmla="*/ 194 h 237"/>
              <a:gd name="T26" fmla="*/ 0 w 170"/>
              <a:gd name="T27" fmla="*/ 150 h 237"/>
              <a:gd name="T28" fmla="*/ 0 w 170"/>
              <a:gd name="T29" fmla="*/ 150 h 237"/>
              <a:gd name="T30" fmla="*/ 10 w 170"/>
              <a:gd name="T31" fmla="*/ 105 h 237"/>
              <a:gd name="T32" fmla="*/ 10 w 170"/>
              <a:gd name="T33" fmla="*/ 105 h 237"/>
              <a:gd name="T34" fmla="*/ 37 w 170"/>
              <a:gd name="T35" fmla="*/ 75 h 237"/>
              <a:gd name="T36" fmla="*/ 37 w 170"/>
              <a:gd name="T37" fmla="*/ 75 h 237"/>
              <a:gd name="T38" fmla="*/ 77 w 170"/>
              <a:gd name="T39" fmla="*/ 65 h 237"/>
              <a:gd name="T40" fmla="*/ 77 w 170"/>
              <a:gd name="T41" fmla="*/ 65 h 237"/>
              <a:gd name="T42" fmla="*/ 111 w 170"/>
              <a:gd name="T43" fmla="*/ 73 h 237"/>
              <a:gd name="T44" fmla="*/ 111 w 170"/>
              <a:gd name="T45" fmla="*/ 73 h 237"/>
              <a:gd name="T46" fmla="*/ 135 w 170"/>
              <a:gd name="T47" fmla="*/ 96 h 237"/>
              <a:gd name="T48" fmla="*/ 135 w 170"/>
              <a:gd name="T49" fmla="*/ 0 h 237"/>
              <a:gd name="T50" fmla="*/ 169 w 170"/>
              <a:gd name="T51" fmla="*/ 0 h 237"/>
              <a:gd name="T52" fmla="*/ 85 w 170"/>
              <a:gd name="T53" fmla="*/ 206 h 237"/>
              <a:gd name="T54" fmla="*/ 85 w 170"/>
              <a:gd name="T55" fmla="*/ 206 h 237"/>
              <a:gd name="T56" fmla="*/ 121 w 170"/>
              <a:gd name="T57" fmla="*/ 190 h 237"/>
              <a:gd name="T58" fmla="*/ 121 w 170"/>
              <a:gd name="T59" fmla="*/ 190 h 237"/>
              <a:gd name="T60" fmla="*/ 135 w 170"/>
              <a:gd name="T61" fmla="*/ 151 h 237"/>
              <a:gd name="T62" fmla="*/ 135 w 170"/>
              <a:gd name="T63" fmla="*/ 151 h 237"/>
              <a:gd name="T64" fmla="*/ 121 w 170"/>
              <a:gd name="T65" fmla="*/ 111 h 237"/>
              <a:gd name="T66" fmla="*/ 121 w 170"/>
              <a:gd name="T67" fmla="*/ 111 h 237"/>
              <a:gd name="T68" fmla="*/ 85 w 170"/>
              <a:gd name="T69" fmla="*/ 96 h 237"/>
              <a:gd name="T70" fmla="*/ 85 w 170"/>
              <a:gd name="T71" fmla="*/ 96 h 237"/>
              <a:gd name="T72" fmla="*/ 49 w 170"/>
              <a:gd name="T73" fmla="*/ 111 h 237"/>
              <a:gd name="T74" fmla="*/ 49 w 170"/>
              <a:gd name="T75" fmla="*/ 111 h 237"/>
              <a:gd name="T76" fmla="*/ 36 w 170"/>
              <a:gd name="T77" fmla="*/ 151 h 237"/>
              <a:gd name="T78" fmla="*/ 36 w 170"/>
              <a:gd name="T79" fmla="*/ 151 h 237"/>
              <a:gd name="T80" fmla="*/ 49 w 170"/>
              <a:gd name="T81" fmla="*/ 190 h 237"/>
              <a:gd name="T82" fmla="*/ 49 w 170"/>
              <a:gd name="T83" fmla="*/ 190 h 237"/>
              <a:gd name="T84" fmla="*/ 85 w 170"/>
              <a:gd name="T85" fmla="*/ 20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0" h="237">
                <a:moveTo>
                  <a:pt x="169" y="0"/>
                </a:moveTo>
                <a:lnTo>
                  <a:pt x="169" y="234"/>
                </a:lnTo>
                <a:lnTo>
                  <a:pt x="135" y="234"/>
                </a:lnTo>
                <a:lnTo>
                  <a:pt x="135" y="206"/>
                </a:lnTo>
                <a:lnTo>
                  <a:pt x="135" y="206"/>
                </a:lnTo>
                <a:cubicBezTo>
                  <a:pt x="128" y="215"/>
                  <a:pt x="121" y="223"/>
                  <a:pt x="111" y="228"/>
                </a:cubicBezTo>
                <a:lnTo>
                  <a:pt x="111" y="228"/>
                </a:lnTo>
                <a:cubicBezTo>
                  <a:pt x="101" y="234"/>
                  <a:pt x="90" y="236"/>
                  <a:pt x="78" y="236"/>
                </a:cubicBezTo>
                <a:lnTo>
                  <a:pt x="78" y="236"/>
                </a:lnTo>
                <a:cubicBezTo>
                  <a:pt x="62" y="236"/>
                  <a:pt x="49" y="232"/>
                  <a:pt x="37" y="225"/>
                </a:cubicBezTo>
                <a:lnTo>
                  <a:pt x="37" y="225"/>
                </a:lnTo>
                <a:cubicBezTo>
                  <a:pt x="26" y="218"/>
                  <a:pt x="17" y="207"/>
                  <a:pt x="10" y="194"/>
                </a:cubicBezTo>
                <a:lnTo>
                  <a:pt x="10" y="194"/>
                </a:lnTo>
                <a:cubicBezTo>
                  <a:pt x="4" y="182"/>
                  <a:pt x="0" y="166"/>
                  <a:pt x="0" y="150"/>
                </a:cubicBezTo>
                <a:lnTo>
                  <a:pt x="0" y="150"/>
                </a:lnTo>
                <a:cubicBezTo>
                  <a:pt x="0" y="133"/>
                  <a:pt x="4" y="118"/>
                  <a:pt x="10" y="105"/>
                </a:cubicBezTo>
                <a:lnTo>
                  <a:pt x="10" y="105"/>
                </a:lnTo>
                <a:cubicBezTo>
                  <a:pt x="17" y="92"/>
                  <a:pt x="26" y="83"/>
                  <a:pt x="37" y="75"/>
                </a:cubicBezTo>
                <a:lnTo>
                  <a:pt x="37" y="75"/>
                </a:lnTo>
                <a:cubicBezTo>
                  <a:pt x="49" y="68"/>
                  <a:pt x="62" y="65"/>
                  <a:pt x="77" y="65"/>
                </a:cubicBezTo>
                <a:lnTo>
                  <a:pt x="77" y="65"/>
                </a:lnTo>
                <a:cubicBezTo>
                  <a:pt x="90" y="65"/>
                  <a:pt x="101" y="67"/>
                  <a:pt x="111" y="73"/>
                </a:cubicBezTo>
                <a:lnTo>
                  <a:pt x="111" y="73"/>
                </a:lnTo>
                <a:cubicBezTo>
                  <a:pt x="121" y="78"/>
                  <a:pt x="128" y="86"/>
                  <a:pt x="135" y="96"/>
                </a:cubicBezTo>
                <a:lnTo>
                  <a:pt x="135" y="0"/>
                </a:lnTo>
                <a:lnTo>
                  <a:pt x="169" y="0"/>
                </a:lnTo>
                <a:close/>
                <a:moveTo>
                  <a:pt x="85" y="206"/>
                </a:moveTo>
                <a:lnTo>
                  <a:pt x="85" y="206"/>
                </a:lnTo>
                <a:cubicBezTo>
                  <a:pt x="100" y="206"/>
                  <a:pt x="111" y="201"/>
                  <a:pt x="121" y="190"/>
                </a:cubicBezTo>
                <a:lnTo>
                  <a:pt x="121" y="190"/>
                </a:lnTo>
                <a:cubicBezTo>
                  <a:pt x="130" y="180"/>
                  <a:pt x="135" y="167"/>
                  <a:pt x="135" y="151"/>
                </a:cubicBezTo>
                <a:lnTo>
                  <a:pt x="135" y="151"/>
                </a:lnTo>
                <a:cubicBezTo>
                  <a:pt x="135" y="135"/>
                  <a:pt x="130" y="121"/>
                  <a:pt x="121" y="111"/>
                </a:cubicBezTo>
                <a:lnTo>
                  <a:pt x="121" y="111"/>
                </a:lnTo>
                <a:cubicBezTo>
                  <a:pt x="111" y="101"/>
                  <a:pt x="100" y="96"/>
                  <a:pt x="85" y="96"/>
                </a:cubicBezTo>
                <a:lnTo>
                  <a:pt x="85" y="96"/>
                </a:lnTo>
                <a:cubicBezTo>
                  <a:pt x="70" y="96"/>
                  <a:pt x="59" y="101"/>
                  <a:pt x="49" y="111"/>
                </a:cubicBezTo>
                <a:lnTo>
                  <a:pt x="49" y="111"/>
                </a:lnTo>
                <a:cubicBezTo>
                  <a:pt x="40" y="121"/>
                  <a:pt x="36" y="135"/>
                  <a:pt x="36" y="151"/>
                </a:cubicBezTo>
                <a:lnTo>
                  <a:pt x="36" y="151"/>
                </a:lnTo>
                <a:cubicBezTo>
                  <a:pt x="36" y="167"/>
                  <a:pt x="40" y="180"/>
                  <a:pt x="49" y="190"/>
                </a:cubicBezTo>
                <a:lnTo>
                  <a:pt x="49" y="190"/>
                </a:lnTo>
                <a:cubicBezTo>
                  <a:pt x="59" y="201"/>
                  <a:pt x="70" y="206"/>
                  <a:pt x="85" y="206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66"/>
          <p:cNvSpPr>
            <a:spLocks noChangeArrowheads="1"/>
          </p:cNvSpPr>
          <p:nvPr/>
        </p:nvSpPr>
        <p:spPr bwMode="auto">
          <a:xfrm>
            <a:off x="22250537" y="2405036"/>
            <a:ext cx="216115" cy="216111"/>
          </a:xfrm>
          <a:custGeom>
            <a:avLst/>
            <a:gdLst>
              <a:gd name="T0" fmla="*/ 84 w 170"/>
              <a:gd name="T1" fmla="*/ 0 h 171"/>
              <a:gd name="T2" fmla="*/ 84 w 170"/>
              <a:gd name="T3" fmla="*/ 0 h 171"/>
              <a:gd name="T4" fmla="*/ 128 w 170"/>
              <a:gd name="T5" fmla="*/ 11 h 171"/>
              <a:gd name="T6" fmla="*/ 128 w 170"/>
              <a:gd name="T7" fmla="*/ 11 h 171"/>
              <a:gd name="T8" fmla="*/ 158 w 170"/>
              <a:gd name="T9" fmla="*/ 41 h 171"/>
              <a:gd name="T10" fmla="*/ 158 w 170"/>
              <a:gd name="T11" fmla="*/ 41 h 171"/>
              <a:gd name="T12" fmla="*/ 169 w 170"/>
              <a:gd name="T13" fmla="*/ 85 h 171"/>
              <a:gd name="T14" fmla="*/ 169 w 170"/>
              <a:gd name="T15" fmla="*/ 85 h 171"/>
              <a:gd name="T16" fmla="*/ 158 w 170"/>
              <a:gd name="T17" fmla="*/ 130 h 171"/>
              <a:gd name="T18" fmla="*/ 158 w 170"/>
              <a:gd name="T19" fmla="*/ 130 h 171"/>
              <a:gd name="T20" fmla="*/ 128 w 170"/>
              <a:gd name="T21" fmla="*/ 160 h 171"/>
              <a:gd name="T22" fmla="*/ 128 w 170"/>
              <a:gd name="T23" fmla="*/ 160 h 171"/>
              <a:gd name="T24" fmla="*/ 84 w 170"/>
              <a:gd name="T25" fmla="*/ 170 h 171"/>
              <a:gd name="T26" fmla="*/ 84 w 170"/>
              <a:gd name="T27" fmla="*/ 170 h 171"/>
              <a:gd name="T28" fmla="*/ 40 w 170"/>
              <a:gd name="T29" fmla="*/ 160 h 171"/>
              <a:gd name="T30" fmla="*/ 40 w 170"/>
              <a:gd name="T31" fmla="*/ 160 h 171"/>
              <a:gd name="T32" fmla="*/ 10 w 170"/>
              <a:gd name="T33" fmla="*/ 130 h 171"/>
              <a:gd name="T34" fmla="*/ 10 w 170"/>
              <a:gd name="T35" fmla="*/ 130 h 171"/>
              <a:gd name="T36" fmla="*/ 0 w 170"/>
              <a:gd name="T37" fmla="*/ 85 h 171"/>
              <a:gd name="T38" fmla="*/ 0 w 170"/>
              <a:gd name="T39" fmla="*/ 85 h 171"/>
              <a:gd name="T40" fmla="*/ 10 w 170"/>
              <a:gd name="T41" fmla="*/ 41 h 171"/>
              <a:gd name="T42" fmla="*/ 10 w 170"/>
              <a:gd name="T43" fmla="*/ 41 h 171"/>
              <a:gd name="T44" fmla="*/ 40 w 170"/>
              <a:gd name="T45" fmla="*/ 11 h 171"/>
              <a:gd name="T46" fmla="*/ 40 w 170"/>
              <a:gd name="T47" fmla="*/ 11 h 171"/>
              <a:gd name="T48" fmla="*/ 84 w 170"/>
              <a:gd name="T49" fmla="*/ 0 h 171"/>
              <a:gd name="T50" fmla="*/ 84 w 170"/>
              <a:gd name="T51" fmla="*/ 31 h 171"/>
              <a:gd name="T52" fmla="*/ 84 w 170"/>
              <a:gd name="T53" fmla="*/ 31 h 171"/>
              <a:gd name="T54" fmla="*/ 49 w 170"/>
              <a:gd name="T55" fmla="*/ 46 h 171"/>
              <a:gd name="T56" fmla="*/ 49 w 170"/>
              <a:gd name="T57" fmla="*/ 46 h 171"/>
              <a:gd name="T58" fmla="*/ 34 w 170"/>
              <a:gd name="T59" fmla="*/ 85 h 171"/>
              <a:gd name="T60" fmla="*/ 34 w 170"/>
              <a:gd name="T61" fmla="*/ 85 h 171"/>
              <a:gd name="T62" fmla="*/ 49 w 170"/>
              <a:gd name="T63" fmla="*/ 125 h 171"/>
              <a:gd name="T64" fmla="*/ 49 w 170"/>
              <a:gd name="T65" fmla="*/ 125 h 171"/>
              <a:gd name="T66" fmla="*/ 84 w 170"/>
              <a:gd name="T67" fmla="*/ 141 h 171"/>
              <a:gd name="T68" fmla="*/ 84 w 170"/>
              <a:gd name="T69" fmla="*/ 141 h 171"/>
              <a:gd name="T70" fmla="*/ 120 w 170"/>
              <a:gd name="T71" fmla="*/ 125 h 171"/>
              <a:gd name="T72" fmla="*/ 120 w 170"/>
              <a:gd name="T73" fmla="*/ 125 h 171"/>
              <a:gd name="T74" fmla="*/ 134 w 170"/>
              <a:gd name="T75" fmla="*/ 85 h 171"/>
              <a:gd name="T76" fmla="*/ 134 w 170"/>
              <a:gd name="T77" fmla="*/ 85 h 171"/>
              <a:gd name="T78" fmla="*/ 119 w 170"/>
              <a:gd name="T79" fmla="*/ 46 h 171"/>
              <a:gd name="T80" fmla="*/ 119 w 170"/>
              <a:gd name="T81" fmla="*/ 46 h 171"/>
              <a:gd name="T82" fmla="*/ 84 w 170"/>
              <a:gd name="T83" fmla="*/ 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0" h="171">
                <a:moveTo>
                  <a:pt x="84" y="0"/>
                </a:moveTo>
                <a:lnTo>
                  <a:pt x="84" y="0"/>
                </a:lnTo>
                <a:cubicBezTo>
                  <a:pt x="101" y="0"/>
                  <a:pt x="115" y="3"/>
                  <a:pt x="128" y="11"/>
                </a:cubicBezTo>
                <a:lnTo>
                  <a:pt x="128" y="11"/>
                </a:lnTo>
                <a:cubicBezTo>
                  <a:pt x="141" y="18"/>
                  <a:pt x="151" y="28"/>
                  <a:pt x="158" y="41"/>
                </a:cubicBezTo>
                <a:lnTo>
                  <a:pt x="158" y="41"/>
                </a:lnTo>
                <a:cubicBezTo>
                  <a:pt x="165" y="54"/>
                  <a:pt x="169" y="68"/>
                  <a:pt x="169" y="85"/>
                </a:cubicBezTo>
                <a:lnTo>
                  <a:pt x="169" y="85"/>
                </a:lnTo>
                <a:cubicBezTo>
                  <a:pt x="169" y="102"/>
                  <a:pt x="165" y="117"/>
                  <a:pt x="158" y="130"/>
                </a:cubicBezTo>
                <a:lnTo>
                  <a:pt x="158" y="130"/>
                </a:lnTo>
                <a:cubicBezTo>
                  <a:pt x="151" y="143"/>
                  <a:pt x="141" y="153"/>
                  <a:pt x="128" y="160"/>
                </a:cubicBezTo>
                <a:lnTo>
                  <a:pt x="128" y="160"/>
                </a:lnTo>
                <a:cubicBezTo>
                  <a:pt x="115" y="167"/>
                  <a:pt x="101" y="170"/>
                  <a:pt x="84" y="170"/>
                </a:cubicBezTo>
                <a:lnTo>
                  <a:pt x="84" y="170"/>
                </a:lnTo>
                <a:cubicBezTo>
                  <a:pt x="67" y="170"/>
                  <a:pt x="53" y="167"/>
                  <a:pt x="40" y="160"/>
                </a:cubicBezTo>
                <a:lnTo>
                  <a:pt x="40" y="160"/>
                </a:lnTo>
                <a:cubicBezTo>
                  <a:pt x="28" y="153"/>
                  <a:pt x="17" y="143"/>
                  <a:pt x="10" y="130"/>
                </a:cubicBezTo>
                <a:lnTo>
                  <a:pt x="10" y="130"/>
                </a:lnTo>
                <a:cubicBezTo>
                  <a:pt x="3" y="117"/>
                  <a:pt x="0" y="102"/>
                  <a:pt x="0" y="85"/>
                </a:cubicBezTo>
                <a:lnTo>
                  <a:pt x="0" y="85"/>
                </a:lnTo>
                <a:cubicBezTo>
                  <a:pt x="0" y="68"/>
                  <a:pt x="3" y="54"/>
                  <a:pt x="10" y="41"/>
                </a:cubicBezTo>
                <a:lnTo>
                  <a:pt x="10" y="41"/>
                </a:lnTo>
                <a:cubicBezTo>
                  <a:pt x="17" y="28"/>
                  <a:pt x="28" y="18"/>
                  <a:pt x="40" y="11"/>
                </a:cubicBezTo>
                <a:lnTo>
                  <a:pt x="40" y="11"/>
                </a:lnTo>
                <a:cubicBezTo>
                  <a:pt x="53" y="3"/>
                  <a:pt x="67" y="0"/>
                  <a:pt x="84" y="0"/>
                </a:cubicBezTo>
                <a:close/>
                <a:moveTo>
                  <a:pt x="84" y="31"/>
                </a:moveTo>
                <a:lnTo>
                  <a:pt x="84" y="31"/>
                </a:lnTo>
                <a:cubicBezTo>
                  <a:pt x="70" y="31"/>
                  <a:pt x="58" y="36"/>
                  <a:pt x="49" y="46"/>
                </a:cubicBezTo>
                <a:lnTo>
                  <a:pt x="49" y="46"/>
                </a:lnTo>
                <a:cubicBezTo>
                  <a:pt x="39" y="57"/>
                  <a:pt x="34" y="70"/>
                  <a:pt x="34" y="85"/>
                </a:cubicBezTo>
                <a:lnTo>
                  <a:pt x="34" y="85"/>
                </a:lnTo>
                <a:cubicBezTo>
                  <a:pt x="34" y="102"/>
                  <a:pt x="39" y="115"/>
                  <a:pt x="49" y="125"/>
                </a:cubicBezTo>
                <a:lnTo>
                  <a:pt x="49" y="125"/>
                </a:lnTo>
                <a:cubicBezTo>
                  <a:pt x="58" y="135"/>
                  <a:pt x="70" y="141"/>
                  <a:pt x="84" y="141"/>
                </a:cubicBezTo>
                <a:lnTo>
                  <a:pt x="84" y="141"/>
                </a:lnTo>
                <a:cubicBezTo>
                  <a:pt x="99" y="141"/>
                  <a:pt x="111" y="135"/>
                  <a:pt x="120" y="125"/>
                </a:cubicBezTo>
                <a:lnTo>
                  <a:pt x="120" y="125"/>
                </a:lnTo>
                <a:cubicBezTo>
                  <a:pt x="129" y="115"/>
                  <a:pt x="134" y="102"/>
                  <a:pt x="134" y="85"/>
                </a:cubicBezTo>
                <a:lnTo>
                  <a:pt x="134" y="85"/>
                </a:lnTo>
                <a:cubicBezTo>
                  <a:pt x="134" y="70"/>
                  <a:pt x="129" y="57"/>
                  <a:pt x="119" y="46"/>
                </a:cubicBezTo>
                <a:lnTo>
                  <a:pt x="119" y="46"/>
                </a:lnTo>
                <a:cubicBezTo>
                  <a:pt x="110" y="36"/>
                  <a:pt x="99" y="31"/>
                  <a:pt x="84" y="3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67"/>
          <p:cNvSpPr>
            <a:spLocks noChangeArrowheads="1"/>
          </p:cNvSpPr>
          <p:nvPr/>
        </p:nvSpPr>
        <p:spPr bwMode="auto">
          <a:xfrm>
            <a:off x="22505439" y="2405036"/>
            <a:ext cx="116370" cy="216111"/>
          </a:xfrm>
          <a:custGeom>
            <a:avLst/>
            <a:gdLst>
              <a:gd name="T0" fmla="*/ 35 w 92"/>
              <a:gd name="T1" fmla="*/ 35 h 170"/>
              <a:gd name="T2" fmla="*/ 35 w 92"/>
              <a:gd name="T3" fmla="*/ 35 h 170"/>
              <a:gd name="T4" fmla="*/ 58 w 92"/>
              <a:gd name="T5" fmla="*/ 9 h 170"/>
              <a:gd name="T6" fmla="*/ 58 w 92"/>
              <a:gd name="T7" fmla="*/ 9 h 170"/>
              <a:gd name="T8" fmla="*/ 91 w 92"/>
              <a:gd name="T9" fmla="*/ 0 h 170"/>
              <a:gd name="T10" fmla="*/ 91 w 92"/>
              <a:gd name="T11" fmla="*/ 35 h 170"/>
              <a:gd name="T12" fmla="*/ 91 w 92"/>
              <a:gd name="T13" fmla="*/ 35 h 170"/>
              <a:gd name="T14" fmla="*/ 52 w 92"/>
              <a:gd name="T15" fmla="*/ 46 h 170"/>
              <a:gd name="T16" fmla="*/ 52 w 92"/>
              <a:gd name="T17" fmla="*/ 46 h 170"/>
              <a:gd name="T18" fmla="*/ 35 w 92"/>
              <a:gd name="T19" fmla="*/ 81 h 170"/>
              <a:gd name="T20" fmla="*/ 35 w 92"/>
              <a:gd name="T21" fmla="*/ 169 h 170"/>
              <a:gd name="T22" fmla="*/ 0 w 92"/>
              <a:gd name="T23" fmla="*/ 169 h 170"/>
              <a:gd name="T24" fmla="*/ 0 w 92"/>
              <a:gd name="T25" fmla="*/ 1 h 170"/>
              <a:gd name="T26" fmla="*/ 35 w 92"/>
              <a:gd name="T27" fmla="*/ 1 h 170"/>
              <a:gd name="T28" fmla="*/ 35 w 92"/>
              <a:gd name="T29" fmla="*/ 3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170">
                <a:moveTo>
                  <a:pt x="35" y="35"/>
                </a:moveTo>
                <a:lnTo>
                  <a:pt x="35" y="35"/>
                </a:lnTo>
                <a:cubicBezTo>
                  <a:pt x="40" y="23"/>
                  <a:pt x="48" y="15"/>
                  <a:pt x="58" y="9"/>
                </a:cubicBezTo>
                <a:lnTo>
                  <a:pt x="58" y="9"/>
                </a:lnTo>
                <a:cubicBezTo>
                  <a:pt x="67" y="3"/>
                  <a:pt x="78" y="0"/>
                  <a:pt x="91" y="0"/>
                </a:cubicBezTo>
                <a:lnTo>
                  <a:pt x="91" y="35"/>
                </a:lnTo>
                <a:lnTo>
                  <a:pt x="91" y="35"/>
                </a:lnTo>
                <a:cubicBezTo>
                  <a:pt x="75" y="34"/>
                  <a:pt x="62" y="38"/>
                  <a:pt x="52" y="46"/>
                </a:cubicBezTo>
                <a:lnTo>
                  <a:pt x="52" y="46"/>
                </a:lnTo>
                <a:cubicBezTo>
                  <a:pt x="42" y="55"/>
                  <a:pt x="36" y="66"/>
                  <a:pt x="35" y="81"/>
                </a:cubicBezTo>
                <a:lnTo>
                  <a:pt x="35" y="169"/>
                </a:lnTo>
                <a:lnTo>
                  <a:pt x="0" y="169"/>
                </a:lnTo>
                <a:lnTo>
                  <a:pt x="0" y="1"/>
                </a:lnTo>
                <a:lnTo>
                  <a:pt x="35" y="1"/>
                </a:lnTo>
                <a:lnTo>
                  <a:pt x="35" y="35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68"/>
          <p:cNvSpPr>
            <a:spLocks noChangeArrowheads="1"/>
          </p:cNvSpPr>
          <p:nvPr/>
        </p:nvSpPr>
        <p:spPr bwMode="auto">
          <a:xfrm>
            <a:off x="18886937" y="2881593"/>
            <a:ext cx="160698" cy="216111"/>
          </a:xfrm>
          <a:custGeom>
            <a:avLst/>
            <a:gdLst>
              <a:gd name="T0" fmla="*/ 111 w 127"/>
              <a:gd name="T1" fmla="*/ 43 h 172"/>
              <a:gd name="T2" fmla="*/ 111 w 127"/>
              <a:gd name="T3" fmla="*/ 43 h 172"/>
              <a:gd name="T4" fmla="*/ 88 w 127"/>
              <a:gd name="T5" fmla="*/ 33 h 172"/>
              <a:gd name="T6" fmla="*/ 88 w 127"/>
              <a:gd name="T7" fmla="*/ 33 h 172"/>
              <a:gd name="T8" fmla="*/ 65 w 127"/>
              <a:gd name="T9" fmla="*/ 29 h 172"/>
              <a:gd name="T10" fmla="*/ 65 w 127"/>
              <a:gd name="T11" fmla="*/ 29 h 172"/>
              <a:gd name="T12" fmla="*/ 48 w 127"/>
              <a:gd name="T13" fmla="*/ 33 h 172"/>
              <a:gd name="T14" fmla="*/ 48 w 127"/>
              <a:gd name="T15" fmla="*/ 33 h 172"/>
              <a:gd name="T16" fmla="*/ 41 w 127"/>
              <a:gd name="T17" fmla="*/ 46 h 172"/>
              <a:gd name="T18" fmla="*/ 41 w 127"/>
              <a:gd name="T19" fmla="*/ 46 h 172"/>
              <a:gd name="T20" fmla="*/ 48 w 127"/>
              <a:gd name="T21" fmla="*/ 59 h 172"/>
              <a:gd name="T22" fmla="*/ 48 w 127"/>
              <a:gd name="T23" fmla="*/ 59 h 172"/>
              <a:gd name="T24" fmla="*/ 73 w 127"/>
              <a:gd name="T25" fmla="*/ 68 h 172"/>
              <a:gd name="T26" fmla="*/ 73 w 127"/>
              <a:gd name="T27" fmla="*/ 68 h 172"/>
              <a:gd name="T28" fmla="*/ 100 w 127"/>
              <a:gd name="T29" fmla="*/ 79 h 172"/>
              <a:gd name="T30" fmla="*/ 100 w 127"/>
              <a:gd name="T31" fmla="*/ 79 h 172"/>
              <a:gd name="T32" fmla="*/ 119 w 127"/>
              <a:gd name="T33" fmla="*/ 94 h 172"/>
              <a:gd name="T34" fmla="*/ 119 w 127"/>
              <a:gd name="T35" fmla="*/ 94 h 172"/>
              <a:gd name="T36" fmla="*/ 126 w 127"/>
              <a:gd name="T37" fmla="*/ 120 h 172"/>
              <a:gd name="T38" fmla="*/ 126 w 127"/>
              <a:gd name="T39" fmla="*/ 120 h 172"/>
              <a:gd name="T40" fmla="*/ 109 w 127"/>
              <a:gd name="T41" fmla="*/ 158 h 172"/>
              <a:gd name="T42" fmla="*/ 109 w 127"/>
              <a:gd name="T43" fmla="*/ 158 h 172"/>
              <a:gd name="T44" fmla="*/ 65 w 127"/>
              <a:gd name="T45" fmla="*/ 171 h 172"/>
              <a:gd name="T46" fmla="*/ 65 w 127"/>
              <a:gd name="T47" fmla="*/ 171 h 172"/>
              <a:gd name="T48" fmla="*/ 29 w 127"/>
              <a:gd name="T49" fmla="*/ 164 h 172"/>
              <a:gd name="T50" fmla="*/ 29 w 127"/>
              <a:gd name="T51" fmla="*/ 164 h 172"/>
              <a:gd name="T52" fmla="*/ 0 w 127"/>
              <a:gd name="T53" fmla="*/ 147 h 172"/>
              <a:gd name="T54" fmla="*/ 12 w 127"/>
              <a:gd name="T55" fmla="*/ 122 h 172"/>
              <a:gd name="T56" fmla="*/ 12 w 127"/>
              <a:gd name="T57" fmla="*/ 122 h 172"/>
              <a:gd name="T58" fmla="*/ 37 w 127"/>
              <a:gd name="T59" fmla="*/ 136 h 172"/>
              <a:gd name="T60" fmla="*/ 37 w 127"/>
              <a:gd name="T61" fmla="*/ 136 h 172"/>
              <a:gd name="T62" fmla="*/ 66 w 127"/>
              <a:gd name="T63" fmla="*/ 142 h 172"/>
              <a:gd name="T64" fmla="*/ 66 w 127"/>
              <a:gd name="T65" fmla="*/ 142 h 172"/>
              <a:gd name="T66" fmla="*/ 86 w 127"/>
              <a:gd name="T67" fmla="*/ 137 h 172"/>
              <a:gd name="T68" fmla="*/ 86 w 127"/>
              <a:gd name="T69" fmla="*/ 137 h 172"/>
              <a:gd name="T70" fmla="*/ 93 w 127"/>
              <a:gd name="T71" fmla="*/ 124 h 172"/>
              <a:gd name="T72" fmla="*/ 93 w 127"/>
              <a:gd name="T73" fmla="*/ 124 h 172"/>
              <a:gd name="T74" fmla="*/ 88 w 127"/>
              <a:gd name="T75" fmla="*/ 113 h 172"/>
              <a:gd name="T76" fmla="*/ 88 w 127"/>
              <a:gd name="T77" fmla="*/ 113 h 172"/>
              <a:gd name="T78" fmla="*/ 78 w 127"/>
              <a:gd name="T79" fmla="*/ 106 h 172"/>
              <a:gd name="T80" fmla="*/ 78 w 127"/>
              <a:gd name="T81" fmla="*/ 106 h 172"/>
              <a:gd name="T82" fmla="*/ 59 w 127"/>
              <a:gd name="T83" fmla="*/ 99 h 172"/>
              <a:gd name="T84" fmla="*/ 59 w 127"/>
              <a:gd name="T85" fmla="*/ 99 h 172"/>
              <a:gd name="T86" fmla="*/ 32 w 127"/>
              <a:gd name="T87" fmla="*/ 89 h 172"/>
              <a:gd name="T88" fmla="*/ 32 w 127"/>
              <a:gd name="T89" fmla="*/ 89 h 172"/>
              <a:gd name="T90" fmla="*/ 15 w 127"/>
              <a:gd name="T91" fmla="*/ 74 h 172"/>
              <a:gd name="T92" fmla="*/ 15 w 127"/>
              <a:gd name="T93" fmla="*/ 74 h 172"/>
              <a:gd name="T94" fmla="*/ 8 w 127"/>
              <a:gd name="T95" fmla="*/ 49 h 172"/>
              <a:gd name="T96" fmla="*/ 8 w 127"/>
              <a:gd name="T97" fmla="*/ 49 h 172"/>
              <a:gd name="T98" fmla="*/ 25 w 127"/>
              <a:gd name="T99" fmla="*/ 12 h 172"/>
              <a:gd name="T100" fmla="*/ 25 w 127"/>
              <a:gd name="T101" fmla="*/ 12 h 172"/>
              <a:gd name="T102" fmla="*/ 67 w 127"/>
              <a:gd name="T103" fmla="*/ 0 h 172"/>
              <a:gd name="T104" fmla="*/ 67 w 127"/>
              <a:gd name="T105" fmla="*/ 0 h 172"/>
              <a:gd name="T106" fmla="*/ 98 w 127"/>
              <a:gd name="T107" fmla="*/ 4 h 172"/>
              <a:gd name="T108" fmla="*/ 98 w 127"/>
              <a:gd name="T109" fmla="*/ 4 h 172"/>
              <a:gd name="T110" fmla="*/ 124 w 127"/>
              <a:gd name="T111" fmla="*/ 17 h 172"/>
              <a:gd name="T112" fmla="*/ 111 w 127"/>
              <a:gd name="T11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7" h="172">
                <a:moveTo>
                  <a:pt x="111" y="43"/>
                </a:moveTo>
                <a:lnTo>
                  <a:pt x="111" y="43"/>
                </a:lnTo>
                <a:cubicBezTo>
                  <a:pt x="104" y="39"/>
                  <a:pt x="97" y="35"/>
                  <a:pt x="88" y="33"/>
                </a:cubicBezTo>
                <a:lnTo>
                  <a:pt x="88" y="33"/>
                </a:lnTo>
                <a:cubicBezTo>
                  <a:pt x="79" y="30"/>
                  <a:pt x="72" y="29"/>
                  <a:pt x="65" y="29"/>
                </a:cubicBezTo>
                <a:lnTo>
                  <a:pt x="65" y="29"/>
                </a:lnTo>
                <a:cubicBezTo>
                  <a:pt x="57" y="29"/>
                  <a:pt x="52" y="30"/>
                  <a:pt x="48" y="33"/>
                </a:cubicBezTo>
                <a:lnTo>
                  <a:pt x="48" y="33"/>
                </a:lnTo>
                <a:cubicBezTo>
                  <a:pt x="43" y="35"/>
                  <a:pt x="41" y="40"/>
                  <a:pt x="41" y="46"/>
                </a:cubicBezTo>
                <a:lnTo>
                  <a:pt x="41" y="46"/>
                </a:lnTo>
                <a:cubicBezTo>
                  <a:pt x="41" y="51"/>
                  <a:pt x="43" y="56"/>
                  <a:pt x="48" y="59"/>
                </a:cubicBezTo>
                <a:lnTo>
                  <a:pt x="48" y="59"/>
                </a:lnTo>
                <a:cubicBezTo>
                  <a:pt x="53" y="62"/>
                  <a:pt x="62" y="65"/>
                  <a:pt x="73" y="68"/>
                </a:cubicBezTo>
                <a:lnTo>
                  <a:pt x="73" y="68"/>
                </a:lnTo>
                <a:cubicBezTo>
                  <a:pt x="84" y="72"/>
                  <a:pt x="93" y="75"/>
                  <a:pt x="100" y="79"/>
                </a:cubicBezTo>
                <a:lnTo>
                  <a:pt x="100" y="79"/>
                </a:lnTo>
                <a:cubicBezTo>
                  <a:pt x="108" y="82"/>
                  <a:pt x="114" y="88"/>
                  <a:pt x="119" y="94"/>
                </a:cubicBezTo>
                <a:lnTo>
                  <a:pt x="119" y="94"/>
                </a:lnTo>
                <a:cubicBezTo>
                  <a:pt x="124" y="101"/>
                  <a:pt x="126" y="109"/>
                  <a:pt x="126" y="120"/>
                </a:cubicBezTo>
                <a:lnTo>
                  <a:pt x="126" y="120"/>
                </a:lnTo>
                <a:cubicBezTo>
                  <a:pt x="126" y="137"/>
                  <a:pt x="120" y="149"/>
                  <a:pt x="109" y="158"/>
                </a:cubicBezTo>
                <a:lnTo>
                  <a:pt x="109" y="158"/>
                </a:lnTo>
                <a:cubicBezTo>
                  <a:pt x="97" y="166"/>
                  <a:pt x="83" y="171"/>
                  <a:pt x="65" y="171"/>
                </a:cubicBezTo>
                <a:lnTo>
                  <a:pt x="65" y="171"/>
                </a:lnTo>
                <a:cubicBezTo>
                  <a:pt x="53" y="171"/>
                  <a:pt x="40" y="169"/>
                  <a:pt x="29" y="164"/>
                </a:cubicBezTo>
                <a:lnTo>
                  <a:pt x="29" y="164"/>
                </a:lnTo>
                <a:cubicBezTo>
                  <a:pt x="17" y="160"/>
                  <a:pt x="8" y="155"/>
                  <a:pt x="0" y="147"/>
                </a:cubicBezTo>
                <a:lnTo>
                  <a:pt x="12" y="122"/>
                </a:lnTo>
                <a:lnTo>
                  <a:pt x="12" y="122"/>
                </a:lnTo>
                <a:cubicBezTo>
                  <a:pt x="19" y="128"/>
                  <a:pt x="27" y="133"/>
                  <a:pt x="37" y="136"/>
                </a:cubicBezTo>
                <a:lnTo>
                  <a:pt x="37" y="136"/>
                </a:lnTo>
                <a:cubicBezTo>
                  <a:pt x="48" y="141"/>
                  <a:pt x="57" y="142"/>
                  <a:pt x="66" y="142"/>
                </a:cubicBezTo>
                <a:lnTo>
                  <a:pt x="66" y="142"/>
                </a:lnTo>
                <a:cubicBezTo>
                  <a:pt x="74" y="142"/>
                  <a:pt x="81" y="141"/>
                  <a:pt x="86" y="137"/>
                </a:cubicBezTo>
                <a:lnTo>
                  <a:pt x="86" y="137"/>
                </a:lnTo>
                <a:cubicBezTo>
                  <a:pt x="90" y="135"/>
                  <a:pt x="93" y="130"/>
                  <a:pt x="93" y="124"/>
                </a:cubicBezTo>
                <a:lnTo>
                  <a:pt x="93" y="124"/>
                </a:lnTo>
                <a:cubicBezTo>
                  <a:pt x="93" y="120"/>
                  <a:pt x="91" y="116"/>
                  <a:pt x="88" y="113"/>
                </a:cubicBezTo>
                <a:lnTo>
                  <a:pt x="88" y="113"/>
                </a:lnTo>
                <a:cubicBezTo>
                  <a:pt x="86" y="109"/>
                  <a:pt x="82" y="107"/>
                  <a:pt x="78" y="106"/>
                </a:cubicBezTo>
                <a:lnTo>
                  <a:pt x="78" y="106"/>
                </a:lnTo>
                <a:cubicBezTo>
                  <a:pt x="73" y="104"/>
                  <a:pt x="67" y="101"/>
                  <a:pt x="59" y="99"/>
                </a:cubicBezTo>
                <a:lnTo>
                  <a:pt x="59" y="99"/>
                </a:lnTo>
                <a:cubicBezTo>
                  <a:pt x="48" y="95"/>
                  <a:pt x="40" y="92"/>
                  <a:pt x="32" y="89"/>
                </a:cubicBezTo>
                <a:lnTo>
                  <a:pt x="32" y="89"/>
                </a:lnTo>
                <a:cubicBezTo>
                  <a:pt x="26" y="85"/>
                  <a:pt x="20" y="81"/>
                  <a:pt x="15" y="74"/>
                </a:cubicBezTo>
                <a:lnTo>
                  <a:pt x="15" y="74"/>
                </a:lnTo>
                <a:cubicBezTo>
                  <a:pt x="10" y="68"/>
                  <a:pt x="8" y="59"/>
                  <a:pt x="8" y="49"/>
                </a:cubicBezTo>
                <a:lnTo>
                  <a:pt x="8" y="49"/>
                </a:lnTo>
                <a:cubicBezTo>
                  <a:pt x="8" y="33"/>
                  <a:pt x="14" y="21"/>
                  <a:pt x="25" y="12"/>
                </a:cubicBezTo>
                <a:lnTo>
                  <a:pt x="25" y="12"/>
                </a:lnTo>
                <a:cubicBezTo>
                  <a:pt x="36" y="4"/>
                  <a:pt x="51" y="0"/>
                  <a:pt x="67" y="0"/>
                </a:cubicBezTo>
                <a:lnTo>
                  <a:pt x="67" y="0"/>
                </a:lnTo>
                <a:cubicBezTo>
                  <a:pt x="78" y="0"/>
                  <a:pt x="88" y="1"/>
                  <a:pt x="98" y="4"/>
                </a:cubicBezTo>
                <a:lnTo>
                  <a:pt x="98" y="4"/>
                </a:lnTo>
                <a:cubicBezTo>
                  <a:pt x="108" y="7"/>
                  <a:pt x="117" y="12"/>
                  <a:pt x="124" y="17"/>
                </a:cubicBezTo>
                <a:lnTo>
                  <a:pt x="111" y="43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69"/>
          <p:cNvSpPr>
            <a:spLocks noChangeArrowheads="1"/>
          </p:cNvSpPr>
          <p:nvPr/>
        </p:nvSpPr>
        <p:spPr bwMode="auto">
          <a:xfrm>
            <a:off x="19069800" y="2881593"/>
            <a:ext cx="199489" cy="216111"/>
          </a:xfrm>
          <a:custGeom>
            <a:avLst/>
            <a:gdLst>
              <a:gd name="T0" fmla="*/ 82 w 158"/>
              <a:gd name="T1" fmla="*/ 0 h 172"/>
              <a:gd name="T2" fmla="*/ 82 w 158"/>
              <a:gd name="T3" fmla="*/ 0 h 172"/>
              <a:gd name="T4" fmla="*/ 139 w 158"/>
              <a:gd name="T5" fmla="*/ 22 h 172"/>
              <a:gd name="T6" fmla="*/ 139 w 158"/>
              <a:gd name="T7" fmla="*/ 22 h 172"/>
              <a:gd name="T8" fmla="*/ 157 w 158"/>
              <a:gd name="T9" fmla="*/ 85 h 172"/>
              <a:gd name="T10" fmla="*/ 157 w 158"/>
              <a:gd name="T11" fmla="*/ 85 h 172"/>
              <a:gd name="T12" fmla="*/ 157 w 158"/>
              <a:gd name="T13" fmla="*/ 99 h 172"/>
              <a:gd name="T14" fmla="*/ 35 w 158"/>
              <a:gd name="T15" fmla="*/ 99 h 172"/>
              <a:gd name="T16" fmla="*/ 35 w 158"/>
              <a:gd name="T17" fmla="*/ 99 h 172"/>
              <a:gd name="T18" fmla="*/ 52 w 158"/>
              <a:gd name="T19" fmla="*/ 130 h 172"/>
              <a:gd name="T20" fmla="*/ 52 w 158"/>
              <a:gd name="T21" fmla="*/ 130 h 172"/>
              <a:gd name="T22" fmla="*/ 86 w 158"/>
              <a:gd name="T23" fmla="*/ 141 h 172"/>
              <a:gd name="T24" fmla="*/ 86 w 158"/>
              <a:gd name="T25" fmla="*/ 141 h 172"/>
              <a:gd name="T26" fmla="*/ 110 w 158"/>
              <a:gd name="T27" fmla="*/ 136 h 172"/>
              <a:gd name="T28" fmla="*/ 110 w 158"/>
              <a:gd name="T29" fmla="*/ 136 h 172"/>
              <a:gd name="T30" fmla="*/ 131 w 158"/>
              <a:gd name="T31" fmla="*/ 122 h 172"/>
              <a:gd name="T32" fmla="*/ 149 w 158"/>
              <a:gd name="T33" fmla="*/ 142 h 172"/>
              <a:gd name="T34" fmla="*/ 149 w 158"/>
              <a:gd name="T35" fmla="*/ 142 h 172"/>
              <a:gd name="T36" fmla="*/ 120 w 158"/>
              <a:gd name="T37" fmla="*/ 163 h 172"/>
              <a:gd name="T38" fmla="*/ 120 w 158"/>
              <a:gd name="T39" fmla="*/ 163 h 172"/>
              <a:gd name="T40" fmla="*/ 82 w 158"/>
              <a:gd name="T41" fmla="*/ 171 h 172"/>
              <a:gd name="T42" fmla="*/ 82 w 158"/>
              <a:gd name="T43" fmla="*/ 171 h 172"/>
              <a:gd name="T44" fmla="*/ 39 w 158"/>
              <a:gd name="T45" fmla="*/ 160 h 172"/>
              <a:gd name="T46" fmla="*/ 39 w 158"/>
              <a:gd name="T47" fmla="*/ 160 h 172"/>
              <a:gd name="T48" fmla="*/ 10 w 158"/>
              <a:gd name="T49" fmla="*/ 130 h 172"/>
              <a:gd name="T50" fmla="*/ 10 w 158"/>
              <a:gd name="T51" fmla="*/ 130 h 172"/>
              <a:gd name="T52" fmla="*/ 0 w 158"/>
              <a:gd name="T53" fmla="*/ 85 h 172"/>
              <a:gd name="T54" fmla="*/ 0 w 158"/>
              <a:gd name="T55" fmla="*/ 85 h 172"/>
              <a:gd name="T56" fmla="*/ 10 w 158"/>
              <a:gd name="T57" fmla="*/ 42 h 172"/>
              <a:gd name="T58" fmla="*/ 10 w 158"/>
              <a:gd name="T59" fmla="*/ 42 h 172"/>
              <a:gd name="T60" fmla="*/ 39 w 158"/>
              <a:gd name="T61" fmla="*/ 11 h 172"/>
              <a:gd name="T62" fmla="*/ 39 w 158"/>
              <a:gd name="T63" fmla="*/ 11 h 172"/>
              <a:gd name="T64" fmla="*/ 82 w 158"/>
              <a:gd name="T65" fmla="*/ 0 h 172"/>
              <a:gd name="T66" fmla="*/ 127 w 158"/>
              <a:gd name="T67" fmla="*/ 73 h 172"/>
              <a:gd name="T68" fmla="*/ 127 w 158"/>
              <a:gd name="T69" fmla="*/ 73 h 172"/>
              <a:gd name="T70" fmla="*/ 114 w 158"/>
              <a:gd name="T71" fmla="*/ 41 h 172"/>
              <a:gd name="T72" fmla="*/ 114 w 158"/>
              <a:gd name="T73" fmla="*/ 41 h 172"/>
              <a:gd name="T74" fmla="*/ 82 w 158"/>
              <a:gd name="T75" fmla="*/ 29 h 172"/>
              <a:gd name="T76" fmla="*/ 82 w 158"/>
              <a:gd name="T77" fmla="*/ 29 h 172"/>
              <a:gd name="T78" fmla="*/ 50 w 158"/>
              <a:gd name="T79" fmla="*/ 41 h 172"/>
              <a:gd name="T80" fmla="*/ 50 w 158"/>
              <a:gd name="T81" fmla="*/ 41 h 172"/>
              <a:gd name="T82" fmla="*/ 35 w 158"/>
              <a:gd name="T83" fmla="*/ 73 h 172"/>
              <a:gd name="T84" fmla="*/ 127 w 158"/>
              <a:gd name="T85" fmla="*/ 7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8" h="172">
                <a:moveTo>
                  <a:pt x="82" y="0"/>
                </a:moveTo>
                <a:lnTo>
                  <a:pt x="82" y="0"/>
                </a:lnTo>
                <a:cubicBezTo>
                  <a:pt x="107" y="0"/>
                  <a:pt x="126" y="7"/>
                  <a:pt x="139" y="22"/>
                </a:cubicBezTo>
                <a:lnTo>
                  <a:pt x="139" y="22"/>
                </a:lnTo>
                <a:cubicBezTo>
                  <a:pt x="151" y="37"/>
                  <a:pt x="157" y="59"/>
                  <a:pt x="157" y="85"/>
                </a:cubicBezTo>
                <a:lnTo>
                  <a:pt x="157" y="85"/>
                </a:lnTo>
                <a:cubicBezTo>
                  <a:pt x="157" y="89"/>
                  <a:pt x="157" y="93"/>
                  <a:pt x="157" y="99"/>
                </a:cubicBezTo>
                <a:lnTo>
                  <a:pt x="35" y="99"/>
                </a:lnTo>
                <a:lnTo>
                  <a:pt x="35" y="99"/>
                </a:lnTo>
                <a:cubicBezTo>
                  <a:pt x="38" y="113"/>
                  <a:pt x="44" y="123"/>
                  <a:pt x="52" y="130"/>
                </a:cubicBezTo>
                <a:lnTo>
                  <a:pt x="52" y="130"/>
                </a:lnTo>
                <a:cubicBezTo>
                  <a:pt x="62" y="137"/>
                  <a:pt x="73" y="141"/>
                  <a:pt x="86" y="141"/>
                </a:cubicBezTo>
                <a:lnTo>
                  <a:pt x="86" y="141"/>
                </a:lnTo>
                <a:cubicBezTo>
                  <a:pt x="94" y="141"/>
                  <a:pt x="102" y="140"/>
                  <a:pt x="110" y="136"/>
                </a:cubicBezTo>
                <a:lnTo>
                  <a:pt x="110" y="136"/>
                </a:lnTo>
                <a:cubicBezTo>
                  <a:pt x="118" y="133"/>
                  <a:pt x="125" y="128"/>
                  <a:pt x="131" y="122"/>
                </a:cubicBezTo>
                <a:lnTo>
                  <a:pt x="149" y="142"/>
                </a:lnTo>
                <a:lnTo>
                  <a:pt x="149" y="142"/>
                </a:lnTo>
                <a:cubicBezTo>
                  <a:pt x="141" y="151"/>
                  <a:pt x="131" y="158"/>
                  <a:pt x="120" y="163"/>
                </a:cubicBezTo>
                <a:lnTo>
                  <a:pt x="120" y="163"/>
                </a:lnTo>
                <a:cubicBezTo>
                  <a:pt x="109" y="168"/>
                  <a:pt x="97" y="171"/>
                  <a:pt x="82" y="171"/>
                </a:cubicBezTo>
                <a:lnTo>
                  <a:pt x="82" y="171"/>
                </a:lnTo>
                <a:cubicBezTo>
                  <a:pt x="66" y="171"/>
                  <a:pt x="52" y="167"/>
                  <a:pt x="39" y="160"/>
                </a:cubicBezTo>
                <a:lnTo>
                  <a:pt x="39" y="160"/>
                </a:lnTo>
                <a:cubicBezTo>
                  <a:pt x="27" y="153"/>
                  <a:pt x="17" y="143"/>
                  <a:pt x="10" y="130"/>
                </a:cubicBezTo>
                <a:lnTo>
                  <a:pt x="10" y="130"/>
                </a:lnTo>
                <a:cubicBezTo>
                  <a:pt x="3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3" y="54"/>
                  <a:pt x="10" y="42"/>
                </a:cubicBezTo>
                <a:lnTo>
                  <a:pt x="10" y="42"/>
                </a:lnTo>
                <a:cubicBezTo>
                  <a:pt x="17" y="28"/>
                  <a:pt x="27" y="18"/>
                  <a:pt x="39" y="11"/>
                </a:cubicBezTo>
                <a:lnTo>
                  <a:pt x="39" y="11"/>
                </a:lnTo>
                <a:cubicBezTo>
                  <a:pt x="52" y="4"/>
                  <a:pt x="66" y="0"/>
                  <a:pt x="82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6" y="59"/>
                  <a:pt x="122" y="49"/>
                  <a:pt x="114" y="41"/>
                </a:cubicBezTo>
                <a:lnTo>
                  <a:pt x="114" y="41"/>
                </a:lnTo>
                <a:cubicBezTo>
                  <a:pt x="105" y="33"/>
                  <a:pt x="95" y="29"/>
                  <a:pt x="82" y="29"/>
                </a:cubicBezTo>
                <a:lnTo>
                  <a:pt x="82" y="29"/>
                </a:lnTo>
                <a:cubicBezTo>
                  <a:pt x="69" y="29"/>
                  <a:pt x="58" y="33"/>
                  <a:pt x="50" y="41"/>
                </a:cubicBezTo>
                <a:lnTo>
                  <a:pt x="50" y="41"/>
                </a:lnTo>
                <a:cubicBezTo>
                  <a:pt x="41" y="49"/>
                  <a:pt x="36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70"/>
          <p:cNvSpPr>
            <a:spLocks noChangeArrowheads="1"/>
          </p:cNvSpPr>
          <p:nvPr/>
        </p:nvSpPr>
        <p:spPr bwMode="auto">
          <a:xfrm>
            <a:off x="19313619" y="2881593"/>
            <a:ext cx="116370" cy="216111"/>
          </a:xfrm>
          <a:custGeom>
            <a:avLst/>
            <a:gdLst>
              <a:gd name="T0" fmla="*/ 35 w 91"/>
              <a:gd name="T1" fmla="*/ 35 h 170"/>
              <a:gd name="T2" fmla="*/ 35 w 91"/>
              <a:gd name="T3" fmla="*/ 35 h 170"/>
              <a:gd name="T4" fmla="*/ 57 w 91"/>
              <a:gd name="T5" fmla="*/ 9 h 170"/>
              <a:gd name="T6" fmla="*/ 57 w 91"/>
              <a:gd name="T7" fmla="*/ 9 h 170"/>
              <a:gd name="T8" fmla="*/ 90 w 91"/>
              <a:gd name="T9" fmla="*/ 0 h 170"/>
              <a:gd name="T10" fmla="*/ 90 w 91"/>
              <a:gd name="T11" fmla="*/ 35 h 170"/>
              <a:gd name="T12" fmla="*/ 90 w 91"/>
              <a:gd name="T13" fmla="*/ 35 h 170"/>
              <a:gd name="T14" fmla="*/ 52 w 91"/>
              <a:gd name="T15" fmla="*/ 46 h 170"/>
              <a:gd name="T16" fmla="*/ 52 w 91"/>
              <a:gd name="T17" fmla="*/ 46 h 170"/>
              <a:gd name="T18" fmla="*/ 35 w 91"/>
              <a:gd name="T19" fmla="*/ 81 h 170"/>
              <a:gd name="T20" fmla="*/ 35 w 91"/>
              <a:gd name="T21" fmla="*/ 169 h 170"/>
              <a:gd name="T22" fmla="*/ 0 w 91"/>
              <a:gd name="T23" fmla="*/ 169 h 170"/>
              <a:gd name="T24" fmla="*/ 0 w 91"/>
              <a:gd name="T25" fmla="*/ 1 h 170"/>
              <a:gd name="T26" fmla="*/ 35 w 91"/>
              <a:gd name="T27" fmla="*/ 1 h 170"/>
              <a:gd name="T28" fmla="*/ 35 w 91"/>
              <a:gd name="T29" fmla="*/ 3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170">
                <a:moveTo>
                  <a:pt x="35" y="35"/>
                </a:moveTo>
                <a:lnTo>
                  <a:pt x="35" y="35"/>
                </a:lnTo>
                <a:cubicBezTo>
                  <a:pt x="40" y="23"/>
                  <a:pt x="47" y="15"/>
                  <a:pt x="57" y="9"/>
                </a:cubicBezTo>
                <a:lnTo>
                  <a:pt x="57" y="9"/>
                </a:lnTo>
                <a:cubicBezTo>
                  <a:pt x="66" y="3"/>
                  <a:pt x="78" y="0"/>
                  <a:pt x="90" y="0"/>
                </a:cubicBezTo>
                <a:lnTo>
                  <a:pt x="90" y="35"/>
                </a:lnTo>
                <a:lnTo>
                  <a:pt x="90" y="35"/>
                </a:lnTo>
                <a:cubicBezTo>
                  <a:pt x="74" y="34"/>
                  <a:pt x="61" y="38"/>
                  <a:pt x="52" y="46"/>
                </a:cubicBezTo>
                <a:lnTo>
                  <a:pt x="52" y="46"/>
                </a:lnTo>
                <a:cubicBezTo>
                  <a:pt x="42" y="55"/>
                  <a:pt x="36" y="67"/>
                  <a:pt x="35" y="81"/>
                </a:cubicBezTo>
                <a:lnTo>
                  <a:pt x="35" y="169"/>
                </a:lnTo>
                <a:lnTo>
                  <a:pt x="0" y="169"/>
                </a:lnTo>
                <a:lnTo>
                  <a:pt x="0" y="1"/>
                </a:lnTo>
                <a:lnTo>
                  <a:pt x="35" y="1"/>
                </a:lnTo>
                <a:lnTo>
                  <a:pt x="35" y="35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71"/>
          <p:cNvSpPr>
            <a:spLocks noChangeArrowheads="1"/>
          </p:cNvSpPr>
          <p:nvPr/>
        </p:nvSpPr>
        <p:spPr bwMode="auto">
          <a:xfrm>
            <a:off x="19441072" y="2881593"/>
            <a:ext cx="205028" cy="210571"/>
          </a:xfrm>
          <a:custGeom>
            <a:avLst/>
            <a:gdLst>
              <a:gd name="T0" fmla="*/ 0 w 162"/>
              <a:gd name="T1" fmla="*/ 0 h 169"/>
              <a:gd name="T2" fmla="*/ 36 w 162"/>
              <a:gd name="T3" fmla="*/ 0 h 169"/>
              <a:gd name="T4" fmla="*/ 81 w 162"/>
              <a:gd name="T5" fmla="*/ 133 h 169"/>
              <a:gd name="T6" fmla="*/ 125 w 162"/>
              <a:gd name="T7" fmla="*/ 0 h 169"/>
              <a:gd name="T8" fmla="*/ 161 w 162"/>
              <a:gd name="T9" fmla="*/ 0 h 169"/>
              <a:gd name="T10" fmla="*/ 98 w 162"/>
              <a:gd name="T11" fmla="*/ 168 h 169"/>
              <a:gd name="T12" fmla="*/ 62 w 162"/>
              <a:gd name="T13" fmla="*/ 168 h 169"/>
              <a:gd name="T14" fmla="*/ 0 w 162"/>
              <a:gd name="T1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169">
                <a:moveTo>
                  <a:pt x="0" y="0"/>
                </a:moveTo>
                <a:lnTo>
                  <a:pt x="36" y="0"/>
                </a:lnTo>
                <a:lnTo>
                  <a:pt x="81" y="133"/>
                </a:lnTo>
                <a:lnTo>
                  <a:pt x="125" y="0"/>
                </a:lnTo>
                <a:lnTo>
                  <a:pt x="161" y="0"/>
                </a:lnTo>
                <a:lnTo>
                  <a:pt x="98" y="168"/>
                </a:lnTo>
                <a:lnTo>
                  <a:pt x="62" y="168"/>
                </a:lnTo>
                <a:lnTo>
                  <a:pt x="0" y="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72"/>
          <p:cNvSpPr>
            <a:spLocks noChangeArrowheads="1"/>
          </p:cNvSpPr>
          <p:nvPr/>
        </p:nvSpPr>
        <p:spPr bwMode="auto">
          <a:xfrm>
            <a:off x="19668266" y="2792931"/>
            <a:ext cx="55414" cy="299233"/>
          </a:xfrm>
          <a:custGeom>
            <a:avLst/>
            <a:gdLst>
              <a:gd name="T0" fmla="*/ 4 w 42"/>
              <a:gd name="T1" fmla="*/ 70 h 239"/>
              <a:gd name="T2" fmla="*/ 38 w 42"/>
              <a:gd name="T3" fmla="*/ 70 h 239"/>
              <a:gd name="T4" fmla="*/ 38 w 42"/>
              <a:gd name="T5" fmla="*/ 238 h 239"/>
              <a:gd name="T6" fmla="*/ 4 w 42"/>
              <a:gd name="T7" fmla="*/ 238 h 239"/>
              <a:gd name="T8" fmla="*/ 4 w 42"/>
              <a:gd name="T9" fmla="*/ 70 h 239"/>
              <a:gd name="T10" fmla="*/ 21 w 42"/>
              <a:gd name="T11" fmla="*/ 0 h 239"/>
              <a:gd name="T12" fmla="*/ 21 w 42"/>
              <a:gd name="T13" fmla="*/ 0 h 239"/>
              <a:gd name="T14" fmla="*/ 35 w 42"/>
              <a:gd name="T15" fmla="*/ 7 h 239"/>
              <a:gd name="T16" fmla="*/ 35 w 42"/>
              <a:gd name="T17" fmla="*/ 7 h 239"/>
              <a:gd name="T18" fmla="*/ 41 w 42"/>
              <a:gd name="T19" fmla="*/ 22 h 239"/>
              <a:gd name="T20" fmla="*/ 41 w 42"/>
              <a:gd name="T21" fmla="*/ 22 h 239"/>
              <a:gd name="T22" fmla="*/ 35 w 42"/>
              <a:gd name="T23" fmla="*/ 38 h 239"/>
              <a:gd name="T24" fmla="*/ 35 w 42"/>
              <a:gd name="T25" fmla="*/ 38 h 239"/>
              <a:gd name="T26" fmla="*/ 21 w 42"/>
              <a:gd name="T27" fmla="*/ 44 h 239"/>
              <a:gd name="T28" fmla="*/ 21 w 42"/>
              <a:gd name="T29" fmla="*/ 44 h 239"/>
              <a:gd name="T30" fmla="*/ 6 w 42"/>
              <a:gd name="T31" fmla="*/ 38 h 239"/>
              <a:gd name="T32" fmla="*/ 6 w 42"/>
              <a:gd name="T33" fmla="*/ 38 h 239"/>
              <a:gd name="T34" fmla="*/ 0 w 42"/>
              <a:gd name="T35" fmla="*/ 22 h 239"/>
              <a:gd name="T36" fmla="*/ 0 w 42"/>
              <a:gd name="T37" fmla="*/ 22 h 239"/>
              <a:gd name="T38" fmla="*/ 6 w 42"/>
              <a:gd name="T39" fmla="*/ 7 h 239"/>
              <a:gd name="T40" fmla="*/ 6 w 42"/>
              <a:gd name="T41" fmla="*/ 7 h 239"/>
              <a:gd name="T42" fmla="*/ 21 w 42"/>
              <a:gd name="T43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239">
                <a:moveTo>
                  <a:pt x="4" y="70"/>
                </a:moveTo>
                <a:lnTo>
                  <a:pt x="38" y="70"/>
                </a:lnTo>
                <a:lnTo>
                  <a:pt x="38" y="238"/>
                </a:lnTo>
                <a:lnTo>
                  <a:pt x="4" y="238"/>
                </a:lnTo>
                <a:lnTo>
                  <a:pt x="4" y="70"/>
                </a:lnTo>
                <a:close/>
                <a:moveTo>
                  <a:pt x="21" y="0"/>
                </a:moveTo>
                <a:lnTo>
                  <a:pt x="21" y="0"/>
                </a:lnTo>
                <a:cubicBezTo>
                  <a:pt x="27" y="0"/>
                  <a:pt x="32" y="2"/>
                  <a:pt x="35" y="7"/>
                </a:cubicBezTo>
                <a:lnTo>
                  <a:pt x="35" y="7"/>
                </a:lnTo>
                <a:cubicBezTo>
                  <a:pt x="40" y="10"/>
                  <a:pt x="41" y="16"/>
                  <a:pt x="41" y="22"/>
                </a:cubicBezTo>
                <a:lnTo>
                  <a:pt x="41" y="22"/>
                </a:lnTo>
                <a:cubicBezTo>
                  <a:pt x="41" y="29"/>
                  <a:pt x="40" y="34"/>
                  <a:pt x="35" y="38"/>
                </a:cubicBezTo>
                <a:lnTo>
                  <a:pt x="35" y="38"/>
                </a:lnTo>
                <a:cubicBezTo>
                  <a:pt x="32" y="42"/>
                  <a:pt x="27" y="44"/>
                  <a:pt x="21" y="44"/>
                </a:cubicBezTo>
                <a:lnTo>
                  <a:pt x="21" y="44"/>
                </a:lnTo>
                <a:cubicBezTo>
                  <a:pt x="15" y="44"/>
                  <a:pt x="10" y="42"/>
                  <a:pt x="6" y="38"/>
                </a:cubicBezTo>
                <a:lnTo>
                  <a:pt x="6" y="38"/>
                </a:lnTo>
                <a:cubicBezTo>
                  <a:pt x="2" y="34"/>
                  <a:pt x="0" y="29"/>
                  <a:pt x="0" y="22"/>
                </a:cubicBezTo>
                <a:lnTo>
                  <a:pt x="0" y="22"/>
                </a:lnTo>
                <a:cubicBezTo>
                  <a:pt x="0" y="16"/>
                  <a:pt x="2" y="10"/>
                  <a:pt x="6" y="7"/>
                </a:cubicBezTo>
                <a:lnTo>
                  <a:pt x="6" y="7"/>
                </a:lnTo>
                <a:cubicBezTo>
                  <a:pt x="10" y="2"/>
                  <a:pt x="15" y="0"/>
                  <a:pt x="21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73"/>
          <p:cNvSpPr>
            <a:spLocks noChangeArrowheads="1"/>
          </p:cNvSpPr>
          <p:nvPr/>
        </p:nvSpPr>
        <p:spPr bwMode="auto">
          <a:xfrm>
            <a:off x="19762471" y="2881593"/>
            <a:ext cx="188406" cy="216111"/>
          </a:xfrm>
          <a:custGeom>
            <a:avLst/>
            <a:gdLst>
              <a:gd name="T0" fmla="*/ 129 w 151"/>
              <a:gd name="T1" fmla="*/ 51 h 172"/>
              <a:gd name="T2" fmla="*/ 129 w 151"/>
              <a:gd name="T3" fmla="*/ 51 h 172"/>
              <a:gd name="T4" fmla="*/ 84 w 151"/>
              <a:gd name="T5" fmla="*/ 32 h 172"/>
              <a:gd name="T6" fmla="*/ 84 w 151"/>
              <a:gd name="T7" fmla="*/ 32 h 172"/>
              <a:gd name="T8" fmla="*/ 48 w 151"/>
              <a:gd name="T9" fmla="*/ 47 h 172"/>
              <a:gd name="T10" fmla="*/ 48 w 151"/>
              <a:gd name="T11" fmla="*/ 47 h 172"/>
              <a:gd name="T12" fmla="*/ 35 w 151"/>
              <a:gd name="T13" fmla="*/ 85 h 172"/>
              <a:gd name="T14" fmla="*/ 35 w 151"/>
              <a:gd name="T15" fmla="*/ 85 h 172"/>
              <a:gd name="T16" fmla="*/ 48 w 151"/>
              <a:gd name="T17" fmla="*/ 125 h 172"/>
              <a:gd name="T18" fmla="*/ 48 w 151"/>
              <a:gd name="T19" fmla="*/ 125 h 172"/>
              <a:gd name="T20" fmla="*/ 83 w 151"/>
              <a:gd name="T21" fmla="*/ 140 h 172"/>
              <a:gd name="T22" fmla="*/ 83 w 151"/>
              <a:gd name="T23" fmla="*/ 140 h 172"/>
              <a:gd name="T24" fmla="*/ 130 w 151"/>
              <a:gd name="T25" fmla="*/ 119 h 172"/>
              <a:gd name="T26" fmla="*/ 150 w 151"/>
              <a:gd name="T27" fmla="*/ 140 h 172"/>
              <a:gd name="T28" fmla="*/ 150 w 151"/>
              <a:gd name="T29" fmla="*/ 140 h 172"/>
              <a:gd name="T30" fmla="*/ 121 w 151"/>
              <a:gd name="T31" fmla="*/ 163 h 172"/>
              <a:gd name="T32" fmla="*/ 121 w 151"/>
              <a:gd name="T33" fmla="*/ 163 h 172"/>
              <a:gd name="T34" fmla="*/ 81 w 151"/>
              <a:gd name="T35" fmla="*/ 171 h 172"/>
              <a:gd name="T36" fmla="*/ 81 w 151"/>
              <a:gd name="T37" fmla="*/ 171 h 172"/>
              <a:gd name="T38" fmla="*/ 39 w 151"/>
              <a:gd name="T39" fmla="*/ 160 h 172"/>
              <a:gd name="T40" fmla="*/ 39 w 151"/>
              <a:gd name="T41" fmla="*/ 160 h 172"/>
              <a:gd name="T42" fmla="*/ 10 w 151"/>
              <a:gd name="T43" fmla="*/ 130 h 172"/>
              <a:gd name="T44" fmla="*/ 10 w 151"/>
              <a:gd name="T45" fmla="*/ 130 h 172"/>
              <a:gd name="T46" fmla="*/ 0 w 151"/>
              <a:gd name="T47" fmla="*/ 85 h 172"/>
              <a:gd name="T48" fmla="*/ 0 w 151"/>
              <a:gd name="T49" fmla="*/ 85 h 172"/>
              <a:gd name="T50" fmla="*/ 10 w 151"/>
              <a:gd name="T51" fmla="*/ 41 h 172"/>
              <a:gd name="T52" fmla="*/ 10 w 151"/>
              <a:gd name="T53" fmla="*/ 41 h 172"/>
              <a:gd name="T54" fmla="*/ 39 w 151"/>
              <a:gd name="T55" fmla="*/ 11 h 172"/>
              <a:gd name="T56" fmla="*/ 39 w 151"/>
              <a:gd name="T57" fmla="*/ 11 h 172"/>
              <a:gd name="T58" fmla="*/ 81 w 151"/>
              <a:gd name="T59" fmla="*/ 0 h 172"/>
              <a:gd name="T60" fmla="*/ 81 w 151"/>
              <a:gd name="T61" fmla="*/ 0 h 172"/>
              <a:gd name="T62" fmla="*/ 120 w 151"/>
              <a:gd name="T63" fmla="*/ 7 h 172"/>
              <a:gd name="T64" fmla="*/ 120 w 151"/>
              <a:gd name="T65" fmla="*/ 7 h 172"/>
              <a:gd name="T66" fmla="*/ 148 w 151"/>
              <a:gd name="T67" fmla="*/ 27 h 172"/>
              <a:gd name="T68" fmla="*/ 129 w 151"/>
              <a:gd name="T69" fmla="*/ 5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1" h="172">
                <a:moveTo>
                  <a:pt x="129" y="51"/>
                </a:moveTo>
                <a:lnTo>
                  <a:pt x="129" y="51"/>
                </a:lnTo>
                <a:cubicBezTo>
                  <a:pt x="117" y="38"/>
                  <a:pt x="102" y="32"/>
                  <a:pt x="84" y="32"/>
                </a:cubicBezTo>
                <a:lnTo>
                  <a:pt x="84" y="32"/>
                </a:lnTo>
                <a:cubicBezTo>
                  <a:pt x="70" y="32"/>
                  <a:pt x="57" y="37"/>
                  <a:pt x="48" y="47"/>
                </a:cubicBezTo>
                <a:lnTo>
                  <a:pt x="48" y="47"/>
                </a:lnTo>
                <a:cubicBezTo>
                  <a:pt x="39" y="57"/>
                  <a:pt x="35" y="70"/>
                  <a:pt x="35" y="85"/>
                </a:cubicBezTo>
                <a:lnTo>
                  <a:pt x="35" y="85"/>
                </a:lnTo>
                <a:cubicBezTo>
                  <a:pt x="35" y="101"/>
                  <a:pt x="39" y="114"/>
                  <a:pt x="48" y="125"/>
                </a:cubicBezTo>
                <a:lnTo>
                  <a:pt x="48" y="125"/>
                </a:lnTo>
                <a:cubicBezTo>
                  <a:pt x="57" y="135"/>
                  <a:pt x="69" y="140"/>
                  <a:pt x="83" y="140"/>
                </a:cubicBezTo>
                <a:lnTo>
                  <a:pt x="83" y="140"/>
                </a:lnTo>
                <a:cubicBezTo>
                  <a:pt x="103" y="140"/>
                  <a:pt x="119" y="133"/>
                  <a:pt x="130" y="119"/>
                </a:cubicBezTo>
                <a:lnTo>
                  <a:pt x="150" y="140"/>
                </a:lnTo>
                <a:lnTo>
                  <a:pt x="150" y="140"/>
                </a:lnTo>
                <a:cubicBezTo>
                  <a:pt x="143" y="150"/>
                  <a:pt x="133" y="157"/>
                  <a:pt x="121" y="163"/>
                </a:cubicBezTo>
                <a:lnTo>
                  <a:pt x="121" y="163"/>
                </a:lnTo>
                <a:cubicBezTo>
                  <a:pt x="109" y="168"/>
                  <a:pt x="96" y="171"/>
                  <a:pt x="81" y="171"/>
                </a:cubicBezTo>
                <a:lnTo>
                  <a:pt x="81" y="171"/>
                </a:lnTo>
                <a:cubicBezTo>
                  <a:pt x="65" y="171"/>
                  <a:pt x="51" y="167"/>
                  <a:pt x="39" y="160"/>
                </a:cubicBezTo>
                <a:lnTo>
                  <a:pt x="39" y="160"/>
                </a:lnTo>
                <a:cubicBezTo>
                  <a:pt x="26" y="153"/>
                  <a:pt x="17" y="143"/>
                  <a:pt x="10" y="130"/>
                </a:cubicBezTo>
                <a:lnTo>
                  <a:pt x="10" y="130"/>
                </a:lnTo>
                <a:cubicBezTo>
                  <a:pt x="3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3" y="54"/>
                  <a:pt x="10" y="41"/>
                </a:cubicBezTo>
                <a:lnTo>
                  <a:pt x="10" y="41"/>
                </a:lnTo>
                <a:cubicBezTo>
                  <a:pt x="17" y="28"/>
                  <a:pt x="26" y="18"/>
                  <a:pt x="39" y="11"/>
                </a:cubicBezTo>
                <a:lnTo>
                  <a:pt x="39" y="11"/>
                </a:lnTo>
                <a:cubicBezTo>
                  <a:pt x="51" y="4"/>
                  <a:pt x="65" y="0"/>
                  <a:pt x="81" y="0"/>
                </a:cubicBezTo>
                <a:lnTo>
                  <a:pt x="81" y="0"/>
                </a:lnTo>
                <a:cubicBezTo>
                  <a:pt x="96" y="0"/>
                  <a:pt x="108" y="3"/>
                  <a:pt x="120" y="7"/>
                </a:cubicBezTo>
                <a:lnTo>
                  <a:pt x="120" y="7"/>
                </a:lnTo>
                <a:cubicBezTo>
                  <a:pt x="131" y="12"/>
                  <a:pt x="141" y="19"/>
                  <a:pt x="148" y="27"/>
                </a:cubicBezTo>
                <a:lnTo>
                  <a:pt x="129" y="51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74"/>
          <p:cNvSpPr>
            <a:spLocks noChangeArrowheads="1"/>
          </p:cNvSpPr>
          <p:nvPr/>
        </p:nvSpPr>
        <p:spPr bwMode="auto">
          <a:xfrm>
            <a:off x="19973042" y="2881593"/>
            <a:ext cx="199489" cy="216111"/>
          </a:xfrm>
          <a:custGeom>
            <a:avLst/>
            <a:gdLst>
              <a:gd name="T0" fmla="*/ 81 w 159"/>
              <a:gd name="T1" fmla="*/ 0 h 172"/>
              <a:gd name="T2" fmla="*/ 81 w 159"/>
              <a:gd name="T3" fmla="*/ 0 h 172"/>
              <a:gd name="T4" fmla="*/ 138 w 159"/>
              <a:gd name="T5" fmla="*/ 22 h 172"/>
              <a:gd name="T6" fmla="*/ 138 w 159"/>
              <a:gd name="T7" fmla="*/ 22 h 172"/>
              <a:gd name="T8" fmla="*/ 158 w 159"/>
              <a:gd name="T9" fmla="*/ 85 h 172"/>
              <a:gd name="T10" fmla="*/ 158 w 159"/>
              <a:gd name="T11" fmla="*/ 85 h 172"/>
              <a:gd name="T12" fmla="*/ 157 w 159"/>
              <a:gd name="T13" fmla="*/ 99 h 172"/>
              <a:gd name="T14" fmla="*/ 35 w 159"/>
              <a:gd name="T15" fmla="*/ 99 h 172"/>
              <a:gd name="T16" fmla="*/ 35 w 159"/>
              <a:gd name="T17" fmla="*/ 99 h 172"/>
              <a:gd name="T18" fmla="*/ 53 w 159"/>
              <a:gd name="T19" fmla="*/ 130 h 172"/>
              <a:gd name="T20" fmla="*/ 53 w 159"/>
              <a:gd name="T21" fmla="*/ 130 h 172"/>
              <a:gd name="T22" fmla="*/ 85 w 159"/>
              <a:gd name="T23" fmla="*/ 141 h 172"/>
              <a:gd name="T24" fmla="*/ 85 w 159"/>
              <a:gd name="T25" fmla="*/ 141 h 172"/>
              <a:gd name="T26" fmla="*/ 110 w 159"/>
              <a:gd name="T27" fmla="*/ 136 h 172"/>
              <a:gd name="T28" fmla="*/ 110 w 159"/>
              <a:gd name="T29" fmla="*/ 136 h 172"/>
              <a:gd name="T30" fmla="*/ 130 w 159"/>
              <a:gd name="T31" fmla="*/ 122 h 172"/>
              <a:gd name="T32" fmla="*/ 149 w 159"/>
              <a:gd name="T33" fmla="*/ 142 h 172"/>
              <a:gd name="T34" fmla="*/ 149 w 159"/>
              <a:gd name="T35" fmla="*/ 142 h 172"/>
              <a:gd name="T36" fmla="*/ 120 w 159"/>
              <a:gd name="T37" fmla="*/ 163 h 172"/>
              <a:gd name="T38" fmla="*/ 120 w 159"/>
              <a:gd name="T39" fmla="*/ 163 h 172"/>
              <a:gd name="T40" fmla="*/ 82 w 159"/>
              <a:gd name="T41" fmla="*/ 171 h 172"/>
              <a:gd name="T42" fmla="*/ 82 w 159"/>
              <a:gd name="T43" fmla="*/ 171 h 172"/>
              <a:gd name="T44" fmla="*/ 39 w 159"/>
              <a:gd name="T45" fmla="*/ 160 h 172"/>
              <a:gd name="T46" fmla="*/ 39 w 159"/>
              <a:gd name="T47" fmla="*/ 160 h 172"/>
              <a:gd name="T48" fmla="*/ 10 w 159"/>
              <a:gd name="T49" fmla="*/ 130 h 172"/>
              <a:gd name="T50" fmla="*/ 10 w 159"/>
              <a:gd name="T51" fmla="*/ 130 h 172"/>
              <a:gd name="T52" fmla="*/ 0 w 159"/>
              <a:gd name="T53" fmla="*/ 85 h 172"/>
              <a:gd name="T54" fmla="*/ 0 w 159"/>
              <a:gd name="T55" fmla="*/ 85 h 172"/>
              <a:gd name="T56" fmla="*/ 10 w 159"/>
              <a:gd name="T57" fmla="*/ 42 h 172"/>
              <a:gd name="T58" fmla="*/ 10 w 159"/>
              <a:gd name="T59" fmla="*/ 42 h 172"/>
              <a:gd name="T60" fmla="*/ 39 w 159"/>
              <a:gd name="T61" fmla="*/ 11 h 172"/>
              <a:gd name="T62" fmla="*/ 39 w 159"/>
              <a:gd name="T63" fmla="*/ 11 h 172"/>
              <a:gd name="T64" fmla="*/ 81 w 159"/>
              <a:gd name="T65" fmla="*/ 0 h 172"/>
              <a:gd name="T66" fmla="*/ 127 w 159"/>
              <a:gd name="T67" fmla="*/ 73 h 172"/>
              <a:gd name="T68" fmla="*/ 127 w 159"/>
              <a:gd name="T69" fmla="*/ 73 h 172"/>
              <a:gd name="T70" fmla="*/ 114 w 159"/>
              <a:gd name="T71" fmla="*/ 41 h 172"/>
              <a:gd name="T72" fmla="*/ 114 w 159"/>
              <a:gd name="T73" fmla="*/ 41 h 172"/>
              <a:gd name="T74" fmla="*/ 81 w 159"/>
              <a:gd name="T75" fmla="*/ 29 h 172"/>
              <a:gd name="T76" fmla="*/ 81 w 159"/>
              <a:gd name="T77" fmla="*/ 29 h 172"/>
              <a:gd name="T78" fmla="*/ 50 w 159"/>
              <a:gd name="T79" fmla="*/ 41 h 172"/>
              <a:gd name="T80" fmla="*/ 50 w 159"/>
              <a:gd name="T81" fmla="*/ 41 h 172"/>
              <a:gd name="T82" fmla="*/ 35 w 159"/>
              <a:gd name="T83" fmla="*/ 73 h 172"/>
              <a:gd name="T84" fmla="*/ 127 w 159"/>
              <a:gd name="T85" fmla="*/ 7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72">
                <a:moveTo>
                  <a:pt x="81" y="0"/>
                </a:moveTo>
                <a:lnTo>
                  <a:pt x="81" y="0"/>
                </a:lnTo>
                <a:cubicBezTo>
                  <a:pt x="107" y="0"/>
                  <a:pt x="126" y="7"/>
                  <a:pt x="138" y="22"/>
                </a:cubicBezTo>
                <a:lnTo>
                  <a:pt x="138" y="22"/>
                </a:lnTo>
                <a:cubicBezTo>
                  <a:pt x="151" y="37"/>
                  <a:pt x="158" y="59"/>
                  <a:pt x="158" y="85"/>
                </a:cubicBezTo>
                <a:lnTo>
                  <a:pt x="158" y="85"/>
                </a:lnTo>
                <a:cubicBezTo>
                  <a:pt x="158" y="89"/>
                  <a:pt x="157" y="93"/>
                  <a:pt x="157" y="99"/>
                </a:cubicBezTo>
                <a:lnTo>
                  <a:pt x="35" y="99"/>
                </a:lnTo>
                <a:lnTo>
                  <a:pt x="35" y="99"/>
                </a:lnTo>
                <a:cubicBezTo>
                  <a:pt x="38" y="113"/>
                  <a:pt x="43" y="123"/>
                  <a:pt x="53" y="130"/>
                </a:cubicBezTo>
                <a:lnTo>
                  <a:pt x="53" y="130"/>
                </a:lnTo>
                <a:cubicBezTo>
                  <a:pt x="61" y="137"/>
                  <a:pt x="72" y="141"/>
                  <a:pt x="85" y="141"/>
                </a:cubicBezTo>
                <a:lnTo>
                  <a:pt x="85" y="141"/>
                </a:lnTo>
                <a:cubicBezTo>
                  <a:pt x="94" y="141"/>
                  <a:pt x="102" y="140"/>
                  <a:pt x="110" y="136"/>
                </a:cubicBezTo>
                <a:lnTo>
                  <a:pt x="110" y="136"/>
                </a:lnTo>
                <a:cubicBezTo>
                  <a:pt x="117" y="133"/>
                  <a:pt x="125" y="128"/>
                  <a:pt x="130" y="122"/>
                </a:cubicBezTo>
                <a:lnTo>
                  <a:pt x="149" y="142"/>
                </a:lnTo>
                <a:lnTo>
                  <a:pt x="149" y="142"/>
                </a:lnTo>
                <a:cubicBezTo>
                  <a:pt x="141" y="151"/>
                  <a:pt x="132" y="158"/>
                  <a:pt x="120" y="163"/>
                </a:cubicBezTo>
                <a:lnTo>
                  <a:pt x="120" y="163"/>
                </a:lnTo>
                <a:cubicBezTo>
                  <a:pt x="109" y="168"/>
                  <a:pt x="96" y="171"/>
                  <a:pt x="82" y="171"/>
                </a:cubicBezTo>
                <a:lnTo>
                  <a:pt x="82" y="171"/>
                </a:lnTo>
                <a:cubicBezTo>
                  <a:pt x="66" y="171"/>
                  <a:pt x="52" y="167"/>
                  <a:pt x="39" y="160"/>
                </a:cubicBezTo>
                <a:lnTo>
                  <a:pt x="39" y="160"/>
                </a:lnTo>
                <a:cubicBezTo>
                  <a:pt x="26" y="153"/>
                  <a:pt x="17" y="143"/>
                  <a:pt x="10" y="130"/>
                </a:cubicBezTo>
                <a:lnTo>
                  <a:pt x="10" y="130"/>
                </a:lnTo>
                <a:cubicBezTo>
                  <a:pt x="3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3" y="54"/>
                  <a:pt x="10" y="42"/>
                </a:cubicBezTo>
                <a:lnTo>
                  <a:pt x="10" y="42"/>
                </a:lnTo>
                <a:cubicBezTo>
                  <a:pt x="17" y="28"/>
                  <a:pt x="26" y="18"/>
                  <a:pt x="39" y="11"/>
                </a:cubicBezTo>
                <a:lnTo>
                  <a:pt x="39" y="11"/>
                </a:lnTo>
                <a:cubicBezTo>
                  <a:pt x="52" y="4"/>
                  <a:pt x="65" y="0"/>
                  <a:pt x="81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6" y="59"/>
                  <a:pt x="122" y="49"/>
                  <a:pt x="114" y="41"/>
                </a:cubicBezTo>
                <a:lnTo>
                  <a:pt x="114" y="41"/>
                </a:lnTo>
                <a:cubicBezTo>
                  <a:pt x="105" y="33"/>
                  <a:pt x="95" y="29"/>
                  <a:pt x="81" y="29"/>
                </a:cubicBezTo>
                <a:lnTo>
                  <a:pt x="81" y="29"/>
                </a:lnTo>
                <a:cubicBezTo>
                  <a:pt x="69" y="29"/>
                  <a:pt x="58" y="33"/>
                  <a:pt x="50" y="41"/>
                </a:cubicBezTo>
                <a:lnTo>
                  <a:pt x="50" y="41"/>
                </a:lnTo>
                <a:cubicBezTo>
                  <a:pt x="41" y="49"/>
                  <a:pt x="36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75"/>
          <p:cNvSpPr>
            <a:spLocks noChangeArrowheads="1"/>
          </p:cNvSpPr>
          <p:nvPr/>
        </p:nvSpPr>
        <p:spPr bwMode="auto">
          <a:xfrm>
            <a:off x="20316606" y="2798471"/>
            <a:ext cx="216111" cy="299233"/>
          </a:xfrm>
          <a:custGeom>
            <a:avLst/>
            <a:gdLst>
              <a:gd name="T0" fmla="*/ 92 w 170"/>
              <a:gd name="T1" fmla="*/ 65 h 237"/>
              <a:gd name="T2" fmla="*/ 92 w 170"/>
              <a:gd name="T3" fmla="*/ 65 h 237"/>
              <a:gd name="T4" fmla="*/ 132 w 170"/>
              <a:gd name="T5" fmla="*/ 76 h 237"/>
              <a:gd name="T6" fmla="*/ 132 w 170"/>
              <a:gd name="T7" fmla="*/ 76 h 237"/>
              <a:gd name="T8" fmla="*/ 159 w 170"/>
              <a:gd name="T9" fmla="*/ 106 h 237"/>
              <a:gd name="T10" fmla="*/ 159 w 170"/>
              <a:gd name="T11" fmla="*/ 106 h 237"/>
              <a:gd name="T12" fmla="*/ 169 w 170"/>
              <a:gd name="T13" fmla="*/ 151 h 237"/>
              <a:gd name="T14" fmla="*/ 169 w 170"/>
              <a:gd name="T15" fmla="*/ 151 h 237"/>
              <a:gd name="T16" fmla="*/ 159 w 170"/>
              <a:gd name="T17" fmla="*/ 195 h 237"/>
              <a:gd name="T18" fmla="*/ 159 w 170"/>
              <a:gd name="T19" fmla="*/ 195 h 237"/>
              <a:gd name="T20" fmla="*/ 133 w 170"/>
              <a:gd name="T21" fmla="*/ 225 h 237"/>
              <a:gd name="T22" fmla="*/ 133 w 170"/>
              <a:gd name="T23" fmla="*/ 225 h 237"/>
              <a:gd name="T24" fmla="*/ 92 w 170"/>
              <a:gd name="T25" fmla="*/ 236 h 237"/>
              <a:gd name="T26" fmla="*/ 92 w 170"/>
              <a:gd name="T27" fmla="*/ 236 h 237"/>
              <a:gd name="T28" fmla="*/ 59 w 170"/>
              <a:gd name="T29" fmla="*/ 228 h 237"/>
              <a:gd name="T30" fmla="*/ 59 w 170"/>
              <a:gd name="T31" fmla="*/ 228 h 237"/>
              <a:gd name="T32" fmla="*/ 35 w 170"/>
              <a:gd name="T33" fmla="*/ 206 h 237"/>
              <a:gd name="T34" fmla="*/ 35 w 170"/>
              <a:gd name="T35" fmla="*/ 234 h 237"/>
              <a:gd name="T36" fmla="*/ 0 w 170"/>
              <a:gd name="T37" fmla="*/ 234 h 237"/>
              <a:gd name="T38" fmla="*/ 0 w 170"/>
              <a:gd name="T39" fmla="*/ 0 h 237"/>
              <a:gd name="T40" fmla="*/ 35 w 170"/>
              <a:gd name="T41" fmla="*/ 0 h 237"/>
              <a:gd name="T42" fmla="*/ 35 w 170"/>
              <a:gd name="T43" fmla="*/ 96 h 237"/>
              <a:gd name="T44" fmla="*/ 35 w 170"/>
              <a:gd name="T45" fmla="*/ 96 h 237"/>
              <a:gd name="T46" fmla="*/ 59 w 170"/>
              <a:gd name="T47" fmla="*/ 73 h 237"/>
              <a:gd name="T48" fmla="*/ 59 w 170"/>
              <a:gd name="T49" fmla="*/ 73 h 237"/>
              <a:gd name="T50" fmla="*/ 92 w 170"/>
              <a:gd name="T51" fmla="*/ 65 h 237"/>
              <a:gd name="T52" fmla="*/ 84 w 170"/>
              <a:gd name="T53" fmla="*/ 205 h 237"/>
              <a:gd name="T54" fmla="*/ 84 w 170"/>
              <a:gd name="T55" fmla="*/ 205 h 237"/>
              <a:gd name="T56" fmla="*/ 110 w 170"/>
              <a:gd name="T57" fmla="*/ 198 h 237"/>
              <a:gd name="T58" fmla="*/ 110 w 170"/>
              <a:gd name="T59" fmla="*/ 198 h 237"/>
              <a:gd name="T60" fmla="*/ 127 w 170"/>
              <a:gd name="T61" fmla="*/ 178 h 237"/>
              <a:gd name="T62" fmla="*/ 127 w 170"/>
              <a:gd name="T63" fmla="*/ 178 h 237"/>
              <a:gd name="T64" fmla="*/ 134 w 170"/>
              <a:gd name="T65" fmla="*/ 150 h 237"/>
              <a:gd name="T66" fmla="*/ 134 w 170"/>
              <a:gd name="T67" fmla="*/ 150 h 237"/>
              <a:gd name="T68" fmla="*/ 127 w 170"/>
              <a:gd name="T69" fmla="*/ 122 h 237"/>
              <a:gd name="T70" fmla="*/ 127 w 170"/>
              <a:gd name="T71" fmla="*/ 122 h 237"/>
              <a:gd name="T72" fmla="*/ 110 w 170"/>
              <a:gd name="T73" fmla="*/ 103 h 237"/>
              <a:gd name="T74" fmla="*/ 110 w 170"/>
              <a:gd name="T75" fmla="*/ 103 h 237"/>
              <a:gd name="T76" fmla="*/ 84 w 170"/>
              <a:gd name="T77" fmla="*/ 96 h 237"/>
              <a:gd name="T78" fmla="*/ 84 w 170"/>
              <a:gd name="T79" fmla="*/ 96 h 237"/>
              <a:gd name="T80" fmla="*/ 59 w 170"/>
              <a:gd name="T81" fmla="*/ 102 h 237"/>
              <a:gd name="T82" fmla="*/ 59 w 170"/>
              <a:gd name="T83" fmla="*/ 102 h 237"/>
              <a:gd name="T84" fmla="*/ 42 w 170"/>
              <a:gd name="T85" fmla="*/ 122 h 237"/>
              <a:gd name="T86" fmla="*/ 42 w 170"/>
              <a:gd name="T87" fmla="*/ 122 h 237"/>
              <a:gd name="T88" fmla="*/ 35 w 170"/>
              <a:gd name="T89" fmla="*/ 150 h 237"/>
              <a:gd name="T90" fmla="*/ 35 w 170"/>
              <a:gd name="T91" fmla="*/ 150 h 237"/>
              <a:gd name="T92" fmla="*/ 49 w 170"/>
              <a:gd name="T93" fmla="*/ 190 h 237"/>
              <a:gd name="T94" fmla="*/ 49 w 170"/>
              <a:gd name="T95" fmla="*/ 190 h 237"/>
              <a:gd name="T96" fmla="*/ 84 w 170"/>
              <a:gd name="T97" fmla="*/ 205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0" h="237">
                <a:moveTo>
                  <a:pt x="92" y="65"/>
                </a:moveTo>
                <a:lnTo>
                  <a:pt x="92" y="65"/>
                </a:lnTo>
                <a:cubicBezTo>
                  <a:pt x="107" y="65"/>
                  <a:pt x="120" y="69"/>
                  <a:pt x="132" y="76"/>
                </a:cubicBezTo>
                <a:lnTo>
                  <a:pt x="132" y="76"/>
                </a:lnTo>
                <a:cubicBezTo>
                  <a:pt x="144" y="83"/>
                  <a:pt x="153" y="93"/>
                  <a:pt x="159" y="106"/>
                </a:cubicBezTo>
                <a:lnTo>
                  <a:pt x="159" y="106"/>
                </a:lnTo>
                <a:cubicBezTo>
                  <a:pt x="166" y="119"/>
                  <a:pt x="169" y="134"/>
                  <a:pt x="169" y="151"/>
                </a:cubicBezTo>
                <a:lnTo>
                  <a:pt x="169" y="151"/>
                </a:lnTo>
                <a:cubicBezTo>
                  <a:pt x="169" y="168"/>
                  <a:pt x="166" y="183"/>
                  <a:pt x="159" y="195"/>
                </a:cubicBezTo>
                <a:lnTo>
                  <a:pt x="159" y="195"/>
                </a:lnTo>
                <a:cubicBezTo>
                  <a:pt x="153" y="208"/>
                  <a:pt x="144" y="218"/>
                  <a:pt x="133" y="225"/>
                </a:cubicBezTo>
                <a:lnTo>
                  <a:pt x="133" y="225"/>
                </a:lnTo>
                <a:cubicBezTo>
                  <a:pt x="121" y="232"/>
                  <a:pt x="108" y="236"/>
                  <a:pt x="92" y="236"/>
                </a:cubicBezTo>
                <a:lnTo>
                  <a:pt x="92" y="236"/>
                </a:lnTo>
                <a:cubicBezTo>
                  <a:pt x="79" y="236"/>
                  <a:pt x="68" y="233"/>
                  <a:pt x="59" y="228"/>
                </a:cubicBezTo>
                <a:lnTo>
                  <a:pt x="59" y="228"/>
                </a:lnTo>
                <a:cubicBezTo>
                  <a:pt x="49" y="223"/>
                  <a:pt x="42" y="215"/>
                  <a:pt x="35" y="206"/>
                </a:cubicBezTo>
                <a:lnTo>
                  <a:pt x="35" y="234"/>
                </a:lnTo>
                <a:lnTo>
                  <a:pt x="0" y="234"/>
                </a:lnTo>
                <a:lnTo>
                  <a:pt x="0" y="0"/>
                </a:lnTo>
                <a:lnTo>
                  <a:pt x="35" y="0"/>
                </a:lnTo>
                <a:lnTo>
                  <a:pt x="35" y="96"/>
                </a:lnTo>
                <a:lnTo>
                  <a:pt x="35" y="96"/>
                </a:lnTo>
                <a:cubicBezTo>
                  <a:pt x="42" y="86"/>
                  <a:pt x="49" y="78"/>
                  <a:pt x="59" y="73"/>
                </a:cubicBezTo>
                <a:lnTo>
                  <a:pt x="59" y="73"/>
                </a:lnTo>
                <a:cubicBezTo>
                  <a:pt x="68" y="68"/>
                  <a:pt x="79" y="65"/>
                  <a:pt x="92" y="65"/>
                </a:cubicBezTo>
                <a:close/>
                <a:moveTo>
                  <a:pt x="84" y="205"/>
                </a:moveTo>
                <a:lnTo>
                  <a:pt x="84" y="205"/>
                </a:lnTo>
                <a:cubicBezTo>
                  <a:pt x="94" y="205"/>
                  <a:pt x="103" y="202"/>
                  <a:pt x="110" y="198"/>
                </a:cubicBezTo>
                <a:lnTo>
                  <a:pt x="110" y="198"/>
                </a:lnTo>
                <a:cubicBezTo>
                  <a:pt x="117" y="194"/>
                  <a:pt x="124" y="187"/>
                  <a:pt x="127" y="178"/>
                </a:cubicBezTo>
                <a:lnTo>
                  <a:pt x="127" y="178"/>
                </a:lnTo>
                <a:cubicBezTo>
                  <a:pt x="131" y="170"/>
                  <a:pt x="134" y="160"/>
                  <a:pt x="134" y="150"/>
                </a:cubicBezTo>
                <a:lnTo>
                  <a:pt x="134" y="150"/>
                </a:lnTo>
                <a:cubicBezTo>
                  <a:pt x="134" y="139"/>
                  <a:pt x="131" y="131"/>
                  <a:pt x="127" y="122"/>
                </a:cubicBezTo>
                <a:lnTo>
                  <a:pt x="127" y="122"/>
                </a:lnTo>
                <a:cubicBezTo>
                  <a:pt x="124" y="114"/>
                  <a:pt x="117" y="107"/>
                  <a:pt x="110" y="103"/>
                </a:cubicBezTo>
                <a:lnTo>
                  <a:pt x="110" y="103"/>
                </a:lnTo>
                <a:cubicBezTo>
                  <a:pt x="103" y="98"/>
                  <a:pt x="94" y="96"/>
                  <a:pt x="84" y="96"/>
                </a:cubicBezTo>
                <a:lnTo>
                  <a:pt x="84" y="96"/>
                </a:lnTo>
                <a:cubicBezTo>
                  <a:pt x="75" y="96"/>
                  <a:pt x="67" y="98"/>
                  <a:pt x="59" y="102"/>
                </a:cubicBezTo>
                <a:lnTo>
                  <a:pt x="59" y="102"/>
                </a:lnTo>
                <a:cubicBezTo>
                  <a:pt x="51" y="107"/>
                  <a:pt x="46" y="113"/>
                  <a:pt x="42" y="122"/>
                </a:cubicBezTo>
                <a:lnTo>
                  <a:pt x="42" y="122"/>
                </a:lnTo>
                <a:cubicBezTo>
                  <a:pt x="37" y="131"/>
                  <a:pt x="35" y="139"/>
                  <a:pt x="35" y="150"/>
                </a:cubicBezTo>
                <a:lnTo>
                  <a:pt x="35" y="150"/>
                </a:lnTo>
                <a:cubicBezTo>
                  <a:pt x="35" y="166"/>
                  <a:pt x="40" y="179"/>
                  <a:pt x="49" y="190"/>
                </a:cubicBezTo>
                <a:lnTo>
                  <a:pt x="49" y="190"/>
                </a:lnTo>
                <a:cubicBezTo>
                  <a:pt x="59" y="200"/>
                  <a:pt x="70" y="205"/>
                  <a:pt x="84" y="205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76"/>
          <p:cNvSpPr>
            <a:spLocks noChangeArrowheads="1"/>
          </p:cNvSpPr>
          <p:nvPr/>
        </p:nvSpPr>
        <p:spPr bwMode="auto">
          <a:xfrm>
            <a:off x="20554883" y="2881593"/>
            <a:ext cx="199489" cy="216111"/>
          </a:xfrm>
          <a:custGeom>
            <a:avLst/>
            <a:gdLst>
              <a:gd name="T0" fmla="*/ 82 w 159"/>
              <a:gd name="T1" fmla="*/ 0 h 172"/>
              <a:gd name="T2" fmla="*/ 82 w 159"/>
              <a:gd name="T3" fmla="*/ 0 h 172"/>
              <a:gd name="T4" fmla="*/ 139 w 159"/>
              <a:gd name="T5" fmla="*/ 22 h 172"/>
              <a:gd name="T6" fmla="*/ 139 w 159"/>
              <a:gd name="T7" fmla="*/ 22 h 172"/>
              <a:gd name="T8" fmla="*/ 158 w 159"/>
              <a:gd name="T9" fmla="*/ 85 h 172"/>
              <a:gd name="T10" fmla="*/ 158 w 159"/>
              <a:gd name="T11" fmla="*/ 85 h 172"/>
              <a:gd name="T12" fmla="*/ 158 w 159"/>
              <a:gd name="T13" fmla="*/ 99 h 172"/>
              <a:gd name="T14" fmla="*/ 36 w 159"/>
              <a:gd name="T15" fmla="*/ 99 h 172"/>
              <a:gd name="T16" fmla="*/ 36 w 159"/>
              <a:gd name="T17" fmla="*/ 99 h 172"/>
              <a:gd name="T18" fmla="*/ 53 w 159"/>
              <a:gd name="T19" fmla="*/ 130 h 172"/>
              <a:gd name="T20" fmla="*/ 53 w 159"/>
              <a:gd name="T21" fmla="*/ 130 h 172"/>
              <a:gd name="T22" fmla="*/ 86 w 159"/>
              <a:gd name="T23" fmla="*/ 141 h 172"/>
              <a:gd name="T24" fmla="*/ 86 w 159"/>
              <a:gd name="T25" fmla="*/ 141 h 172"/>
              <a:gd name="T26" fmla="*/ 111 w 159"/>
              <a:gd name="T27" fmla="*/ 136 h 172"/>
              <a:gd name="T28" fmla="*/ 111 w 159"/>
              <a:gd name="T29" fmla="*/ 136 h 172"/>
              <a:gd name="T30" fmla="*/ 131 w 159"/>
              <a:gd name="T31" fmla="*/ 122 h 172"/>
              <a:gd name="T32" fmla="*/ 150 w 159"/>
              <a:gd name="T33" fmla="*/ 142 h 172"/>
              <a:gd name="T34" fmla="*/ 150 w 159"/>
              <a:gd name="T35" fmla="*/ 142 h 172"/>
              <a:gd name="T36" fmla="*/ 121 w 159"/>
              <a:gd name="T37" fmla="*/ 163 h 172"/>
              <a:gd name="T38" fmla="*/ 121 w 159"/>
              <a:gd name="T39" fmla="*/ 163 h 172"/>
              <a:gd name="T40" fmla="*/ 83 w 159"/>
              <a:gd name="T41" fmla="*/ 171 h 172"/>
              <a:gd name="T42" fmla="*/ 83 w 159"/>
              <a:gd name="T43" fmla="*/ 171 h 172"/>
              <a:gd name="T44" fmla="*/ 39 w 159"/>
              <a:gd name="T45" fmla="*/ 160 h 172"/>
              <a:gd name="T46" fmla="*/ 39 w 159"/>
              <a:gd name="T47" fmla="*/ 160 h 172"/>
              <a:gd name="T48" fmla="*/ 10 w 159"/>
              <a:gd name="T49" fmla="*/ 130 h 172"/>
              <a:gd name="T50" fmla="*/ 10 w 159"/>
              <a:gd name="T51" fmla="*/ 130 h 172"/>
              <a:gd name="T52" fmla="*/ 0 w 159"/>
              <a:gd name="T53" fmla="*/ 85 h 172"/>
              <a:gd name="T54" fmla="*/ 0 w 159"/>
              <a:gd name="T55" fmla="*/ 85 h 172"/>
              <a:gd name="T56" fmla="*/ 10 w 159"/>
              <a:gd name="T57" fmla="*/ 42 h 172"/>
              <a:gd name="T58" fmla="*/ 10 w 159"/>
              <a:gd name="T59" fmla="*/ 42 h 172"/>
              <a:gd name="T60" fmla="*/ 39 w 159"/>
              <a:gd name="T61" fmla="*/ 11 h 172"/>
              <a:gd name="T62" fmla="*/ 39 w 159"/>
              <a:gd name="T63" fmla="*/ 11 h 172"/>
              <a:gd name="T64" fmla="*/ 82 w 159"/>
              <a:gd name="T65" fmla="*/ 0 h 172"/>
              <a:gd name="T66" fmla="*/ 127 w 159"/>
              <a:gd name="T67" fmla="*/ 73 h 172"/>
              <a:gd name="T68" fmla="*/ 127 w 159"/>
              <a:gd name="T69" fmla="*/ 73 h 172"/>
              <a:gd name="T70" fmla="*/ 114 w 159"/>
              <a:gd name="T71" fmla="*/ 41 h 172"/>
              <a:gd name="T72" fmla="*/ 114 w 159"/>
              <a:gd name="T73" fmla="*/ 41 h 172"/>
              <a:gd name="T74" fmla="*/ 82 w 159"/>
              <a:gd name="T75" fmla="*/ 29 h 172"/>
              <a:gd name="T76" fmla="*/ 82 w 159"/>
              <a:gd name="T77" fmla="*/ 29 h 172"/>
              <a:gd name="T78" fmla="*/ 50 w 159"/>
              <a:gd name="T79" fmla="*/ 41 h 172"/>
              <a:gd name="T80" fmla="*/ 50 w 159"/>
              <a:gd name="T81" fmla="*/ 41 h 172"/>
              <a:gd name="T82" fmla="*/ 35 w 159"/>
              <a:gd name="T83" fmla="*/ 73 h 172"/>
              <a:gd name="T84" fmla="*/ 127 w 159"/>
              <a:gd name="T85" fmla="*/ 7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72">
                <a:moveTo>
                  <a:pt x="82" y="0"/>
                </a:moveTo>
                <a:lnTo>
                  <a:pt x="82" y="0"/>
                </a:lnTo>
                <a:cubicBezTo>
                  <a:pt x="108" y="0"/>
                  <a:pt x="127" y="7"/>
                  <a:pt x="139" y="22"/>
                </a:cubicBezTo>
                <a:lnTo>
                  <a:pt x="139" y="22"/>
                </a:lnTo>
                <a:cubicBezTo>
                  <a:pt x="152" y="37"/>
                  <a:pt x="158" y="59"/>
                  <a:pt x="158" y="85"/>
                </a:cubicBezTo>
                <a:lnTo>
                  <a:pt x="158" y="85"/>
                </a:lnTo>
                <a:cubicBezTo>
                  <a:pt x="158" y="89"/>
                  <a:pt x="158" y="93"/>
                  <a:pt x="158" y="99"/>
                </a:cubicBezTo>
                <a:lnTo>
                  <a:pt x="36" y="99"/>
                </a:lnTo>
                <a:lnTo>
                  <a:pt x="36" y="99"/>
                </a:lnTo>
                <a:cubicBezTo>
                  <a:pt x="39" y="113"/>
                  <a:pt x="44" y="123"/>
                  <a:pt x="53" y="130"/>
                </a:cubicBezTo>
                <a:lnTo>
                  <a:pt x="53" y="130"/>
                </a:lnTo>
                <a:cubicBezTo>
                  <a:pt x="62" y="137"/>
                  <a:pt x="73" y="141"/>
                  <a:pt x="86" y="141"/>
                </a:cubicBezTo>
                <a:lnTo>
                  <a:pt x="86" y="141"/>
                </a:lnTo>
                <a:cubicBezTo>
                  <a:pt x="94" y="141"/>
                  <a:pt x="103" y="140"/>
                  <a:pt x="111" y="136"/>
                </a:cubicBezTo>
                <a:lnTo>
                  <a:pt x="111" y="136"/>
                </a:lnTo>
                <a:cubicBezTo>
                  <a:pt x="119" y="133"/>
                  <a:pt x="125" y="128"/>
                  <a:pt x="131" y="122"/>
                </a:cubicBezTo>
                <a:lnTo>
                  <a:pt x="150" y="142"/>
                </a:lnTo>
                <a:lnTo>
                  <a:pt x="150" y="142"/>
                </a:lnTo>
                <a:cubicBezTo>
                  <a:pt x="141" y="151"/>
                  <a:pt x="132" y="158"/>
                  <a:pt x="121" y="163"/>
                </a:cubicBezTo>
                <a:lnTo>
                  <a:pt x="121" y="163"/>
                </a:lnTo>
                <a:cubicBezTo>
                  <a:pt x="109" y="168"/>
                  <a:pt x="97" y="171"/>
                  <a:pt x="83" y="171"/>
                </a:cubicBezTo>
                <a:lnTo>
                  <a:pt x="83" y="171"/>
                </a:lnTo>
                <a:cubicBezTo>
                  <a:pt x="67" y="171"/>
                  <a:pt x="52" y="167"/>
                  <a:pt x="39" y="160"/>
                </a:cubicBezTo>
                <a:lnTo>
                  <a:pt x="39" y="160"/>
                </a:lnTo>
                <a:cubicBezTo>
                  <a:pt x="27" y="153"/>
                  <a:pt x="17" y="143"/>
                  <a:pt x="10" y="130"/>
                </a:cubicBezTo>
                <a:lnTo>
                  <a:pt x="10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4" y="54"/>
                  <a:pt x="10" y="42"/>
                </a:cubicBezTo>
                <a:lnTo>
                  <a:pt x="10" y="42"/>
                </a:lnTo>
                <a:cubicBezTo>
                  <a:pt x="17" y="28"/>
                  <a:pt x="27" y="18"/>
                  <a:pt x="39" y="11"/>
                </a:cubicBezTo>
                <a:lnTo>
                  <a:pt x="39" y="11"/>
                </a:lnTo>
                <a:cubicBezTo>
                  <a:pt x="52" y="4"/>
                  <a:pt x="66" y="0"/>
                  <a:pt x="82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7" y="59"/>
                  <a:pt x="123" y="49"/>
                  <a:pt x="114" y="41"/>
                </a:cubicBezTo>
                <a:lnTo>
                  <a:pt x="114" y="41"/>
                </a:lnTo>
                <a:cubicBezTo>
                  <a:pt x="106" y="33"/>
                  <a:pt x="95" y="29"/>
                  <a:pt x="82" y="29"/>
                </a:cubicBezTo>
                <a:lnTo>
                  <a:pt x="82" y="29"/>
                </a:lnTo>
                <a:cubicBezTo>
                  <a:pt x="70" y="29"/>
                  <a:pt x="59" y="33"/>
                  <a:pt x="50" y="41"/>
                </a:cubicBezTo>
                <a:lnTo>
                  <a:pt x="50" y="41"/>
                </a:lnTo>
                <a:cubicBezTo>
                  <a:pt x="42" y="49"/>
                  <a:pt x="37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77"/>
          <p:cNvSpPr>
            <a:spLocks noChangeArrowheads="1"/>
          </p:cNvSpPr>
          <p:nvPr/>
        </p:nvSpPr>
        <p:spPr bwMode="auto">
          <a:xfrm>
            <a:off x="20793163" y="2792931"/>
            <a:ext cx="55414" cy="299233"/>
          </a:xfrm>
          <a:custGeom>
            <a:avLst/>
            <a:gdLst>
              <a:gd name="T0" fmla="*/ 3 w 42"/>
              <a:gd name="T1" fmla="*/ 70 h 239"/>
              <a:gd name="T2" fmla="*/ 38 w 42"/>
              <a:gd name="T3" fmla="*/ 70 h 239"/>
              <a:gd name="T4" fmla="*/ 38 w 42"/>
              <a:gd name="T5" fmla="*/ 238 h 239"/>
              <a:gd name="T6" fmla="*/ 3 w 42"/>
              <a:gd name="T7" fmla="*/ 238 h 239"/>
              <a:gd name="T8" fmla="*/ 3 w 42"/>
              <a:gd name="T9" fmla="*/ 70 h 239"/>
              <a:gd name="T10" fmla="*/ 21 w 42"/>
              <a:gd name="T11" fmla="*/ 0 h 239"/>
              <a:gd name="T12" fmla="*/ 21 w 42"/>
              <a:gd name="T13" fmla="*/ 0 h 239"/>
              <a:gd name="T14" fmla="*/ 35 w 42"/>
              <a:gd name="T15" fmla="*/ 7 h 239"/>
              <a:gd name="T16" fmla="*/ 35 w 42"/>
              <a:gd name="T17" fmla="*/ 7 h 239"/>
              <a:gd name="T18" fmla="*/ 41 w 42"/>
              <a:gd name="T19" fmla="*/ 22 h 239"/>
              <a:gd name="T20" fmla="*/ 41 w 42"/>
              <a:gd name="T21" fmla="*/ 22 h 239"/>
              <a:gd name="T22" fmla="*/ 35 w 42"/>
              <a:gd name="T23" fmla="*/ 38 h 239"/>
              <a:gd name="T24" fmla="*/ 35 w 42"/>
              <a:gd name="T25" fmla="*/ 38 h 239"/>
              <a:gd name="T26" fmla="*/ 21 w 42"/>
              <a:gd name="T27" fmla="*/ 44 h 239"/>
              <a:gd name="T28" fmla="*/ 21 w 42"/>
              <a:gd name="T29" fmla="*/ 44 h 239"/>
              <a:gd name="T30" fmla="*/ 6 w 42"/>
              <a:gd name="T31" fmla="*/ 38 h 239"/>
              <a:gd name="T32" fmla="*/ 6 w 42"/>
              <a:gd name="T33" fmla="*/ 38 h 239"/>
              <a:gd name="T34" fmla="*/ 0 w 42"/>
              <a:gd name="T35" fmla="*/ 22 h 239"/>
              <a:gd name="T36" fmla="*/ 0 w 42"/>
              <a:gd name="T37" fmla="*/ 22 h 239"/>
              <a:gd name="T38" fmla="*/ 6 w 42"/>
              <a:gd name="T39" fmla="*/ 7 h 239"/>
              <a:gd name="T40" fmla="*/ 6 w 42"/>
              <a:gd name="T41" fmla="*/ 7 h 239"/>
              <a:gd name="T42" fmla="*/ 21 w 42"/>
              <a:gd name="T43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239">
                <a:moveTo>
                  <a:pt x="3" y="70"/>
                </a:moveTo>
                <a:lnTo>
                  <a:pt x="38" y="70"/>
                </a:lnTo>
                <a:lnTo>
                  <a:pt x="38" y="238"/>
                </a:lnTo>
                <a:lnTo>
                  <a:pt x="3" y="238"/>
                </a:lnTo>
                <a:lnTo>
                  <a:pt x="3" y="70"/>
                </a:lnTo>
                <a:close/>
                <a:moveTo>
                  <a:pt x="21" y="0"/>
                </a:moveTo>
                <a:lnTo>
                  <a:pt x="21" y="0"/>
                </a:lnTo>
                <a:cubicBezTo>
                  <a:pt x="26" y="0"/>
                  <a:pt x="31" y="2"/>
                  <a:pt x="35" y="7"/>
                </a:cubicBezTo>
                <a:lnTo>
                  <a:pt x="35" y="7"/>
                </a:lnTo>
                <a:cubicBezTo>
                  <a:pt x="39" y="10"/>
                  <a:pt x="41" y="16"/>
                  <a:pt x="41" y="22"/>
                </a:cubicBezTo>
                <a:lnTo>
                  <a:pt x="41" y="22"/>
                </a:lnTo>
                <a:cubicBezTo>
                  <a:pt x="41" y="29"/>
                  <a:pt x="39" y="34"/>
                  <a:pt x="35" y="38"/>
                </a:cubicBezTo>
                <a:lnTo>
                  <a:pt x="35" y="38"/>
                </a:lnTo>
                <a:cubicBezTo>
                  <a:pt x="31" y="42"/>
                  <a:pt x="26" y="44"/>
                  <a:pt x="21" y="44"/>
                </a:cubicBezTo>
                <a:lnTo>
                  <a:pt x="21" y="44"/>
                </a:lnTo>
                <a:cubicBezTo>
                  <a:pt x="14" y="44"/>
                  <a:pt x="10" y="42"/>
                  <a:pt x="6" y="38"/>
                </a:cubicBezTo>
                <a:lnTo>
                  <a:pt x="6" y="38"/>
                </a:lnTo>
                <a:cubicBezTo>
                  <a:pt x="2" y="34"/>
                  <a:pt x="0" y="29"/>
                  <a:pt x="0" y="22"/>
                </a:cubicBezTo>
                <a:lnTo>
                  <a:pt x="0" y="22"/>
                </a:lnTo>
                <a:cubicBezTo>
                  <a:pt x="0" y="16"/>
                  <a:pt x="2" y="10"/>
                  <a:pt x="6" y="7"/>
                </a:cubicBezTo>
                <a:lnTo>
                  <a:pt x="6" y="7"/>
                </a:lnTo>
                <a:cubicBezTo>
                  <a:pt x="10" y="2"/>
                  <a:pt x="14" y="0"/>
                  <a:pt x="21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78"/>
          <p:cNvSpPr>
            <a:spLocks noChangeArrowheads="1"/>
          </p:cNvSpPr>
          <p:nvPr/>
        </p:nvSpPr>
        <p:spPr bwMode="auto">
          <a:xfrm>
            <a:off x="20903990" y="2881593"/>
            <a:ext cx="193946" cy="216111"/>
          </a:xfrm>
          <a:custGeom>
            <a:avLst/>
            <a:gdLst>
              <a:gd name="T0" fmla="*/ 95 w 156"/>
              <a:gd name="T1" fmla="*/ 0 h 170"/>
              <a:gd name="T2" fmla="*/ 95 w 156"/>
              <a:gd name="T3" fmla="*/ 0 h 170"/>
              <a:gd name="T4" fmla="*/ 139 w 156"/>
              <a:gd name="T5" fmla="*/ 18 h 170"/>
              <a:gd name="T6" fmla="*/ 139 w 156"/>
              <a:gd name="T7" fmla="*/ 18 h 170"/>
              <a:gd name="T8" fmla="*/ 155 w 156"/>
              <a:gd name="T9" fmla="*/ 65 h 170"/>
              <a:gd name="T10" fmla="*/ 155 w 156"/>
              <a:gd name="T11" fmla="*/ 169 h 170"/>
              <a:gd name="T12" fmla="*/ 120 w 156"/>
              <a:gd name="T13" fmla="*/ 169 h 170"/>
              <a:gd name="T14" fmla="*/ 120 w 156"/>
              <a:gd name="T15" fmla="*/ 75 h 170"/>
              <a:gd name="T16" fmla="*/ 120 w 156"/>
              <a:gd name="T17" fmla="*/ 75 h 170"/>
              <a:gd name="T18" fmla="*/ 110 w 156"/>
              <a:gd name="T19" fmla="*/ 45 h 170"/>
              <a:gd name="T20" fmla="*/ 110 w 156"/>
              <a:gd name="T21" fmla="*/ 45 h 170"/>
              <a:gd name="T22" fmla="*/ 81 w 156"/>
              <a:gd name="T23" fmla="*/ 34 h 170"/>
              <a:gd name="T24" fmla="*/ 81 w 156"/>
              <a:gd name="T25" fmla="*/ 34 h 170"/>
              <a:gd name="T26" fmla="*/ 49 w 156"/>
              <a:gd name="T27" fmla="*/ 47 h 170"/>
              <a:gd name="T28" fmla="*/ 49 w 156"/>
              <a:gd name="T29" fmla="*/ 47 h 170"/>
              <a:gd name="T30" fmla="*/ 35 w 156"/>
              <a:gd name="T31" fmla="*/ 80 h 170"/>
              <a:gd name="T32" fmla="*/ 35 w 156"/>
              <a:gd name="T33" fmla="*/ 169 h 170"/>
              <a:gd name="T34" fmla="*/ 0 w 156"/>
              <a:gd name="T35" fmla="*/ 169 h 170"/>
              <a:gd name="T36" fmla="*/ 0 w 156"/>
              <a:gd name="T37" fmla="*/ 1 h 170"/>
              <a:gd name="T38" fmla="*/ 35 w 156"/>
              <a:gd name="T39" fmla="*/ 1 h 170"/>
              <a:gd name="T40" fmla="*/ 35 w 156"/>
              <a:gd name="T41" fmla="*/ 34 h 170"/>
              <a:gd name="T42" fmla="*/ 35 w 156"/>
              <a:gd name="T43" fmla="*/ 34 h 170"/>
              <a:gd name="T44" fmla="*/ 95 w 156"/>
              <a:gd name="T45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6" h="170">
                <a:moveTo>
                  <a:pt x="95" y="0"/>
                </a:moveTo>
                <a:lnTo>
                  <a:pt x="95" y="0"/>
                </a:lnTo>
                <a:cubicBezTo>
                  <a:pt x="114" y="0"/>
                  <a:pt x="129" y="6"/>
                  <a:pt x="139" y="18"/>
                </a:cubicBezTo>
                <a:lnTo>
                  <a:pt x="139" y="18"/>
                </a:lnTo>
                <a:cubicBezTo>
                  <a:pt x="149" y="29"/>
                  <a:pt x="155" y="45"/>
                  <a:pt x="155" y="65"/>
                </a:cubicBezTo>
                <a:lnTo>
                  <a:pt x="155" y="169"/>
                </a:lnTo>
                <a:lnTo>
                  <a:pt x="120" y="169"/>
                </a:lnTo>
                <a:lnTo>
                  <a:pt x="120" y="75"/>
                </a:lnTo>
                <a:lnTo>
                  <a:pt x="120" y="75"/>
                </a:lnTo>
                <a:cubicBezTo>
                  <a:pt x="120" y="62"/>
                  <a:pt x="116" y="53"/>
                  <a:pt x="110" y="45"/>
                </a:cubicBezTo>
                <a:lnTo>
                  <a:pt x="110" y="45"/>
                </a:lnTo>
                <a:cubicBezTo>
                  <a:pt x="103" y="38"/>
                  <a:pt x="93" y="34"/>
                  <a:pt x="81" y="34"/>
                </a:cubicBezTo>
                <a:lnTo>
                  <a:pt x="81" y="34"/>
                </a:lnTo>
                <a:cubicBezTo>
                  <a:pt x="68" y="34"/>
                  <a:pt x="58" y="38"/>
                  <a:pt x="49" y="47"/>
                </a:cubicBezTo>
                <a:lnTo>
                  <a:pt x="49" y="47"/>
                </a:lnTo>
                <a:cubicBezTo>
                  <a:pt x="41" y="56"/>
                  <a:pt x="36" y="67"/>
                  <a:pt x="35" y="80"/>
                </a:cubicBezTo>
                <a:lnTo>
                  <a:pt x="35" y="169"/>
                </a:lnTo>
                <a:lnTo>
                  <a:pt x="0" y="169"/>
                </a:lnTo>
                <a:lnTo>
                  <a:pt x="0" y="1"/>
                </a:lnTo>
                <a:lnTo>
                  <a:pt x="35" y="1"/>
                </a:lnTo>
                <a:lnTo>
                  <a:pt x="35" y="34"/>
                </a:lnTo>
                <a:lnTo>
                  <a:pt x="35" y="34"/>
                </a:lnTo>
                <a:cubicBezTo>
                  <a:pt x="46" y="11"/>
                  <a:pt x="66" y="0"/>
                  <a:pt x="95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79"/>
          <p:cNvSpPr>
            <a:spLocks noChangeArrowheads="1"/>
          </p:cNvSpPr>
          <p:nvPr/>
        </p:nvSpPr>
        <p:spPr bwMode="auto">
          <a:xfrm>
            <a:off x="21142266" y="2881593"/>
            <a:ext cx="205032" cy="293690"/>
          </a:xfrm>
          <a:custGeom>
            <a:avLst/>
            <a:gdLst>
              <a:gd name="T0" fmla="*/ 161 w 162"/>
              <a:gd name="T1" fmla="*/ 1 h 233"/>
              <a:gd name="T2" fmla="*/ 161 w 162"/>
              <a:gd name="T3" fmla="*/ 153 h 233"/>
              <a:gd name="T4" fmla="*/ 161 w 162"/>
              <a:gd name="T5" fmla="*/ 153 h 233"/>
              <a:gd name="T6" fmla="*/ 150 w 162"/>
              <a:gd name="T7" fmla="*/ 194 h 233"/>
              <a:gd name="T8" fmla="*/ 150 w 162"/>
              <a:gd name="T9" fmla="*/ 194 h 233"/>
              <a:gd name="T10" fmla="*/ 121 w 162"/>
              <a:gd name="T11" fmla="*/ 222 h 233"/>
              <a:gd name="T12" fmla="*/ 121 w 162"/>
              <a:gd name="T13" fmla="*/ 222 h 233"/>
              <a:gd name="T14" fmla="*/ 77 w 162"/>
              <a:gd name="T15" fmla="*/ 232 h 233"/>
              <a:gd name="T16" fmla="*/ 77 w 162"/>
              <a:gd name="T17" fmla="*/ 232 h 233"/>
              <a:gd name="T18" fmla="*/ 9 w 162"/>
              <a:gd name="T19" fmla="*/ 210 h 233"/>
              <a:gd name="T20" fmla="*/ 24 w 162"/>
              <a:gd name="T21" fmla="*/ 183 h 233"/>
              <a:gd name="T22" fmla="*/ 24 w 162"/>
              <a:gd name="T23" fmla="*/ 183 h 233"/>
              <a:gd name="T24" fmla="*/ 49 w 162"/>
              <a:gd name="T25" fmla="*/ 197 h 233"/>
              <a:gd name="T26" fmla="*/ 49 w 162"/>
              <a:gd name="T27" fmla="*/ 197 h 233"/>
              <a:gd name="T28" fmla="*/ 75 w 162"/>
              <a:gd name="T29" fmla="*/ 202 h 233"/>
              <a:gd name="T30" fmla="*/ 75 w 162"/>
              <a:gd name="T31" fmla="*/ 202 h 233"/>
              <a:gd name="T32" fmla="*/ 112 w 162"/>
              <a:gd name="T33" fmla="*/ 189 h 233"/>
              <a:gd name="T34" fmla="*/ 112 w 162"/>
              <a:gd name="T35" fmla="*/ 189 h 233"/>
              <a:gd name="T36" fmla="*/ 126 w 162"/>
              <a:gd name="T37" fmla="*/ 154 h 233"/>
              <a:gd name="T38" fmla="*/ 126 w 162"/>
              <a:gd name="T39" fmla="*/ 133 h 233"/>
              <a:gd name="T40" fmla="*/ 126 w 162"/>
              <a:gd name="T41" fmla="*/ 133 h 233"/>
              <a:gd name="T42" fmla="*/ 104 w 162"/>
              <a:gd name="T43" fmla="*/ 154 h 233"/>
              <a:gd name="T44" fmla="*/ 104 w 162"/>
              <a:gd name="T45" fmla="*/ 154 h 233"/>
              <a:gd name="T46" fmla="*/ 72 w 162"/>
              <a:gd name="T47" fmla="*/ 161 h 233"/>
              <a:gd name="T48" fmla="*/ 72 w 162"/>
              <a:gd name="T49" fmla="*/ 161 h 233"/>
              <a:gd name="T50" fmla="*/ 34 w 162"/>
              <a:gd name="T51" fmla="*/ 151 h 233"/>
              <a:gd name="T52" fmla="*/ 34 w 162"/>
              <a:gd name="T53" fmla="*/ 151 h 233"/>
              <a:gd name="T54" fmla="*/ 9 w 162"/>
              <a:gd name="T55" fmla="*/ 122 h 233"/>
              <a:gd name="T56" fmla="*/ 9 w 162"/>
              <a:gd name="T57" fmla="*/ 122 h 233"/>
              <a:gd name="T58" fmla="*/ 0 w 162"/>
              <a:gd name="T59" fmla="*/ 80 h 233"/>
              <a:gd name="T60" fmla="*/ 0 w 162"/>
              <a:gd name="T61" fmla="*/ 80 h 233"/>
              <a:gd name="T62" fmla="*/ 9 w 162"/>
              <a:gd name="T63" fmla="*/ 38 h 233"/>
              <a:gd name="T64" fmla="*/ 9 w 162"/>
              <a:gd name="T65" fmla="*/ 38 h 233"/>
              <a:gd name="T66" fmla="*/ 34 w 162"/>
              <a:gd name="T67" fmla="*/ 10 h 233"/>
              <a:gd name="T68" fmla="*/ 34 w 162"/>
              <a:gd name="T69" fmla="*/ 10 h 233"/>
              <a:gd name="T70" fmla="*/ 72 w 162"/>
              <a:gd name="T71" fmla="*/ 0 h 233"/>
              <a:gd name="T72" fmla="*/ 72 w 162"/>
              <a:gd name="T73" fmla="*/ 0 h 233"/>
              <a:gd name="T74" fmla="*/ 104 w 162"/>
              <a:gd name="T75" fmla="*/ 8 h 233"/>
              <a:gd name="T76" fmla="*/ 104 w 162"/>
              <a:gd name="T77" fmla="*/ 8 h 233"/>
              <a:gd name="T78" fmla="*/ 126 w 162"/>
              <a:gd name="T79" fmla="*/ 29 h 233"/>
              <a:gd name="T80" fmla="*/ 126 w 162"/>
              <a:gd name="T81" fmla="*/ 1 h 233"/>
              <a:gd name="T82" fmla="*/ 161 w 162"/>
              <a:gd name="T83" fmla="*/ 1 h 233"/>
              <a:gd name="T84" fmla="*/ 79 w 162"/>
              <a:gd name="T85" fmla="*/ 133 h 233"/>
              <a:gd name="T86" fmla="*/ 79 w 162"/>
              <a:gd name="T87" fmla="*/ 133 h 233"/>
              <a:gd name="T88" fmla="*/ 113 w 162"/>
              <a:gd name="T89" fmla="*/ 118 h 233"/>
              <a:gd name="T90" fmla="*/ 113 w 162"/>
              <a:gd name="T91" fmla="*/ 118 h 233"/>
              <a:gd name="T92" fmla="*/ 126 w 162"/>
              <a:gd name="T93" fmla="*/ 81 h 233"/>
              <a:gd name="T94" fmla="*/ 126 w 162"/>
              <a:gd name="T95" fmla="*/ 81 h 233"/>
              <a:gd name="T96" fmla="*/ 113 w 162"/>
              <a:gd name="T97" fmla="*/ 44 h 233"/>
              <a:gd name="T98" fmla="*/ 113 w 162"/>
              <a:gd name="T99" fmla="*/ 44 h 233"/>
              <a:gd name="T100" fmla="*/ 79 w 162"/>
              <a:gd name="T101" fmla="*/ 29 h 233"/>
              <a:gd name="T102" fmla="*/ 79 w 162"/>
              <a:gd name="T103" fmla="*/ 29 h 233"/>
              <a:gd name="T104" fmla="*/ 46 w 162"/>
              <a:gd name="T105" fmla="*/ 44 h 233"/>
              <a:gd name="T106" fmla="*/ 46 w 162"/>
              <a:gd name="T107" fmla="*/ 44 h 233"/>
              <a:gd name="T108" fmla="*/ 32 w 162"/>
              <a:gd name="T109" fmla="*/ 81 h 233"/>
              <a:gd name="T110" fmla="*/ 32 w 162"/>
              <a:gd name="T111" fmla="*/ 81 h 233"/>
              <a:gd name="T112" fmla="*/ 46 w 162"/>
              <a:gd name="T113" fmla="*/ 118 h 233"/>
              <a:gd name="T114" fmla="*/ 46 w 162"/>
              <a:gd name="T115" fmla="*/ 118 h 233"/>
              <a:gd name="T116" fmla="*/ 79 w 162"/>
              <a:gd name="T117" fmla="*/ 1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233">
                <a:moveTo>
                  <a:pt x="161" y="1"/>
                </a:moveTo>
                <a:lnTo>
                  <a:pt x="161" y="153"/>
                </a:lnTo>
                <a:lnTo>
                  <a:pt x="161" y="153"/>
                </a:lnTo>
                <a:cubicBezTo>
                  <a:pt x="161" y="169"/>
                  <a:pt x="157" y="183"/>
                  <a:pt x="150" y="194"/>
                </a:cubicBezTo>
                <a:lnTo>
                  <a:pt x="150" y="194"/>
                </a:lnTo>
                <a:cubicBezTo>
                  <a:pt x="144" y="207"/>
                  <a:pt x="134" y="216"/>
                  <a:pt x="121" y="222"/>
                </a:cubicBezTo>
                <a:lnTo>
                  <a:pt x="121" y="222"/>
                </a:lnTo>
                <a:cubicBezTo>
                  <a:pt x="108" y="229"/>
                  <a:pt x="93" y="232"/>
                  <a:pt x="77" y="232"/>
                </a:cubicBezTo>
                <a:lnTo>
                  <a:pt x="77" y="232"/>
                </a:lnTo>
                <a:cubicBezTo>
                  <a:pt x="53" y="232"/>
                  <a:pt x="30" y="224"/>
                  <a:pt x="9" y="210"/>
                </a:cubicBezTo>
                <a:lnTo>
                  <a:pt x="24" y="183"/>
                </a:lnTo>
                <a:lnTo>
                  <a:pt x="24" y="183"/>
                </a:lnTo>
                <a:cubicBezTo>
                  <a:pt x="32" y="189"/>
                  <a:pt x="40" y="194"/>
                  <a:pt x="49" y="197"/>
                </a:cubicBezTo>
                <a:lnTo>
                  <a:pt x="49" y="197"/>
                </a:lnTo>
                <a:cubicBezTo>
                  <a:pt x="57" y="200"/>
                  <a:pt x="66" y="202"/>
                  <a:pt x="75" y="202"/>
                </a:cubicBezTo>
                <a:lnTo>
                  <a:pt x="75" y="202"/>
                </a:lnTo>
                <a:cubicBezTo>
                  <a:pt x="91" y="202"/>
                  <a:pt x="103" y="198"/>
                  <a:pt x="112" y="189"/>
                </a:cubicBezTo>
                <a:lnTo>
                  <a:pt x="112" y="189"/>
                </a:lnTo>
                <a:cubicBezTo>
                  <a:pt x="121" y="180"/>
                  <a:pt x="126" y="169"/>
                  <a:pt x="126" y="154"/>
                </a:cubicBezTo>
                <a:lnTo>
                  <a:pt x="126" y="133"/>
                </a:lnTo>
                <a:lnTo>
                  <a:pt x="126" y="133"/>
                </a:lnTo>
                <a:cubicBezTo>
                  <a:pt x="120" y="142"/>
                  <a:pt x="114" y="149"/>
                  <a:pt x="104" y="154"/>
                </a:cubicBezTo>
                <a:lnTo>
                  <a:pt x="104" y="154"/>
                </a:lnTo>
                <a:cubicBezTo>
                  <a:pt x="95" y="159"/>
                  <a:pt x="85" y="161"/>
                  <a:pt x="72" y="161"/>
                </a:cubicBezTo>
                <a:lnTo>
                  <a:pt x="72" y="161"/>
                </a:lnTo>
                <a:cubicBezTo>
                  <a:pt x="58" y="161"/>
                  <a:pt x="46" y="158"/>
                  <a:pt x="34" y="151"/>
                </a:cubicBezTo>
                <a:lnTo>
                  <a:pt x="34" y="151"/>
                </a:lnTo>
                <a:cubicBezTo>
                  <a:pt x="24" y="144"/>
                  <a:pt x="15" y="135"/>
                  <a:pt x="9" y="122"/>
                </a:cubicBezTo>
                <a:lnTo>
                  <a:pt x="9" y="122"/>
                </a:lnTo>
                <a:cubicBezTo>
                  <a:pt x="3" y="110"/>
                  <a:pt x="0" y="96"/>
                  <a:pt x="0" y="80"/>
                </a:cubicBezTo>
                <a:lnTo>
                  <a:pt x="0" y="80"/>
                </a:lnTo>
                <a:cubicBezTo>
                  <a:pt x="0" y="64"/>
                  <a:pt x="3" y="50"/>
                  <a:pt x="9" y="38"/>
                </a:cubicBezTo>
                <a:lnTo>
                  <a:pt x="9" y="38"/>
                </a:lnTo>
                <a:cubicBezTo>
                  <a:pt x="15" y="26"/>
                  <a:pt x="24" y="16"/>
                  <a:pt x="34" y="10"/>
                </a:cubicBezTo>
                <a:lnTo>
                  <a:pt x="34" y="10"/>
                </a:lnTo>
                <a:cubicBezTo>
                  <a:pt x="46" y="4"/>
                  <a:pt x="58" y="0"/>
                  <a:pt x="72" y="0"/>
                </a:cubicBezTo>
                <a:lnTo>
                  <a:pt x="72" y="0"/>
                </a:lnTo>
                <a:cubicBezTo>
                  <a:pt x="85" y="0"/>
                  <a:pt x="95" y="3"/>
                  <a:pt x="104" y="8"/>
                </a:cubicBezTo>
                <a:lnTo>
                  <a:pt x="104" y="8"/>
                </a:lnTo>
                <a:cubicBezTo>
                  <a:pt x="114" y="12"/>
                  <a:pt x="120" y="20"/>
                  <a:pt x="126" y="29"/>
                </a:cubicBezTo>
                <a:lnTo>
                  <a:pt x="126" y="1"/>
                </a:lnTo>
                <a:lnTo>
                  <a:pt x="161" y="1"/>
                </a:lnTo>
                <a:close/>
                <a:moveTo>
                  <a:pt x="79" y="133"/>
                </a:moveTo>
                <a:lnTo>
                  <a:pt x="79" y="133"/>
                </a:lnTo>
                <a:cubicBezTo>
                  <a:pt x="93" y="133"/>
                  <a:pt x="104" y="128"/>
                  <a:pt x="113" y="118"/>
                </a:cubicBezTo>
                <a:lnTo>
                  <a:pt x="113" y="118"/>
                </a:lnTo>
                <a:cubicBezTo>
                  <a:pt x="121" y="109"/>
                  <a:pt x="126" y="96"/>
                  <a:pt x="126" y="81"/>
                </a:cubicBezTo>
                <a:lnTo>
                  <a:pt x="126" y="81"/>
                </a:lnTo>
                <a:cubicBezTo>
                  <a:pt x="126" y="66"/>
                  <a:pt x="121" y="53"/>
                  <a:pt x="113" y="44"/>
                </a:cubicBezTo>
                <a:lnTo>
                  <a:pt x="113" y="44"/>
                </a:lnTo>
                <a:cubicBezTo>
                  <a:pt x="104" y="34"/>
                  <a:pt x="93" y="29"/>
                  <a:pt x="79" y="29"/>
                </a:cubicBezTo>
                <a:lnTo>
                  <a:pt x="79" y="29"/>
                </a:lnTo>
                <a:cubicBezTo>
                  <a:pt x="66" y="29"/>
                  <a:pt x="55" y="34"/>
                  <a:pt x="46" y="44"/>
                </a:cubicBezTo>
                <a:lnTo>
                  <a:pt x="46" y="44"/>
                </a:lnTo>
                <a:cubicBezTo>
                  <a:pt x="37" y="53"/>
                  <a:pt x="33" y="66"/>
                  <a:pt x="32" y="81"/>
                </a:cubicBezTo>
                <a:lnTo>
                  <a:pt x="32" y="81"/>
                </a:lnTo>
                <a:cubicBezTo>
                  <a:pt x="33" y="96"/>
                  <a:pt x="37" y="109"/>
                  <a:pt x="46" y="118"/>
                </a:cubicBezTo>
                <a:lnTo>
                  <a:pt x="46" y="118"/>
                </a:lnTo>
                <a:cubicBezTo>
                  <a:pt x="54" y="128"/>
                  <a:pt x="66" y="133"/>
                  <a:pt x="79" y="133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80"/>
          <p:cNvSpPr>
            <a:spLocks noChangeArrowheads="1"/>
          </p:cNvSpPr>
          <p:nvPr/>
        </p:nvSpPr>
        <p:spPr bwMode="auto">
          <a:xfrm>
            <a:off x="21480291" y="2881593"/>
            <a:ext cx="216111" cy="216111"/>
          </a:xfrm>
          <a:custGeom>
            <a:avLst/>
            <a:gdLst>
              <a:gd name="T0" fmla="*/ 85 w 170"/>
              <a:gd name="T1" fmla="*/ 0 h 172"/>
              <a:gd name="T2" fmla="*/ 85 w 170"/>
              <a:gd name="T3" fmla="*/ 0 h 172"/>
              <a:gd name="T4" fmla="*/ 128 w 170"/>
              <a:gd name="T5" fmla="*/ 11 h 172"/>
              <a:gd name="T6" fmla="*/ 128 w 170"/>
              <a:gd name="T7" fmla="*/ 11 h 172"/>
              <a:gd name="T8" fmla="*/ 158 w 170"/>
              <a:gd name="T9" fmla="*/ 41 h 172"/>
              <a:gd name="T10" fmla="*/ 158 w 170"/>
              <a:gd name="T11" fmla="*/ 41 h 172"/>
              <a:gd name="T12" fmla="*/ 169 w 170"/>
              <a:gd name="T13" fmla="*/ 85 h 172"/>
              <a:gd name="T14" fmla="*/ 169 w 170"/>
              <a:gd name="T15" fmla="*/ 85 h 172"/>
              <a:gd name="T16" fmla="*/ 158 w 170"/>
              <a:gd name="T17" fmla="*/ 130 h 172"/>
              <a:gd name="T18" fmla="*/ 158 w 170"/>
              <a:gd name="T19" fmla="*/ 130 h 172"/>
              <a:gd name="T20" fmla="*/ 128 w 170"/>
              <a:gd name="T21" fmla="*/ 160 h 172"/>
              <a:gd name="T22" fmla="*/ 128 w 170"/>
              <a:gd name="T23" fmla="*/ 160 h 172"/>
              <a:gd name="T24" fmla="*/ 85 w 170"/>
              <a:gd name="T25" fmla="*/ 171 h 172"/>
              <a:gd name="T26" fmla="*/ 85 w 170"/>
              <a:gd name="T27" fmla="*/ 171 h 172"/>
              <a:gd name="T28" fmla="*/ 41 w 170"/>
              <a:gd name="T29" fmla="*/ 160 h 172"/>
              <a:gd name="T30" fmla="*/ 41 w 170"/>
              <a:gd name="T31" fmla="*/ 160 h 172"/>
              <a:gd name="T32" fmla="*/ 11 w 170"/>
              <a:gd name="T33" fmla="*/ 130 h 172"/>
              <a:gd name="T34" fmla="*/ 11 w 170"/>
              <a:gd name="T35" fmla="*/ 130 h 172"/>
              <a:gd name="T36" fmla="*/ 0 w 170"/>
              <a:gd name="T37" fmla="*/ 85 h 172"/>
              <a:gd name="T38" fmla="*/ 0 w 170"/>
              <a:gd name="T39" fmla="*/ 85 h 172"/>
              <a:gd name="T40" fmla="*/ 11 w 170"/>
              <a:gd name="T41" fmla="*/ 41 h 172"/>
              <a:gd name="T42" fmla="*/ 11 w 170"/>
              <a:gd name="T43" fmla="*/ 41 h 172"/>
              <a:gd name="T44" fmla="*/ 41 w 170"/>
              <a:gd name="T45" fmla="*/ 11 h 172"/>
              <a:gd name="T46" fmla="*/ 41 w 170"/>
              <a:gd name="T47" fmla="*/ 11 h 172"/>
              <a:gd name="T48" fmla="*/ 85 w 170"/>
              <a:gd name="T49" fmla="*/ 0 h 172"/>
              <a:gd name="T50" fmla="*/ 85 w 170"/>
              <a:gd name="T51" fmla="*/ 31 h 172"/>
              <a:gd name="T52" fmla="*/ 85 w 170"/>
              <a:gd name="T53" fmla="*/ 31 h 172"/>
              <a:gd name="T54" fmla="*/ 49 w 170"/>
              <a:gd name="T55" fmla="*/ 46 h 172"/>
              <a:gd name="T56" fmla="*/ 49 w 170"/>
              <a:gd name="T57" fmla="*/ 46 h 172"/>
              <a:gd name="T58" fmla="*/ 35 w 170"/>
              <a:gd name="T59" fmla="*/ 85 h 172"/>
              <a:gd name="T60" fmla="*/ 35 w 170"/>
              <a:gd name="T61" fmla="*/ 85 h 172"/>
              <a:gd name="T62" fmla="*/ 49 w 170"/>
              <a:gd name="T63" fmla="*/ 125 h 172"/>
              <a:gd name="T64" fmla="*/ 49 w 170"/>
              <a:gd name="T65" fmla="*/ 125 h 172"/>
              <a:gd name="T66" fmla="*/ 85 w 170"/>
              <a:gd name="T67" fmla="*/ 141 h 172"/>
              <a:gd name="T68" fmla="*/ 85 w 170"/>
              <a:gd name="T69" fmla="*/ 141 h 172"/>
              <a:gd name="T70" fmla="*/ 120 w 170"/>
              <a:gd name="T71" fmla="*/ 125 h 172"/>
              <a:gd name="T72" fmla="*/ 120 w 170"/>
              <a:gd name="T73" fmla="*/ 125 h 172"/>
              <a:gd name="T74" fmla="*/ 134 w 170"/>
              <a:gd name="T75" fmla="*/ 85 h 172"/>
              <a:gd name="T76" fmla="*/ 134 w 170"/>
              <a:gd name="T77" fmla="*/ 85 h 172"/>
              <a:gd name="T78" fmla="*/ 120 w 170"/>
              <a:gd name="T79" fmla="*/ 46 h 172"/>
              <a:gd name="T80" fmla="*/ 120 w 170"/>
              <a:gd name="T81" fmla="*/ 46 h 172"/>
              <a:gd name="T82" fmla="*/ 85 w 170"/>
              <a:gd name="T83" fmla="*/ 3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85" y="0"/>
                </a:lnTo>
                <a:cubicBezTo>
                  <a:pt x="101" y="0"/>
                  <a:pt x="116" y="4"/>
                  <a:pt x="128" y="11"/>
                </a:cubicBezTo>
                <a:lnTo>
                  <a:pt x="128" y="11"/>
                </a:lnTo>
                <a:cubicBezTo>
                  <a:pt x="141" y="18"/>
                  <a:pt x="152" y="28"/>
                  <a:pt x="158" y="41"/>
                </a:cubicBezTo>
                <a:lnTo>
                  <a:pt x="158" y="41"/>
                </a:lnTo>
                <a:cubicBezTo>
                  <a:pt x="166" y="54"/>
                  <a:pt x="169" y="68"/>
                  <a:pt x="169" y="85"/>
                </a:cubicBezTo>
                <a:lnTo>
                  <a:pt x="169" y="85"/>
                </a:lnTo>
                <a:cubicBezTo>
                  <a:pt x="169" y="102"/>
                  <a:pt x="166" y="117"/>
                  <a:pt x="158" y="130"/>
                </a:cubicBezTo>
                <a:lnTo>
                  <a:pt x="158" y="130"/>
                </a:lnTo>
                <a:cubicBezTo>
                  <a:pt x="152" y="143"/>
                  <a:pt x="141" y="153"/>
                  <a:pt x="128" y="160"/>
                </a:cubicBezTo>
                <a:lnTo>
                  <a:pt x="128" y="160"/>
                </a:lnTo>
                <a:cubicBezTo>
                  <a:pt x="116" y="167"/>
                  <a:pt x="101" y="171"/>
                  <a:pt x="85" y="171"/>
                </a:cubicBezTo>
                <a:lnTo>
                  <a:pt x="85" y="171"/>
                </a:lnTo>
                <a:cubicBezTo>
                  <a:pt x="68" y="171"/>
                  <a:pt x="54" y="167"/>
                  <a:pt x="41" y="160"/>
                </a:cubicBezTo>
                <a:lnTo>
                  <a:pt x="41" y="160"/>
                </a:lnTo>
                <a:cubicBezTo>
                  <a:pt x="28" y="153"/>
                  <a:pt x="18" y="143"/>
                  <a:pt x="11" y="130"/>
                </a:cubicBezTo>
                <a:lnTo>
                  <a:pt x="11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8"/>
                  <a:pt x="4" y="54"/>
                  <a:pt x="11" y="41"/>
                </a:cubicBezTo>
                <a:lnTo>
                  <a:pt x="11" y="41"/>
                </a:lnTo>
                <a:cubicBezTo>
                  <a:pt x="18" y="28"/>
                  <a:pt x="28" y="18"/>
                  <a:pt x="41" y="11"/>
                </a:cubicBezTo>
                <a:lnTo>
                  <a:pt x="41" y="11"/>
                </a:lnTo>
                <a:cubicBezTo>
                  <a:pt x="54" y="4"/>
                  <a:pt x="68" y="0"/>
                  <a:pt x="85" y="0"/>
                </a:cubicBezTo>
                <a:close/>
                <a:moveTo>
                  <a:pt x="85" y="31"/>
                </a:moveTo>
                <a:lnTo>
                  <a:pt x="85" y="31"/>
                </a:lnTo>
                <a:cubicBezTo>
                  <a:pt x="70" y="31"/>
                  <a:pt x="59" y="36"/>
                  <a:pt x="49" y="46"/>
                </a:cubicBezTo>
                <a:lnTo>
                  <a:pt x="49" y="46"/>
                </a:lnTo>
                <a:cubicBezTo>
                  <a:pt x="40" y="57"/>
                  <a:pt x="35" y="70"/>
                  <a:pt x="35" y="85"/>
                </a:cubicBezTo>
                <a:lnTo>
                  <a:pt x="35" y="85"/>
                </a:lnTo>
                <a:cubicBezTo>
                  <a:pt x="35" y="102"/>
                  <a:pt x="40" y="115"/>
                  <a:pt x="49" y="125"/>
                </a:cubicBezTo>
                <a:lnTo>
                  <a:pt x="49" y="125"/>
                </a:lnTo>
                <a:cubicBezTo>
                  <a:pt x="59" y="135"/>
                  <a:pt x="70" y="141"/>
                  <a:pt x="85" y="141"/>
                </a:cubicBezTo>
                <a:lnTo>
                  <a:pt x="85" y="141"/>
                </a:lnTo>
                <a:cubicBezTo>
                  <a:pt x="100" y="141"/>
                  <a:pt x="111" y="135"/>
                  <a:pt x="120" y="125"/>
                </a:cubicBezTo>
                <a:lnTo>
                  <a:pt x="120" y="125"/>
                </a:lnTo>
                <a:cubicBezTo>
                  <a:pt x="130" y="115"/>
                  <a:pt x="134" y="102"/>
                  <a:pt x="134" y="85"/>
                </a:cubicBezTo>
                <a:lnTo>
                  <a:pt x="134" y="85"/>
                </a:lnTo>
                <a:cubicBezTo>
                  <a:pt x="134" y="70"/>
                  <a:pt x="130" y="57"/>
                  <a:pt x="120" y="46"/>
                </a:cubicBezTo>
                <a:lnTo>
                  <a:pt x="120" y="46"/>
                </a:lnTo>
                <a:cubicBezTo>
                  <a:pt x="111" y="36"/>
                  <a:pt x="99" y="31"/>
                  <a:pt x="85" y="3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81"/>
          <p:cNvSpPr>
            <a:spLocks noChangeArrowheads="1"/>
          </p:cNvSpPr>
          <p:nvPr/>
        </p:nvSpPr>
        <p:spPr bwMode="auto">
          <a:xfrm>
            <a:off x="21718567" y="2792931"/>
            <a:ext cx="144075" cy="299233"/>
          </a:xfrm>
          <a:custGeom>
            <a:avLst/>
            <a:gdLst>
              <a:gd name="T0" fmla="*/ 78 w 115"/>
              <a:gd name="T1" fmla="*/ 32 h 237"/>
              <a:gd name="T2" fmla="*/ 78 w 115"/>
              <a:gd name="T3" fmla="*/ 32 h 237"/>
              <a:gd name="T4" fmla="*/ 62 w 115"/>
              <a:gd name="T5" fmla="*/ 37 h 237"/>
              <a:gd name="T6" fmla="*/ 62 w 115"/>
              <a:gd name="T7" fmla="*/ 37 h 237"/>
              <a:gd name="T8" fmla="*/ 56 w 115"/>
              <a:gd name="T9" fmla="*/ 55 h 237"/>
              <a:gd name="T10" fmla="*/ 56 w 115"/>
              <a:gd name="T11" fmla="*/ 75 h 237"/>
              <a:gd name="T12" fmla="*/ 98 w 115"/>
              <a:gd name="T13" fmla="*/ 75 h 237"/>
              <a:gd name="T14" fmla="*/ 98 w 115"/>
              <a:gd name="T15" fmla="*/ 102 h 237"/>
              <a:gd name="T16" fmla="*/ 56 w 115"/>
              <a:gd name="T17" fmla="*/ 102 h 237"/>
              <a:gd name="T18" fmla="*/ 56 w 115"/>
              <a:gd name="T19" fmla="*/ 236 h 237"/>
              <a:gd name="T20" fmla="*/ 22 w 115"/>
              <a:gd name="T21" fmla="*/ 236 h 237"/>
              <a:gd name="T22" fmla="*/ 22 w 115"/>
              <a:gd name="T23" fmla="*/ 102 h 237"/>
              <a:gd name="T24" fmla="*/ 0 w 115"/>
              <a:gd name="T25" fmla="*/ 102 h 237"/>
              <a:gd name="T26" fmla="*/ 0 w 115"/>
              <a:gd name="T27" fmla="*/ 75 h 237"/>
              <a:gd name="T28" fmla="*/ 22 w 115"/>
              <a:gd name="T29" fmla="*/ 75 h 237"/>
              <a:gd name="T30" fmla="*/ 22 w 115"/>
              <a:gd name="T31" fmla="*/ 58 h 237"/>
              <a:gd name="T32" fmla="*/ 22 w 115"/>
              <a:gd name="T33" fmla="*/ 58 h 237"/>
              <a:gd name="T34" fmla="*/ 29 w 115"/>
              <a:gd name="T35" fmla="*/ 27 h 237"/>
              <a:gd name="T36" fmla="*/ 29 w 115"/>
              <a:gd name="T37" fmla="*/ 27 h 237"/>
              <a:gd name="T38" fmla="*/ 50 w 115"/>
              <a:gd name="T39" fmla="*/ 7 h 237"/>
              <a:gd name="T40" fmla="*/ 50 w 115"/>
              <a:gd name="T41" fmla="*/ 7 h 237"/>
              <a:gd name="T42" fmla="*/ 77 w 115"/>
              <a:gd name="T43" fmla="*/ 0 h 237"/>
              <a:gd name="T44" fmla="*/ 77 w 115"/>
              <a:gd name="T45" fmla="*/ 0 h 237"/>
              <a:gd name="T46" fmla="*/ 114 w 115"/>
              <a:gd name="T47" fmla="*/ 12 h 237"/>
              <a:gd name="T48" fmla="*/ 100 w 115"/>
              <a:gd name="T49" fmla="*/ 40 h 237"/>
              <a:gd name="T50" fmla="*/ 100 w 115"/>
              <a:gd name="T51" fmla="*/ 40 h 237"/>
              <a:gd name="T52" fmla="*/ 78 w 115"/>
              <a:gd name="T53" fmla="*/ 3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5" h="237">
                <a:moveTo>
                  <a:pt x="78" y="32"/>
                </a:moveTo>
                <a:lnTo>
                  <a:pt x="78" y="32"/>
                </a:lnTo>
                <a:cubicBezTo>
                  <a:pt x="72" y="32"/>
                  <a:pt x="67" y="34"/>
                  <a:pt x="62" y="37"/>
                </a:cubicBezTo>
                <a:lnTo>
                  <a:pt x="62" y="37"/>
                </a:lnTo>
                <a:cubicBezTo>
                  <a:pt x="58" y="41"/>
                  <a:pt x="56" y="47"/>
                  <a:pt x="56" y="55"/>
                </a:cubicBezTo>
                <a:lnTo>
                  <a:pt x="56" y="75"/>
                </a:lnTo>
                <a:lnTo>
                  <a:pt x="98" y="75"/>
                </a:lnTo>
                <a:lnTo>
                  <a:pt x="98" y="102"/>
                </a:lnTo>
                <a:lnTo>
                  <a:pt x="56" y="102"/>
                </a:lnTo>
                <a:lnTo>
                  <a:pt x="56" y="236"/>
                </a:lnTo>
                <a:lnTo>
                  <a:pt x="22" y="236"/>
                </a:lnTo>
                <a:lnTo>
                  <a:pt x="22" y="102"/>
                </a:lnTo>
                <a:lnTo>
                  <a:pt x="0" y="102"/>
                </a:lnTo>
                <a:lnTo>
                  <a:pt x="0" y="75"/>
                </a:lnTo>
                <a:lnTo>
                  <a:pt x="22" y="75"/>
                </a:lnTo>
                <a:lnTo>
                  <a:pt x="22" y="58"/>
                </a:lnTo>
                <a:lnTo>
                  <a:pt x="22" y="58"/>
                </a:lnTo>
                <a:cubicBezTo>
                  <a:pt x="22" y="46"/>
                  <a:pt x="24" y="35"/>
                  <a:pt x="29" y="27"/>
                </a:cubicBezTo>
                <a:lnTo>
                  <a:pt x="29" y="27"/>
                </a:lnTo>
                <a:cubicBezTo>
                  <a:pt x="35" y="18"/>
                  <a:pt x="41" y="11"/>
                  <a:pt x="50" y="7"/>
                </a:cubicBezTo>
                <a:lnTo>
                  <a:pt x="50" y="7"/>
                </a:lnTo>
                <a:cubicBezTo>
                  <a:pt x="58" y="3"/>
                  <a:pt x="68" y="0"/>
                  <a:pt x="77" y="0"/>
                </a:cubicBezTo>
                <a:lnTo>
                  <a:pt x="77" y="0"/>
                </a:lnTo>
                <a:cubicBezTo>
                  <a:pt x="92" y="0"/>
                  <a:pt x="104" y="5"/>
                  <a:pt x="114" y="12"/>
                </a:cubicBezTo>
                <a:lnTo>
                  <a:pt x="100" y="40"/>
                </a:lnTo>
                <a:lnTo>
                  <a:pt x="100" y="40"/>
                </a:lnTo>
                <a:cubicBezTo>
                  <a:pt x="93" y="35"/>
                  <a:pt x="86" y="32"/>
                  <a:pt x="78" y="32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82"/>
          <p:cNvSpPr>
            <a:spLocks noChangeArrowheads="1"/>
          </p:cNvSpPr>
          <p:nvPr/>
        </p:nvSpPr>
        <p:spPr bwMode="auto">
          <a:xfrm>
            <a:off x="21851560" y="2792931"/>
            <a:ext cx="144075" cy="299233"/>
          </a:xfrm>
          <a:custGeom>
            <a:avLst/>
            <a:gdLst>
              <a:gd name="T0" fmla="*/ 78 w 114"/>
              <a:gd name="T1" fmla="*/ 32 h 237"/>
              <a:gd name="T2" fmla="*/ 78 w 114"/>
              <a:gd name="T3" fmla="*/ 32 h 237"/>
              <a:gd name="T4" fmla="*/ 62 w 114"/>
              <a:gd name="T5" fmla="*/ 37 h 237"/>
              <a:gd name="T6" fmla="*/ 62 w 114"/>
              <a:gd name="T7" fmla="*/ 37 h 237"/>
              <a:gd name="T8" fmla="*/ 56 w 114"/>
              <a:gd name="T9" fmla="*/ 55 h 237"/>
              <a:gd name="T10" fmla="*/ 56 w 114"/>
              <a:gd name="T11" fmla="*/ 75 h 237"/>
              <a:gd name="T12" fmla="*/ 99 w 114"/>
              <a:gd name="T13" fmla="*/ 75 h 237"/>
              <a:gd name="T14" fmla="*/ 99 w 114"/>
              <a:gd name="T15" fmla="*/ 102 h 237"/>
              <a:gd name="T16" fmla="*/ 56 w 114"/>
              <a:gd name="T17" fmla="*/ 102 h 237"/>
              <a:gd name="T18" fmla="*/ 56 w 114"/>
              <a:gd name="T19" fmla="*/ 236 h 237"/>
              <a:gd name="T20" fmla="*/ 22 w 114"/>
              <a:gd name="T21" fmla="*/ 236 h 237"/>
              <a:gd name="T22" fmla="*/ 22 w 114"/>
              <a:gd name="T23" fmla="*/ 102 h 237"/>
              <a:gd name="T24" fmla="*/ 0 w 114"/>
              <a:gd name="T25" fmla="*/ 102 h 237"/>
              <a:gd name="T26" fmla="*/ 0 w 114"/>
              <a:gd name="T27" fmla="*/ 75 h 237"/>
              <a:gd name="T28" fmla="*/ 22 w 114"/>
              <a:gd name="T29" fmla="*/ 75 h 237"/>
              <a:gd name="T30" fmla="*/ 22 w 114"/>
              <a:gd name="T31" fmla="*/ 58 h 237"/>
              <a:gd name="T32" fmla="*/ 22 w 114"/>
              <a:gd name="T33" fmla="*/ 58 h 237"/>
              <a:gd name="T34" fmla="*/ 29 w 114"/>
              <a:gd name="T35" fmla="*/ 27 h 237"/>
              <a:gd name="T36" fmla="*/ 29 w 114"/>
              <a:gd name="T37" fmla="*/ 27 h 237"/>
              <a:gd name="T38" fmla="*/ 50 w 114"/>
              <a:gd name="T39" fmla="*/ 7 h 237"/>
              <a:gd name="T40" fmla="*/ 50 w 114"/>
              <a:gd name="T41" fmla="*/ 7 h 237"/>
              <a:gd name="T42" fmla="*/ 77 w 114"/>
              <a:gd name="T43" fmla="*/ 0 h 237"/>
              <a:gd name="T44" fmla="*/ 77 w 114"/>
              <a:gd name="T45" fmla="*/ 0 h 237"/>
              <a:gd name="T46" fmla="*/ 113 w 114"/>
              <a:gd name="T47" fmla="*/ 12 h 237"/>
              <a:gd name="T48" fmla="*/ 101 w 114"/>
              <a:gd name="T49" fmla="*/ 40 h 237"/>
              <a:gd name="T50" fmla="*/ 101 w 114"/>
              <a:gd name="T51" fmla="*/ 40 h 237"/>
              <a:gd name="T52" fmla="*/ 78 w 114"/>
              <a:gd name="T53" fmla="*/ 3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237">
                <a:moveTo>
                  <a:pt x="78" y="32"/>
                </a:moveTo>
                <a:lnTo>
                  <a:pt x="78" y="32"/>
                </a:lnTo>
                <a:cubicBezTo>
                  <a:pt x="72" y="32"/>
                  <a:pt x="66" y="34"/>
                  <a:pt x="62" y="37"/>
                </a:cubicBezTo>
                <a:lnTo>
                  <a:pt x="62" y="37"/>
                </a:lnTo>
                <a:cubicBezTo>
                  <a:pt x="59" y="41"/>
                  <a:pt x="56" y="47"/>
                  <a:pt x="56" y="55"/>
                </a:cubicBezTo>
                <a:lnTo>
                  <a:pt x="56" y="75"/>
                </a:lnTo>
                <a:lnTo>
                  <a:pt x="99" y="75"/>
                </a:lnTo>
                <a:lnTo>
                  <a:pt x="99" y="102"/>
                </a:lnTo>
                <a:lnTo>
                  <a:pt x="56" y="102"/>
                </a:lnTo>
                <a:lnTo>
                  <a:pt x="56" y="236"/>
                </a:lnTo>
                <a:lnTo>
                  <a:pt x="22" y="236"/>
                </a:lnTo>
                <a:lnTo>
                  <a:pt x="22" y="102"/>
                </a:lnTo>
                <a:lnTo>
                  <a:pt x="0" y="102"/>
                </a:lnTo>
                <a:lnTo>
                  <a:pt x="0" y="75"/>
                </a:lnTo>
                <a:lnTo>
                  <a:pt x="22" y="75"/>
                </a:lnTo>
                <a:lnTo>
                  <a:pt x="22" y="58"/>
                </a:lnTo>
                <a:lnTo>
                  <a:pt x="22" y="58"/>
                </a:lnTo>
                <a:cubicBezTo>
                  <a:pt x="22" y="46"/>
                  <a:pt x="24" y="35"/>
                  <a:pt x="29" y="27"/>
                </a:cubicBezTo>
                <a:lnTo>
                  <a:pt x="29" y="27"/>
                </a:lnTo>
                <a:cubicBezTo>
                  <a:pt x="35" y="18"/>
                  <a:pt x="41" y="11"/>
                  <a:pt x="50" y="7"/>
                </a:cubicBezTo>
                <a:lnTo>
                  <a:pt x="50" y="7"/>
                </a:lnTo>
                <a:cubicBezTo>
                  <a:pt x="59" y="3"/>
                  <a:pt x="67" y="0"/>
                  <a:pt x="77" y="0"/>
                </a:cubicBezTo>
                <a:lnTo>
                  <a:pt x="77" y="0"/>
                </a:lnTo>
                <a:cubicBezTo>
                  <a:pt x="91" y="0"/>
                  <a:pt x="104" y="5"/>
                  <a:pt x="113" y="12"/>
                </a:cubicBezTo>
                <a:lnTo>
                  <a:pt x="101" y="40"/>
                </a:lnTo>
                <a:lnTo>
                  <a:pt x="101" y="40"/>
                </a:lnTo>
                <a:cubicBezTo>
                  <a:pt x="93" y="35"/>
                  <a:pt x="86" y="32"/>
                  <a:pt x="78" y="32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83"/>
          <p:cNvSpPr>
            <a:spLocks noChangeArrowheads="1"/>
          </p:cNvSpPr>
          <p:nvPr/>
        </p:nvSpPr>
        <p:spPr bwMode="auto">
          <a:xfrm>
            <a:off x="21979012" y="2881593"/>
            <a:ext cx="199489" cy="216111"/>
          </a:xfrm>
          <a:custGeom>
            <a:avLst/>
            <a:gdLst>
              <a:gd name="T0" fmla="*/ 81 w 159"/>
              <a:gd name="T1" fmla="*/ 0 h 172"/>
              <a:gd name="T2" fmla="*/ 81 w 159"/>
              <a:gd name="T3" fmla="*/ 0 h 172"/>
              <a:gd name="T4" fmla="*/ 139 w 159"/>
              <a:gd name="T5" fmla="*/ 22 h 172"/>
              <a:gd name="T6" fmla="*/ 139 w 159"/>
              <a:gd name="T7" fmla="*/ 22 h 172"/>
              <a:gd name="T8" fmla="*/ 158 w 159"/>
              <a:gd name="T9" fmla="*/ 85 h 172"/>
              <a:gd name="T10" fmla="*/ 158 w 159"/>
              <a:gd name="T11" fmla="*/ 85 h 172"/>
              <a:gd name="T12" fmla="*/ 157 w 159"/>
              <a:gd name="T13" fmla="*/ 99 h 172"/>
              <a:gd name="T14" fmla="*/ 35 w 159"/>
              <a:gd name="T15" fmla="*/ 99 h 172"/>
              <a:gd name="T16" fmla="*/ 35 w 159"/>
              <a:gd name="T17" fmla="*/ 99 h 172"/>
              <a:gd name="T18" fmla="*/ 53 w 159"/>
              <a:gd name="T19" fmla="*/ 130 h 172"/>
              <a:gd name="T20" fmla="*/ 53 w 159"/>
              <a:gd name="T21" fmla="*/ 130 h 172"/>
              <a:gd name="T22" fmla="*/ 85 w 159"/>
              <a:gd name="T23" fmla="*/ 141 h 172"/>
              <a:gd name="T24" fmla="*/ 85 w 159"/>
              <a:gd name="T25" fmla="*/ 141 h 172"/>
              <a:gd name="T26" fmla="*/ 110 w 159"/>
              <a:gd name="T27" fmla="*/ 136 h 172"/>
              <a:gd name="T28" fmla="*/ 110 w 159"/>
              <a:gd name="T29" fmla="*/ 136 h 172"/>
              <a:gd name="T30" fmla="*/ 131 w 159"/>
              <a:gd name="T31" fmla="*/ 122 h 172"/>
              <a:gd name="T32" fmla="*/ 149 w 159"/>
              <a:gd name="T33" fmla="*/ 142 h 172"/>
              <a:gd name="T34" fmla="*/ 149 w 159"/>
              <a:gd name="T35" fmla="*/ 142 h 172"/>
              <a:gd name="T36" fmla="*/ 120 w 159"/>
              <a:gd name="T37" fmla="*/ 163 h 172"/>
              <a:gd name="T38" fmla="*/ 120 w 159"/>
              <a:gd name="T39" fmla="*/ 163 h 172"/>
              <a:gd name="T40" fmla="*/ 83 w 159"/>
              <a:gd name="T41" fmla="*/ 171 h 172"/>
              <a:gd name="T42" fmla="*/ 83 w 159"/>
              <a:gd name="T43" fmla="*/ 171 h 172"/>
              <a:gd name="T44" fmla="*/ 39 w 159"/>
              <a:gd name="T45" fmla="*/ 160 h 172"/>
              <a:gd name="T46" fmla="*/ 39 w 159"/>
              <a:gd name="T47" fmla="*/ 160 h 172"/>
              <a:gd name="T48" fmla="*/ 10 w 159"/>
              <a:gd name="T49" fmla="*/ 130 h 172"/>
              <a:gd name="T50" fmla="*/ 10 w 159"/>
              <a:gd name="T51" fmla="*/ 130 h 172"/>
              <a:gd name="T52" fmla="*/ 0 w 159"/>
              <a:gd name="T53" fmla="*/ 85 h 172"/>
              <a:gd name="T54" fmla="*/ 0 w 159"/>
              <a:gd name="T55" fmla="*/ 85 h 172"/>
              <a:gd name="T56" fmla="*/ 10 w 159"/>
              <a:gd name="T57" fmla="*/ 42 h 172"/>
              <a:gd name="T58" fmla="*/ 10 w 159"/>
              <a:gd name="T59" fmla="*/ 42 h 172"/>
              <a:gd name="T60" fmla="*/ 39 w 159"/>
              <a:gd name="T61" fmla="*/ 11 h 172"/>
              <a:gd name="T62" fmla="*/ 39 w 159"/>
              <a:gd name="T63" fmla="*/ 11 h 172"/>
              <a:gd name="T64" fmla="*/ 81 w 159"/>
              <a:gd name="T65" fmla="*/ 0 h 172"/>
              <a:gd name="T66" fmla="*/ 127 w 159"/>
              <a:gd name="T67" fmla="*/ 73 h 172"/>
              <a:gd name="T68" fmla="*/ 127 w 159"/>
              <a:gd name="T69" fmla="*/ 73 h 172"/>
              <a:gd name="T70" fmla="*/ 114 w 159"/>
              <a:gd name="T71" fmla="*/ 41 h 172"/>
              <a:gd name="T72" fmla="*/ 114 w 159"/>
              <a:gd name="T73" fmla="*/ 41 h 172"/>
              <a:gd name="T74" fmla="*/ 82 w 159"/>
              <a:gd name="T75" fmla="*/ 29 h 172"/>
              <a:gd name="T76" fmla="*/ 82 w 159"/>
              <a:gd name="T77" fmla="*/ 29 h 172"/>
              <a:gd name="T78" fmla="*/ 50 w 159"/>
              <a:gd name="T79" fmla="*/ 41 h 172"/>
              <a:gd name="T80" fmla="*/ 50 w 159"/>
              <a:gd name="T81" fmla="*/ 41 h 172"/>
              <a:gd name="T82" fmla="*/ 34 w 159"/>
              <a:gd name="T83" fmla="*/ 73 h 172"/>
              <a:gd name="T84" fmla="*/ 127 w 159"/>
              <a:gd name="T85" fmla="*/ 7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72">
                <a:moveTo>
                  <a:pt x="81" y="0"/>
                </a:moveTo>
                <a:lnTo>
                  <a:pt x="81" y="0"/>
                </a:lnTo>
                <a:cubicBezTo>
                  <a:pt x="107" y="0"/>
                  <a:pt x="126" y="7"/>
                  <a:pt x="139" y="22"/>
                </a:cubicBezTo>
                <a:lnTo>
                  <a:pt x="139" y="22"/>
                </a:lnTo>
                <a:cubicBezTo>
                  <a:pt x="151" y="37"/>
                  <a:pt x="158" y="59"/>
                  <a:pt x="158" y="85"/>
                </a:cubicBezTo>
                <a:lnTo>
                  <a:pt x="158" y="85"/>
                </a:lnTo>
                <a:cubicBezTo>
                  <a:pt x="158" y="89"/>
                  <a:pt x="158" y="93"/>
                  <a:pt x="157" y="99"/>
                </a:cubicBezTo>
                <a:lnTo>
                  <a:pt x="35" y="99"/>
                </a:lnTo>
                <a:lnTo>
                  <a:pt x="35" y="99"/>
                </a:lnTo>
                <a:cubicBezTo>
                  <a:pt x="38" y="113"/>
                  <a:pt x="44" y="123"/>
                  <a:pt x="53" y="130"/>
                </a:cubicBezTo>
                <a:lnTo>
                  <a:pt x="53" y="130"/>
                </a:lnTo>
                <a:cubicBezTo>
                  <a:pt x="62" y="137"/>
                  <a:pt x="72" y="141"/>
                  <a:pt x="85" y="141"/>
                </a:cubicBezTo>
                <a:lnTo>
                  <a:pt x="85" y="141"/>
                </a:lnTo>
                <a:cubicBezTo>
                  <a:pt x="94" y="141"/>
                  <a:pt x="102" y="140"/>
                  <a:pt x="110" y="136"/>
                </a:cubicBezTo>
                <a:lnTo>
                  <a:pt x="110" y="136"/>
                </a:lnTo>
                <a:cubicBezTo>
                  <a:pt x="118" y="133"/>
                  <a:pt x="125" y="128"/>
                  <a:pt x="131" y="122"/>
                </a:cubicBezTo>
                <a:lnTo>
                  <a:pt x="149" y="142"/>
                </a:lnTo>
                <a:lnTo>
                  <a:pt x="149" y="142"/>
                </a:lnTo>
                <a:cubicBezTo>
                  <a:pt x="142" y="151"/>
                  <a:pt x="132" y="158"/>
                  <a:pt x="120" y="163"/>
                </a:cubicBezTo>
                <a:lnTo>
                  <a:pt x="120" y="163"/>
                </a:lnTo>
                <a:cubicBezTo>
                  <a:pt x="109" y="168"/>
                  <a:pt x="96" y="171"/>
                  <a:pt x="83" y="171"/>
                </a:cubicBezTo>
                <a:lnTo>
                  <a:pt x="83" y="171"/>
                </a:lnTo>
                <a:cubicBezTo>
                  <a:pt x="66" y="171"/>
                  <a:pt x="51" y="167"/>
                  <a:pt x="39" y="160"/>
                </a:cubicBezTo>
                <a:lnTo>
                  <a:pt x="39" y="160"/>
                </a:lnTo>
                <a:cubicBezTo>
                  <a:pt x="27" y="153"/>
                  <a:pt x="17" y="143"/>
                  <a:pt x="10" y="130"/>
                </a:cubicBezTo>
                <a:lnTo>
                  <a:pt x="10" y="130"/>
                </a:lnTo>
                <a:cubicBezTo>
                  <a:pt x="3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3" y="54"/>
                  <a:pt x="10" y="42"/>
                </a:cubicBezTo>
                <a:lnTo>
                  <a:pt x="10" y="42"/>
                </a:lnTo>
                <a:cubicBezTo>
                  <a:pt x="17" y="28"/>
                  <a:pt x="27" y="18"/>
                  <a:pt x="39" y="11"/>
                </a:cubicBezTo>
                <a:lnTo>
                  <a:pt x="39" y="11"/>
                </a:lnTo>
                <a:cubicBezTo>
                  <a:pt x="51" y="4"/>
                  <a:pt x="66" y="0"/>
                  <a:pt x="81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6" y="59"/>
                  <a:pt x="122" y="49"/>
                  <a:pt x="114" y="41"/>
                </a:cubicBezTo>
                <a:lnTo>
                  <a:pt x="114" y="41"/>
                </a:lnTo>
                <a:cubicBezTo>
                  <a:pt x="106" y="33"/>
                  <a:pt x="95" y="29"/>
                  <a:pt x="82" y="29"/>
                </a:cubicBezTo>
                <a:lnTo>
                  <a:pt x="82" y="29"/>
                </a:lnTo>
                <a:cubicBezTo>
                  <a:pt x="69" y="29"/>
                  <a:pt x="58" y="33"/>
                  <a:pt x="50" y="41"/>
                </a:cubicBezTo>
                <a:lnTo>
                  <a:pt x="50" y="41"/>
                </a:lnTo>
                <a:cubicBezTo>
                  <a:pt x="42" y="49"/>
                  <a:pt x="36" y="59"/>
                  <a:pt x="34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84"/>
          <p:cNvSpPr>
            <a:spLocks noChangeArrowheads="1"/>
          </p:cNvSpPr>
          <p:nvPr/>
        </p:nvSpPr>
        <p:spPr bwMode="auto">
          <a:xfrm>
            <a:off x="22222832" y="2881593"/>
            <a:ext cx="116367" cy="216111"/>
          </a:xfrm>
          <a:custGeom>
            <a:avLst/>
            <a:gdLst>
              <a:gd name="T0" fmla="*/ 35 w 92"/>
              <a:gd name="T1" fmla="*/ 35 h 170"/>
              <a:gd name="T2" fmla="*/ 35 w 92"/>
              <a:gd name="T3" fmla="*/ 35 h 170"/>
              <a:gd name="T4" fmla="*/ 57 w 92"/>
              <a:gd name="T5" fmla="*/ 9 h 170"/>
              <a:gd name="T6" fmla="*/ 57 w 92"/>
              <a:gd name="T7" fmla="*/ 9 h 170"/>
              <a:gd name="T8" fmla="*/ 91 w 92"/>
              <a:gd name="T9" fmla="*/ 0 h 170"/>
              <a:gd name="T10" fmla="*/ 91 w 92"/>
              <a:gd name="T11" fmla="*/ 35 h 170"/>
              <a:gd name="T12" fmla="*/ 91 w 92"/>
              <a:gd name="T13" fmla="*/ 35 h 170"/>
              <a:gd name="T14" fmla="*/ 51 w 92"/>
              <a:gd name="T15" fmla="*/ 46 h 170"/>
              <a:gd name="T16" fmla="*/ 51 w 92"/>
              <a:gd name="T17" fmla="*/ 46 h 170"/>
              <a:gd name="T18" fmla="*/ 35 w 92"/>
              <a:gd name="T19" fmla="*/ 81 h 170"/>
              <a:gd name="T20" fmla="*/ 35 w 92"/>
              <a:gd name="T21" fmla="*/ 169 h 170"/>
              <a:gd name="T22" fmla="*/ 0 w 92"/>
              <a:gd name="T23" fmla="*/ 169 h 170"/>
              <a:gd name="T24" fmla="*/ 0 w 92"/>
              <a:gd name="T25" fmla="*/ 1 h 170"/>
              <a:gd name="T26" fmla="*/ 35 w 92"/>
              <a:gd name="T27" fmla="*/ 1 h 170"/>
              <a:gd name="T28" fmla="*/ 35 w 92"/>
              <a:gd name="T29" fmla="*/ 3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170">
                <a:moveTo>
                  <a:pt x="35" y="35"/>
                </a:moveTo>
                <a:lnTo>
                  <a:pt x="35" y="35"/>
                </a:lnTo>
                <a:cubicBezTo>
                  <a:pt x="40" y="23"/>
                  <a:pt x="48" y="15"/>
                  <a:pt x="57" y="9"/>
                </a:cubicBezTo>
                <a:lnTo>
                  <a:pt x="57" y="9"/>
                </a:lnTo>
                <a:cubicBezTo>
                  <a:pt x="67" y="3"/>
                  <a:pt x="78" y="0"/>
                  <a:pt x="91" y="0"/>
                </a:cubicBezTo>
                <a:lnTo>
                  <a:pt x="91" y="35"/>
                </a:lnTo>
                <a:lnTo>
                  <a:pt x="91" y="35"/>
                </a:lnTo>
                <a:cubicBezTo>
                  <a:pt x="75" y="34"/>
                  <a:pt x="62" y="38"/>
                  <a:pt x="51" y="46"/>
                </a:cubicBezTo>
                <a:lnTo>
                  <a:pt x="51" y="46"/>
                </a:lnTo>
                <a:cubicBezTo>
                  <a:pt x="42" y="55"/>
                  <a:pt x="36" y="67"/>
                  <a:pt x="35" y="81"/>
                </a:cubicBezTo>
                <a:lnTo>
                  <a:pt x="35" y="169"/>
                </a:lnTo>
                <a:lnTo>
                  <a:pt x="0" y="169"/>
                </a:lnTo>
                <a:lnTo>
                  <a:pt x="0" y="1"/>
                </a:lnTo>
                <a:lnTo>
                  <a:pt x="35" y="1"/>
                </a:lnTo>
                <a:lnTo>
                  <a:pt x="35" y="35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85"/>
          <p:cNvSpPr>
            <a:spLocks noChangeArrowheads="1"/>
          </p:cNvSpPr>
          <p:nvPr/>
        </p:nvSpPr>
        <p:spPr bwMode="auto">
          <a:xfrm>
            <a:off x="22355825" y="2881593"/>
            <a:ext cx="199489" cy="216111"/>
          </a:xfrm>
          <a:custGeom>
            <a:avLst/>
            <a:gdLst>
              <a:gd name="T0" fmla="*/ 82 w 160"/>
              <a:gd name="T1" fmla="*/ 0 h 172"/>
              <a:gd name="T2" fmla="*/ 82 w 160"/>
              <a:gd name="T3" fmla="*/ 0 h 172"/>
              <a:gd name="T4" fmla="*/ 139 w 160"/>
              <a:gd name="T5" fmla="*/ 22 h 172"/>
              <a:gd name="T6" fmla="*/ 139 w 160"/>
              <a:gd name="T7" fmla="*/ 22 h 172"/>
              <a:gd name="T8" fmla="*/ 159 w 160"/>
              <a:gd name="T9" fmla="*/ 85 h 172"/>
              <a:gd name="T10" fmla="*/ 159 w 160"/>
              <a:gd name="T11" fmla="*/ 85 h 172"/>
              <a:gd name="T12" fmla="*/ 158 w 160"/>
              <a:gd name="T13" fmla="*/ 99 h 172"/>
              <a:gd name="T14" fmla="*/ 35 w 160"/>
              <a:gd name="T15" fmla="*/ 99 h 172"/>
              <a:gd name="T16" fmla="*/ 35 w 160"/>
              <a:gd name="T17" fmla="*/ 99 h 172"/>
              <a:gd name="T18" fmla="*/ 53 w 160"/>
              <a:gd name="T19" fmla="*/ 130 h 172"/>
              <a:gd name="T20" fmla="*/ 53 w 160"/>
              <a:gd name="T21" fmla="*/ 130 h 172"/>
              <a:gd name="T22" fmla="*/ 86 w 160"/>
              <a:gd name="T23" fmla="*/ 141 h 172"/>
              <a:gd name="T24" fmla="*/ 86 w 160"/>
              <a:gd name="T25" fmla="*/ 141 h 172"/>
              <a:gd name="T26" fmla="*/ 111 w 160"/>
              <a:gd name="T27" fmla="*/ 136 h 172"/>
              <a:gd name="T28" fmla="*/ 111 w 160"/>
              <a:gd name="T29" fmla="*/ 136 h 172"/>
              <a:gd name="T30" fmla="*/ 131 w 160"/>
              <a:gd name="T31" fmla="*/ 122 h 172"/>
              <a:gd name="T32" fmla="*/ 150 w 160"/>
              <a:gd name="T33" fmla="*/ 142 h 172"/>
              <a:gd name="T34" fmla="*/ 150 w 160"/>
              <a:gd name="T35" fmla="*/ 142 h 172"/>
              <a:gd name="T36" fmla="*/ 120 w 160"/>
              <a:gd name="T37" fmla="*/ 163 h 172"/>
              <a:gd name="T38" fmla="*/ 120 w 160"/>
              <a:gd name="T39" fmla="*/ 163 h 172"/>
              <a:gd name="T40" fmla="*/ 83 w 160"/>
              <a:gd name="T41" fmla="*/ 171 h 172"/>
              <a:gd name="T42" fmla="*/ 83 w 160"/>
              <a:gd name="T43" fmla="*/ 171 h 172"/>
              <a:gd name="T44" fmla="*/ 39 w 160"/>
              <a:gd name="T45" fmla="*/ 160 h 172"/>
              <a:gd name="T46" fmla="*/ 39 w 160"/>
              <a:gd name="T47" fmla="*/ 160 h 172"/>
              <a:gd name="T48" fmla="*/ 10 w 160"/>
              <a:gd name="T49" fmla="*/ 130 h 172"/>
              <a:gd name="T50" fmla="*/ 10 w 160"/>
              <a:gd name="T51" fmla="*/ 130 h 172"/>
              <a:gd name="T52" fmla="*/ 0 w 160"/>
              <a:gd name="T53" fmla="*/ 85 h 172"/>
              <a:gd name="T54" fmla="*/ 0 w 160"/>
              <a:gd name="T55" fmla="*/ 85 h 172"/>
              <a:gd name="T56" fmla="*/ 10 w 160"/>
              <a:gd name="T57" fmla="*/ 42 h 172"/>
              <a:gd name="T58" fmla="*/ 10 w 160"/>
              <a:gd name="T59" fmla="*/ 42 h 172"/>
              <a:gd name="T60" fmla="*/ 39 w 160"/>
              <a:gd name="T61" fmla="*/ 11 h 172"/>
              <a:gd name="T62" fmla="*/ 39 w 160"/>
              <a:gd name="T63" fmla="*/ 11 h 172"/>
              <a:gd name="T64" fmla="*/ 82 w 160"/>
              <a:gd name="T65" fmla="*/ 0 h 172"/>
              <a:gd name="T66" fmla="*/ 127 w 160"/>
              <a:gd name="T67" fmla="*/ 73 h 172"/>
              <a:gd name="T68" fmla="*/ 127 w 160"/>
              <a:gd name="T69" fmla="*/ 73 h 172"/>
              <a:gd name="T70" fmla="*/ 114 w 160"/>
              <a:gd name="T71" fmla="*/ 41 h 172"/>
              <a:gd name="T72" fmla="*/ 114 w 160"/>
              <a:gd name="T73" fmla="*/ 41 h 172"/>
              <a:gd name="T74" fmla="*/ 82 w 160"/>
              <a:gd name="T75" fmla="*/ 29 h 172"/>
              <a:gd name="T76" fmla="*/ 82 w 160"/>
              <a:gd name="T77" fmla="*/ 29 h 172"/>
              <a:gd name="T78" fmla="*/ 50 w 160"/>
              <a:gd name="T79" fmla="*/ 41 h 172"/>
              <a:gd name="T80" fmla="*/ 50 w 160"/>
              <a:gd name="T81" fmla="*/ 41 h 172"/>
              <a:gd name="T82" fmla="*/ 35 w 160"/>
              <a:gd name="T83" fmla="*/ 73 h 172"/>
              <a:gd name="T84" fmla="*/ 127 w 160"/>
              <a:gd name="T85" fmla="*/ 7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" h="172">
                <a:moveTo>
                  <a:pt x="82" y="0"/>
                </a:moveTo>
                <a:lnTo>
                  <a:pt x="82" y="0"/>
                </a:lnTo>
                <a:cubicBezTo>
                  <a:pt x="108" y="0"/>
                  <a:pt x="127" y="7"/>
                  <a:pt x="139" y="22"/>
                </a:cubicBezTo>
                <a:lnTo>
                  <a:pt x="139" y="22"/>
                </a:lnTo>
                <a:cubicBezTo>
                  <a:pt x="152" y="37"/>
                  <a:pt x="159" y="59"/>
                  <a:pt x="159" y="85"/>
                </a:cubicBezTo>
                <a:lnTo>
                  <a:pt x="159" y="85"/>
                </a:lnTo>
                <a:cubicBezTo>
                  <a:pt x="159" y="89"/>
                  <a:pt x="158" y="93"/>
                  <a:pt x="158" y="99"/>
                </a:cubicBezTo>
                <a:lnTo>
                  <a:pt x="35" y="99"/>
                </a:lnTo>
                <a:lnTo>
                  <a:pt x="35" y="99"/>
                </a:lnTo>
                <a:cubicBezTo>
                  <a:pt x="39" y="113"/>
                  <a:pt x="44" y="123"/>
                  <a:pt x="53" y="130"/>
                </a:cubicBezTo>
                <a:lnTo>
                  <a:pt x="53" y="130"/>
                </a:lnTo>
                <a:cubicBezTo>
                  <a:pt x="62" y="137"/>
                  <a:pt x="73" y="141"/>
                  <a:pt x="86" y="141"/>
                </a:cubicBezTo>
                <a:lnTo>
                  <a:pt x="86" y="141"/>
                </a:lnTo>
                <a:cubicBezTo>
                  <a:pt x="94" y="141"/>
                  <a:pt x="103" y="140"/>
                  <a:pt x="111" y="136"/>
                </a:cubicBezTo>
                <a:lnTo>
                  <a:pt x="111" y="136"/>
                </a:lnTo>
                <a:cubicBezTo>
                  <a:pt x="119" y="133"/>
                  <a:pt x="125" y="128"/>
                  <a:pt x="131" y="122"/>
                </a:cubicBezTo>
                <a:lnTo>
                  <a:pt x="150" y="142"/>
                </a:lnTo>
                <a:lnTo>
                  <a:pt x="150" y="142"/>
                </a:lnTo>
                <a:cubicBezTo>
                  <a:pt x="142" y="151"/>
                  <a:pt x="132" y="158"/>
                  <a:pt x="120" y="163"/>
                </a:cubicBezTo>
                <a:lnTo>
                  <a:pt x="120" y="163"/>
                </a:lnTo>
                <a:cubicBezTo>
                  <a:pt x="109" y="168"/>
                  <a:pt x="97" y="171"/>
                  <a:pt x="83" y="171"/>
                </a:cubicBezTo>
                <a:lnTo>
                  <a:pt x="83" y="171"/>
                </a:lnTo>
                <a:cubicBezTo>
                  <a:pt x="67" y="171"/>
                  <a:pt x="52" y="167"/>
                  <a:pt x="39" y="160"/>
                </a:cubicBezTo>
                <a:lnTo>
                  <a:pt x="39" y="160"/>
                </a:lnTo>
                <a:cubicBezTo>
                  <a:pt x="27" y="153"/>
                  <a:pt x="18" y="143"/>
                  <a:pt x="10" y="130"/>
                </a:cubicBezTo>
                <a:lnTo>
                  <a:pt x="10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4" y="54"/>
                  <a:pt x="10" y="42"/>
                </a:cubicBezTo>
                <a:lnTo>
                  <a:pt x="10" y="42"/>
                </a:lnTo>
                <a:cubicBezTo>
                  <a:pt x="18" y="28"/>
                  <a:pt x="27" y="18"/>
                  <a:pt x="39" y="11"/>
                </a:cubicBezTo>
                <a:lnTo>
                  <a:pt x="39" y="11"/>
                </a:lnTo>
                <a:cubicBezTo>
                  <a:pt x="52" y="4"/>
                  <a:pt x="66" y="0"/>
                  <a:pt x="82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7" y="59"/>
                  <a:pt x="122" y="49"/>
                  <a:pt x="114" y="41"/>
                </a:cubicBezTo>
                <a:lnTo>
                  <a:pt x="114" y="41"/>
                </a:lnTo>
                <a:cubicBezTo>
                  <a:pt x="106" y="33"/>
                  <a:pt x="96" y="29"/>
                  <a:pt x="82" y="29"/>
                </a:cubicBezTo>
                <a:lnTo>
                  <a:pt x="82" y="29"/>
                </a:lnTo>
                <a:cubicBezTo>
                  <a:pt x="70" y="29"/>
                  <a:pt x="59" y="33"/>
                  <a:pt x="50" y="41"/>
                </a:cubicBezTo>
                <a:lnTo>
                  <a:pt x="50" y="41"/>
                </a:lnTo>
                <a:cubicBezTo>
                  <a:pt x="41" y="49"/>
                  <a:pt x="37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86"/>
          <p:cNvSpPr>
            <a:spLocks noChangeArrowheads="1"/>
          </p:cNvSpPr>
          <p:nvPr/>
        </p:nvSpPr>
        <p:spPr bwMode="auto">
          <a:xfrm>
            <a:off x="22577479" y="2798471"/>
            <a:ext cx="216111" cy="299233"/>
          </a:xfrm>
          <a:custGeom>
            <a:avLst/>
            <a:gdLst>
              <a:gd name="T0" fmla="*/ 169 w 170"/>
              <a:gd name="T1" fmla="*/ 0 h 237"/>
              <a:gd name="T2" fmla="*/ 169 w 170"/>
              <a:gd name="T3" fmla="*/ 234 h 237"/>
              <a:gd name="T4" fmla="*/ 134 w 170"/>
              <a:gd name="T5" fmla="*/ 234 h 237"/>
              <a:gd name="T6" fmla="*/ 134 w 170"/>
              <a:gd name="T7" fmla="*/ 206 h 237"/>
              <a:gd name="T8" fmla="*/ 134 w 170"/>
              <a:gd name="T9" fmla="*/ 206 h 237"/>
              <a:gd name="T10" fmla="*/ 111 w 170"/>
              <a:gd name="T11" fmla="*/ 228 h 237"/>
              <a:gd name="T12" fmla="*/ 111 w 170"/>
              <a:gd name="T13" fmla="*/ 228 h 237"/>
              <a:gd name="T14" fmla="*/ 77 w 170"/>
              <a:gd name="T15" fmla="*/ 236 h 237"/>
              <a:gd name="T16" fmla="*/ 77 w 170"/>
              <a:gd name="T17" fmla="*/ 236 h 237"/>
              <a:gd name="T18" fmla="*/ 37 w 170"/>
              <a:gd name="T19" fmla="*/ 225 h 237"/>
              <a:gd name="T20" fmla="*/ 37 w 170"/>
              <a:gd name="T21" fmla="*/ 225 h 237"/>
              <a:gd name="T22" fmla="*/ 9 w 170"/>
              <a:gd name="T23" fmla="*/ 195 h 237"/>
              <a:gd name="T24" fmla="*/ 9 w 170"/>
              <a:gd name="T25" fmla="*/ 195 h 237"/>
              <a:gd name="T26" fmla="*/ 0 w 170"/>
              <a:gd name="T27" fmla="*/ 150 h 237"/>
              <a:gd name="T28" fmla="*/ 0 w 170"/>
              <a:gd name="T29" fmla="*/ 150 h 237"/>
              <a:gd name="T30" fmla="*/ 9 w 170"/>
              <a:gd name="T31" fmla="*/ 105 h 237"/>
              <a:gd name="T32" fmla="*/ 9 w 170"/>
              <a:gd name="T33" fmla="*/ 105 h 237"/>
              <a:gd name="T34" fmla="*/ 37 w 170"/>
              <a:gd name="T35" fmla="*/ 75 h 237"/>
              <a:gd name="T36" fmla="*/ 37 w 170"/>
              <a:gd name="T37" fmla="*/ 75 h 237"/>
              <a:gd name="T38" fmla="*/ 77 w 170"/>
              <a:gd name="T39" fmla="*/ 65 h 237"/>
              <a:gd name="T40" fmla="*/ 77 w 170"/>
              <a:gd name="T41" fmla="*/ 65 h 237"/>
              <a:gd name="T42" fmla="*/ 110 w 170"/>
              <a:gd name="T43" fmla="*/ 73 h 237"/>
              <a:gd name="T44" fmla="*/ 110 w 170"/>
              <a:gd name="T45" fmla="*/ 73 h 237"/>
              <a:gd name="T46" fmla="*/ 134 w 170"/>
              <a:gd name="T47" fmla="*/ 96 h 237"/>
              <a:gd name="T48" fmla="*/ 134 w 170"/>
              <a:gd name="T49" fmla="*/ 0 h 237"/>
              <a:gd name="T50" fmla="*/ 169 w 170"/>
              <a:gd name="T51" fmla="*/ 0 h 237"/>
              <a:gd name="T52" fmla="*/ 85 w 170"/>
              <a:gd name="T53" fmla="*/ 206 h 237"/>
              <a:gd name="T54" fmla="*/ 85 w 170"/>
              <a:gd name="T55" fmla="*/ 206 h 237"/>
              <a:gd name="T56" fmla="*/ 120 w 170"/>
              <a:gd name="T57" fmla="*/ 190 h 237"/>
              <a:gd name="T58" fmla="*/ 120 w 170"/>
              <a:gd name="T59" fmla="*/ 190 h 237"/>
              <a:gd name="T60" fmla="*/ 134 w 170"/>
              <a:gd name="T61" fmla="*/ 151 h 237"/>
              <a:gd name="T62" fmla="*/ 134 w 170"/>
              <a:gd name="T63" fmla="*/ 151 h 237"/>
              <a:gd name="T64" fmla="*/ 120 w 170"/>
              <a:gd name="T65" fmla="*/ 111 h 237"/>
              <a:gd name="T66" fmla="*/ 120 w 170"/>
              <a:gd name="T67" fmla="*/ 111 h 237"/>
              <a:gd name="T68" fmla="*/ 85 w 170"/>
              <a:gd name="T69" fmla="*/ 96 h 237"/>
              <a:gd name="T70" fmla="*/ 85 w 170"/>
              <a:gd name="T71" fmla="*/ 96 h 237"/>
              <a:gd name="T72" fmla="*/ 49 w 170"/>
              <a:gd name="T73" fmla="*/ 111 h 237"/>
              <a:gd name="T74" fmla="*/ 49 w 170"/>
              <a:gd name="T75" fmla="*/ 111 h 237"/>
              <a:gd name="T76" fmla="*/ 35 w 170"/>
              <a:gd name="T77" fmla="*/ 151 h 237"/>
              <a:gd name="T78" fmla="*/ 35 w 170"/>
              <a:gd name="T79" fmla="*/ 151 h 237"/>
              <a:gd name="T80" fmla="*/ 49 w 170"/>
              <a:gd name="T81" fmla="*/ 190 h 237"/>
              <a:gd name="T82" fmla="*/ 49 w 170"/>
              <a:gd name="T83" fmla="*/ 190 h 237"/>
              <a:gd name="T84" fmla="*/ 85 w 170"/>
              <a:gd name="T85" fmla="*/ 20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0" h="237">
                <a:moveTo>
                  <a:pt x="169" y="0"/>
                </a:moveTo>
                <a:lnTo>
                  <a:pt x="169" y="234"/>
                </a:lnTo>
                <a:lnTo>
                  <a:pt x="134" y="234"/>
                </a:lnTo>
                <a:lnTo>
                  <a:pt x="134" y="206"/>
                </a:lnTo>
                <a:lnTo>
                  <a:pt x="134" y="206"/>
                </a:lnTo>
                <a:cubicBezTo>
                  <a:pt x="128" y="215"/>
                  <a:pt x="121" y="223"/>
                  <a:pt x="111" y="228"/>
                </a:cubicBezTo>
                <a:lnTo>
                  <a:pt x="111" y="228"/>
                </a:lnTo>
                <a:cubicBezTo>
                  <a:pt x="101" y="234"/>
                  <a:pt x="90" y="236"/>
                  <a:pt x="77" y="236"/>
                </a:cubicBezTo>
                <a:lnTo>
                  <a:pt x="77" y="236"/>
                </a:lnTo>
                <a:cubicBezTo>
                  <a:pt x="62" y="236"/>
                  <a:pt x="49" y="233"/>
                  <a:pt x="37" y="225"/>
                </a:cubicBezTo>
                <a:lnTo>
                  <a:pt x="37" y="225"/>
                </a:lnTo>
                <a:cubicBezTo>
                  <a:pt x="25" y="218"/>
                  <a:pt x="16" y="207"/>
                  <a:pt x="9" y="195"/>
                </a:cubicBezTo>
                <a:lnTo>
                  <a:pt x="9" y="195"/>
                </a:lnTo>
                <a:cubicBezTo>
                  <a:pt x="3" y="182"/>
                  <a:pt x="0" y="166"/>
                  <a:pt x="0" y="150"/>
                </a:cubicBezTo>
                <a:lnTo>
                  <a:pt x="0" y="150"/>
                </a:lnTo>
                <a:cubicBezTo>
                  <a:pt x="0" y="133"/>
                  <a:pt x="3" y="118"/>
                  <a:pt x="9" y="105"/>
                </a:cubicBezTo>
                <a:lnTo>
                  <a:pt x="9" y="105"/>
                </a:lnTo>
                <a:cubicBezTo>
                  <a:pt x="16" y="92"/>
                  <a:pt x="25" y="83"/>
                  <a:pt x="37" y="75"/>
                </a:cubicBezTo>
                <a:lnTo>
                  <a:pt x="37" y="75"/>
                </a:lnTo>
                <a:cubicBezTo>
                  <a:pt x="49" y="68"/>
                  <a:pt x="62" y="65"/>
                  <a:pt x="77" y="65"/>
                </a:cubicBezTo>
                <a:lnTo>
                  <a:pt x="77" y="65"/>
                </a:lnTo>
                <a:cubicBezTo>
                  <a:pt x="90" y="65"/>
                  <a:pt x="101" y="68"/>
                  <a:pt x="110" y="73"/>
                </a:cubicBezTo>
                <a:lnTo>
                  <a:pt x="110" y="73"/>
                </a:lnTo>
                <a:cubicBezTo>
                  <a:pt x="120" y="78"/>
                  <a:pt x="128" y="86"/>
                  <a:pt x="134" y="96"/>
                </a:cubicBezTo>
                <a:lnTo>
                  <a:pt x="134" y="0"/>
                </a:lnTo>
                <a:lnTo>
                  <a:pt x="169" y="0"/>
                </a:lnTo>
                <a:close/>
                <a:moveTo>
                  <a:pt x="85" y="206"/>
                </a:moveTo>
                <a:lnTo>
                  <a:pt x="85" y="206"/>
                </a:lnTo>
                <a:cubicBezTo>
                  <a:pt x="99" y="206"/>
                  <a:pt x="111" y="201"/>
                  <a:pt x="120" y="190"/>
                </a:cubicBezTo>
                <a:lnTo>
                  <a:pt x="120" y="190"/>
                </a:lnTo>
                <a:cubicBezTo>
                  <a:pt x="129" y="180"/>
                  <a:pt x="134" y="167"/>
                  <a:pt x="134" y="151"/>
                </a:cubicBezTo>
                <a:lnTo>
                  <a:pt x="134" y="151"/>
                </a:lnTo>
                <a:cubicBezTo>
                  <a:pt x="134" y="135"/>
                  <a:pt x="129" y="121"/>
                  <a:pt x="120" y="111"/>
                </a:cubicBezTo>
                <a:lnTo>
                  <a:pt x="120" y="111"/>
                </a:lnTo>
                <a:cubicBezTo>
                  <a:pt x="111" y="101"/>
                  <a:pt x="99" y="96"/>
                  <a:pt x="85" y="96"/>
                </a:cubicBezTo>
                <a:lnTo>
                  <a:pt x="85" y="96"/>
                </a:lnTo>
                <a:cubicBezTo>
                  <a:pt x="70" y="96"/>
                  <a:pt x="58" y="101"/>
                  <a:pt x="49" y="111"/>
                </a:cubicBezTo>
                <a:lnTo>
                  <a:pt x="49" y="111"/>
                </a:lnTo>
                <a:cubicBezTo>
                  <a:pt x="40" y="121"/>
                  <a:pt x="35" y="135"/>
                  <a:pt x="35" y="151"/>
                </a:cubicBezTo>
                <a:lnTo>
                  <a:pt x="35" y="151"/>
                </a:lnTo>
                <a:cubicBezTo>
                  <a:pt x="35" y="167"/>
                  <a:pt x="40" y="180"/>
                  <a:pt x="49" y="190"/>
                </a:cubicBezTo>
                <a:lnTo>
                  <a:pt x="49" y="190"/>
                </a:lnTo>
                <a:cubicBezTo>
                  <a:pt x="58" y="201"/>
                  <a:pt x="70" y="206"/>
                  <a:pt x="85" y="206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87"/>
          <p:cNvSpPr>
            <a:spLocks noChangeArrowheads="1"/>
          </p:cNvSpPr>
          <p:nvPr/>
        </p:nvSpPr>
        <p:spPr bwMode="auto">
          <a:xfrm>
            <a:off x="22843464" y="3042290"/>
            <a:ext cx="49870" cy="55414"/>
          </a:xfrm>
          <a:custGeom>
            <a:avLst/>
            <a:gdLst>
              <a:gd name="T0" fmla="*/ 18 w 39"/>
              <a:gd name="T1" fmla="*/ 0 h 42"/>
              <a:gd name="T2" fmla="*/ 18 w 39"/>
              <a:gd name="T3" fmla="*/ 0 h 42"/>
              <a:gd name="T4" fmla="*/ 32 w 39"/>
              <a:gd name="T5" fmla="*/ 5 h 42"/>
              <a:gd name="T6" fmla="*/ 32 w 39"/>
              <a:gd name="T7" fmla="*/ 5 h 42"/>
              <a:gd name="T8" fmla="*/ 38 w 39"/>
              <a:gd name="T9" fmla="*/ 20 h 42"/>
              <a:gd name="T10" fmla="*/ 38 w 39"/>
              <a:gd name="T11" fmla="*/ 20 h 42"/>
              <a:gd name="T12" fmla="*/ 32 w 39"/>
              <a:gd name="T13" fmla="*/ 35 h 42"/>
              <a:gd name="T14" fmla="*/ 32 w 39"/>
              <a:gd name="T15" fmla="*/ 35 h 42"/>
              <a:gd name="T16" fmla="*/ 18 w 39"/>
              <a:gd name="T17" fmla="*/ 41 h 42"/>
              <a:gd name="T18" fmla="*/ 18 w 39"/>
              <a:gd name="T19" fmla="*/ 41 h 42"/>
              <a:gd name="T20" fmla="*/ 5 w 39"/>
              <a:gd name="T21" fmla="*/ 35 h 42"/>
              <a:gd name="T22" fmla="*/ 5 w 39"/>
              <a:gd name="T23" fmla="*/ 35 h 42"/>
              <a:gd name="T24" fmla="*/ 0 w 39"/>
              <a:gd name="T25" fmla="*/ 20 h 42"/>
              <a:gd name="T26" fmla="*/ 0 w 39"/>
              <a:gd name="T27" fmla="*/ 20 h 42"/>
              <a:gd name="T28" fmla="*/ 5 w 39"/>
              <a:gd name="T29" fmla="*/ 5 h 42"/>
              <a:gd name="T30" fmla="*/ 5 w 39"/>
              <a:gd name="T31" fmla="*/ 5 h 42"/>
              <a:gd name="T32" fmla="*/ 18 w 39"/>
              <a:gd name="T3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" h="42">
                <a:moveTo>
                  <a:pt x="18" y="0"/>
                </a:moveTo>
                <a:lnTo>
                  <a:pt x="18" y="0"/>
                </a:lnTo>
                <a:cubicBezTo>
                  <a:pt x="24" y="0"/>
                  <a:pt x="28" y="2"/>
                  <a:pt x="32" y="5"/>
                </a:cubicBezTo>
                <a:lnTo>
                  <a:pt x="32" y="5"/>
                </a:lnTo>
                <a:cubicBezTo>
                  <a:pt x="36" y="10"/>
                  <a:pt x="38" y="14"/>
                  <a:pt x="38" y="20"/>
                </a:cubicBezTo>
                <a:lnTo>
                  <a:pt x="38" y="20"/>
                </a:lnTo>
                <a:cubicBezTo>
                  <a:pt x="38" y="26"/>
                  <a:pt x="36" y="31"/>
                  <a:pt x="32" y="35"/>
                </a:cubicBezTo>
                <a:lnTo>
                  <a:pt x="32" y="35"/>
                </a:lnTo>
                <a:cubicBezTo>
                  <a:pt x="28" y="39"/>
                  <a:pt x="24" y="41"/>
                  <a:pt x="18" y="41"/>
                </a:cubicBezTo>
                <a:lnTo>
                  <a:pt x="18" y="41"/>
                </a:lnTo>
                <a:cubicBezTo>
                  <a:pt x="13" y="41"/>
                  <a:pt x="9" y="39"/>
                  <a:pt x="5" y="35"/>
                </a:cubicBezTo>
                <a:lnTo>
                  <a:pt x="5" y="35"/>
                </a:lnTo>
                <a:cubicBezTo>
                  <a:pt x="1" y="31"/>
                  <a:pt x="0" y="26"/>
                  <a:pt x="0" y="20"/>
                </a:cubicBezTo>
                <a:lnTo>
                  <a:pt x="0" y="20"/>
                </a:lnTo>
                <a:cubicBezTo>
                  <a:pt x="0" y="14"/>
                  <a:pt x="1" y="10"/>
                  <a:pt x="5" y="5"/>
                </a:cubicBezTo>
                <a:lnTo>
                  <a:pt x="5" y="5"/>
                </a:lnTo>
                <a:cubicBezTo>
                  <a:pt x="9" y="2"/>
                  <a:pt x="13" y="0"/>
                  <a:pt x="18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88"/>
          <p:cNvSpPr>
            <a:spLocks noChangeArrowheads="1"/>
          </p:cNvSpPr>
          <p:nvPr/>
        </p:nvSpPr>
        <p:spPr bwMode="auto">
          <a:xfrm>
            <a:off x="7848560" y="6067869"/>
            <a:ext cx="188406" cy="232737"/>
          </a:xfrm>
          <a:custGeom>
            <a:avLst/>
            <a:gdLst>
              <a:gd name="T0" fmla="*/ 113 w 148"/>
              <a:gd name="T1" fmla="*/ 186 h 187"/>
              <a:gd name="T2" fmla="*/ 81 w 148"/>
              <a:gd name="T3" fmla="*/ 130 h 187"/>
              <a:gd name="T4" fmla="*/ 81 w 148"/>
              <a:gd name="T5" fmla="*/ 130 h 187"/>
              <a:gd name="T6" fmla="*/ 73 w 148"/>
              <a:gd name="T7" fmla="*/ 130 h 187"/>
              <a:gd name="T8" fmla="*/ 30 w 148"/>
              <a:gd name="T9" fmla="*/ 130 h 187"/>
              <a:gd name="T10" fmla="*/ 30 w 148"/>
              <a:gd name="T11" fmla="*/ 186 h 187"/>
              <a:gd name="T12" fmla="*/ 0 w 148"/>
              <a:gd name="T13" fmla="*/ 186 h 187"/>
              <a:gd name="T14" fmla="*/ 0 w 148"/>
              <a:gd name="T15" fmla="*/ 0 h 187"/>
              <a:gd name="T16" fmla="*/ 73 w 148"/>
              <a:gd name="T17" fmla="*/ 0 h 187"/>
              <a:gd name="T18" fmla="*/ 73 w 148"/>
              <a:gd name="T19" fmla="*/ 0 h 187"/>
              <a:gd name="T20" fmla="*/ 125 w 148"/>
              <a:gd name="T21" fmla="*/ 17 h 187"/>
              <a:gd name="T22" fmla="*/ 125 w 148"/>
              <a:gd name="T23" fmla="*/ 17 h 187"/>
              <a:gd name="T24" fmla="*/ 144 w 148"/>
              <a:gd name="T25" fmla="*/ 63 h 187"/>
              <a:gd name="T26" fmla="*/ 144 w 148"/>
              <a:gd name="T27" fmla="*/ 63 h 187"/>
              <a:gd name="T28" fmla="*/ 134 w 148"/>
              <a:gd name="T29" fmla="*/ 101 h 187"/>
              <a:gd name="T30" fmla="*/ 134 w 148"/>
              <a:gd name="T31" fmla="*/ 101 h 187"/>
              <a:gd name="T32" fmla="*/ 108 w 148"/>
              <a:gd name="T33" fmla="*/ 124 h 187"/>
              <a:gd name="T34" fmla="*/ 147 w 148"/>
              <a:gd name="T35" fmla="*/ 186 h 187"/>
              <a:gd name="T36" fmla="*/ 113 w 148"/>
              <a:gd name="T37" fmla="*/ 186 h 187"/>
              <a:gd name="T38" fmla="*/ 73 w 148"/>
              <a:gd name="T39" fmla="*/ 102 h 187"/>
              <a:gd name="T40" fmla="*/ 73 w 148"/>
              <a:gd name="T41" fmla="*/ 102 h 187"/>
              <a:gd name="T42" fmla="*/ 104 w 148"/>
              <a:gd name="T43" fmla="*/ 92 h 187"/>
              <a:gd name="T44" fmla="*/ 104 w 148"/>
              <a:gd name="T45" fmla="*/ 92 h 187"/>
              <a:gd name="T46" fmla="*/ 116 w 148"/>
              <a:gd name="T47" fmla="*/ 64 h 187"/>
              <a:gd name="T48" fmla="*/ 116 w 148"/>
              <a:gd name="T49" fmla="*/ 64 h 187"/>
              <a:gd name="T50" fmla="*/ 104 w 148"/>
              <a:gd name="T51" fmla="*/ 37 h 187"/>
              <a:gd name="T52" fmla="*/ 104 w 148"/>
              <a:gd name="T53" fmla="*/ 37 h 187"/>
              <a:gd name="T54" fmla="*/ 73 w 148"/>
              <a:gd name="T55" fmla="*/ 28 h 187"/>
              <a:gd name="T56" fmla="*/ 30 w 148"/>
              <a:gd name="T57" fmla="*/ 28 h 187"/>
              <a:gd name="T58" fmla="*/ 30 w 148"/>
              <a:gd name="T59" fmla="*/ 102 h 187"/>
              <a:gd name="T60" fmla="*/ 73 w 148"/>
              <a:gd name="T61" fmla="*/ 10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8" h="187">
                <a:moveTo>
                  <a:pt x="113" y="186"/>
                </a:moveTo>
                <a:lnTo>
                  <a:pt x="81" y="130"/>
                </a:lnTo>
                <a:lnTo>
                  <a:pt x="81" y="130"/>
                </a:lnTo>
                <a:cubicBezTo>
                  <a:pt x="79" y="130"/>
                  <a:pt x="76" y="130"/>
                  <a:pt x="73" y="130"/>
                </a:cubicBezTo>
                <a:lnTo>
                  <a:pt x="30" y="130"/>
                </a:lnTo>
                <a:lnTo>
                  <a:pt x="30" y="186"/>
                </a:lnTo>
                <a:lnTo>
                  <a:pt x="0" y="186"/>
                </a:lnTo>
                <a:lnTo>
                  <a:pt x="0" y="0"/>
                </a:lnTo>
                <a:lnTo>
                  <a:pt x="73" y="0"/>
                </a:lnTo>
                <a:lnTo>
                  <a:pt x="73" y="0"/>
                </a:lnTo>
                <a:cubicBezTo>
                  <a:pt x="95" y="0"/>
                  <a:pt x="113" y="5"/>
                  <a:pt x="125" y="17"/>
                </a:cubicBezTo>
                <a:lnTo>
                  <a:pt x="125" y="17"/>
                </a:lnTo>
                <a:cubicBezTo>
                  <a:pt x="138" y="28"/>
                  <a:pt x="144" y="43"/>
                  <a:pt x="144" y="63"/>
                </a:cubicBezTo>
                <a:lnTo>
                  <a:pt x="144" y="63"/>
                </a:lnTo>
                <a:cubicBezTo>
                  <a:pt x="144" y="78"/>
                  <a:pt x="141" y="91"/>
                  <a:pt x="134" y="101"/>
                </a:cubicBezTo>
                <a:lnTo>
                  <a:pt x="134" y="101"/>
                </a:lnTo>
                <a:cubicBezTo>
                  <a:pt x="128" y="111"/>
                  <a:pt x="119" y="119"/>
                  <a:pt x="108" y="124"/>
                </a:cubicBezTo>
                <a:lnTo>
                  <a:pt x="147" y="186"/>
                </a:lnTo>
                <a:lnTo>
                  <a:pt x="113" y="186"/>
                </a:lnTo>
                <a:close/>
                <a:moveTo>
                  <a:pt x="73" y="102"/>
                </a:moveTo>
                <a:lnTo>
                  <a:pt x="73" y="102"/>
                </a:lnTo>
                <a:cubicBezTo>
                  <a:pt x="86" y="102"/>
                  <a:pt x="97" y="98"/>
                  <a:pt x="104" y="92"/>
                </a:cubicBezTo>
                <a:lnTo>
                  <a:pt x="104" y="92"/>
                </a:lnTo>
                <a:cubicBezTo>
                  <a:pt x="112" y="86"/>
                  <a:pt x="116" y="76"/>
                  <a:pt x="116" y="64"/>
                </a:cubicBezTo>
                <a:lnTo>
                  <a:pt x="116" y="64"/>
                </a:lnTo>
                <a:cubicBezTo>
                  <a:pt x="116" y="52"/>
                  <a:pt x="112" y="43"/>
                  <a:pt x="104" y="37"/>
                </a:cubicBezTo>
                <a:lnTo>
                  <a:pt x="104" y="37"/>
                </a:lnTo>
                <a:cubicBezTo>
                  <a:pt x="97" y="31"/>
                  <a:pt x="86" y="28"/>
                  <a:pt x="73" y="28"/>
                </a:cubicBezTo>
                <a:lnTo>
                  <a:pt x="30" y="28"/>
                </a:lnTo>
                <a:lnTo>
                  <a:pt x="30" y="102"/>
                </a:lnTo>
                <a:lnTo>
                  <a:pt x="73" y="10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89"/>
          <p:cNvSpPr>
            <a:spLocks noChangeArrowheads="1"/>
          </p:cNvSpPr>
          <p:nvPr/>
        </p:nvSpPr>
        <p:spPr bwMode="auto">
          <a:xfrm>
            <a:off x="8064671" y="6123283"/>
            <a:ext cx="166241" cy="182866"/>
          </a:xfrm>
          <a:custGeom>
            <a:avLst/>
            <a:gdLst>
              <a:gd name="T0" fmla="*/ 68 w 133"/>
              <a:gd name="T1" fmla="*/ 0 h 145"/>
              <a:gd name="T2" fmla="*/ 68 w 133"/>
              <a:gd name="T3" fmla="*/ 0 h 145"/>
              <a:gd name="T4" fmla="*/ 116 w 133"/>
              <a:gd name="T5" fmla="*/ 19 h 145"/>
              <a:gd name="T6" fmla="*/ 116 w 133"/>
              <a:gd name="T7" fmla="*/ 19 h 145"/>
              <a:gd name="T8" fmla="*/ 132 w 133"/>
              <a:gd name="T9" fmla="*/ 72 h 145"/>
              <a:gd name="T10" fmla="*/ 132 w 133"/>
              <a:gd name="T11" fmla="*/ 72 h 145"/>
              <a:gd name="T12" fmla="*/ 132 w 133"/>
              <a:gd name="T13" fmla="*/ 83 h 145"/>
              <a:gd name="T14" fmla="*/ 29 w 133"/>
              <a:gd name="T15" fmla="*/ 83 h 145"/>
              <a:gd name="T16" fmla="*/ 29 w 133"/>
              <a:gd name="T17" fmla="*/ 83 h 145"/>
              <a:gd name="T18" fmla="*/ 44 w 133"/>
              <a:gd name="T19" fmla="*/ 110 h 145"/>
              <a:gd name="T20" fmla="*/ 44 w 133"/>
              <a:gd name="T21" fmla="*/ 110 h 145"/>
              <a:gd name="T22" fmla="*/ 71 w 133"/>
              <a:gd name="T23" fmla="*/ 119 h 145"/>
              <a:gd name="T24" fmla="*/ 71 w 133"/>
              <a:gd name="T25" fmla="*/ 119 h 145"/>
              <a:gd name="T26" fmla="*/ 92 w 133"/>
              <a:gd name="T27" fmla="*/ 115 h 145"/>
              <a:gd name="T28" fmla="*/ 92 w 133"/>
              <a:gd name="T29" fmla="*/ 115 h 145"/>
              <a:gd name="T30" fmla="*/ 109 w 133"/>
              <a:gd name="T31" fmla="*/ 102 h 145"/>
              <a:gd name="T32" fmla="*/ 125 w 133"/>
              <a:gd name="T33" fmla="*/ 120 h 145"/>
              <a:gd name="T34" fmla="*/ 125 w 133"/>
              <a:gd name="T35" fmla="*/ 120 h 145"/>
              <a:gd name="T36" fmla="*/ 101 w 133"/>
              <a:gd name="T37" fmla="*/ 137 h 145"/>
              <a:gd name="T38" fmla="*/ 101 w 133"/>
              <a:gd name="T39" fmla="*/ 137 h 145"/>
              <a:gd name="T40" fmla="*/ 69 w 133"/>
              <a:gd name="T41" fmla="*/ 144 h 145"/>
              <a:gd name="T42" fmla="*/ 69 w 133"/>
              <a:gd name="T43" fmla="*/ 144 h 145"/>
              <a:gd name="T44" fmla="*/ 33 w 133"/>
              <a:gd name="T45" fmla="*/ 135 h 145"/>
              <a:gd name="T46" fmla="*/ 33 w 133"/>
              <a:gd name="T47" fmla="*/ 135 h 145"/>
              <a:gd name="T48" fmla="*/ 8 w 133"/>
              <a:gd name="T49" fmla="*/ 109 h 145"/>
              <a:gd name="T50" fmla="*/ 8 w 133"/>
              <a:gd name="T51" fmla="*/ 109 h 145"/>
              <a:gd name="T52" fmla="*/ 0 w 133"/>
              <a:gd name="T53" fmla="*/ 72 h 145"/>
              <a:gd name="T54" fmla="*/ 0 w 133"/>
              <a:gd name="T55" fmla="*/ 72 h 145"/>
              <a:gd name="T56" fmla="*/ 8 w 133"/>
              <a:gd name="T57" fmla="*/ 35 h 145"/>
              <a:gd name="T58" fmla="*/ 8 w 133"/>
              <a:gd name="T59" fmla="*/ 35 h 145"/>
              <a:gd name="T60" fmla="*/ 33 w 133"/>
              <a:gd name="T61" fmla="*/ 10 h 145"/>
              <a:gd name="T62" fmla="*/ 33 w 133"/>
              <a:gd name="T63" fmla="*/ 10 h 145"/>
              <a:gd name="T64" fmla="*/ 68 w 133"/>
              <a:gd name="T65" fmla="*/ 0 h 145"/>
              <a:gd name="T66" fmla="*/ 106 w 133"/>
              <a:gd name="T67" fmla="*/ 61 h 145"/>
              <a:gd name="T68" fmla="*/ 106 w 133"/>
              <a:gd name="T69" fmla="*/ 61 h 145"/>
              <a:gd name="T70" fmla="*/ 95 w 133"/>
              <a:gd name="T71" fmla="*/ 35 h 145"/>
              <a:gd name="T72" fmla="*/ 95 w 133"/>
              <a:gd name="T73" fmla="*/ 35 h 145"/>
              <a:gd name="T74" fmla="*/ 68 w 133"/>
              <a:gd name="T75" fmla="*/ 25 h 145"/>
              <a:gd name="T76" fmla="*/ 68 w 133"/>
              <a:gd name="T77" fmla="*/ 25 h 145"/>
              <a:gd name="T78" fmla="*/ 42 w 133"/>
              <a:gd name="T79" fmla="*/ 35 h 145"/>
              <a:gd name="T80" fmla="*/ 42 w 133"/>
              <a:gd name="T81" fmla="*/ 35 h 145"/>
              <a:gd name="T82" fmla="*/ 29 w 133"/>
              <a:gd name="T83" fmla="*/ 61 h 145"/>
              <a:gd name="T84" fmla="*/ 106 w 133"/>
              <a:gd name="T85" fmla="*/ 6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3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6" y="7"/>
                  <a:pt x="116" y="19"/>
                </a:cubicBezTo>
                <a:lnTo>
                  <a:pt x="116" y="19"/>
                </a:lnTo>
                <a:cubicBezTo>
                  <a:pt x="127" y="32"/>
                  <a:pt x="132" y="50"/>
                  <a:pt x="132" y="72"/>
                </a:cubicBezTo>
                <a:lnTo>
                  <a:pt x="132" y="72"/>
                </a:lnTo>
                <a:cubicBezTo>
                  <a:pt x="132" y="75"/>
                  <a:pt x="132" y="79"/>
                  <a:pt x="132" y="83"/>
                </a:cubicBezTo>
                <a:lnTo>
                  <a:pt x="29" y="83"/>
                </a:lnTo>
                <a:lnTo>
                  <a:pt x="29" y="83"/>
                </a:lnTo>
                <a:cubicBezTo>
                  <a:pt x="32" y="95"/>
                  <a:pt x="37" y="104"/>
                  <a:pt x="44" y="110"/>
                </a:cubicBezTo>
                <a:lnTo>
                  <a:pt x="44" y="110"/>
                </a:lnTo>
                <a:cubicBezTo>
                  <a:pt x="52" y="116"/>
                  <a:pt x="60" y="119"/>
                  <a:pt x="71" y="119"/>
                </a:cubicBezTo>
                <a:lnTo>
                  <a:pt x="71" y="119"/>
                </a:lnTo>
                <a:cubicBezTo>
                  <a:pt x="79" y="119"/>
                  <a:pt x="85" y="118"/>
                  <a:pt x="92" y="115"/>
                </a:cubicBezTo>
                <a:lnTo>
                  <a:pt x="92" y="115"/>
                </a:lnTo>
                <a:cubicBezTo>
                  <a:pt x="99" y="112"/>
                  <a:pt x="104" y="108"/>
                  <a:pt x="109" y="102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8" y="128"/>
                  <a:pt x="110" y="133"/>
                  <a:pt x="101" y="137"/>
                </a:cubicBezTo>
                <a:lnTo>
                  <a:pt x="101" y="137"/>
                </a:lnTo>
                <a:cubicBezTo>
                  <a:pt x="91" y="142"/>
                  <a:pt x="81" y="144"/>
                  <a:pt x="69" y="144"/>
                </a:cubicBezTo>
                <a:lnTo>
                  <a:pt x="69" y="144"/>
                </a:lnTo>
                <a:cubicBezTo>
                  <a:pt x="55" y="144"/>
                  <a:pt x="43" y="140"/>
                  <a:pt x="33" y="135"/>
                </a:cubicBezTo>
                <a:lnTo>
                  <a:pt x="33" y="135"/>
                </a:lnTo>
                <a:cubicBezTo>
                  <a:pt x="23" y="129"/>
                  <a:pt x="14" y="120"/>
                  <a:pt x="8" y="109"/>
                </a:cubicBezTo>
                <a:lnTo>
                  <a:pt x="8" y="109"/>
                </a:lnTo>
                <a:cubicBezTo>
                  <a:pt x="3" y="99"/>
                  <a:pt x="0" y="87"/>
                  <a:pt x="0" y="72"/>
                </a:cubicBezTo>
                <a:lnTo>
                  <a:pt x="0" y="72"/>
                </a:lnTo>
                <a:cubicBezTo>
                  <a:pt x="0" y="59"/>
                  <a:pt x="3" y="46"/>
                  <a:pt x="8" y="35"/>
                </a:cubicBezTo>
                <a:lnTo>
                  <a:pt x="8" y="35"/>
                </a:lnTo>
                <a:cubicBezTo>
                  <a:pt x="14" y="24"/>
                  <a:pt x="23" y="16"/>
                  <a:pt x="33" y="10"/>
                </a:cubicBezTo>
                <a:lnTo>
                  <a:pt x="33" y="10"/>
                </a:lnTo>
                <a:cubicBezTo>
                  <a:pt x="43" y="3"/>
                  <a:pt x="55" y="0"/>
                  <a:pt x="68" y="0"/>
                </a:cubicBezTo>
                <a:close/>
                <a:moveTo>
                  <a:pt x="106" y="61"/>
                </a:moveTo>
                <a:lnTo>
                  <a:pt x="106" y="61"/>
                </a:lnTo>
                <a:cubicBezTo>
                  <a:pt x="106" y="50"/>
                  <a:pt x="102" y="41"/>
                  <a:pt x="95" y="35"/>
                </a:cubicBezTo>
                <a:lnTo>
                  <a:pt x="95" y="35"/>
                </a:lnTo>
                <a:cubicBezTo>
                  <a:pt x="88" y="29"/>
                  <a:pt x="79" y="25"/>
                  <a:pt x="68" y="25"/>
                </a:cubicBezTo>
                <a:lnTo>
                  <a:pt x="68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5" y="41"/>
                  <a:pt x="30" y="50"/>
                  <a:pt x="29" y="61"/>
                </a:cubicBezTo>
                <a:lnTo>
                  <a:pt x="106" y="61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90"/>
          <p:cNvSpPr>
            <a:spLocks noChangeArrowheads="1"/>
          </p:cNvSpPr>
          <p:nvPr/>
        </p:nvSpPr>
        <p:spPr bwMode="auto">
          <a:xfrm>
            <a:off x="8247537" y="6051247"/>
            <a:ext cx="121910" cy="249359"/>
          </a:xfrm>
          <a:custGeom>
            <a:avLst/>
            <a:gdLst>
              <a:gd name="T0" fmla="*/ 65 w 96"/>
              <a:gd name="T1" fmla="*/ 26 h 199"/>
              <a:gd name="T2" fmla="*/ 65 w 96"/>
              <a:gd name="T3" fmla="*/ 26 h 199"/>
              <a:gd name="T4" fmla="*/ 52 w 96"/>
              <a:gd name="T5" fmla="*/ 31 h 199"/>
              <a:gd name="T6" fmla="*/ 52 w 96"/>
              <a:gd name="T7" fmla="*/ 31 h 199"/>
              <a:gd name="T8" fmla="*/ 47 w 96"/>
              <a:gd name="T9" fmla="*/ 45 h 199"/>
              <a:gd name="T10" fmla="*/ 47 w 96"/>
              <a:gd name="T11" fmla="*/ 62 h 199"/>
              <a:gd name="T12" fmla="*/ 82 w 96"/>
              <a:gd name="T13" fmla="*/ 62 h 199"/>
              <a:gd name="T14" fmla="*/ 82 w 96"/>
              <a:gd name="T15" fmla="*/ 85 h 199"/>
              <a:gd name="T16" fmla="*/ 47 w 96"/>
              <a:gd name="T17" fmla="*/ 85 h 199"/>
              <a:gd name="T18" fmla="*/ 47 w 96"/>
              <a:gd name="T19" fmla="*/ 198 h 199"/>
              <a:gd name="T20" fmla="*/ 18 w 96"/>
              <a:gd name="T21" fmla="*/ 198 h 199"/>
              <a:gd name="T22" fmla="*/ 18 w 96"/>
              <a:gd name="T23" fmla="*/ 85 h 199"/>
              <a:gd name="T24" fmla="*/ 0 w 96"/>
              <a:gd name="T25" fmla="*/ 85 h 199"/>
              <a:gd name="T26" fmla="*/ 0 w 96"/>
              <a:gd name="T27" fmla="*/ 62 h 199"/>
              <a:gd name="T28" fmla="*/ 18 w 96"/>
              <a:gd name="T29" fmla="*/ 62 h 199"/>
              <a:gd name="T30" fmla="*/ 18 w 96"/>
              <a:gd name="T31" fmla="*/ 48 h 199"/>
              <a:gd name="T32" fmla="*/ 18 w 96"/>
              <a:gd name="T33" fmla="*/ 48 h 199"/>
              <a:gd name="T34" fmla="*/ 24 w 96"/>
              <a:gd name="T35" fmla="*/ 22 h 199"/>
              <a:gd name="T36" fmla="*/ 24 w 96"/>
              <a:gd name="T37" fmla="*/ 22 h 199"/>
              <a:gd name="T38" fmla="*/ 41 w 96"/>
              <a:gd name="T39" fmla="*/ 5 h 199"/>
              <a:gd name="T40" fmla="*/ 41 w 96"/>
              <a:gd name="T41" fmla="*/ 5 h 199"/>
              <a:gd name="T42" fmla="*/ 64 w 96"/>
              <a:gd name="T43" fmla="*/ 0 h 199"/>
              <a:gd name="T44" fmla="*/ 64 w 96"/>
              <a:gd name="T45" fmla="*/ 0 h 199"/>
              <a:gd name="T46" fmla="*/ 95 w 96"/>
              <a:gd name="T47" fmla="*/ 10 h 199"/>
              <a:gd name="T48" fmla="*/ 84 w 96"/>
              <a:gd name="T49" fmla="*/ 33 h 199"/>
              <a:gd name="T50" fmla="*/ 84 w 96"/>
              <a:gd name="T51" fmla="*/ 33 h 199"/>
              <a:gd name="T52" fmla="*/ 65 w 96"/>
              <a:gd name="T53" fmla="*/ 2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6" h="199">
                <a:moveTo>
                  <a:pt x="65" y="26"/>
                </a:moveTo>
                <a:lnTo>
                  <a:pt x="65" y="26"/>
                </a:lnTo>
                <a:cubicBezTo>
                  <a:pt x="60" y="26"/>
                  <a:pt x="55" y="28"/>
                  <a:pt x="52" y="31"/>
                </a:cubicBezTo>
                <a:lnTo>
                  <a:pt x="52" y="31"/>
                </a:lnTo>
                <a:cubicBezTo>
                  <a:pt x="48" y="34"/>
                  <a:pt x="47" y="39"/>
                  <a:pt x="47" y="45"/>
                </a:cubicBezTo>
                <a:lnTo>
                  <a:pt x="47" y="62"/>
                </a:lnTo>
                <a:lnTo>
                  <a:pt x="82" y="62"/>
                </a:lnTo>
                <a:lnTo>
                  <a:pt x="82" y="85"/>
                </a:lnTo>
                <a:lnTo>
                  <a:pt x="47" y="85"/>
                </a:lnTo>
                <a:lnTo>
                  <a:pt x="47" y="198"/>
                </a:lnTo>
                <a:lnTo>
                  <a:pt x="18" y="198"/>
                </a:lnTo>
                <a:lnTo>
                  <a:pt x="18" y="85"/>
                </a:lnTo>
                <a:lnTo>
                  <a:pt x="0" y="85"/>
                </a:lnTo>
                <a:lnTo>
                  <a:pt x="0" y="62"/>
                </a:lnTo>
                <a:lnTo>
                  <a:pt x="18" y="62"/>
                </a:lnTo>
                <a:lnTo>
                  <a:pt x="18" y="48"/>
                </a:lnTo>
                <a:lnTo>
                  <a:pt x="18" y="48"/>
                </a:lnTo>
                <a:cubicBezTo>
                  <a:pt x="18" y="38"/>
                  <a:pt x="20" y="29"/>
                  <a:pt x="24" y="22"/>
                </a:cubicBezTo>
                <a:lnTo>
                  <a:pt x="24" y="22"/>
                </a:lnTo>
                <a:cubicBezTo>
                  <a:pt x="28" y="14"/>
                  <a:pt x="34" y="9"/>
                  <a:pt x="41" y="5"/>
                </a:cubicBezTo>
                <a:lnTo>
                  <a:pt x="41" y="5"/>
                </a:lnTo>
                <a:cubicBezTo>
                  <a:pt x="48" y="1"/>
                  <a:pt x="56" y="0"/>
                  <a:pt x="64" y="0"/>
                </a:cubicBezTo>
                <a:lnTo>
                  <a:pt x="64" y="0"/>
                </a:lnTo>
                <a:cubicBezTo>
                  <a:pt x="76" y="0"/>
                  <a:pt x="86" y="3"/>
                  <a:pt x="95" y="10"/>
                </a:cubicBezTo>
                <a:lnTo>
                  <a:pt x="84" y="33"/>
                </a:lnTo>
                <a:lnTo>
                  <a:pt x="84" y="33"/>
                </a:lnTo>
                <a:cubicBezTo>
                  <a:pt x="78" y="28"/>
                  <a:pt x="72" y="26"/>
                  <a:pt x="65" y="26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91"/>
          <p:cNvSpPr>
            <a:spLocks noChangeArrowheads="1"/>
          </p:cNvSpPr>
          <p:nvPr/>
        </p:nvSpPr>
        <p:spPr bwMode="auto">
          <a:xfrm>
            <a:off x="8352821" y="6123283"/>
            <a:ext cx="166241" cy="182866"/>
          </a:xfrm>
          <a:custGeom>
            <a:avLst/>
            <a:gdLst>
              <a:gd name="T0" fmla="*/ 69 w 133"/>
              <a:gd name="T1" fmla="*/ 0 h 145"/>
              <a:gd name="T2" fmla="*/ 69 w 133"/>
              <a:gd name="T3" fmla="*/ 0 h 145"/>
              <a:gd name="T4" fmla="*/ 117 w 133"/>
              <a:gd name="T5" fmla="*/ 19 h 145"/>
              <a:gd name="T6" fmla="*/ 117 w 133"/>
              <a:gd name="T7" fmla="*/ 19 h 145"/>
              <a:gd name="T8" fmla="*/ 132 w 133"/>
              <a:gd name="T9" fmla="*/ 72 h 145"/>
              <a:gd name="T10" fmla="*/ 132 w 133"/>
              <a:gd name="T11" fmla="*/ 72 h 145"/>
              <a:gd name="T12" fmla="*/ 132 w 133"/>
              <a:gd name="T13" fmla="*/ 83 h 145"/>
              <a:gd name="T14" fmla="*/ 30 w 133"/>
              <a:gd name="T15" fmla="*/ 83 h 145"/>
              <a:gd name="T16" fmla="*/ 30 w 133"/>
              <a:gd name="T17" fmla="*/ 83 h 145"/>
              <a:gd name="T18" fmla="*/ 44 w 133"/>
              <a:gd name="T19" fmla="*/ 110 h 145"/>
              <a:gd name="T20" fmla="*/ 44 w 133"/>
              <a:gd name="T21" fmla="*/ 110 h 145"/>
              <a:gd name="T22" fmla="*/ 72 w 133"/>
              <a:gd name="T23" fmla="*/ 119 h 145"/>
              <a:gd name="T24" fmla="*/ 72 w 133"/>
              <a:gd name="T25" fmla="*/ 119 h 145"/>
              <a:gd name="T26" fmla="*/ 93 w 133"/>
              <a:gd name="T27" fmla="*/ 115 h 145"/>
              <a:gd name="T28" fmla="*/ 93 w 133"/>
              <a:gd name="T29" fmla="*/ 115 h 145"/>
              <a:gd name="T30" fmla="*/ 110 w 133"/>
              <a:gd name="T31" fmla="*/ 102 h 145"/>
              <a:gd name="T32" fmla="*/ 125 w 133"/>
              <a:gd name="T33" fmla="*/ 120 h 145"/>
              <a:gd name="T34" fmla="*/ 125 w 133"/>
              <a:gd name="T35" fmla="*/ 120 h 145"/>
              <a:gd name="T36" fmla="*/ 101 w 133"/>
              <a:gd name="T37" fmla="*/ 137 h 145"/>
              <a:gd name="T38" fmla="*/ 101 w 133"/>
              <a:gd name="T39" fmla="*/ 137 h 145"/>
              <a:gd name="T40" fmla="*/ 69 w 133"/>
              <a:gd name="T41" fmla="*/ 144 h 145"/>
              <a:gd name="T42" fmla="*/ 69 w 133"/>
              <a:gd name="T43" fmla="*/ 144 h 145"/>
              <a:gd name="T44" fmla="*/ 33 w 133"/>
              <a:gd name="T45" fmla="*/ 135 h 145"/>
              <a:gd name="T46" fmla="*/ 33 w 133"/>
              <a:gd name="T47" fmla="*/ 135 h 145"/>
              <a:gd name="T48" fmla="*/ 9 w 133"/>
              <a:gd name="T49" fmla="*/ 109 h 145"/>
              <a:gd name="T50" fmla="*/ 9 w 133"/>
              <a:gd name="T51" fmla="*/ 109 h 145"/>
              <a:gd name="T52" fmla="*/ 0 w 133"/>
              <a:gd name="T53" fmla="*/ 72 h 145"/>
              <a:gd name="T54" fmla="*/ 0 w 133"/>
              <a:gd name="T55" fmla="*/ 72 h 145"/>
              <a:gd name="T56" fmla="*/ 9 w 133"/>
              <a:gd name="T57" fmla="*/ 35 h 145"/>
              <a:gd name="T58" fmla="*/ 9 w 133"/>
              <a:gd name="T59" fmla="*/ 35 h 145"/>
              <a:gd name="T60" fmla="*/ 33 w 133"/>
              <a:gd name="T61" fmla="*/ 10 h 145"/>
              <a:gd name="T62" fmla="*/ 33 w 133"/>
              <a:gd name="T63" fmla="*/ 10 h 145"/>
              <a:gd name="T64" fmla="*/ 69 w 133"/>
              <a:gd name="T65" fmla="*/ 0 h 145"/>
              <a:gd name="T66" fmla="*/ 107 w 133"/>
              <a:gd name="T67" fmla="*/ 61 h 145"/>
              <a:gd name="T68" fmla="*/ 107 w 133"/>
              <a:gd name="T69" fmla="*/ 61 h 145"/>
              <a:gd name="T70" fmla="*/ 96 w 133"/>
              <a:gd name="T71" fmla="*/ 35 h 145"/>
              <a:gd name="T72" fmla="*/ 96 w 133"/>
              <a:gd name="T73" fmla="*/ 35 h 145"/>
              <a:gd name="T74" fmla="*/ 69 w 133"/>
              <a:gd name="T75" fmla="*/ 25 h 145"/>
              <a:gd name="T76" fmla="*/ 69 w 133"/>
              <a:gd name="T77" fmla="*/ 25 h 145"/>
              <a:gd name="T78" fmla="*/ 42 w 133"/>
              <a:gd name="T79" fmla="*/ 35 h 145"/>
              <a:gd name="T80" fmla="*/ 42 w 133"/>
              <a:gd name="T81" fmla="*/ 35 h 145"/>
              <a:gd name="T82" fmla="*/ 29 w 133"/>
              <a:gd name="T83" fmla="*/ 61 h 145"/>
              <a:gd name="T84" fmla="*/ 107 w 133"/>
              <a:gd name="T85" fmla="*/ 6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3" h="145">
                <a:moveTo>
                  <a:pt x="69" y="0"/>
                </a:moveTo>
                <a:lnTo>
                  <a:pt x="69" y="0"/>
                </a:lnTo>
                <a:cubicBezTo>
                  <a:pt x="90" y="0"/>
                  <a:pt x="106" y="7"/>
                  <a:pt x="117" y="19"/>
                </a:cubicBezTo>
                <a:lnTo>
                  <a:pt x="117" y="19"/>
                </a:lnTo>
                <a:cubicBezTo>
                  <a:pt x="127" y="32"/>
                  <a:pt x="132" y="50"/>
                  <a:pt x="132" y="72"/>
                </a:cubicBezTo>
                <a:lnTo>
                  <a:pt x="132" y="72"/>
                </a:lnTo>
                <a:cubicBezTo>
                  <a:pt x="132" y="75"/>
                  <a:pt x="132" y="79"/>
                  <a:pt x="132" y="83"/>
                </a:cubicBezTo>
                <a:lnTo>
                  <a:pt x="30" y="83"/>
                </a:lnTo>
                <a:lnTo>
                  <a:pt x="30" y="83"/>
                </a:lnTo>
                <a:cubicBezTo>
                  <a:pt x="32" y="95"/>
                  <a:pt x="37" y="104"/>
                  <a:pt x="44" y="110"/>
                </a:cubicBezTo>
                <a:lnTo>
                  <a:pt x="44" y="110"/>
                </a:lnTo>
                <a:cubicBezTo>
                  <a:pt x="52" y="116"/>
                  <a:pt x="61" y="119"/>
                  <a:pt x="72" y="119"/>
                </a:cubicBezTo>
                <a:lnTo>
                  <a:pt x="72" y="119"/>
                </a:lnTo>
                <a:cubicBezTo>
                  <a:pt x="79" y="119"/>
                  <a:pt x="86" y="118"/>
                  <a:pt x="93" y="115"/>
                </a:cubicBezTo>
                <a:lnTo>
                  <a:pt x="93" y="115"/>
                </a:lnTo>
                <a:cubicBezTo>
                  <a:pt x="100" y="112"/>
                  <a:pt x="105" y="108"/>
                  <a:pt x="110" y="102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9" y="128"/>
                  <a:pt x="111" y="133"/>
                  <a:pt x="101" y="137"/>
                </a:cubicBezTo>
                <a:lnTo>
                  <a:pt x="101" y="137"/>
                </a:lnTo>
                <a:cubicBezTo>
                  <a:pt x="91" y="142"/>
                  <a:pt x="81" y="144"/>
                  <a:pt x="69" y="144"/>
                </a:cubicBezTo>
                <a:lnTo>
                  <a:pt x="69" y="144"/>
                </a:lnTo>
                <a:cubicBezTo>
                  <a:pt x="56" y="144"/>
                  <a:pt x="43" y="140"/>
                  <a:pt x="33" y="135"/>
                </a:cubicBezTo>
                <a:lnTo>
                  <a:pt x="33" y="135"/>
                </a:lnTo>
                <a:cubicBezTo>
                  <a:pt x="22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7"/>
                  <a:pt x="0" y="72"/>
                </a:cubicBezTo>
                <a:lnTo>
                  <a:pt x="0" y="72"/>
                </a:lnTo>
                <a:cubicBezTo>
                  <a:pt x="0" y="59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2" y="16"/>
                  <a:pt x="33" y="10"/>
                </a:cubicBezTo>
                <a:lnTo>
                  <a:pt x="33" y="10"/>
                </a:lnTo>
                <a:cubicBezTo>
                  <a:pt x="43" y="3"/>
                  <a:pt x="56" y="0"/>
                  <a:pt x="69" y="0"/>
                </a:cubicBezTo>
                <a:close/>
                <a:moveTo>
                  <a:pt x="107" y="61"/>
                </a:moveTo>
                <a:lnTo>
                  <a:pt x="107" y="61"/>
                </a:lnTo>
                <a:cubicBezTo>
                  <a:pt x="106" y="50"/>
                  <a:pt x="103" y="41"/>
                  <a:pt x="96" y="35"/>
                </a:cubicBezTo>
                <a:lnTo>
                  <a:pt x="96" y="35"/>
                </a:lnTo>
                <a:cubicBezTo>
                  <a:pt x="89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5" y="41"/>
                  <a:pt x="30" y="50"/>
                  <a:pt x="29" y="61"/>
                </a:cubicBezTo>
                <a:lnTo>
                  <a:pt x="107" y="61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92"/>
          <p:cNvSpPr>
            <a:spLocks noChangeArrowheads="1"/>
          </p:cNvSpPr>
          <p:nvPr/>
        </p:nvSpPr>
        <p:spPr bwMode="auto">
          <a:xfrm>
            <a:off x="8557853" y="6123283"/>
            <a:ext cx="94201" cy="182866"/>
          </a:xfrm>
          <a:custGeom>
            <a:avLst/>
            <a:gdLst>
              <a:gd name="T0" fmla="*/ 29 w 77"/>
              <a:gd name="T1" fmla="*/ 30 h 144"/>
              <a:gd name="T2" fmla="*/ 29 w 77"/>
              <a:gd name="T3" fmla="*/ 30 h 144"/>
              <a:gd name="T4" fmla="*/ 48 w 77"/>
              <a:gd name="T5" fmla="*/ 8 h 144"/>
              <a:gd name="T6" fmla="*/ 48 w 77"/>
              <a:gd name="T7" fmla="*/ 8 h 144"/>
              <a:gd name="T8" fmla="*/ 76 w 77"/>
              <a:gd name="T9" fmla="*/ 0 h 144"/>
              <a:gd name="T10" fmla="*/ 76 w 77"/>
              <a:gd name="T11" fmla="*/ 30 h 144"/>
              <a:gd name="T12" fmla="*/ 76 w 77"/>
              <a:gd name="T13" fmla="*/ 30 h 144"/>
              <a:gd name="T14" fmla="*/ 43 w 77"/>
              <a:gd name="T15" fmla="*/ 39 h 144"/>
              <a:gd name="T16" fmla="*/ 43 w 77"/>
              <a:gd name="T17" fmla="*/ 39 h 144"/>
              <a:gd name="T18" fmla="*/ 29 w 77"/>
              <a:gd name="T19" fmla="*/ 69 h 144"/>
              <a:gd name="T20" fmla="*/ 29 w 77"/>
              <a:gd name="T21" fmla="*/ 143 h 144"/>
              <a:gd name="T22" fmla="*/ 0 w 77"/>
              <a:gd name="T23" fmla="*/ 143 h 144"/>
              <a:gd name="T24" fmla="*/ 0 w 77"/>
              <a:gd name="T25" fmla="*/ 2 h 144"/>
              <a:gd name="T26" fmla="*/ 29 w 77"/>
              <a:gd name="T27" fmla="*/ 2 h 144"/>
              <a:gd name="T28" fmla="*/ 29 w 77"/>
              <a:gd name="T29" fmla="*/ 3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144">
                <a:moveTo>
                  <a:pt x="29" y="30"/>
                </a:moveTo>
                <a:lnTo>
                  <a:pt x="29" y="30"/>
                </a:lnTo>
                <a:cubicBezTo>
                  <a:pt x="34" y="20"/>
                  <a:pt x="40" y="13"/>
                  <a:pt x="48" y="8"/>
                </a:cubicBezTo>
                <a:lnTo>
                  <a:pt x="48" y="8"/>
                </a:lnTo>
                <a:cubicBezTo>
                  <a:pt x="56" y="3"/>
                  <a:pt x="65" y="0"/>
                  <a:pt x="76" y="0"/>
                </a:cubicBezTo>
                <a:lnTo>
                  <a:pt x="76" y="30"/>
                </a:lnTo>
                <a:lnTo>
                  <a:pt x="76" y="30"/>
                </a:lnTo>
                <a:cubicBezTo>
                  <a:pt x="63" y="29"/>
                  <a:pt x="52" y="32"/>
                  <a:pt x="43" y="39"/>
                </a:cubicBezTo>
                <a:lnTo>
                  <a:pt x="43" y="39"/>
                </a:lnTo>
                <a:cubicBezTo>
                  <a:pt x="35" y="47"/>
                  <a:pt x="30" y="57"/>
                  <a:pt x="29" y="69"/>
                </a:cubicBezTo>
                <a:lnTo>
                  <a:pt x="29" y="143"/>
                </a:lnTo>
                <a:lnTo>
                  <a:pt x="0" y="143"/>
                </a:lnTo>
                <a:lnTo>
                  <a:pt x="0" y="2"/>
                </a:lnTo>
                <a:lnTo>
                  <a:pt x="29" y="2"/>
                </a:lnTo>
                <a:lnTo>
                  <a:pt x="29" y="3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93"/>
          <p:cNvSpPr>
            <a:spLocks noChangeArrowheads="1"/>
          </p:cNvSpPr>
          <p:nvPr/>
        </p:nvSpPr>
        <p:spPr bwMode="auto">
          <a:xfrm>
            <a:off x="8663137" y="6123283"/>
            <a:ext cx="132992" cy="182866"/>
          </a:xfrm>
          <a:custGeom>
            <a:avLst/>
            <a:gdLst>
              <a:gd name="T0" fmla="*/ 94 w 107"/>
              <a:gd name="T1" fmla="*/ 37 h 145"/>
              <a:gd name="T2" fmla="*/ 94 w 107"/>
              <a:gd name="T3" fmla="*/ 37 h 145"/>
              <a:gd name="T4" fmla="*/ 74 w 107"/>
              <a:gd name="T5" fmla="*/ 28 h 145"/>
              <a:gd name="T6" fmla="*/ 74 w 107"/>
              <a:gd name="T7" fmla="*/ 28 h 145"/>
              <a:gd name="T8" fmla="*/ 54 w 107"/>
              <a:gd name="T9" fmla="*/ 25 h 145"/>
              <a:gd name="T10" fmla="*/ 54 w 107"/>
              <a:gd name="T11" fmla="*/ 25 h 145"/>
              <a:gd name="T12" fmla="*/ 40 w 107"/>
              <a:gd name="T13" fmla="*/ 28 h 145"/>
              <a:gd name="T14" fmla="*/ 40 w 107"/>
              <a:gd name="T15" fmla="*/ 28 h 145"/>
              <a:gd name="T16" fmla="*/ 34 w 107"/>
              <a:gd name="T17" fmla="*/ 39 h 145"/>
              <a:gd name="T18" fmla="*/ 34 w 107"/>
              <a:gd name="T19" fmla="*/ 39 h 145"/>
              <a:gd name="T20" fmla="*/ 40 w 107"/>
              <a:gd name="T21" fmla="*/ 50 h 145"/>
              <a:gd name="T22" fmla="*/ 40 w 107"/>
              <a:gd name="T23" fmla="*/ 50 h 145"/>
              <a:gd name="T24" fmla="*/ 62 w 107"/>
              <a:gd name="T25" fmla="*/ 58 h 145"/>
              <a:gd name="T26" fmla="*/ 62 w 107"/>
              <a:gd name="T27" fmla="*/ 58 h 145"/>
              <a:gd name="T28" fmla="*/ 84 w 107"/>
              <a:gd name="T29" fmla="*/ 66 h 145"/>
              <a:gd name="T30" fmla="*/ 84 w 107"/>
              <a:gd name="T31" fmla="*/ 66 h 145"/>
              <a:gd name="T32" fmla="*/ 100 w 107"/>
              <a:gd name="T33" fmla="*/ 79 h 145"/>
              <a:gd name="T34" fmla="*/ 100 w 107"/>
              <a:gd name="T35" fmla="*/ 79 h 145"/>
              <a:gd name="T36" fmla="*/ 106 w 107"/>
              <a:gd name="T37" fmla="*/ 101 h 145"/>
              <a:gd name="T38" fmla="*/ 106 w 107"/>
              <a:gd name="T39" fmla="*/ 101 h 145"/>
              <a:gd name="T40" fmla="*/ 91 w 107"/>
              <a:gd name="T41" fmla="*/ 133 h 145"/>
              <a:gd name="T42" fmla="*/ 91 w 107"/>
              <a:gd name="T43" fmla="*/ 133 h 145"/>
              <a:gd name="T44" fmla="*/ 54 w 107"/>
              <a:gd name="T45" fmla="*/ 144 h 145"/>
              <a:gd name="T46" fmla="*/ 54 w 107"/>
              <a:gd name="T47" fmla="*/ 144 h 145"/>
              <a:gd name="T48" fmla="*/ 24 w 107"/>
              <a:gd name="T49" fmla="*/ 139 h 145"/>
              <a:gd name="T50" fmla="*/ 24 w 107"/>
              <a:gd name="T51" fmla="*/ 139 h 145"/>
              <a:gd name="T52" fmla="*/ 0 w 107"/>
              <a:gd name="T53" fmla="*/ 124 h 145"/>
              <a:gd name="T54" fmla="*/ 10 w 107"/>
              <a:gd name="T55" fmla="*/ 102 h 145"/>
              <a:gd name="T56" fmla="*/ 10 w 107"/>
              <a:gd name="T57" fmla="*/ 102 h 145"/>
              <a:gd name="T58" fmla="*/ 31 w 107"/>
              <a:gd name="T59" fmla="*/ 115 h 145"/>
              <a:gd name="T60" fmla="*/ 31 w 107"/>
              <a:gd name="T61" fmla="*/ 115 h 145"/>
              <a:gd name="T62" fmla="*/ 56 w 107"/>
              <a:gd name="T63" fmla="*/ 120 h 145"/>
              <a:gd name="T64" fmla="*/ 56 w 107"/>
              <a:gd name="T65" fmla="*/ 120 h 145"/>
              <a:gd name="T66" fmla="*/ 72 w 107"/>
              <a:gd name="T67" fmla="*/ 116 h 145"/>
              <a:gd name="T68" fmla="*/ 72 w 107"/>
              <a:gd name="T69" fmla="*/ 116 h 145"/>
              <a:gd name="T70" fmla="*/ 78 w 107"/>
              <a:gd name="T71" fmla="*/ 105 h 145"/>
              <a:gd name="T72" fmla="*/ 78 w 107"/>
              <a:gd name="T73" fmla="*/ 105 h 145"/>
              <a:gd name="T74" fmla="*/ 74 w 107"/>
              <a:gd name="T75" fmla="*/ 95 h 145"/>
              <a:gd name="T76" fmla="*/ 74 w 107"/>
              <a:gd name="T77" fmla="*/ 95 h 145"/>
              <a:gd name="T78" fmla="*/ 65 w 107"/>
              <a:gd name="T79" fmla="*/ 89 h 145"/>
              <a:gd name="T80" fmla="*/ 65 w 107"/>
              <a:gd name="T81" fmla="*/ 89 h 145"/>
              <a:gd name="T82" fmla="*/ 50 w 107"/>
              <a:gd name="T83" fmla="*/ 83 h 145"/>
              <a:gd name="T84" fmla="*/ 50 w 107"/>
              <a:gd name="T85" fmla="*/ 83 h 145"/>
              <a:gd name="T86" fmla="*/ 27 w 107"/>
              <a:gd name="T87" fmla="*/ 76 h 145"/>
              <a:gd name="T88" fmla="*/ 27 w 107"/>
              <a:gd name="T89" fmla="*/ 76 h 145"/>
              <a:gd name="T90" fmla="*/ 13 w 107"/>
              <a:gd name="T91" fmla="*/ 63 h 145"/>
              <a:gd name="T92" fmla="*/ 13 w 107"/>
              <a:gd name="T93" fmla="*/ 63 h 145"/>
              <a:gd name="T94" fmla="*/ 7 w 107"/>
              <a:gd name="T95" fmla="*/ 41 h 145"/>
              <a:gd name="T96" fmla="*/ 7 w 107"/>
              <a:gd name="T97" fmla="*/ 41 h 145"/>
              <a:gd name="T98" fmla="*/ 21 w 107"/>
              <a:gd name="T99" fmla="*/ 11 h 145"/>
              <a:gd name="T100" fmla="*/ 21 w 107"/>
              <a:gd name="T101" fmla="*/ 11 h 145"/>
              <a:gd name="T102" fmla="*/ 57 w 107"/>
              <a:gd name="T103" fmla="*/ 0 h 145"/>
              <a:gd name="T104" fmla="*/ 57 w 107"/>
              <a:gd name="T105" fmla="*/ 0 h 145"/>
              <a:gd name="T106" fmla="*/ 82 w 107"/>
              <a:gd name="T107" fmla="*/ 4 h 145"/>
              <a:gd name="T108" fmla="*/ 82 w 107"/>
              <a:gd name="T109" fmla="*/ 4 h 145"/>
              <a:gd name="T110" fmla="*/ 104 w 107"/>
              <a:gd name="T111" fmla="*/ 14 h 145"/>
              <a:gd name="T112" fmla="*/ 94 w 107"/>
              <a:gd name="T113" fmla="*/ 3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145">
                <a:moveTo>
                  <a:pt x="94" y="37"/>
                </a:moveTo>
                <a:lnTo>
                  <a:pt x="94" y="37"/>
                </a:lnTo>
                <a:cubicBezTo>
                  <a:pt x="87" y="33"/>
                  <a:pt x="81" y="30"/>
                  <a:pt x="74" y="28"/>
                </a:cubicBezTo>
                <a:lnTo>
                  <a:pt x="74" y="28"/>
                </a:lnTo>
                <a:cubicBezTo>
                  <a:pt x="67" y="26"/>
                  <a:pt x="61" y="25"/>
                  <a:pt x="54" y="25"/>
                </a:cubicBezTo>
                <a:lnTo>
                  <a:pt x="54" y="25"/>
                </a:lnTo>
                <a:cubicBezTo>
                  <a:pt x="48" y="25"/>
                  <a:pt x="43" y="26"/>
                  <a:pt x="40" y="28"/>
                </a:cubicBezTo>
                <a:lnTo>
                  <a:pt x="40" y="28"/>
                </a:lnTo>
                <a:cubicBezTo>
                  <a:pt x="36" y="30"/>
                  <a:pt x="34" y="34"/>
                  <a:pt x="34" y="39"/>
                </a:cubicBezTo>
                <a:lnTo>
                  <a:pt x="34" y="39"/>
                </a:lnTo>
                <a:cubicBezTo>
                  <a:pt x="34" y="44"/>
                  <a:pt x="37" y="48"/>
                  <a:pt x="40" y="50"/>
                </a:cubicBezTo>
                <a:lnTo>
                  <a:pt x="40" y="50"/>
                </a:lnTo>
                <a:cubicBezTo>
                  <a:pt x="45" y="52"/>
                  <a:pt x="52" y="55"/>
                  <a:pt x="62" y="58"/>
                </a:cubicBezTo>
                <a:lnTo>
                  <a:pt x="62" y="58"/>
                </a:lnTo>
                <a:cubicBezTo>
                  <a:pt x="71" y="61"/>
                  <a:pt x="78" y="64"/>
                  <a:pt x="84" y="66"/>
                </a:cubicBezTo>
                <a:lnTo>
                  <a:pt x="84" y="66"/>
                </a:lnTo>
                <a:cubicBezTo>
                  <a:pt x="90" y="70"/>
                  <a:pt x="95" y="74"/>
                  <a:pt x="100" y="79"/>
                </a:cubicBezTo>
                <a:lnTo>
                  <a:pt x="100" y="79"/>
                </a:lnTo>
                <a:cubicBezTo>
                  <a:pt x="104" y="85"/>
                  <a:pt x="106" y="92"/>
                  <a:pt x="106" y="101"/>
                </a:cubicBezTo>
                <a:lnTo>
                  <a:pt x="106" y="101"/>
                </a:lnTo>
                <a:cubicBezTo>
                  <a:pt x="106" y="115"/>
                  <a:pt x="101" y="126"/>
                  <a:pt x="91" y="133"/>
                </a:cubicBezTo>
                <a:lnTo>
                  <a:pt x="91" y="133"/>
                </a:lnTo>
                <a:cubicBezTo>
                  <a:pt x="81" y="140"/>
                  <a:pt x="69" y="144"/>
                  <a:pt x="54" y="144"/>
                </a:cubicBezTo>
                <a:lnTo>
                  <a:pt x="54" y="144"/>
                </a:lnTo>
                <a:cubicBezTo>
                  <a:pt x="44" y="144"/>
                  <a:pt x="34" y="142"/>
                  <a:pt x="24" y="139"/>
                </a:cubicBezTo>
                <a:lnTo>
                  <a:pt x="24" y="139"/>
                </a:lnTo>
                <a:cubicBezTo>
                  <a:pt x="15" y="135"/>
                  <a:pt x="7" y="130"/>
                  <a:pt x="0" y="124"/>
                </a:cubicBezTo>
                <a:lnTo>
                  <a:pt x="10" y="102"/>
                </a:lnTo>
                <a:lnTo>
                  <a:pt x="10" y="102"/>
                </a:lnTo>
                <a:cubicBezTo>
                  <a:pt x="16" y="107"/>
                  <a:pt x="23" y="112"/>
                  <a:pt x="31" y="115"/>
                </a:cubicBezTo>
                <a:lnTo>
                  <a:pt x="31" y="115"/>
                </a:lnTo>
                <a:cubicBezTo>
                  <a:pt x="40" y="118"/>
                  <a:pt x="48" y="120"/>
                  <a:pt x="56" y="120"/>
                </a:cubicBezTo>
                <a:lnTo>
                  <a:pt x="56" y="120"/>
                </a:lnTo>
                <a:cubicBezTo>
                  <a:pt x="62" y="120"/>
                  <a:pt x="68" y="118"/>
                  <a:pt x="72" y="116"/>
                </a:cubicBezTo>
                <a:lnTo>
                  <a:pt x="72" y="116"/>
                </a:lnTo>
                <a:cubicBezTo>
                  <a:pt x="76" y="113"/>
                  <a:pt x="78" y="110"/>
                  <a:pt x="78" y="105"/>
                </a:cubicBezTo>
                <a:lnTo>
                  <a:pt x="78" y="105"/>
                </a:lnTo>
                <a:cubicBezTo>
                  <a:pt x="78" y="101"/>
                  <a:pt x="76" y="98"/>
                  <a:pt x="74" y="95"/>
                </a:cubicBezTo>
                <a:lnTo>
                  <a:pt x="74" y="95"/>
                </a:lnTo>
                <a:cubicBezTo>
                  <a:pt x="72" y="93"/>
                  <a:pt x="68" y="90"/>
                  <a:pt x="65" y="89"/>
                </a:cubicBezTo>
                <a:lnTo>
                  <a:pt x="65" y="89"/>
                </a:lnTo>
                <a:cubicBezTo>
                  <a:pt x="62" y="88"/>
                  <a:pt x="56" y="85"/>
                  <a:pt x="50" y="83"/>
                </a:cubicBezTo>
                <a:lnTo>
                  <a:pt x="50" y="83"/>
                </a:lnTo>
                <a:cubicBezTo>
                  <a:pt x="40" y="81"/>
                  <a:pt x="33" y="78"/>
                  <a:pt x="27" y="76"/>
                </a:cubicBezTo>
                <a:lnTo>
                  <a:pt x="27" y="76"/>
                </a:lnTo>
                <a:cubicBezTo>
                  <a:pt x="22" y="72"/>
                  <a:pt x="17" y="68"/>
                  <a:pt x="13" y="63"/>
                </a:cubicBezTo>
                <a:lnTo>
                  <a:pt x="13" y="63"/>
                </a:lnTo>
                <a:cubicBezTo>
                  <a:pt x="9" y="58"/>
                  <a:pt x="7" y="50"/>
                  <a:pt x="7" y="41"/>
                </a:cubicBezTo>
                <a:lnTo>
                  <a:pt x="7" y="41"/>
                </a:lnTo>
                <a:cubicBezTo>
                  <a:pt x="7" y="28"/>
                  <a:pt x="11" y="18"/>
                  <a:pt x="21" y="11"/>
                </a:cubicBezTo>
                <a:lnTo>
                  <a:pt x="21" y="11"/>
                </a:lnTo>
                <a:cubicBezTo>
                  <a:pt x="31" y="4"/>
                  <a:pt x="42" y="0"/>
                  <a:pt x="57" y="0"/>
                </a:cubicBezTo>
                <a:lnTo>
                  <a:pt x="57" y="0"/>
                </a:lnTo>
                <a:cubicBezTo>
                  <a:pt x="65" y="0"/>
                  <a:pt x="74" y="2"/>
                  <a:pt x="82" y="4"/>
                </a:cubicBezTo>
                <a:lnTo>
                  <a:pt x="82" y="4"/>
                </a:lnTo>
                <a:cubicBezTo>
                  <a:pt x="90" y="7"/>
                  <a:pt x="98" y="10"/>
                  <a:pt x="104" y="14"/>
                </a:cubicBezTo>
                <a:lnTo>
                  <a:pt x="94" y="37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94"/>
          <p:cNvSpPr>
            <a:spLocks noChangeArrowheads="1"/>
          </p:cNvSpPr>
          <p:nvPr/>
        </p:nvSpPr>
        <p:spPr bwMode="auto">
          <a:xfrm>
            <a:off x="8901417" y="6084495"/>
            <a:ext cx="116367" cy="221654"/>
          </a:xfrm>
          <a:custGeom>
            <a:avLst/>
            <a:gdLst>
              <a:gd name="T0" fmla="*/ 90 w 91"/>
              <a:gd name="T1" fmla="*/ 165 h 176"/>
              <a:gd name="T2" fmla="*/ 90 w 91"/>
              <a:gd name="T3" fmla="*/ 165 h 176"/>
              <a:gd name="T4" fmla="*/ 57 w 91"/>
              <a:gd name="T5" fmla="*/ 175 h 176"/>
              <a:gd name="T6" fmla="*/ 57 w 91"/>
              <a:gd name="T7" fmla="*/ 175 h 176"/>
              <a:gd name="T8" fmla="*/ 30 w 91"/>
              <a:gd name="T9" fmla="*/ 165 h 176"/>
              <a:gd name="T10" fmla="*/ 30 w 91"/>
              <a:gd name="T11" fmla="*/ 165 h 176"/>
              <a:gd name="T12" fmla="*/ 18 w 91"/>
              <a:gd name="T13" fmla="*/ 134 h 176"/>
              <a:gd name="T14" fmla="*/ 18 w 91"/>
              <a:gd name="T15" fmla="*/ 61 h 176"/>
              <a:gd name="T16" fmla="*/ 0 w 91"/>
              <a:gd name="T17" fmla="*/ 61 h 176"/>
              <a:gd name="T18" fmla="*/ 0 w 91"/>
              <a:gd name="T19" fmla="*/ 38 h 176"/>
              <a:gd name="T20" fmla="*/ 18 w 91"/>
              <a:gd name="T21" fmla="*/ 38 h 176"/>
              <a:gd name="T22" fmla="*/ 18 w 91"/>
              <a:gd name="T23" fmla="*/ 0 h 176"/>
              <a:gd name="T24" fmla="*/ 48 w 91"/>
              <a:gd name="T25" fmla="*/ 0 h 176"/>
              <a:gd name="T26" fmla="*/ 48 w 91"/>
              <a:gd name="T27" fmla="*/ 38 h 176"/>
              <a:gd name="T28" fmla="*/ 88 w 91"/>
              <a:gd name="T29" fmla="*/ 38 h 176"/>
              <a:gd name="T30" fmla="*/ 88 w 91"/>
              <a:gd name="T31" fmla="*/ 61 h 176"/>
              <a:gd name="T32" fmla="*/ 48 w 91"/>
              <a:gd name="T33" fmla="*/ 61 h 176"/>
              <a:gd name="T34" fmla="*/ 48 w 91"/>
              <a:gd name="T35" fmla="*/ 129 h 176"/>
              <a:gd name="T36" fmla="*/ 48 w 91"/>
              <a:gd name="T37" fmla="*/ 129 h 176"/>
              <a:gd name="T38" fmla="*/ 52 w 91"/>
              <a:gd name="T39" fmla="*/ 143 h 176"/>
              <a:gd name="T40" fmla="*/ 52 w 91"/>
              <a:gd name="T41" fmla="*/ 143 h 176"/>
              <a:gd name="T42" fmla="*/ 63 w 91"/>
              <a:gd name="T43" fmla="*/ 148 h 176"/>
              <a:gd name="T44" fmla="*/ 63 w 91"/>
              <a:gd name="T45" fmla="*/ 148 h 176"/>
              <a:gd name="T46" fmla="*/ 83 w 91"/>
              <a:gd name="T47" fmla="*/ 142 h 176"/>
              <a:gd name="T48" fmla="*/ 90 w 91"/>
              <a:gd name="T49" fmla="*/ 16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" h="176">
                <a:moveTo>
                  <a:pt x="90" y="165"/>
                </a:moveTo>
                <a:lnTo>
                  <a:pt x="90" y="165"/>
                </a:lnTo>
                <a:cubicBezTo>
                  <a:pt x="79" y="171"/>
                  <a:pt x="68" y="175"/>
                  <a:pt x="57" y="175"/>
                </a:cubicBezTo>
                <a:lnTo>
                  <a:pt x="57" y="175"/>
                </a:lnTo>
                <a:cubicBezTo>
                  <a:pt x="46" y="175"/>
                  <a:pt x="37" y="171"/>
                  <a:pt x="30" y="165"/>
                </a:cubicBezTo>
                <a:lnTo>
                  <a:pt x="30" y="165"/>
                </a:lnTo>
                <a:cubicBezTo>
                  <a:pt x="22" y="158"/>
                  <a:pt x="18" y="148"/>
                  <a:pt x="18" y="134"/>
                </a:cubicBezTo>
                <a:lnTo>
                  <a:pt x="18" y="61"/>
                </a:lnTo>
                <a:lnTo>
                  <a:pt x="0" y="61"/>
                </a:lnTo>
                <a:lnTo>
                  <a:pt x="0" y="38"/>
                </a:lnTo>
                <a:lnTo>
                  <a:pt x="18" y="38"/>
                </a:lnTo>
                <a:lnTo>
                  <a:pt x="18" y="0"/>
                </a:lnTo>
                <a:lnTo>
                  <a:pt x="48" y="0"/>
                </a:lnTo>
                <a:lnTo>
                  <a:pt x="48" y="38"/>
                </a:lnTo>
                <a:lnTo>
                  <a:pt x="88" y="38"/>
                </a:lnTo>
                <a:lnTo>
                  <a:pt x="88" y="61"/>
                </a:lnTo>
                <a:lnTo>
                  <a:pt x="48" y="61"/>
                </a:lnTo>
                <a:lnTo>
                  <a:pt x="48" y="129"/>
                </a:lnTo>
                <a:lnTo>
                  <a:pt x="48" y="129"/>
                </a:lnTo>
                <a:cubicBezTo>
                  <a:pt x="48" y="135"/>
                  <a:pt x="49" y="140"/>
                  <a:pt x="52" y="143"/>
                </a:cubicBezTo>
                <a:lnTo>
                  <a:pt x="52" y="143"/>
                </a:lnTo>
                <a:cubicBezTo>
                  <a:pt x="54" y="146"/>
                  <a:pt x="58" y="148"/>
                  <a:pt x="63" y="148"/>
                </a:cubicBezTo>
                <a:lnTo>
                  <a:pt x="63" y="148"/>
                </a:lnTo>
                <a:cubicBezTo>
                  <a:pt x="68" y="148"/>
                  <a:pt x="75" y="145"/>
                  <a:pt x="83" y="142"/>
                </a:cubicBezTo>
                <a:lnTo>
                  <a:pt x="90" y="165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95"/>
          <p:cNvSpPr>
            <a:spLocks noChangeArrowheads="1"/>
          </p:cNvSpPr>
          <p:nvPr/>
        </p:nvSpPr>
        <p:spPr bwMode="auto">
          <a:xfrm>
            <a:off x="9028866" y="6123283"/>
            <a:ext cx="177323" cy="182866"/>
          </a:xfrm>
          <a:custGeom>
            <a:avLst/>
            <a:gdLst>
              <a:gd name="T0" fmla="*/ 71 w 142"/>
              <a:gd name="T1" fmla="*/ 0 h 145"/>
              <a:gd name="T2" fmla="*/ 71 w 142"/>
              <a:gd name="T3" fmla="*/ 0 h 145"/>
              <a:gd name="T4" fmla="*/ 108 w 142"/>
              <a:gd name="T5" fmla="*/ 9 h 145"/>
              <a:gd name="T6" fmla="*/ 108 w 142"/>
              <a:gd name="T7" fmla="*/ 9 h 145"/>
              <a:gd name="T8" fmla="*/ 133 w 142"/>
              <a:gd name="T9" fmla="*/ 35 h 145"/>
              <a:gd name="T10" fmla="*/ 133 w 142"/>
              <a:gd name="T11" fmla="*/ 35 h 145"/>
              <a:gd name="T12" fmla="*/ 141 w 142"/>
              <a:gd name="T13" fmla="*/ 72 h 145"/>
              <a:gd name="T14" fmla="*/ 141 w 142"/>
              <a:gd name="T15" fmla="*/ 72 h 145"/>
              <a:gd name="T16" fmla="*/ 133 w 142"/>
              <a:gd name="T17" fmla="*/ 109 h 145"/>
              <a:gd name="T18" fmla="*/ 133 w 142"/>
              <a:gd name="T19" fmla="*/ 109 h 145"/>
              <a:gd name="T20" fmla="*/ 108 w 142"/>
              <a:gd name="T21" fmla="*/ 135 h 145"/>
              <a:gd name="T22" fmla="*/ 108 w 142"/>
              <a:gd name="T23" fmla="*/ 135 h 145"/>
              <a:gd name="T24" fmla="*/ 71 w 142"/>
              <a:gd name="T25" fmla="*/ 144 h 145"/>
              <a:gd name="T26" fmla="*/ 71 w 142"/>
              <a:gd name="T27" fmla="*/ 144 h 145"/>
              <a:gd name="T28" fmla="*/ 34 w 142"/>
              <a:gd name="T29" fmla="*/ 135 h 145"/>
              <a:gd name="T30" fmla="*/ 34 w 142"/>
              <a:gd name="T31" fmla="*/ 135 h 145"/>
              <a:gd name="T32" fmla="*/ 9 w 142"/>
              <a:gd name="T33" fmla="*/ 109 h 145"/>
              <a:gd name="T34" fmla="*/ 9 w 142"/>
              <a:gd name="T35" fmla="*/ 109 h 145"/>
              <a:gd name="T36" fmla="*/ 0 w 142"/>
              <a:gd name="T37" fmla="*/ 72 h 145"/>
              <a:gd name="T38" fmla="*/ 0 w 142"/>
              <a:gd name="T39" fmla="*/ 72 h 145"/>
              <a:gd name="T40" fmla="*/ 9 w 142"/>
              <a:gd name="T41" fmla="*/ 35 h 145"/>
              <a:gd name="T42" fmla="*/ 9 w 142"/>
              <a:gd name="T43" fmla="*/ 35 h 145"/>
              <a:gd name="T44" fmla="*/ 34 w 142"/>
              <a:gd name="T45" fmla="*/ 9 h 145"/>
              <a:gd name="T46" fmla="*/ 34 w 142"/>
              <a:gd name="T47" fmla="*/ 9 h 145"/>
              <a:gd name="T48" fmla="*/ 71 w 142"/>
              <a:gd name="T49" fmla="*/ 0 h 145"/>
              <a:gd name="T50" fmla="*/ 71 w 142"/>
              <a:gd name="T51" fmla="*/ 27 h 145"/>
              <a:gd name="T52" fmla="*/ 71 w 142"/>
              <a:gd name="T53" fmla="*/ 27 h 145"/>
              <a:gd name="T54" fmla="*/ 41 w 142"/>
              <a:gd name="T55" fmla="*/ 39 h 145"/>
              <a:gd name="T56" fmla="*/ 41 w 142"/>
              <a:gd name="T57" fmla="*/ 39 h 145"/>
              <a:gd name="T58" fmla="*/ 29 w 142"/>
              <a:gd name="T59" fmla="*/ 72 h 145"/>
              <a:gd name="T60" fmla="*/ 29 w 142"/>
              <a:gd name="T61" fmla="*/ 72 h 145"/>
              <a:gd name="T62" fmla="*/ 41 w 142"/>
              <a:gd name="T63" fmla="*/ 106 h 145"/>
              <a:gd name="T64" fmla="*/ 41 w 142"/>
              <a:gd name="T65" fmla="*/ 106 h 145"/>
              <a:gd name="T66" fmla="*/ 71 w 142"/>
              <a:gd name="T67" fmla="*/ 118 h 145"/>
              <a:gd name="T68" fmla="*/ 71 w 142"/>
              <a:gd name="T69" fmla="*/ 118 h 145"/>
              <a:gd name="T70" fmla="*/ 100 w 142"/>
              <a:gd name="T71" fmla="*/ 106 h 145"/>
              <a:gd name="T72" fmla="*/ 100 w 142"/>
              <a:gd name="T73" fmla="*/ 106 h 145"/>
              <a:gd name="T74" fmla="*/ 112 w 142"/>
              <a:gd name="T75" fmla="*/ 72 h 145"/>
              <a:gd name="T76" fmla="*/ 112 w 142"/>
              <a:gd name="T77" fmla="*/ 72 h 145"/>
              <a:gd name="T78" fmla="*/ 100 w 142"/>
              <a:gd name="T79" fmla="*/ 39 h 145"/>
              <a:gd name="T80" fmla="*/ 100 w 142"/>
              <a:gd name="T81" fmla="*/ 39 h 145"/>
              <a:gd name="T82" fmla="*/ 71 w 142"/>
              <a:gd name="T83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" h="145">
                <a:moveTo>
                  <a:pt x="71" y="0"/>
                </a:moveTo>
                <a:lnTo>
                  <a:pt x="71" y="0"/>
                </a:lnTo>
                <a:cubicBezTo>
                  <a:pt x="85" y="0"/>
                  <a:pt x="97" y="3"/>
                  <a:pt x="108" y="9"/>
                </a:cubicBezTo>
                <a:lnTo>
                  <a:pt x="108" y="9"/>
                </a:lnTo>
                <a:cubicBezTo>
                  <a:pt x="118" y="16"/>
                  <a:pt x="127" y="24"/>
                  <a:pt x="133" y="35"/>
                </a:cubicBezTo>
                <a:lnTo>
                  <a:pt x="133" y="35"/>
                </a:lnTo>
                <a:cubicBezTo>
                  <a:pt x="138" y="46"/>
                  <a:pt x="141" y="58"/>
                  <a:pt x="141" y="72"/>
                </a:cubicBezTo>
                <a:lnTo>
                  <a:pt x="141" y="72"/>
                </a:lnTo>
                <a:cubicBezTo>
                  <a:pt x="141" y="86"/>
                  <a:pt x="138" y="99"/>
                  <a:pt x="133" y="109"/>
                </a:cubicBezTo>
                <a:lnTo>
                  <a:pt x="133" y="109"/>
                </a:lnTo>
                <a:cubicBezTo>
                  <a:pt x="127" y="120"/>
                  <a:pt x="118" y="129"/>
                  <a:pt x="108" y="135"/>
                </a:cubicBezTo>
                <a:lnTo>
                  <a:pt x="108" y="135"/>
                </a:lnTo>
                <a:cubicBezTo>
                  <a:pt x="97" y="140"/>
                  <a:pt x="85" y="144"/>
                  <a:pt x="71" y="144"/>
                </a:cubicBezTo>
                <a:lnTo>
                  <a:pt x="71" y="144"/>
                </a:lnTo>
                <a:cubicBezTo>
                  <a:pt x="57" y="144"/>
                  <a:pt x="45" y="140"/>
                  <a:pt x="34" y="135"/>
                </a:cubicBezTo>
                <a:lnTo>
                  <a:pt x="34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6"/>
                  <a:pt x="0" y="72"/>
                </a:cubicBezTo>
                <a:lnTo>
                  <a:pt x="0" y="72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4" y="9"/>
                </a:cubicBezTo>
                <a:lnTo>
                  <a:pt x="34" y="9"/>
                </a:lnTo>
                <a:cubicBezTo>
                  <a:pt x="45" y="3"/>
                  <a:pt x="57" y="0"/>
                  <a:pt x="71" y="0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59" y="27"/>
                  <a:pt x="48" y="31"/>
                  <a:pt x="41" y="39"/>
                </a:cubicBezTo>
                <a:lnTo>
                  <a:pt x="41" y="39"/>
                </a:lnTo>
                <a:cubicBezTo>
                  <a:pt x="33" y="48"/>
                  <a:pt x="29" y="59"/>
                  <a:pt x="29" y="72"/>
                </a:cubicBezTo>
                <a:lnTo>
                  <a:pt x="29" y="72"/>
                </a:lnTo>
                <a:cubicBezTo>
                  <a:pt x="29" y="86"/>
                  <a:pt x="33" y="97"/>
                  <a:pt x="41" y="106"/>
                </a:cubicBezTo>
                <a:lnTo>
                  <a:pt x="41" y="106"/>
                </a:lnTo>
                <a:cubicBezTo>
                  <a:pt x="48" y="114"/>
                  <a:pt x="59" y="118"/>
                  <a:pt x="71" y="118"/>
                </a:cubicBezTo>
                <a:lnTo>
                  <a:pt x="71" y="118"/>
                </a:lnTo>
                <a:cubicBezTo>
                  <a:pt x="83" y="118"/>
                  <a:pt x="93" y="114"/>
                  <a:pt x="100" y="106"/>
                </a:cubicBezTo>
                <a:lnTo>
                  <a:pt x="100" y="106"/>
                </a:lnTo>
                <a:cubicBezTo>
                  <a:pt x="108" y="97"/>
                  <a:pt x="112" y="86"/>
                  <a:pt x="112" y="72"/>
                </a:cubicBezTo>
                <a:lnTo>
                  <a:pt x="112" y="72"/>
                </a:lnTo>
                <a:cubicBezTo>
                  <a:pt x="112" y="59"/>
                  <a:pt x="108" y="48"/>
                  <a:pt x="100" y="39"/>
                </a:cubicBezTo>
                <a:lnTo>
                  <a:pt x="100" y="39"/>
                </a:lnTo>
                <a:cubicBezTo>
                  <a:pt x="93" y="31"/>
                  <a:pt x="82" y="27"/>
                  <a:pt x="71" y="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96"/>
          <p:cNvSpPr>
            <a:spLocks noChangeArrowheads="1"/>
          </p:cNvSpPr>
          <p:nvPr/>
        </p:nvSpPr>
        <p:spPr bwMode="auto">
          <a:xfrm>
            <a:off x="9317017" y="6123283"/>
            <a:ext cx="155158" cy="182866"/>
          </a:xfrm>
          <a:custGeom>
            <a:avLst/>
            <a:gdLst>
              <a:gd name="T0" fmla="*/ 93 w 123"/>
              <a:gd name="T1" fmla="*/ 143 h 145"/>
              <a:gd name="T2" fmla="*/ 93 w 123"/>
              <a:gd name="T3" fmla="*/ 125 h 145"/>
              <a:gd name="T4" fmla="*/ 93 w 123"/>
              <a:gd name="T5" fmla="*/ 125 h 145"/>
              <a:gd name="T6" fmla="*/ 48 w 123"/>
              <a:gd name="T7" fmla="*/ 144 h 145"/>
              <a:gd name="T8" fmla="*/ 48 w 123"/>
              <a:gd name="T9" fmla="*/ 144 h 145"/>
              <a:gd name="T10" fmla="*/ 23 w 123"/>
              <a:gd name="T11" fmla="*/ 139 h 145"/>
              <a:gd name="T12" fmla="*/ 23 w 123"/>
              <a:gd name="T13" fmla="*/ 139 h 145"/>
              <a:gd name="T14" fmla="*/ 6 w 123"/>
              <a:gd name="T15" fmla="*/ 123 h 145"/>
              <a:gd name="T16" fmla="*/ 6 w 123"/>
              <a:gd name="T17" fmla="*/ 123 h 145"/>
              <a:gd name="T18" fmla="*/ 0 w 123"/>
              <a:gd name="T19" fmla="*/ 100 h 145"/>
              <a:gd name="T20" fmla="*/ 0 w 123"/>
              <a:gd name="T21" fmla="*/ 100 h 145"/>
              <a:gd name="T22" fmla="*/ 14 w 123"/>
              <a:gd name="T23" fmla="*/ 70 h 145"/>
              <a:gd name="T24" fmla="*/ 14 w 123"/>
              <a:gd name="T25" fmla="*/ 70 h 145"/>
              <a:gd name="T26" fmla="*/ 52 w 123"/>
              <a:gd name="T27" fmla="*/ 58 h 145"/>
              <a:gd name="T28" fmla="*/ 93 w 123"/>
              <a:gd name="T29" fmla="*/ 58 h 145"/>
              <a:gd name="T30" fmla="*/ 93 w 123"/>
              <a:gd name="T31" fmla="*/ 54 h 145"/>
              <a:gd name="T32" fmla="*/ 93 w 123"/>
              <a:gd name="T33" fmla="*/ 54 h 145"/>
              <a:gd name="T34" fmla="*/ 84 w 123"/>
              <a:gd name="T35" fmla="*/ 33 h 145"/>
              <a:gd name="T36" fmla="*/ 84 w 123"/>
              <a:gd name="T37" fmla="*/ 33 h 145"/>
              <a:gd name="T38" fmla="*/ 60 w 123"/>
              <a:gd name="T39" fmla="*/ 25 h 145"/>
              <a:gd name="T40" fmla="*/ 60 w 123"/>
              <a:gd name="T41" fmla="*/ 25 h 145"/>
              <a:gd name="T42" fmla="*/ 21 w 123"/>
              <a:gd name="T43" fmla="*/ 39 h 145"/>
              <a:gd name="T44" fmla="*/ 8 w 123"/>
              <a:gd name="T45" fmla="*/ 18 h 145"/>
              <a:gd name="T46" fmla="*/ 8 w 123"/>
              <a:gd name="T47" fmla="*/ 18 h 145"/>
              <a:gd name="T48" fmla="*/ 36 w 123"/>
              <a:gd name="T49" fmla="*/ 5 h 145"/>
              <a:gd name="T50" fmla="*/ 36 w 123"/>
              <a:gd name="T51" fmla="*/ 5 h 145"/>
              <a:gd name="T52" fmla="*/ 67 w 123"/>
              <a:gd name="T53" fmla="*/ 0 h 145"/>
              <a:gd name="T54" fmla="*/ 67 w 123"/>
              <a:gd name="T55" fmla="*/ 0 h 145"/>
              <a:gd name="T56" fmla="*/ 107 w 123"/>
              <a:gd name="T57" fmla="*/ 14 h 145"/>
              <a:gd name="T58" fmla="*/ 107 w 123"/>
              <a:gd name="T59" fmla="*/ 14 h 145"/>
              <a:gd name="T60" fmla="*/ 121 w 123"/>
              <a:gd name="T61" fmla="*/ 50 h 145"/>
              <a:gd name="T62" fmla="*/ 122 w 123"/>
              <a:gd name="T63" fmla="*/ 143 h 145"/>
              <a:gd name="T64" fmla="*/ 93 w 123"/>
              <a:gd name="T65" fmla="*/ 143 h 145"/>
              <a:gd name="T66" fmla="*/ 54 w 123"/>
              <a:gd name="T67" fmla="*/ 120 h 145"/>
              <a:gd name="T68" fmla="*/ 54 w 123"/>
              <a:gd name="T69" fmla="*/ 120 h 145"/>
              <a:gd name="T70" fmla="*/ 80 w 123"/>
              <a:gd name="T71" fmla="*/ 112 h 145"/>
              <a:gd name="T72" fmla="*/ 80 w 123"/>
              <a:gd name="T73" fmla="*/ 112 h 145"/>
              <a:gd name="T74" fmla="*/ 93 w 123"/>
              <a:gd name="T75" fmla="*/ 93 h 145"/>
              <a:gd name="T76" fmla="*/ 93 w 123"/>
              <a:gd name="T77" fmla="*/ 80 h 145"/>
              <a:gd name="T78" fmla="*/ 56 w 123"/>
              <a:gd name="T79" fmla="*/ 80 h 145"/>
              <a:gd name="T80" fmla="*/ 56 w 123"/>
              <a:gd name="T81" fmla="*/ 80 h 145"/>
              <a:gd name="T82" fmla="*/ 34 w 123"/>
              <a:gd name="T83" fmla="*/ 85 h 145"/>
              <a:gd name="T84" fmla="*/ 34 w 123"/>
              <a:gd name="T85" fmla="*/ 85 h 145"/>
              <a:gd name="T86" fmla="*/ 28 w 123"/>
              <a:gd name="T87" fmla="*/ 99 h 145"/>
              <a:gd name="T88" fmla="*/ 28 w 123"/>
              <a:gd name="T89" fmla="*/ 99 h 145"/>
              <a:gd name="T90" fmla="*/ 35 w 123"/>
              <a:gd name="T91" fmla="*/ 114 h 145"/>
              <a:gd name="T92" fmla="*/ 35 w 123"/>
              <a:gd name="T93" fmla="*/ 114 h 145"/>
              <a:gd name="T94" fmla="*/ 54 w 123"/>
              <a:gd name="T95" fmla="*/ 12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3" h="145">
                <a:moveTo>
                  <a:pt x="93" y="143"/>
                </a:moveTo>
                <a:lnTo>
                  <a:pt x="93" y="125"/>
                </a:lnTo>
                <a:lnTo>
                  <a:pt x="93" y="125"/>
                </a:lnTo>
                <a:cubicBezTo>
                  <a:pt x="84" y="138"/>
                  <a:pt x="68" y="144"/>
                  <a:pt x="48" y="144"/>
                </a:cubicBezTo>
                <a:lnTo>
                  <a:pt x="48" y="144"/>
                </a:lnTo>
                <a:cubicBezTo>
                  <a:pt x="39" y="144"/>
                  <a:pt x="30" y="142"/>
                  <a:pt x="23" y="139"/>
                </a:cubicBezTo>
                <a:lnTo>
                  <a:pt x="23" y="139"/>
                </a:lnTo>
                <a:cubicBezTo>
                  <a:pt x="16" y="134"/>
                  <a:pt x="10" y="129"/>
                  <a:pt x="6" y="123"/>
                </a:cubicBezTo>
                <a:lnTo>
                  <a:pt x="6" y="123"/>
                </a:lnTo>
                <a:cubicBezTo>
                  <a:pt x="2" y="116"/>
                  <a:pt x="0" y="109"/>
                  <a:pt x="0" y="100"/>
                </a:cubicBezTo>
                <a:lnTo>
                  <a:pt x="0" y="100"/>
                </a:lnTo>
                <a:cubicBezTo>
                  <a:pt x="0" y="87"/>
                  <a:pt x="5" y="77"/>
                  <a:pt x="14" y="70"/>
                </a:cubicBezTo>
                <a:lnTo>
                  <a:pt x="14" y="70"/>
                </a:lnTo>
                <a:cubicBezTo>
                  <a:pt x="23" y="62"/>
                  <a:pt x="36" y="58"/>
                  <a:pt x="52" y="58"/>
                </a:cubicBezTo>
                <a:lnTo>
                  <a:pt x="93" y="58"/>
                </a:lnTo>
                <a:lnTo>
                  <a:pt x="93" y="54"/>
                </a:lnTo>
                <a:lnTo>
                  <a:pt x="93" y="54"/>
                </a:lnTo>
                <a:cubicBezTo>
                  <a:pt x="93" y="44"/>
                  <a:pt x="90" y="38"/>
                  <a:pt x="84" y="33"/>
                </a:cubicBezTo>
                <a:lnTo>
                  <a:pt x="84" y="33"/>
                </a:lnTo>
                <a:cubicBezTo>
                  <a:pt x="79" y="28"/>
                  <a:pt x="71" y="25"/>
                  <a:pt x="60" y="25"/>
                </a:cubicBezTo>
                <a:lnTo>
                  <a:pt x="60" y="25"/>
                </a:lnTo>
                <a:cubicBezTo>
                  <a:pt x="47" y="25"/>
                  <a:pt x="34" y="30"/>
                  <a:pt x="21" y="39"/>
                </a:cubicBezTo>
                <a:lnTo>
                  <a:pt x="8" y="18"/>
                </a:lnTo>
                <a:lnTo>
                  <a:pt x="8" y="18"/>
                </a:lnTo>
                <a:cubicBezTo>
                  <a:pt x="19" y="12"/>
                  <a:pt x="28" y="8"/>
                  <a:pt x="36" y="5"/>
                </a:cubicBezTo>
                <a:lnTo>
                  <a:pt x="36" y="5"/>
                </a:lnTo>
                <a:cubicBezTo>
                  <a:pt x="44" y="2"/>
                  <a:pt x="55" y="0"/>
                  <a:pt x="67" y="0"/>
                </a:cubicBezTo>
                <a:lnTo>
                  <a:pt x="67" y="0"/>
                </a:lnTo>
                <a:cubicBezTo>
                  <a:pt x="84" y="0"/>
                  <a:pt x="97" y="5"/>
                  <a:pt x="107" y="14"/>
                </a:cubicBezTo>
                <a:lnTo>
                  <a:pt x="107" y="14"/>
                </a:lnTo>
                <a:cubicBezTo>
                  <a:pt x="117" y="22"/>
                  <a:pt x="121" y="35"/>
                  <a:pt x="121" y="50"/>
                </a:cubicBezTo>
                <a:lnTo>
                  <a:pt x="122" y="143"/>
                </a:lnTo>
                <a:lnTo>
                  <a:pt x="93" y="143"/>
                </a:lnTo>
                <a:close/>
                <a:moveTo>
                  <a:pt x="54" y="120"/>
                </a:moveTo>
                <a:lnTo>
                  <a:pt x="54" y="120"/>
                </a:lnTo>
                <a:cubicBezTo>
                  <a:pt x="65" y="120"/>
                  <a:pt x="73" y="117"/>
                  <a:pt x="80" y="112"/>
                </a:cubicBezTo>
                <a:lnTo>
                  <a:pt x="80" y="112"/>
                </a:lnTo>
                <a:cubicBezTo>
                  <a:pt x="88" y="107"/>
                  <a:pt x="92" y="101"/>
                  <a:pt x="93" y="93"/>
                </a:cubicBezTo>
                <a:lnTo>
                  <a:pt x="93" y="80"/>
                </a:lnTo>
                <a:lnTo>
                  <a:pt x="56" y="80"/>
                </a:lnTo>
                <a:lnTo>
                  <a:pt x="56" y="80"/>
                </a:lnTo>
                <a:cubicBezTo>
                  <a:pt x="46" y="80"/>
                  <a:pt x="39" y="82"/>
                  <a:pt x="34" y="85"/>
                </a:cubicBezTo>
                <a:lnTo>
                  <a:pt x="34" y="85"/>
                </a:lnTo>
                <a:cubicBezTo>
                  <a:pt x="30" y="87"/>
                  <a:pt x="28" y="92"/>
                  <a:pt x="28" y="99"/>
                </a:cubicBezTo>
                <a:lnTo>
                  <a:pt x="28" y="99"/>
                </a:lnTo>
                <a:cubicBezTo>
                  <a:pt x="28" y="106"/>
                  <a:pt x="30" y="111"/>
                  <a:pt x="35" y="114"/>
                </a:cubicBezTo>
                <a:lnTo>
                  <a:pt x="35" y="114"/>
                </a:lnTo>
                <a:cubicBezTo>
                  <a:pt x="39" y="118"/>
                  <a:pt x="46" y="120"/>
                  <a:pt x="54" y="12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97"/>
          <p:cNvSpPr>
            <a:spLocks noChangeArrowheads="1"/>
          </p:cNvSpPr>
          <p:nvPr/>
        </p:nvSpPr>
        <p:spPr bwMode="auto">
          <a:xfrm>
            <a:off x="9583002" y="6123283"/>
            <a:ext cx="171784" cy="243820"/>
          </a:xfrm>
          <a:custGeom>
            <a:avLst/>
            <a:gdLst>
              <a:gd name="T0" fmla="*/ 135 w 136"/>
              <a:gd name="T1" fmla="*/ 2 h 196"/>
              <a:gd name="T2" fmla="*/ 135 w 136"/>
              <a:gd name="T3" fmla="*/ 129 h 196"/>
              <a:gd name="T4" fmla="*/ 135 w 136"/>
              <a:gd name="T5" fmla="*/ 129 h 196"/>
              <a:gd name="T6" fmla="*/ 126 w 136"/>
              <a:gd name="T7" fmla="*/ 164 h 196"/>
              <a:gd name="T8" fmla="*/ 126 w 136"/>
              <a:gd name="T9" fmla="*/ 164 h 196"/>
              <a:gd name="T10" fmla="*/ 102 w 136"/>
              <a:gd name="T11" fmla="*/ 187 h 196"/>
              <a:gd name="T12" fmla="*/ 102 w 136"/>
              <a:gd name="T13" fmla="*/ 187 h 196"/>
              <a:gd name="T14" fmla="*/ 65 w 136"/>
              <a:gd name="T15" fmla="*/ 195 h 196"/>
              <a:gd name="T16" fmla="*/ 65 w 136"/>
              <a:gd name="T17" fmla="*/ 195 h 196"/>
              <a:gd name="T18" fmla="*/ 8 w 136"/>
              <a:gd name="T19" fmla="*/ 176 h 196"/>
              <a:gd name="T20" fmla="*/ 21 w 136"/>
              <a:gd name="T21" fmla="*/ 154 h 196"/>
              <a:gd name="T22" fmla="*/ 21 w 136"/>
              <a:gd name="T23" fmla="*/ 154 h 196"/>
              <a:gd name="T24" fmla="*/ 41 w 136"/>
              <a:gd name="T25" fmla="*/ 165 h 196"/>
              <a:gd name="T26" fmla="*/ 41 w 136"/>
              <a:gd name="T27" fmla="*/ 165 h 196"/>
              <a:gd name="T28" fmla="*/ 63 w 136"/>
              <a:gd name="T29" fmla="*/ 170 h 196"/>
              <a:gd name="T30" fmla="*/ 63 w 136"/>
              <a:gd name="T31" fmla="*/ 170 h 196"/>
              <a:gd name="T32" fmla="*/ 94 w 136"/>
              <a:gd name="T33" fmla="*/ 159 h 196"/>
              <a:gd name="T34" fmla="*/ 94 w 136"/>
              <a:gd name="T35" fmla="*/ 159 h 196"/>
              <a:gd name="T36" fmla="*/ 106 w 136"/>
              <a:gd name="T37" fmla="*/ 129 h 196"/>
              <a:gd name="T38" fmla="*/ 106 w 136"/>
              <a:gd name="T39" fmla="*/ 112 h 196"/>
              <a:gd name="T40" fmla="*/ 106 w 136"/>
              <a:gd name="T41" fmla="*/ 112 h 196"/>
              <a:gd name="T42" fmla="*/ 88 w 136"/>
              <a:gd name="T43" fmla="*/ 129 h 196"/>
              <a:gd name="T44" fmla="*/ 88 w 136"/>
              <a:gd name="T45" fmla="*/ 129 h 196"/>
              <a:gd name="T46" fmla="*/ 61 w 136"/>
              <a:gd name="T47" fmla="*/ 135 h 196"/>
              <a:gd name="T48" fmla="*/ 61 w 136"/>
              <a:gd name="T49" fmla="*/ 135 h 196"/>
              <a:gd name="T50" fmla="*/ 29 w 136"/>
              <a:gd name="T51" fmla="*/ 128 h 196"/>
              <a:gd name="T52" fmla="*/ 29 w 136"/>
              <a:gd name="T53" fmla="*/ 128 h 196"/>
              <a:gd name="T54" fmla="*/ 8 w 136"/>
              <a:gd name="T55" fmla="*/ 103 h 196"/>
              <a:gd name="T56" fmla="*/ 8 w 136"/>
              <a:gd name="T57" fmla="*/ 103 h 196"/>
              <a:gd name="T58" fmla="*/ 0 w 136"/>
              <a:gd name="T59" fmla="*/ 68 h 196"/>
              <a:gd name="T60" fmla="*/ 0 w 136"/>
              <a:gd name="T61" fmla="*/ 68 h 196"/>
              <a:gd name="T62" fmla="*/ 8 w 136"/>
              <a:gd name="T63" fmla="*/ 33 h 196"/>
              <a:gd name="T64" fmla="*/ 8 w 136"/>
              <a:gd name="T65" fmla="*/ 33 h 196"/>
              <a:gd name="T66" fmla="*/ 29 w 136"/>
              <a:gd name="T67" fmla="*/ 9 h 196"/>
              <a:gd name="T68" fmla="*/ 29 w 136"/>
              <a:gd name="T69" fmla="*/ 9 h 196"/>
              <a:gd name="T70" fmla="*/ 61 w 136"/>
              <a:gd name="T71" fmla="*/ 0 h 196"/>
              <a:gd name="T72" fmla="*/ 61 w 136"/>
              <a:gd name="T73" fmla="*/ 0 h 196"/>
              <a:gd name="T74" fmla="*/ 88 w 136"/>
              <a:gd name="T75" fmla="*/ 7 h 196"/>
              <a:gd name="T76" fmla="*/ 88 w 136"/>
              <a:gd name="T77" fmla="*/ 7 h 196"/>
              <a:gd name="T78" fmla="*/ 106 w 136"/>
              <a:gd name="T79" fmla="*/ 24 h 196"/>
              <a:gd name="T80" fmla="*/ 106 w 136"/>
              <a:gd name="T81" fmla="*/ 2 h 196"/>
              <a:gd name="T82" fmla="*/ 135 w 136"/>
              <a:gd name="T83" fmla="*/ 2 h 196"/>
              <a:gd name="T84" fmla="*/ 67 w 136"/>
              <a:gd name="T85" fmla="*/ 112 h 196"/>
              <a:gd name="T86" fmla="*/ 67 w 136"/>
              <a:gd name="T87" fmla="*/ 112 h 196"/>
              <a:gd name="T88" fmla="*/ 95 w 136"/>
              <a:gd name="T89" fmla="*/ 100 h 196"/>
              <a:gd name="T90" fmla="*/ 95 w 136"/>
              <a:gd name="T91" fmla="*/ 100 h 196"/>
              <a:gd name="T92" fmla="*/ 106 w 136"/>
              <a:gd name="T93" fmla="*/ 68 h 196"/>
              <a:gd name="T94" fmla="*/ 106 w 136"/>
              <a:gd name="T95" fmla="*/ 68 h 196"/>
              <a:gd name="T96" fmla="*/ 95 w 136"/>
              <a:gd name="T97" fmla="*/ 38 h 196"/>
              <a:gd name="T98" fmla="*/ 95 w 136"/>
              <a:gd name="T99" fmla="*/ 38 h 196"/>
              <a:gd name="T100" fmla="*/ 67 w 136"/>
              <a:gd name="T101" fmla="*/ 25 h 196"/>
              <a:gd name="T102" fmla="*/ 67 w 136"/>
              <a:gd name="T103" fmla="*/ 25 h 196"/>
              <a:gd name="T104" fmla="*/ 39 w 136"/>
              <a:gd name="T105" fmla="*/ 38 h 196"/>
              <a:gd name="T106" fmla="*/ 39 w 136"/>
              <a:gd name="T107" fmla="*/ 38 h 196"/>
              <a:gd name="T108" fmla="*/ 27 w 136"/>
              <a:gd name="T109" fmla="*/ 68 h 196"/>
              <a:gd name="T110" fmla="*/ 27 w 136"/>
              <a:gd name="T111" fmla="*/ 68 h 196"/>
              <a:gd name="T112" fmla="*/ 38 w 136"/>
              <a:gd name="T113" fmla="*/ 100 h 196"/>
              <a:gd name="T114" fmla="*/ 38 w 136"/>
              <a:gd name="T115" fmla="*/ 100 h 196"/>
              <a:gd name="T116" fmla="*/ 67 w 136"/>
              <a:gd name="T117" fmla="*/ 11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6" h="196">
                <a:moveTo>
                  <a:pt x="135" y="2"/>
                </a:moveTo>
                <a:lnTo>
                  <a:pt x="135" y="129"/>
                </a:lnTo>
                <a:lnTo>
                  <a:pt x="135" y="129"/>
                </a:lnTo>
                <a:cubicBezTo>
                  <a:pt x="135" y="142"/>
                  <a:pt x="133" y="154"/>
                  <a:pt x="126" y="164"/>
                </a:cubicBezTo>
                <a:lnTo>
                  <a:pt x="126" y="164"/>
                </a:lnTo>
                <a:cubicBezTo>
                  <a:pt x="121" y="174"/>
                  <a:pt x="112" y="181"/>
                  <a:pt x="102" y="187"/>
                </a:cubicBezTo>
                <a:lnTo>
                  <a:pt x="102" y="187"/>
                </a:lnTo>
                <a:cubicBezTo>
                  <a:pt x="91" y="192"/>
                  <a:pt x="78" y="195"/>
                  <a:pt x="65" y="195"/>
                </a:cubicBezTo>
                <a:lnTo>
                  <a:pt x="65" y="195"/>
                </a:lnTo>
                <a:cubicBezTo>
                  <a:pt x="44" y="195"/>
                  <a:pt x="26" y="189"/>
                  <a:pt x="8" y="176"/>
                </a:cubicBezTo>
                <a:lnTo>
                  <a:pt x="21" y="154"/>
                </a:lnTo>
                <a:lnTo>
                  <a:pt x="21" y="154"/>
                </a:lnTo>
                <a:cubicBezTo>
                  <a:pt x="27" y="159"/>
                  <a:pt x="34" y="163"/>
                  <a:pt x="41" y="165"/>
                </a:cubicBezTo>
                <a:lnTo>
                  <a:pt x="41" y="165"/>
                </a:lnTo>
                <a:cubicBezTo>
                  <a:pt x="48" y="169"/>
                  <a:pt x="55" y="170"/>
                  <a:pt x="63" y="170"/>
                </a:cubicBezTo>
                <a:lnTo>
                  <a:pt x="63" y="170"/>
                </a:lnTo>
                <a:cubicBezTo>
                  <a:pt x="76" y="170"/>
                  <a:pt x="87" y="166"/>
                  <a:pt x="94" y="159"/>
                </a:cubicBezTo>
                <a:lnTo>
                  <a:pt x="94" y="159"/>
                </a:lnTo>
                <a:cubicBezTo>
                  <a:pt x="102" y="151"/>
                  <a:pt x="106" y="142"/>
                  <a:pt x="106" y="129"/>
                </a:cubicBezTo>
                <a:lnTo>
                  <a:pt x="106" y="112"/>
                </a:lnTo>
                <a:lnTo>
                  <a:pt x="106" y="112"/>
                </a:lnTo>
                <a:cubicBezTo>
                  <a:pt x="101" y="120"/>
                  <a:pt x="95" y="126"/>
                  <a:pt x="88" y="129"/>
                </a:cubicBezTo>
                <a:lnTo>
                  <a:pt x="88" y="129"/>
                </a:lnTo>
                <a:cubicBezTo>
                  <a:pt x="81" y="134"/>
                  <a:pt x="71" y="135"/>
                  <a:pt x="61" y="135"/>
                </a:cubicBezTo>
                <a:lnTo>
                  <a:pt x="61" y="135"/>
                </a:lnTo>
                <a:cubicBezTo>
                  <a:pt x="49" y="135"/>
                  <a:pt x="38" y="133"/>
                  <a:pt x="29" y="128"/>
                </a:cubicBezTo>
                <a:lnTo>
                  <a:pt x="29" y="128"/>
                </a:lnTo>
                <a:cubicBezTo>
                  <a:pt x="20" y="122"/>
                  <a:pt x="13" y="113"/>
                  <a:pt x="8" y="103"/>
                </a:cubicBezTo>
                <a:lnTo>
                  <a:pt x="8" y="103"/>
                </a:lnTo>
                <a:cubicBezTo>
                  <a:pt x="3" y="93"/>
                  <a:pt x="0" y="81"/>
                  <a:pt x="0" y="68"/>
                </a:cubicBezTo>
                <a:lnTo>
                  <a:pt x="0" y="68"/>
                </a:lnTo>
                <a:cubicBezTo>
                  <a:pt x="0" y="54"/>
                  <a:pt x="3" y="43"/>
                  <a:pt x="8" y="33"/>
                </a:cubicBezTo>
                <a:lnTo>
                  <a:pt x="8" y="33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8" y="3"/>
                  <a:pt x="49" y="0"/>
                  <a:pt x="61" y="0"/>
                </a:cubicBezTo>
                <a:lnTo>
                  <a:pt x="61" y="0"/>
                </a:lnTo>
                <a:cubicBezTo>
                  <a:pt x="71" y="0"/>
                  <a:pt x="80" y="3"/>
                  <a:pt x="88" y="7"/>
                </a:cubicBezTo>
                <a:lnTo>
                  <a:pt x="88" y="7"/>
                </a:lnTo>
                <a:cubicBezTo>
                  <a:pt x="95" y="11"/>
                  <a:pt x="101" y="17"/>
                  <a:pt x="106" y="24"/>
                </a:cubicBezTo>
                <a:lnTo>
                  <a:pt x="106" y="2"/>
                </a:lnTo>
                <a:lnTo>
                  <a:pt x="135" y="2"/>
                </a:lnTo>
                <a:close/>
                <a:moveTo>
                  <a:pt x="67" y="112"/>
                </a:moveTo>
                <a:lnTo>
                  <a:pt x="67" y="112"/>
                </a:lnTo>
                <a:cubicBezTo>
                  <a:pt x="78" y="112"/>
                  <a:pt x="88" y="108"/>
                  <a:pt x="95" y="100"/>
                </a:cubicBezTo>
                <a:lnTo>
                  <a:pt x="95" y="100"/>
                </a:lnTo>
                <a:cubicBezTo>
                  <a:pt x="102" y="92"/>
                  <a:pt x="106" y="81"/>
                  <a:pt x="106" y="68"/>
                </a:cubicBezTo>
                <a:lnTo>
                  <a:pt x="106" y="68"/>
                </a:lnTo>
                <a:cubicBezTo>
                  <a:pt x="106" y="56"/>
                  <a:pt x="102" y="46"/>
                  <a:pt x="95" y="38"/>
                </a:cubicBezTo>
                <a:lnTo>
                  <a:pt x="95" y="38"/>
                </a:lnTo>
                <a:cubicBezTo>
                  <a:pt x="88" y="29"/>
                  <a:pt x="78" y="25"/>
                  <a:pt x="67" y="25"/>
                </a:cubicBezTo>
                <a:lnTo>
                  <a:pt x="67" y="25"/>
                </a:lnTo>
                <a:cubicBezTo>
                  <a:pt x="55" y="25"/>
                  <a:pt x="46" y="29"/>
                  <a:pt x="39" y="38"/>
                </a:cubicBezTo>
                <a:lnTo>
                  <a:pt x="39" y="38"/>
                </a:lnTo>
                <a:cubicBezTo>
                  <a:pt x="31" y="46"/>
                  <a:pt x="28" y="56"/>
                  <a:pt x="27" y="68"/>
                </a:cubicBezTo>
                <a:lnTo>
                  <a:pt x="27" y="68"/>
                </a:lnTo>
                <a:cubicBezTo>
                  <a:pt x="28" y="81"/>
                  <a:pt x="31" y="92"/>
                  <a:pt x="38" y="100"/>
                </a:cubicBezTo>
                <a:lnTo>
                  <a:pt x="38" y="100"/>
                </a:lnTo>
                <a:cubicBezTo>
                  <a:pt x="46" y="108"/>
                  <a:pt x="55" y="112"/>
                  <a:pt x="67" y="11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98"/>
          <p:cNvSpPr>
            <a:spLocks noChangeArrowheads="1"/>
          </p:cNvSpPr>
          <p:nvPr/>
        </p:nvSpPr>
        <p:spPr bwMode="auto">
          <a:xfrm>
            <a:off x="9788034" y="6123283"/>
            <a:ext cx="177323" cy="182866"/>
          </a:xfrm>
          <a:custGeom>
            <a:avLst/>
            <a:gdLst>
              <a:gd name="T0" fmla="*/ 71 w 142"/>
              <a:gd name="T1" fmla="*/ 0 h 145"/>
              <a:gd name="T2" fmla="*/ 71 w 142"/>
              <a:gd name="T3" fmla="*/ 0 h 145"/>
              <a:gd name="T4" fmla="*/ 108 w 142"/>
              <a:gd name="T5" fmla="*/ 9 h 145"/>
              <a:gd name="T6" fmla="*/ 108 w 142"/>
              <a:gd name="T7" fmla="*/ 9 h 145"/>
              <a:gd name="T8" fmla="*/ 133 w 142"/>
              <a:gd name="T9" fmla="*/ 35 h 145"/>
              <a:gd name="T10" fmla="*/ 133 w 142"/>
              <a:gd name="T11" fmla="*/ 35 h 145"/>
              <a:gd name="T12" fmla="*/ 141 w 142"/>
              <a:gd name="T13" fmla="*/ 72 h 145"/>
              <a:gd name="T14" fmla="*/ 141 w 142"/>
              <a:gd name="T15" fmla="*/ 72 h 145"/>
              <a:gd name="T16" fmla="*/ 133 w 142"/>
              <a:gd name="T17" fmla="*/ 109 h 145"/>
              <a:gd name="T18" fmla="*/ 133 w 142"/>
              <a:gd name="T19" fmla="*/ 109 h 145"/>
              <a:gd name="T20" fmla="*/ 108 w 142"/>
              <a:gd name="T21" fmla="*/ 135 h 145"/>
              <a:gd name="T22" fmla="*/ 108 w 142"/>
              <a:gd name="T23" fmla="*/ 135 h 145"/>
              <a:gd name="T24" fmla="*/ 71 w 142"/>
              <a:gd name="T25" fmla="*/ 144 h 145"/>
              <a:gd name="T26" fmla="*/ 71 w 142"/>
              <a:gd name="T27" fmla="*/ 144 h 145"/>
              <a:gd name="T28" fmla="*/ 34 w 142"/>
              <a:gd name="T29" fmla="*/ 135 h 145"/>
              <a:gd name="T30" fmla="*/ 34 w 142"/>
              <a:gd name="T31" fmla="*/ 135 h 145"/>
              <a:gd name="T32" fmla="*/ 9 w 142"/>
              <a:gd name="T33" fmla="*/ 109 h 145"/>
              <a:gd name="T34" fmla="*/ 9 w 142"/>
              <a:gd name="T35" fmla="*/ 109 h 145"/>
              <a:gd name="T36" fmla="*/ 0 w 142"/>
              <a:gd name="T37" fmla="*/ 72 h 145"/>
              <a:gd name="T38" fmla="*/ 0 w 142"/>
              <a:gd name="T39" fmla="*/ 72 h 145"/>
              <a:gd name="T40" fmla="*/ 9 w 142"/>
              <a:gd name="T41" fmla="*/ 35 h 145"/>
              <a:gd name="T42" fmla="*/ 9 w 142"/>
              <a:gd name="T43" fmla="*/ 35 h 145"/>
              <a:gd name="T44" fmla="*/ 34 w 142"/>
              <a:gd name="T45" fmla="*/ 9 h 145"/>
              <a:gd name="T46" fmla="*/ 34 w 142"/>
              <a:gd name="T47" fmla="*/ 9 h 145"/>
              <a:gd name="T48" fmla="*/ 71 w 142"/>
              <a:gd name="T49" fmla="*/ 0 h 145"/>
              <a:gd name="T50" fmla="*/ 71 w 142"/>
              <a:gd name="T51" fmla="*/ 27 h 145"/>
              <a:gd name="T52" fmla="*/ 71 w 142"/>
              <a:gd name="T53" fmla="*/ 27 h 145"/>
              <a:gd name="T54" fmla="*/ 41 w 142"/>
              <a:gd name="T55" fmla="*/ 39 h 145"/>
              <a:gd name="T56" fmla="*/ 41 w 142"/>
              <a:gd name="T57" fmla="*/ 39 h 145"/>
              <a:gd name="T58" fmla="*/ 29 w 142"/>
              <a:gd name="T59" fmla="*/ 72 h 145"/>
              <a:gd name="T60" fmla="*/ 29 w 142"/>
              <a:gd name="T61" fmla="*/ 72 h 145"/>
              <a:gd name="T62" fmla="*/ 41 w 142"/>
              <a:gd name="T63" fmla="*/ 106 h 145"/>
              <a:gd name="T64" fmla="*/ 41 w 142"/>
              <a:gd name="T65" fmla="*/ 106 h 145"/>
              <a:gd name="T66" fmla="*/ 71 w 142"/>
              <a:gd name="T67" fmla="*/ 118 h 145"/>
              <a:gd name="T68" fmla="*/ 71 w 142"/>
              <a:gd name="T69" fmla="*/ 118 h 145"/>
              <a:gd name="T70" fmla="*/ 101 w 142"/>
              <a:gd name="T71" fmla="*/ 106 h 145"/>
              <a:gd name="T72" fmla="*/ 101 w 142"/>
              <a:gd name="T73" fmla="*/ 106 h 145"/>
              <a:gd name="T74" fmla="*/ 112 w 142"/>
              <a:gd name="T75" fmla="*/ 72 h 145"/>
              <a:gd name="T76" fmla="*/ 112 w 142"/>
              <a:gd name="T77" fmla="*/ 72 h 145"/>
              <a:gd name="T78" fmla="*/ 100 w 142"/>
              <a:gd name="T79" fmla="*/ 39 h 145"/>
              <a:gd name="T80" fmla="*/ 100 w 142"/>
              <a:gd name="T81" fmla="*/ 39 h 145"/>
              <a:gd name="T82" fmla="*/ 71 w 142"/>
              <a:gd name="T83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" h="145">
                <a:moveTo>
                  <a:pt x="71" y="0"/>
                </a:moveTo>
                <a:lnTo>
                  <a:pt x="71" y="0"/>
                </a:lnTo>
                <a:cubicBezTo>
                  <a:pt x="85" y="0"/>
                  <a:pt x="97" y="3"/>
                  <a:pt x="108" y="9"/>
                </a:cubicBezTo>
                <a:lnTo>
                  <a:pt x="108" y="9"/>
                </a:lnTo>
                <a:cubicBezTo>
                  <a:pt x="118" y="16"/>
                  <a:pt x="127" y="24"/>
                  <a:pt x="133" y="35"/>
                </a:cubicBezTo>
                <a:lnTo>
                  <a:pt x="133" y="35"/>
                </a:lnTo>
                <a:cubicBezTo>
                  <a:pt x="138" y="46"/>
                  <a:pt x="141" y="58"/>
                  <a:pt x="141" y="72"/>
                </a:cubicBezTo>
                <a:lnTo>
                  <a:pt x="141" y="72"/>
                </a:lnTo>
                <a:cubicBezTo>
                  <a:pt x="141" y="86"/>
                  <a:pt x="138" y="99"/>
                  <a:pt x="133" y="109"/>
                </a:cubicBezTo>
                <a:lnTo>
                  <a:pt x="133" y="109"/>
                </a:lnTo>
                <a:cubicBezTo>
                  <a:pt x="127" y="120"/>
                  <a:pt x="118" y="129"/>
                  <a:pt x="108" y="135"/>
                </a:cubicBezTo>
                <a:lnTo>
                  <a:pt x="108" y="135"/>
                </a:lnTo>
                <a:cubicBezTo>
                  <a:pt x="97" y="140"/>
                  <a:pt x="85" y="144"/>
                  <a:pt x="71" y="144"/>
                </a:cubicBezTo>
                <a:lnTo>
                  <a:pt x="71" y="144"/>
                </a:lnTo>
                <a:cubicBezTo>
                  <a:pt x="57" y="144"/>
                  <a:pt x="45" y="140"/>
                  <a:pt x="34" y="135"/>
                </a:cubicBezTo>
                <a:lnTo>
                  <a:pt x="34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6"/>
                  <a:pt x="0" y="72"/>
                </a:cubicBezTo>
                <a:lnTo>
                  <a:pt x="0" y="72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4" y="9"/>
                </a:cubicBezTo>
                <a:lnTo>
                  <a:pt x="34" y="9"/>
                </a:lnTo>
                <a:cubicBezTo>
                  <a:pt x="45" y="3"/>
                  <a:pt x="57" y="0"/>
                  <a:pt x="71" y="0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59" y="27"/>
                  <a:pt x="48" y="31"/>
                  <a:pt x="41" y="39"/>
                </a:cubicBezTo>
                <a:lnTo>
                  <a:pt x="41" y="39"/>
                </a:lnTo>
                <a:cubicBezTo>
                  <a:pt x="33" y="48"/>
                  <a:pt x="29" y="59"/>
                  <a:pt x="29" y="72"/>
                </a:cubicBezTo>
                <a:lnTo>
                  <a:pt x="29" y="72"/>
                </a:lnTo>
                <a:cubicBezTo>
                  <a:pt x="29" y="86"/>
                  <a:pt x="33" y="97"/>
                  <a:pt x="41" y="106"/>
                </a:cubicBezTo>
                <a:lnTo>
                  <a:pt x="41" y="106"/>
                </a:lnTo>
                <a:cubicBezTo>
                  <a:pt x="48" y="114"/>
                  <a:pt x="59" y="118"/>
                  <a:pt x="71" y="118"/>
                </a:cubicBezTo>
                <a:lnTo>
                  <a:pt x="71" y="118"/>
                </a:lnTo>
                <a:cubicBezTo>
                  <a:pt x="83" y="118"/>
                  <a:pt x="93" y="114"/>
                  <a:pt x="101" y="106"/>
                </a:cubicBezTo>
                <a:lnTo>
                  <a:pt x="101" y="106"/>
                </a:lnTo>
                <a:cubicBezTo>
                  <a:pt x="108" y="97"/>
                  <a:pt x="112" y="86"/>
                  <a:pt x="112" y="72"/>
                </a:cubicBezTo>
                <a:lnTo>
                  <a:pt x="112" y="72"/>
                </a:lnTo>
                <a:cubicBezTo>
                  <a:pt x="112" y="59"/>
                  <a:pt x="108" y="48"/>
                  <a:pt x="100" y="39"/>
                </a:cubicBezTo>
                <a:lnTo>
                  <a:pt x="100" y="39"/>
                </a:lnTo>
                <a:cubicBezTo>
                  <a:pt x="93" y="31"/>
                  <a:pt x="83" y="27"/>
                  <a:pt x="71" y="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99"/>
          <p:cNvSpPr>
            <a:spLocks noChangeArrowheads="1"/>
          </p:cNvSpPr>
          <p:nvPr/>
        </p:nvSpPr>
        <p:spPr bwMode="auto">
          <a:xfrm>
            <a:off x="9987522" y="6123283"/>
            <a:ext cx="177323" cy="182866"/>
          </a:xfrm>
          <a:custGeom>
            <a:avLst/>
            <a:gdLst>
              <a:gd name="T0" fmla="*/ 71 w 143"/>
              <a:gd name="T1" fmla="*/ 0 h 145"/>
              <a:gd name="T2" fmla="*/ 71 w 143"/>
              <a:gd name="T3" fmla="*/ 0 h 145"/>
              <a:gd name="T4" fmla="*/ 108 w 143"/>
              <a:gd name="T5" fmla="*/ 9 h 145"/>
              <a:gd name="T6" fmla="*/ 108 w 143"/>
              <a:gd name="T7" fmla="*/ 9 h 145"/>
              <a:gd name="T8" fmla="*/ 133 w 143"/>
              <a:gd name="T9" fmla="*/ 35 h 145"/>
              <a:gd name="T10" fmla="*/ 133 w 143"/>
              <a:gd name="T11" fmla="*/ 35 h 145"/>
              <a:gd name="T12" fmla="*/ 142 w 143"/>
              <a:gd name="T13" fmla="*/ 72 h 145"/>
              <a:gd name="T14" fmla="*/ 142 w 143"/>
              <a:gd name="T15" fmla="*/ 72 h 145"/>
              <a:gd name="T16" fmla="*/ 133 w 143"/>
              <a:gd name="T17" fmla="*/ 109 h 145"/>
              <a:gd name="T18" fmla="*/ 133 w 143"/>
              <a:gd name="T19" fmla="*/ 109 h 145"/>
              <a:gd name="T20" fmla="*/ 108 w 143"/>
              <a:gd name="T21" fmla="*/ 135 h 145"/>
              <a:gd name="T22" fmla="*/ 108 w 143"/>
              <a:gd name="T23" fmla="*/ 135 h 145"/>
              <a:gd name="T24" fmla="*/ 71 w 143"/>
              <a:gd name="T25" fmla="*/ 144 h 145"/>
              <a:gd name="T26" fmla="*/ 71 w 143"/>
              <a:gd name="T27" fmla="*/ 144 h 145"/>
              <a:gd name="T28" fmla="*/ 34 w 143"/>
              <a:gd name="T29" fmla="*/ 135 h 145"/>
              <a:gd name="T30" fmla="*/ 34 w 143"/>
              <a:gd name="T31" fmla="*/ 135 h 145"/>
              <a:gd name="T32" fmla="*/ 9 w 143"/>
              <a:gd name="T33" fmla="*/ 109 h 145"/>
              <a:gd name="T34" fmla="*/ 9 w 143"/>
              <a:gd name="T35" fmla="*/ 109 h 145"/>
              <a:gd name="T36" fmla="*/ 0 w 143"/>
              <a:gd name="T37" fmla="*/ 72 h 145"/>
              <a:gd name="T38" fmla="*/ 0 w 143"/>
              <a:gd name="T39" fmla="*/ 72 h 145"/>
              <a:gd name="T40" fmla="*/ 9 w 143"/>
              <a:gd name="T41" fmla="*/ 35 h 145"/>
              <a:gd name="T42" fmla="*/ 9 w 143"/>
              <a:gd name="T43" fmla="*/ 35 h 145"/>
              <a:gd name="T44" fmla="*/ 34 w 143"/>
              <a:gd name="T45" fmla="*/ 9 h 145"/>
              <a:gd name="T46" fmla="*/ 34 w 143"/>
              <a:gd name="T47" fmla="*/ 9 h 145"/>
              <a:gd name="T48" fmla="*/ 71 w 143"/>
              <a:gd name="T49" fmla="*/ 0 h 145"/>
              <a:gd name="T50" fmla="*/ 71 w 143"/>
              <a:gd name="T51" fmla="*/ 27 h 145"/>
              <a:gd name="T52" fmla="*/ 71 w 143"/>
              <a:gd name="T53" fmla="*/ 27 h 145"/>
              <a:gd name="T54" fmla="*/ 41 w 143"/>
              <a:gd name="T55" fmla="*/ 39 h 145"/>
              <a:gd name="T56" fmla="*/ 41 w 143"/>
              <a:gd name="T57" fmla="*/ 39 h 145"/>
              <a:gd name="T58" fmla="*/ 29 w 143"/>
              <a:gd name="T59" fmla="*/ 72 h 145"/>
              <a:gd name="T60" fmla="*/ 29 w 143"/>
              <a:gd name="T61" fmla="*/ 72 h 145"/>
              <a:gd name="T62" fmla="*/ 41 w 143"/>
              <a:gd name="T63" fmla="*/ 106 h 145"/>
              <a:gd name="T64" fmla="*/ 41 w 143"/>
              <a:gd name="T65" fmla="*/ 106 h 145"/>
              <a:gd name="T66" fmla="*/ 71 w 143"/>
              <a:gd name="T67" fmla="*/ 118 h 145"/>
              <a:gd name="T68" fmla="*/ 71 w 143"/>
              <a:gd name="T69" fmla="*/ 118 h 145"/>
              <a:gd name="T70" fmla="*/ 101 w 143"/>
              <a:gd name="T71" fmla="*/ 106 h 145"/>
              <a:gd name="T72" fmla="*/ 101 w 143"/>
              <a:gd name="T73" fmla="*/ 106 h 145"/>
              <a:gd name="T74" fmla="*/ 112 w 143"/>
              <a:gd name="T75" fmla="*/ 72 h 145"/>
              <a:gd name="T76" fmla="*/ 112 w 143"/>
              <a:gd name="T77" fmla="*/ 72 h 145"/>
              <a:gd name="T78" fmla="*/ 101 w 143"/>
              <a:gd name="T79" fmla="*/ 39 h 145"/>
              <a:gd name="T80" fmla="*/ 101 w 143"/>
              <a:gd name="T81" fmla="*/ 39 h 145"/>
              <a:gd name="T82" fmla="*/ 71 w 143"/>
              <a:gd name="T83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3" h="145">
                <a:moveTo>
                  <a:pt x="71" y="0"/>
                </a:moveTo>
                <a:lnTo>
                  <a:pt x="71" y="0"/>
                </a:lnTo>
                <a:cubicBezTo>
                  <a:pt x="85" y="0"/>
                  <a:pt x="97" y="3"/>
                  <a:pt x="108" y="9"/>
                </a:cubicBezTo>
                <a:lnTo>
                  <a:pt x="108" y="9"/>
                </a:lnTo>
                <a:cubicBezTo>
                  <a:pt x="119" y="16"/>
                  <a:pt x="127" y="24"/>
                  <a:pt x="133" y="35"/>
                </a:cubicBezTo>
                <a:lnTo>
                  <a:pt x="133" y="35"/>
                </a:lnTo>
                <a:cubicBezTo>
                  <a:pt x="139" y="46"/>
                  <a:pt x="142" y="58"/>
                  <a:pt x="142" y="72"/>
                </a:cubicBezTo>
                <a:lnTo>
                  <a:pt x="142" y="72"/>
                </a:lnTo>
                <a:cubicBezTo>
                  <a:pt x="142" y="86"/>
                  <a:pt x="139" y="99"/>
                  <a:pt x="133" y="109"/>
                </a:cubicBezTo>
                <a:lnTo>
                  <a:pt x="133" y="109"/>
                </a:lnTo>
                <a:cubicBezTo>
                  <a:pt x="127" y="120"/>
                  <a:pt x="119" y="129"/>
                  <a:pt x="108" y="135"/>
                </a:cubicBezTo>
                <a:lnTo>
                  <a:pt x="108" y="135"/>
                </a:lnTo>
                <a:cubicBezTo>
                  <a:pt x="97" y="140"/>
                  <a:pt x="85" y="144"/>
                  <a:pt x="71" y="144"/>
                </a:cubicBezTo>
                <a:lnTo>
                  <a:pt x="71" y="144"/>
                </a:lnTo>
                <a:cubicBezTo>
                  <a:pt x="57" y="144"/>
                  <a:pt x="45" y="140"/>
                  <a:pt x="34" y="135"/>
                </a:cubicBezTo>
                <a:lnTo>
                  <a:pt x="34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6"/>
                  <a:pt x="0" y="72"/>
                </a:cubicBezTo>
                <a:lnTo>
                  <a:pt x="0" y="72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4" y="9"/>
                </a:cubicBezTo>
                <a:lnTo>
                  <a:pt x="34" y="9"/>
                </a:lnTo>
                <a:cubicBezTo>
                  <a:pt x="45" y="3"/>
                  <a:pt x="57" y="0"/>
                  <a:pt x="71" y="0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59" y="27"/>
                  <a:pt x="49" y="31"/>
                  <a:pt x="41" y="39"/>
                </a:cubicBezTo>
                <a:lnTo>
                  <a:pt x="41" y="39"/>
                </a:lnTo>
                <a:cubicBezTo>
                  <a:pt x="34" y="48"/>
                  <a:pt x="29" y="59"/>
                  <a:pt x="29" y="72"/>
                </a:cubicBezTo>
                <a:lnTo>
                  <a:pt x="29" y="72"/>
                </a:lnTo>
                <a:cubicBezTo>
                  <a:pt x="29" y="86"/>
                  <a:pt x="34" y="97"/>
                  <a:pt x="41" y="106"/>
                </a:cubicBezTo>
                <a:lnTo>
                  <a:pt x="41" y="106"/>
                </a:lnTo>
                <a:cubicBezTo>
                  <a:pt x="49" y="114"/>
                  <a:pt x="59" y="118"/>
                  <a:pt x="71" y="118"/>
                </a:cubicBezTo>
                <a:lnTo>
                  <a:pt x="71" y="118"/>
                </a:lnTo>
                <a:cubicBezTo>
                  <a:pt x="83" y="118"/>
                  <a:pt x="94" y="114"/>
                  <a:pt x="101" y="106"/>
                </a:cubicBezTo>
                <a:lnTo>
                  <a:pt x="101" y="106"/>
                </a:lnTo>
                <a:cubicBezTo>
                  <a:pt x="109" y="97"/>
                  <a:pt x="112" y="86"/>
                  <a:pt x="112" y="72"/>
                </a:cubicBezTo>
                <a:lnTo>
                  <a:pt x="112" y="72"/>
                </a:lnTo>
                <a:cubicBezTo>
                  <a:pt x="112" y="59"/>
                  <a:pt x="108" y="48"/>
                  <a:pt x="101" y="39"/>
                </a:cubicBezTo>
                <a:lnTo>
                  <a:pt x="101" y="39"/>
                </a:lnTo>
                <a:cubicBezTo>
                  <a:pt x="93" y="31"/>
                  <a:pt x="83" y="27"/>
                  <a:pt x="71" y="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100"/>
          <p:cNvSpPr>
            <a:spLocks noChangeArrowheads="1"/>
          </p:cNvSpPr>
          <p:nvPr/>
        </p:nvSpPr>
        <p:spPr bwMode="auto">
          <a:xfrm>
            <a:off x="10187011" y="6056787"/>
            <a:ext cx="177323" cy="249363"/>
          </a:xfrm>
          <a:custGeom>
            <a:avLst/>
            <a:gdLst>
              <a:gd name="T0" fmla="*/ 141 w 142"/>
              <a:gd name="T1" fmla="*/ 0 h 199"/>
              <a:gd name="T2" fmla="*/ 141 w 142"/>
              <a:gd name="T3" fmla="*/ 197 h 199"/>
              <a:gd name="T4" fmla="*/ 112 w 142"/>
              <a:gd name="T5" fmla="*/ 197 h 199"/>
              <a:gd name="T6" fmla="*/ 112 w 142"/>
              <a:gd name="T7" fmla="*/ 172 h 199"/>
              <a:gd name="T8" fmla="*/ 112 w 142"/>
              <a:gd name="T9" fmla="*/ 172 h 199"/>
              <a:gd name="T10" fmla="*/ 93 w 142"/>
              <a:gd name="T11" fmla="*/ 191 h 199"/>
              <a:gd name="T12" fmla="*/ 93 w 142"/>
              <a:gd name="T13" fmla="*/ 191 h 199"/>
              <a:gd name="T14" fmla="*/ 65 w 142"/>
              <a:gd name="T15" fmla="*/ 198 h 199"/>
              <a:gd name="T16" fmla="*/ 65 w 142"/>
              <a:gd name="T17" fmla="*/ 198 h 199"/>
              <a:gd name="T18" fmla="*/ 30 w 142"/>
              <a:gd name="T19" fmla="*/ 189 h 199"/>
              <a:gd name="T20" fmla="*/ 30 w 142"/>
              <a:gd name="T21" fmla="*/ 189 h 199"/>
              <a:gd name="T22" fmla="*/ 8 w 142"/>
              <a:gd name="T23" fmla="*/ 163 h 199"/>
              <a:gd name="T24" fmla="*/ 8 w 142"/>
              <a:gd name="T25" fmla="*/ 163 h 199"/>
              <a:gd name="T26" fmla="*/ 0 w 142"/>
              <a:gd name="T27" fmla="*/ 126 h 199"/>
              <a:gd name="T28" fmla="*/ 0 w 142"/>
              <a:gd name="T29" fmla="*/ 126 h 199"/>
              <a:gd name="T30" fmla="*/ 8 w 142"/>
              <a:gd name="T31" fmla="*/ 89 h 199"/>
              <a:gd name="T32" fmla="*/ 8 w 142"/>
              <a:gd name="T33" fmla="*/ 89 h 199"/>
              <a:gd name="T34" fmla="*/ 30 w 142"/>
              <a:gd name="T35" fmla="*/ 63 h 199"/>
              <a:gd name="T36" fmla="*/ 30 w 142"/>
              <a:gd name="T37" fmla="*/ 63 h 199"/>
              <a:gd name="T38" fmla="*/ 64 w 142"/>
              <a:gd name="T39" fmla="*/ 54 h 199"/>
              <a:gd name="T40" fmla="*/ 64 w 142"/>
              <a:gd name="T41" fmla="*/ 54 h 199"/>
              <a:gd name="T42" fmla="*/ 92 w 142"/>
              <a:gd name="T43" fmla="*/ 61 h 199"/>
              <a:gd name="T44" fmla="*/ 92 w 142"/>
              <a:gd name="T45" fmla="*/ 61 h 199"/>
              <a:gd name="T46" fmla="*/ 112 w 142"/>
              <a:gd name="T47" fmla="*/ 80 h 199"/>
              <a:gd name="T48" fmla="*/ 112 w 142"/>
              <a:gd name="T49" fmla="*/ 0 h 199"/>
              <a:gd name="T50" fmla="*/ 141 w 142"/>
              <a:gd name="T51" fmla="*/ 0 h 199"/>
              <a:gd name="T52" fmla="*/ 71 w 142"/>
              <a:gd name="T53" fmla="*/ 172 h 199"/>
              <a:gd name="T54" fmla="*/ 71 w 142"/>
              <a:gd name="T55" fmla="*/ 172 h 199"/>
              <a:gd name="T56" fmla="*/ 101 w 142"/>
              <a:gd name="T57" fmla="*/ 160 h 199"/>
              <a:gd name="T58" fmla="*/ 101 w 142"/>
              <a:gd name="T59" fmla="*/ 160 h 199"/>
              <a:gd name="T60" fmla="*/ 112 w 142"/>
              <a:gd name="T61" fmla="*/ 126 h 199"/>
              <a:gd name="T62" fmla="*/ 112 w 142"/>
              <a:gd name="T63" fmla="*/ 126 h 199"/>
              <a:gd name="T64" fmla="*/ 101 w 142"/>
              <a:gd name="T65" fmla="*/ 93 h 199"/>
              <a:gd name="T66" fmla="*/ 101 w 142"/>
              <a:gd name="T67" fmla="*/ 93 h 199"/>
              <a:gd name="T68" fmla="*/ 71 w 142"/>
              <a:gd name="T69" fmla="*/ 80 h 199"/>
              <a:gd name="T70" fmla="*/ 71 w 142"/>
              <a:gd name="T71" fmla="*/ 80 h 199"/>
              <a:gd name="T72" fmla="*/ 41 w 142"/>
              <a:gd name="T73" fmla="*/ 93 h 199"/>
              <a:gd name="T74" fmla="*/ 41 w 142"/>
              <a:gd name="T75" fmla="*/ 93 h 199"/>
              <a:gd name="T76" fmla="*/ 29 w 142"/>
              <a:gd name="T77" fmla="*/ 126 h 199"/>
              <a:gd name="T78" fmla="*/ 29 w 142"/>
              <a:gd name="T79" fmla="*/ 126 h 199"/>
              <a:gd name="T80" fmla="*/ 41 w 142"/>
              <a:gd name="T81" fmla="*/ 160 h 199"/>
              <a:gd name="T82" fmla="*/ 41 w 142"/>
              <a:gd name="T83" fmla="*/ 160 h 199"/>
              <a:gd name="T84" fmla="*/ 71 w 142"/>
              <a:gd name="T85" fmla="*/ 17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2" h="199">
                <a:moveTo>
                  <a:pt x="141" y="0"/>
                </a:moveTo>
                <a:lnTo>
                  <a:pt x="141" y="197"/>
                </a:lnTo>
                <a:lnTo>
                  <a:pt x="112" y="197"/>
                </a:lnTo>
                <a:lnTo>
                  <a:pt x="112" y="172"/>
                </a:lnTo>
                <a:lnTo>
                  <a:pt x="112" y="172"/>
                </a:lnTo>
                <a:cubicBezTo>
                  <a:pt x="107" y="181"/>
                  <a:pt x="101" y="187"/>
                  <a:pt x="93" y="191"/>
                </a:cubicBezTo>
                <a:lnTo>
                  <a:pt x="93" y="191"/>
                </a:lnTo>
                <a:cubicBezTo>
                  <a:pt x="85" y="196"/>
                  <a:pt x="76" y="198"/>
                  <a:pt x="65" y="198"/>
                </a:cubicBezTo>
                <a:lnTo>
                  <a:pt x="65" y="198"/>
                </a:lnTo>
                <a:cubicBezTo>
                  <a:pt x="52" y="198"/>
                  <a:pt x="40" y="195"/>
                  <a:pt x="30" y="189"/>
                </a:cubicBezTo>
                <a:lnTo>
                  <a:pt x="30" y="189"/>
                </a:lnTo>
                <a:cubicBezTo>
                  <a:pt x="20" y="183"/>
                  <a:pt x="13" y="174"/>
                  <a:pt x="8" y="163"/>
                </a:cubicBezTo>
                <a:lnTo>
                  <a:pt x="8" y="163"/>
                </a:lnTo>
                <a:cubicBezTo>
                  <a:pt x="2" y="152"/>
                  <a:pt x="0" y="140"/>
                  <a:pt x="0" y="126"/>
                </a:cubicBezTo>
                <a:lnTo>
                  <a:pt x="0" y="126"/>
                </a:lnTo>
                <a:cubicBezTo>
                  <a:pt x="0" y="112"/>
                  <a:pt x="2" y="99"/>
                  <a:pt x="8" y="89"/>
                </a:cubicBezTo>
                <a:lnTo>
                  <a:pt x="8" y="89"/>
                </a:lnTo>
                <a:cubicBezTo>
                  <a:pt x="13" y="78"/>
                  <a:pt x="20" y="70"/>
                  <a:pt x="30" y="63"/>
                </a:cubicBezTo>
                <a:lnTo>
                  <a:pt x="30" y="63"/>
                </a:lnTo>
                <a:cubicBezTo>
                  <a:pt x="40" y="57"/>
                  <a:pt x="52" y="54"/>
                  <a:pt x="64" y="54"/>
                </a:cubicBezTo>
                <a:lnTo>
                  <a:pt x="64" y="54"/>
                </a:lnTo>
                <a:cubicBezTo>
                  <a:pt x="75" y="54"/>
                  <a:pt x="84" y="57"/>
                  <a:pt x="92" y="61"/>
                </a:cubicBezTo>
                <a:lnTo>
                  <a:pt x="92" y="61"/>
                </a:lnTo>
                <a:cubicBezTo>
                  <a:pt x="101" y="65"/>
                  <a:pt x="107" y="72"/>
                  <a:pt x="112" y="80"/>
                </a:cubicBezTo>
                <a:lnTo>
                  <a:pt x="112" y="0"/>
                </a:lnTo>
                <a:lnTo>
                  <a:pt x="141" y="0"/>
                </a:lnTo>
                <a:close/>
                <a:moveTo>
                  <a:pt x="71" y="172"/>
                </a:moveTo>
                <a:lnTo>
                  <a:pt x="71" y="172"/>
                </a:lnTo>
                <a:cubicBezTo>
                  <a:pt x="83" y="172"/>
                  <a:pt x="93" y="168"/>
                  <a:pt x="101" y="160"/>
                </a:cubicBezTo>
                <a:lnTo>
                  <a:pt x="101" y="160"/>
                </a:lnTo>
                <a:cubicBezTo>
                  <a:pt x="108" y="151"/>
                  <a:pt x="112" y="140"/>
                  <a:pt x="112" y="126"/>
                </a:cubicBezTo>
                <a:lnTo>
                  <a:pt x="112" y="126"/>
                </a:lnTo>
                <a:cubicBezTo>
                  <a:pt x="112" y="113"/>
                  <a:pt x="108" y="102"/>
                  <a:pt x="101" y="93"/>
                </a:cubicBezTo>
                <a:lnTo>
                  <a:pt x="101" y="93"/>
                </a:lnTo>
                <a:cubicBezTo>
                  <a:pt x="93" y="85"/>
                  <a:pt x="83" y="80"/>
                  <a:pt x="71" y="80"/>
                </a:cubicBezTo>
                <a:lnTo>
                  <a:pt x="71" y="80"/>
                </a:lnTo>
                <a:cubicBezTo>
                  <a:pt x="59" y="80"/>
                  <a:pt x="49" y="85"/>
                  <a:pt x="41" y="93"/>
                </a:cubicBezTo>
                <a:lnTo>
                  <a:pt x="41" y="93"/>
                </a:lnTo>
                <a:cubicBezTo>
                  <a:pt x="33" y="102"/>
                  <a:pt x="29" y="113"/>
                  <a:pt x="29" y="126"/>
                </a:cubicBezTo>
                <a:lnTo>
                  <a:pt x="29" y="126"/>
                </a:lnTo>
                <a:cubicBezTo>
                  <a:pt x="29" y="140"/>
                  <a:pt x="33" y="151"/>
                  <a:pt x="41" y="160"/>
                </a:cubicBezTo>
                <a:lnTo>
                  <a:pt x="41" y="160"/>
                </a:lnTo>
                <a:cubicBezTo>
                  <a:pt x="49" y="168"/>
                  <a:pt x="59" y="172"/>
                  <a:pt x="71" y="17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101"/>
          <p:cNvSpPr>
            <a:spLocks noChangeArrowheads="1"/>
          </p:cNvSpPr>
          <p:nvPr/>
        </p:nvSpPr>
        <p:spPr bwMode="auto">
          <a:xfrm>
            <a:off x="10491784" y="6123283"/>
            <a:ext cx="177323" cy="182866"/>
          </a:xfrm>
          <a:custGeom>
            <a:avLst/>
            <a:gdLst>
              <a:gd name="T0" fmla="*/ 71 w 143"/>
              <a:gd name="T1" fmla="*/ 0 h 145"/>
              <a:gd name="T2" fmla="*/ 71 w 143"/>
              <a:gd name="T3" fmla="*/ 0 h 145"/>
              <a:gd name="T4" fmla="*/ 107 w 143"/>
              <a:gd name="T5" fmla="*/ 9 h 145"/>
              <a:gd name="T6" fmla="*/ 107 w 143"/>
              <a:gd name="T7" fmla="*/ 9 h 145"/>
              <a:gd name="T8" fmla="*/ 132 w 143"/>
              <a:gd name="T9" fmla="*/ 35 h 145"/>
              <a:gd name="T10" fmla="*/ 132 w 143"/>
              <a:gd name="T11" fmla="*/ 35 h 145"/>
              <a:gd name="T12" fmla="*/ 142 w 143"/>
              <a:gd name="T13" fmla="*/ 72 h 145"/>
              <a:gd name="T14" fmla="*/ 142 w 143"/>
              <a:gd name="T15" fmla="*/ 72 h 145"/>
              <a:gd name="T16" fmla="*/ 132 w 143"/>
              <a:gd name="T17" fmla="*/ 109 h 145"/>
              <a:gd name="T18" fmla="*/ 132 w 143"/>
              <a:gd name="T19" fmla="*/ 109 h 145"/>
              <a:gd name="T20" fmla="*/ 107 w 143"/>
              <a:gd name="T21" fmla="*/ 135 h 145"/>
              <a:gd name="T22" fmla="*/ 107 w 143"/>
              <a:gd name="T23" fmla="*/ 135 h 145"/>
              <a:gd name="T24" fmla="*/ 71 w 143"/>
              <a:gd name="T25" fmla="*/ 144 h 145"/>
              <a:gd name="T26" fmla="*/ 71 w 143"/>
              <a:gd name="T27" fmla="*/ 144 h 145"/>
              <a:gd name="T28" fmla="*/ 34 w 143"/>
              <a:gd name="T29" fmla="*/ 135 h 145"/>
              <a:gd name="T30" fmla="*/ 34 w 143"/>
              <a:gd name="T31" fmla="*/ 135 h 145"/>
              <a:gd name="T32" fmla="*/ 9 w 143"/>
              <a:gd name="T33" fmla="*/ 109 h 145"/>
              <a:gd name="T34" fmla="*/ 9 w 143"/>
              <a:gd name="T35" fmla="*/ 109 h 145"/>
              <a:gd name="T36" fmla="*/ 0 w 143"/>
              <a:gd name="T37" fmla="*/ 72 h 145"/>
              <a:gd name="T38" fmla="*/ 0 w 143"/>
              <a:gd name="T39" fmla="*/ 72 h 145"/>
              <a:gd name="T40" fmla="*/ 9 w 143"/>
              <a:gd name="T41" fmla="*/ 35 h 145"/>
              <a:gd name="T42" fmla="*/ 9 w 143"/>
              <a:gd name="T43" fmla="*/ 35 h 145"/>
              <a:gd name="T44" fmla="*/ 34 w 143"/>
              <a:gd name="T45" fmla="*/ 9 h 145"/>
              <a:gd name="T46" fmla="*/ 34 w 143"/>
              <a:gd name="T47" fmla="*/ 9 h 145"/>
              <a:gd name="T48" fmla="*/ 71 w 143"/>
              <a:gd name="T49" fmla="*/ 0 h 145"/>
              <a:gd name="T50" fmla="*/ 71 w 143"/>
              <a:gd name="T51" fmla="*/ 27 h 145"/>
              <a:gd name="T52" fmla="*/ 71 w 143"/>
              <a:gd name="T53" fmla="*/ 27 h 145"/>
              <a:gd name="T54" fmla="*/ 41 w 143"/>
              <a:gd name="T55" fmla="*/ 39 h 145"/>
              <a:gd name="T56" fmla="*/ 41 w 143"/>
              <a:gd name="T57" fmla="*/ 39 h 145"/>
              <a:gd name="T58" fmla="*/ 29 w 143"/>
              <a:gd name="T59" fmla="*/ 72 h 145"/>
              <a:gd name="T60" fmla="*/ 29 w 143"/>
              <a:gd name="T61" fmla="*/ 72 h 145"/>
              <a:gd name="T62" fmla="*/ 41 w 143"/>
              <a:gd name="T63" fmla="*/ 106 h 145"/>
              <a:gd name="T64" fmla="*/ 41 w 143"/>
              <a:gd name="T65" fmla="*/ 106 h 145"/>
              <a:gd name="T66" fmla="*/ 71 w 143"/>
              <a:gd name="T67" fmla="*/ 118 h 145"/>
              <a:gd name="T68" fmla="*/ 71 w 143"/>
              <a:gd name="T69" fmla="*/ 118 h 145"/>
              <a:gd name="T70" fmla="*/ 101 w 143"/>
              <a:gd name="T71" fmla="*/ 106 h 145"/>
              <a:gd name="T72" fmla="*/ 101 w 143"/>
              <a:gd name="T73" fmla="*/ 106 h 145"/>
              <a:gd name="T74" fmla="*/ 112 w 143"/>
              <a:gd name="T75" fmla="*/ 72 h 145"/>
              <a:gd name="T76" fmla="*/ 112 w 143"/>
              <a:gd name="T77" fmla="*/ 72 h 145"/>
              <a:gd name="T78" fmla="*/ 101 w 143"/>
              <a:gd name="T79" fmla="*/ 39 h 145"/>
              <a:gd name="T80" fmla="*/ 101 w 143"/>
              <a:gd name="T81" fmla="*/ 39 h 145"/>
              <a:gd name="T82" fmla="*/ 71 w 143"/>
              <a:gd name="T83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3" h="145">
                <a:moveTo>
                  <a:pt x="71" y="0"/>
                </a:moveTo>
                <a:lnTo>
                  <a:pt x="71" y="0"/>
                </a:lnTo>
                <a:cubicBezTo>
                  <a:pt x="85" y="0"/>
                  <a:pt x="97" y="3"/>
                  <a:pt x="107" y="9"/>
                </a:cubicBezTo>
                <a:lnTo>
                  <a:pt x="107" y="9"/>
                </a:lnTo>
                <a:cubicBezTo>
                  <a:pt x="119" y="16"/>
                  <a:pt x="126" y="24"/>
                  <a:pt x="132" y="35"/>
                </a:cubicBezTo>
                <a:lnTo>
                  <a:pt x="132" y="35"/>
                </a:lnTo>
                <a:cubicBezTo>
                  <a:pt x="138" y="46"/>
                  <a:pt x="142" y="58"/>
                  <a:pt x="142" y="72"/>
                </a:cubicBezTo>
                <a:lnTo>
                  <a:pt x="142" y="72"/>
                </a:lnTo>
                <a:cubicBezTo>
                  <a:pt x="142" y="86"/>
                  <a:pt x="138" y="99"/>
                  <a:pt x="132" y="109"/>
                </a:cubicBezTo>
                <a:lnTo>
                  <a:pt x="132" y="109"/>
                </a:lnTo>
                <a:cubicBezTo>
                  <a:pt x="126" y="120"/>
                  <a:pt x="119" y="129"/>
                  <a:pt x="107" y="135"/>
                </a:cubicBezTo>
                <a:lnTo>
                  <a:pt x="107" y="135"/>
                </a:lnTo>
                <a:cubicBezTo>
                  <a:pt x="97" y="140"/>
                  <a:pt x="85" y="144"/>
                  <a:pt x="71" y="144"/>
                </a:cubicBezTo>
                <a:lnTo>
                  <a:pt x="71" y="144"/>
                </a:lnTo>
                <a:cubicBezTo>
                  <a:pt x="57" y="144"/>
                  <a:pt x="44" y="140"/>
                  <a:pt x="34" y="135"/>
                </a:cubicBezTo>
                <a:lnTo>
                  <a:pt x="34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6"/>
                  <a:pt x="0" y="72"/>
                </a:cubicBezTo>
                <a:lnTo>
                  <a:pt x="0" y="72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4" y="9"/>
                </a:cubicBezTo>
                <a:lnTo>
                  <a:pt x="34" y="9"/>
                </a:lnTo>
                <a:cubicBezTo>
                  <a:pt x="44" y="3"/>
                  <a:pt x="57" y="0"/>
                  <a:pt x="71" y="0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58" y="27"/>
                  <a:pt x="49" y="31"/>
                  <a:pt x="41" y="39"/>
                </a:cubicBezTo>
                <a:lnTo>
                  <a:pt x="41" y="39"/>
                </a:lnTo>
                <a:cubicBezTo>
                  <a:pt x="33" y="48"/>
                  <a:pt x="29" y="59"/>
                  <a:pt x="29" y="72"/>
                </a:cubicBezTo>
                <a:lnTo>
                  <a:pt x="29" y="72"/>
                </a:lnTo>
                <a:cubicBezTo>
                  <a:pt x="29" y="86"/>
                  <a:pt x="33" y="97"/>
                  <a:pt x="41" y="106"/>
                </a:cubicBezTo>
                <a:lnTo>
                  <a:pt x="41" y="106"/>
                </a:lnTo>
                <a:cubicBezTo>
                  <a:pt x="49" y="114"/>
                  <a:pt x="58" y="118"/>
                  <a:pt x="71" y="118"/>
                </a:cubicBezTo>
                <a:lnTo>
                  <a:pt x="71" y="118"/>
                </a:lnTo>
                <a:cubicBezTo>
                  <a:pt x="83" y="118"/>
                  <a:pt x="93" y="114"/>
                  <a:pt x="101" y="106"/>
                </a:cubicBezTo>
                <a:lnTo>
                  <a:pt x="101" y="106"/>
                </a:lnTo>
                <a:cubicBezTo>
                  <a:pt x="109" y="97"/>
                  <a:pt x="112" y="86"/>
                  <a:pt x="112" y="72"/>
                </a:cubicBezTo>
                <a:lnTo>
                  <a:pt x="112" y="72"/>
                </a:lnTo>
                <a:cubicBezTo>
                  <a:pt x="112" y="59"/>
                  <a:pt x="108" y="48"/>
                  <a:pt x="101" y="39"/>
                </a:cubicBezTo>
                <a:lnTo>
                  <a:pt x="101" y="39"/>
                </a:lnTo>
                <a:cubicBezTo>
                  <a:pt x="93" y="31"/>
                  <a:pt x="83" y="27"/>
                  <a:pt x="71" y="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102"/>
          <p:cNvSpPr>
            <a:spLocks noChangeArrowheads="1"/>
          </p:cNvSpPr>
          <p:nvPr/>
        </p:nvSpPr>
        <p:spPr bwMode="auto">
          <a:xfrm>
            <a:off x="10707898" y="6123283"/>
            <a:ext cx="94201" cy="182866"/>
          </a:xfrm>
          <a:custGeom>
            <a:avLst/>
            <a:gdLst>
              <a:gd name="T0" fmla="*/ 29 w 77"/>
              <a:gd name="T1" fmla="*/ 30 h 144"/>
              <a:gd name="T2" fmla="*/ 29 w 77"/>
              <a:gd name="T3" fmla="*/ 30 h 144"/>
              <a:gd name="T4" fmla="*/ 48 w 77"/>
              <a:gd name="T5" fmla="*/ 8 h 144"/>
              <a:gd name="T6" fmla="*/ 48 w 77"/>
              <a:gd name="T7" fmla="*/ 8 h 144"/>
              <a:gd name="T8" fmla="*/ 76 w 77"/>
              <a:gd name="T9" fmla="*/ 0 h 144"/>
              <a:gd name="T10" fmla="*/ 76 w 77"/>
              <a:gd name="T11" fmla="*/ 30 h 144"/>
              <a:gd name="T12" fmla="*/ 76 w 77"/>
              <a:gd name="T13" fmla="*/ 30 h 144"/>
              <a:gd name="T14" fmla="*/ 44 w 77"/>
              <a:gd name="T15" fmla="*/ 39 h 144"/>
              <a:gd name="T16" fmla="*/ 44 w 77"/>
              <a:gd name="T17" fmla="*/ 39 h 144"/>
              <a:gd name="T18" fmla="*/ 29 w 77"/>
              <a:gd name="T19" fmla="*/ 69 h 144"/>
              <a:gd name="T20" fmla="*/ 29 w 77"/>
              <a:gd name="T21" fmla="*/ 143 h 144"/>
              <a:gd name="T22" fmla="*/ 0 w 77"/>
              <a:gd name="T23" fmla="*/ 143 h 144"/>
              <a:gd name="T24" fmla="*/ 0 w 77"/>
              <a:gd name="T25" fmla="*/ 2 h 144"/>
              <a:gd name="T26" fmla="*/ 29 w 77"/>
              <a:gd name="T27" fmla="*/ 2 h 144"/>
              <a:gd name="T28" fmla="*/ 29 w 77"/>
              <a:gd name="T29" fmla="*/ 3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144">
                <a:moveTo>
                  <a:pt x="29" y="30"/>
                </a:moveTo>
                <a:lnTo>
                  <a:pt x="29" y="30"/>
                </a:lnTo>
                <a:cubicBezTo>
                  <a:pt x="34" y="20"/>
                  <a:pt x="40" y="13"/>
                  <a:pt x="48" y="8"/>
                </a:cubicBezTo>
                <a:lnTo>
                  <a:pt x="48" y="8"/>
                </a:lnTo>
                <a:cubicBezTo>
                  <a:pt x="56" y="3"/>
                  <a:pt x="66" y="0"/>
                  <a:pt x="76" y="0"/>
                </a:cubicBezTo>
                <a:lnTo>
                  <a:pt x="76" y="30"/>
                </a:lnTo>
                <a:lnTo>
                  <a:pt x="76" y="30"/>
                </a:lnTo>
                <a:cubicBezTo>
                  <a:pt x="63" y="29"/>
                  <a:pt x="52" y="32"/>
                  <a:pt x="44" y="39"/>
                </a:cubicBezTo>
                <a:lnTo>
                  <a:pt x="44" y="39"/>
                </a:lnTo>
                <a:cubicBezTo>
                  <a:pt x="35" y="47"/>
                  <a:pt x="31" y="57"/>
                  <a:pt x="29" y="69"/>
                </a:cubicBezTo>
                <a:lnTo>
                  <a:pt x="29" y="143"/>
                </a:lnTo>
                <a:lnTo>
                  <a:pt x="0" y="143"/>
                </a:lnTo>
                <a:lnTo>
                  <a:pt x="0" y="2"/>
                </a:lnTo>
                <a:lnTo>
                  <a:pt x="29" y="2"/>
                </a:lnTo>
                <a:lnTo>
                  <a:pt x="29" y="3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103"/>
          <p:cNvSpPr>
            <a:spLocks noChangeArrowheads="1"/>
          </p:cNvSpPr>
          <p:nvPr/>
        </p:nvSpPr>
        <p:spPr bwMode="auto">
          <a:xfrm>
            <a:off x="7671236" y="6522260"/>
            <a:ext cx="132992" cy="182866"/>
          </a:xfrm>
          <a:custGeom>
            <a:avLst/>
            <a:gdLst>
              <a:gd name="T0" fmla="*/ 94 w 108"/>
              <a:gd name="T1" fmla="*/ 37 h 145"/>
              <a:gd name="T2" fmla="*/ 94 w 108"/>
              <a:gd name="T3" fmla="*/ 37 h 145"/>
              <a:gd name="T4" fmla="*/ 74 w 108"/>
              <a:gd name="T5" fmla="*/ 28 h 145"/>
              <a:gd name="T6" fmla="*/ 74 w 108"/>
              <a:gd name="T7" fmla="*/ 28 h 145"/>
              <a:gd name="T8" fmla="*/ 55 w 108"/>
              <a:gd name="T9" fmla="*/ 25 h 145"/>
              <a:gd name="T10" fmla="*/ 55 w 108"/>
              <a:gd name="T11" fmla="*/ 25 h 145"/>
              <a:gd name="T12" fmla="*/ 41 w 108"/>
              <a:gd name="T13" fmla="*/ 28 h 145"/>
              <a:gd name="T14" fmla="*/ 41 w 108"/>
              <a:gd name="T15" fmla="*/ 28 h 145"/>
              <a:gd name="T16" fmla="*/ 35 w 108"/>
              <a:gd name="T17" fmla="*/ 39 h 145"/>
              <a:gd name="T18" fmla="*/ 35 w 108"/>
              <a:gd name="T19" fmla="*/ 39 h 145"/>
              <a:gd name="T20" fmla="*/ 41 w 108"/>
              <a:gd name="T21" fmla="*/ 50 h 145"/>
              <a:gd name="T22" fmla="*/ 41 w 108"/>
              <a:gd name="T23" fmla="*/ 50 h 145"/>
              <a:gd name="T24" fmla="*/ 62 w 108"/>
              <a:gd name="T25" fmla="*/ 58 h 145"/>
              <a:gd name="T26" fmla="*/ 62 w 108"/>
              <a:gd name="T27" fmla="*/ 58 h 145"/>
              <a:gd name="T28" fmla="*/ 85 w 108"/>
              <a:gd name="T29" fmla="*/ 66 h 145"/>
              <a:gd name="T30" fmla="*/ 85 w 108"/>
              <a:gd name="T31" fmla="*/ 66 h 145"/>
              <a:gd name="T32" fmla="*/ 101 w 108"/>
              <a:gd name="T33" fmla="*/ 79 h 145"/>
              <a:gd name="T34" fmla="*/ 101 w 108"/>
              <a:gd name="T35" fmla="*/ 79 h 145"/>
              <a:gd name="T36" fmla="*/ 107 w 108"/>
              <a:gd name="T37" fmla="*/ 101 h 145"/>
              <a:gd name="T38" fmla="*/ 107 w 108"/>
              <a:gd name="T39" fmla="*/ 101 h 145"/>
              <a:gd name="T40" fmla="*/ 92 w 108"/>
              <a:gd name="T41" fmla="*/ 133 h 145"/>
              <a:gd name="T42" fmla="*/ 92 w 108"/>
              <a:gd name="T43" fmla="*/ 133 h 145"/>
              <a:gd name="T44" fmla="*/ 55 w 108"/>
              <a:gd name="T45" fmla="*/ 144 h 145"/>
              <a:gd name="T46" fmla="*/ 55 w 108"/>
              <a:gd name="T47" fmla="*/ 144 h 145"/>
              <a:gd name="T48" fmla="*/ 25 w 108"/>
              <a:gd name="T49" fmla="*/ 139 h 145"/>
              <a:gd name="T50" fmla="*/ 25 w 108"/>
              <a:gd name="T51" fmla="*/ 139 h 145"/>
              <a:gd name="T52" fmla="*/ 0 w 108"/>
              <a:gd name="T53" fmla="*/ 124 h 145"/>
              <a:gd name="T54" fmla="*/ 11 w 108"/>
              <a:gd name="T55" fmla="*/ 103 h 145"/>
              <a:gd name="T56" fmla="*/ 11 w 108"/>
              <a:gd name="T57" fmla="*/ 103 h 145"/>
              <a:gd name="T58" fmla="*/ 32 w 108"/>
              <a:gd name="T59" fmla="*/ 115 h 145"/>
              <a:gd name="T60" fmla="*/ 32 w 108"/>
              <a:gd name="T61" fmla="*/ 115 h 145"/>
              <a:gd name="T62" fmla="*/ 57 w 108"/>
              <a:gd name="T63" fmla="*/ 120 h 145"/>
              <a:gd name="T64" fmla="*/ 57 w 108"/>
              <a:gd name="T65" fmla="*/ 120 h 145"/>
              <a:gd name="T66" fmla="*/ 73 w 108"/>
              <a:gd name="T67" fmla="*/ 116 h 145"/>
              <a:gd name="T68" fmla="*/ 73 w 108"/>
              <a:gd name="T69" fmla="*/ 116 h 145"/>
              <a:gd name="T70" fmla="*/ 79 w 108"/>
              <a:gd name="T71" fmla="*/ 105 h 145"/>
              <a:gd name="T72" fmla="*/ 79 w 108"/>
              <a:gd name="T73" fmla="*/ 105 h 145"/>
              <a:gd name="T74" fmla="*/ 75 w 108"/>
              <a:gd name="T75" fmla="*/ 95 h 145"/>
              <a:gd name="T76" fmla="*/ 75 w 108"/>
              <a:gd name="T77" fmla="*/ 95 h 145"/>
              <a:gd name="T78" fmla="*/ 66 w 108"/>
              <a:gd name="T79" fmla="*/ 89 h 145"/>
              <a:gd name="T80" fmla="*/ 66 w 108"/>
              <a:gd name="T81" fmla="*/ 89 h 145"/>
              <a:gd name="T82" fmla="*/ 51 w 108"/>
              <a:gd name="T83" fmla="*/ 84 h 145"/>
              <a:gd name="T84" fmla="*/ 51 w 108"/>
              <a:gd name="T85" fmla="*/ 84 h 145"/>
              <a:gd name="T86" fmla="*/ 28 w 108"/>
              <a:gd name="T87" fmla="*/ 76 h 145"/>
              <a:gd name="T88" fmla="*/ 28 w 108"/>
              <a:gd name="T89" fmla="*/ 76 h 145"/>
              <a:gd name="T90" fmla="*/ 14 w 108"/>
              <a:gd name="T91" fmla="*/ 63 h 145"/>
              <a:gd name="T92" fmla="*/ 14 w 108"/>
              <a:gd name="T93" fmla="*/ 63 h 145"/>
              <a:gd name="T94" fmla="*/ 8 w 108"/>
              <a:gd name="T95" fmla="*/ 41 h 145"/>
              <a:gd name="T96" fmla="*/ 8 w 108"/>
              <a:gd name="T97" fmla="*/ 41 h 145"/>
              <a:gd name="T98" fmla="*/ 22 w 108"/>
              <a:gd name="T99" fmla="*/ 11 h 145"/>
              <a:gd name="T100" fmla="*/ 22 w 108"/>
              <a:gd name="T101" fmla="*/ 11 h 145"/>
              <a:gd name="T102" fmla="*/ 57 w 108"/>
              <a:gd name="T103" fmla="*/ 0 h 145"/>
              <a:gd name="T104" fmla="*/ 57 w 108"/>
              <a:gd name="T105" fmla="*/ 0 h 145"/>
              <a:gd name="T106" fmla="*/ 83 w 108"/>
              <a:gd name="T107" fmla="*/ 4 h 145"/>
              <a:gd name="T108" fmla="*/ 83 w 108"/>
              <a:gd name="T109" fmla="*/ 4 h 145"/>
              <a:gd name="T110" fmla="*/ 105 w 108"/>
              <a:gd name="T111" fmla="*/ 14 h 145"/>
              <a:gd name="T112" fmla="*/ 94 w 108"/>
              <a:gd name="T113" fmla="*/ 3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8" h="145">
                <a:moveTo>
                  <a:pt x="94" y="37"/>
                </a:moveTo>
                <a:lnTo>
                  <a:pt x="94" y="37"/>
                </a:lnTo>
                <a:cubicBezTo>
                  <a:pt x="88" y="34"/>
                  <a:pt x="82" y="30"/>
                  <a:pt x="74" y="28"/>
                </a:cubicBezTo>
                <a:lnTo>
                  <a:pt x="74" y="28"/>
                </a:lnTo>
                <a:cubicBezTo>
                  <a:pt x="68" y="26"/>
                  <a:pt x="61" y="25"/>
                  <a:pt x="55" y="25"/>
                </a:cubicBezTo>
                <a:lnTo>
                  <a:pt x="55" y="25"/>
                </a:lnTo>
                <a:cubicBezTo>
                  <a:pt x="49" y="25"/>
                  <a:pt x="44" y="26"/>
                  <a:pt x="41" y="28"/>
                </a:cubicBezTo>
                <a:lnTo>
                  <a:pt x="41" y="28"/>
                </a:lnTo>
                <a:cubicBezTo>
                  <a:pt x="37" y="30"/>
                  <a:pt x="35" y="34"/>
                  <a:pt x="35" y="39"/>
                </a:cubicBezTo>
                <a:lnTo>
                  <a:pt x="35" y="39"/>
                </a:lnTo>
                <a:cubicBezTo>
                  <a:pt x="35" y="44"/>
                  <a:pt x="37" y="47"/>
                  <a:pt x="41" y="50"/>
                </a:cubicBezTo>
                <a:lnTo>
                  <a:pt x="41" y="50"/>
                </a:lnTo>
                <a:cubicBezTo>
                  <a:pt x="46" y="52"/>
                  <a:pt x="52" y="55"/>
                  <a:pt x="62" y="58"/>
                </a:cubicBezTo>
                <a:lnTo>
                  <a:pt x="62" y="58"/>
                </a:lnTo>
                <a:cubicBezTo>
                  <a:pt x="71" y="61"/>
                  <a:pt x="79" y="64"/>
                  <a:pt x="85" y="66"/>
                </a:cubicBezTo>
                <a:lnTo>
                  <a:pt x="85" y="66"/>
                </a:lnTo>
                <a:cubicBezTo>
                  <a:pt x="91" y="69"/>
                  <a:pt x="96" y="74"/>
                  <a:pt x="101" y="79"/>
                </a:cubicBezTo>
                <a:lnTo>
                  <a:pt x="101" y="79"/>
                </a:lnTo>
                <a:cubicBezTo>
                  <a:pt x="105" y="85"/>
                  <a:pt x="107" y="92"/>
                  <a:pt x="107" y="101"/>
                </a:cubicBezTo>
                <a:lnTo>
                  <a:pt x="107" y="101"/>
                </a:lnTo>
                <a:cubicBezTo>
                  <a:pt x="107" y="115"/>
                  <a:pt x="102" y="126"/>
                  <a:pt x="92" y="133"/>
                </a:cubicBezTo>
                <a:lnTo>
                  <a:pt x="92" y="133"/>
                </a:lnTo>
                <a:cubicBezTo>
                  <a:pt x="82" y="140"/>
                  <a:pt x="70" y="144"/>
                  <a:pt x="55" y="144"/>
                </a:cubicBezTo>
                <a:lnTo>
                  <a:pt x="55" y="144"/>
                </a:lnTo>
                <a:cubicBezTo>
                  <a:pt x="45" y="144"/>
                  <a:pt x="35" y="142"/>
                  <a:pt x="25" y="139"/>
                </a:cubicBezTo>
                <a:lnTo>
                  <a:pt x="25" y="139"/>
                </a:lnTo>
                <a:cubicBezTo>
                  <a:pt x="16" y="135"/>
                  <a:pt x="7" y="130"/>
                  <a:pt x="0" y="124"/>
                </a:cubicBezTo>
                <a:lnTo>
                  <a:pt x="11" y="103"/>
                </a:lnTo>
                <a:lnTo>
                  <a:pt x="11" y="103"/>
                </a:lnTo>
                <a:cubicBezTo>
                  <a:pt x="17" y="107"/>
                  <a:pt x="24" y="112"/>
                  <a:pt x="32" y="115"/>
                </a:cubicBezTo>
                <a:lnTo>
                  <a:pt x="32" y="115"/>
                </a:lnTo>
                <a:cubicBezTo>
                  <a:pt x="41" y="118"/>
                  <a:pt x="49" y="120"/>
                  <a:pt x="57" y="120"/>
                </a:cubicBezTo>
                <a:lnTo>
                  <a:pt x="57" y="120"/>
                </a:lnTo>
                <a:cubicBezTo>
                  <a:pt x="63" y="120"/>
                  <a:pt x="68" y="118"/>
                  <a:pt x="73" y="116"/>
                </a:cubicBezTo>
                <a:lnTo>
                  <a:pt x="73" y="116"/>
                </a:lnTo>
                <a:cubicBezTo>
                  <a:pt x="77" y="114"/>
                  <a:pt x="79" y="110"/>
                  <a:pt x="79" y="105"/>
                </a:cubicBezTo>
                <a:lnTo>
                  <a:pt x="79" y="105"/>
                </a:lnTo>
                <a:cubicBezTo>
                  <a:pt x="79" y="101"/>
                  <a:pt x="77" y="98"/>
                  <a:pt x="75" y="95"/>
                </a:cubicBezTo>
                <a:lnTo>
                  <a:pt x="75" y="95"/>
                </a:lnTo>
                <a:cubicBezTo>
                  <a:pt x="73" y="93"/>
                  <a:pt x="69" y="90"/>
                  <a:pt x="66" y="89"/>
                </a:cubicBezTo>
                <a:lnTo>
                  <a:pt x="66" y="89"/>
                </a:lnTo>
                <a:cubicBezTo>
                  <a:pt x="62" y="88"/>
                  <a:pt x="57" y="86"/>
                  <a:pt x="51" y="84"/>
                </a:cubicBezTo>
                <a:lnTo>
                  <a:pt x="51" y="84"/>
                </a:lnTo>
                <a:cubicBezTo>
                  <a:pt x="41" y="81"/>
                  <a:pt x="34" y="78"/>
                  <a:pt x="28" y="76"/>
                </a:cubicBezTo>
                <a:lnTo>
                  <a:pt x="28" y="76"/>
                </a:lnTo>
                <a:cubicBezTo>
                  <a:pt x="22" y="73"/>
                  <a:pt x="17" y="68"/>
                  <a:pt x="14" y="63"/>
                </a:cubicBezTo>
                <a:lnTo>
                  <a:pt x="14" y="63"/>
                </a:lnTo>
                <a:cubicBezTo>
                  <a:pt x="10" y="58"/>
                  <a:pt x="8" y="51"/>
                  <a:pt x="8" y="41"/>
                </a:cubicBezTo>
                <a:lnTo>
                  <a:pt x="8" y="41"/>
                </a:lnTo>
                <a:cubicBezTo>
                  <a:pt x="8" y="28"/>
                  <a:pt x="12" y="18"/>
                  <a:pt x="22" y="11"/>
                </a:cubicBezTo>
                <a:lnTo>
                  <a:pt x="22" y="11"/>
                </a:lnTo>
                <a:cubicBezTo>
                  <a:pt x="32" y="4"/>
                  <a:pt x="43" y="0"/>
                  <a:pt x="57" y="0"/>
                </a:cubicBezTo>
                <a:lnTo>
                  <a:pt x="57" y="0"/>
                </a:lnTo>
                <a:cubicBezTo>
                  <a:pt x="66" y="0"/>
                  <a:pt x="74" y="2"/>
                  <a:pt x="83" y="4"/>
                </a:cubicBezTo>
                <a:lnTo>
                  <a:pt x="83" y="4"/>
                </a:lnTo>
                <a:cubicBezTo>
                  <a:pt x="91" y="7"/>
                  <a:pt x="99" y="10"/>
                  <a:pt x="105" y="14"/>
                </a:cubicBezTo>
                <a:lnTo>
                  <a:pt x="94" y="37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104"/>
          <p:cNvSpPr>
            <a:spLocks noChangeArrowheads="1"/>
          </p:cNvSpPr>
          <p:nvPr/>
        </p:nvSpPr>
        <p:spPr bwMode="auto">
          <a:xfrm>
            <a:off x="7826394" y="6522260"/>
            <a:ext cx="166241" cy="182866"/>
          </a:xfrm>
          <a:custGeom>
            <a:avLst/>
            <a:gdLst>
              <a:gd name="T0" fmla="*/ 68 w 134"/>
              <a:gd name="T1" fmla="*/ 0 h 145"/>
              <a:gd name="T2" fmla="*/ 68 w 134"/>
              <a:gd name="T3" fmla="*/ 0 h 145"/>
              <a:gd name="T4" fmla="*/ 117 w 134"/>
              <a:gd name="T5" fmla="*/ 19 h 145"/>
              <a:gd name="T6" fmla="*/ 117 w 134"/>
              <a:gd name="T7" fmla="*/ 19 h 145"/>
              <a:gd name="T8" fmla="*/ 133 w 134"/>
              <a:gd name="T9" fmla="*/ 73 h 145"/>
              <a:gd name="T10" fmla="*/ 133 w 134"/>
              <a:gd name="T11" fmla="*/ 73 h 145"/>
              <a:gd name="T12" fmla="*/ 132 w 134"/>
              <a:gd name="T13" fmla="*/ 84 h 145"/>
              <a:gd name="T14" fmla="*/ 29 w 134"/>
              <a:gd name="T15" fmla="*/ 84 h 145"/>
              <a:gd name="T16" fmla="*/ 29 w 134"/>
              <a:gd name="T17" fmla="*/ 84 h 145"/>
              <a:gd name="T18" fmla="*/ 44 w 134"/>
              <a:gd name="T19" fmla="*/ 110 h 145"/>
              <a:gd name="T20" fmla="*/ 44 w 134"/>
              <a:gd name="T21" fmla="*/ 110 h 145"/>
              <a:gd name="T22" fmla="*/ 71 w 134"/>
              <a:gd name="T23" fmla="*/ 119 h 145"/>
              <a:gd name="T24" fmla="*/ 71 w 134"/>
              <a:gd name="T25" fmla="*/ 119 h 145"/>
              <a:gd name="T26" fmla="*/ 92 w 134"/>
              <a:gd name="T27" fmla="*/ 115 h 145"/>
              <a:gd name="T28" fmla="*/ 92 w 134"/>
              <a:gd name="T29" fmla="*/ 115 h 145"/>
              <a:gd name="T30" fmla="*/ 110 w 134"/>
              <a:gd name="T31" fmla="*/ 103 h 145"/>
              <a:gd name="T32" fmla="*/ 125 w 134"/>
              <a:gd name="T33" fmla="*/ 120 h 145"/>
              <a:gd name="T34" fmla="*/ 125 w 134"/>
              <a:gd name="T35" fmla="*/ 120 h 145"/>
              <a:gd name="T36" fmla="*/ 101 w 134"/>
              <a:gd name="T37" fmla="*/ 137 h 145"/>
              <a:gd name="T38" fmla="*/ 101 w 134"/>
              <a:gd name="T39" fmla="*/ 137 h 145"/>
              <a:gd name="T40" fmla="*/ 69 w 134"/>
              <a:gd name="T41" fmla="*/ 144 h 145"/>
              <a:gd name="T42" fmla="*/ 69 w 134"/>
              <a:gd name="T43" fmla="*/ 144 h 145"/>
              <a:gd name="T44" fmla="*/ 33 w 134"/>
              <a:gd name="T45" fmla="*/ 135 h 145"/>
              <a:gd name="T46" fmla="*/ 33 w 134"/>
              <a:gd name="T47" fmla="*/ 135 h 145"/>
              <a:gd name="T48" fmla="*/ 8 w 134"/>
              <a:gd name="T49" fmla="*/ 109 h 145"/>
              <a:gd name="T50" fmla="*/ 8 w 134"/>
              <a:gd name="T51" fmla="*/ 109 h 145"/>
              <a:gd name="T52" fmla="*/ 0 w 134"/>
              <a:gd name="T53" fmla="*/ 73 h 145"/>
              <a:gd name="T54" fmla="*/ 0 w 134"/>
              <a:gd name="T55" fmla="*/ 73 h 145"/>
              <a:gd name="T56" fmla="*/ 8 w 134"/>
              <a:gd name="T57" fmla="*/ 35 h 145"/>
              <a:gd name="T58" fmla="*/ 8 w 134"/>
              <a:gd name="T59" fmla="*/ 35 h 145"/>
              <a:gd name="T60" fmla="*/ 33 w 134"/>
              <a:gd name="T61" fmla="*/ 10 h 145"/>
              <a:gd name="T62" fmla="*/ 33 w 134"/>
              <a:gd name="T63" fmla="*/ 10 h 145"/>
              <a:gd name="T64" fmla="*/ 68 w 134"/>
              <a:gd name="T65" fmla="*/ 0 h 145"/>
              <a:gd name="T66" fmla="*/ 106 w 134"/>
              <a:gd name="T67" fmla="*/ 62 h 145"/>
              <a:gd name="T68" fmla="*/ 106 w 134"/>
              <a:gd name="T69" fmla="*/ 62 h 145"/>
              <a:gd name="T70" fmla="*/ 95 w 134"/>
              <a:gd name="T71" fmla="*/ 35 h 145"/>
              <a:gd name="T72" fmla="*/ 95 w 134"/>
              <a:gd name="T73" fmla="*/ 35 h 145"/>
              <a:gd name="T74" fmla="*/ 69 w 134"/>
              <a:gd name="T75" fmla="*/ 25 h 145"/>
              <a:gd name="T76" fmla="*/ 69 w 134"/>
              <a:gd name="T77" fmla="*/ 25 h 145"/>
              <a:gd name="T78" fmla="*/ 42 w 134"/>
              <a:gd name="T79" fmla="*/ 35 h 145"/>
              <a:gd name="T80" fmla="*/ 42 w 134"/>
              <a:gd name="T81" fmla="*/ 35 h 145"/>
              <a:gd name="T82" fmla="*/ 29 w 134"/>
              <a:gd name="T83" fmla="*/ 62 h 145"/>
              <a:gd name="T84" fmla="*/ 106 w 134"/>
              <a:gd name="T8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6" y="7"/>
                  <a:pt x="117" y="19"/>
                </a:cubicBezTo>
                <a:lnTo>
                  <a:pt x="117" y="19"/>
                </a:lnTo>
                <a:cubicBezTo>
                  <a:pt x="127" y="32"/>
                  <a:pt x="133" y="50"/>
                  <a:pt x="133" y="73"/>
                </a:cubicBezTo>
                <a:lnTo>
                  <a:pt x="133" y="73"/>
                </a:lnTo>
                <a:cubicBezTo>
                  <a:pt x="133" y="75"/>
                  <a:pt x="132" y="79"/>
                  <a:pt x="132" y="84"/>
                </a:cubicBezTo>
                <a:lnTo>
                  <a:pt x="29" y="84"/>
                </a:lnTo>
                <a:lnTo>
                  <a:pt x="29" y="84"/>
                </a:lnTo>
                <a:cubicBezTo>
                  <a:pt x="32" y="94"/>
                  <a:pt x="36" y="104"/>
                  <a:pt x="44" y="110"/>
                </a:cubicBezTo>
                <a:lnTo>
                  <a:pt x="44" y="110"/>
                </a:lnTo>
                <a:cubicBezTo>
                  <a:pt x="52" y="116"/>
                  <a:pt x="61" y="119"/>
                  <a:pt x="71" y="119"/>
                </a:cubicBezTo>
                <a:lnTo>
                  <a:pt x="71" y="119"/>
                </a:lnTo>
                <a:cubicBezTo>
                  <a:pt x="79" y="119"/>
                  <a:pt x="86" y="118"/>
                  <a:pt x="92" y="115"/>
                </a:cubicBezTo>
                <a:lnTo>
                  <a:pt x="92" y="115"/>
                </a:lnTo>
                <a:cubicBezTo>
                  <a:pt x="99" y="112"/>
                  <a:pt x="105" y="108"/>
                  <a:pt x="110" y="103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8" y="128"/>
                  <a:pt x="111" y="133"/>
                  <a:pt x="101" y="137"/>
                </a:cubicBezTo>
                <a:lnTo>
                  <a:pt x="101" y="137"/>
                </a:lnTo>
                <a:cubicBezTo>
                  <a:pt x="92" y="142"/>
                  <a:pt x="81" y="144"/>
                  <a:pt x="69" y="144"/>
                </a:cubicBezTo>
                <a:lnTo>
                  <a:pt x="69" y="144"/>
                </a:lnTo>
                <a:cubicBezTo>
                  <a:pt x="55" y="144"/>
                  <a:pt x="43" y="140"/>
                  <a:pt x="33" y="135"/>
                </a:cubicBezTo>
                <a:lnTo>
                  <a:pt x="33" y="135"/>
                </a:lnTo>
                <a:cubicBezTo>
                  <a:pt x="23" y="129"/>
                  <a:pt x="14" y="120"/>
                  <a:pt x="8" y="109"/>
                </a:cubicBezTo>
                <a:lnTo>
                  <a:pt x="8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8" y="35"/>
                </a:cubicBezTo>
                <a:lnTo>
                  <a:pt x="8" y="35"/>
                </a:lnTo>
                <a:cubicBezTo>
                  <a:pt x="14" y="24"/>
                  <a:pt x="23" y="16"/>
                  <a:pt x="33" y="10"/>
                </a:cubicBezTo>
                <a:lnTo>
                  <a:pt x="33" y="10"/>
                </a:lnTo>
                <a:cubicBezTo>
                  <a:pt x="43" y="3"/>
                  <a:pt x="55" y="0"/>
                  <a:pt x="68" y="0"/>
                </a:cubicBezTo>
                <a:close/>
                <a:moveTo>
                  <a:pt x="106" y="62"/>
                </a:moveTo>
                <a:lnTo>
                  <a:pt x="106" y="62"/>
                </a:lnTo>
                <a:cubicBezTo>
                  <a:pt x="106" y="51"/>
                  <a:pt x="102" y="41"/>
                  <a:pt x="95" y="35"/>
                </a:cubicBezTo>
                <a:lnTo>
                  <a:pt x="95" y="35"/>
                </a:lnTo>
                <a:cubicBezTo>
                  <a:pt x="88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5" y="41"/>
                  <a:pt x="30" y="51"/>
                  <a:pt x="29" y="62"/>
                </a:cubicBezTo>
                <a:lnTo>
                  <a:pt x="106" y="6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105"/>
          <p:cNvSpPr>
            <a:spLocks noChangeArrowheads="1"/>
          </p:cNvSpPr>
          <p:nvPr/>
        </p:nvSpPr>
        <p:spPr bwMode="auto">
          <a:xfrm>
            <a:off x="8031423" y="6522260"/>
            <a:ext cx="94205" cy="182866"/>
          </a:xfrm>
          <a:custGeom>
            <a:avLst/>
            <a:gdLst>
              <a:gd name="T0" fmla="*/ 29 w 76"/>
              <a:gd name="T1" fmla="*/ 30 h 144"/>
              <a:gd name="T2" fmla="*/ 29 w 76"/>
              <a:gd name="T3" fmla="*/ 30 h 144"/>
              <a:gd name="T4" fmla="*/ 48 w 76"/>
              <a:gd name="T5" fmla="*/ 8 h 144"/>
              <a:gd name="T6" fmla="*/ 48 w 76"/>
              <a:gd name="T7" fmla="*/ 8 h 144"/>
              <a:gd name="T8" fmla="*/ 75 w 76"/>
              <a:gd name="T9" fmla="*/ 0 h 144"/>
              <a:gd name="T10" fmla="*/ 75 w 76"/>
              <a:gd name="T11" fmla="*/ 30 h 144"/>
              <a:gd name="T12" fmla="*/ 75 w 76"/>
              <a:gd name="T13" fmla="*/ 30 h 144"/>
              <a:gd name="T14" fmla="*/ 43 w 76"/>
              <a:gd name="T15" fmla="*/ 40 h 144"/>
              <a:gd name="T16" fmla="*/ 43 w 76"/>
              <a:gd name="T17" fmla="*/ 40 h 144"/>
              <a:gd name="T18" fmla="*/ 29 w 76"/>
              <a:gd name="T19" fmla="*/ 69 h 144"/>
              <a:gd name="T20" fmla="*/ 29 w 76"/>
              <a:gd name="T21" fmla="*/ 143 h 144"/>
              <a:gd name="T22" fmla="*/ 0 w 76"/>
              <a:gd name="T23" fmla="*/ 143 h 144"/>
              <a:gd name="T24" fmla="*/ 0 w 76"/>
              <a:gd name="T25" fmla="*/ 2 h 144"/>
              <a:gd name="T26" fmla="*/ 29 w 76"/>
              <a:gd name="T27" fmla="*/ 2 h 144"/>
              <a:gd name="T28" fmla="*/ 29 w 76"/>
              <a:gd name="T29" fmla="*/ 3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144">
                <a:moveTo>
                  <a:pt x="29" y="30"/>
                </a:moveTo>
                <a:lnTo>
                  <a:pt x="29" y="30"/>
                </a:lnTo>
                <a:cubicBezTo>
                  <a:pt x="33" y="20"/>
                  <a:pt x="40" y="13"/>
                  <a:pt x="48" y="8"/>
                </a:cubicBezTo>
                <a:lnTo>
                  <a:pt x="48" y="8"/>
                </a:lnTo>
                <a:cubicBezTo>
                  <a:pt x="56" y="3"/>
                  <a:pt x="65" y="0"/>
                  <a:pt x="75" y="0"/>
                </a:cubicBezTo>
                <a:lnTo>
                  <a:pt x="75" y="30"/>
                </a:lnTo>
                <a:lnTo>
                  <a:pt x="75" y="30"/>
                </a:lnTo>
                <a:cubicBezTo>
                  <a:pt x="63" y="29"/>
                  <a:pt x="51" y="32"/>
                  <a:pt x="43" y="40"/>
                </a:cubicBezTo>
                <a:lnTo>
                  <a:pt x="43" y="40"/>
                </a:lnTo>
                <a:cubicBezTo>
                  <a:pt x="35" y="47"/>
                  <a:pt x="30" y="57"/>
                  <a:pt x="29" y="69"/>
                </a:cubicBezTo>
                <a:lnTo>
                  <a:pt x="29" y="143"/>
                </a:lnTo>
                <a:lnTo>
                  <a:pt x="0" y="143"/>
                </a:lnTo>
                <a:lnTo>
                  <a:pt x="0" y="2"/>
                </a:lnTo>
                <a:lnTo>
                  <a:pt x="29" y="2"/>
                </a:lnTo>
                <a:lnTo>
                  <a:pt x="29" y="3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106"/>
          <p:cNvSpPr>
            <a:spLocks noChangeArrowheads="1"/>
          </p:cNvSpPr>
          <p:nvPr/>
        </p:nvSpPr>
        <p:spPr bwMode="auto">
          <a:xfrm>
            <a:off x="8136710" y="6522260"/>
            <a:ext cx="171780" cy="177323"/>
          </a:xfrm>
          <a:custGeom>
            <a:avLst/>
            <a:gdLst>
              <a:gd name="T0" fmla="*/ 0 w 136"/>
              <a:gd name="T1" fmla="*/ 0 h 142"/>
              <a:gd name="T2" fmla="*/ 31 w 136"/>
              <a:gd name="T3" fmla="*/ 0 h 142"/>
              <a:gd name="T4" fmla="*/ 69 w 136"/>
              <a:gd name="T5" fmla="*/ 111 h 142"/>
              <a:gd name="T6" fmla="*/ 105 w 136"/>
              <a:gd name="T7" fmla="*/ 0 h 142"/>
              <a:gd name="T8" fmla="*/ 135 w 136"/>
              <a:gd name="T9" fmla="*/ 0 h 142"/>
              <a:gd name="T10" fmla="*/ 83 w 136"/>
              <a:gd name="T11" fmla="*/ 141 h 142"/>
              <a:gd name="T12" fmla="*/ 53 w 136"/>
              <a:gd name="T13" fmla="*/ 141 h 142"/>
              <a:gd name="T14" fmla="*/ 0 w 136"/>
              <a:gd name="T1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142">
                <a:moveTo>
                  <a:pt x="0" y="0"/>
                </a:moveTo>
                <a:lnTo>
                  <a:pt x="31" y="0"/>
                </a:lnTo>
                <a:lnTo>
                  <a:pt x="69" y="111"/>
                </a:lnTo>
                <a:lnTo>
                  <a:pt x="105" y="0"/>
                </a:lnTo>
                <a:lnTo>
                  <a:pt x="135" y="0"/>
                </a:lnTo>
                <a:lnTo>
                  <a:pt x="83" y="141"/>
                </a:lnTo>
                <a:lnTo>
                  <a:pt x="53" y="141"/>
                </a:lnTo>
                <a:lnTo>
                  <a:pt x="0" y="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107"/>
          <p:cNvSpPr>
            <a:spLocks noChangeArrowheads="1"/>
          </p:cNvSpPr>
          <p:nvPr/>
        </p:nvSpPr>
        <p:spPr bwMode="auto">
          <a:xfrm>
            <a:off x="8325116" y="6450224"/>
            <a:ext cx="44331" cy="254902"/>
          </a:xfrm>
          <a:custGeom>
            <a:avLst/>
            <a:gdLst>
              <a:gd name="T0" fmla="*/ 3 w 36"/>
              <a:gd name="T1" fmla="*/ 59 h 201"/>
              <a:gd name="T2" fmla="*/ 32 w 36"/>
              <a:gd name="T3" fmla="*/ 59 h 201"/>
              <a:gd name="T4" fmla="*/ 32 w 36"/>
              <a:gd name="T5" fmla="*/ 200 h 201"/>
              <a:gd name="T6" fmla="*/ 3 w 36"/>
              <a:gd name="T7" fmla="*/ 200 h 201"/>
              <a:gd name="T8" fmla="*/ 3 w 36"/>
              <a:gd name="T9" fmla="*/ 59 h 201"/>
              <a:gd name="T10" fmla="*/ 18 w 36"/>
              <a:gd name="T11" fmla="*/ 0 h 201"/>
              <a:gd name="T12" fmla="*/ 18 w 36"/>
              <a:gd name="T13" fmla="*/ 0 h 201"/>
              <a:gd name="T14" fmla="*/ 30 w 36"/>
              <a:gd name="T15" fmla="*/ 5 h 201"/>
              <a:gd name="T16" fmla="*/ 30 w 36"/>
              <a:gd name="T17" fmla="*/ 5 h 201"/>
              <a:gd name="T18" fmla="*/ 35 w 36"/>
              <a:gd name="T19" fmla="*/ 18 h 201"/>
              <a:gd name="T20" fmla="*/ 35 w 36"/>
              <a:gd name="T21" fmla="*/ 18 h 201"/>
              <a:gd name="T22" fmla="*/ 30 w 36"/>
              <a:gd name="T23" fmla="*/ 32 h 201"/>
              <a:gd name="T24" fmla="*/ 30 w 36"/>
              <a:gd name="T25" fmla="*/ 32 h 201"/>
              <a:gd name="T26" fmla="*/ 18 w 36"/>
              <a:gd name="T27" fmla="*/ 37 h 201"/>
              <a:gd name="T28" fmla="*/ 18 w 36"/>
              <a:gd name="T29" fmla="*/ 37 h 201"/>
              <a:gd name="T30" fmla="*/ 5 w 36"/>
              <a:gd name="T31" fmla="*/ 32 h 201"/>
              <a:gd name="T32" fmla="*/ 5 w 36"/>
              <a:gd name="T33" fmla="*/ 32 h 201"/>
              <a:gd name="T34" fmla="*/ 0 w 36"/>
              <a:gd name="T35" fmla="*/ 18 h 201"/>
              <a:gd name="T36" fmla="*/ 0 w 36"/>
              <a:gd name="T37" fmla="*/ 18 h 201"/>
              <a:gd name="T38" fmla="*/ 5 w 36"/>
              <a:gd name="T39" fmla="*/ 5 h 201"/>
              <a:gd name="T40" fmla="*/ 5 w 36"/>
              <a:gd name="T41" fmla="*/ 5 h 201"/>
              <a:gd name="T42" fmla="*/ 18 w 36"/>
              <a:gd name="T43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201">
                <a:moveTo>
                  <a:pt x="3" y="59"/>
                </a:moveTo>
                <a:lnTo>
                  <a:pt x="32" y="59"/>
                </a:lnTo>
                <a:lnTo>
                  <a:pt x="32" y="200"/>
                </a:lnTo>
                <a:lnTo>
                  <a:pt x="3" y="200"/>
                </a:lnTo>
                <a:lnTo>
                  <a:pt x="3" y="59"/>
                </a:lnTo>
                <a:close/>
                <a:moveTo>
                  <a:pt x="18" y="0"/>
                </a:moveTo>
                <a:lnTo>
                  <a:pt x="18" y="0"/>
                </a:lnTo>
                <a:cubicBezTo>
                  <a:pt x="22" y="0"/>
                  <a:pt x="27" y="2"/>
                  <a:pt x="30" y="5"/>
                </a:cubicBezTo>
                <a:lnTo>
                  <a:pt x="30" y="5"/>
                </a:lnTo>
                <a:cubicBezTo>
                  <a:pt x="33" y="8"/>
                  <a:pt x="35" y="13"/>
                  <a:pt x="35" y="18"/>
                </a:cubicBezTo>
                <a:lnTo>
                  <a:pt x="35" y="18"/>
                </a:lnTo>
                <a:cubicBezTo>
                  <a:pt x="35" y="24"/>
                  <a:pt x="33" y="28"/>
                  <a:pt x="30" y="32"/>
                </a:cubicBezTo>
                <a:lnTo>
                  <a:pt x="30" y="32"/>
                </a:lnTo>
                <a:cubicBezTo>
                  <a:pt x="27" y="35"/>
                  <a:pt x="22" y="37"/>
                  <a:pt x="18" y="37"/>
                </a:cubicBezTo>
                <a:lnTo>
                  <a:pt x="18" y="37"/>
                </a:lnTo>
                <a:cubicBezTo>
                  <a:pt x="13" y="37"/>
                  <a:pt x="9" y="35"/>
                  <a:pt x="5" y="32"/>
                </a:cubicBezTo>
                <a:lnTo>
                  <a:pt x="5" y="32"/>
                </a:lnTo>
                <a:cubicBezTo>
                  <a:pt x="2" y="28"/>
                  <a:pt x="0" y="24"/>
                  <a:pt x="0" y="18"/>
                </a:cubicBezTo>
                <a:lnTo>
                  <a:pt x="0" y="18"/>
                </a:lnTo>
                <a:cubicBezTo>
                  <a:pt x="0" y="13"/>
                  <a:pt x="2" y="8"/>
                  <a:pt x="5" y="5"/>
                </a:cubicBezTo>
                <a:lnTo>
                  <a:pt x="5" y="5"/>
                </a:lnTo>
                <a:cubicBezTo>
                  <a:pt x="9" y="2"/>
                  <a:pt x="13" y="0"/>
                  <a:pt x="18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108"/>
          <p:cNvSpPr>
            <a:spLocks noChangeArrowheads="1"/>
          </p:cNvSpPr>
          <p:nvPr/>
        </p:nvSpPr>
        <p:spPr bwMode="auto">
          <a:xfrm>
            <a:off x="8408235" y="6522260"/>
            <a:ext cx="160701" cy="182866"/>
          </a:xfrm>
          <a:custGeom>
            <a:avLst/>
            <a:gdLst>
              <a:gd name="T0" fmla="*/ 108 w 127"/>
              <a:gd name="T1" fmla="*/ 43 h 145"/>
              <a:gd name="T2" fmla="*/ 108 w 127"/>
              <a:gd name="T3" fmla="*/ 43 h 145"/>
              <a:gd name="T4" fmla="*/ 71 w 127"/>
              <a:gd name="T5" fmla="*/ 27 h 145"/>
              <a:gd name="T6" fmla="*/ 71 w 127"/>
              <a:gd name="T7" fmla="*/ 27 h 145"/>
              <a:gd name="T8" fmla="*/ 41 w 127"/>
              <a:gd name="T9" fmla="*/ 40 h 145"/>
              <a:gd name="T10" fmla="*/ 41 w 127"/>
              <a:gd name="T11" fmla="*/ 40 h 145"/>
              <a:gd name="T12" fmla="*/ 29 w 127"/>
              <a:gd name="T13" fmla="*/ 73 h 145"/>
              <a:gd name="T14" fmla="*/ 29 w 127"/>
              <a:gd name="T15" fmla="*/ 73 h 145"/>
              <a:gd name="T16" fmla="*/ 40 w 127"/>
              <a:gd name="T17" fmla="*/ 105 h 145"/>
              <a:gd name="T18" fmla="*/ 40 w 127"/>
              <a:gd name="T19" fmla="*/ 105 h 145"/>
              <a:gd name="T20" fmla="*/ 70 w 127"/>
              <a:gd name="T21" fmla="*/ 117 h 145"/>
              <a:gd name="T22" fmla="*/ 70 w 127"/>
              <a:gd name="T23" fmla="*/ 117 h 145"/>
              <a:gd name="T24" fmla="*/ 109 w 127"/>
              <a:gd name="T25" fmla="*/ 101 h 145"/>
              <a:gd name="T26" fmla="*/ 126 w 127"/>
              <a:gd name="T27" fmla="*/ 117 h 145"/>
              <a:gd name="T28" fmla="*/ 126 w 127"/>
              <a:gd name="T29" fmla="*/ 117 h 145"/>
              <a:gd name="T30" fmla="*/ 102 w 127"/>
              <a:gd name="T31" fmla="*/ 137 h 145"/>
              <a:gd name="T32" fmla="*/ 102 w 127"/>
              <a:gd name="T33" fmla="*/ 137 h 145"/>
              <a:gd name="T34" fmla="*/ 68 w 127"/>
              <a:gd name="T35" fmla="*/ 144 h 145"/>
              <a:gd name="T36" fmla="*/ 68 w 127"/>
              <a:gd name="T37" fmla="*/ 144 h 145"/>
              <a:gd name="T38" fmla="*/ 33 w 127"/>
              <a:gd name="T39" fmla="*/ 135 h 145"/>
              <a:gd name="T40" fmla="*/ 33 w 127"/>
              <a:gd name="T41" fmla="*/ 135 h 145"/>
              <a:gd name="T42" fmla="*/ 8 w 127"/>
              <a:gd name="T43" fmla="*/ 109 h 145"/>
              <a:gd name="T44" fmla="*/ 8 w 127"/>
              <a:gd name="T45" fmla="*/ 109 h 145"/>
              <a:gd name="T46" fmla="*/ 0 w 127"/>
              <a:gd name="T47" fmla="*/ 73 h 145"/>
              <a:gd name="T48" fmla="*/ 0 w 127"/>
              <a:gd name="T49" fmla="*/ 73 h 145"/>
              <a:gd name="T50" fmla="*/ 8 w 127"/>
              <a:gd name="T51" fmla="*/ 35 h 145"/>
              <a:gd name="T52" fmla="*/ 8 w 127"/>
              <a:gd name="T53" fmla="*/ 35 h 145"/>
              <a:gd name="T54" fmla="*/ 33 w 127"/>
              <a:gd name="T55" fmla="*/ 10 h 145"/>
              <a:gd name="T56" fmla="*/ 33 w 127"/>
              <a:gd name="T57" fmla="*/ 10 h 145"/>
              <a:gd name="T58" fmla="*/ 68 w 127"/>
              <a:gd name="T59" fmla="*/ 0 h 145"/>
              <a:gd name="T60" fmla="*/ 68 w 127"/>
              <a:gd name="T61" fmla="*/ 0 h 145"/>
              <a:gd name="T62" fmla="*/ 101 w 127"/>
              <a:gd name="T63" fmla="*/ 6 h 145"/>
              <a:gd name="T64" fmla="*/ 101 w 127"/>
              <a:gd name="T65" fmla="*/ 6 h 145"/>
              <a:gd name="T66" fmla="*/ 124 w 127"/>
              <a:gd name="T67" fmla="*/ 24 h 145"/>
              <a:gd name="T68" fmla="*/ 108 w 127"/>
              <a:gd name="T69" fmla="*/ 4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45">
                <a:moveTo>
                  <a:pt x="108" y="43"/>
                </a:moveTo>
                <a:lnTo>
                  <a:pt x="108" y="43"/>
                </a:lnTo>
                <a:cubicBezTo>
                  <a:pt x="98" y="33"/>
                  <a:pt x="86" y="27"/>
                  <a:pt x="71" y="27"/>
                </a:cubicBezTo>
                <a:lnTo>
                  <a:pt x="71" y="27"/>
                </a:lnTo>
                <a:cubicBezTo>
                  <a:pt x="59" y="27"/>
                  <a:pt x="49" y="32"/>
                  <a:pt x="41" y="40"/>
                </a:cubicBezTo>
                <a:lnTo>
                  <a:pt x="41" y="40"/>
                </a:lnTo>
                <a:cubicBezTo>
                  <a:pt x="33" y="48"/>
                  <a:pt x="29" y="59"/>
                  <a:pt x="29" y="73"/>
                </a:cubicBezTo>
                <a:lnTo>
                  <a:pt x="29" y="73"/>
                </a:lnTo>
                <a:cubicBezTo>
                  <a:pt x="29" y="86"/>
                  <a:pt x="33" y="97"/>
                  <a:pt x="40" y="105"/>
                </a:cubicBezTo>
                <a:lnTo>
                  <a:pt x="40" y="105"/>
                </a:lnTo>
                <a:cubicBezTo>
                  <a:pt x="48" y="114"/>
                  <a:pt x="58" y="117"/>
                  <a:pt x="70" y="117"/>
                </a:cubicBezTo>
                <a:lnTo>
                  <a:pt x="70" y="117"/>
                </a:lnTo>
                <a:cubicBezTo>
                  <a:pt x="87" y="117"/>
                  <a:pt x="100" y="112"/>
                  <a:pt x="109" y="101"/>
                </a:cubicBezTo>
                <a:lnTo>
                  <a:pt x="126" y="117"/>
                </a:lnTo>
                <a:lnTo>
                  <a:pt x="126" y="117"/>
                </a:lnTo>
                <a:cubicBezTo>
                  <a:pt x="120" y="126"/>
                  <a:pt x="112" y="132"/>
                  <a:pt x="102" y="137"/>
                </a:cubicBezTo>
                <a:lnTo>
                  <a:pt x="102" y="137"/>
                </a:lnTo>
                <a:cubicBezTo>
                  <a:pt x="92" y="142"/>
                  <a:pt x="81" y="144"/>
                  <a:pt x="68" y="144"/>
                </a:cubicBezTo>
                <a:lnTo>
                  <a:pt x="68" y="144"/>
                </a:lnTo>
                <a:cubicBezTo>
                  <a:pt x="55" y="144"/>
                  <a:pt x="43" y="140"/>
                  <a:pt x="33" y="135"/>
                </a:cubicBezTo>
                <a:lnTo>
                  <a:pt x="33" y="135"/>
                </a:lnTo>
                <a:cubicBezTo>
                  <a:pt x="22" y="129"/>
                  <a:pt x="15" y="120"/>
                  <a:pt x="8" y="109"/>
                </a:cubicBezTo>
                <a:lnTo>
                  <a:pt x="8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8" y="35"/>
                </a:cubicBezTo>
                <a:lnTo>
                  <a:pt x="8" y="35"/>
                </a:lnTo>
                <a:cubicBezTo>
                  <a:pt x="15" y="24"/>
                  <a:pt x="22" y="16"/>
                  <a:pt x="33" y="10"/>
                </a:cubicBezTo>
                <a:lnTo>
                  <a:pt x="33" y="10"/>
                </a:lnTo>
                <a:cubicBezTo>
                  <a:pt x="43" y="3"/>
                  <a:pt x="55" y="0"/>
                  <a:pt x="68" y="0"/>
                </a:cubicBezTo>
                <a:lnTo>
                  <a:pt x="68" y="0"/>
                </a:lnTo>
                <a:cubicBezTo>
                  <a:pt x="80" y="0"/>
                  <a:pt x="91" y="3"/>
                  <a:pt x="101" y="6"/>
                </a:cubicBezTo>
                <a:lnTo>
                  <a:pt x="101" y="6"/>
                </a:lnTo>
                <a:cubicBezTo>
                  <a:pt x="110" y="11"/>
                  <a:pt x="118" y="16"/>
                  <a:pt x="124" y="24"/>
                </a:cubicBezTo>
                <a:lnTo>
                  <a:pt x="108" y="43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109"/>
          <p:cNvSpPr>
            <a:spLocks noChangeArrowheads="1"/>
          </p:cNvSpPr>
          <p:nvPr/>
        </p:nvSpPr>
        <p:spPr bwMode="auto">
          <a:xfrm>
            <a:off x="8580018" y="6522260"/>
            <a:ext cx="166241" cy="182866"/>
          </a:xfrm>
          <a:custGeom>
            <a:avLst/>
            <a:gdLst>
              <a:gd name="T0" fmla="*/ 68 w 134"/>
              <a:gd name="T1" fmla="*/ 0 h 145"/>
              <a:gd name="T2" fmla="*/ 68 w 134"/>
              <a:gd name="T3" fmla="*/ 0 h 145"/>
              <a:gd name="T4" fmla="*/ 117 w 134"/>
              <a:gd name="T5" fmla="*/ 19 h 145"/>
              <a:gd name="T6" fmla="*/ 117 w 134"/>
              <a:gd name="T7" fmla="*/ 19 h 145"/>
              <a:gd name="T8" fmla="*/ 133 w 134"/>
              <a:gd name="T9" fmla="*/ 73 h 145"/>
              <a:gd name="T10" fmla="*/ 133 w 134"/>
              <a:gd name="T11" fmla="*/ 73 h 145"/>
              <a:gd name="T12" fmla="*/ 132 w 134"/>
              <a:gd name="T13" fmla="*/ 84 h 145"/>
              <a:gd name="T14" fmla="*/ 30 w 134"/>
              <a:gd name="T15" fmla="*/ 84 h 145"/>
              <a:gd name="T16" fmla="*/ 30 w 134"/>
              <a:gd name="T17" fmla="*/ 84 h 145"/>
              <a:gd name="T18" fmla="*/ 45 w 134"/>
              <a:gd name="T19" fmla="*/ 110 h 145"/>
              <a:gd name="T20" fmla="*/ 45 w 134"/>
              <a:gd name="T21" fmla="*/ 110 h 145"/>
              <a:gd name="T22" fmla="*/ 72 w 134"/>
              <a:gd name="T23" fmla="*/ 119 h 145"/>
              <a:gd name="T24" fmla="*/ 72 w 134"/>
              <a:gd name="T25" fmla="*/ 119 h 145"/>
              <a:gd name="T26" fmla="*/ 93 w 134"/>
              <a:gd name="T27" fmla="*/ 115 h 145"/>
              <a:gd name="T28" fmla="*/ 93 w 134"/>
              <a:gd name="T29" fmla="*/ 115 h 145"/>
              <a:gd name="T30" fmla="*/ 110 w 134"/>
              <a:gd name="T31" fmla="*/ 103 h 145"/>
              <a:gd name="T32" fmla="*/ 125 w 134"/>
              <a:gd name="T33" fmla="*/ 120 h 145"/>
              <a:gd name="T34" fmla="*/ 125 w 134"/>
              <a:gd name="T35" fmla="*/ 120 h 145"/>
              <a:gd name="T36" fmla="*/ 101 w 134"/>
              <a:gd name="T37" fmla="*/ 137 h 145"/>
              <a:gd name="T38" fmla="*/ 101 w 134"/>
              <a:gd name="T39" fmla="*/ 137 h 145"/>
              <a:gd name="T40" fmla="*/ 70 w 134"/>
              <a:gd name="T41" fmla="*/ 144 h 145"/>
              <a:gd name="T42" fmla="*/ 70 w 134"/>
              <a:gd name="T43" fmla="*/ 144 h 145"/>
              <a:gd name="T44" fmla="*/ 33 w 134"/>
              <a:gd name="T45" fmla="*/ 135 h 145"/>
              <a:gd name="T46" fmla="*/ 33 w 134"/>
              <a:gd name="T47" fmla="*/ 135 h 145"/>
              <a:gd name="T48" fmla="*/ 9 w 134"/>
              <a:gd name="T49" fmla="*/ 109 h 145"/>
              <a:gd name="T50" fmla="*/ 9 w 134"/>
              <a:gd name="T51" fmla="*/ 109 h 145"/>
              <a:gd name="T52" fmla="*/ 0 w 134"/>
              <a:gd name="T53" fmla="*/ 73 h 145"/>
              <a:gd name="T54" fmla="*/ 0 w 134"/>
              <a:gd name="T55" fmla="*/ 73 h 145"/>
              <a:gd name="T56" fmla="*/ 9 w 134"/>
              <a:gd name="T57" fmla="*/ 35 h 145"/>
              <a:gd name="T58" fmla="*/ 9 w 134"/>
              <a:gd name="T59" fmla="*/ 35 h 145"/>
              <a:gd name="T60" fmla="*/ 33 w 134"/>
              <a:gd name="T61" fmla="*/ 10 h 145"/>
              <a:gd name="T62" fmla="*/ 33 w 134"/>
              <a:gd name="T63" fmla="*/ 10 h 145"/>
              <a:gd name="T64" fmla="*/ 68 w 134"/>
              <a:gd name="T65" fmla="*/ 0 h 145"/>
              <a:gd name="T66" fmla="*/ 106 w 134"/>
              <a:gd name="T67" fmla="*/ 62 h 145"/>
              <a:gd name="T68" fmla="*/ 106 w 134"/>
              <a:gd name="T69" fmla="*/ 62 h 145"/>
              <a:gd name="T70" fmla="*/ 96 w 134"/>
              <a:gd name="T71" fmla="*/ 35 h 145"/>
              <a:gd name="T72" fmla="*/ 96 w 134"/>
              <a:gd name="T73" fmla="*/ 35 h 145"/>
              <a:gd name="T74" fmla="*/ 69 w 134"/>
              <a:gd name="T75" fmla="*/ 25 h 145"/>
              <a:gd name="T76" fmla="*/ 69 w 134"/>
              <a:gd name="T77" fmla="*/ 25 h 145"/>
              <a:gd name="T78" fmla="*/ 42 w 134"/>
              <a:gd name="T79" fmla="*/ 35 h 145"/>
              <a:gd name="T80" fmla="*/ 42 w 134"/>
              <a:gd name="T81" fmla="*/ 35 h 145"/>
              <a:gd name="T82" fmla="*/ 29 w 134"/>
              <a:gd name="T83" fmla="*/ 62 h 145"/>
              <a:gd name="T84" fmla="*/ 106 w 134"/>
              <a:gd name="T8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6" y="7"/>
                  <a:pt x="117" y="19"/>
                </a:cubicBezTo>
                <a:lnTo>
                  <a:pt x="117" y="19"/>
                </a:lnTo>
                <a:cubicBezTo>
                  <a:pt x="127" y="32"/>
                  <a:pt x="133" y="50"/>
                  <a:pt x="133" y="73"/>
                </a:cubicBezTo>
                <a:lnTo>
                  <a:pt x="133" y="73"/>
                </a:lnTo>
                <a:cubicBezTo>
                  <a:pt x="133" y="75"/>
                  <a:pt x="133" y="79"/>
                  <a:pt x="132" y="84"/>
                </a:cubicBezTo>
                <a:lnTo>
                  <a:pt x="30" y="84"/>
                </a:lnTo>
                <a:lnTo>
                  <a:pt x="30" y="84"/>
                </a:lnTo>
                <a:cubicBezTo>
                  <a:pt x="32" y="94"/>
                  <a:pt x="37" y="104"/>
                  <a:pt x="45" y="110"/>
                </a:cubicBezTo>
                <a:lnTo>
                  <a:pt x="45" y="110"/>
                </a:lnTo>
                <a:cubicBezTo>
                  <a:pt x="52" y="116"/>
                  <a:pt x="61" y="119"/>
                  <a:pt x="72" y="119"/>
                </a:cubicBezTo>
                <a:lnTo>
                  <a:pt x="72" y="119"/>
                </a:lnTo>
                <a:cubicBezTo>
                  <a:pt x="79" y="119"/>
                  <a:pt x="86" y="118"/>
                  <a:pt x="93" y="115"/>
                </a:cubicBezTo>
                <a:lnTo>
                  <a:pt x="93" y="115"/>
                </a:lnTo>
                <a:cubicBezTo>
                  <a:pt x="99" y="112"/>
                  <a:pt x="105" y="108"/>
                  <a:pt x="110" y="103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9" y="128"/>
                  <a:pt x="111" y="133"/>
                  <a:pt x="101" y="137"/>
                </a:cubicBezTo>
                <a:lnTo>
                  <a:pt x="101" y="137"/>
                </a:lnTo>
                <a:cubicBezTo>
                  <a:pt x="92" y="142"/>
                  <a:pt x="81" y="144"/>
                  <a:pt x="70" y="144"/>
                </a:cubicBezTo>
                <a:lnTo>
                  <a:pt x="70" y="144"/>
                </a:lnTo>
                <a:cubicBezTo>
                  <a:pt x="56" y="144"/>
                  <a:pt x="43" y="140"/>
                  <a:pt x="33" y="135"/>
                </a:cubicBezTo>
                <a:lnTo>
                  <a:pt x="33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3" y="10"/>
                </a:cubicBezTo>
                <a:lnTo>
                  <a:pt x="33" y="10"/>
                </a:lnTo>
                <a:cubicBezTo>
                  <a:pt x="43" y="3"/>
                  <a:pt x="56" y="0"/>
                  <a:pt x="68" y="0"/>
                </a:cubicBezTo>
                <a:close/>
                <a:moveTo>
                  <a:pt x="106" y="62"/>
                </a:moveTo>
                <a:lnTo>
                  <a:pt x="106" y="62"/>
                </a:lnTo>
                <a:cubicBezTo>
                  <a:pt x="106" y="51"/>
                  <a:pt x="103" y="41"/>
                  <a:pt x="96" y="35"/>
                </a:cubicBezTo>
                <a:lnTo>
                  <a:pt x="96" y="35"/>
                </a:lnTo>
                <a:cubicBezTo>
                  <a:pt x="89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50" y="29"/>
                  <a:pt x="42" y="35"/>
                </a:cubicBezTo>
                <a:lnTo>
                  <a:pt x="42" y="35"/>
                </a:lnTo>
                <a:cubicBezTo>
                  <a:pt x="35" y="41"/>
                  <a:pt x="31" y="51"/>
                  <a:pt x="29" y="62"/>
                </a:cubicBezTo>
                <a:lnTo>
                  <a:pt x="106" y="6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110"/>
          <p:cNvSpPr>
            <a:spLocks noChangeArrowheads="1"/>
          </p:cNvSpPr>
          <p:nvPr/>
        </p:nvSpPr>
        <p:spPr bwMode="auto">
          <a:xfrm>
            <a:off x="8868169" y="6455764"/>
            <a:ext cx="177323" cy="249363"/>
          </a:xfrm>
          <a:custGeom>
            <a:avLst/>
            <a:gdLst>
              <a:gd name="T0" fmla="*/ 77 w 142"/>
              <a:gd name="T1" fmla="*/ 54 h 199"/>
              <a:gd name="T2" fmla="*/ 77 w 142"/>
              <a:gd name="T3" fmla="*/ 54 h 199"/>
              <a:gd name="T4" fmla="*/ 110 w 142"/>
              <a:gd name="T5" fmla="*/ 64 h 199"/>
              <a:gd name="T6" fmla="*/ 110 w 142"/>
              <a:gd name="T7" fmla="*/ 64 h 199"/>
              <a:gd name="T8" fmla="*/ 133 w 142"/>
              <a:gd name="T9" fmla="*/ 89 h 199"/>
              <a:gd name="T10" fmla="*/ 133 w 142"/>
              <a:gd name="T11" fmla="*/ 89 h 199"/>
              <a:gd name="T12" fmla="*/ 141 w 142"/>
              <a:gd name="T13" fmla="*/ 127 h 199"/>
              <a:gd name="T14" fmla="*/ 141 w 142"/>
              <a:gd name="T15" fmla="*/ 127 h 199"/>
              <a:gd name="T16" fmla="*/ 133 w 142"/>
              <a:gd name="T17" fmla="*/ 164 h 199"/>
              <a:gd name="T18" fmla="*/ 133 w 142"/>
              <a:gd name="T19" fmla="*/ 164 h 199"/>
              <a:gd name="T20" fmla="*/ 111 w 142"/>
              <a:gd name="T21" fmla="*/ 189 h 199"/>
              <a:gd name="T22" fmla="*/ 111 w 142"/>
              <a:gd name="T23" fmla="*/ 189 h 199"/>
              <a:gd name="T24" fmla="*/ 77 w 142"/>
              <a:gd name="T25" fmla="*/ 198 h 199"/>
              <a:gd name="T26" fmla="*/ 77 w 142"/>
              <a:gd name="T27" fmla="*/ 198 h 199"/>
              <a:gd name="T28" fmla="*/ 49 w 142"/>
              <a:gd name="T29" fmla="*/ 191 h 199"/>
              <a:gd name="T30" fmla="*/ 49 w 142"/>
              <a:gd name="T31" fmla="*/ 191 h 199"/>
              <a:gd name="T32" fmla="*/ 29 w 142"/>
              <a:gd name="T33" fmla="*/ 172 h 199"/>
              <a:gd name="T34" fmla="*/ 29 w 142"/>
              <a:gd name="T35" fmla="*/ 197 h 199"/>
              <a:gd name="T36" fmla="*/ 0 w 142"/>
              <a:gd name="T37" fmla="*/ 197 h 199"/>
              <a:gd name="T38" fmla="*/ 0 w 142"/>
              <a:gd name="T39" fmla="*/ 0 h 199"/>
              <a:gd name="T40" fmla="*/ 29 w 142"/>
              <a:gd name="T41" fmla="*/ 0 h 199"/>
              <a:gd name="T42" fmla="*/ 29 w 142"/>
              <a:gd name="T43" fmla="*/ 80 h 199"/>
              <a:gd name="T44" fmla="*/ 29 w 142"/>
              <a:gd name="T45" fmla="*/ 80 h 199"/>
              <a:gd name="T46" fmla="*/ 48 w 142"/>
              <a:gd name="T47" fmla="*/ 61 h 199"/>
              <a:gd name="T48" fmla="*/ 48 w 142"/>
              <a:gd name="T49" fmla="*/ 61 h 199"/>
              <a:gd name="T50" fmla="*/ 77 w 142"/>
              <a:gd name="T51" fmla="*/ 54 h 199"/>
              <a:gd name="T52" fmla="*/ 70 w 142"/>
              <a:gd name="T53" fmla="*/ 172 h 199"/>
              <a:gd name="T54" fmla="*/ 70 w 142"/>
              <a:gd name="T55" fmla="*/ 172 h 199"/>
              <a:gd name="T56" fmla="*/ 92 w 142"/>
              <a:gd name="T57" fmla="*/ 166 h 199"/>
              <a:gd name="T58" fmla="*/ 92 w 142"/>
              <a:gd name="T59" fmla="*/ 166 h 199"/>
              <a:gd name="T60" fmla="*/ 106 w 142"/>
              <a:gd name="T61" fmla="*/ 150 h 199"/>
              <a:gd name="T62" fmla="*/ 106 w 142"/>
              <a:gd name="T63" fmla="*/ 150 h 199"/>
              <a:gd name="T64" fmla="*/ 112 w 142"/>
              <a:gd name="T65" fmla="*/ 126 h 199"/>
              <a:gd name="T66" fmla="*/ 112 w 142"/>
              <a:gd name="T67" fmla="*/ 126 h 199"/>
              <a:gd name="T68" fmla="*/ 106 w 142"/>
              <a:gd name="T69" fmla="*/ 102 h 199"/>
              <a:gd name="T70" fmla="*/ 106 w 142"/>
              <a:gd name="T71" fmla="*/ 102 h 199"/>
              <a:gd name="T72" fmla="*/ 92 w 142"/>
              <a:gd name="T73" fmla="*/ 86 h 199"/>
              <a:gd name="T74" fmla="*/ 92 w 142"/>
              <a:gd name="T75" fmla="*/ 86 h 199"/>
              <a:gd name="T76" fmla="*/ 70 w 142"/>
              <a:gd name="T77" fmla="*/ 80 h 199"/>
              <a:gd name="T78" fmla="*/ 70 w 142"/>
              <a:gd name="T79" fmla="*/ 80 h 199"/>
              <a:gd name="T80" fmla="*/ 49 w 142"/>
              <a:gd name="T81" fmla="*/ 86 h 199"/>
              <a:gd name="T82" fmla="*/ 49 w 142"/>
              <a:gd name="T83" fmla="*/ 86 h 199"/>
              <a:gd name="T84" fmla="*/ 34 w 142"/>
              <a:gd name="T85" fmla="*/ 102 h 199"/>
              <a:gd name="T86" fmla="*/ 34 w 142"/>
              <a:gd name="T87" fmla="*/ 102 h 199"/>
              <a:gd name="T88" fmla="*/ 29 w 142"/>
              <a:gd name="T89" fmla="*/ 126 h 199"/>
              <a:gd name="T90" fmla="*/ 29 w 142"/>
              <a:gd name="T91" fmla="*/ 126 h 199"/>
              <a:gd name="T92" fmla="*/ 40 w 142"/>
              <a:gd name="T93" fmla="*/ 159 h 199"/>
              <a:gd name="T94" fmla="*/ 40 w 142"/>
              <a:gd name="T95" fmla="*/ 159 h 199"/>
              <a:gd name="T96" fmla="*/ 70 w 142"/>
              <a:gd name="T97" fmla="*/ 17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2" h="199">
                <a:moveTo>
                  <a:pt x="77" y="54"/>
                </a:moveTo>
                <a:lnTo>
                  <a:pt x="77" y="54"/>
                </a:lnTo>
                <a:cubicBezTo>
                  <a:pt x="89" y="54"/>
                  <a:pt x="100" y="57"/>
                  <a:pt x="110" y="64"/>
                </a:cubicBezTo>
                <a:lnTo>
                  <a:pt x="110" y="64"/>
                </a:lnTo>
                <a:cubicBezTo>
                  <a:pt x="120" y="70"/>
                  <a:pt x="128" y="78"/>
                  <a:pt x="133" y="89"/>
                </a:cubicBezTo>
                <a:lnTo>
                  <a:pt x="133" y="89"/>
                </a:lnTo>
                <a:cubicBezTo>
                  <a:pt x="138" y="100"/>
                  <a:pt x="141" y="112"/>
                  <a:pt x="141" y="127"/>
                </a:cubicBezTo>
                <a:lnTo>
                  <a:pt x="141" y="127"/>
                </a:lnTo>
                <a:cubicBezTo>
                  <a:pt x="141" y="141"/>
                  <a:pt x="138" y="153"/>
                  <a:pt x="133" y="164"/>
                </a:cubicBezTo>
                <a:lnTo>
                  <a:pt x="133" y="164"/>
                </a:lnTo>
                <a:cubicBezTo>
                  <a:pt x="128" y="175"/>
                  <a:pt x="120" y="183"/>
                  <a:pt x="111" y="189"/>
                </a:cubicBezTo>
                <a:lnTo>
                  <a:pt x="111" y="189"/>
                </a:lnTo>
                <a:cubicBezTo>
                  <a:pt x="101" y="195"/>
                  <a:pt x="90" y="198"/>
                  <a:pt x="77" y="198"/>
                </a:cubicBezTo>
                <a:lnTo>
                  <a:pt x="77" y="198"/>
                </a:lnTo>
                <a:cubicBezTo>
                  <a:pt x="66" y="198"/>
                  <a:pt x="57" y="196"/>
                  <a:pt x="49" y="191"/>
                </a:cubicBezTo>
                <a:lnTo>
                  <a:pt x="49" y="191"/>
                </a:lnTo>
                <a:cubicBezTo>
                  <a:pt x="40" y="187"/>
                  <a:pt x="34" y="180"/>
                  <a:pt x="29" y="172"/>
                </a:cubicBezTo>
                <a:lnTo>
                  <a:pt x="29" y="197"/>
                </a:lnTo>
                <a:lnTo>
                  <a:pt x="0" y="197"/>
                </a:lnTo>
                <a:lnTo>
                  <a:pt x="0" y="0"/>
                </a:lnTo>
                <a:lnTo>
                  <a:pt x="29" y="0"/>
                </a:lnTo>
                <a:lnTo>
                  <a:pt x="29" y="80"/>
                </a:lnTo>
                <a:lnTo>
                  <a:pt x="29" y="80"/>
                </a:lnTo>
                <a:cubicBezTo>
                  <a:pt x="34" y="72"/>
                  <a:pt x="40" y="65"/>
                  <a:pt x="48" y="61"/>
                </a:cubicBezTo>
                <a:lnTo>
                  <a:pt x="48" y="61"/>
                </a:lnTo>
                <a:cubicBezTo>
                  <a:pt x="57" y="57"/>
                  <a:pt x="66" y="54"/>
                  <a:pt x="77" y="54"/>
                </a:cubicBezTo>
                <a:close/>
                <a:moveTo>
                  <a:pt x="70" y="172"/>
                </a:moveTo>
                <a:lnTo>
                  <a:pt x="70" y="172"/>
                </a:lnTo>
                <a:cubicBezTo>
                  <a:pt x="78" y="172"/>
                  <a:pt x="86" y="170"/>
                  <a:pt x="92" y="166"/>
                </a:cubicBezTo>
                <a:lnTo>
                  <a:pt x="92" y="166"/>
                </a:lnTo>
                <a:cubicBezTo>
                  <a:pt x="98" y="162"/>
                  <a:pt x="103" y="157"/>
                  <a:pt x="106" y="150"/>
                </a:cubicBezTo>
                <a:lnTo>
                  <a:pt x="106" y="150"/>
                </a:lnTo>
                <a:cubicBezTo>
                  <a:pt x="110" y="142"/>
                  <a:pt x="112" y="135"/>
                  <a:pt x="112" y="126"/>
                </a:cubicBezTo>
                <a:lnTo>
                  <a:pt x="112" y="126"/>
                </a:lnTo>
                <a:cubicBezTo>
                  <a:pt x="112" y="117"/>
                  <a:pt x="110" y="109"/>
                  <a:pt x="106" y="102"/>
                </a:cubicBezTo>
                <a:lnTo>
                  <a:pt x="106" y="102"/>
                </a:lnTo>
                <a:cubicBezTo>
                  <a:pt x="103" y="95"/>
                  <a:pt x="98" y="90"/>
                  <a:pt x="92" y="86"/>
                </a:cubicBezTo>
                <a:lnTo>
                  <a:pt x="92" y="86"/>
                </a:lnTo>
                <a:cubicBezTo>
                  <a:pt x="86" y="82"/>
                  <a:pt x="78" y="80"/>
                  <a:pt x="70" y="80"/>
                </a:cubicBezTo>
                <a:lnTo>
                  <a:pt x="70" y="80"/>
                </a:lnTo>
                <a:cubicBezTo>
                  <a:pt x="62" y="80"/>
                  <a:pt x="55" y="82"/>
                  <a:pt x="49" y="86"/>
                </a:cubicBezTo>
                <a:lnTo>
                  <a:pt x="49" y="86"/>
                </a:lnTo>
                <a:cubicBezTo>
                  <a:pt x="43" y="90"/>
                  <a:pt x="38" y="95"/>
                  <a:pt x="34" y="102"/>
                </a:cubicBezTo>
                <a:lnTo>
                  <a:pt x="34" y="102"/>
                </a:lnTo>
                <a:cubicBezTo>
                  <a:pt x="31" y="109"/>
                  <a:pt x="29" y="117"/>
                  <a:pt x="29" y="126"/>
                </a:cubicBezTo>
                <a:lnTo>
                  <a:pt x="29" y="126"/>
                </a:lnTo>
                <a:cubicBezTo>
                  <a:pt x="29" y="140"/>
                  <a:pt x="33" y="151"/>
                  <a:pt x="40" y="159"/>
                </a:cubicBezTo>
                <a:lnTo>
                  <a:pt x="40" y="159"/>
                </a:lnTo>
                <a:cubicBezTo>
                  <a:pt x="48" y="168"/>
                  <a:pt x="58" y="172"/>
                  <a:pt x="70" y="17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111"/>
          <p:cNvSpPr>
            <a:spLocks noChangeArrowheads="1"/>
          </p:cNvSpPr>
          <p:nvPr/>
        </p:nvSpPr>
        <p:spPr bwMode="auto">
          <a:xfrm>
            <a:off x="9067657" y="6522260"/>
            <a:ext cx="166241" cy="182866"/>
          </a:xfrm>
          <a:custGeom>
            <a:avLst/>
            <a:gdLst>
              <a:gd name="T0" fmla="*/ 68 w 134"/>
              <a:gd name="T1" fmla="*/ 0 h 145"/>
              <a:gd name="T2" fmla="*/ 68 w 134"/>
              <a:gd name="T3" fmla="*/ 0 h 145"/>
              <a:gd name="T4" fmla="*/ 116 w 134"/>
              <a:gd name="T5" fmla="*/ 19 h 145"/>
              <a:gd name="T6" fmla="*/ 116 w 134"/>
              <a:gd name="T7" fmla="*/ 19 h 145"/>
              <a:gd name="T8" fmla="*/ 133 w 134"/>
              <a:gd name="T9" fmla="*/ 73 h 145"/>
              <a:gd name="T10" fmla="*/ 133 w 134"/>
              <a:gd name="T11" fmla="*/ 73 h 145"/>
              <a:gd name="T12" fmla="*/ 132 w 134"/>
              <a:gd name="T13" fmla="*/ 84 h 145"/>
              <a:gd name="T14" fmla="*/ 29 w 134"/>
              <a:gd name="T15" fmla="*/ 84 h 145"/>
              <a:gd name="T16" fmla="*/ 29 w 134"/>
              <a:gd name="T17" fmla="*/ 84 h 145"/>
              <a:gd name="T18" fmla="*/ 45 w 134"/>
              <a:gd name="T19" fmla="*/ 110 h 145"/>
              <a:gd name="T20" fmla="*/ 45 w 134"/>
              <a:gd name="T21" fmla="*/ 110 h 145"/>
              <a:gd name="T22" fmla="*/ 72 w 134"/>
              <a:gd name="T23" fmla="*/ 119 h 145"/>
              <a:gd name="T24" fmla="*/ 72 w 134"/>
              <a:gd name="T25" fmla="*/ 119 h 145"/>
              <a:gd name="T26" fmla="*/ 92 w 134"/>
              <a:gd name="T27" fmla="*/ 115 h 145"/>
              <a:gd name="T28" fmla="*/ 92 w 134"/>
              <a:gd name="T29" fmla="*/ 115 h 145"/>
              <a:gd name="T30" fmla="*/ 110 w 134"/>
              <a:gd name="T31" fmla="*/ 103 h 145"/>
              <a:gd name="T32" fmla="*/ 125 w 134"/>
              <a:gd name="T33" fmla="*/ 120 h 145"/>
              <a:gd name="T34" fmla="*/ 125 w 134"/>
              <a:gd name="T35" fmla="*/ 120 h 145"/>
              <a:gd name="T36" fmla="*/ 101 w 134"/>
              <a:gd name="T37" fmla="*/ 137 h 145"/>
              <a:gd name="T38" fmla="*/ 101 w 134"/>
              <a:gd name="T39" fmla="*/ 137 h 145"/>
              <a:gd name="T40" fmla="*/ 69 w 134"/>
              <a:gd name="T41" fmla="*/ 144 h 145"/>
              <a:gd name="T42" fmla="*/ 69 w 134"/>
              <a:gd name="T43" fmla="*/ 144 h 145"/>
              <a:gd name="T44" fmla="*/ 33 w 134"/>
              <a:gd name="T45" fmla="*/ 135 h 145"/>
              <a:gd name="T46" fmla="*/ 33 w 134"/>
              <a:gd name="T47" fmla="*/ 135 h 145"/>
              <a:gd name="T48" fmla="*/ 9 w 134"/>
              <a:gd name="T49" fmla="*/ 109 h 145"/>
              <a:gd name="T50" fmla="*/ 9 w 134"/>
              <a:gd name="T51" fmla="*/ 109 h 145"/>
              <a:gd name="T52" fmla="*/ 0 w 134"/>
              <a:gd name="T53" fmla="*/ 73 h 145"/>
              <a:gd name="T54" fmla="*/ 0 w 134"/>
              <a:gd name="T55" fmla="*/ 73 h 145"/>
              <a:gd name="T56" fmla="*/ 9 w 134"/>
              <a:gd name="T57" fmla="*/ 35 h 145"/>
              <a:gd name="T58" fmla="*/ 9 w 134"/>
              <a:gd name="T59" fmla="*/ 35 h 145"/>
              <a:gd name="T60" fmla="*/ 33 w 134"/>
              <a:gd name="T61" fmla="*/ 10 h 145"/>
              <a:gd name="T62" fmla="*/ 33 w 134"/>
              <a:gd name="T63" fmla="*/ 10 h 145"/>
              <a:gd name="T64" fmla="*/ 68 w 134"/>
              <a:gd name="T65" fmla="*/ 0 h 145"/>
              <a:gd name="T66" fmla="*/ 107 w 134"/>
              <a:gd name="T67" fmla="*/ 62 h 145"/>
              <a:gd name="T68" fmla="*/ 107 w 134"/>
              <a:gd name="T69" fmla="*/ 62 h 145"/>
              <a:gd name="T70" fmla="*/ 95 w 134"/>
              <a:gd name="T71" fmla="*/ 35 h 145"/>
              <a:gd name="T72" fmla="*/ 95 w 134"/>
              <a:gd name="T73" fmla="*/ 35 h 145"/>
              <a:gd name="T74" fmla="*/ 69 w 134"/>
              <a:gd name="T75" fmla="*/ 25 h 145"/>
              <a:gd name="T76" fmla="*/ 69 w 134"/>
              <a:gd name="T77" fmla="*/ 25 h 145"/>
              <a:gd name="T78" fmla="*/ 42 w 134"/>
              <a:gd name="T79" fmla="*/ 35 h 145"/>
              <a:gd name="T80" fmla="*/ 42 w 134"/>
              <a:gd name="T81" fmla="*/ 35 h 145"/>
              <a:gd name="T82" fmla="*/ 29 w 134"/>
              <a:gd name="T83" fmla="*/ 62 h 145"/>
              <a:gd name="T84" fmla="*/ 107 w 134"/>
              <a:gd name="T8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6" y="7"/>
                  <a:pt x="116" y="19"/>
                </a:cubicBezTo>
                <a:lnTo>
                  <a:pt x="116" y="19"/>
                </a:lnTo>
                <a:cubicBezTo>
                  <a:pt x="127" y="32"/>
                  <a:pt x="133" y="50"/>
                  <a:pt x="133" y="73"/>
                </a:cubicBezTo>
                <a:lnTo>
                  <a:pt x="133" y="73"/>
                </a:lnTo>
                <a:cubicBezTo>
                  <a:pt x="133" y="75"/>
                  <a:pt x="132" y="79"/>
                  <a:pt x="132" y="84"/>
                </a:cubicBezTo>
                <a:lnTo>
                  <a:pt x="29" y="84"/>
                </a:lnTo>
                <a:lnTo>
                  <a:pt x="29" y="84"/>
                </a:lnTo>
                <a:cubicBezTo>
                  <a:pt x="32" y="94"/>
                  <a:pt x="37" y="104"/>
                  <a:pt x="45" y="110"/>
                </a:cubicBezTo>
                <a:lnTo>
                  <a:pt x="45" y="110"/>
                </a:lnTo>
                <a:cubicBezTo>
                  <a:pt x="52" y="116"/>
                  <a:pt x="61" y="119"/>
                  <a:pt x="72" y="119"/>
                </a:cubicBezTo>
                <a:lnTo>
                  <a:pt x="72" y="119"/>
                </a:lnTo>
                <a:cubicBezTo>
                  <a:pt x="79" y="119"/>
                  <a:pt x="86" y="118"/>
                  <a:pt x="92" y="115"/>
                </a:cubicBezTo>
                <a:lnTo>
                  <a:pt x="92" y="115"/>
                </a:lnTo>
                <a:cubicBezTo>
                  <a:pt x="99" y="112"/>
                  <a:pt x="105" y="108"/>
                  <a:pt x="110" y="103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9" y="128"/>
                  <a:pt x="111" y="133"/>
                  <a:pt x="101" y="137"/>
                </a:cubicBezTo>
                <a:lnTo>
                  <a:pt x="101" y="137"/>
                </a:lnTo>
                <a:cubicBezTo>
                  <a:pt x="92" y="142"/>
                  <a:pt x="81" y="144"/>
                  <a:pt x="69" y="144"/>
                </a:cubicBezTo>
                <a:lnTo>
                  <a:pt x="69" y="144"/>
                </a:lnTo>
                <a:cubicBezTo>
                  <a:pt x="56" y="144"/>
                  <a:pt x="44" y="140"/>
                  <a:pt x="33" y="135"/>
                </a:cubicBezTo>
                <a:lnTo>
                  <a:pt x="33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3" y="10"/>
                </a:cubicBezTo>
                <a:lnTo>
                  <a:pt x="33" y="10"/>
                </a:lnTo>
                <a:cubicBezTo>
                  <a:pt x="44" y="3"/>
                  <a:pt x="55" y="0"/>
                  <a:pt x="68" y="0"/>
                </a:cubicBezTo>
                <a:close/>
                <a:moveTo>
                  <a:pt x="107" y="62"/>
                </a:moveTo>
                <a:lnTo>
                  <a:pt x="107" y="62"/>
                </a:lnTo>
                <a:cubicBezTo>
                  <a:pt x="106" y="51"/>
                  <a:pt x="102" y="41"/>
                  <a:pt x="95" y="35"/>
                </a:cubicBezTo>
                <a:lnTo>
                  <a:pt x="95" y="35"/>
                </a:lnTo>
                <a:cubicBezTo>
                  <a:pt x="89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5" y="41"/>
                  <a:pt x="31" y="51"/>
                  <a:pt x="29" y="62"/>
                </a:cubicBezTo>
                <a:lnTo>
                  <a:pt x="107" y="6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112"/>
          <p:cNvSpPr>
            <a:spLocks noChangeArrowheads="1"/>
          </p:cNvSpPr>
          <p:nvPr/>
        </p:nvSpPr>
        <p:spPr bwMode="auto">
          <a:xfrm>
            <a:off x="9267146" y="6450224"/>
            <a:ext cx="44331" cy="254902"/>
          </a:xfrm>
          <a:custGeom>
            <a:avLst/>
            <a:gdLst>
              <a:gd name="T0" fmla="*/ 3 w 35"/>
              <a:gd name="T1" fmla="*/ 59 h 201"/>
              <a:gd name="T2" fmla="*/ 31 w 35"/>
              <a:gd name="T3" fmla="*/ 59 h 201"/>
              <a:gd name="T4" fmla="*/ 31 w 35"/>
              <a:gd name="T5" fmla="*/ 200 h 201"/>
              <a:gd name="T6" fmla="*/ 3 w 35"/>
              <a:gd name="T7" fmla="*/ 200 h 201"/>
              <a:gd name="T8" fmla="*/ 3 w 35"/>
              <a:gd name="T9" fmla="*/ 59 h 201"/>
              <a:gd name="T10" fmla="*/ 17 w 35"/>
              <a:gd name="T11" fmla="*/ 0 h 201"/>
              <a:gd name="T12" fmla="*/ 17 w 35"/>
              <a:gd name="T13" fmla="*/ 0 h 201"/>
              <a:gd name="T14" fmla="*/ 29 w 35"/>
              <a:gd name="T15" fmla="*/ 5 h 201"/>
              <a:gd name="T16" fmla="*/ 29 w 35"/>
              <a:gd name="T17" fmla="*/ 5 h 201"/>
              <a:gd name="T18" fmla="*/ 34 w 35"/>
              <a:gd name="T19" fmla="*/ 18 h 201"/>
              <a:gd name="T20" fmla="*/ 34 w 35"/>
              <a:gd name="T21" fmla="*/ 18 h 201"/>
              <a:gd name="T22" fmla="*/ 29 w 35"/>
              <a:gd name="T23" fmla="*/ 32 h 201"/>
              <a:gd name="T24" fmla="*/ 29 w 35"/>
              <a:gd name="T25" fmla="*/ 32 h 201"/>
              <a:gd name="T26" fmla="*/ 17 w 35"/>
              <a:gd name="T27" fmla="*/ 37 h 201"/>
              <a:gd name="T28" fmla="*/ 17 w 35"/>
              <a:gd name="T29" fmla="*/ 37 h 201"/>
              <a:gd name="T30" fmla="*/ 5 w 35"/>
              <a:gd name="T31" fmla="*/ 32 h 201"/>
              <a:gd name="T32" fmla="*/ 5 w 35"/>
              <a:gd name="T33" fmla="*/ 32 h 201"/>
              <a:gd name="T34" fmla="*/ 0 w 35"/>
              <a:gd name="T35" fmla="*/ 18 h 201"/>
              <a:gd name="T36" fmla="*/ 0 w 35"/>
              <a:gd name="T37" fmla="*/ 18 h 201"/>
              <a:gd name="T38" fmla="*/ 5 w 35"/>
              <a:gd name="T39" fmla="*/ 5 h 201"/>
              <a:gd name="T40" fmla="*/ 5 w 35"/>
              <a:gd name="T41" fmla="*/ 5 h 201"/>
              <a:gd name="T42" fmla="*/ 17 w 35"/>
              <a:gd name="T43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" h="201">
                <a:moveTo>
                  <a:pt x="3" y="59"/>
                </a:moveTo>
                <a:lnTo>
                  <a:pt x="31" y="59"/>
                </a:lnTo>
                <a:lnTo>
                  <a:pt x="31" y="200"/>
                </a:lnTo>
                <a:lnTo>
                  <a:pt x="3" y="200"/>
                </a:lnTo>
                <a:lnTo>
                  <a:pt x="3" y="59"/>
                </a:lnTo>
                <a:close/>
                <a:moveTo>
                  <a:pt x="17" y="0"/>
                </a:moveTo>
                <a:lnTo>
                  <a:pt x="17" y="0"/>
                </a:lnTo>
                <a:cubicBezTo>
                  <a:pt x="22" y="0"/>
                  <a:pt x="26" y="2"/>
                  <a:pt x="29" y="5"/>
                </a:cubicBezTo>
                <a:lnTo>
                  <a:pt x="29" y="5"/>
                </a:lnTo>
                <a:cubicBezTo>
                  <a:pt x="33" y="8"/>
                  <a:pt x="34" y="13"/>
                  <a:pt x="34" y="18"/>
                </a:cubicBezTo>
                <a:lnTo>
                  <a:pt x="34" y="18"/>
                </a:lnTo>
                <a:cubicBezTo>
                  <a:pt x="34" y="24"/>
                  <a:pt x="33" y="28"/>
                  <a:pt x="29" y="32"/>
                </a:cubicBezTo>
                <a:lnTo>
                  <a:pt x="29" y="32"/>
                </a:lnTo>
                <a:cubicBezTo>
                  <a:pt x="26" y="35"/>
                  <a:pt x="22" y="37"/>
                  <a:pt x="17" y="37"/>
                </a:cubicBezTo>
                <a:lnTo>
                  <a:pt x="17" y="37"/>
                </a:lnTo>
                <a:cubicBezTo>
                  <a:pt x="12" y="37"/>
                  <a:pt x="8" y="35"/>
                  <a:pt x="5" y="32"/>
                </a:cubicBezTo>
                <a:lnTo>
                  <a:pt x="5" y="32"/>
                </a:lnTo>
                <a:cubicBezTo>
                  <a:pt x="1" y="28"/>
                  <a:pt x="0" y="24"/>
                  <a:pt x="0" y="18"/>
                </a:cubicBezTo>
                <a:lnTo>
                  <a:pt x="0" y="18"/>
                </a:lnTo>
                <a:cubicBezTo>
                  <a:pt x="0" y="13"/>
                  <a:pt x="1" y="8"/>
                  <a:pt x="5" y="5"/>
                </a:cubicBezTo>
                <a:lnTo>
                  <a:pt x="5" y="5"/>
                </a:lnTo>
                <a:cubicBezTo>
                  <a:pt x="8" y="2"/>
                  <a:pt x="12" y="0"/>
                  <a:pt x="17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113"/>
          <p:cNvSpPr>
            <a:spLocks noChangeArrowheads="1"/>
          </p:cNvSpPr>
          <p:nvPr/>
        </p:nvSpPr>
        <p:spPr bwMode="auto">
          <a:xfrm>
            <a:off x="9366891" y="6522260"/>
            <a:ext cx="166241" cy="182866"/>
          </a:xfrm>
          <a:custGeom>
            <a:avLst/>
            <a:gdLst>
              <a:gd name="T0" fmla="*/ 79 w 131"/>
              <a:gd name="T1" fmla="*/ 0 h 144"/>
              <a:gd name="T2" fmla="*/ 79 w 131"/>
              <a:gd name="T3" fmla="*/ 0 h 144"/>
              <a:gd name="T4" fmla="*/ 116 w 131"/>
              <a:gd name="T5" fmla="*/ 15 h 144"/>
              <a:gd name="T6" fmla="*/ 116 w 131"/>
              <a:gd name="T7" fmla="*/ 15 h 144"/>
              <a:gd name="T8" fmla="*/ 130 w 131"/>
              <a:gd name="T9" fmla="*/ 55 h 144"/>
              <a:gd name="T10" fmla="*/ 130 w 131"/>
              <a:gd name="T11" fmla="*/ 143 h 144"/>
              <a:gd name="T12" fmla="*/ 100 w 131"/>
              <a:gd name="T13" fmla="*/ 143 h 144"/>
              <a:gd name="T14" fmla="*/ 100 w 131"/>
              <a:gd name="T15" fmla="*/ 63 h 144"/>
              <a:gd name="T16" fmla="*/ 100 w 131"/>
              <a:gd name="T17" fmla="*/ 63 h 144"/>
              <a:gd name="T18" fmla="*/ 92 w 131"/>
              <a:gd name="T19" fmla="*/ 38 h 144"/>
              <a:gd name="T20" fmla="*/ 92 w 131"/>
              <a:gd name="T21" fmla="*/ 38 h 144"/>
              <a:gd name="T22" fmla="*/ 68 w 131"/>
              <a:gd name="T23" fmla="*/ 29 h 144"/>
              <a:gd name="T24" fmla="*/ 68 w 131"/>
              <a:gd name="T25" fmla="*/ 29 h 144"/>
              <a:gd name="T26" fmla="*/ 41 w 131"/>
              <a:gd name="T27" fmla="*/ 40 h 144"/>
              <a:gd name="T28" fmla="*/ 41 w 131"/>
              <a:gd name="T29" fmla="*/ 40 h 144"/>
              <a:gd name="T30" fmla="*/ 29 w 131"/>
              <a:gd name="T31" fmla="*/ 68 h 144"/>
              <a:gd name="T32" fmla="*/ 29 w 131"/>
              <a:gd name="T33" fmla="*/ 143 h 144"/>
              <a:gd name="T34" fmla="*/ 0 w 131"/>
              <a:gd name="T35" fmla="*/ 143 h 144"/>
              <a:gd name="T36" fmla="*/ 0 w 131"/>
              <a:gd name="T37" fmla="*/ 2 h 144"/>
              <a:gd name="T38" fmla="*/ 29 w 131"/>
              <a:gd name="T39" fmla="*/ 2 h 144"/>
              <a:gd name="T40" fmla="*/ 29 w 131"/>
              <a:gd name="T41" fmla="*/ 29 h 144"/>
              <a:gd name="T42" fmla="*/ 29 w 131"/>
              <a:gd name="T43" fmla="*/ 29 h 144"/>
              <a:gd name="T44" fmla="*/ 79 w 131"/>
              <a:gd name="T4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1" h="144">
                <a:moveTo>
                  <a:pt x="79" y="0"/>
                </a:moveTo>
                <a:lnTo>
                  <a:pt x="79" y="0"/>
                </a:lnTo>
                <a:cubicBezTo>
                  <a:pt x="95" y="0"/>
                  <a:pt x="108" y="5"/>
                  <a:pt x="116" y="15"/>
                </a:cubicBezTo>
                <a:lnTo>
                  <a:pt x="116" y="15"/>
                </a:lnTo>
                <a:cubicBezTo>
                  <a:pt x="125" y="25"/>
                  <a:pt x="130" y="38"/>
                  <a:pt x="130" y="55"/>
                </a:cubicBezTo>
                <a:lnTo>
                  <a:pt x="130" y="143"/>
                </a:lnTo>
                <a:lnTo>
                  <a:pt x="100" y="143"/>
                </a:lnTo>
                <a:lnTo>
                  <a:pt x="100" y="63"/>
                </a:lnTo>
                <a:lnTo>
                  <a:pt x="100" y="63"/>
                </a:lnTo>
                <a:cubicBezTo>
                  <a:pt x="100" y="53"/>
                  <a:pt x="98" y="45"/>
                  <a:pt x="92" y="38"/>
                </a:cubicBezTo>
                <a:lnTo>
                  <a:pt x="92" y="38"/>
                </a:lnTo>
                <a:cubicBezTo>
                  <a:pt x="86" y="32"/>
                  <a:pt x="78" y="29"/>
                  <a:pt x="68" y="29"/>
                </a:cubicBezTo>
                <a:lnTo>
                  <a:pt x="68" y="29"/>
                </a:lnTo>
                <a:cubicBezTo>
                  <a:pt x="57" y="29"/>
                  <a:pt x="48" y="33"/>
                  <a:pt x="41" y="40"/>
                </a:cubicBezTo>
                <a:lnTo>
                  <a:pt x="41" y="40"/>
                </a:lnTo>
                <a:cubicBezTo>
                  <a:pt x="34" y="47"/>
                  <a:pt x="30" y="57"/>
                  <a:pt x="29" y="68"/>
                </a:cubicBezTo>
                <a:lnTo>
                  <a:pt x="29" y="143"/>
                </a:lnTo>
                <a:lnTo>
                  <a:pt x="0" y="143"/>
                </a:lnTo>
                <a:lnTo>
                  <a:pt x="0" y="2"/>
                </a:lnTo>
                <a:lnTo>
                  <a:pt x="29" y="2"/>
                </a:lnTo>
                <a:lnTo>
                  <a:pt x="29" y="29"/>
                </a:lnTo>
                <a:lnTo>
                  <a:pt x="29" y="29"/>
                </a:lnTo>
                <a:cubicBezTo>
                  <a:pt x="38" y="10"/>
                  <a:pt x="55" y="0"/>
                  <a:pt x="79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114"/>
          <p:cNvSpPr>
            <a:spLocks noChangeArrowheads="1"/>
          </p:cNvSpPr>
          <p:nvPr/>
        </p:nvSpPr>
        <p:spPr bwMode="auto">
          <a:xfrm>
            <a:off x="9560836" y="6522260"/>
            <a:ext cx="171784" cy="243820"/>
          </a:xfrm>
          <a:custGeom>
            <a:avLst/>
            <a:gdLst>
              <a:gd name="T0" fmla="*/ 135 w 136"/>
              <a:gd name="T1" fmla="*/ 2 h 196"/>
              <a:gd name="T2" fmla="*/ 135 w 136"/>
              <a:gd name="T3" fmla="*/ 129 h 196"/>
              <a:gd name="T4" fmla="*/ 135 w 136"/>
              <a:gd name="T5" fmla="*/ 129 h 196"/>
              <a:gd name="T6" fmla="*/ 126 w 136"/>
              <a:gd name="T7" fmla="*/ 164 h 196"/>
              <a:gd name="T8" fmla="*/ 126 w 136"/>
              <a:gd name="T9" fmla="*/ 164 h 196"/>
              <a:gd name="T10" fmla="*/ 102 w 136"/>
              <a:gd name="T11" fmla="*/ 187 h 196"/>
              <a:gd name="T12" fmla="*/ 102 w 136"/>
              <a:gd name="T13" fmla="*/ 187 h 196"/>
              <a:gd name="T14" fmla="*/ 65 w 136"/>
              <a:gd name="T15" fmla="*/ 195 h 196"/>
              <a:gd name="T16" fmla="*/ 65 w 136"/>
              <a:gd name="T17" fmla="*/ 195 h 196"/>
              <a:gd name="T18" fmla="*/ 8 w 136"/>
              <a:gd name="T19" fmla="*/ 177 h 196"/>
              <a:gd name="T20" fmla="*/ 21 w 136"/>
              <a:gd name="T21" fmla="*/ 155 h 196"/>
              <a:gd name="T22" fmla="*/ 21 w 136"/>
              <a:gd name="T23" fmla="*/ 155 h 196"/>
              <a:gd name="T24" fmla="*/ 41 w 136"/>
              <a:gd name="T25" fmla="*/ 166 h 196"/>
              <a:gd name="T26" fmla="*/ 41 w 136"/>
              <a:gd name="T27" fmla="*/ 166 h 196"/>
              <a:gd name="T28" fmla="*/ 63 w 136"/>
              <a:gd name="T29" fmla="*/ 170 h 196"/>
              <a:gd name="T30" fmla="*/ 63 w 136"/>
              <a:gd name="T31" fmla="*/ 170 h 196"/>
              <a:gd name="T32" fmla="*/ 95 w 136"/>
              <a:gd name="T33" fmla="*/ 159 h 196"/>
              <a:gd name="T34" fmla="*/ 95 w 136"/>
              <a:gd name="T35" fmla="*/ 159 h 196"/>
              <a:gd name="T36" fmla="*/ 106 w 136"/>
              <a:gd name="T37" fmla="*/ 129 h 196"/>
              <a:gd name="T38" fmla="*/ 106 w 136"/>
              <a:gd name="T39" fmla="*/ 112 h 196"/>
              <a:gd name="T40" fmla="*/ 106 w 136"/>
              <a:gd name="T41" fmla="*/ 112 h 196"/>
              <a:gd name="T42" fmla="*/ 88 w 136"/>
              <a:gd name="T43" fmla="*/ 129 h 196"/>
              <a:gd name="T44" fmla="*/ 88 w 136"/>
              <a:gd name="T45" fmla="*/ 129 h 196"/>
              <a:gd name="T46" fmla="*/ 62 w 136"/>
              <a:gd name="T47" fmla="*/ 136 h 196"/>
              <a:gd name="T48" fmla="*/ 62 w 136"/>
              <a:gd name="T49" fmla="*/ 136 h 196"/>
              <a:gd name="T50" fmla="*/ 29 w 136"/>
              <a:gd name="T51" fmla="*/ 128 h 196"/>
              <a:gd name="T52" fmla="*/ 29 w 136"/>
              <a:gd name="T53" fmla="*/ 128 h 196"/>
              <a:gd name="T54" fmla="*/ 8 w 136"/>
              <a:gd name="T55" fmla="*/ 103 h 196"/>
              <a:gd name="T56" fmla="*/ 8 w 136"/>
              <a:gd name="T57" fmla="*/ 103 h 196"/>
              <a:gd name="T58" fmla="*/ 0 w 136"/>
              <a:gd name="T59" fmla="*/ 68 h 196"/>
              <a:gd name="T60" fmla="*/ 0 w 136"/>
              <a:gd name="T61" fmla="*/ 68 h 196"/>
              <a:gd name="T62" fmla="*/ 8 w 136"/>
              <a:gd name="T63" fmla="*/ 33 h 196"/>
              <a:gd name="T64" fmla="*/ 8 w 136"/>
              <a:gd name="T65" fmla="*/ 33 h 196"/>
              <a:gd name="T66" fmla="*/ 29 w 136"/>
              <a:gd name="T67" fmla="*/ 9 h 196"/>
              <a:gd name="T68" fmla="*/ 29 w 136"/>
              <a:gd name="T69" fmla="*/ 9 h 196"/>
              <a:gd name="T70" fmla="*/ 62 w 136"/>
              <a:gd name="T71" fmla="*/ 0 h 196"/>
              <a:gd name="T72" fmla="*/ 62 w 136"/>
              <a:gd name="T73" fmla="*/ 0 h 196"/>
              <a:gd name="T74" fmla="*/ 88 w 136"/>
              <a:gd name="T75" fmla="*/ 7 h 196"/>
              <a:gd name="T76" fmla="*/ 88 w 136"/>
              <a:gd name="T77" fmla="*/ 7 h 196"/>
              <a:gd name="T78" fmla="*/ 106 w 136"/>
              <a:gd name="T79" fmla="*/ 24 h 196"/>
              <a:gd name="T80" fmla="*/ 106 w 136"/>
              <a:gd name="T81" fmla="*/ 2 h 196"/>
              <a:gd name="T82" fmla="*/ 135 w 136"/>
              <a:gd name="T83" fmla="*/ 2 h 196"/>
              <a:gd name="T84" fmla="*/ 67 w 136"/>
              <a:gd name="T85" fmla="*/ 112 h 196"/>
              <a:gd name="T86" fmla="*/ 67 w 136"/>
              <a:gd name="T87" fmla="*/ 112 h 196"/>
              <a:gd name="T88" fmla="*/ 95 w 136"/>
              <a:gd name="T89" fmla="*/ 99 h 196"/>
              <a:gd name="T90" fmla="*/ 95 w 136"/>
              <a:gd name="T91" fmla="*/ 99 h 196"/>
              <a:gd name="T92" fmla="*/ 106 w 136"/>
              <a:gd name="T93" fmla="*/ 68 h 196"/>
              <a:gd name="T94" fmla="*/ 106 w 136"/>
              <a:gd name="T95" fmla="*/ 68 h 196"/>
              <a:gd name="T96" fmla="*/ 95 w 136"/>
              <a:gd name="T97" fmla="*/ 38 h 196"/>
              <a:gd name="T98" fmla="*/ 95 w 136"/>
              <a:gd name="T99" fmla="*/ 38 h 196"/>
              <a:gd name="T100" fmla="*/ 67 w 136"/>
              <a:gd name="T101" fmla="*/ 25 h 196"/>
              <a:gd name="T102" fmla="*/ 67 w 136"/>
              <a:gd name="T103" fmla="*/ 25 h 196"/>
              <a:gd name="T104" fmla="*/ 39 w 136"/>
              <a:gd name="T105" fmla="*/ 38 h 196"/>
              <a:gd name="T106" fmla="*/ 39 w 136"/>
              <a:gd name="T107" fmla="*/ 38 h 196"/>
              <a:gd name="T108" fmla="*/ 28 w 136"/>
              <a:gd name="T109" fmla="*/ 68 h 196"/>
              <a:gd name="T110" fmla="*/ 28 w 136"/>
              <a:gd name="T111" fmla="*/ 68 h 196"/>
              <a:gd name="T112" fmla="*/ 39 w 136"/>
              <a:gd name="T113" fmla="*/ 99 h 196"/>
              <a:gd name="T114" fmla="*/ 39 w 136"/>
              <a:gd name="T115" fmla="*/ 99 h 196"/>
              <a:gd name="T116" fmla="*/ 67 w 136"/>
              <a:gd name="T117" fmla="*/ 11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6" h="196">
                <a:moveTo>
                  <a:pt x="135" y="2"/>
                </a:moveTo>
                <a:lnTo>
                  <a:pt x="135" y="129"/>
                </a:lnTo>
                <a:lnTo>
                  <a:pt x="135" y="129"/>
                </a:lnTo>
                <a:cubicBezTo>
                  <a:pt x="135" y="142"/>
                  <a:pt x="132" y="154"/>
                  <a:pt x="126" y="164"/>
                </a:cubicBezTo>
                <a:lnTo>
                  <a:pt x="126" y="164"/>
                </a:lnTo>
                <a:cubicBezTo>
                  <a:pt x="121" y="174"/>
                  <a:pt x="112" y="181"/>
                  <a:pt x="102" y="187"/>
                </a:cubicBezTo>
                <a:lnTo>
                  <a:pt x="102" y="187"/>
                </a:lnTo>
                <a:cubicBezTo>
                  <a:pt x="91" y="192"/>
                  <a:pt x="79" y="195"/>
                  <a:pt x="65" y="195"/>
                </a:cubicBezTo>
                <a:lnTo>
                  <a:pt x="65" y="195"/>
                </a:lnTo>
                <a:cubicBezTo>
                  <a:pt x="45" y="195"/>
                  <a:pt x="26" y="189"/>
                  <a:pt x="8" y="177"/>
                </a:cubicBezTo>
                <a:lnTo>
                  <a:pt x="21" y="155"/>
                </a:lnTo>
                <a:lnTo>
                  <a:pt x="21" y="155"/>
                </a:lnTo>
                <a:cubicBezTo>
                  <a:pt x="28" y="160"/>
                  <a:pt x="35" y="163"/>
                  <a:pt x="41" y="166"/>
                </a:cubicBezTo>
                <a:lnTo>
                  <a:pt x="41" y="166"/>
                </a:lnTo>
                <a:cubicBezTo>
                  <a:pt x="48" y="168"/>
                  <a:pt x="55" y="170"/>
                  <a:pt x="63" y="170"/>
                </a:cubicBezTo>
                <a:lnTo>
                  <a:pt x="63" y="170"/>
                </a:lnTo>
                <a:cubicBezTo>
                  <a:pt x="76" y="170"/>
                  <a:pt x="87" y="166"/>
                  <a:pt x="95" y="159"/>
                </a:cubicBezTo>
                <a:lnTo>
                  <a:pt x="95" y="159"/>
                </a:lnTo>
                <a:cubicBezTo>
                  <a:pt x="102" y="151"/>
                  <a:pt x="106" y="142"/>
                  <a:pt x="106" y="129"/>
                </a:cubicBezTo>
                <a:lnTo>
                  <a:pt x="106" y="112"/>
                </a:lnTo>
                <a:lnTo>
                  <a:pt x="106" y="112"/>
                </a:lnTo>
                <a:cubicBezTo>
                  <a:pt x="101" y="120"/>
                  <a:pt x="95" y="126"/>
                  <a:pt x="88" y="129"/>
                </a:cubicBezTo>
                <a:lnTo>
                  <a:pt x="88" y="129"/>
                </a:lnTo>
                <a:cubicBezTo>
                  <a:pt x="80" y="134"/>
                  <a:pt x="71" y="136"/>
                  <a:pt x="62" y="136"/>
                </a:cubicBezTo>
                <a:lnTo>
                  <a:pt x="62" y="136"/>
                </a:lnTo>
                <a:cubicBezTo>
                  <a:pt x="49" y="136"/>
                  <a:pt x="38" y="133"/>
                  <a:pt x="29" y="128"/>
                </a:cubicBezTo>
                <a:lnTo>
                  <a:pt x="29" y="128"/>
                </a:lnTo>
                <a:cubicBezTo>
                  <a:pt x="20" y="121"/>
                  <a:pt x="13" y="114"/>
                  <a:pt x="8" y="103"/>
                </a:cubicBezTo>
                <a:lnTo>
                  <a:pt x="8" y="103"/>
                </a:lnTo>
                <a:cubicBezTo>
                  <a:pt x="3" y="93"/>
                  <a:pt x="0" y="81"/>
                  <a:pt x="0" y="68"/>
                </a:cubicBezTo>
                <a:lnTo>
                  <a:pt x="0" y="68"/>
                </a:lnTo>
                <a:cubicBezTo>
                  <a:pt x="0" y="54"/>
                  <a:pt x="3" y="42"/>
                  <a:pt x="8" y="33"/>
                </a:cubicBezTo>
                <a:lnTo>
                  <a:pt x="8" y="33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8" y="3"/>
                  <a:pt x="49" y="0"/>
                  <a:pt x="62" y="0"/>
                </a:cubicBezTo>
                <a:lnTo>
                  <a:pt x="62" y="0"/>
                </a:lnTo>
                <a:cubicBezTo>
                  <a:pt x="71" y="0"/>
                  <a:pt x="80" y="3"/>
                  <a:pt x="88" y="7"/>
                </a:cubicBezTo>
                <a:lnTo>
                  <a:pt x="88" y="7"/>
                </a:lnTo>
                <a:cubicBezTo>
                  <a:pt x="95" y="11"/>
                  <a:pt x="101" y="17"/>
                  <a:pt x="106" y="24"/>
                </a:cubicBezTo>
                <a:lnTo>
                  <a:pt x="106" y="2"/>
                </a:lnTo>
                <a:lnTo>
                  <a:pt x="135" y="2"/>
                </a:lnTo>
                <a:close/>
                <a:moveTo>
                  <a:pt x="67" y="112"/>
                </a:moveTo>
                <a:lnTo>
                  <a:pt x="67" y="112"/>
                </a:lnTo>
                <a:cubicBezTo>
                  <a:pt x="79" y="112"/>
                  <a:pt x="88" y="108"/>
                  <a:pt x="95" y="99"/>
                </a:cubicBezTo>
                <a:lnTo>
                  <a:pt x="95" y="99"/>
                </a:lnTo>
                <a:cubicBezTo>
                  <a:pt x="102" y="92"/>
                  <a:pt x="106" y="81"/>
                  <a:pt x="106" y="68"/>
                </a:cubicBezTo>
                <a:lnTo>
                  <a:pt x="106" y="68"/>
                </a:lnTo>
                <a:cubicBezTo>
                  <a:pt x="106" y="56"/>
                  <a:pt x="102" y="46"/>
                  <a:pt x="95" y="38"/>
                </a:cubicBezTo>
                <a:lnTo>
                  <a:pt x="95" y="38"/>
                </a:lnTo>
                <a:cubicBezTo>
                  <a:pt x="88" y="29"/>
                  <a:pt x="79" y="25"/>
                  <a:pt x="67" y="25"/>
                </a:cubicBezTo>
                <a:lnTo>
                  <a:pt x="67" y="25"/>
                </a:lnTo>
                <a:cubicBezTo>
                  <a:pt x="55" y="25"/>
                  <a:pt x="46" y="29"/>
                  <a:pt x="39" y="38"/>
                </a:cubicBezTo>
                <a:lnTo>
                  <a:pt x="39" y="38"/>
                </a:lnTo>
                <a:cubicBezTo>
                  <a:pt x="32" y="46"/>
                  <a:pt x="28" y="56"/>
                  <a:pt x="28" y="68"/>
                </a:cubicBezTo>
                <a:lnTo>
                  <a:pt x="28" y="68"/>
                </a:lnTo>
                <a:cubicBezTo>
                  <a:pt x="28" y="81"/>
                  <a:pt x="32" y="92"/>
                  <a:pt x="39" y="99"/>
                </a:cubicBezTo>
                <a:lnTo>
                  <a:pt x="39" y="99"/>
                </a:lnTo>
                <a:cubicBezTo>
                  <a:pt x="46" y="108"/>
                  <a:pt x="55" y="112"/>
                  <a:pt x="67" y="11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115"/>
          <p:cNvSpPr>
            <a:spLocks noChangeArrowheads="1"/>
          </p:cNvSpPr>
          <p:nvPr/>
        </p:nvSpPr>
        <p:spPr bwMode="auto">
          <a:xfrm>
            <a:off x="9848987" y="6522260"/>
            <a:ext cx="177323" cy="182866"/>
          </a:xfrm>
          <a:custGeom>
            <a:avLst/>
            <a:gdLst>
              <a:gd name="T0" fmla="*/ 71 w 142"/>
              <a:gd name="T1" fmla="*/ 0 h 145"/>
              <a:gd name="T2" fmla="*/ 71 w 142"/>
              <a:gd name="T3" fmla="*/ 0 h 145"/>
              <a:gd name="T4" fmla="*/ 108 w 142"/>
              <a:gd name="T5" fmla="*/ 10 h 145"/>
              <a:gd name="T6" fmla="*/ 108 w 142"/>
              <a:gd name="T7" fmla="*/ 10 h 145"/>
              <a:gd name="T8" fmla="*/ 132 w 142"/>
              <a:gd name="T9" fmla="*/ 35 h 145"/>
              <a:gd name="T10" fmla="*/ 132 w 142"/>
              <a:gd name="T11" fmla="*/ 35 h 145"/>
              <a:gd name="T12" fmla="*/ 141 w 142"/>
              <a:gd name="T13" fmla="*/ 72 h 145"/>
              <a:gd name="T14" fmla="*/ 141 w 142"/>
              <a:gd name="T15" fmla="*/ 72 h 145"/>
              <a:gd name="T16" fmla="*/ 132 w 142"/>
              <a:gd name="T17" fmla="*/ 109 h 145"/>
              <a:gd name="T18" fmla="*/ 132 w 142"/>
              <a:gd name="T19" fmla="*/ 109 h 145"/>
              <a:gd name="T20" fmla="*/ 108 w 142"/>
              <a:gd name="T21" fmla="*/ 135 h 145"/>
              <a:gd name="T22" fmla="*/ 108 w 142"/>
              <a:gd name="T23" fmla="*/ 135 h 145"/>
              <a:gd name="T24" fmla="*/ 71 w 142"/>
              <a:gd name="T25" fmla="*/ 144 h 145"/>
              <a:gd name="T26" fmla="*/ 71 w 142"/>
              <a:gd name="T27" fmla="*/ 144 h 145"/>
              <a:gd name="T28" fmla="*/ 34 w 142"/>
              <a:gd name="T29" fmla="*/ 135 h 145"/>
              <a:gd name="T30" fmla="*/ 34 w 142"/>
              <a:gd name="T31" fmla="*/ 135 h 145"/>
              <a:gd name="T32" fmla="*/ 9 w 142"/>
              <a:gd name="T33" fmla="*/ 109 h 145"/>
              <a:gd name="T34" fmla="*/ 9 w 142"/>
              <a:gd name="T35" fmla="*/ 109 h 145"/>
              <a:gd name="T36" fmla="*/ 0 w 142"/>
              <a:gd name="T37" fmla="*/ 72 h 145"/>
              <a:gd name="T38" fmla="*/ 0 w 142"/>
              <a:gd name="T39" fmla="*/ 72 h 145"/>
              <a:gd name="T40" fmla="*/ 9 w 142"/>
              <a:gd name="T41" fmla="*/ 35 h 145"/>
              <a:gd name="T42" fmla="*/ 9 w 142"/>
              <a:gd name="T43" fmla="*/ 35 h 145"/>
              <a:gd name="T44" fmla="*/ 34 w 142"/>
              <a:gd name="T45" fmla="*/ 10 h 145"/>
              <a:gd name="T46" fmla="*/ 34 w 142"/>
              <a:gd name="T47" fmla="*/ 10 h 145"/>
              <a:gd name="T48" fmla="*/ 71 w 142"/>
              <a:gd name="T49" fmla="*/ 0 h 145"/>
              <a:gd name="T50" fmla="*/ 71 w 142"/>
              <a:gd name="T51" fmla="*/ 27 h 145"/>
              <a:gd name="T52" fmla="*/ 71 w 142"/>
              <a:gd name="T53" fmla="*/ 27 h 145"/>
              <a:gd name="T54" fmla="*/ 40 w 142"/>
              <a:gd name="T55" fmla="*/ 40 h 145"/>
              <a:gd name="T56" fmla="*/ 40 w 142"/>
              <a:gd name="T57" fmla="*/ 40 h 145"/>
              <a:gd name="T58" fmla="*/ 29 w 142"/>
              <a:gd name="T59" fmla="*/ 73 h 145"/>
              <a:gd name="T60" fmla="*/ 29 w 142"/>
              <a:gd name="T61" fmla="*/ 73 h 145"/>
              <a:gd name="T62" fmla="*/ 40 w 142"/>
              <a:gd name="T63" fmla="*/ 105 h 145"/>
              <a:gd name="T64" fmla="*/ 40 w 142"/>
              <a:gd name="T65" fmla="*/ 105 h 145"/>
              <a:gd name="T66" fmla="*/ 71 w 142"/>
              <a:gd name="T67" fmla="*/ 118 h 145"/>
              <a:gd name="T68" fmla="*/ 71 w 142"/>
              <a:gd name="T69" fmla="*/ 118 h 145"/>
              <a:gd name="T70" fmla="*/ 101 w 142"/>
              <a:gd name="T71" fmla="*/ 105 h 145"/>
              <a:gd name="T72" fmla="*/ 101 w 142"/>
              <a:gd name="T73" fmla="*/ 105 h 145"/>
              <a:gd name="T74" fmla="*/ 112 w 142"/>
              <a:gd name="T75" fmla="*/ 73 h 145"/>
              <a:gd name="T76" fmla="*/ 112 w 142"/>
              <a:gd name="T77" fmla="*/ 73 h 145"/>
              <a:gd name="T78" fmla="*/ 101 w 142"/>
              <a:gd name="T79" fmla="*/ 40 h 145"/>
              <a:gd name="T80" fmla="*/ 101 w 142"/>
              <a:gd name="T81" fmla="*/ 40 h 145"/>
              <a:gd name="T82" fmla="*/ 71 w 142"/>
              <a:gd name="T83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" h="145">
                <a:moveTo>
                  <a:pt x="71" y="0"/>
                </a:moveTo>
                <a:lnTo>
                  <a:pt x="71" y="0"/>
                </a:lnTo>
                <a:cubicBezTo>
                  <a:pt x="85" y="0"/>
                  <a:pt x="97" y="3"/>
                  <a:pt x="108" y="10"/>
                </a:cubicBezTo>
                <a:lnTo>
                  <a:pt x="108" y="10"/>
                </a:lnTo>
                <a:cubicBezTo>
                  <a:pt x="118" y="16"/>
                  <a:pt x="127" y="24"/>
                  <a:pt x="132" y="35"/>
                </a:cubicBezTo>
                <a:lnTo>
                  <a:pt x="132" y="35"/>
                </a:lnTo>
                <a:cubicBezTo>
                  <a:pt x="138" y="46"/>
                  <a:pt x="141" y="58"/>
                  <a:pt x="141" y="72"/>
                </a:cubicBezTo>
                <a:lnTo>
                  <a:pt x="141" y="72"/>
                </a:lnTo>
                <a:cubicBezTo>
                  <a:pt x="141" y="86"/>
                  <a:pt x="138" y="99"/>
                  <a:pt x="132" y="109"/>
                </a:cubicBezTo>
                <a:lnTo>
                  <a:pt x="132" y="109"/>
                </a:lnTo>
                <a:cubicBezTo>
                  <a:pt x="127" y="120"/>
                  <a:pt x="118" y="129"/>
                  <a:pt x="108" y="135"/>
                </a:cubicBezTo>
                <a:lnTo>
                  <a:pt x="108" y="135"/>
                </a:lnTo>
                <a:cubicBezTo>
                  <a:pt x="97" y="140"/>
                  <a:pt x="85" y="144"/>
                  <a:pt x="71" y="144"/>
                </a:cubicBezTo>
                <a:lnTo>
                  <a:pt x="71" y="144"/>
                </a:lnTo>
                <a:cubicBezTo>
                  <a:pt x="57" y="144"/>
                  <a:pt x="45" y="140"/>
                  <a:pt x="34" y="135"/>
                </a:cubicBezTo>
                <a:lnTo>
                  <a:pt x="34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6"/>
                  <a:pt x="0" y="72"/>
                </a:cubicBezTo>
                <a:lnTo>
                  <a:pt x="0" y="72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4" y="10"/>
                </a:cubicBezTo>
                <a:lnTo>
                  <a:pt x="34" y="10"/>
                </a:lnTo>
                <a:cubicBezTo>
                  <a:pt x="45" y="3"/>
                  <a:pt x="57" y="0"/>
                  <a:pt x="71" y="0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59" y="27"/>
                  <a:pt x="49" y="31"/>
                  <a:pt x="40" y="40"/>
                </a:cubicBezTo>
                <a:lnTo>
                  <a:pt x="40" y="40"/>
                </a:lnTo>
                <a:cubicBezTo>
                  <a:pt x="33" y="48"/>
                  <a:pt x="29" y="59"/>
                  <a:pt x="29" y="73"/>
                </a:cubicBezTo>
                <a:lnTo>
                  <a:pt x="29" y="73"/>
                </a:lnTo>
                <a:cubicBezTo>
                  <a:pt x="29" y="86"/>
                  <a:pt x="33" y="97"/>
                  <a:pt x="40" y="105"/>
                </a:cubicBezTo>
                <a:lnTo>
                  <a:pt x="40" y="105"/>
                </a:lnTo>
                <a:cubicBezTo>
                  <a:pt x="49" y="114"/>
                  <a:pt x="59" y="118"/>
                  <a:pt x="71" y="118"/>
                </a:cubicBezTo>
                <a:lnTo>
                  <a:pt x="71" y="118"/>
                </a:lnTo>
                <a:cubicBezTo>
                  <a:pt x="83" y="118"/>
                  <a:pt x="93" y="114"/>
                  <a:pt x="101" y="105"/>
                </a:cubicBezTo>
                <a:lnTo>
                  <a:pt x="101" y="105"/>
                </a:lnTo>
                <a:cubicBezTo>
                  <a:pt x="108" y="97"/>
                  <a:pt x="112" y="86"/>
                  <a:pt x="112" y="73"/>
                </a:cubicBezTo>
                <a:lnTo>
                  <a:pt x="112" y="73"/>
                </a:lnTo>
                <a:cubicBezTo>
                  <a:pt x="112" y="59"/>
                  <a:pt x="108" y="48"/>
                  <a:pt x="101" y="40"/>
                </a:cubicBezTo>
                <a:lnTo>
                  <a:pt x="101" y="40"/>
                </a:lnTo>
                <a:cubicBezTo>
                  <a:pt x="92" y="31"/>
                  <a:pt x="83" y="27"/>
                  <a:pt x="71" y="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116"/>
          <p:cNvSpPr>
            <a:spLocks noChangeArrowheads="1"/>
          </p:cNvSpPr>
          <p:nvPr/>
        </p:nvSpPr>
        <p:spPr bwMode="auto">
          <a:xfrm>
            <a:off x="10048475" y="6455764"/>
            <a:ext cx="121910" cy="249363"/>
          </a:xfrm>
          <a:custGeom>
            <a:avLst/>
            <a:gdLst>
              <a:gd name="T0" fmla="*/ 65 w 95"/>
              <a:gd name="T1" fmla="*/ 26 h 199"/>
              <a:gd name="T2" fmla="*/ 65 w 95"/>
              <a:gd name="T3" fmla="*/ 26 h 199"/>
              <a:gd name="T4" fmla="*/ 52 w 95"/>
              <a:gd name="T5" fmla="*/ 31 h 199"/>
              <a:gd name="T6" fmla="*/ 52 w 95"/>
              <a:gd name="T7" fmla="*/ 31 h 199"/>
              <a:gd name="T8" fmla="*/ 47 w 95"/>
              <a:gd name="T9" fmla="*/ 45 h 199"/>
              <a:gd name="T10" fmla="*/ 47 w 95"/>
              <a:gd name="T11" fmla="*/ 62 h 199"/>
              <a:gd name="T12" fmla="*/ 81 w 95"/>
              <a:gd name="T13" fmla="*/ 62 h 199"/>
              <a:gd name="T14" fmla="*/ 81 w 95"/>
              <a:gd name="T15" fmla="*/ 85 h 199"/>
              <a:gd name="T16" fmla="*/ 47 w 95"/>
              <a:gd name="T17" fmla="*/ 85 h 199"/>
              <a:gd name="T18" fmla="*/ 47 w 95"/>
              <a:gd name="T19" fmla="*/ 198 h 199"/>
              <a:gd name="T20" fmla="*/ 17 w 95"/>
              <a:gd name="T21" fmla="*/ 198 h 199"/>
              <a:gd name="T22" fmla="*/ 17 w 95"/>
              <a:gd name="T23" fmla="*/ 85 h 199"/>
              <a:gd name="T24" fmla="*/ 0 w 95"/>
              <a:gd name="T25" fmla="*/ 85 h 199"/>
              <a:gd name="T26" fmla="*/ 0 w 95"/>
              <a:gd name="T27" fmla="*/ 62 h 199"/>
              <a:gd name="T28" fmla="*/ 17 w 95"/>
              <a:gd name="T29" fmla="*/ 62 h 199"/>
              <a:gd name="T30" fmla="*/ 17 w 95"/>
              <a:gd name="T31" fmla="*/ 48 h 199"/>
              <a:gd name="T32" fmla="*/ 17 w 95"/>
              <a:gd name="T33" fmla="*/ 48 h 199"/>
              <a:gd name="T34" fmla="*/ 23 w 95"/>
              <a:gd name="T35" fmla="*/ 22 h 199"/>
              <a:gd name="T36" fmla="*/ 23 w 95"/>
              <a:gd name="T37" fmla="*/ 22 h 199"/>
              <a:gd name="T38" fmla="*/ 41 w 95"/>
              <a:gd name="T39" fmla="*/ 5 h 199"/>
              <a:gd name="T40" fmla="*/ 41 w 95"/>
              <a:gd name="T41" fmla="*/ 5 h 199"/>
              <a:gd name="T42" fmla="*/ 64 w 95"/>
              <a:gd name="T43" fmla="*/ 0 h 199"/>
              <a:gd name="T44" fmla="*/ 64 w 95"/>
              <a:gd name="T45" fmla="*/ 0 h 199"/>
              <a:gd name="T46" fmla="*/ 94 w 95"/>
              <a:gd name="T47" fmla="*/ 10 h 199"/>
              <a:gd name="T48" fmla="*/ 83 w 95"/>
              <a:gd name="T49" fmla="*/ 33 h 199"/>
              <a:gd name="T50" fmla="*/ 83 w 95"/>
              <a:gd name="T51" fmla="*/ 33 h 199"/>
              <a:gd name="T52" fmla="*/ 65 w 95"/>
              <a:gd name="T53" fmla="*/ 2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5" h="199">
                <a:moveTo>
                  <a:pt x="65" y="26"/>
                </a:moveTo>
                <a:lnTo>
                  <a:pt x="65" y="26"/>
                </a:lnTo>
                <a:cubicBezTo>
                  <a:pt x="59" y="26"/>
                  <a:pt x="55" y="28"/>
                  <a:pt x="52" y="31"/>
                </a:cubicBezTo>
                <a:lnTo>
                  <a:pt x="52" y="31"/>
                </a:lnTo>
                <a:cubicBezTo>
                  <a:pt x="48" y="34"/>
                  <a:pt x="47" y="39"/>
                  <a:pt x="47" y="45"/>
                </a:cubicBezTo>
                <a:lnTo>
                  <a:pt x="47" y="62"/>
                </a:lnTo>
                <a:lnTo>
                  <a:pt x="81" y="62"/>
                </a:lnTo>
                <a:lnTo>
                  <a:pt x="81" y="85"/>
                </a:lnTo>
                <a:lnTo>
                  <a:pt x="47" y="85"/>
                </a:lnTo>
                <a:lnTo>
                  <a:pt x="47" y="198"/>
                </a:lnTo>
                <a:lnTo>
                  <a:pt x="17" y="198"/>
                </a:lnTo>
                <a:lnTo>
                  <a:pt x="17" y="85"/>
                </a:lnTo>
                <a:lnTo>
                  <a:pt x="0" y="85"/>
                </a:lnTo>
                <a:lnTo>
                  <a:pt x="0" y="62"/>
                </a:lnTo>
                <a:lnTo>
                  <a:pt x="17" y="62"/>
                </a:lnTo>
                <a:lnTo>
                  <a:pt x="17" y="48"/>
                </a:lnTo>
                <a:lnTo>
                  <a:pt x="17" y="48"/>
                </a:lnTo>
                <a:cubicBezTo>
                  <a:pt x="17" y="38"/>
                  <a:pt x="19" y="29"/>
                  <a:pt x="23" y="22"/>
                </a:cubicBezTo>
                <a:lnTo>
                  <a:pt x="23" y="22"/>
                </a:lnTo>
                <a:cubicBezTo>
                  <a:pt x="28" y="14"/>
                  <a:pt x="34" y="9"/>
                  <a:pt x="41" y="5"/>
                </a:cubicBezTo>
                <a:lnTo>
                  <a:pt x="41" y="5"/>
                </a:lnTo>
                <a:cubicBezTo>
                  <a:pt x="48" y="2"/>
                  <a:pt x="56" y="0"/>
                  <a:pt x="64" y="0"/>
                </a:cubicBezTo>
                <a:lnTo>
                  <a:pt x="64" y="0"/>
                </a:lnTo>
                <a:cubicBezTo>
                  <a:pt x="76" y="0"/>
                  <a:pt x="86" y="3"/>
                  <a:pt x="94" y="10"/>
                </a:cubicBezTo>
                <a:lnTo>
                  <a:pt x="83" y="33"/>
                </a:lnTo>
                <a:lnTo>
                  <a:pt x="83" y="33"/>
                </a:lnTo>
                <a:cubicBezTo>
                  <a:pt x="77" y="28"/>
                  <a:pt x="71" y="26"/>
                  <a:pt x="65" y="26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117"/>
          <p:cNvSpPr>
            <a:spLocks noChangeArrowheads="1"/>
          </p:cNvSpPr>
          <p:nvPr/>
        </p:nvSpPr>
        <p:spPr bwMode="auto">
          <a:xfrm>
            <a:off x="10159302" y="6455764"/>
            <a:ext cx="121910" cy="249363"/>
          </a:xfrm>
          <a:custGeom>
            <a:avLst/>
            <a:gdLst>
              <a:gd name="T0" fmla="*/ 66 w 97"/>
              <a:gd name="T1" fmla="*/ 26 h 199"/>
              <a:gd name="T2" fmla="*/ 66 w 97"/>
              <a:gd name="T3" fmla="*/ 26 h 199"/>
              <a:gd name="T4" fmla="*/ 52 w 97"/>
              <a:gd name="T5" fmla="*/ 31 h 199"/>
              <a:gd name="T6" fmla="*/ 52 w 97"/>
              <a:gd name="T7" fmla="*/ 31 h 199"/>
              <a:gd name="T8" fmla="*/ 47 w 97"/>
              <a:gd name="T9" fmla="*/ 45 h 199"/>
              <a:gd name="T10" fmla="*/ 47 w 97"/>
              <a:gd name="T11" fmla="*/ 62 h 199"/>
              <a:gd name="T12" fmla="*/ 83 w 97"/>
              <a:gd name="T13" fmla="*/ 62 h 199"/>
              <a:gd name="T14" fmla="*/ 83 w 97"/>
              <a:gd name="T15" fmla="*/ 85 h 199"/>
              <a:gd name="T16" fmla="*/ 47 w 97"/>
              <a:gd name="T17" fmla="*/ 85 h 199"/>
              <a:gd name="T18" fmla="*/ 47 w 97"/>
              <a:gd name="T19" fmla="*/ 198 h 199"/>
              <a:gd name="T20" fmla="*/ 18 w 97"/>
              <a:gd name="T21" fmla="*/ 198 h 199"/>
              <a:gd name="T22" fmla="*/ 18 w 97"/>
              <a:gd name="T23" fmla="*/ 85 h 199"/>
              <a:gd name="T24" fmla="*/ 0 w 97"/>
              <a:gd name="T25" fmla="*/ 85 h 199"/>
              <a:gd name="T26" fmla="*/ 0 w 97"/>
              <a:gd name="T27" fmla="*/ 62 h 199"/>
              <a:gd name="T28" fmla="*/ 18 w 97"/>
              <a:gd name="T29" fmla="*/ 62 h 199"/>
              <a:gd name="T30" fmla="*/ 18 w 97"/>
              <a:gd name="T31" fmla="*/ 48 h 199"/>
              <a:gd name="T32" fmla="*/ 18 w 97"/>
              <a:gd name="T33" fmla="*/ 48 h 199"/>
              <a:gd name="T34" fmla="*/ 25 w 97"/>
              <a:gd name="T35" fmla="*/ 22 h 199"/>
              <a:gd name="T36" fmla="*/ 25 w 97"/>
              <a:gd name="T37" fmla="*/ 22 h 199"/>
              <a:gd name="T38" fmla="*/ 42 w 97"/>
              <a:gd name="T39" fmla="*/ 5 h 199"/>
              <a:gd name="T40" fmla="*/ 42 w 97"/>
              <a:gd name="T41" fmla="*/ 5 h 199"/>
              <a:gd name="T42" fmla="*/ 65 w 97"/>
              <a:gd name="T43" fmla="*/ 0 h 199"/>
              <a:gd name="T44" fmla="*/ 65 w 97"/>
              <a:gd name="T45" fmla="*/ 0 h 199"/>
              <a:gd name="T46" fmla="*/ 96 w 97"/>
              <a:gd name="T47" fmla="*/ 10 h 199"/>
              <a:gd name="T48" fmla="*/ 84 w 97"/>
              <a:gd name="T49" fmla="*/ 33 h 199"/>
              <a:gd name="T50" fmla="*/ 84 w 97"/>
              <a:gd name="T51" fmla="*/ 33 h 199"/>
              <a:gd name="T52" fmla="*/ 66 w 97"/>
              <a:gd name="T53" fmla="*/ 2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7" h="199">
                <a:moveTo>
                  <a:pt x="66" y="26"/>
                </a:moveTo>
                <a:lnTo>
                  <a:pt x="66" y="26"/>
                </a:lnTo>
                <a:cubicBezTo>
                  <a:pt x="60" y="26"/>
                  <a:pt x="56" y="28"/>
                  <a:pt x="52" y="31"/>
                </a:cubicBezTo>
                <a:lnTo>
                  <a:pt x="52" y="31"/>
                </a:lnTo>
                <a:cubicBezTo>
                  <a:pt x="49" y="34"/>
                  <a:pt x="47" y="39"/>
                  <a:pt x="47" y="45"/>
                </a:cubicBezTo>
                <a:lnTo>
                  <a:pt x="47" y="62"/>
                </a:lnTo>
                <a:lnTo>
                  <a:pt x="83" y="62"/>
                </a:lnTo>
                <a:lnTo>
                  <a:pt x="83" y="85"/>
                </a:lnTo>
                <a:lnTo>
                  <a:pt x="47" y="85"/>
                </a:lnTo>
                <a:lnTo>
                  <a:pt x="47" y="198"/>
                </a:lnTo>
                <a:lnTo>
                  <a:pt x="18" y="198"/>
                </a:lnTo>
                <a:lnTo>
                  <a:pt x="18" y="85"/>
                </a:lnTo>
                <a:lnTo>
                  <a:pt x="0" y="85"/>
                </a:lnTo>
                <a:lnTo>
                  <a:pt x="0" y="62"/>
                </a:lnTo>
                <a:lnTo>
                  <a:pt x="18" y="62"/>
                </a:lnTo>
                <a:lnTo>
                  <a:pt x="18" y="48"/>
                </a:lnTo>
                <a:lnTo>
                  <a:pt x="18" y="48"/>
                </a:lnTo>
                <a:cubicBezTo>
                  <a:pt x="18" y="38"/>
                  <a:pt x="20" y="29"/>
                  <a:pt x="25" y="22"/>
                </a:cubicBezTo>
                <a:lnTo>
                  <a:pt x="25" y="22"/>
                </a:lnTo>
                <a:cubicBezTo>
                  <a:pt x="29" y="14"/>
                  <a:pt x="34" y="9"/>
                  <a:pt x="42" y="5"/>
                </a:cubicBezTo>
                <a:lnTo>
                  <a:pt x="42" y="5"/>
                </a:lnTo>
                <a:cubicBezTo>
                  <a:pt x="49" y="2"/>
                  <a:pt x="56" y="0"/>
                  <a:pt x="65" y="0"/>
                </a:cubicBezTo>
                <a:lnTo>
                  <a:pt x="65" y="0"/>
                </a:lnTo>
                <a:cubicBezTo>
                  <a:pt x="77" y="0"/>
                  <a:pt x="87" y="3"/>
                  <a:pt x="96" y="10"/>
                </a:cubicBezTo>
                <a:lnTo>
                  <a:pt x="84" y="33"/>
                </a:lnTo>
                <a:lnTo>
                  <a:pt x="84" y="33"/>
                </a:lnTo>
                <a:cubicBezTo>
                  <a:pt x="79" y="28"/>
                  <a:pt x="72" y="26"/>
                  <a:pt x="66" y="26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118"/>
          <p:cNvSpPr>
            <a:spLocks noChangeArrowheads="1"/>
          </p:cNvSpPr>
          <p:nvPr/>
        </p:nvSpPr>
        <p:spPr bwMode="auto">
          <a:xfrm>
            <a:off x="10264590" y="6522260"/>
            <a:ext cx="166241" cy="182866"/>
          </a:xfrm>
          <a:custGeom>
            <a:avLst/>
            <a:gdLst>
              <a:gd name="T0" fmla="*/ 68 w 133"/>
              <a:gd name="T1" fmla="*/ 0 h 145"/>
              <a:gd name="T2" fmla="*/ 68 w 133"/>
              <a:gd name="T3" fmla="*/ 0 h 145"/>
              <a:gd name="T4" fmla="*/ 116 w 133"/>
              <a:gd name="T5" fmla="*/ 19 h 145"/>
              <a:gd name="T6" fmla="*/ 116 w 133"/>
              <a:gd name="T7" fmla="*/ 19 h 145"/>
              <a:gd name="T8" fmla="*/ 132 w 133"/>
              <a:gd name="T9" fmla="*/ 73 h 145"/>
              <a:gd name="T10" fmla="*/ 132 w 133"/>
              <a:gd name="T11" fmla="*/ 73 h 145"/>
              <a:gd name="T12" fmla="*/ 132 w 133"/>
              <a:gd name="T13" fmla="*/ 84 h 145"/>
              <a:gd name="T14" fmla="*/ 29 w 133"/>
              <a:gd name="T15" fmla="*/ 84 h 145"/>
              <a:gd name="T16" fmla="*/ 29 w 133"/>
              <a:gd name="T17" fmla="*/ 84 h 145"/>
              <a:gd name="T18" fmla="*/ 44 w 133"/>
              <a:gd name="T19" fmla="*/ 110 h 145"/>
              <a:gd name="T20" fmla="*/ 44 w 133"/>
              <a:gd name="T21" fmla="*/ 110 h 145"/>
              <a:gd name="T22" fmla="*/ 71 w 133"/>
              <a:gd name="T23" fmla="*/ 119 h 145"/>
              <a:gd name="T24" fmla="*/ 71 w 133"/>
              <a:gd name="T25" fmla="*/ 119 h 145"/>
              <a:gd name="T26" fmla="*/ 92 w 133"/>
              <a:gd name="T27" fmla="*/ 115 h 145"/>
              <a:gd name="T28" fmla="*/ 92 w 133"/>
              <a:gd name="T29" fmla="*/ 115 h 145"/>
              <a:gd name="T30" fmla="*/ 110 w 133"/>
              <a:gd name="T31" fmla="*/ 103 h 145"/>
              <a:gd name="T32" fmla="*/ 125 w 133"/>
              <a:gd name="T33" fmla="*/ 120 h 145"/>
              <a:gd name="T34" fmla="*/ 125 w 133"/>
              <a:gd name="T35" fmla="*/ 120 h 145"/>
              <a:gd name="T36" fmla="*/ 101 w 133"/>
              <a:gd name="T37" fmla="*/ 137 h 145"/>
              <a:gd name="T38" fmla="*/ 101 w 133"/>
              <a:gd name="T39" fmla="*/ 137 h 145"/>
              <a:gd name="T40" fmla="*/ 69 w 133"/>
              <a:gd name="T41" fmla="*/ 144 h 145"/>
              <a:gd name="T42" fmla="*/ 69 w 133"/>
              <a:gd name="T43" fmla="*/ 144 h 145"/>
              <a:gd name="T44" fmla="*/ 33 w 133"/>
              <a:gd name="T45" fmla="*/ 135 h 145"/>
              <a:gd name="T46" fmla="*/ 33 w 133"/>
              <a:gd name="T47" fmla="*/ 135 h 145"/>
              <a:gd name="T48" fmla="*/ 8 w 133"/>
              <a:gd name="T49" fmla="*/ 109 h 145"/>
              <a:gd name="T50" fmla="*/ 8 w 133"/>
              <a:gd name="T51" fmla="*/ 109 h 145"/>
              <a:gd name="T52" fmla="*/ 0 w 133"/>
              <a:gd name="T53" fmla="*/ 73 h 145"/>
              <a:gd name="T54" fmla="*/ 0 w 133"/>
              <a:gd name="T55" fmla="*/ 73 h 145"/>
              <a:gd name="T56" fmla="*/ 8 w 133"/>
              <a:gd name="T57" fmla="*/ 35 h 145"/>
              <a:gd name="T58" fmla="*/ 8 w 133"/>
              <a:gd name="T59" fmla="*/ 35 h 145"/>
              <a:gd name="T60" fmla="*/ 33 w 133"/>
              <a:gd name="T61" fmla="*/ 10 h 145"/>
              <a:gd name="T62" fmla="*/ 33 w 133"/>
              <a:gd name="T63" fmla="*/ 10 h 145"/>
              <a:gd name="T64" fmla="*/ 68 w 133"/>
              <a:gd name="T65" fmla="*/ 0 h 145"/>
              <a:gd name="T66" fmla="*/ 106 w 133"/>
              <a:gd name="T67" fmla="*/ 62 h 145"/>
              <a:gd name="T68" fmla="*/ 106 w 133"/>
              <a:gd name="T69" fmla="*/ 62 h 145"/>
              <a:gd name="T70" fmla="*/ 95 w 133"/>
              <a:gd name="T71" fmla="*/ 35 h 145"/>
              <a:gd name="T72" fmla="*/ 95 w 133"/>
              <a:gd name="T73" fmla="*/ 35 h 145"/>
              <a:gd name="T74" fmla="*/ 69 w 133"/>
              <a:gd name="T75" fmla="*/ 25 h 145"/>
              <a:gd name="T76" fmla="*/ 69 w 133"/>
              <a:gd name="T77" fmla="*/ 25 h 145"/>
              <a:gd name="T78" fmla="*/ 42 w 133"/>
              <a:gd name="T79" fmla="*/ 35 h 145"/>
              <a:gd name="T80" fmla="*/ 42 w 133"/>
              <a:gd name="T81" fmla="*/ 35 h 145"/>
              <a:gd name="T82" fmla="*/ 29 w 133"/>
              <a:gd name="T83" fmla="*/ 62 h 145"/>
              <a:gd name="T84" fmla="*/ 106 w 133"/>
              <a:gd name="T8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3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5" y="7"/>
                  <a:pt x="116" y="19"/>
                </a:cubicBezTo>
                <a:lnTo>
                  <a:pt x="116" y="19"/>
                </a:lnTo>
                <a:cubicBezTo>
                  <a:pt x="127" y="32"/>
                  <a:pt x="132" y="50"/>
                  <a:pt x="132" y="73"/>
                </a:cubicBezTo>
                <a:lnTo>
                  <a:pt x="132" y="73"/>
                </a:lnTo>
                <a:cubicBezTo>
                  <a:pt x="132" y="75"/>
                  <a:pt x="132" y="79"/>
                  <a:pt x="132" y="84"/>
                </a:cubicBezTo>
                <a:lnTo>
                  <a:pt x="29" y="84"/>
                </a:lnTo>
                <a:lnTo>
                  <a:pt x="29" y="84"/>
                </a:lnTo>
                <a:cubicBezTo>
                  <a:pt x="31" y="94"/>
                  <a:pt x="36" y="104"/>
                  <a:pt x="44" y="110"/>
                </a:cubicBezTo>
                <a:lnTo>
                  <a:pt x="44" y="110"/>
                </a:lnTo>
                <a:cubicBezTo>
                  <a:pt x="52" y="116"/>
                  <a:pt x="61" y="119"/>
                  <a:pt x="71" y="119"/>
                </a:cubicBezTo>
                <a:lnTo>
                  <a:pt x="71" y="119"/>
                </a:lnTo>
                <a:cubicBezTo>
                  <a:pt x="79" y="119"/>
                  <a:pt x="86" y="118"/>
                  <a:pt x="92" y="115"/>
                </a:cubicBezTo>
                <a:lnTo>
                  <a:pt x="92" y="115"/>
                </a:lnTo>
                <a:cubicBezTo>
                  <a:pt x="99" y="112"/>
                  <a:pt x="105" y="108"/>
                  <a:pt x="110" y="103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8" y="128"/>
                  <a:pt x="110" y="133"/>
                  <a:pt x="101" y="137"/>
                </a:cubicBezTo>
                <a:lnTo>
                  <a:pt x="101" y="137"/>
                </a:lnTo>
                <a:cubicBezTo>
                  <a:pt x="91" y="142"/>
                  <a:pt x="80" y="144"/>
                  <a:pt x="69" y="144"/>
                </a:cubicBezTo>
                <a:lnTo>
                  <a:pt x="69" y="144"/>
                </a:lnTo>
                <a:cubicBezTo>
                  <a:pt x="55" y="144"/>
                  <a:pt x="43" y="140"/>
                  <a:pt x="33" y="135"/>
                </a:cubicBezTo>
                <a:lnTo>
                  <a:pt x="33" y="135"/>
                </a:lnTo>
                <a:cubicBezTo>
                  <a:pt x="22" y="129"/>
                  <a:pt x="14" y="120"/>
                  <a:pt x="8" y="109"/>
                </a:cubicBezTo>
                <a:lnTo>
                  <a:pt x="8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8" y="35"/>
                </a:cubicBezTo>
                <a:lnTo>
                  <a:pt x="8" y="35"/>
                </a:lnTo>
                <a:cubicBezTo>
                  <a:pt x="14" y="24"/>
                  <a:pt x="22" y="16"/>
                  <a:pt x="33" y="10"/>
                </a:cubicBezTo>
                <a:lnTo>
                  <a:pt x="33" y="10"/>
                </a:lnTo>
                <a:cubicBezTo>
                  <a:pt x="43" y="3"/>
                  <a:pt x="55" y="0"/>
                  <a:pt x="68" y="0"/>
                </a:cubicBezTo>
                <a:close/>
                <a:moveTo>
                  <a:pt x="106" y="62"/>
                </a:moveTo>
                <a:lnTo>
                  <a:pt x="106" y="62"/>
                </a:lnTo>
                <a:cubicBezTo>
                  <a:pt x="105" y="51"/>
                  <a:pt x="102" y="41"/>
                  <a:pt x="95" y="35"/>
                </a:cubicBezTo>
                <a:lnTo>
                  <a:pt x="95" y="35"/>
                </a:lnTo>
                <a:cubicBezTo>
                  <a:pt x="88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4" y="41"/>
                  <a:pt x="30" y="51"/>
                  <a:pt x="29" y="62"/>
                </a:cubicBezTo>
                <a:lnTo>
                  <a:pt x="106" y="6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119"/>
          <p:cNvSpPr>
            <a:spLocks noChangeArrowheads="1"/>
          </p:cNvSpPr>
          <p:nvPr/>
        </p:nvSpPr>
        <p:spPr bwMode="auto">
          <a:xfrm>
            <a:off x="10469618" y="6522260"/>
            <a:ext cx="99744" cy="182866"/>
          </a:xfrm>
          <a:custGeom>
            <a:avLst/>
            <a:gdLst>
              <a:gd name="T0" fmla="*/ 30 w 78"/>
              <a:gd name="T1" fmla="*/ 30 h 144"/>
              <a:gd name="T2" fmla="*/ 30 w 78"/>
              <a:gd name="T3" fmla="*/ 30 h 144"/>
              <a:gd name="T4" fmla="*/ 49 w 78"/>
              <a:gd name="T5" fmla="*/ 8 h 144"/>
              <a:gd name="T6" fmla="*/ 49 w 78"/>
              <a:gd name="T7" fmla="*/ 8 h 144"/>
              <a:gd name="T8" fmla="*/ 77 w 78"/>
              <a:gd name="T9" fmla="*/ 0 h 144"/>
              <a:gd name="T10" fmla="*/ 77 w 78"/>
              <a:gd name="T11" fmla="*/ 30 h 144"/>
              <a:gd name="T12" fmla="*/ 77 w 78"/>
              <a:gd name="T13" fmla="*/ 30 h 144"/>
              <a:gd name="T14" fmla="*/ 44 w 78"/>
              <a:gd name="T15" fmla="*/ 40 h 144"/>
              <a:gd name="T16" fmla="*/ 44 w 78"/>
              <a:gd name="T17" fmla="*/ 40 h 144"/>
              <a:gd name="T18" fmla="*/ 30 w 78"/>
              <a:gd name="T19" fmla="*/ 69 h 144"/>
              <a:gd name="T20" fmla="*/ 30 w 78"/>
              <a:gd name="T21" fmla="*/ 143 h 144"/>
              <a:gd name="T22" fmla="*/ 0 w 78"/>
              <a:gd name="T23" fmla="*/ 143 h 144"/>
              <a:gd name="T24" fmla="*/ 0 w 78"/>
              <a:gd name="T25" fmla="*/ 2 h 144"/>
              <a:gd name="T26" fmla="*/ 30 w 78"/>
              <a:gd name="T27" fmla="*/ 2 h 144"/>
              <a:gd name="T28" fmla="*/ 30 w 78"/>
              <a:gd name="T29" fmla="*/ 3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" h="144">
                <a:moveTo>
                  <a:pt x="30" y="30"/>
                </a:moveTo>
                <a:lnTo>
                  <a:pt x="30" y="30"/>
                </a:lnTo>
                <a:cubicBezTo>
                  <a:pt x="34" y="20"/>
                  <a:pt x="40" y="13"/>
                  <a:pt x="49" y="8"/>
                </a:cubicBezTo>
                <a:lnTo>
                  <a:pt x="49" y="8"/>
                </a:lnTo>
                <a:cubicBezTo>
                  <a:pt x="56" y="3"/>
                  <a:pt x="66" y="0"/>
                  <a:pt x="77" y="0"/>
                </a:cubicBezTo>
                <a:lnTo>
                  <a:pt x="77" y="30"/>
                </a:lnTo>
                <a:lnTo>
                  <a:pt x="77" y="30"/>
                </a:lnTo>
                <a:cubicBezTo>
                  <a:pt x="63" y="29"/>
                  <a:pt x="52" y="32"/>
                  <a:pt x="44" y="40"/>
                </a:cubicBezTo>
                <a:lnTo>
                  <a:pt x="44" y="40"/>
                </a:lnTo>
                <a:cubicBezTo>
                  <a:pt x="36" y="47"/>
                  <a:pt x="31" y="57"/>
                  <a:pt x="30" y="69"/>
                </a:cubicBezTo>
                <a:lnTo>
                  <a:pt x="30" y="143"/>
                </a:lnTo>
                <a:lnTo>
                  <a:pt x="0" y="143"/>
                </a:lnTo>
                <a:lnTo>
                  <a:pt x="0" y="2"/>
                </a:lnTo>
                <a:lnTo>
                  <a:pt x="30" y="2"/>
                </a:lnTo>
                <a:lnTo>
                  <a:pt x="30" y="3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120"/>
          <p:cNvSpPr>
            <a:spLocks noChangeArrowheads="1"/>
          </p:cNvSpPr>
          <p:nvPr/>
        </p:nvSpPr>
        <p:spPr bwMode="auto">
          <a:xfrm>
            <a:off x="10580445" y="6522260"/>
            <a:ext cx="166241" cy="182866"/>
          </a:xfrm>
          <a:custGeom>
            <a:avLst/>
            <a:gdLst>
              <a:gd name="T0" fmla="*/ 68 w 134"/>
              <a:gd name="T1" fmla="*/ 0 h 145"/>
              <a:gd name="T2" fmla="*/ 68 w 134"/>
              <a:gd name="T3" fmla="*/ 0 h 145"/>
              <a:gd name="T4" fmla="*/ 117 w 134"/>
              <a:gd name="T5" fmla="*/ 19 h 145"/>
              <a:gd name="T6" fmla="*/ 117 w 134"/>
              <a:gd name="T7" fmla="*/ 19 h 145"/>
              <a:gd name="T8" fmla="*/ 133 w 134"/>
              <a:gd name="T9" fmla="*/ 73 h 145"/>
              <a:gd name="T10" fmla="*/ 133 w 134"/>
              <a:gd name="T11" fmla="*/ 73 h 145"/>
              <a:gd name="T12" fmla="*/ 132 w 134"/>
              <a:gd name="T13" fmla="*/ 84 h 145"/>
              <a:gd name="T14" fmla="*/ 30 w 134"/>
              <a:gd name="T15" fmla="*/ 84 h 145"/>
              <a:gd name="T16" fmla="*/ 30 w 134"/>
              <a:gd name="T17" fmla="*/ 84 h 145"/>
              <a:gd name="T18" fmla="*/ 44 w 134"/>
              <a:gd name="T19" fmla="*/ 110 h 145"/>
              <a:gd name="T20" fmla="*/ 44 w 134"/>
              <a:gd name="T21" fmla="*/ 110 h 145"/>
              <a:gd name="T22" fmla="*/ 71 w 134"/>
              <a:gd name="T23" fmla="*/ 119 h 145"/>
              <a:gd name="T24" fmla="*/ 71 w 134"/>
              <a:gd name="T25" fmla="*/ 119 h 145"/>
              <a:gd name="T26" fmla="*/ 92 w 134"/>
              <a:gd name="T27" fmla="*/ 115 h 145"/>
              <a:gd name="T28" fmla="*/ 92 w 134"/>
              <a:gd name="T29" fmla="*/ 115 h 145"/>
              <a:gd name="T30" fmla="*/ 110 w 134"/>
              <a:gd name="T31" fmla="*/ 103 h 145"/>
              <a:gd name="T32" fmla="*/ 125 w 134"/>
              <a:gd name="T33" fmla="*/ 120 h 145"/>
              <a:gd name="T34" fmla="*/ 125 w 134"/>
              <a:gd name="T35" fmla="*/ 120 h 145"/>
              <a:gd name="T36" fmla="*/ 101 w 134"/>
              <a:gd name="T37" fmla="*/ 137 h 145"/>
              <a:gd name="T38" fmla="*/ 101 w 134"/>
              <a:gd name="T39" fmla="*/ 137 h 145"/>
              <a:gd name="T40" fmla="*/ 70 w 134"/>
              <a:gd name="T41" fmla="*/ 144 h 145"/>
              <a:gd name="T42" fmla="*/ 70 w 134"/>
              <a:gd name="T43" fmla="*/ 144 h 145"/>
              <a:gd name="T44" fmla="*/ 33 w 134"/>
              <a:gd name="T45" fmla="*/ 135 h 145"/>
              <a:gd name="T46" fmla="*/ 33 w 134"/>
              <a:gd name="T47" fmla="*/ 135 h 145"/>
              <a:gd name="T48" fmla="*/ 8 w 134"/>
              <a:gd name="T49" fmla="*/ 109 h 145"/>
              <a:gd name="T50" fmla="*/ 8 w 134"/>
              <a:gd name="T51" fmla="*/ 109 h 145"/>
              <a:gd name="T52" fmla="*/ 0 w 134"/>
              <a:gd name="T53" fmla="*/ 73 h 145"/>
              <a:gd name="T54" fmla="*/ 0 w 134"/>
              <a:gd name="T55" fmla="*/ 73 h 145"/>
              <a:gd name="T56" fmla="*/ 8 w 134"/>
              <a:gd name="T57" fmla="*/ 35 h 145"/>
              <a:gd name="T58" fmla="*/ 8 w 134"/>
              <a:gd name="T59" fmla="*/ 35 h 145"/>
              <a:gd name="T60" fmla="*/ 33 w 134"/>
              <a:gd name="T61" fmla="*/ 10 h 145"/>
              <a:gd name="T62" fmla="*/ 33 w 134"/>
              <a:gd name="T63" fmla="*/ 10 h 145"/>
              <a:gd name="T64" fmla="*/ 68 w 134"/>
              <a:gd name="T65" fmla="*/ 0 h 145"/>
              <a:gd name="T66" fmla="*/ 106 w 134"/>
              <a:gd name="T67" fmla="*/ 62 h 145"/>
              <a:gd name="T68" fmla="*/ 106 w 134"/>
              <a:gd name="T69" fmla="*/ 62 h 145"/>
              <a:gd name="T70" fmla="*/ 95 w 134"/>
              <a:gd name="T71" fmla="*/ 35 h 145"/>
              <a:gd name="T72" fmla="*/ 95 w 134"/>
              <a:gd name="T73" fmla="*/ 35 h 145"/>
              <a:gd name="T74" fmla="*/ 69 w 134"/>
              <a:gd name="T75" fmla="*/ 25 h 145"/>
              <a:gd name="T76" fmla="*/ 69 w 134"/>
              <a:gd name="T77" fmla="*/ 25 h 145"/>
              <a:gd name="T78" fmla="*/ 42 w 134"/>
              <a:gd name="T79" fmla="*/ 35 h 145"/>
              <a:gd name="T80" fmla="*/ 42 w 134"/>
              <a:gd name="T81" fmla="*/ 35 h 145"/>
              <a:gd name="T82" fmla="*/ 29 w 134"/>
              <a:gd name="T83" fmla="*/ 62 h 145"/>
              <a:gd name="T84" fmla="*/ 106 w 134"/>
              <a:gd name="T8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6" y="7"/>
                  <a:pt x="117" y="19"/>
                </a:cubicBezTo>
                <a:lnTo>
                  <a:pt x="117" y="19"/>
                </a:lnTo>
                <a:cubicBezTo>
                  <a:pt x="127" y="32"/>
                  <a:pt x="133" y="50"/>
                  <a:pt x="133" y="73"/>
                </a:cubicBezTo>
                <a:lnTo>
                  <a:pt x="133" y="73"/>
                </a:lnTo>
                <a:cubicBezTo>
                  <a:pt x="133" y="75"/>
                  <a:pt x="133" y="79"/>
                  <a:pt x="132" y="84"/>
                </a:cubicBezTo>
                <a:lnTo>
                  <a:pt x="30" y="84"/>
                </a:lnTo>
                <a:lnTo>
                  <a:pt x="30" y="84"/>
                </a:lnTo>
                <a:cubicBezTo>
                  <a:pt x="31" y="94"/>
                  <a:pt x="37" y="104"/>
                  <a:pt x="44" y="110"/>
                </a:cubicBezTo>
                <a:lnTo>
                  <a:pt x="44" y="110"/>
                </a:lnTo>
                <a:cubicBezTo>
                  <a:pt x="52" y="116"/>
                  <a:pt x="61" y="119"/>
                  <a:pt x="71" y="119"/>
                </a:cubicBezTo>
                <a:lnTo>
                  <a:pt x="71" y="119"/>
                </a:lnTo>
                <a:cubicBezTo>
                  <a:pt x="78" y="119"/>
                  <a:pt x="86" y="118"/>
                  <a:pt x="92" y="115"/>
                </a:cubicBezTo>
                <a:lnTo>
                  <a:pt x="92" y="115"/>
                </a:lnTo>
                <a:cubicBezTo>
                  <a:pt x="99" y="112"/>
                  <a:pt x="105" y="108"/>
                  <a:pt x="110" y="103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8" y="128"/>
                  <a:pt x="111" y="133"/>
                  <a:pt x="101" y="137"/>
                </a:cubicBezTo>
                <a:lnTo>
                  <a:pt x="101" y="137"/>
                </a:lnTo>
                <a:cubicBezTo>
                  <a:pt x="91" y="142"/>
                  <a:pt x="80" y="144"/>
                  <a:pt x="70" y="144"/>
                </a:cubicBezTo>
                <a:lnTo>
                  <a:pt x="70" y="144"/>
                </a:lnTo>
                <a:cubicBezTo>
                  <a:pt x="55" y="144"/>
                  <a:pt x="43" y="140"/>
                  <a:pt x="33" y="135"/>
                </a:cubicBezTo>
                <a:lnTo>
                  <a:pt x="33" y="135"/>
                </a:lnTo>
                <a:cubicBezTo>
                  <a:pt x="22" y="129"/>
                  <a:pt x="14" y="120"/>
                  <a:pt x="8" y="109"/>
                </a:cubicBezTo>
                <a:lnTo>
                  <a:pt x="8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8" y="35"/>
                </a:cubicBezTo>
                <a:lnTo>
                  <a:pt x="8" y="35"/>
                </a:lnTo>
                <a:cubicBezTo>
                  <a:pt x="14" y="24"/>
                  <a:pt x="22" y="16"/>
                  <a:pt x="33" y="10"/>
                </a:cubicBezTo>
                <a:lnTo>
                  <a:pt x="33" y="10"/>
                </a:lnTo>
                <a:cubicBezTo>
                  <a:pt x="43" y="3"/>
                  <a:pt x="55" y="0"/>
                  <a:pt x="68" y="0"/>
                </a:cubicBezTo>
                <a:close/>
                <a:moveTo>
                  <a:pt x="106" y="62"/>
                </a:moveTo>
                <a:lnTo>
                  <a:pt x="106" y="62"/>
                </a:lnTo>
                <a:cubicBezTo>
                  <a:pt x="106" y="51"/>
                  <a:pt x="102" y="41"/>
                  <a:pt x="95" y="35"/>
                </a:cubicBezTo>
                <a:lnTo>
                  <a:pt x="95" y="35"/>
                </a:lnTo>
                <a:cubicBezTo>
                  <a:pt x="88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5" y="41"/>
                  <a:pt x="30" y="51"/>
                  <a:pt x="29" y="62"/>
                </a:cubicBezTo>
                <a:lnTo>
                  <a:pt x="106" y="6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121"/>
          <p:cNvSpPr>
            <a:spLocks noChangeArrowheads="1"/>
          </p:cNvSpPr>
          <p:nvPr/>
        </p:nvSpPr>
        <p:spPr bwMode="auto">
          <a:xfrm>
            <a:off x="10768851" y="6455764"/>
            <a:ext cx="177323" cy="249363"/>
          </a:xfrm>
          <a:custGeom>
            <a:avLst/>
            <a:gdLst>
              <a:gd name="T0" fmla="*/ 141 w 142"/>
              <a:gd name="T1" fmla="*/ 0 h 199"/>
              <a:gd name="T2" fmla="*/ 141 w 142"/>
              <a:gd name="T3" fmla="*/ 197 h 199"/>
              <a:gd name="T4" fmla="*/ 112 w 142"/>
              <a:gd name="T5" fmla="*/ 197 h 199"/>
              <a:gd name="T6" fmla="*/ 112 w 142"/>
              <a:gd name="T7" fmla="*/ 172 h 199"/>
              <a:gd name="T8" fmla="*/ 112 w 142"/>
              <a:gd name="T9" fmla="*/ 172 h 199"/>
              <a:gd name="T10" fmla="*/ 93 w 142"/>
              <a:gd name="T11" fmla="*/ 191 h 199"/>
              <a:gd name="T12" fmla="*/ 93 w 142"/>
              <a:gd name="T13" fmla="*/ 191 h 199"/>
              <a:gd name="T14" fmla="*/ 64 w 142"/>
              <a:gd name="T15" fmla="*/ 198 h 199"/>
              <a:gd name="T16" fmla="*/ 64 w 142"/>
              <a:gd name="T17" fmla="*/ 198 h 199"/>
              <a:gd name="T18" fmla="*/ 31 w 142"/>
              <a:gd name="T19" fmla="*/ 189 h 199"/>
              <a:gd name="T20" fmla="*/ 31 w 142"/>
              <a:gd name="T21" fmla="*/ 189 h 199"/>
              <a:gd name="T22" fmla="*/ 8 w 142"/>
              <a:gd name="T23" fmla="*/ 163 h 199"/>
              <a:gd name="T24" fmla="*/ 8 w 142"/>
              <a:gd name="T25" fmla="*/ 163 h 199"/>
              <a:gd name="T26" fmla="*/ 0 w 142"/>
              <a:gd name="T27" fmla="*/ 126 h 199"/>
              <a:gd name="T28" fmla="*/ 0 w 142"/>
              <a:gd name="T29" fmla="*/ 126 h 199"/>
              <a:gd name="T30" fmla="*/ 8 w 142"/>
              <a:gd name="T31" fmla="*/ 89 h 199"/>
              <a:gd name="T32" fmla="*/ 8 w 142"/>
              <a:gd name="T33" fmla="*/ 89 h 199"/>
              <a:gd name="T34" fmla="*/ 31 w 142"/>
              <a:gd name="T35" fmla="*/ 64 h 199"/>
              <a:gd name="T36" fmla="*/ 31 w 142"/>
              <a:gd name="T37" fmla="*/ 64 h 199"/>
              <a:gd name="T38" fmla="*/ 64 w 142"/>
              <a:gd name="T39" fmla="*/ 54 h 199"/>
              <a:gd name="T40" fmla="*/ 64 w 142"/>
              <a:gd name="T41" fmla="*/ 54 h 199"/>
              <a:gd name="T42" fmla="*/ 93 w 142"/>
              <a:gd name="T43" fmla="*/ 61 h 199"/>
              <a:gd name="T44" fmla="*/ 93 w 142"/>
              <a:gd name="T45" fmla="*/ 61 h 199"/>
              <a:gd name="T46" fmla="*/ 112 w 142"/>
              <a:gd name="T47" fmla="*/ 80 h 199"/>
              <a:gd name="T48" fmla="*/ 112 w 142"/>
              <a:gd name="T49" fmla="*/ 0 h 199"/>
              <a:gd name="T50" fmla="*/ 141 w 142"/>
              <a:gd name="T51" fmla="*/ 0 h 199"/>
              <a:gd name="T52" fmla="*/ 71 w 142"/>
              <a:gd name="T53" fmla="*/ 172 h 199"/>
              <a:gd name="T54" fmla="*/ 71 w 142"/>
              <a:gd name="T55" fmla="*/ 172 h 199"/>
              <a:gd name="T56" fmla="*/ 100 w 142"/>
              <a:gd name="T57" fmla="*/ 159 h 199"/>
              <a:gd name="T58" fmla="*/ 100 w 142"/>
              <a:gd name="T59" fmla="*/ 159 h 199"/>
              <a:gd name="T60" fmla="*/ 112 w 142"/>
              <a:gd name="T61" fmla="*/ 127 h 199"/>
              <a:gd name="T62" fmla="*/ 112 w 142"/>
              <a:gd name="T63" fmla="*/ 127 h 199"/>
              <a:gd name="T64" fmla="*/ 100 w 142"/>
              <a:gd name="T65" fmla="*/ 94 h 199"/>
              <a:gd name="T66" fmla="*/ 100 w 142"/>
              <a:gd name="T67" fmla="*/ 94 h 199"/>
              <a:gd name="T68" fmla="*/ 71 w 142"/>
              <a:gd name="T69" fmla="*/ 80 h 199"/>
              <a:gd name="T70" fmla="*/ 71 w 142"/>
              <a:gd name="T71" fmla="*/ 80 h 199"/>
              <a:gd name="T72" fmla="*/ 41 w 142"/>
              <a:gd name="T73" fmla="*/ 94 h 199"/>
              <a:gd name="T74" fmla="*/ 41 w 142"/>
              <a:gd name="T75" fmla="*/ 94 h 199"/>
              <a:gd name="T76" fmla="*/ 29 w 142"/>
              <a:gd name="T77" fmla="*/ 127 h 199"/>
              <a:gd name="T78" fmla="*/ 29 w 142"/>
              <a:gd name="T79" fmla="*/ 127 h 199"/>
              <a:gd name="T80" fmla="*/ 41 w 142"/>
              <a:gd name="T81" fmla="*/ 159 h 199"/>
              <a:gd name="T82" fmla="*/ 41 w 142"/>
              <a:gd name="T83" fmla="*/ 159 h 199"/>
              <a:gd name="T84" fmla="*/ 71 w 142"/>
              <a:gd name="T85" fmla="*/ 17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2" h="199">
                <a:moveTo>
                  <a:pt x="141" y="0"/>
                </a:moveTo>
                <a:lnTo>
                  <a:pt x="141" y="197"/>
                </a:lnTo>
                <a:lnTo>
                  <a:pt x="112" y="197"/>
                </a:lnTo>
                <a:lnTo>
                  <a:pt x="112" y="172"/>
                </a:lnTo>
                <a:lnTo>
                  <a:pt x="112" y="172"/>
                </a:lnTo>
                <a:cubicBezTo>
                  <a:pt x="107" y="181"/>
                  <a:pt x="101" y="187"/>
                  <a:pt x="93" y="191"/>
                </a:cubicBezTo>
                <a:lnTo>
                  <a:pt x="93" y="191"/>
                </a:lnTo>
                <a:cubicBezTo>
                  <a:pt x="84" y="196"/>
                  <a:pt x="75" y="198"/>
                  <a:pt x="64" y="198"/>
                </a:cubicBezTo>
                <a:lnTo>
                  <a:pt x="64" y="198"/>
                </a:lnTo>
                <a:cubicBezTo>
                  <a:pt x="52" y="198"/>
                  <a:pt x="41" y="195"/>
                  <a:pt x="31" y="189"/>
                </a:cubicBezTo>
                <a:lnTo>
                  <a:pt x="31" y="189"/>
                </a:lnTo>
                <a:cubicBezTo>
                  <a:pt x="21" y="183"/>
                  <a:pt x="13" y="174"/>
                  <a:pt x="8" y="163"/>
                </a:cubicBezTo>
                <a:lnTo>
                  <a:pt x="8" y="163"/>
                </a:lnTo>
                <a:cubicBezTo>
                  <a:pt x="3" y="152"/>
                  <a:pt x="0" y="140"/>
                  <a:pt x="0" y="126"/>
                </a:cubicBezTo>
                <a:lnTo>
                  <a:pt x="0" y="126"/>
                </a:lnTo>
                <a:cubicBezTo>
                  <a:pt x="0" y="112"/>
                  <a:pt x="3" y="99"/>
                  <a:pt x="8" y="89"/>
                </a:cubicBezTo>
                <a:lnTo>
                  <a:pt x="8" y="89"/>
                </a:lnTo>
                <a:cubicBezTo>
                  <a:pt x="13" y="78"/>
                  <a:pt x="21" y="70"/>
                  <a:pt x="31" y="64"/>
                </a:cubicBezTo>
                <a:lnTo>
                  <a:pt x="31" y="64"/>
                </a:lnTo>
                <a:cubicBezTo>
                  <a:pt x="41" y="57"/>
                  <a:pt x="52" y="54"/>
                  <a:pt x="64" y="54"/>
                </a:cubicBezTo>
                <a:lnTo>
                  <a:pt x="64" y="54"/>
                </a:lnTo>
                <a:cubicBezTo>
                  <a:pt x="75" y="54"/>
                  <a:pt x="84" y="57"/>
                  <a:pt x="93" y="61"/>
                </a:cubicBezTo>
                <a:lnTo>
                  <a:pt x="93" y="61"/>
                </a:lnTo>
                <a:cubicBezTo>
                  <a:pt x="100" y="65"/>
                  <a:pt x="107" y="72"/>
                  <a:pt x="112" y="80"/>
                </a:cubicBezTo>
                <a:lnTo>
                  <a:pt x="112" y="0"/>
                </a:lnTo>
                <a:lnTo>
                  <a:pt x="141" y="0"/>
                </a:lnTo>
                <a:close/>
                <a:moveTo>
                  <a:pt x="71" y="172"/>
                </a:moveTo>
                <a:lnTo>
                  <a:pt x="71" y="172"/>
                </a:lnTo>
                <a:cubicBezTo>
                  <a:pt x="83" y="172"/>
                  <a:pt x="93" y="168"/>
                  <a:pt x="100" y="159"/>
                </a:cubicBezTo>
                <a:lnTo>
                  <a:pt x="100" y="159"/>
                </a:lnTo>
                <a:cubicBezTo>
                  <a:pt x="108" y="151"/>
                  <a:pt x="112" y="140"/>
                  <a:pt x="112" y="127"/>
                </a:cubicBezTo>
                <a:lnTo>
                  <a:pt x="112" y="127"/>
                </a:lnTo>
                <a:cubicBezTo>
                  <a:pt x="112" y="113"/>
                  <a:pt x="108" y="102"/>
                  <a:pt x="100" y="94"/>
                </a:cubicBezTo>
                <a:lnTo>
                  <a:pt x="100" y="94"/>
                </a:lnTo>
                <a:cubicBezTo>
                  <a:pt x="93" y="85"/>
                  <a:pt x="83" y="80"/>
                  <a:pt x="71" y="80"/>
                </a:cubicBezTo>
                <a:lnTo>
                  <a:pt x="71" y="80"/>
                </a:lnTo>
                <a:cubicBezTo>
                  <a:pt x="58" y="80"/>
                  <a:pt x="48" y="85"/>
                  <a:pt x="41" y="94"/>
                </a:cubicBezTo>
                <a:lnTo>
                  <a:pt x="41" y="94"/>
                </a:lnTo>
                <a:cubicBezTo>
                  <a:pt x="33" y="102"/>
                  <a:pt x="29" y="113"/>
                  <a:pt x="29" y="127"/>
                </a:cubicBezTo>
                <a:lnTo>
                  <a:pt x="29" y="127"/>
                </a:lnTo>
                <a:cubicBezTo>
                  <a:pt x="29" y="140"/>
                  <a:pt x="33" y="151"/>
                  <a:pt x="41" y="159"/>
                </a:cubicBezTo>
                <a:lnTo>
                  <a:pt x="41" y="159"/>
                </a:lnTo>
                <a:cubicBezTo>
                  <a:pt x="48" y="168"/>
                  <a:pt x="58" y="172"/>
                  <a:pt x="71" y="17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122"/>
          <p:cNvSpPr>
            <a:spLocks noChangeArrowheads="1"/>
          </p:cNvSpPr>
          <p:nvPr/>
        </p:nvSpPr>
        <p:spPr bwMode="auto">
          <a:xfrm>
            <a:off x="10984966" y="6660796"/>
            <a:ext cx="38788" cy="44331"/>
          </a:xfrm>
          <a:custGeom>
            <a:avLst/>
            <a:gdLst>
              <a:gd name="T0" fmla="*/ 16 w 33"/>
              <a:gd name="T1" fmla="*/ 0 h 36"/>
              <a:gd name="T2" fmla="*/ 16 w 33"/>
              <a:gd name="T3" fmla="*/ 0 h 36"/>
              <a:gd name="T4" fmla="*/ 28 w 33"/>
              <a:gd name="T5" fmla="*/ 5 h 36"/>
              <a:gd name="T6" fmla="*/ 28 w 33"/>
              <a:gd name="T7" fmla="*/ 5 h 36"/>
              <a:gd name="T8" fmla="*/ 32 w 33"/>
              <a:gd name="T9" fmla="*/ 18 h 36"/>
              <a:gd name="T10" fmla="*/ 32 w 33"/>
              <a:gd name="T11" fmla="*/ 18 h 36"/>
              <a:gd name="T12" fmla="*/ 28 w 33"/>
              <a:gd name="T13" fmla="*/ 30 h 36"/>
              <a:gd name="T14" fmla="*/ 28 w 33"/>
              <a:gd name="T15" fmla="*/ 30 h 36"/>
              <a:gd name="T16" fmla="*/ 16 w 33"/>
              <a:gd name="T17" fmla="*/ 35 h 36"/>
              <a:gd name="T18" fmla="*/ 16 w 33"/>
              <a:gd name="T19" fmla="*/ 35 h 36"/>
              <a:gd name="T20" fmla="*/ 5 w 33"/>
              <a:gd name="T21" fmla="*/ 30 h 36"/>
              <a:gd name="T22" fmla="*/ 5 w 33"/>
              <a:gd name="T23" fmla="*/ 30 h 36"/>
              <a:gd name="T24" fmla="*/ 0 w 33"/>
              <a:gd name="T25" fmla="*/ 18 h 36"/>
              <a:gd name="T26" fmla="*/ 0 w 33"/>
              <a:gd name="T27" fmla="*/ 18 h 36"/>
              <a:gd name="T28" fmla="*/ 5 w 33"/>
              <a:gd name="T29" fmla="*/ 5 h 36"/>
              <a:gd name="T30" fmla="*/ 5 w 33"/>
              <a:gd name="T31" fmla="*/ 5 h 36"/>
              <a:gd name="T32" fmla="*/ 16 w 33"/>
              <a:gd name="T3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" h="36">
                <a:moveTo>
                  <a:pt x="16" y="0"/>
                </a:moveTo>
                <a:lnTo>
                  <a:pt x="16" y="0"/>
                </a:lnTo>
                <a:cubicBezTo>
                  <a:pt x="21" y="0"/>
                  <a:pt x="25" y="2"/>
                  <a:pt x="28" y="5"/>
                </a:cubicBezTo>
                <a:lnTo>
                  <a:pt x="28" y="5"/>
                </a:lnTo>
                <a:cubicBezTo>
                  <a:pt x="31" y="8"/>
                  <a:pt x="32" y="12"/>
                  <a:pt x="32" y="18"/>
                </a:cubicBezTo>
                <a:lnTo>
                  <a:pt x="32" y="18"/>
                </a:lnTo>
                <a:cubicBezTo>
                  <a:pt x="32" y="22"/>
                  <a:pt x="31" y="27"/>
                  <a:pt x="28" y="30"/>
                </a:cubicBezTo>
                <a:lnTo>
                  <a:pt x="28" y="30"/>
                </a:lnTo>
                <a:cubicBezTo>
                  <a:pt x="25" y="34"/>
                  <a:pt x="21" y="35"/>
                  <a:pt x="16" y="35"/>
                </a:cubicBezTo>
                <a:lnTo>
                  <a:pt x="16" y="35"/>
                </a:lnTo>
                <a:cubicBezTo>
                  <a:pt x="12" y="35"/>
                  <a:pt x="8" y="34"/>
                  <a:pt x="5" y="30"/>
                </a:cubicBezTo>
                <a:lnTo>
                  <a:pt x="5" y="30"/>
                </a:lnTo>
                <a:cubicBezTo>
                  <a:pt x="2" y="27"/>
                  <a:pt x="0" y="22"/>
                  <a:pt x="0" y="18"/>
                </a:cubicBezTo>
                <a:lnTo>
                  <a:pt x="0" y="18"/>
                </a:lnTo>
                <a:cubicBezTo>
                  <a:pt x="0" y="12"/>
                  <a:pt x="2" y="8"/>
                  <a:pt x="5" y="5"/>
                </a:cubicBezTo>
                <a:lnTo>
                  <a:pt x="5" y="5"/>
                </a:lnTo>
                <a:cubicBezTo>
                  <a:pt x="8" y="2"/>
                  <a:pt x="12" y="0"/>
                  <a:pt x="16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123"/>
          <p:cNvSpPr>
            <a:spLocks noChangeArrowheads="1"/>
          </p:cNvSpPr>
          <p:nvPr/>
        </p:nvSpPr>
        <p:spPr bwMode="auto">
          <a:xfrm>
            <a:off x="4141392" y="1047403"/>
            <a:ext cx="132992" cy="171784"/>
          </a:xfrm>
          <a:custGeom>
            <a:avLst/>
            <a:gdLst>
              <a:gd name="T0" fmla="*/ 82 w 108"/>
              <a:gd name="T1" fmla="*/ 135 h 136"/>
              <a:gd name="T2" fmla="*/ 58 w 108"/>
              <a:gd name="T3" fmla="*/ 94 h 136"/>
              <a:gd name="T4" fmla="*/ 58 w 108"/>
              <a:gd name="T5" fmla="*/ 94 h 136"/>
              <a:gd name="T6" fmla="*/ 52 w 108"/>
              <a:gd name="T7" fmla="*/ 95 h 136"/>
              <a:gd name="T8" fmla="*/ 22 w 108"/>
              <a:gd name="T9" fmla="*/ 95 h 136"/>
              <a:gd name="T10" fmla="*/ 22 w 108"/>
              <a:gd name="T11" fmla="*/ 135 h 136"/>
              <a:gd name="T12" fmla="*/ 0 w 108"/>
              <a:gd name="T13" fmla="*/ 135 h 136"/>
              <a:gd name="T14" fmla="*/ 0 w 108"/>
              <a:gd name="T15" fmla="*/ 0 h 136"/>
              <a:gd name="T16" fmla="*/ 52 w 108"/>
              <a:gd name="T17" fmla="*/ 0 h 136"/>
              <a:gd name="T18" fmla="*/ 52 w 108"/>
              <a:gd name="T19" fmla="*/ 0 h 136"/>
              <a:gd name="T20" fmla="*/ 91 w 108"/>
              <a:gd name="T21" fmla="*/ 12 h 136"/>
              <a:gd name="T22" fmla="*/ 91 w 108"/>
              <a:gd name="T23" fmla="*/ 12 h 136"/>
              <a:gd name="T24" fmla="*/ 105 w 108"/>
              <a:gd name="T25" fmla="*/ 46 h 136"/>
              <a:gd name="T26" fmla="*/ 105 w 108"/>
              <a:gd name="T27" fmla="*/ 46 h 136"/>
              <a:gd name="T28" fmla="*/ 98 w 108"/>
              <a:gd name="T29" fmla="*/ 73 h 136"/>
              <a:gd name="T30" fmla="*/ 98 w 108"/>
              <a:gd name="T31" fmla="*/ 73 h 136"/>
              <a:gd name="T32" fmla="*/ 78 w 108"/>
              <a:gd name="T33" fmla="*/ 90 h 136"/>
              <a:gd name="T34" fmla="*/ 107 w 108"/>
              <a:gd name="T35" fmla="*/ 135 h 136"/>
              <a:gd name="T36" fmla="*/ 82 w 108"/>
              <a:gd name="T37" fmla="*/ 135 h 136"/>
              <a:gd name="T38" fmla="*/ 52 w 108"/>
              <a:gd name="T39" fmla="*/ 74 h 136"/>
              <a:gd name="T40" fmla="*/ 52 w 108"/>
              <a:gd name="T41" fmla="*/ 74 h 136"/>
              <a:gd name="T42" fmla="*/ 76 w 108"/>
              <a:gd name="T43" fmla="*/ 67 h 136"/>
              <a:gd name="T44" fmla="*/ 76 w 108"/>
              <a:gd name="T45" fmla="*/ 67 h 136"/>
              <a:gd name="T46" fmla="*/ 84 w 108"/>
              <a:gd name="T47" fmla="*/ 46 h 136"/>
              <a:gd name="T48" fmla="*/ 84 w 108"/>
              <a:gd name="T49" fmla="*/ 46 h 136"/>
              <a:gd name="T50" fmla="*/ 76 w 108"/>
              <a:gd name="T51" fmla="*/ 27 h 136"/>
              <a:gd name="T52" fmla="*/ 76 w 108"/>
              <a:gd name="T53" fmla="*/ 27 h 136"/>
              <a:gd name="T54" fmla="*/ 52 w 108"/>
              <a:gd name="T55" fmla="*/ 20 h 136"/>
              <a:gd name="T56" fmla="*/ 22 w 108"/>
              <a:gd name="T57" fmla="*/ 20 h 136"/>
              <a:gd name="T58" fmla="*/ 22 w 108"/>
              <a:gd name="T59" fmla="*/ 74 h 136"/>
              <a:gd name="T60" fmla="*/ 52 w 108"/>
              <a:gd name="T61" fmla="*/ 7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8" h="136">
                <a:moveTo>
                  <a:pt x="82" y="135"/>
                </a:moveTo>
                <a:lnTo>
                  <a:pt x="58" y="94"/>
                </a:lnTo>
                <a:lnTo>
                  <a:pt x="58" y="94"/>
                </a:lnTo>
                <a:cubicBezTo>
                  <a:pt x="57" y="94"/>
                  <a:pt x="55" y="95"/>
                  <a:pt x="52" y="95"/>
                </a:cubicBezTo>
                <a:lnTo>
                  <a:pt x="22" y="95"/>
                </a:lnTo>
                <a:lnTo>
                  <a:pt x="22" y="135"/>
                </a:lnTo>
                <a:lnTo>
                  <a:pt x="0" y="135"/>
                </a:lnTo>
                <a:lnTo>
                  <a:pt x="0" y="0"/>
                </a:lnTo>
                <a:lnTo>
                  <a:pt x="52" y="0"/>
                </a:lnTo>
                <a:lnTo>
                  <a:pt x="52" y="0"/>
                </a:lnTo>
                <a:cubicBezTo>
                  <a:pt x="69" y="0"/>
                  <a:pt x="82" y="4"/>
                  <a:pt x="91" y="12"/>
                </a:cubicBezTo>
                <a:lnTo>
                  <a:pt x="91" y="12"/>
                </a:lnTo>
                <a:cubicBezTo>
                  <a:pt x="100" y="20"/>
                  <a:pt x="105" y="31"/>
                  <a:pt x="105" y="46"/>
                </a:cubicBezTo>
                <a:lnTo>
                  <a:pt x="105" y="46"/>
                </a:lnTo>
                <a:cubicBezTo>
                  <a:pt x="105" y="57"/>
                  <a:pt x="103" y="66"/>
                  <a:pt x="98" y="73"/>
                </a:cubicBezTo>
                <a:lnTo>
                  <a:pt x="98" y="73"/>
                </a:lnTo>
                <a:cubicBezTo>
                  <a:pt x="93" y="81"/>
                  <a:pt x="87" y="87"/>
                  <a:pt x="78" y="90"/>
                </a:cubicBezTo>
                <a:lnTo>
                  <a:pt x="107" y="135"/>
                </a:lnTo>
                <a:lnTo>
                  <a:pt x="82" y="135"/>
                </a:lnTo>
                <a:close/>
                <a:moveTo>
                  <a:pt x="52" y="74"/>
                </a:moveTo>
                <a:lnTo>
                  <a:pt x="52" y="74"/>
                </a:lnTo>
                <a:cubicBezTo>
                  <a:pt x="63" y="74"/>
                  <a:pt x="71" y="71"/>
                  <a:pt x="76" y="67"/>
                </a:cubicBezTo>
                <a:lnTo>
                  <a:pt x="76" y="67"/>
                </a:lnTo>
                <a:cubicBezTo>
                  <a:pt x="81" y="62"/>
                  <a:pt x="84" y="56"/>
                  <a:pt x="84" y="46"/>
                </a:cubicBezTo>
                <a:lnTo>
                  <a:pt x="84" y="46"/>
                </a:lnTo>
                <a:cubicBezTo>
                  <a:pt x="84" y="38"/>
                  <a:pt x="81" y="31"/>
                  <a:pt x="76" y="27"/>
                </a:cubicBezTo>
                <a:lnTo>
                  <a:pt x="76" y="27"/>
                </a:lnTo>
                <a:cubicBezTo>
                  <a:pt x="71" y="23"/>
                  <a:pt x="63" y="20"/>
                  <a:pt x="52" y="20"/>
                </a:cubicBezTo>
                <a:lnTo>
                  <a:pt x="22" y="20"/>
                </a:lnTo>
                <a:lnTo>
                  <a:pt x="22" y="74"/>
                </a:lnTo>
                <a:lnTo>
                  <a:pt x="52" y="7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124"/>
          <p:cNvSpPr>
            <a:spLocks noChangeArrowheads="1"/>
          </p:cNvSpPr>
          <p:nvPr/>
        </p:nvSpPr>
        <p:spPr bwMode="auto">
          <a:xfrm>
            <a:off x="4291010" y="1091734"/>
            <a:ext cx="121910" cy="132992"/>
          </a:xfrm>
          <a:custGeom>
            <a:avLst/>
            <a:gdLst>
              <a:gd name="T0" fmla="*/ 50 w 98"/>
              <a:gd name="T1" fmla="*/ 0 h 105"/>
              <a:gd name="T2" fmla="*/ 50 w 98"/>
              <a:gd name="T3" fmla="*/ 0 h 105"/>
              <a:gd name="T4" fmla="*/ 86 w 98"/>
              <a:gd name="T5" fmla="*/ 13 h 105"/>
              <a:gd name="T6" fmla="*/ 86 w 98"/>
              <a:gd name="T7" fmla="*/ 13 h 105"/>
              <a:gd name="T8" fmla="*/ 97 w 98"/>
              <a:gd name="T9" fmla="*/ 52 h 105"/>
              <a:gd name="T10" fmla="*/ 97 w 98"/>
              <a:gd name="T11" fmla="*/ 52 h 105"/>
              <a:gd name="T12" fmla="*/ 97 w 98"/>
              <a:gd name="T13" fmla="*/ 60 h 105"/>
              <a:gd name="T14" fmla="*/ 22 w 98"/>
              <a:gd name="T15" fmla="*/ 60 h 105"/>
              <a:gd name="T16" fmla="*/ 22 w 98"/>
              <a:gd name="T17" fmla="*/ 60 h 105"/>
              <a:gd name="T18" fmla="*/ 33 w 98"/>
              <a:gd name="T19" fmla="*/ 79 h 105"/>
              <a:gd name="T20" fmla="*/ 33 w 98"/>
              <a:gd name="T21" fmla="*/ 79 h 105"/>
              <a:gd name="T22" fmla="*/ 53 w 98"/>
              <a:gd name="T23" fmla="*/ 86 h 105"/>
              <a:gd name="T24" fmla="*/ 53 w 98"/>
              <a:gd name="T25" fmla="*/ 86 h 105"/>
              <a:gd name="T26" fmla="*/ 68 w 98"/>
              <a:gd name="T27" fmla="*/ 83 h 105"/>
              <a:gd name="T28" fmla="*/ 68 w 98"/>
              <a:gd name="T29" fmla="*/ 83 h 105"/>
              <a:gd name="T30" fmla="*/ 81 w 98"/>
              <a:gd name="T31" fmla="*/ 74 h 105"/>
              <a:gd name="T32" fmla="*/ 92 w 98"/>
              <a:gd name="T33" fmla="*/ 87 h 105"/>
              <a:gd name="T34" fmla="*/ 92 w 98"/>
              <a:gd name="T35" fmla="*/ 87 h 105"/>
              <a:gd name="T36" fmla="*/ 74 w 98"/>
              <a:gd name="T37" fmla="*/ 99 h 105"/>
              <a:gd name="T38" fmla="*/ 74 w 98"/>
              <a:gd name="T39" fmla="*/ 99 h 105"/>
              <a:gd name="T40" fmla="*/ 51 w 98"/>
              <a:gd name="T41" fmla="*/ 104 h 105"/>
              <a:gd name="T42" fmla="*/ 51 w 98"/>
              <a:gd name="T43" fmla="*/ 104 h 105"/>
              <a:gd name="T44" fmla="*/ 25 w 98"/>
              <a:gd name="T45" fmla="*/ 98 h 105"/>
              <a:gd name="T46" fmla="*/ 25 w 98"/>
              <a:gd name="T47" fmla="*/ 98 h 105"/>
              <a:gd name="T48" fmla="*/ 7 w 98"/>
              <a:gd name="T49" fmla="*/ 79 h 105"/>
              <a:gd name="T50" fmla="*/ 7 w 98"/>
              <a:gd name="T51" fmla="*/ 79 h 105"/>
              <a:gd name="T52" fmla="*/ 0 w 98"/>
              <a:gd name="T53" fmla="*/ 52 h 105"/>
              <a:gd name="T54" fmla="*/ 0 w 98"/>
              <a:gd name="T55" fmla="*/ 52 h 105"/>
              <a:gd name="T56" fmla="*/ 7 w 98"/>
              <a:gd name="T57" fmla="*/ 25 h 105"/>
              <a:gd name="T58" fmla="*/ 7 w 98"/>
              <a:gd name="T59" fmla="*/ 25 h 105"/>
              <a:gd name="T60" fmla="*/ 25 w 98"/>
              <a:gd name="T61" fmla="*/ 6 h 105"/>
              <a:gd name="T62" fmla="*/ 25 w 98"/>
              <a:gd name="T63" fmla="*/ 6 h 105"/>
              <a:gd name="T64" fmla="*/ 50 w 98"/>
              <a:gd name="T65" fmla="*/ 0 h 105"/>
              <a:gd name="T66" fmla="*/ 79 w 98"/>
              <a:gd name="T67" fmla="*/ 44 h 105"/>
              <a:gd name="T68" fmla="*/ 79 w 98"/>
              <a:gd name="T69" fmla="*/ 44 h 105"/>
              <a:gd name="T70" fmla="*/ 71 w 98"/>
              <a:gd name="T71" fmla="*/ 24 h 105"/>
              <a:gd name="T72" fmla="*/ 71 w 98"/>
              <a:gd name="T73" fmla="*/ 24 h 105"/>
              <a:gd name="T74" fmla="*/ 51 w 98"/>
              <a:gd name="T75" fmla="*/ 17 h 105"/>
              <a:gd name="T76" fmla="*/ 51 w 98"/>
              <a:gd name="T77" fmla="*/ 17 h 105"/>
              <a:gd name="T78" fmla="*/ 32 w 98"/>
              <a:gd name="T79" fmla="*/ 24 h 105"/>
              <a:gd name="T80" fmla="*/ 32 w 98"/>
              <a:gd name="T81" fmla="*/ 24 h 105"/>
              <a:gd name="T82" fmla="*/ 22 w 98"/>
              <a:gd name="T83" fmla="*/ 44 h 105"/>
              <a:gd name="T84" fmla="*/ 79 w 98"/>
              <a:gd name="T85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105">
                <a:moveTo>
                  <a:pt x="50" y="0"/>
                </a:moveTo>
                <a:lnTo>
                  <a:pt x="50" y="0"/>
                </a:lnTo>
                <a:cubicBezTo>
                  <a:pt x="66" y="0"/>
                  <a:pt x="78" y="4"/>
                  <a:pt x="86" y="13"/>
                </a:cubicBezTo>
                <a:lnTo>
                  <a:pt x="86" y="13"/>
                </a:lnTo>
                <a:cubicBezTo>
                  <a:pt x="93" y="22"/>
                  <a:pt x="97" y="35"/>
                  <a:pt x="97" y="52"/>
                </a:cubicBezTo>
                <a:lnTo>
                  <a:pt x="97" y="52"/>
                </a:lnTo>
                <a:cubicBezTo>
                  <a:pt x="97" y="54"/>
                  <a:pt x="97" y="56"/>
                  <a:pt x="97" y="60"/>
                </a:cubicBezTo>
                <a:lnTo>
                  <a:pt x="22" y="60"/>
                </a:lnTo>
                <a:lnTo>
                  <a:pt x="22" y="60"/>
                </a:lnTo>
                <a:cubicBezTo>
                  <a:pt x="24" y="68"/>
                  <a:pt x="27" y="74"/>
                  <a:pt x="33" y="79"/>
                </a:cubicBezTo>
                <a:lnTo>
                  <a:pt x="33" y="79"/>
                </a:lnTo>
                <a:cubicBezTo>
                  <a:pt x="38" y="83"/>
                  <a:pt x="45" y="86"/>
                  <a:pt x="53" y="86"/>
                </a:cubicBezTo>
                <a:lnTo>
                  <a:pt x="53" y="86"/>
                </a:lnTo>
                <a:cubicBezTo>
                  <a:pt x="58" y="86"/>
                  <a:pt x="63" y="85"/>
                  <a:pt x="68" y="83"/>
                </a:cubicBezTo>
                <a:lnTo>
                  <a:pt x="68" y="83"/>
                </a:lnTo>
                <a:cubicBezTo>
                  <a:pt x="73" y="81"/>
                  <a:pt x="77" y="78"/>
                  <a:pt x="81" y="74"/>
                </a:cubicBezTo>
                <a:lnTo>
                  <a:pt x="92" y="87"/>
                </a:lnTo>
                <a:lnTo>
                  <a:pt x="92" y="87"/>
                </a:lnTo>
                <a:cubicBezTo>
                  <a:pt x="87" y="92"/>
                  <a:pt x="81" y="96"/>
                  <a:pt x="74" y="99"/>
                </a:cubicBezTo>
                <a:lnTo>
                  <a:pt x="74" y="99"/>
                </a:lnTo>
                <a:cubicBezTo>
                  <a:pt x="68" y="102"/>
                  <a:pt x="60" y="104"/>
                  <a:pt x="51" y="104"/>
                </a:cubicBezTo>
                <a:lnTo>
                  <a:pt x="51" y="104"/>
                </a:lnTo>
                <a:cubicBezTo>
                  <a:pt x="41" y="104"/>
                  <a:pt x="32" y="102"/>
                  <a:pt x="25" y="98"/>
                </a:cubicBezTo>
                <a:lnTo>
                  <a:pt x="25" y="98"/>
                </a:lnTo>
                <a:cubicBezTo>
                  <a:pt x="17" y="93"/>
                  <a:pt x="11" y="87"/>
                  <a:pt x="7" y="79"/>
                </a:cubicBezTo>
                <a:lnTo>
                  <a:pt x="7" y="79"/>
                </a:lnTo>
                <a:cubicBezTo>
                  <a:pt x="3" y="71"/>
                  <a:pt x="0" y="62"/>
                  <a:pt x="0" y="52"/>
                </a:cubicBezTo>
                <a:lnTo>
                  <a:pt x="0" y="52"/>
                </a:lnTo>
                <a:cubicBezTo>
                  <a:pt x="0" y="42"/>
                  <a:pt x="3" y="33"/>
                  <a:pt x="7" y="25"/>
                </a:cubicBezTo>
                <a:lnTo>
                  <a:pt x="7" y="25"/>
                </a:lnTo>
                <a:cubicBezTo>
                  <a:pt x="11" y="17"/>
                  <a:pt x="17" y="11"/>
                  <a:pt x="25" y="6"/>
                </a:cubicBezTo>
                <a:lnTo>
                  <a:pt x="25" y="6"/>
                </a:lnTo>
                <a:cubicBezTo>
                  <a:pt x="32" y="2"/>
                  <a:pt x="41" y="0"/>
                  <a:pt x="50" y="0"/>
                </a:cubicBezTo>
                <a:close/>
                <a:moveTo>
                  <a:pt x="79" y="44"/>
                </a:moveTo>
                <a:lnTo>
                  <a:pt x="79" y="44"/>
                </a:lnTo>
                <a:cubicBezTo>
                  <a:pt x="78" y="36"/>
                  <a:pt x="75" y="29"/>
                  <a:pt x="71" y="24"/>
                </a:cubicBezTo>
                <a:lnTo>
                  <a:pt x="71" y="24"/>
                </a:lnTo>
                <a:cubicBezTo>
                  <a:pt x="65" y="20"/>
                  <a:pt x="59" y="17"/>
                  <a:pt x="51" y="17"/>
                </a:cubicBezTo>
                <a:lnTo>
                  <a:pt x="51" y="17"/>
                </a:lnTo>
                <a:cubicBezTo>
                  <a:pt x="43" y="17"/>
                  <a:pt x="36" y="20"/>
                  <a:pt x="32" y="24"/>
                </a:cubicBezTo>
                <a:lnTo>
                  <a:pt x="32" y="24"/>
                </a:lnTo>
                <a:cubicBezTo>
                  <a:pt x="26" y="29"/>
                  <a:pt x="23" y="36"/>
                  <a:pt x="22" y="44"/>
                </a:cubicBezTo>
                <a:lnTo>
                  <a:pt x="79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125"/>
          <p:cNvSpPr>
            <a:spLocks noChangeArrowheads="1"/>
          </p:cNvSpPr>
          <p:nvPr/>
        </p:nvSpPr>
        <p:spPr bwMode="auto">
          <a:xfrm>
            <a:off x="4429542" y="1036320"/>
            <a:ext cx="88662" cy="182866"/>
          </a:xfrm>
          <a:custGeom>
            <a:avLst/>
            <a:gdLst>
              <a:gd name="T0" fmla="*/ 47 w 70"/>
              <a:gd name="T1" fmla="*/ 19 h 145"/>
              <a:gd name="T2" fmla="*/ 47 w 70"/>
              <a:gd name="T3" fmla="*/ 19 h 145"/>
              <a:gd name="T4" fmla="*/ 38 w 70"/>
              <a:gd name="T5" fmla="*/ 22 h 145"/>
              <a:gd name="T6" fmla="*/ 38 w 70"/>
              <a:gd name="T7" fmla="*/ 22 h 145"/>
              <a:gd name="T8" fmla="*/ 34 w 70"/>
              <a:gd name="T9" fmla="*/ 33 h 145"/>
              <a:gd name="T10" fmla="*/ 34 w 70"/>
              <a:gd name="T11" fmla="*/ 45 h 145"/>
              <a:gd name="T12" fmla="*/ 60 w 70"/>
              <a:gd name="T13" fmla="*/ 45 h 145"/>
              <a:gd name="T14" fmla="*/ 60 w 70"/>
              <a:gd name="T15" fmla="*/ 61 h 145"/>
              <a:gd name="T16" fmla="*/ 34 w 70"/>
              <a:gd name="T17" fmla="*/ 61 h 145"/>
              <a:gd name="T18" fmla="*/ 34 w 70"/>
              <a:gd name="T19" fmla="*/ 144 h 145"/>
              <a:gd name="T20" fmla="*/ 13 w 70"/>
              <a:gd name="T21" fmla="*/ 144 h 145"/>
              <a:gd name="T22" fmla="*/ 13 w 70"/>
              <a:gd name="T23" fmla="*/ 61 h 145"/>
              <a:gd name="T24" fmla="*/ 0 w 70"/>
              <a:gd name="T25" fmla="*/ 61 h 145"/>
              <a:gd name="T26" fmla="*/ 0 w 70"/>
              <a:gd name="T27" fmla="*/ 45 h 145"/>
              <a:gd name="T28" fmla="*/ 13 w 70"/>
              <a:gd name="T29" fmla="*/ 45 h 145"/>
              <a:gd name="T30" fmla="*/ 13 w 70"/>
              <a:gd name="T31" fmla="*/ 35 h 145"/>
              <a:gd name="T32" fmla="*/ 13 w 70"/>
              <a:gd name="T33" fmla="*/ 35 h 145"/>
              <a:gd name="T34" fmla="*/ 17 w 70"/>
              <a:gd name="T35" fmla="*/ 16 h 145"/>
              <a:gd name="T36" fmla="*/ 17 w 70"/>
              <a:gd name="T37" fmla="*/ 16 h 145"/>
              <a:gd name="T38" fmla="*/ 30 w 70"/>
              <a:gd name="T39" fmla="*/ 3 h 145"/>
              <a:gd name="T40" fmla="*/ 30 w 70"/>
              <a:gd name="T41" fmla="*/ 3 h 145"/>
              <a:gd name="T42" fmla="*/ 47 w 70"/>
              <a:gd name="T43" fmla="*/ 0 h 145"/>
              <a:gd name="T44" fmla="*/ 47 w 70"/>
              <a:gd name="T45" fmla="*/ 0 h 145"/>
              <a:gd name="T46" fmla="*/ 69 w 70"/>
              <a:gd name="T47" fmla="*/ 6 h 145"/>
              <a:gd name="T48" fmla="*/ 61 w 70"/>
              <a:gd name="T49" fmla="*/ 24 h 145"/>
              <a:gd name="T50" fmla="*/ 61 w 70"/>
              <a:gd name="T51" fmla="*/ 24 h 145"/>
              <a:gd name="T52" fmla="*/ 47 w 70"/>
              <a:gd name="T53" fmla="*/ 1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" h="145">
                <a:moveTo>
                  <a:pt x="47" y="19"/>
                </a:moveTo>
                <a:lnTo>
                  <a:pt x="47" y="19"/>
                </a:lnTo>
                <a:cubicBezTo>
                  <a:pt x="43" y="19"/>
                  <a:pt x="40" y="20"/>
                  <a:pt x="38" y="22"/>
                </a:cubicBezTo>
                <a:lnTo>
                  <a:pt x="38" y="22"/>
                </a:lnTo>
                <a:cubicBezTo>
                  <a:pt x="35" y="25"/>
                  <a:pt x="34" y="28"/>
                  <a:pt x="34" y="33"/>
                </a:cubicBezTo>
                <a:lnTo>
                  <a:pt x="34" y="45"/>
                </a:lnTo>
                <a:lnTo>
                  <a:pt x="60" y="45"/>
                </a:lnTo>
                <a:lnTo>
                  <a:pt x="60" y="61"/>
                </a:lnTo>
                <a:lnTo>
                  <a:pt x="34" y="61"/>
                </a:lnTo>
                <a:lnTo>
                  <a:pt x="34" y="144"/>
                </a:lnTo>
                <a:lnTo>
                  <a:pt x="13" y="144"/>
                </a:lnTo>
                <a:lnTo>
                  <a:pt x="13" y="61"/>
                </a:lnTo>
                <a:lnTo>
                  <a:pt x="0" y="61"/>
                </a:lnTo>
                <a:lnTo>
                  <a:pt x="0" y="45"/>
                </a:lnTo>
                <a:lnTo>
                  <a:pt x="13" y="45"/>
                </a:lnTo>
                <a:lnTo>
                  <a:pt x="13" y="35"/>
                </a:lnTo>
                <a:lnTo>
                  <a:pt x="13" y="35"/>
                </a:lnTo>
                <a:cubicBezTo>
                  <a:pt x="13" y="27"/>
                  <a:pt x="14" y="21"/>
                  <a:pt x="17" y="16"/>
                </a:cubicBezTo>
                <a:lnTo>
                  <a:pt x="17" y="16"/>
                </a:lnTo>
                <a:cubicBezTo>
                  <a:pt x="21" y="10"/>
                  <a:pt x="25" y="6"/>
                  <a:pt x="30" y="3"/>
                </a:cubicBezTo>
                <a:lnTo>
                  <a:pt x="30" y="3"/>
                </a:lnTo>
                <a:cubicBezTo>
                  <a:pt x="35" y="1"/>
                  <a:pt x="41" y="0"/>
                  <a:pt x="47" y="0"/>
                </a:cubicBezTo>
                <a:lnTo>
                  <a:pt x="47" y="0"/>
                </a:lnTo>
                <a:cubicBezTo>
                  <a:pt x="55" y="0"/>
                  <a:pt x="63" y="2"/>
                  <a:pt x="69" y="6"/>
                </a:cubicBezTo>
                <a:lnTo>
                  <a:pt x="61" y="24"/>
                </a:lnTo>
                <a:lnTo>
                  <a:pt x="61" y="24"/>
                </a:lnTo>
                <a:cubicBezTo>
                  <a:pt x="57" y="20"/>
                  <a:pt x="52" y="19"/>
                  <a:pt x="47" y="1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126"/>
          <p:cNvSpPr>
            <a:spLocks noChangeArrowheads="1"/>
          </p:cNvSpPr>
          <p:nvPr/>
        </p:nvSpPr>
        <p:spPr bwMode="auto">
          <a:xfrm>
            <a:off x="4507121" y="1091734"/>
            <a:ext cx="121910" cy="132992"/>
          </a:xfrm>
          <a:custGeom>
            <a:avLst/>
            <a:gdLst>
              <a:gd name="T0" fmla="*/ 50 w 98"/>
              <a:gd name="T1" fmla="*/ 0 h 105"/>
              <a:gd name="T2" fmla="*/ 50 w 98"/>
              <a:gd name="T3" fmla="*/ 0 h 105"/>
              <a:gd name="T4" fmla="*/ 85 w 98"/>
              <a:gd name="T5" fmla="*/ 13 h 105"/>
              <a:gd name="T6" fmla="*/ 85 w 98"/>
              <a:gd name="T7" fmla="*/ 13 h 105"/>
              <a:gd name="T8" fmla="*/ 97 w 98"/>
              <a:gd name="T9" fmla="*/ 52 h 105"/>
              <a:gd name="T10" fmla="*/ 97 w 98"/>
              <a:gd name="T11" fmla="*/ 52 h 105"/>
              <a:gd name="T12" fmla="*/ 97 w 98"/>
              <a:gd name="T13" fmla="*/ 60 h 105"/>
              <a:gd name="T14" fmla="*/ 22 w 98"/>
              <a:gd name="T15" fmla="*/ 60 h 105"/>
              <a:gd name="T16" fmla="*/ 22 w 98"/>
              <a:gd name="T17" fmla="*/ 60 h 105"/>
              <a:gd name="T18" fmla="*/ 32 w 98"/>
              <a:gd name="T19" fmla="*/ 79 h 105"/>
              <a:gd name="T20" fmla="*/ 32 w 98"/>
              <a:gd name="T21" fmla="*/ 79 h 105"/>
              <a:gd name="T22" fmla="*/ 52 w 98"/>
              <a:gd name="T23" fmla="*/ 86 h 105"/>
              <a:gd name="T24" fmla="*/ 52 w 98"/>
              <a:gd name="T25" fmla="*/ 86 h 105"/>
              <a:gd name="T26" fmla="*/ 68 w 98"/>
              <a:gd name="T27" fmla="*/ 83 h 105"/>
              <a:gd name="T28" fmla="*/ 68 w 98"/>
              <a:gd name="T29" fmla="*/ 83 h 105"/>
              <a:gd name="T30" fmla="*/ 81 w 98"/>
              <a:gd name="T31" fmla="*/ 74 h 105"/>
              <a:gd name="T32" fmla="*/ 92 w 98"/>
              <a:gd name="T33" fmla="*/ 87 h 105"/>
              <a:gd name="T34" fmla="*/ 92 w 98"/>
              <a:gd name="T35" fmla="*/ 87 h 105"/>
              <a:gd name="T36" fmla="*/ 74 w 98"/>
              <a:gd name="T37" fmla="*/ 99 h 105"/>
              <a:gd name="T38" fmla="*/ 74 w 98"/>
              <a:gd name="T39" fmla="*/ 99 h 105"/>
              <a:gd name="T40" fmla="*/ 51 w 98"/>
              <a:gd name="T41" fmla="*/ 104 h 105"/>
              <a:gd name="T42" fmla="*/ 51 w 98"/>
              <a:gd name="T43" fmla="*/ 104 h 105"/>
              <a:gd name="T44" fmla="*/ 24 w 98"/>
              <a:gd name="T45" fmla="*/ 98 h 105"/>
              <a:gd name="T46" fmla="*/ 24 w 98"/>
              <a:gd name="T47" fmla="*/ 98 h 105"/>
              <a:gd name="T48" fmla="*/ 7 w 98"/>
              <a:gd name="T49" fmla="*/ 79 h 105"/>
              <a:gd name="T50" fmla="*/ 7 w 98"/>
              <a:gd name="T51" fmla="*/ 79 h 105"/>
              <a:gd name="T52" fmla="*/ 0 w 98"/>
              <a:gd name="T53" fmla="*/ 52 h 105"/>
              <a:gd name="T54" fmla="*/ 0 w 98"/>
              <a:gd name="T55" fmla="*/ 52 h 105"/>
              <a:gd name="T56" fmla="*/ 7 w 98"/>
              <a:gd name="T57" fmla="*/ 25 h 105"/>
              <a:gd name="T58" fmla="*/ 7 w 98"/>
              <a:gd name="T59" fmla="*/ 25 h 105"/>
              <a:gd name="T60" fmla="*/ 24 w 98"/>
              <a:gd name="T61" fmla="*/ 6 h 105"/>
              <a:gd name="T62" fmla="*/ 24 w 98"/>
              <a:gd name="T63" fmla="*/ 6 h 105"/>
              <a:gd name="T64" fmla="*/ 50 w 98"/>
              <a:gd name="T65" fmla="*/ 0 h 105"/>
              <a:gd name="T66" fmla="*/ 78 w 98"/>
              <a:gd name="T67" fmla="*/ 44 h 105"/>
              <a:gd name="T68" fmla="*/ 78 w 98"/>
              <a:gd name="T69" fmla="*/ 44 h 105"/>
              <a:gd name="T70" fmla="*/ 70 w 98"/>
              <a:gd name="T71" fmla="*/ 24 h 105"/>
              <a:gd name="T72" fmla="*/ 70 w 98"/>
              <a:gd name="T73" fmla="*/ 24 h 105"/>
              <a:gd name="T74" fmla="*/ 50 w 98"/>
              <a:gd name="T75" fmla="*/ 17 h 105"/>
              <a:gd name="T76" fmla="*/ 50 w 98"/>
              <a:gd name="T77" fmla="*/ 17 h 105"/>
              <a:gd name="T78" fmla="*/ 31 w 98"/>
              <a:gd name="T79" fmla="*/ 24 h 105"/>
              <a:gd name="T80" fmla="*/ 31 w 98"/>
              <a:gd name="T81" fmla="*/ 24 h 105"/>
              <a:gd name="T82" fmla="*/ 21 w 98"/>
              <a:gd name="T83" fmla="*/ 44 h 105"/>
              <a:gd name="T84" fmla="*/ 78 w 98"/>
              <a:gd name="T85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105">
                <a:moveTo>
                  <a:pt x="50" y="0"/>
                </a:moveTo>
                <a:lnTo>
                  <a:pt x="50" y="0"/>
                </a:lnTo>
                <a:cubicBezTo>
                  <a:pt x="66" y="0"/>
                  <a:pt x="78" y="4"/>
                  <a:pt x="85" y="13"/>
                </a:cubicBezTo>
                <a:lnTo>
                  <a:pt x="85" y="13"/>
                </a:lnTo>
                <a:cubicBezTo>
                  <a:pt x="93" y="22"/>
                  <a:pt x="97" y="35"/>
                  <a:pt x="97" y="52"/>
                </a:cubicBezTo>
                <a:lnTo>
                  <a:pt x="97" y="52"/>
                </a:lnTo>
                <a:cubicBezTo>
                  <a:pt x="97" y="54"/>
                  <a:pt x="97" y="56"/>
                  <a:pt x="97" y="60"/>
                </a:cubicBezTo>
                <a:lnTo>
                  <a:pt x="22" y="60"/>
                </a:lnTo>
                <a:lnTo>
                  <a:pt x="22" y="60"/>
                </a:lnTo>
                <a:cubicBezTo>
                  <a:pt x="23" y="68"/>
                  <a:pt x="27" y="74"/>
                  <a:pt x="32" y="79"/>
                </a:cubicBezTo>
                <a:lnTo>
                  <a:pt x="32" y="79"/>
                </a:lnTo>
                <a:cubicBezTo>
                  <a:pt x="38" y="83"/>
                  <a:pt x="45" y="86"/>
                  <a:pt x="52" y="86"/>
                </a:cubicBezTo>
                <a:lnTo>
                  <a:pt x="52" y="86"/>
                </a:lnTo>
                <a:cubicBezTo>
                  <a:pt x="58" y="86"/>
                  <a:pt x="63" y="85"/>
                  <a:pt x="68" y="83"/>
                </a:cubicBezTo>
                <a:lnTo>
                  <a:pt x="68" y="83"/>
                </a:lnTo>
                <a:cubicBezTo>
                  <a:pt x="73" y="81"/>
                  <a:pt x="77" y="78"/>
                  <a:pt x="81" y="74"/>
                </a:cubicBezTo>
                <a:lnTo>
                  <a:pt x="92" y="87"/>
                </a:lnTo>
                <a:lnTo>
                  <a:pt x="92" y="87"/>
                </a:lnTo>
                <a:cubicBezTo>
                  <a:pt x="87" y="92"/>
                  <a:pt x="81" y="96"/>
                  <a:pt x="74" y="99"/>
                </a:cubicBezTo>
                <a:lnTo>
                  <a:pt x="74" y="99"/>
                </a:lnTo>
                <a:cubicBezTo>
                  <a:pt x="67" y="102"/>
                  <a:pt x="59" y="104"/>
                  <a:pt x="51" y="104"/>
                </a:cubicBezTo>
                <a:lnTo>
                  <a:pt x="51" y="104"/>
                </a:lnTo>
                <a:cubicBezTo>
                  <a:pt x="41" y="104"/>
                  <a:pt x="32" y="102"/>
                  <a:pt x="24" y="98"/>
                </a:cubicBezTo>
                <a:lnTo>
                  <a:pt x="24" y="98"/>
                </a:lnTo>
                <a:cubicBezTo>
                  <a:pt x="16" y="93"/>
                  <a:pt x="11" y="87"/>
                  <a:pt x="7" y="79"/>
                </a:cubicBezTo>
                <a:lnTo>
                  <a:pt x="7" y="79"/>
                </a:lnTo>
                <a:cubicBezTo>
                  <a:pt x="2" y="71"/>
                  <a:pt x="0" y="62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7" y="25"/>
                </a:cubicBezTo>
                <a:lnTo>
                  <a:pt x="7" y="25"/>
                </a:lnTo>
                <a:cubicBezTo>
                  <a:pt x="11" y="17"/>
                  <a:pt x="16" y="11"/>
                  <a:pt x="24" y="6"/>
                </a:cubicBezTo>
                <a:lnTo>
                  <a:pt x="24" y="6"/>
                </a:lnTo>
                <a:cubicBezTo>
                  <a:pt x="32" y="2"/>
                  <a:pt x="40" y="0"/>
                  <a:pt x="50" y="0"/>
                </a:cubicBezTo>
                <a:close/>
                <a:moveTo>
                  <a:pt x="78" y="44"/>
                </a:moveTo>
                <a:lnTo>
                  <a:pt x="78" y="44"/>
                </a:lnTo>
                <a:cubicBezTo>
                  <a:pt x="78" y="36"/>
                  <a:pt x="75" y="29"/>
                  <a:pt x="70" y="24"/>
                </a:cubicBezTo>
                <a:lnTo>
                  <a:pt x="70" y="24"/>
                </a:lnTo>
                <a:cubicBezTo>
                  <a:pt x="65" y="20"/>
                  <a:pt x="59" y="17"/>
                  <a:pt x="50" y="17"/>
                </a:cubicBezTo>
                <a:lnTo>
                  <a:pt x="50" y="17"/>
                </a:lnTo>
                <a:cubicBezTo>
                  <a:pt x="43" y="17"/>
                  <a:pt x="36" y="20"/>
                  <a:pt x="31" y="24"/>
                </a:cubicBezTo>
                <a:lnTo>
                  <a:pt x="31" y="24"/>
                </a:lnTo>
                <a:cubicBezTo>
                  <a:pt x="26" y="29"/>
                  <a:pt x="23" y="36"/>
                  <a:pt x="21" y="44"/>
                </a:cubicBezTo>
                <a:lnTo>
                  <a:pt x="78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127"/>
          <p:cNvSpPr>
            <a:spLocks noChangeArrowheads="1"/>
          </p:cNvSpPr>
          <p:nvPr/>
        </p:nvSpPr>
        <p:spPr bwMode="auto">
          <a:xfrm>
            <a:off x="4656740" y="1091734"/>
            <a:ext cx="72036" cy="132992"/>
          </a:xfrm>
          <a:custGeom>
            <a:avLst/>
            <a:gdLst>
              <a:gd name="T0" fmla="*/ 22 w 57"/>
              <a:gd name="T1" fmla="*/ 20 h 104"/>
              <a:gd name="T2" fmla="*/ 22 w 57"/>
              <a:gd name="T3" fmla="*/ 20 h 104"/>
              <a:gd name="T4" fmla="*/ 35 w 57"/>
              <a:gd name="T5" fmla="*/ 4 h 104"/>
              <a:gd name="T6" fmla="*/ 35 w 57"/>
              <a:gd name="T7" fmla="*/ 4 h 104"/>
              <a:gd name="T8" fmla="*/ 56 w 57"/>
              <a:gd name="T9" fmla="*/ 0 h 104"/>
              <a:gd name="T10" fmla="*/ 56 w 57"/>
              <a:gd name="T11" fmla="*/ 20 h 104"/>
              <a:gd name="T12" fmla="*/ 56 w 57"/>
              <a:gd name="T13" fmla="*/ 20 h 104"/>
              <a:gd name="T14" fmla="*/ 32 w 57"/>
              <a:gd name="T15" fmla="*/ 28 h 104"/>
              <a:gd name="T16" fmla="*/ 32 w 57"/>
              <a:gd name="T17" fmla="*/ 28 h 104"/>
              <a:gd name="T18" fmla="*/ 22 w 57"/>
              <a:gd name="T19" fmla="*/ 49 h 104"/>
              <a:gd name="T20" fmla="*/ 22 w 57"/>
              <a:gd name="T21" fmla="*/ 103 h 104"/>
              <a:gd name="T22" fmla="*/ 0 w 57"/>
              <a:gd name="T23" fmla="*/ 103 h 104"/>
              <a:gd name="T24" fmla="*/ 0 w 57"/>
              <a:gd name="T25" fmla="*/ 0 h 104"/>
              <a:gd name="T26" fmla="*/ 22 w 57"/>
              <a:gd name="T27" fmla="*/ 0 h 104"/>
              <a:gd name="T28" fmla="*/ 22 w 57"/>
              <a:gd name="T29" fmla="*/ 2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104">
                <a:moveTo>
                  <a:pt x="22" y="20"/>
                </a:moveTo>
                <a:lnTo>
                  <a:pt x="22" y="20"/>
                </a:lnTo>
                <a:cubicBezTo>
                  <a:pt x="25" y="14"/>
                  <a:pt x="30" y="8"/>
                  <a:pt x="35" y="4"/>
                </a:cubicBezTo>
                <a:lnTo>
                  <a:pt x="35" y="4"/>
                </a:lnTo>
                <a:cubicBezTo>
                  <a:pt x="41" y="2"/>
                  <a:pt x="48" y="0"/>
                  <a:pt x="56" y="0"/>
                </a:cubicBezTo>
                <a:lnTo>
                  <a:pt x="56" y="20"/>
                </a:lnTo>
                <a:lnTo>
                  <a:pt x="56" y="20"/>
                </a:lnTo>
                <a:cubicBezTo>
                  <a:pt x="46" y="20"/>
                  <a:pt x="38" y="22"/>
                  <a:pt x="32" y="28"/>
                </a:cubicBezTo>
                <a:lnTo>
                  <a:pt x="32" y="28"/>
                </a:lnTo>
                <a:cubicBezTo>
                  <a:pt x="26" y="33"/>
                  <a:pt x="22" y="41"/>
                  <a:pt x="22" y="49"/>
                </a:cubicBezTo>
                <a:lnTo>
                  <a:pt x="22" y="103"/>
                </a:lnTo>
                <a:lnTo>
                  <a:pt x="0" y="103"/>
                </a:lnTo>
                <a:lnTo>
                  <a:pt x="0" y="0"/>
                </a:lnTo>
                <a:lnTo>
                  <a:pt x="22" y="0"/>
                </a:lnTo>
                <a:lnTo>
                  <a:pt x="22" y="2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128"/>
          <p:cNvSpPr>
            <a:spLocks noChangeArrowheads="1"/>
          </p:cNvSpPr>
          <p:nvPr/>
        </p:nvSpPr>
        <p:spPr bwMode="auto">
          <a:xfrm>
            <a:off x="4734319" y="1086194"/>
            <a:ext cx="99744" cy="132992"/>
          </a:xfrm>
          <a:custGeom>
            <a:avLst/>
            <a:gdLst>
              <a:gd name="T0" fmla="*/ 69 w 79"/>
              <a:gd name="T1" fmla="*/ 27 h 106"/>
              <a:gd name="T2" fmla="*/ 69 w 79"/>
              <a:gd name="T3" fmla="*/ 27 h 106"/>
              <a:gd name="T4" fmla="*/ 54 w 79"/>
              <a:gd name="T5" fmla="*/ 21 h 106"/>
              <a:gd name="T6" fmla="*/ 54 w 79"/>
              <a:gd name="T7" fmla="*/ 21 h 106"/>
              <a:gd name="T8" fmla="*/ 40 w 79"/>
              <a:gd name="T9" fmla="*/ 18 h 106"/>
              <a:gd name="T10" fmla="*/ 40 w 79"/>
              <a:gd name="T11" fmla="*/ 18 h 106"/>
              <a:gd name="T12" fmla="*/ 30 w 79"/>
              <a:gd name="T13" fmla="*/ 21 h 106"/>
              <a:gd name="T14" fmla="*/ 30 w 79"/>
              <a:gd name="T15" fmla="*/ 21 h 106"/>
              <a:gd name="T16" fmla="*/ 26 w 79"/>
              <a:gd name="T17" fmla="*/ 28 h 106"/>
              <a:gd name="T18" fmla="*/ 26 w 79"/>
              <a:gd name="T19" fmla="*/ 28 h 106"/>
              <a:gd name="T20" fmla="*/ 30 w 79"/>
              <a:gd name="T21" fmla="*/ 36 h 106"/>
              <a:gd name="T22" fmla="*/ 30 w 79"/>
              <a:gd name="T23" fmla="*/ 36 h 106"/>
              <a:gd name="T24" fmla="*/ 45 w 79"/>
              <a:gd name="T25" fmla="*/ 42 h 106"/>
              <a:gd name="T26" fmla="*/ 45 w 79"/>
              <a:gd name="T27" fmla="*/ 42 h 106"/>
              <a:gd name="T28" fmla="*/ 62 w 79"/>
              <a:gd name="T29" fmla="*/ 48 h 106"/>
              <a:gd name="T30" fmla="*/ 62 w 79"/>
              <a:gd name="T31" fmla="*/ 48 h 106"/>
              <a:gd name="T32" fmla="*/ 73 w 79"/>
              <a:gd name="T33" fmla="*/ 58 h 106"/>
              <a:gd name="T34" fmla="*/ 73 w 79"/>
              <a:gd name="T35" fmla="*/ 58 h 106"/>
              <a:gd name="T36" fmla="*/ 78 w 79"/>
              <a:gd name="T37" fmla="*/ 74 h 106"/>
              <a:gd name="T38" fmla="*/ 78 w 79"/>
              <a:gd name="T39" fmla="*/ 74 h 106"/>
              <a:gd name="T40" fmla="*/ 67 w 79"/>
              <a:gd name="T41" fmla="*/ 97 h 106"/>
              <a:gd name="T42" fmla="*/ 67 w 79"/>
              <a:gd name="T43" fmla="*/ 97 h 106"/>
              <a:gd name="T44" fmla="*/ 40 w 79"/>
              <a:gd name="T45" fmla="*/ 105 h 106"/>
              <a:gd name="T46" fmla="*/ 40 w 79"/>
              <a:gd name="T47" fmla="*/ 105 h 106"/>
              <a:gd name="T48" fmla="*/ 18 w 79"/>
              <a:gd name="T49" fmla="*/ 102 h 106"/>
              <a:gd name="T50" fmla="*/ 18 w 79"/>
              <a:gd name="T51" fmla="*/ 102 h 106"/>
              <a:gd name="T52" fmla="*/ 0 w 79"/>
              <a:gd name="T53" fmla="*/ 90 h 106"/>
              <a:gd name="T54" fmla="*/ 8 w 79"/>
              <a:gd name="T55" fmla="*/ 75 h 106"/>
              <a:gd name="T56" fmla="*/ 8 w 79"/>
              <a:gd name="T57" fmla="*/ 75 h 106"/>
              <a:gd name="T58" fmla="*/ 24 w 79"/>
              <a:gd name="T59" fmla="*/ 84 h 106"/>
              <a:gd name="T60" fmla="*/ 24 w 79"/>
              <a:gd name="T61" fmla="*/ 84 h 106"/>
              <a:gd name="T62" fmla="*/ 41 w 79"/>
              <a:gd name="T63" fmla="*/ 88 h 106"/>
              <a:gd name="T64" fmla="*/ 41 w 79"/>
              <a:gd name="T65" fmla="*/ 88 h 106"/>
              <a:gd name="T66" fmla="*/ 53 w 79"/>
              <a:gd name="T67" fmla="*/ 85 h 106"/>
              <a:gd name="T68" fmla="*/ 53 w 79"/>
              <a:gd name="T69" fmla="*/ 85 h 106"/>
              <a:gd name="T70" fmla="*/ 57 w 79"/>
              <a:gd name="T71" fmla="*/ 77 h 106"/>
              <a:gd name="T72" fmla="*/ 57 w 79"/>
              <a:gd name="T73" fmla="*/ 77 h 106"/>
              <a:gd name="T74" fmla="*/ 55 w 79"/>
              <a:gd name="T75" fmla="*/ 70 h 106"/>
              <a:gd name="T76" fmla="*/ 55 w 79"/>
              <a:gd name="T77" fmla="*/ 70 h 106"/>
              <a:gd name="T78" fmla="*/ 48 w 79"/>
              <a:gd name="T79" fmla="*/ 65 h 106"/>
              <a:gd name="T80" fmla="*/ 48 w 79"/>
              <a:gd name="T81" fmla="*/ 65 h 106"/>
              <a:gd name="T82" fmla="*/ 37 w 79"/>
              <a:gd name="T83" fmla="*/ 61 h 106"/>
              <a:gd name="T84" fmla="*/ 37 w 79"/>
              <a:gd name="T85" fmla="*/ 61 h 106"/>
              <a:gd name="T86" fmla="*/ 21 w 79"/>
              <a:gd name="T87" fmla="*/ 55 h 106"/>
              <a:gd name="T88" fmla="*/ 21 w 79"/>
              <a:gd name="T89" fmla="*/ 55 h 106"/>
              <a:gd name="T90" fmla="*/ 10 w 79"/>
              <a:gd name="T91" fmla="*/ 46 h 106"/>
              <a:gd name="T92" fmla="*/ 10 w 79"/>
              <a:gd name="T93" fmla="*/ 46 h 106"/>
              <a:gd name="T94" fmla="*/ 5 w 79"/>
              <a:gd name="T95" fmla="*/ 30 h 106"/>
              <a:gd name="T96" fmla="*/ 5 w 79"/>
              <a:gd name="T97" fmla="*/ 30 h 106"/>
              <a:gd name="T98" fmla="*/ 16 w 79"/>
              <a:gd name="T99" fmla="*/ 8 h 106"/>
              <a:gd name="T100" fmla="*/ 16 w 79"/>
              <a:gd name="T101" fmla="*/ 8 h 106"/>
              <a:gd name="T102" fmla="*/ 42 w 79"/>
              <a:gd name="T103" fmla="*/ 0 h 106"/>
              <a:gd name="T104" fmla="*/ 42 w 79"/>
              <a:gd name="T105" fmla="*/ 0 h 106"/>
              <a:gd name="T106" fmla="*/ 60 w 79"/>
              <a:gd name="T107" fmla="*/ 3 h 106"/>
              <a:gd name="T108" fmla="*/ 60 w 79"/>
              <a:gd name="T109" fmla="*/ 3 h 106"/>
              <a:gd name="T110" fmla="*/ 77 w 79"/>
              <a:gd name="T111" fmla="*/ 10 h 106"/>
              <a:gd name="T112" fmla="*/ 69 w 79"/>
              <a:gd name="T113" fmla="*/ 2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9" h="106">
                <a:moveTo>
                  <a:pt x="69" y="27"/>
                </a:moveTo>
                <a:lnTo>
                  <a:pt x="69" y="27"/>
                </a:lnTo>
                <a:cubicBezTo>
                  <a:pt x="65" y="25"/>
                  <a:pt x="60" y="22"/>
                  <a:pt x="54" y="21"/>
                </a:cubicBezTo>
                <a:lnTo>
                  <a:pt x="54" y="21"/>
                </a:lnTo>
                <a:cubicBezTo>
                  <a:pt x="49" y="19"/>
                  <a:pt x="44" y="18"/>
                  <a:pt x="40" y="18"/>
                </a:cubicBezTo>
                <a:lnTo>
                  <a:pt x="40" y="18"/>
                </a:lnTo>
                <a:cubicBezTo>
                  <a:pt x="36" y="18"/>
                  <a:pt x="32" y="19"/>
                  <a:pt x="30" y="21"/>
                </a:cubicBezTo>
                <a:lnTo>
                  <a:pt x="30" y="21"/>
                </a:lnTo>
                <a:cubicBezTo>
                  <a:pt x="27" y="22"/>
                  <a:pt x="26" y="25"/>
                  <a:pt x="26" y="28"/>
                </a:cubicBezTo>
                <a:lnTo>
                  <a:pt x="26" y="28"/>
                </a:lnTo>
                <a:cubicBezTo>
                  <a:pt x="26" y="32"/>
                  <a:pt x="27" y="34"/>
                  <a:pt x="30" y="36"/>
                </a:cubicBezTo>
                <a:lnTo>
                  <a:pt x="30" y="36"/>
                </a:lnTo>
                <a:cubicBezTo>
                  <a:pt x="33" y="38"/>
                  <a:pt x="38" y="40"/>
                  <a:pt x="45" y="42"/>
                </a:cubicBezTo>
                <a:lnTo>
                  <a:pt x="45" y="42"/>
                </a:lnTo>
                <a:cubicBezTo>
                  <a:pt x="52" y="45"/>
                  <a:pt x="58" y="47"/>
                  <a:pt x="62" y="48"/>
                </a:cubicBezTo>
                <a:lnTo>
                  <a:pt x="62" y="48"/>
                </a:lnTo>
                <a:cubicBezTo>
                  <a:pt x="66" y="51"/>
                  <a:pt x="70" y="54"/>
                  <a:pt x="73" y="58"/>
                </a:cubicBezTo>
                <a:lnTo>
                  <a:pt x="73" y="58"/>
                </a:lnTo>
                <a:cubicBezTo>
                  <a:pt x="77" y="62"/>
                  <a:pt x="78" y="67"/>
                  <a:pt x="78" y="74"/>
                </a:cubicBezTo>
                <a:lnTo>
                  <a:pt x="78" y="74"/>
                </a:lnTo>
                <a:cubicBezTo>
                  <a:pt x="78" y="84"/>
                  <a:pt x="74" y="92"/>
                  <a:pt x="67" y="97"/>
                </a:cubicBezTo>
                <a:lnTo>
                  <a:pt x="67" y="97"/>
                </a:lnTo>
                <a:cubicBezTo>
                  <a:pt x="60" y="102"/>
                  <a:pt x="51" y="105"/>
                  <a:pt x="40" y="105"/>
                </a:cubicBezTo>
                <a:lnTo>
                  <a:pt x="40" y="105"/>
                </a:lnTo>
                <a:cubicBezTo>
                  <a:pt x="33" y="105"/>
                  <a:pt x="26" y="104"/>
                  <a:pt x="18" y="102"/>
                </a:cubicBezTo>
                <a:lnTo>
                  <a:pt x="18" y="102"/>
                </a:lnTo>
                <a:cubicBezTo>
                  <a:pt x="11" y="99"/>
                  <a:pt x="5" y="95"/>
                  <a:pt x="0" y="90"/>
                </a:cubicBezTo>
                <a:lnTo>
                  <a:pt x="8" y="75"/>
                </a:lnTo>
                <a:lnTo>
                  <a:pt x="8" y="75"/>
                </a:lnTo>
                <a:cubicBezTo>
                  <a:pt x="12" y="79"/>
                  <a:pt x="17" y="82"/>
                  <a:pt x="24" y="84"/>
                </a:cubicBezTo>
                <a:lnTo>
                  <a:pt x="24" y="84"/>
                </a:lnTo>
                <a:cubicBezTo>
                  <a:pt x="30" y="86"/>
                  <a:pt x="36" y="88"/>
                  <a:pt x="41" y="88"/>
                </a:cubicBezTo>
                <a:lnTo>
                  <a:pt x="41" y="88"/>
                </a:lnTo>
                <a:cubicBezTo>
                  <a:pt x="46" y="88"/>
                  <a:pt x="50" y="87"/>
                  <a:pt x="53" y="85"/>
                </a:cubicBezTo>
                <a:lnTo>
                  <a:pt x="53" y="85"/>
                </a:lnTo>
                <a:cubicBezTo>
                  <a:pt x="56" y="83"/>
                  <a:pt x="57" y="80"/>
                  <a:pt x="57" y="77"/>
                </a:cubicBezTo>
                <a:lnTo>
                  <a:pt x="57" y="77"/>
                </a:lnTo>
                <a:cubicBezTo>
                  <a:pt x="57" y="73"/>
                  <a:pt x="56" y="72"/>
                  <a:pt x="55" y="70"/>
                </a:cubicBezTo>
                <a:lnTo>
                  <a:pt x="55" y="70"/>
                </a:lnTo>
                <a:cubicBezTo>
                  <a:pt x="53" y="67"/>
                  <a:pt x="50" y="66"/>
                  <a:pt x="48" y="65"/>
                </a:cubicBezTo>
                <a:lnTo>
                  <a:pt x="48" y="65"/>
                </a:lnTo>
                <a:cubicBezTo>
                  <a:pt x="45" y="64"/>
                  <a:pt x="41" y="62"/>
                  <a:pt x="37" y="61"/>
                </a:cubicBezTo>
                <a:lnTo>
                  <a:pt x="37" y="61"/>
                </a:lnTo>
                <a:cubicBezTo>
                  <a:pt x="30" y="59"/>
                  <a:pt x="25" y="57"/>
                  <a:pt x="21" y="55"/>
                </a:cubicBezTo>
                <a:lnTo>
                  <a:pt x="21" y="55"/>
                </a:lnTo>
                <a:cubicBezTo>
                  <a:pt x="16" y="53"/>
                  <a:pt x="13" y="50"/>
                  <a:pt x="10" y="46"/>
                </a:cubicBezTo>
                <a:lnTo>
                  <a:pt x="10" y="46"/>
                </a:lnTo>
                <a:cubicBezTo>
                  <a:pt x="7" y="42"/>
                  <a:pt x="5" y="37"/>
                  <a:pt x="5" y="30"/>
                </a:cubicBezTo>
                <a:lnTo>
                  <a:pt x="5" y="30"/>
                </a:lnTo>
                <a:cubicBezTo>
                  <a:pt x="5" y="20"/>
                  <a:pt x="9" y="13"/>
                  <a:pt x="16" y="8"/>
                </a:cubicBezTo>
                <a:lnTo>
                  <a:pt x="16" y="8"/>
                </a:lnTo>
                <a:cubicBezTo>
                  <a:pt x="23" y="3"/>
                  <a:pt x="32" y="0"/>
                  <a:pt x="42" y="0"/>
                </a:cubicBezTo>
                <a:lnTo>
                  <a:pt x="42" y="0"/>
                </a:lnTo>
                <a:cubicBezTo>
                  <a:pt x="48" y="0"/>
                  <a:pt x="54" y="1"/>
                  <a:pt x="60" y="3"/>
                </a:cubicBezTo>
                <a:lnTo>
                  <a:pt x="60" y="3"/>
                </a:lnTo>
                <a:cubicBezTo>
                  <a:pt x="66" y="5"/>
                  <a:pt x="72" y="7"/>
                  <a:pt x="77" y="10"/>
                </a:cubicBezTo>
                <a:lnTo>
                  <a:pt x="69" y="27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129"/>
          <p:cNvSpPr>
            <a:spLocks noChangeArrowheads="1"/>
          </p:cNvSpPr>
          <p:nvPr/>
        </p:nvSpPr>
        <p:spPr bwMode="auto">
          <a:xfrm>
            <a:off x="4906099" y="1058485"/>
            <a:ext cx="83122" cy="160701"/>
          </a:xfrm>
          <a:custGeom>
            <a:avLst/>
            <a:gdLst>
              <a:gd name="T0" fmla="*/ 66 w 67"/>
              <a:gd name="T1" fmla="*/ 121 h 129"/>
              <a:gd name="T2" fmla="*/ 66 w 67"/>
              <a:gd name="T3" fmla="*/ 121 h 129"/>
              <a:gd name="T4" fmla="*/ 42 w 67"/>
              <a:gd name="T5" fmla="*/ 128 h 129"/>
              <a:gd name="T6" fmla="*/ 42 w 67"/>
              <a:gd name="T7" fmla="*/ 128 h 129"/>
              <a:gd name="T8" fmla="*/ 21 w 67"/>
              <a:gd name="T9" fmla="*/ 121 h 129"/>
              <a:gd name="T10" fmla="*/ 21 w 67"/>
              <a:gd name="T11" fmla="*/ 121 h 129"/>
              <a:gd name="T12" fmla="*/ 14 w 67"/>
              <a:gd name="T13" fmla="*/ 98 h 129"/>
              <a:gd name="T14" fmla="*/ 14 w 67"/>
              <a:gd name="T15" fmla="*/ 44 h 129"/>
              <a:gd name="T16" fmla="*/ 0 w 67"/>
              <a:gd name="T17" fmla="*/ 44 h 129"/>
              <a:gd name="T18" fmla="*/ 0 w 67"/>
              <a:gd name="T19" fmla="*/ 28 h 129"/>
              <a:gd name="T20" fmla="*/ 14 w 67"/>
              <a:gd name="T21" fmla="*/ 28 h 129"/>
              <a:gd name="T22" fmla="*/ 14 w 67"/>
              <a:gd name="T23" fmla="*/ 0 h 129"/>
              <a:gd name="T24" fmla="*/ 35 w 67"/>
              <a:gd name="T25" fmla="*/ 0 h 129"/>
              <a:gd name="T26" fmla="*/ 35 w 67"/>
              <a:gd name="T27" fmla="*/ 28 h 129"/>
              <a:gd name="T28" fmla="*/ 64 w 67"/>
              <a:gd name="T29" fmla="*/ 28 h 129"/>
              <a:gd name="T30" fmla="*/ 64 w 67"/>
              <a:gd name="T31" fmla="*/ 44 h 129"/>
              <a:gd name="T32" fmla="*/ 35 w 67"/>
              <a:gd name="T33" fmla="*/ 44 h 129"/>
              <a:gd name="T34" fmla="*/ 35 w 67"/>
              <a:gd name="T35" fmla="*/ 94 h 129"/>
              <a:gd name="T36" fmla="*/ 35 w 67"/>
              <a:gd name="T37" fmla="*/ 94 h 129"/>
              <a:gd name="T38" fmla="*/ 37 w 67"/>
              <a:gd name="T39" fmla="*/ 105 h 129"/>
              <a:gd name="T40" fmla="*/ 37 w 67"/>
              <a:gd name="T41" fmla="*/ 105 h 129"/>
              <a:gd name="T42" fmla="*/ 46 w 67"/>
              <a:gd name="T43" fmla="*/ 108 h 129"/>
              <a:gd name="T44" fmla="*/ 46 w 67"/>
              <a:gd name="T45" fmla="*/ 108 h 129"/>
              <a:gd name="T46" fmla="*/ 61 w 67"/>
              <a:gd name="T47" fmla="*/ 104 h 129"/>
              <a:gd name="T48" fmla="*/ 66 w 67"/>
              <a:gd name="T49" fmla="*/ 12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7" h="129">
                <a:moveTo>
                  <a:pt x="66" y="121"/>
                </a:moveTo>
                <a:lnTo>
                  <a:pt x="66" y="121"/>
                </a:lnTo>
                <a:cubicBezTo>
                  <a:pt x="57" y="126"/>
                  <a:pt x="49" y="128"/>
                  <a:pt x="42" y="128"/>
                </a:cubicBezTo>
                <a:lnTo>
                  <a:pt x="42" y="128"/>
                </a:lnTo>
                <a:cubicBezTo>
                  <a:pt x="33" y="128"/>
                  <a:pt x="27" y="126"/>
                  <a:pt x="21" y="121"/>
                </a:cubicBezTo>
                <a:lnTo>
                  <a:pt x="21" y="121"/>
                </a:lnTo>
                <a:cubicBezTo>
                  <a:pt x="16" y="115"/>
                  <a:pt x="14" y="108"/>
                  <a:pt x="14" y="98"/>
                </a:cubicBezTo>
                <a:lnTo>
                  <a:pt x="14" y="44"/>
                </a:lnTo>
                <a:lnTo>
                  <a:pt x="0" y="44"/>
                </a:lnTo>
                <a:lnTo>
                  <a:pt x="0" y="28"/>
                </a:lnTo>
                <a:lnTo>
                  <a:pt x="14" y="28"/>
                </a:lnTo>
                <a:lnTo>
                  <a:pt x="14" y="0"/>
                </a:lnTo>
                <a:lnTo>
                  <a:pt x="35" y="0"/>
                </a:lnTo>
                <a:lnTo>
                  <a:pt x="35" y="28"/>
                </a:lnTo>
                <a:lnTo>
                  <a:pt x="64" y="28"/>
                </a:lnTo>
                <a:lnTo>
                  <a:pt x="64" y="44"/>
                </a:lnTo>
                <a:lnTo>
                  <a:pt x="35" y="44"/>
                </a:lnTo>
                <a:lnTo>
                  <a:pt x="35" y="94"/>
                </a:lnTo>
                <a:lnTo>
                  <a:pt x="35" y="94"/>
                </a:lnTo>
                <a:cubicBezTo>
                  <a:pt x="35" y="100"/>
                  <a:pt x="36" y="103"/>
                  <a:pt x="37" y="105"/>
                </a:cubicBezTo>
                <a:lnTo>
                  <a:pt x="37" y="105"/>
                </a:lnTo>
                <a:cubicBezTo>
                  <a:pt x="39" y="107"/>
                  <a:pt x="42" y="108"/>
                  <a:pt x="46" y="108"/>
                </a:cubicBezTo>
                <a:lnTo>
                  <a:pt x="46" y="108"/>
                </a:lnTo>
                <a:cubicBezTo>
                  <a:pt x="49" y="108"/>
                  <a:pt x="54" y="107"/>
                  <a:pt x="61" y="104"/>
                </a:cubicBezTo>
                <a:lnTo>
                  <a:pt x="66" y="121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130"/>
          <p:cNvSpPr>
            <a:spLocks noChangeArrowheads="1"/>
          </p:cNvSpPr>
          <p:nvPr/>
        </p:nvSpPr>
        <p:spPr bwMode="auto">
          <a:xfrm>
            <a:off x="5000304" y="1091734"/>
            <a:ext cx="132992" cy="132992"/>
          </a:xfrm>
          <a:custGeom>
            <a:avLst/>
            <a:gdLst>
              <a:gd name="T0" fmla="*/ 52 w 105"/>
              <a:gd name="T1" fmla="*/ 0 h 105"/>
              <a:gd name="T2" fmla="*/ 52 w 105"/>
              <a:gd name="T3" fmla="*/ 0 h 105"/>
              <a:gd name="T4" fmla="*/ 78 w 105"/>
              <a:gd name="T5" fmla="*/ 6 h 105"/>
              <a:gd name="T6" fmla="*/ 78 w 105"/>
              <a:gd name="T7" fmla="*/ 6 h 105"/>
              <a:gd name="T8" fmla="*/ 97 w 105"/>
              <a:gd name="T9" fmla="*/ 24 h 105"/>
              <a:gd name="T10" fmla="*/ 97 w 105"/>
              <a:gd name="T11" fmla="*/ 24 h 105"/>
              <a:gd name="T12" fmla="*/ 104 w 105"/>
              <a:gd name="T13" fmla="*/ 52 h 105"/>
              <a:gd name="T14" fmla="*/ 104 w 105"/>
              <a:gd name="T15" fmla="*/ 52 h 105"/>
              <a:gd name="T16" fmla="*/ 97 w 105"/>
              <a:gd name="T17" fmla="*/ 79 h 105"/>
              <a:gd name="T18" fmla="*/ 97 w 105"/>
              <a:gd name="T19" fmla="*/ 79 h 105"/>
              <a:gd name="T20" fmla="*/ 78 w 105"/>
              <a:gd name="T21" fmla="*/ 98 h 105"/>
              <a:gd name="T22" fmla="*/ 78 w 105"/>
              <a:gd name="T23" fmla="*/ 98 h 105"/>
              <a:gd name="T24" fmla="*/ 52 w 105"/>
              <a:gd name="T25" fmla="*/ 104 h 105"/>
              <a:gd name="T26" fmla="*/ 52 w 105"/>
              <a:gd name="T27" fmla="*/ 104 h 105"/>
              <a:gd name="T28" fmla="*/ 25 w 105"/>
              <a:gd name="T29" fmla="*/ 98 h 105"/>
              <a:gd name="T30" fmla="*/ 25 w 105"/>
              <a:gd name="T31" fmla="*/ 98 h 105"/>
              <a:gd name="T32" fmla="*/ 7 w 105"/>
              <a:gd name="T33" fmla="*/ 79 h 105"/>
              <a:gd name="T34" fmla="*/ 7 w 105"/>
              <a:gd name="T35" fmla="*/ 79 h 105"/>
              <a:gd name="T36" fmla="*/ 0 w 105"/>
              <a:gd name="T37" fmla="*/ 52 h 105"/>
              <a:gd name="T38" fmla="*/ 0 w 105"/>
              <a:gd name="T39" fmla="*/ 52 h 105"/>
              <a:gd name="T40" fmla="*/ 7 w 105"/>
              <a:gd name="T41" fmla="*/ 24 h 105"/>
              <a:gd name="T42" fmla="*/ 7 w 105"/>
              <a:gd name="T43" fmla="*/ 24 h 105"/>
              <a:gd name="T44" fmla="*/ 25 w 105"/>
              <a:gd name="T45" fmla="*/ 6 h 105"/>
              <a:gd name="T46" fmla="*/ 25 w 105"/>
              <a:gd name="T47" fmla="*/ 6 h 105"/>
              <a:gd name="T48" fmla="*/ 52 w 105"/>
              <a:gd name="T49" fmla="*/ 0 h 105"/>
              <a:gd name="T50" fmla="*/ 52 w 105"/>
              <a:gd name="T51" fmla="*/ 19 h 105"/>
              <a:gd name="T52" fmla="*/ 52 w 105"/>
              <a:gd name="T53" fmla="*/ 19 h 105"/>
              <a:gd name="T54" fmla="*/ 30 w 105"/>
              <a:gd name="T55" fmla="*/ 28 h 105"/>
              <a:gd name="T56" fmla="*/ 30 w 105"/>
              <a:gd name="T57" fmla="*/ 28 h 105"/>
              <a:gd name="T58" fmla="*/ 21 w 105"/>
              <a:gd name="T59" fmla="*/ 52 h 105"/>
              <a:gd name="T60" fmla="*/ 21 w 105"/>
              <a:gd name="T61" fmla="*/ 52 h 105"/>
              <a:gd name="T62" fmla="*/ 30 w 105"/>
              <a:gd name="T63" fmla="*/ 76 h 105"/>
              <a:gd name="T64" fmla="*/ 30 w 105"/>
              <a:gd name="T65" fmla="*/ 76 h 105"/>
              <a:gd name="T66" fmla="*/ 52 w 105"/>
              <a:gd name="T67" fmla="*/ 85 h 105"/>
              <a:gd name="T68" fmla="*/ 52 w 105"/>
              <a:gd name="T69" fmla="*/ 85 h 105"/>
              <a:gd name="T70" fmla="*/ 73 w 105"/>
              <a:gd name="T71" fmla="*/ 76 h 105"/>
              <a:gd name="T72" fmla="*/ 73 w 105"/>
              <a:gd name="T73" fmla="*/ 76 h 105"/>
              <a:gd name="T74" fmla="*/ 82 w 105"/>
              <a:gd name="T75" fmla="*/ 52 h 105"/>
              <a:gd name="T76" fmla="*/ 82 w 105"/>
              <a:gd name="T77" fmla="*/ 52 h 105"/>
              <a:gd name="T78" fmla="*/ 73 w 105"/>
              <a:gd name="T79" fmla="*/ 28 h 105"/>
              <a:gd name="T80" fmla="*/ 73 w 105"/>
              <a:gd name="T81" fmla="*/ 28 h 105"/>
              <a:gd name="T82" fmla="*/ 52 w 105"/>
              <a:gd name="T83" fmla="*/ 1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" h="105">
                <a:moveTo>
                  <a:pt x="52" y="0"/>
                </a:moveTo>
                <a:lnTo>
                  <a:pt x="52" y="0"/>
                </a:lnTo>
                <a:cubicBezTo>
                  <a:pt x="62" y="0"/>
                  <a:pt x="71" y="2"/>
                  <a:pt x="78" y="6"/>
                </a:cubicBezTo>
                <a:lnTo>
                  <a:pt x="78" y="6"/>
                </a:lnTo>
                <a:cubicBezTo>
                  <a:pt x="86" y="11"/>
                  <a:pt x="93" y="17"/>
                  <a:pt x="97" y="24"/>
                </a:cubicBezTo>
                <a:lnTo>
                  <a:pt x="97" y="24"/>
                </a:lnTo>
                <a:cubicBezTo>
                  <a:pt x="101" y="32"/>
                  <a:pt x="104" y="41"/>
                  <a:pt x="104" y="52"/>
                </a:cubicBezTo>
                <a:lnTo>
                  <a:pt x="104" y="52"/>
                </a:lnTo>
                <a:cubicBezTo>
                  <a:pt x="104" y="62"/>
                  <a:pt x="101" y="71"/>
                  <a:pt x="97" y="79"/>
                </a:cubicBezTo>
                <a:lnTo>
                  <a:pt x="97" y="79"/>
                </a:lnTo>
                <a:cubicBezTo>
                  <a:pt x="93" y="87"/>
                  <a:pt x="86" y="93"/>
                  <a:pt x="78" y="98"/>
                </a:cubicBezTo>
                <a:lnTo>
                  <a:pt x="78" y="98"/>
                </a:lnTo>
                <a:cubicBezTo>
                  <a:pt x="71" y="102"/>
                  <a:pt x="62" y="104"/>
                  <a:pt x="52" y="104"/>
                </a:cubicBezTo>
                <a:lnTo>
                  <a:pt x="52" y="104"/>
                </a:lnTo>
                <a:cubicBezTo>
                  <a:pt x="42" y="104"/>
                  <a:pt x="32" y="102"/>
                  <a:pt x="25" y="98"/>
                </a:cubicBezTo>
                <a:lnTo>
                  <a:pt x="25" y="98"/>
                </a:lnTo>
                <a:cubicBezTo>
                  <a:pt x="17" y="93"/>
                  <a:pt x="11" y="87"/>
                  <a:pt x="7" y="79"/>
                </a:cubicBezTo>
                <a:lnTo>
                  <a:pt x="7" y="79"/>
                </a:lnTo>
                <a:cubicBezTo>
                  <a:pt x="3" y="71"/>
                  <a:pt x="0" y="62"/>
                  <a:pt x="0" y="52"/>
                </a:cubicBezTo>
                <a:lnTo>
                  <a:pt x="0" y="52"/>
                </a:lnTo>
                <a:cubicBezTo>
                  <a:pt x="0" y="41"/>
                  <a:pt x="3" y="32"/>
                  <a:pt x="7" y="24"/>
                </a:cubicBezTo>
                <a:lnTo>
                  <a:pt x="7" y="24"/>
                </a:lnTo>
                <a:cubicBezTo>
                  <a:pt x="11" y="17"/>
                  <a:pt x="17" y="11"/>
                  <a:pt x="25" y="6"/>
                </a:cubicBezTo>
                <a:lnTo>
                  <a:pt x="25" y="6"/>
                </a:lnTo>
                <a:cubicBezTo>
                  <a:pt x="32" y="2"/>
                  <a:pt x="42" y="0"/>
                  <a:pt x="52" y="0"/>
                </a:cubicBezTo>
                <a:close/>
                <a:moveTo>
                  <a:pt x="52" y="19"/>
                </a:moveTo>
                <a:lnTo>
                  <a:pt x="52" y="19"/>
                </a:lnTo>
                <a:cubicBezTo>
                  <a:pt x="43" y="19"/>
                  <a:pt x="36" y="22"/>
                  <a:pt x="30" y="28"/>
                </a:cubicBezTo>
                <a:lnTo>
                  <a:pt x="30" y="28"/>
                </a:lnTo>
                <a:cubicBezTo>
                  <a:pt x="25" y="34"/>
                  <a:pt x="21" y="42"/>
                  <a:pt x="21" y="52"/>
                </a:cubicBezTo>
                <a:lnTo>
                  <a:pt x="21" y="52"/>
                </a:lnTo>
                <a:cubicBezTo>
                  <a:pt x="21" y="62"/>
                  <a:pt x="25" y="70"/>
                  <a:pt x="30" y="76"/>
                </a:cubicBezTo>
                <a:lnTo>
                  <a:pt x="30" y="76"/>
                </a:lnTo>
                <a:cubicBezTo>
                  <a:pt x="36" y="82"/>
                  <a:pt x="43" y="85"/>
                  <a:pt x="52" y="85"/>
                </a:cubicBezTo>
                <a:lnTo>
                  <a:pt x="52" y="85"/>
                </a:lnTo>
                <a:cubicBezTo>
                  <a:pt x="61" y="85"/>
                  <a:pt x="68" y="82"/>
                  <a:pt x="73" y="76"/>
                </a:cubicBezTo>
                <a:lnTo>
                  <a:pt x="73" y="76"/>
                </a:lnTo>
                <a:cubicBezTo>
                  <a:pt x="79" y="70"/>
                  <a:pt x="82" y="62"/>
                  <a:pt x="82" y="52"/>
                </a:cubicBezTo>
                <a:lnTo>
                  <a:pt x="82" y="52"/>
                </a:lnTo>
                <a:cubicBezTo>
                  <a:pt x="82" y="42"/>
                  <a:pt x="79" y="34"/>
                  <a:pt x="73" y="28"/>
                </a:cubicBezTo>
                <a:lnTo>
                  <a:pt x="73" y="28"/>
                </a:lnTo>
                <a:cubicBezTo>
                  <a:pt x="68" y="22"/>
                  <a:pt x="61" y="19"/>
                  <a:pt x="52" y="1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131"/>
          <p:cNvSpPr>
            <a:spLocks noChangeArrowheads="1"/>
          </p:cNvSpPr>
          <p:nvPr/>
        </p:nvSpPr>
        <p:spPr bwMode="auto">
          <a:xfrm>
            <a:off x="5210875" y="1091734"/>
            <a:ext cx="110827" cy="132992"/>
          </a:xfrm>
          <a:custGeom>
            <a:avLst/>
            <a:gdLst>
              <a:gd name="T0" fmla="*/ 67 w 90"/>
              <a:gd name="T1" fmla="*/ 103 h 105"/>
              <a:gd name="T2" fmla="*/ 67 w 90"/>
              <a:gd name="T3" fmla="*/ 91 h 105"/>
              <a:gd name="T4" fmla="*/ 67 w 90"/>
              <a:gd name="T5" fmla="*/ 91 h 105"/>
              <a:gd name="T6" fmla="*/ 35 w 90"/>
              <a:gd name="T7" fmla="*/ 104 h 105"/>
              <a:gd name="T8" fmla="*/ 35 w 90"/>
              <a:gd name="T9" fmla="*/ 104 h 105"/>
              <a:gd name="T10" fmla="*/ 16 w 90"/>
              <a:gd name="T11" fmla="*/ 100 h 105"/>
              <a:gd name="T12" fmla="*/ 16 w 90"/>
              <a:gd name="T13" fmla="*/ 100 h 105"/>
              <a:gd name="T14" fmla="*/ 4 w 90"/>
              <a:gd name="T15" fmla="*/ 89 h 105"/>
              <a:gd name="T16" fmla="*/ 4 w 90"/>
              <a:gd name="T17" fmla="*/ 89 h 105"/>
              <a:gd name="T18" fmla="*/ 0 w 90"/>
              <a:gd name="T19" fmla="*/ 72 h 105"/>
              <a:gd name="T20" fmla="*/ 0 w 90"/>
              <a:gd name="T21" fmla="*/ 72 h 105"/>
              <a:gd name="T22" fmla="*/ 10 w 90"/>
              <a:gd name="T23" fmla="*/ 50 h 105"/>
              <a:gd name="T24" fmla="*/ 10 w 90"/>
              <a:gd name="T25" fmla="*/ 50 h 105"/>
              <a:gd name="T26" fmla="*/ 37 w 90"/>
              <a:gd name="T27" fmla="*/ 41 h 105"/>
              <a:gd name="T28" fmla="*/ 67 w 90"/>
              <a:gd name="T29" fmla="*/ 41 h 105"/>
              <a:gd name="T30" fmla="*/ 67 w 90"/>
              <a:gd name="T31" fmla="*/ 38 h 105"/>
              <a:gd name="T32" fmla="*/ 67 w 90"/>
              <a:gd name="T33" fmla="*/ 38 h 105"/>
              <a:gd name="T34" fmla="*/ 61 w 90"/>
              <a:gd name="T35" fmla="*/ 23 h 105"/>
              <a:gd name="T36" fmla="*/ 61 w 90"/>
              <a:gd name="T37" fmla="*/ 23 h 105"/>
              <a:gd name="T38" fmla="*/ 43 w 90"/>
              <a:gd name="T39" fmla="*/ 17 h 105"/>
              <a:gd name="T40" fmla="*/ 43 w 90"/>
              <a:gd name="T41" fmla="*/ 17 h 105"/>
              <a:gd name="T42" fmla="*/ 14 w 90"/>
              <a:gd name="T43" fmla="*/ 28 h 105"/>
              <a:gd name="T44" fmla="*/ 5 w 90"/>
              <a:gd name="T45" fmla="*/ 13 h 105"/>
              <a:gd name="T46" fmla="*/ 5 w 90"/>
              <a:gd name="T47" fmla="*/ 13 h 105"/>
              <a:gd name="T48" fmla="*/ 26 w 90"/>
              <a:gd name="T49" fmla="*/ 3 h 105"/>
              <a:gd name="T50" fmla="*/ 26 w 90"/>
              <a:gd name="T51" fmla="*/ 3 h 105"/>
              <a:gd name="T52" fmla="*/ 48 w 90"/>
              <a:gd name="T53" fmla="*/ 0 h 105"/>
              <a:gd name="T54" fmla="*/ 48 w 90"/>
              <a:gd name="T55" fmla="*/ 0 h 105"/>
              <a:gd name="T56" fmla="*/ 78 w 90"/>
              <a:gd name="T57" fmla="*/ 9 h 105"/>
              <a:gd name="T58" fmla="*/ 78 w 90"/>
              <a:gd name="T59" fmla="*/ 9 h 105"/>
              <a:gd name="T60" fmla="*/ 88 w 90"/>
              <a:gd name="T61" fmla="*/ 36 h 105"/>
              <a:gd name="T62" fmla="*/ 89 w 90"/>
              <a:gd name="T63" fmla="*/ 103 h 105"/>
              <a:gd name="T64" fmla="*/ 67 w 90"/>
              <a:gd name="T65" fmla="*/ 103 h 105"/>
              <a:gd name="T66" fmla="*/ 39 w 90"/>
              <a:gd name="T67" fmla="*/ 87 h 105"/>
              <a:gd name="T68" fmla="*/ 39 w 90"/>
              <a:gd name="T69" fmla="*/ 87 h 105"/>
              <a:gd name="T70" fmla="*/ 58 w 90"/>
              <a:gd name="T71" fmla="*/ 81 h 105"/>
              <a:gd name="T72" fmla="*/ 58 w 90"/>
              <a:gd name="T73" fmla="*/ 81 h 105"/>
              <a:gd name="T74" fmla="*/ 67 w 90"/>
              <a:gd name="T75" fmla="*/ 67 h 105"/>
              <a:gd name="T76" fmla="*/ 67 w 90"/>
              <a:gd name="T77" fmla="*/ 58 h 105"/>
              <a:gd name="T78" fmla="*/ 40 w 90"/>
              <a:gd name="T79" fmla="*/ 58 h 105"/>
              <a:gd name="T80" fmla="*/ 40 w 90"/>
              <a:gd name="T81" fmla="*/ 58 h 105"/>
              <a:gd name="T82" fmla="*/ 24 w 90"/>
              <a:gd name="T83" fmla="*/ 61 h 105"/>
              <a:gd name="T84" fmla="*/ 24 w 90"/>
              <a:gd name="T85" fmla="*/ 61 h 105"/>
              <a:gd name="T86" fmla="*/ 20 w 90"/>
              <a:gd name="T87" fmla="*/ 71 h 105"/>
              <a:gd name="T88" fmla="*/ 20 w 90"/>
              <a:gd name="T89" fmla="*/ 71 h 105"/>
              <a:gd name="T90" fmla="*/ 25 w 90"/>
              <a:gd name="T91" fmla="*/ 82 h 105"/>
              <a:gd name="T92" fmla="*/ 25 w 90"/>
              <a:gd name="T93" fmla="*/ 82 h 105"/>
              <a:gd name="T94" fmla="*/ 39 w 90"/>
              <a:gd name="T95" fmla="*/ 8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0" h="105">
                <a:moveTo>
                  <a:pt x="67" y="103"/>
                </a:moveTo>
                <a:lnTo>
                  <a:pt x="67" y="91"/>
                </a:lnTo>
                <a:lnTo>
                  <a:pt x="67" y="91"/>
                </a:lnTo>
                <a:cubicBezTo>
                  <a:pt x="60" y="100"/>
                  <a:pt x="49" y="104"/>
                  <a:pt x="35" y="104"/>
                </a:cubicBezTo>
                <a:lnTo>
                  <a:pt x="35" y="104"/>
                </a:lnTo>
                <a:cubicBezTo>
                  <a:pt x="27" y="104"/>
                  <a:pt x="21" y="103"/>
                  <a:pt x="16" y="100"/>
                </a:cubicBezTo>
                <a:lnTo>
                  <a:pt x="16" y="100"/>
                </a:lnTo>
                <a:cubicBezTo>
                  <a:pt x="11" y="98"/>
                  <a:pt x="7" y="93"/>
                  <a:pt x="4" y="89"/>
                </a:cubicBezTo>
                <a:lnTo>
                  <a:pt x="4" y="89"/>
                </a:lnTo>
                <a:cubicBezTo>
                  <a:pt x="1" y="84"/>
                  <a:pt x="0" y="78"/>
                  <a:pt x="0" y="72"/>
                </a:cubicBezTo>
                <a:lnTo>
                  <a:pt x="0" y="72"/>
                </a:lnTo>
                <a:cubicBezTo>
                  <a:pt x="0" y="63"/>
                  <a:pt x="3" y="55"/>
                  <a:pt x="10" y="50"/>
                </a:cubicBezTo>
                <a:lnTo>
                  <a:pt x="10" y="50"/>
                </a:lnTo>
                <a:cubicBezTo>
                  <a:pt x="16" y="44"/>
                  <a:pt x="26" y="41"/>
                  <a:pt x="37" y="41"/>
                </a:cubicBezTo>
                <a:lnTo>
                  <a:pt x="67" y="41"/>
                </a:lnTo>
                <a:lnTo>
                  <a:pt x="67" y="38"/>
                </a:lnTo>
                <a:lnTo>
                  <a:pt x="67" y="38"/>
                </a:lnTo>
                <a:cubicBezTo>
                  <a:pt x="67" y="31"/>
                  <a:pt x="65" y="26"/>
                  <a:pt x="61" y="23"/>
                </a:cubicBezTo>
                <a:lnTo>
                  <a:pt x="61" y="23"/>
                </a:lnTo>
                <a:cubicBezTo>
                  <a:pt x="57" y="19"/>
                  <a:pt x="51" y="17"/>
                  <a:pt x="43" y="17"/>
                </a:cubicBezTo>
                <a:lnTo>
                  <a:pt x="43" y="17"/>
                </a:lnTo>
                <a:cubicBezTo>
                  <a:pt x="34" y="17"/>
                  <a:pt x="24" y="21"/>
                  <a:pt x="14" y="28"/>
                </a:cubicBezTo>
                <a:lnTo>
                  <a:pt x="5" y="13"/>
                </a:lnTo>
                <a:lnTo>
                  <a:pt x="5" y="13"/>
                </a:lnTo>
                <a:cubicBezTo>
                  <a:pt x="13" y="8"/>
                  <a:pt x="20" y="4"/>
                  <a:pt x="26" y="3"/>
                </a:cubicBezTo>
                <a:lnTo>
                  <a:pt x="26" y="3"/>
                </a:lnTo>
                <a:cubicBezTo>
                  <a:pt x="32" y="0"/>
                  <a:pt x="39" y="0"/>
                  <a:pt x="48" y="0"/>
                </a:cubicBezTo>
                <a:lnTo>
                  <a:pt x="48" y="0"/>
                </a:lnTo>
                <a:cubicBezTo>
                  <a:pt x="61" y="0"/>
                  <a:pt x="71" y="3"/>
                  <a:pt x="78" y="9"/>
                </a:cubicBezTo>
                <a:lnTo>
                  <a:pt x="78" y="9"/>
                </a:lnTo>
                <a:cubicBezTo>
                  <a:pt x="84" y="15"/>
                  <a:pt x="88" y="24"/>
                  <a:pt x="88" y="36"/>
                </a:cubicBezTo>
                <a:lnTo>
                  <a:pt x="89" y="103"/>
                </a:lnTo>
                <a:lnTo>
                  <a:pt x="67" y="103"/>
                </a:lnTo>
                <a:close/>
                <a:moveTo>
                  <a:pt x="39" y="87"/>
                </a:moveTo>
                <a:lnTo>
                  <a:pt x="39" y="87"/>
                </a:lnTo>
                <a:cubicBezTo>
                  <a:pt x="46" y="87"/>
                  <a:pt x="53" y="85"/>
                  <a:pt x="58" y="81"/>
                </a:cubicBezTo>
                <a:lnTo>
                  <a:pt x="58" y="81"/>
                </a:lnTo>
                <a:cubicBezTo>
                  <a:pt x="63" y="77"/>
                  <a:pt x="67" y="72"/>
                  <a:pt x="67" y="67"/>
                </a:cubicBezTo>
                <a:lnTo>
                  <a:pt x="67" y="58"/>
                </a:lnTo>
                <a:lnTo>
                  <a:pt x="40" y="58"/>
                </a:lnTo>
                <a:lnTo>
                  <a:pt x="40" y="58"/>
                </a:lnTo>
                <a:cubicBezTo>
                  <a:pt x="33" y="58"/>
                  <a:pt x="28" y="59"/>
                  <a:pt x="24" y="61"/>
                </a:cubicBezTo>
                <a:lnTo>
                  <a:pt x="24" y="61"/>
                </a:lnTo>
                <a:cubicBezTo>
                  <a:pt x="21" y="63"/>
                  <a:pt x="20" y="66"/>
                  <a:pt x="20" y="71"/>
                </a:cubicBezTo>
                <a:lnTo>
                  <a:pt x="20" y="71"/>
                </a:lnTo>
                <a:cubicBezTo>
                  <a:pt x="20" y="76"/>
                  <a:pt x="21" y="80"/>
                  <a:pt x="25" y="82"/>
                </a:cubicBezTo>
                <a:lnTo>
                  <a:pt x="25" y="82"/>
                </a:lnTo>
                <a:cubicBezTo>
                  <a:pt x="28" y="85"/>
                  <a:pt x="33" y="87"/>
                  <a:pt x="39" y="8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132"/>
          <p:cNvSpPr>
            <a:spLocks noChangeArrowheads="1"/>
          </p:cNvSpPr>
          <p:nvPr/>
        </p:nvSpPr>
        <p:spPr bwMode="auto">
          <a:xfrm>
            <a:off x="5404821" y="1091734"/>
            <a:ext cx="121910" cy="177323"/>
          </a:xfrm>
          <a:custGeom>
            <a:avLst/>
            <a:gdLst>
              <a:gd name="T0" fmla="*/ 98 w 99"/>
              <a:gd name="T1" fmla="*/ 0 h 142"/>
              <a:gd name="T2" fmla="*/ 98 w 99"/>
              <a:gd name="T3" fmla="*/ 93 h 142"/>
              <a:gd name="T4" fmla="*/ 98 w 99"/>
              <a:gd name="T5" fmla="*/ 93 h 142"/>
              <a:gd name="T6" fmla="*/ 92 w 99"/>
              <a:gd name="T7" fmla="*/ 119 h 142"/>
              <a:gd name="T8" fmla="*/ 92 w 99"/>
              <a:gd name="T9" fmla="*/ 119 h 142"/>
              <a:gd name="T10" fmla="*/ 74 w 99"/>
              <a:gd name="T11" fmla="*/ 135 h 142"/>
              <a:gd name="T12" fmla="*/ 74 w 99"/>
              <a:gd name="T13" fmla="*/ 135 h 142"/>
              <a:gd name="T14" fmla="*/ 47 w 99"/>
              <a:gd name="T15" fmla="*/ 141 h 142"/>
              <a:gd name="T16" fmla="*/ 47 w 99"/>
              <a:gd name="T17" fmla="*/ 141 h 142"/>
              <a:gd name="T18" fmla="*/ 6 w 99"/>
              <a:gd name="T19" fmla="*/ 128 h 142"/>
              <a:gd name="T20" fmla="*/ 15 w 99"/>
              <a:gd name="T21" fmla="*/ 112 h 142"/>
              <a:gd name="T22" fmla="*/ 15 w 99"/>
              <a:gd name="T23" fmla="*/ 112 h 142"/>
              <a:gd name="T24" fmla="*/ 30 w 99"/>
              <a:gd name="T25" fmla="*/ 120 h 142"/>
              <a:gd name="T26" fmla="*/ 30 w 99"/>
              <a:gd name="T27" fmla="*/ 120 h 142"/>
              <a:gd name="T28" fmla="*/ 46 w 99"/>
              <a:gd name="T29" fmla="*/ 123 h 142"/>
              <a:gd name="T30" fmla="*/ 46 w 99"/>
              <a:gd name="T31" fmla="*/ 123 h 142"/>
              <a:gd name="T32" fmla="*/ 68 w 99"/>
              <a:gd name="T33" fmla="*/ 115 h 142"/>
              <a:gd name="T34" fmla="*/ 68 w 99"/>
              <a:gd name="T35" fmla="*/ 115 h 142"/>
              <a:gd name="T36" fmla="*/ 77 w 99"/>
              <a:gd name="T37" fmla="*/ 94 h 142"/>
              <a:gd name="T38" fmla="*/ 77 w 99"/>
              <a:gd name="T39" fmla="*/ 81 h 142"/>
              <a:gd name="T40" fmla="*/ 77 w 99"/>
              <a:gd name="T41" fmla="*/ 81 h 142"/>
              <a:gd name="T42" fmla="*/ 64 w 99"/>
              <a:gd name="T43" fmla="*/ 94 h 142"/>
              <a:gd name="T44" fmla="*/ 64 w 99"/>
              <a:gd name="T45" fmla="*/ 94 h 142"/>
              <a:gd name="T46" fmla="*/ 44 w 99"/>
              <a:gd name="T47" fmla="*/ 98 h 142"/>
              <a:gd name="T48" fmla="*/ 44 w 99"/>
              <a:gd name="T49" fmla="*/ 98 h 142"/>
              <a:gd name="T50" fmla="*/ 21 w 99"/>
              <a:gd name="T51" fmla="*/ 92 h 142"/>
              <a:gd name="T52" fmla="*/ 21 w 99"/>
              <a:gd name="T53" fmla="*/ 92 h 142"/>
              <a:gd name="T54" fmla="*/ 5 w 99"/>
              <a:gd name="T55" fmla="*/ 74 h 142"/>
              <a:gd name="T56" fmla="*/ 5 w 99"/>
              <a:gd name="T57" fmla="*/ 74 h 142"/>
              <a:gd name="T58" fmla="*/ 0 w 99"/>
              <a:gd name="T59" fmla="*/ 49 h 142"/>
              <a:gd name="T60" fmla="*/ 0 w 99"/>
              <a:gd name="T61" fmla="*/ 49 h 142"/>
              <a:gd name="T62" fmla="*/ 5 w 99"/>
              <a:gd name="T63" fmla="*/ 23 h 142"/>
              <a:gd name="T64" fmla="*/ 5 w 99"/>
              <a:gd name="T65" fmla="*/ 23 h 142"/>
              <a:gd name="T66" fmla="*/ 21 w 99"/>
              <a:gd name="T67" fmla="*/ 6 h 142"/>
              <a:gd name="T68" fmla="*/ 21 w 99"/>
              <a:gd name="T69" fmla="*/ 6 h 142"/>
              <a:gd name="T70" fmla="*/ 44 w 99"/>
              <a:gd name="T71" fmla="*/ 0 h 142"/>
              <a:gd name="T72" fmla="*/ 44 w 99"/>
              <a:gd name="T73" fmla="*/ 0 h 142"/>
              <a:gd name="T74" fmla="*/ 64 w 99"/>
              <a:gd name="T75" fmla="*/ 4 h 142"/>
              <a:gd name="T76" fmla="*/ 64 w 99"/>
              <a:gd name="T77" fmla="*/ 4 h 142"/>
              <a:gd name="T78" fmla="*/ 77 w 99"/>
              <a:gd name="T79" fmla="*/ 17 h 142"/>
              <a:gd name="T80" fmla="*/ 77 w 99"/>
              <a:gd name="T81" fmla="*/ 0 h 142"/>
              <a:gd name="T82" fmla="*/ 98 w 99"/>
              <a:gd name="T83" fmla="*/ 0 h 142"/>
              <a:gd name="T84" fmla="*/ 49 w 99"/>
              <a:gd name="T85" fmla="*/ 81 h 142"/>
              <a:gd name="T86" fmla="*/ 49 w 99"/>
              <a:gd name="T87" fmla="*/ 81 h 142"/>
              <a:gd name="T88" fmla="*/ 69 w 99"/>
              <a:gd name="T89" fmla="*/ 72 h 142"/>
              <a:gd name="T90" fmla="*/ 69 w 99"/>
              <a:gd name="T91" fmla="*/ 72 h 142"/>
              <a:gd name="T92" fmla="*/ 77 w 99"/>
              <a:gd name="T93" fmla="*/ 49 h 142"/>
              <a:gd name="T94" fmla="*/ 77 w 99"/>
              <a:gd name="T95" fmla="*/ 49 h 142"/>
              <a:gd name="T96" fmla="*/ 69 w 99"/>
              <a:gd name="T97" fmla="*/ 26 h 142"/>
              <a:gd name="T98" fmla="*/ 69 w 99"/>
              <a:gd name="T99" fmla="*/ 26 h 142"/>
              <a:gd name="T100" fmla="*/ 49 w 99"/>
              <a:gd name="T101" fmla="*/ 17 h 142"/>
              <a:gd name="T102" fmla="*/ 49 w 99"/>
              <a:gd name="T103" fmla="*/ 17 h 142"/>
              <a:gd name="T104" fmla="*/ 28 w 99"/>
              <a:gd name="T105" fmla="*/ 26 h 142"/>
              <a:gd name="T106" fmla="*/ 28 w 99"/>
              <a:gd name="T107" fmla="*/ 26 h 142"/>
              <a:gd name="T108" fmla="*/ 20 w 99"/>
              <a:gd name="T109" fmla="*/ 49 h 142"/>
              <a:gd name="T110" fmla="*/ 20 w 99"/>
              <a:gd name="T111" fmla="*/ 49 h 142"/>
              <a:gd name="T112" fmla="*/ 28 w 99"/>
              <a:gd name="T113" fmla="*/ 72 h 142"/>
              <a:gd name="T114" fmla="*/ 28 w 99"/>
              <a:gd name="T115" fmla="*/ 72 h 142"/>
              <a:gd name="T116" fmla="*/ 49 w 99"/>
              <a:gd name="T117" fmla="*/ 8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9" h="142">
                <a:moveTo>
                  <a:pt x="98" y="0"/>
                </a:moveTo>
                <a:lnTo>
                  <a:pt x="98" y="93"/>
                </a:lnTo>
                <a:lnTo>
                  <a:pt x="98" y="93"/>
                </a:lnTo>
                <a:cubicBezTo>
                  <a:pt x="98" y="103"/>
                  <a:pt x="96" y="112"/>
                  <a:pt x="92" y="119"/>
                </a:cubicBezTo>
                <a:lnTo>
                  <a:pt x="92" y="119"/>
                </a:lnTo>
                <a:cubicBezTo>
                  <a:pt x="88" y="126"/>
                  <a:pt x="82" y="132"/>
                  <a:pt x="74" y="135"/>
                </a:cubicBezTo>
                <a:lnTo>
                  <a:pt x="74" y="135"/>
                </a:lnTo>
                <a:cubicBezTo>
                  <a:pt x="66" y="139"/>
                  <a:pt x="57" y="141"/>
                  <a:pt x="47" y="141"/>
                </a:cubicBezTo>
                <a:lnTo>
                  <a:pt x="47" y="141"/>
                </a:lnTo>
                <a:cubicBezTo>
                  <a:pt x="32" y="141"/>
                  <a:pt x="19" y="137"/>
                  <a:pt x="6" y="128"/>
                </a:cubicBezTo>
                <a:lnTo>
                  <a:pt x="15" y="112"/>
                </a:lnTo>
                <a:lnTo>
                  <a:pt x="15" y="112"/>
                </a:lnTo>
                <a:cubicBezTo>
                  <a:pt x="20" y="115"/>
                  <a:pt x="25" y="118"/>
                  <a:pt x="30" y="120"/>
                </a:cubicBezTo>
                <a:lnTo>
                  <a:pt x="30" y="120"/>
                </a:lnTo>
                <a:cubicBezTo>
                  <a:pt x="35" y="122"/>
                  <a:pt x="40" y="123"/>
                  <a:pt x="46" y="123"/>
                </a:cubicBezTo>
                <a:lnTo>
                  <a:pt x="46" y="123"/>
                </a:lnTo>
                <a:cubicBezTo>
                  <a:pt x="55" y="123"/>
                  <a:pt x="63" y="120"/>
                  <a:pt x="68" y="115"/>
                </a:cubicBezTo>
                <a:lnTo>
                  <a:pt x="68" y="115"/>
                </a:lnTo>
                <a:cubicBezTo>
                  <a:pt x="75" y="110"/>
                  <a:pt x="77" y="102"/>
                  <a:pt x="77" y="94"/>
                </a:cubicBezTo>
                <a:lnTo>
                  <a:pt x="77" y="81"/>
                </a:lnTo>
                <a:lnTo>
                  <a:pt x="77" y="81"/>
                </a:lnTo>
                <a:cubicBezTo>
                  <a:pt x="74" y="87"/>
                  <a:pt x="70" y="91"/>
                  <a:pt x="64" y="94"/>
                </a:cubicBezTo>
                <a:lnTo>
                  <a:pt x="64" y="94"/>
                </a:lnTo>
                <a:cubicBezTo>
                  <a:pt x="59" y="97"/>
                  <a:pt x="52" y="98"/>
                  <a:pt x="44" y="98"/>
                </a:cubicBezTo>
                <a:lnTo>
                  <a:pt x="44" y="98"/>
                </a:lnTo>
                <a:cubicBezTo>
                  <a:pt x="35" y="98"/>
                  <a:pt x="28" y="96"/>
                  <a:pt x="21" y="92"/>
                </a:cubicBezTo>
                <a:lnTo>
                  <a:pt x="21" y="92"/>
                </a:lnTo>
                <a:cubicBezTo>
                  <a:pt x="14" y="88"/>
                  <a:pt x="9" y="82"/>
                  <a:pt x="5" y="74"/>
                </a:cubicBezTo>
                <a:lnTo>
                  <a:pt x="5" y="74"/>
                </a:lnTo>
                <a:cubicBezTo>
                  <a:pt x="2" y="67"/>
                  <a:pt x="0" y="59"/>
                  <a:pt x="0" y="49"/>
                </a:cubicBezTo>
                <a:lnTo>
                  <a:pt x="0" y="49"/>
                </a:lnTo>
                <a:cubicBezTo>
                  <a:pt x="0" y="39"/>
                  <a:pt x="2" y="30"/>
                  <a:pt x="5" y="23"/>
                </a:cubicBezTo>
                <a:lnTo>
                  <a:pt x="5" y="23"/>
                </a:lnTo>
                <a:cubicBezTo>
                  <a:pt x="9" y="15"/>
                  <a:pt x="14" y="9"/>
                  <a:pt x="21" y="6"/>
                </a:cubicBezTo>
                <a:lnTo>
                  <a:pt x="21" y="6"/>
                </a:lnTo>
                <a:cubicBezTo>
                  <a:pt x="28" y="2"/>
                  <a:pt x="35" y="0"/>
                  <a:pt x="44" y="0"/>
                </a:cubicBezTo>
                <a:lnTo>
                  <a:pt x="44" y="0"/>
                </a:lnTo>
                <a:cubicBezTo>
                  <a:pt x="52" y="0"/>
                  <a:pt x="58" y="1"/>
                  <a:pt x="64" y="4"/>
                </a:cubicBezTo>
                <a:lnTo>
                  <a:pt x="64" y="4"/>
                </a:lnTo>
                <a:cubicBezTo>
                  <a:pt x="70" y="7"/>
                  <a:pt x="74" y="11"/>
                  <a:pt x="77" y="17"/>
                </a:cubicBezTo>
                <a:lnTo>
                  <a:pt x="77" y="0"/>
                </a:lnTo>
                <a:lnTo>
                  <a:pt x="98" y="0"/>
                </a:lnTo>
                <a:close/>
                <a:moveTo>
                  <a:pt x="49" y="81"/>
                </a:moveTo>
                <a:lnTo>
                  <a:pt x="49" y="81"/>
                </a:lnTo>
                <a:cubicBezTo>
                  <a:pt x="57" y="81"/>
                  <a:pt x="64" y="78"/>
                  <a:pt x="69" y="72"/>
                </a:cubicBezTo>
                <a:lnTo>
                  <a:pt x="69" y="72"/>
                </a:lnTo>
                <a:cubicBezTo>
                  <a:pt x="75" y="66"/>
                  <a:pt x="77" y="59"/>
                  <a:pt x="77" y="49"/>
                </a:cubicBezTo>
                <a:lnTo>
                  <a:pt x="77" y="49"/>
                </a:lnTo>
                <a:cubicBezTo>
                  <a:pt x="77" y="39"/>
                  <a:pt x="75" y="32"/>
                  <a:pt x="69" y="26"/>
                </a:cubicBezTo>
                <a:lnTo>
                  <a:pt x="69" y="26"/>
                </a:lnTo>
                <a:cubicBezTo>
                  <a:pt x="64" y="20"/>
                  <a:pt x="57" y="17"/>
                  <a:pt x="49" y="17"/>
                </a:cubicBezTo>
                <a:lnTo>
                  <a:pt x="49" y="17"/>
                </a:lnTo>
                <a:cubicBezTo>
                  <a:pt x="40" y="17"/>
                  <a:pt x="33" y="20"/>
                  <a:pt x="28" y="26"/>
                </a:cubicBezTo>
                <a:lnTo>
                  <a:pt x="28" y="26"/>
                </a:lnTo>
                <a:cubicBezTo>
                  <a:pt x="22" y="32"/>
                  <a:pt x="20" y="39"/>
                  <a:pt x="20" y="49"/>
                </a:cubicBezTo>
                <a:lnTo>
                  <a:pt x="20" y="49"/>
                </a:lnTo>
                <a:cubicBezTo>
                  <a:pt x="20" y="59"/>
                  <a:pt x="22" y="66"/>
                  <a:pt x="28" y="72"/>
                </a:cubicBezTo>
                <a:lnTo>
                  <a:pt x="28" y="72"/>
                </a:lnTo>
                <a:cubicBezTo>
                  <a:pt x="33" y="78"/>
                  <a:pt x="40" y="81"/>
                  <a:pt x="49" y="8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133"/>
          <p:cNvSpPr>
            <a:spLocks noChangeArrowheads="1"/>
          </p:cNvSpPr>
          <p:nvPr/>
        </p:nvSpPr>
        <p:spPr bwMode="auto">
          <a:xfrm>
            <a:off x="5554439" y="1091734"/>
            <a:ext cx="132992" cy="132992"/>
          </a:xfrm>
          <a:custGeom>
            <a:avLst/>
            <a:gdLst>
              <a:gd name="T0" fmla="*/ 51 w 104"/>
              <a:gd name="T1" fmla="*/ 0 h 105"/>
              <a:gd name="T2" fmla="*/ 51 w 104"/>
              <a:gd name="T3" fmla="*/ 0 h 105"/>
              <a:gd name="T4" fmla="*/ 78 w 104"/>
              <a:gd name="T5" fmla="*/ 6 h 105"/>
              <a:gd name="T6" fmla="*/ 78 w 104"/>
              <a:gd name="T7" fmla="*/ 6 h 105"/>
              <a:gd name="T8" fmla="*/ 97 w 104"/>
              <a:gd name="T9" fmla="*/ 24 h 105"/>
              <a:gd name="T10" fmla="*/ 97 w 104"/>
              <a:gd name="T11" fmla="*/ 24 h 105"/>
              <a:gd name="T12" fmla="*/ 103 w 104"/>
              <a:gd name="T13" fmla="*/ 52 h 105"/>
              <a:gd name="T14" fmla="*/ 103 w 104"/>
              <a:gd name="T15" fmla="*/ 52 h 105"/>
              <a:gd name="T16" fmla="*/ 97 w 104"/>
              <a:gd name="T17" fmla="*/ 79 h 105"/>
              <a:gd name="T18" fmla="*/ 97 w 104"/>
              <a:gd name="T19" fmla="*/ 79 h 105"/>
              <a:gd name="T20" fmla="*/ 78 w 104"/>
              <a:gd name="T21" fmla="*/ 98 h 105"/>
              <a:gd name="T22" fmla="*/ 78 w 104"/>
              <a:gd name="T23" fmla="*/ 98 h 105"/>
              <a:gd name="T24" fmla="*/ 51 w 104"/>
              <a:gd name="T25" fmla="*/ 104 h 105"/>
              <a:gd name="T26" fmla="*/ 51 w 104"/>
              <a:gd name="T27" fmla="*/ 104 h 105"/>
              <a:gd name="T28" fmla="*/ 25 w 104"/>
              <a:gd name="T29" fmla="*/ 98 h 105"/>
              <a:gd name="T30" fmla="*/ 25 w 104"/>
              <a:gd name="T31" fmla="*/ 98 h 105"/>
              <a:gd name="T32" fmla="*/ 6 w 104"/>
              <a:gd name="T33" fmla="*/ 79 h 105"/>
              <a:gd name="T34" fmla="*/ 6 w 104"/>
              <a:gd name="T35" fmla="*/ 79 h 105"/>
              <a:gd name="T36" fmla="*/ 0 w 104"/>
              <a:gd name="T37" fmla="*/ 52 h 105"/>
              <a:gd name="T38" fmla="*/ 0 w 104"/>
              <a:gd name="T39" fmla="*/ 52 h 105"/>
              <a:gd name="T40" fmla="*/ 6 w 104"/>
              <a:gd name="T41" fmla="*/ 24 h 105"/>
              <a:gd name="T42" fmla="*/ 6 w 104"/>
              <a:gd name="T43" fmla="*/ 24 h 105"/>
              <a:gd name="T44" fmla="*/ 25 w 104"/>
              <a:gd name="T45" fmla="*/ 6 h 105"/>
              <a:gd name="T46" fmla="*/ 25 w 104"/>
              <a:gd name="T47" fmla="*/ 6 h 105"/>
              <a:gd name="T48" fmla="*/ 51 w 104"/>
              <a:gd name="T49" fmla="*/ 0 h 105"/>
              <a:gd name="T50" fmla="*/ 51 w 104"/>
              <a:gd name="T51" fmla="*/ 19 h 105"/>
              <a:gd name="T52" fmla="*/ 51 w 104"/>
              <a:gd name="T53" fmla="*/ 19 h 105"/>
              <a:gd name="T54" fmla="*/ 29 w 104"/>
              <a:gd name="T55" fmla="*/ 28 h 105"/>
              <a:gd name="T56" fmla="*/ 29 w 104"/>
              <a:gd name="T57" fmla="*/ 28 h 105"/>
              <a:gd name="T58" fmla="*/ 21 w 104"/>
              <a:gd name="T59" fmla="*/ 52 h 105"/>
              <a:gd name="T60" fmla="*/ 21 w 104"/>
              <a:gd name="T61" fmla="*/ 52 h 105"/>
              <a:gd name="T62" fmla="*/ 29 w 104"/>
              <a:gd name="T63" fmla="*/ 76 h 105"/>
              <a:gd name="T64" fmla="*/ 29 w 104"/>
              <a:gd name="T65" fmla="*/ 76 h 105"/>
              <a:gd name="T66" fmla="*/ 51 w 104"/>
              <a:gd name="T67" fmla="*/ 85 h 105"/>
              <a:gd name="T68" fmla="*/ 51 w 104"/>
              <a:gd name="T69" fmla="*/ 85 h 105"/>
              <a:gd name="T70" fmla="*/ 73 w 104"/>
              <a:gd name="T71" fmla="*/ 76 h 105"/>
              <a:gd name="T72" fmla="*/ 73 w 104"/>
              <a:gd name="T73" fmla="*/ 76 h 105"/>
              <a:gd name="T74" fmla="*/ 82 w 104"/>
              <a:gd name="T75" fmla="*/ 52 h 105"/>
              <a:gd name="T76" fmla="*/ 82 w 104"/>
              <a:gd name="T77" fmla="*/ 52 h 105"/>
              <a:gd name="T78" fmla="*/ 73 w 104"/>
              <a:gd name="T79" fmla="*/ 28 h 105"/>
              <a:gd name="T80" fmla="*/ 73 w 104"/>
              <a:gd name="T81" fmla="*/ 28 h 105"/>
              <a:gd name="T82" fmla="*/ 51 w 104"/>
              <a:gd name="T83" fmla="*/ 1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4" h="105">
                <a:moveTo>
                  <a:pt x="51" y="0"/>
                </a:moveTo>
                <a:lnTo>
                  <a:pt x="51" y="0"/>
                </a:lnTo>
                <a:cubicBezTo>
                  <a:pt x="62" y="0"/>
                  <a:pt x="71" y="2"/>
                  <a:pt x="78" y="6"/>
                </a:cubicBezTo>
                <a:lnTo>
                  <a:pt x="78" y="6"/>
                </a:lnTo>
                <a:cubicBezTo>
                  <a:pt x="86" y="11"/>
                  <a:pt x="92" y="17"/>
                  <a:pt x="97" y="24"/>
                </a:cubicBezTo>
                <a:lnTo>
                  <a:pt x="97" y="24"/>
                </a:lnTo>
                <a:cubicBezTo>
                  <a:pt x="101" y="32"/>
                  <a:pt x="103" y="41"/>
                  <a:pt x="103" y="52"/>
                </a:cubicBezTo>
                <a:lnTo>
                  <a:pt x="103" y="52"/>
                </a:lnTo>
                <a:cubicBezTo>
                  <a:pt x="103" y="62"/>
                  <a:pt x="101" y="71"/>
                  <a:pt x="97" y="79"/>
                </a:cubicBezTo>
                <a:lnTo>
                  <a:pt x="97" y="79"/>
                </a:lnTo>
                <a:cubicBezTo>
                  <a:pt x="92" y="87"/>
                  <a:pt x="86" y="93"/>
                  <a:pt x="78" y="98"/>
                </a:cubicBezTo>
                <a:lnTo>
                  <a:pt x="78" y="98"/>
                </a:lnTo>
                <a:cubicBezTo>
                  <a:pt x="71" y="102"/>
                  <a:pt x="62" y="104"/>
                  <a:pt x="51" y="104"/>
                </a:cubicBezTo>
                <a:lnTo>
                  <a:pt x="51" y="104"/>
                </a:lnTo>
                <a:cubicBezTo>
                  <a:pt x="42" y="104"/>
                  <a:pt x="33" y="102"/>
                  <a:pt x="25" y="98"/>
                </a:cubicBezTo>
                <a:lnTo>
                  <a:pt x="25" y="98"/>
                </a:lnTo>
                <a:cubicBezTo>
                  <a:pt x="17" y="93"/>
                  <a:pt x="10" y="87"/>
                  <a:pt x="6" y="79"/>
                </a:cubicBezTo>
                <a:lnTo>
                  <a:pt x="6" y="79"/>
                </a:lnTo>
                <a:cubicBezTo>
                  <a:pt x="2" y="71"/>
                  <a:pt x="0" y="62"/>
                  <a:pt x="0" y="52"/>
                </a:cubicBezTo>
                <a:lnTo>
                  <a:pt x="0" y="52"/>
                </a:lnTo>
                <a:cubicBezTo>
                  <a:pt x="0" y="41"/>
                  <a:pt x="2" y="32"/>
                  <a:pt x="6" y="24"/>
                </a:cubicBezTo>
                <a:lnTo>
                  <a:pt x="6" y="24"/>
                </a:lnTo>
                <a:cubicBezTo>
                  <a:pt x="10" y="17"/>
                  <a:pt x="17" y="11"/>
                  <a:pt x="25" y="6"/>
                </a:cubicBezTo>
                <a:lnTo>
                  <a:pt x="25" y="6"/>
                </a:lnTo>
                <a:cubicBezTo>
                  <a:pt x="33" y="2"/>
                  <a:pt x="42" y="0"/>
                  <a:pt x="51" y="0"/>
                </a:cubicBezTo>
                <a:close/>
                <a:moveTo>
                  <a:pt x="51" y="19"/>
                </a:moveTo>
                <a:lnTo>
                  <a:pt x="51" y="19"/>
                </a:lnTo>
                <a:cubicBezTo>
                  <a:pt x="43" y="19"/>
                  <a:pt x="36" y="22"/>
                  <a:pt x="29" y="28"/>
                </a:cubicBezTo>
                <a:lnTo>
                  <a:pt x="29" y="28"/>
                </a:lnTo>
                <a:cubicBezTo>
                  <a:pt x="24" y="34"/>
                  <a:pt x="21" y="42"/>
                  <a:pt x="21" y="52"/>
                </a:cubicBezTo>
                <a:lnTo>
                  <a:pt x="21" y="52"/>
                </a:lnTo>
                <a:cubicBezTo>
                  <a:pt x="21" y="62"/>
                  <a:pt x="24" y="70"/>
                  <a:pt x="29" y="76"/>
                </a:cubicBezTo>
                <a:lnTo>
                  <a:pt x="29" y="76"/>
                </a:lnTo>
                <a:cubicBezTo>
                  <a:pt x="36" y="82"/>
                  <a:pt x="43" y="85"/>
                  <a:pt x="51" y="85"/>
                </a:cubicBezTo>
                <a:lnTo>
                  <a:pt x="51" y="85"/>
                </a:lnTo>
                <a:cubicBezTo>
                  <a:pt x="61" y="85"/>
                  <a:pt x="68" y="82"/>
                  <a:pt x="73" y="76"/>
                </a:cubicBezTo>
                <a:lnTo>
                  <a:pt x="73" y="76"/>
                </a:lnTo>
                <a:cubicBezTo>
                  <a:pt x="79" y="70"/>
                  <a:pt x="82" y="62"/>
                  <a:pt x="82" y="52"/>
                </a:cubicBezTo>
                <a:lnTo>
                  <a:pt x="82" y="52"/>
                </a:lnTo>
                <a:cubicBezTo>
                  <a:pt x="82" y="42"/>
                  <a:pt x="79" y="34"/>
                  <a:pt x="73" y="28"/>
                </a:cubicBezTo>
                <a:lnTo>
                  <a:pt x="73" y="28"/>
                </a:lnTo>
                <a:cubicBezTo>
                  <a:pt x="67" y="22"/>
                  <a:pt x="61" y="19"/>
                  <a:pt x="51" y="1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134"/>
          <p:cNvSpPr>
            <a:spLocks noChangeArrowheads="1"/>
          </p:cNvSpPr>
          <p:nvPr/>
        </p:nvSpPr>
        <p:spPr bwMode="auto">
          <a:xfrm>
            <a:off x="5704054" y="1091734"/>
            <a:ext cx="132992" cy="132992"/>
          </a:xfrm>
          <a:custGeom>
            <a:avLst/>
            <a:gdLst>
              <a:gd name="T0" fmla="*/ 52 w 105"/>
              <a:gd name="T1" fmla="*/ 0 h 105"/>
              <a:gd name="T2" fmla="*/ 52 w 105"/>
              <a:gd name="T3" fmla="*/ 0 h 105"/>
              <a:gd name="T4" fmla="*/ 78 w 105"/>
              <a:gd name="T5" fmla="*/ 6 h 105"/>
              <a:gd name="T6" fmla="*/ 78 w 105"/>
              <a:gd name="T7" fmla="*/ 6 h 105"/>
              <a:gd name="T8" fmla="*/ 97 w 105"/>
              <a:gd name="T9" fmla="*/ 24 h 105"/>
              <a:gd name="T10" fmla="*/ 97 w 105"/>
              <a:gd name="T11" fmla="*/ 24 h 105"/>
              <a:gd name="T12" fmla="*/ 104 w 105"/>
              <a:gd name="T13" fmla="*/ 52 h 105"/>
              <a:gd name="T14" fmla="*/ 104 w 105"/>
              <a:gd name="T15" fmla="*/ 52 h 105"/>
              <a:gd name="T16" fmla="*/ 97 w 105"/>
              <a:gd name="T17" fmla="*/ 79 h 105"/>
              <a:gd name="T18" fmla="*/ 97 w 105"/>
              <a:gd name="T19" fmla="*/ 79 h 105"/>
              <a:gd name="T20" fmla="*/ 78 w 105"/>
              <a:gd name="T21" fmla="*/ 98 h 105"/>
              <a:gd name="T22" fmla="*/ 78 w 105"/>
              <a:gd name="T23" fmla="*/ 98 h 105"/>
              <a:gd name="T24" fmla="*/ 52 w 105"/>
              <a:gd name="T25" fmla="*/ 104 h 105"/>
              <a:gd name="T26" fmla="*/ 52 w 105"/>
              <a:gd name="T27" fmla="*/ 104 h 105"/>
              <a:gd name="T28" fmla="*/ 25 w 105"/>
              <a:gd name="T29" fmla="*/ 98 h 105"/>
              <a:gd name="T30" fmla="*/ 25 w 105"/>
              <a:gd name="T31" fmla="*/ 98 h 105"/>
              <a:gd name="T32" fmla="*/ 7 w 105"/>
              <a:gd name="T33" fmla="*/ 79 h 105"/>
              <a:gd name="T34" fmla="*/ 7 w 105"/>
              <a:gd name="T35" fmla="*/ 79 h 105"/>
              <a:gd name="T36" fmla="*/ 0 w 105"/>
              <a:gd name="T37" fmla="*/ 52 h 105"/>
              <a:gd name="T38" fmla="*/ 0 w 105"/>
              <a:gd name="T39" fmla="*/ 52 h 105"/>
              <a:gd name="T40" fmla="*/ 7 w 105"/>
              <a:gd name="T41" fmla="*/ 24 h 105"/>
              <a:gd name="T42" fmla="*/ 7 w 105"/>
              <a:gd name="T43" fmla="*/ 24 h 105"/>
              <a:gd name="T44" fmla="*/ 25 w 105"/>
              <a:gd name="T45" fmla="*/ 6 h 105"/>
              <a:gd name="T46" fmla="*/ 25 w 105"/>
              <a:gd name="T47" fmla="*/ 6 h 105"/>
              <a:gd name="T48" fmla="*/ 52 w 105"/>
              <a:gd name="T49" fmla="*/ 0 h 105"/>
              <a:gd name="T50" fmla="*/ 52 w 105"/>
              <a:gd name="T51" fmla="*/ 19 h 105"/>
              <a:gd name="T52" fmla="*/ 52 w 105"/>
              <a:gd name="T53" fmla="*/ 19 h 105"/>
              <a:gd name="T54" fmla="*/ 30 w 105"/>
              <a:gd name="T55" fmla="*/ 28 h 105"/>
              <a:gd name="T56" fmla="*/ 30 w 105"/>
              <a:gd name="T57" fmla="*/ 28 h 105"/>
              <a:gd name="T58" fmla="*/ 22 w 105"/>
              <a:gd name="T59" fmla="*/ 52 h 105"/>
              <a:gd name="T60" fmla="*/ 22 w 105"/>
              <a:gd name="T61" fmla="*/ 52 h 105"/>
              <a:gd name="T62" fmla="*/ 30 w 105"/>
              <a:gd name="T63" fmla="*/ 76 h 105"/>
              <a:gd name="T64" fmla="*/ 30 w 105"/>
              <a:gd name="T65" fmla="*/ 76 h 105"/>
              <a:gd name="T66" fmla="*/ 52 w 105"/>
              <a:gd name="T67" fmla="*/ 85 h 105"/>
              <a:gd name="T68" fmla="*/ 52 w 105"/>
              <a:gd name="T69" fmla="*/ 85 h 105"/>
              <a:gd name="T70" fmla="*/ 74 w 105"/>
              <a:gd name="T71" fmla="*/ 76 h 105"/>
              <a:gd name="T72" fmla="*/ 74 w 105"/>
              <a:gd name="T73" fmla="*/ 76 h 105"/>
              <a:gd name="T74" fmla="*/ 82 w 105"/>
              <a:gd name="T75" fmla="*/ 52 h 105"/>
              <a:gd name="T76" fmla="*/ 82 w 105"/>
              <a:gd name="T77" fmla="*/ 52 h 105"/>
              <a:gd name="T78" fmla="*/ 74 w 105"/>
              <a:gd name="T79" fmla="*/ 28 h 105"/>
              <a:gd name="T80" fmla="*/ 74 w 105"/>
              <a:gd name="T81" fmla="*/ 28 h 105"/>
              <a:gd name="T82" fmla="*/ 52 w 105"/>
              <a:gd name="T83" fmla="*/ 1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" h="105">
                <a:moveTo>
                  <a:pt x="52" y="0"/>
                </a:moveTo>
                <a:lnTo>
                  <a:pt x="52" y="0"/>
                </a:lnTo>
                <a:cubicBezTo>
                  <a:pt x="62" y="0"/>
                  <a:pt x="71" y="2"/>
                  <a:pt x="78" y="6"/>
                </a:cubicBezTo>
                <a:lnTo>
                  <a:pt x="78" y="6"/>
                </a:lnTo>
                <a:cubicBezTo>
                  <a:pt x="87" y="11"/>
                  <a:pt x="93" y="17"/>
                  <a:pt x="97" y="24"/>
                </a:cubicBezTo>
                <a:lnTo>
                  <a:pt x="97" y="24"/>
                </a:lnTo>
                <a:cubicBezTo>
                  <a:pt x="101" y="32"/>
                  <a:pt x="104" y="41"/>
                  <a:pt x="104" y="52"/>
                </a:cubicBezTo>
                <a:lnTo>
                  <a:pt x="104" y="52"/>
                </a:lnTo>
                <a:cubicBezTo>
                  <a:pt x="104" y="62"/>
                  <a:pt x="101" y="71"/>
                  <a:pt x="97" y="79"/>
                </a:cubicBezTo>
                <a:lnTo>
                  <a:pt x="97" y="79"/>
                </a:lnTo>
                <a:cubicBezTo>
                  <a:pt x="93" y="87"/>
                  <a:pt x="87" y="93"/>
                  <a:pt x="78" y="98"/>
                </a:cubicBezTo>
                <a:lnTo>
                  <a:pt x="78" y="98"/>
                </a:lnTo>
                <a:cubicBezTo>
                  <a:pt x="71" y="102"/>
                  <a:pt x="62" y="104"/>
                  <a:pt x="52" y="104"/>
                </a:cubicBezTo>
                <a:lnTo>
                  <a:pt x="52" y="104"/>
                </a:lnTo>
                <a:cubicBezTo>
                  <a:pt x="42" y="104"/>
                  <a:pt x="33" y="102"/>
                  <a:pt x="25" y="98"/>
                </a:cubicBezTo>
                <a:lnTo>
                  <a:pt x="25" y="98"/>
                </a:lnTo>
                <a:cubicBezTo>
                  <a:pt x="17" y="93"/>
                  <a:pt x="11" y="87"/>
                  <a:pt x="7" y="79"/>
                </a:cubicBezTo>
                <a:lnTo>
                  <a:pt x="7" y="79"/>
                </a:lnTo>
                <a:cubicBezTo>
                  <a:pt x="2" y="71"/>
                  <a:pt x="0" y="62"/>
                  <a:pt x="0" y="52"/>
                </a:cubicBezTo>
                <a:lnTo>
                  <a:pt x="0" y="52"/>
                </a:lnTo>
                <a:cubicBezTo>
                  <a:pt x="0" y="41"/>
                  <a:pt x="2" y="32"/>
                  <a:pt x="7" y="24"/>
                </a:cubicBezTo>
                <a:lnTo>
                  <a:pt x="7" y="24"/>
                </a:lnTo>
                <a:cubicBezTo>
                  <a:pt x="11" y="17"/>
                  <a:pt x="17" y="11"/>
                  <a:pt x="25" y="6"/>
                </a:cubicBezTo>
                <a:lnTo>
                  <a:pt x="25" y="6"/>
                </a:lnTo>
                <a:cubicBezTo>
                  <a:pt x="33" y="2"/>
                  <a:pt x="42" y="0"/>
                  <a:pt x="52" y="0"/>
                </a:cubicBezTo>
                <a:close/>
                <a:moveTo>
                  <a:pt x="52" y="19"/>
                </a:moveTo>
                <a:lnTo>
                  <a:pt x="52" y="19"/>
                </a:lnTo>
                <a:cubicBezTo>
                  <a:pt x="43" y="19"/>
                  <a:pt x="36" y="22"/>
                  <a:pt x="30" y="28"/>
                </a:cubicBezTo>
                <a:lnTo>
                  <a:pt x="30" y="28"/>
                </a:lnTo>
                <a:cubicBezTo>
                  <a:pt x="24" y="34"/>
                  <a:pt x="22" y="42"/>
                  <a:pt x="22" y="52"/>
                </a:cubicBezTo>
                <a:lnTo>
                  <a:pt x="22" y="52"/>
                </a:lnTo>
                <a:cubicBezTo>
                  <a:pt x="22" y="62"/>
                  <a:pt x="24" y="70"/>
                  <a:pt x="30" y="76"/>
                </a:cubicBezTo>
                <a:lnTo>
                  <a:pt x="30" y="76"/>
                </a:lnTo>
                <a:cubicBezTo>
                  <a:pt x="36" y="82"/>
                  <a:pt x="43" y="85"/>
                  <a:pt x="52" y="85"/>
                </a:cubicBezTo>
                <a:lnTo>
                  <a:pt x="52" y="85"/>
                </a:lnTo>
                <a:cubicBezTo>
                  <a:pt x="61" y="85"/>
                  <a:pt x="68" y="82"/>
                  <a:pt x="74" y="76"/>
                </a:cubicBezTo>
                <a:lnTo>
                  <a:pt x="74" y="76"/>
                </a:lnTo>
                <a:cubicBezTo>
                  <a:pt x="79" y="70"/>
                  <a:pt x="82" y="62"/>
                  <a:pt x="82" y="52"/>
                </a:cubicBezTo>
                <a:lnTo>
                  <a:pt x="82" y="52"/>
                </a:lnTo>
                <a:cubicBezTo>
                  <a:pt x="82" y="42"/>
                  <a:pt x="79" y="34"/>
                  <a:pt x="74" y="28"/>
                </a:cubicBezTo>
                <a:lnTo>
                  <a:pt x="74" y="28"/>
                </a:lnTo>
                <a:cubicBezTo>
                  <a:pt x="68" y="22"/>
                  <a:pt x="61" y="19"/>
                  <a:pt x="52" y="1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135"/>
          <p:cNvSpPr>
            <a:spLocks noChangeArrowheads="1"/>
          </p:cNvSpPr>
          <p:nvPr/>
        </p:nvSpPr>
        <p:spPr bwMode="auto">
          <a:xfrm>
            <a:off x="5848129" y="1036320"/>
            <a:ext cx="132992" cy="182866"/>
          </a:xfrm>
          <a:custGeom>
            <a:avLst/>
            <a:gdLst>
              <a:gd name="T0" fmla="*/ 104 w 105"/>
              <a:gd name="T1" fmla="*/ 0 h 146"/>
              <a:gd name="T2" fmla="*/ 104 w 105"/>
              <a:gd name="T3" fmla="*/ 144 h 146"/>
              <a:gd name="T4" fmla="*/ 82 w 105"/>
              <a:gd name="T5" fmla="*/ 144 h 146"/>
              <a:gd name="T6" fmla="*/ 82 w 105"/>
              <a:gd name="T7" fmla="*/ 127 h 146"/>
              <a:gd name="T8" fmla="*/ 82 w 105"/>
              <a:gd name="T9" fmla="*/ 127 h 146"/>
              <a:gd name="T10" fmla="*/ 67 w 105"/>
              <a:gd name="T11" fmla="*/ 140 h 146"/>
              <a:gd name="T12" fmla="*/ 67 w 105"/>
              <a:gd name="T13" fmla="*/ 140 h 146"/>
              <a:gd name="T14" fmla="*/ 47 w 105"/>
              <a:gd name="T15" fmla="*/ 145 h 146"/>
              <a:gd name="T16" fmla="*/ 47 w 105"/>
              <a:gd name="T17" fmla="*/ 145 h 146"/>
              <a:gd name="T18" fmla="*/ 22 w 105"/>
              <a:gd name="T19" fmla="*/ 139 h 146"/>
              <a:gd name="T20" fmla="*/ 22 w 105"/>
              <a:gd name="T21" fmla="*/ 139 h 146"/>
              <a:gd name="T22" fmla="*/ 6 w 105"/>
              <a:gd name="T23" fmla="*/ 119 h 146"/>
              <a:gd name="T24" fmla="*/ 6 w 105"/>
              <a:gd name="T25" fmla="*/ 119 h 146"/>
              <a:gd name="T26" fmla="*/ 0 w 105"/>
              <a:gd name="T27" fmla="*/ 92 h 146"/>
              <a:gd name="T28" fmla="*/ 0 w 105"/>
              <a:gd name="T29" fmla="*/ 92 h 146"/>
              <a:gd name="T30" fmla="*/ 6 w 105"/>
              <a:gd name="T31" fmla="*/ 65 h 146"/>
              <a:gd name="T32" fmla="*/ 6 w 105"/>
              <a:gd name="T33" fmla="*/ 65 h 146"/>
              <a:gd name="T34" fmla="*/ 22 w 105"/>
              <a:gd name="T35" fmla="*/ 47 h 146"/>
              <a:gd name="T36" fmla="*/ 22 w 105"/>
              <a:gd name="T37" fmla="*/ 47 h 146"/>
              <a:gd name="T38" fmla="*/ 47 w 105"/>
              <a:gd name="T39" fmla="*/ 40 h 146"/>
              <a:gd name="T40" fmla="*/ 47 w 105"/>
              <a:gd name="T41" fmla="*/ 40 h 146"/>
              <a:gd name="T42" fmla="*/ 67 w 105"/>
              <a:gd name="T43" fmla="*/ 45 h 146"/>
              <a:gd name="T44" fmla="*/ 67 w 105"/>
              <a:gd name="T45" fmla="*/ 45 h 146"/>
              <a:gd name="T46" fmla="*/ 82 w 105"/>
              <a:gd name="T47" fmla="*/ 59 h 146"/>
              <a:gd name="T48" fmla="*/ 82 w 105"/>
              <a:gd name="T49" fmla="*/ 0 h 146"/>
              <a:gd name="T50" fmla="*/ 104 w 105"/>
              <a:gd name="T51" fmla="*/ 0 h 146"/>
              <a:gd name="T52" fmla="*/ 52 w 105"/>
              <a:gd name="T53" fmla="*/ 127 h 146"/>
              <a:gd name="T54" fmla="*/ 52 w 105"/>
              <a:gd name="T55" fmla="*/ 127 h 146"/>
              <a:gd name="T56" fmla="*/ 74 w 105"/>
              <a:gd name="T57" fmla="*/ 117 h 146"/>
              <a:gd name="T58" fmla="*/ 74 w 105"/>
              <a:gd name="T59" fmla="*/ 117 h 146"/>
              <a:gd name="T60" fmla="*/ 82 w 105"/>
              <a:gd name="T61" fmla="*/ 93 h 146"/>
              <a:gd name="T62" fmla="*/ 82 w 105"/>
              <a:gd name="T63" fmla="*/ 93 h 146"/>
              <a:gd name="T64" fmla="*/ 74 w 105"/>
              <a:gd name="T65" fmla="*/ 69 h 146"/>
              <a:gd name="T66" fmla="*/ 74 w 105"/>
              <a:gd name="T67" fmla="*/ 69 h 146"/>
              <a:gd name="T68" fmla="*/ 52 w 105"/>
              <a:gd name="T69" fmla="*/ 59 h 146"/>
              <a:gd name="T70" fmla="*/ 52 w 105"/>
              <a:gd name="T71" fmla="*/ 59 h 146"/>
              <a:gd name="T72" fmla="*/ 29 w 105"/>
              <a:gd name="T73" fmla="*/ 69 h 146"/>
              <a:gd name="T74" fmla="*/ 29 w 105"/>
              <a:gd name="T75" fmla="*/ 69 h 146"/>
              <a:gd name="T76" fmla="*/ 21 w 105"/>
              <a:gd name="T77" fmla="*/ 93 h 146"/>
              <a:gd name="T78" fmla="*/ 21 w 105"/>
              <a:gd name="T79" fmla="*/ 93 h 146"/>
              <a:gd name="T80" fmla="*/ 29 w 105"/>
              <a:gd name="T81" fmla="*/ 117 h 146"/>
              <a:gd name="T82" fmla="*/ 29 w 105"/>
              <a:gd name="T83" fmla="*/ 117 h 146"/>
              <a:gd name="T84" fmla="*/ 52 w 105"/>
              <a:gd name="T85" fmla="*/ 1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" h="146">
                <a:moveTo>
                  <a:pt x="104" y="0"/>
                </a:moveTo>
                <a:lnTo>
                  <a:pt x="104" y="144"/>
                </a:lnTo>
                <a:lnTo>
                  <a:pt x="82" y="144"/>
                </a:lnTo>
                <a:lnTo>
                  <a:pt x="82" y="127"/>
                </a:lnTo>
                <a:lnTo>
                  <a:pt x="82" y="127"/>
                </a:lnTo>
                <a:cubicBezTo>
                  <a:pt x="78" y="132"/>
                  <a:pt x="74" y="137"/>
                  <a:pt x="67" y="140"/>
                </a:cubicBezTo>
                <a:lnTo>
                  <a:pt x="67" y="140"/>
                </a:lnTo>
                <a:cubicBezTo>
                  <a:pt x="62" y="143"/>
                  <a:pt x="55" y="145"/>
                  <a:pt x="47" y="145"/>
                </a:cubicBezTo>
                <a:lnTo>
                  <a:pt x="47" y="145"/>
                </a:lnTo>
                <a:cubicBezTo>
                  <a:pt x="37" y="145"/>
                  <a:pt x="29" y="143"/>
                  <a:pt x="22" y="139"/>
                </a:cubicBezTo>
                <a:lnTo>
                  <a:pt x="22" y="139"/>
                </a:lnTo>
                <a:cubicBezTo>
                  <a:pt x="15" y="134"/>
                  <a:pt x="9" y="128"/>
                  <a:pt x="6" y="119"/>
                </a:cubicBezTo>
                <a:lnTo>
                  <a:pt x="6" y="119"/>
                </a:lnTo>
                <a:cubicBezTo>
                  <a:pt x="1" y="112"/>
                  <a:pt x="0" y="102"/>
                  <a:pt x="0" y="92"/>
                </a:cubicBezTo>
                <a:lnTo>
                  <a:pt x="0" y="92"/>
                </a:lnTo>
                <a:cubicBezTo>
                  <a:pt x="0" y="82"/>
                  <a:pt x="1" y="73"/>
                  <a:pt x="6" y="65"/>
                </a:cubicBezTo>
                <a:lnTo>
                  <a:pt x="6" y="65"/>
                </a:lnTo>
                <a:cubicBezTo>
                  <a:pt x="9" y="57"/>
                  <a:pt x="15" y="51"/>
                  <a:pt x="22" y="47"/>
                </a:cubicBezTo>
                <a:lnTo>
                  <a:pt x="22" y="47"/>
                </a:lnTo>
                <a:cubicBezTo>
                  <a:pt x="29" y="43"/>
                  <a:pt x="37" y="40"/>
                  <a:pt x="47" y="40"/>
                </a:cubicBezTo>
                <a:lnTo>
                  <a:pt x="47" y="40"/>
                </a:lnTo>
                <a:cubicBezTo>
                  <a:pt x="54" y="40"/>
                  <a:pt x="61" y="42"/>
                  <a:pt x="67" y="45"/>
                </a:cubicBezTo>
                <a:lnTo>
                  <a:pt x="67" y="45"/>
                </a:lnTo>
                <a:cubicBezTo>
                  <a:pt x="74" y="48"/>
                  <a:pt x="78" y="53"/>
                  <a:pt x="82" y="59"/>
                </a:cubicBezTo>
                <a:lnTo>
                  <a:pt x="82" y="0"/>
                </a:lnTo>
                <a:lnTo>
                  <a:pt x="104" y="0"/>
                </a:lnTo>
                <a:close/>
                <a:moveTo>
                  <a:pt x="52" y="127"/>
                </a:moveTo>
                <a:lnTo>
                  <a:pt x="52" y="127"/>
                </a:lnTo>
                <a:cubicBezTo>
                  <a:pt x="61" y="127"/>
                  <a:pt x="68" y="123"/>
                  <a:pt x="74" y="117"/>
                </a:cubicBezTo>
                <a:lnTo>
                  <a:pt x="74" y="117"/>
                </a:lnTo>
                <a:cubicBezTo>
                  <a:pt x="79" y="111"/>
                  <a:pt x="82" y="103"/>
                  <a:pt x="82" y="93"/>
                </a:cubicBezTo>
                <a:lnTo>
                  <a:pt x="82" y="93"/>
                </a:lnTo>
                <a:cubicBezTo>
                  <a:pt x="82" y="83"/>
                  <a:pt x="79" y="75"/>
                  <a:pt x="74" y="69"/>
                </a:cubicBezTo>
                <a:lnTo>
                  <a:pt x="74" y="69"/>
                </a:lnTo>
                <a:cubicBezTo>
                  <a:pt x="68" y="62"/>
                  <a:pt x="61" y="59"/>
                  <a:pt x="52" y="59"/>
                </a:cubicBezTo>
                <a:lnTo>
                  <a:pt x="52" y="59"/>
                </a:lnTo>
                <a:cubicBezTo>
                  <a:pt x="43" y="59"/>
                  <a:pt x="36" y="62"/>
                  <a:pt x="29" y="69"/>
                </a:cubicBezTo>
                <a:lnTo>
                  <a:pt x="29" y="69"/>
                </a:lnTo>
                <a:cubicBezTo>
                  <a:pt x="24" y="75"/>
                  <a:pt x="21" y="83"/>
                  <a:pt x="21" y="93"/>
                </a:cubicBezTo>
                <a:lnTo>
                  <a:pt x="21" y="93"/>
                </a:lnTo>
                <a:cubicBezTo>
                  <a:pt x="21" y="103"/>
                  <a:pt x="24" y="111"/>
                  <a:pt x="29" y="117"/>
                </a:cubicBezTo>
                <a:lnTo>
                  <a:pt x="29" y="117"/>
                </a:lnTo>
                <a:cubicBezTo>
                  <a:pt x="36" y="123"/>
                  <a:pt x="43" y="127"/>
                  <a:pt x="52" y="1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136"/>
          <p:cNvSpPr>
            <a:spLocks noChangeArrowheads="1"/>
          </p:cNvSpPr>
          <p:nvPr/>
        </p:nvSpPr>
        <p:spPr bwMode="auto">
          <a:xfrm>
            <a:off x="6069783" y="1091734"/>
            <a:ext cx="132992" cy="132992"/>
          </a:xfrm>
          <a:custGeom>
            <a:avLst/>
            <a:gdLst>
              <a:gd name="T0" fmla="*/ 52 w 105"/>
              <a:gd name="T1" fmla="*/ 0 h 105"/>
              <a:gd name="T2" fmla="*/ 52 w 105"/>
              <a:gd name="T3" fmla="*/ 0 h 105"/>
              <a:gd name="T4" fmla="*/ 79 w 105"/>
              <a:gd name="T5" fmla="*/ 6 h 105"/>
              <a:gd name="T6" fmla="*/ 79 w 105"/>
              <a:gd name="T7" fmla="*/ 6 h 105"/>
              <a:gd name="T8" fmla="*/ 98 w 105"/>
              <a:gd name="T9" fmla="*/ 24 h 105"/>
              <a:gd name="T10" fmla="*/ 98 w 105"/>
              <a:gd name="T11" fmla="*/ 24 h 105"/>
              <a:gd name="T12" fmla="*/ 104 w 105"/>
              <a:gd name="T13" fmla="*/ 52 h 105"/>
              <a:gd name="T14" fmla="*/ 104 w 105"/>
              <a:gd name="T15" fmla="*/ 52 h 105"/>
              <a:gd name="T16" fmla="*/ 98 w 105"/>
              <a:gd name="T17" fmla="*/ 79 h 105"/>
              <a:gd name="T18" fmla="*/ 98 w 105"/>
              <a:gd name="T19" fmla="*/ 79 h 105"/>
              <a:gd name="T20" fmla="*/ 79 w 105"/>
              <a:gd name="T21" fmla="*/ 98 h 105"/>
              <a:gd name="T22" fmla="*/ 79 w 105"/>
              <a:gd name="T23" fmla="*/ 98 h 105"/>
              <a:gd name="T24" fmla="*/ 52 w 105"/>
              <a:gd name="T25" fmla="*/ 104 h 105"/>
              <a:gd name="T26" fmla="*/ 52 w 105"/>
              <a:gd name="T27" fmla="*/ 104 h 105"/>
              <a:gd name="T28" fmla="*/ 26 w 105"/>
              <a:gd name="T29" fmla="*/ 98 h 105"/>
              <a:gd name="T30" fmla="*/ 26 w 105"/>
              <a:gd name="T31" fmla="*/ 98 h 105"/>
              <a:gd name="T32" fmla="*/ 7 w 105"/>
              <a:gd name="T33" fmla="*/ 79 h 105"/>
              <a:gd name="T34" fmla="*/ 7 w 105"/>
              <a:gd name="T35" fmla="*/ 79 h 105"/>
              <a:gd name="T36" fmla="*/ 0 w 105"/>
              <a:gd name="T37" fmla="*/ 52 h 105"/>
              <a:gd name="T38" fmla="*/ 0 w 105"/>
              <a:gd name="T39" fmla="*/ 52 h 105"/>
              <a:gd name="T40" fmla="*/ 7 w 105"/>
              <a:gd name="T41" fmla="*/ 24 h 105"/>
              <a:gd name="T42" fmla="*/ 7 w 105"/>
              <a:gd name="T43" fmla="*/ 24 h 105"/>
              <a:gd name="T44" fmla="*/ 26 w 105"/>
              <a:gd name="T45" fmla="*/ 6 h 105"/>
              <a:gd name="T46" fmla="*/ 26 w 105"/>
              <a:gd name="T47" fmla="*/ 6 h 105"/>
              <a:gd name="T48" fmla="*/ 52 w 105"/>
              <a:gd name="T49" fmla="*/ 0 h 105"/>
              <a:gd name="T50" fmla="*/ 52 w 105"/>
              <a:gd name="T51" fmla="*/ 19 h 105"/>
              <a:gd name="T52" fmla="*/ 52 w 105"/>
              <a:gd name="T53" fmla="*/ 19 h 105"/>
              <a:gd name="T54" fmla="*/ 30 w 105"/>
              <a:gd name="T55" fmla="*/ 28 h 105"/>
              <a:gd name="T56" fmla="*/ 30 w 105"/>
              <a:gd name="T57" fmla="*/ 28 h 105"/>
              <a:gd name="T58" fmla="*/ 22 w 105"/>
              <a:gd name="T59" fmla="*/ 52 h 105"/>
              <a:gd name="T60" fmla="*/ 22 w 105"/>
              <a:gd name="T61" fmla="*/ 52 h 105"/>
              <a:gd name="T62" fmla="*/ 30 w 105"/>
              <a:gd name="T63" fmla="*/ 76 h 105"/>
              <a:gd name="T64" fmla="*/ 30 w 105"/>
              <a:gd name="T65" fmla="*/ 76 h 105"/>
              <a:gd name="T66" fmla="*/ 52 w 105"/>
              <a:gd name="T67" fmla="*/ 85 h 105"/>
              <a:gd name="T68" fmla="*/ 52 w 105"/>
              <a:gd name="T69" fmla="*/ 85 h 105"/>
              <a:gd name="T70" fmla="*/ 74 w 105"/>
              <a:gd name="T71" fmla="*/ 76 h 105"/>
              <a:gd name="T72" fmla="*/ 74 w 105"/>
              <a:gd name="T73" fmla="*/ 76 h 105"/>
              <a:gd name="T74" fmla="*/ 82 w 105"/>
              <a:gd name="T75" fmla="*/ 52 h 105"/>
              <a:gd name="T76" fmla="*/ 82 w 105"/>
              <a:gd name="T77" fmla="*/ 52 h 105"/>
              <a:gd name="T78" fmla="*/ 74 w 105"/>
              <a:gd name="T79" fmla="*/ 28 h 105"/>
              <a:gd name="T80" fmla="*/ 74 w 105"/>
              <a:gd name="T81" fmla="*/ 28 h 105"/>
              <a:gd name="T82" fmla="*/ 52 w 105"/>
              <a:gd name="T83" fmla="*/ 1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" h="105">
                <a:moveTo>
                  <a:pt x="52" y="0"/>
                </a:moveTo>
                <a:lnTo>
                  <a:pt x="52" y="0"/>
                </a:lnTo>
                <a:cubicBezTo>
                  <a:pt x="62" y="0"/>
                  <a:pt x="71" y="2"/>
                  <a:pt x="79" y="6"/>
                </a:cubicBezTo>
                <a:lnTo>
                  <a:pt x="79" y="6"/>
                </a:lnTo>
                <a:cubicBezTo>
                  <a:pt x="87" y="11"/>
                  <a:pt x="93" y="17"/>
                  <a:pt x="98" y="24"/>
                </a:cubicBezTo>
                <a:lnTo>
                  <a:pt x="98" y="24"/>
                </a:lnTo>
                <a:cubicBezTo>
                  <a:pt x="102" y="32"/>
                  <a:pt x="104" y="41"/>
                  <a:pt x="104" y="52"/>
                </a:cubicBezTo>
                <a:lnTo>
                  <a:pt x="104" y="52"/>
                </a:lnTo>
                <a:cubicBezTo>
                  <a:pt x="104" y="62"/>
                  <a:pt x="102" y="71"/>
                  <a:pt x="98" y="79"/>
                </a:cubicBezTo>
                <a:lnTo>
                  <a:pt x="98" y="79"/>
                </a:lnTo>
                <a:cubicBezTo>
                  <a:pt x="93" y="87"/>
                  <a:pt x="87" y="93"/>
                  <a:pt x="79" y="98"/>
                </a:cubicBezTo>
                <a:lnTo>
                  <a:pt x="79" y="98"/>
                </a:lnTo>
                <a:cubicBezTo>
                  <a:pt x="71" y="102"/>
                  <a:pt x="62" y="104"/>
                  <a:pt x="52" y="104"/>
                </a:cubicBezTo>
                <a:lnTo>
                  <a:pt x="52" y="104"/>
                </a:lnTo>
                <a:cubicBezTo>
                  <a:pt x="42" y="104"/>
                  <a:pt x="33" y="102"/>
                  <a:pt x="26" y="98"/>
                </a:cubicBezTo>
                <a:lnTo>
                  <a:pt x="26" y="98"/>
                </a:lnTo>
                <a:cubicBezTo>
                  <a:pt x="17" y="93"/>
                  <a:pt x="11" y="87"/>
                  <a:pt x="7" y="79"/>
                </a:cubicBezTo>
                <a:lnTo>
                  <a:pt x="7" y="79"/>
                </a:lnTo>
                <a:cubicBezTo>
                  <a:pt x="3" y="71"/>
                  <a:pt x="0" y="62"/>
                  <a:pt x="0" y="52"/>
                </a:cubicBezTo>
                <a:lnTo>
                  <a:pt x="0" y="52"/>
                </a:lnTo>
                <a:cubicBezTo>
                  <a:pt x="0" y="41"/>
                  <a:pt x="3" y="32"/>
                  <a:pt x="7" y="24"/>
                </a:cubicBezTo>
                <a:lnTo>
                  <a:pt x="7" y="24"/>
                </a:lnTo>
                <a:cubicBezTo>
                  <a:pt x="11" y="17"/>
                  <a:pt x="17" y="11"/>
                  <a:pt x="26" y="6"/>
                </a:cubicBezTo>
                <a:lnTo>
                  <a:pt x="26" y="6"/>
                </a:lnTo>
                <a:cubicBezTo>
                  <a:pt x="33" y="2"/>
                  <a:pt x="42" y="0"/>
                  <a:pt x="52" y="0"/>
                </a:cubicBezTo>
                <a:close/>
                <a:moveTo>
                  <a:pt x="52" y="19"/>
                </a:moveTo>
                <a:lnTo>
                  <a:pt x="52" y="19"/>
                </a:lnTo>
                <a:cubicBezTo>
                  <a:pt x="43" y="19"/>
                  <a:pt x="36" y="22"/>
                  <a:pt x="30" y="28"/>
                </a:cubicBezTo>
                <a:lnTo>
                  <a:pt x="30" y="28"/>
                </a:lnTo>
                <a:cubicBezTo>
                  <a:pt x="25" y="34"/>
                  <a:pt x="22" y="42"/>
                  <a:pt x="22" y="52"/>
                </a:cubicBezTo>
                <a:lnTo>
                  <a:pt x="22" y="52"/>
                </a:lnTo>
                <a:cubicBezTo>
                  <a:pt x="22" y="62"/>
                  <a:pt x="25" y="70"/>
                  <a:pt x="30" y="76"/>
                </a:cubicBezTo>
                <a:lnTo>
                  <a:pt x="30" y="76"/>
                </a:lnTo>
                <a:cubicBezTo>
                  <a:pt x="36" y="82"/>
                  <a:pt x="43" y="85"/>
                  <a:pt x="52" y="85"/>
                </a:cubicBezTo>
                <a:lnTo>
                  <a:pt x="52" y="85"/>
                </a:lnTo>
                <a:cubicBezTo>
                  <a:pt x="62" y="85"/>
                  <a:pt x="68" y="82"/>
                  <a:pt x="74" y="76"/>
                </a:cubicBezTo>
                <a:lnTo>
                  <a:pt x="74" y="76"/>
                </a:lnTo>
                <a:cubicBezTo>
                  <a:pt x="80" y="70"/>
                  <a:pt x="82" y="62"/>
                  <a:pt x="82" y="52"/>
                </a:cubicBezTo>
                <a:lnTo>
                  <a:pt x="82" y="52"/>
                </a:lnTo>
                <a:cubicBezTo>
                  <a:pt x="82" y="42"/>
                  <a:pt x="80" y="34"/>
                  <a:pt x="74" y="28"/>
                </a:cubicBezTo>
                <a:lnTo>
                  <a:pt x="74" y="28"/>
                </a:lnTo>
                <a:cubicBezTo>
                  <a:pt x="68" y="22"/>
                  <a:pt x="61" y="19"/>
                  <a:pt x="52" y="1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137"/>
          <p:cNvSpPr>
            <a:spLocks noChangeArrowheads="1"/>
          </p:cNvSpPr>
          <p:nvPr/>
        </p:nvSpPr>
        <p:spPr bwMode="auto">
          <a:xfrm>
            <a:off x="6224941" y="1091734"/>
            <a:ext cx="72039" cy="132992"/>
          </a:xfrm>
          <a:custGeom>
            <a:avLst/>
            <a:gdLst>
              <a:gd name="T0" fmla="*/ 22 w 57"/>
              <a:gd name="T1" fmla="*/ 20 h 104"/>
              <a:gd name="T2" fmla="*/ 22 w 57"/>
              <a:gd name="T3" fmla="*/ 20 h 104"/>
              <a:gd name="T4" fmla="*/ 35 w 57"/>
              <a:gd name="T5" fmla="*/ 4 h 104"/>
              <a:gd name="T6" fmla="*/ 35 w 57"/>
              <a:gd name="T7" fmla="*/ 4 h 104"/>
              <a:gd name="T8" fmla="*/ 56 w 57"/>
              <a:gd name="T9" fmla="*/ 0 h 104"/>
              <a:gd name="T10" fmla="*/ 56 w 57"/>
              <a:gd name="T11" fmla="*/ 20 h 104"/>
              <a:gd name="T12" fmla="*/ 56 w 57"/>
              <a:gd name="T13" fmla="*/ 20 h 104"/>
              <a:gd name="T14" fmla="*/ 32 w 57"/>
              <a:gd name="T15" fmla="*/ 28 h 104"/>
              <a:gd name="T16" fmla="*/ 32 w 57"/>
              <a:gd name="T17" fmla="*/ 28 h 104"/>
              <a:gd name="T18" fmla="*/ 22 w 57"/>
              <a:gd name="T19" fmla="*/ 49 h 104"/>
              <a:gd name="T20" fmla="*/ 22 w 57"/>
              <a:gd name="T21" fmla="*/ 103 h 104"/>
              <a:gd name="T22" fmla="*/ 0 w 57"/>
              <a:gd name="T23" fmla="*/ 103 h 104"/>
              <a:gd name="T24" fmla="*/ 0 w 57"/>
              <a:gd name="T25" fmla="*/ 0 h 104"/>
              <a:gd name="T26" fmla="*/ 22 w 57"/>
              <a:gd name="T27" fmla="*/ 0 h 104"/>
              <a:gd name="T28" fmla="*/ 22 w 57"/>
              <a:gd name="T29" fmla="*/ 2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104">
                <a:moveTo>
                  <a:pt x="22" y="20"/>
                </a:moveTo>
                <a:lnTo>
                  <a:pt x="22" y="20"/>
                </a:lnTo>
                <a:cubicBezTo>
                  <a:pt x="25" y="14"/>
                  <a:pt x="30" y="8"/>
                  <a:pt x="35" y="4"/>
                </a:cubicBezTo>
                <a:lnTo>
                  <a:pt x="35" y="4"/>
                </a:lnTo>
                <a:cubicBezTo>
                  <a:pt x="41" y="2"/>
                  <a:pt x="48" y="0"/>
                  <a:pt x="56" y="0"/>
                </a:cubicBezTo>
                <a:lnTo>
                  <a:pt x="56" y="20"/>
                </a:lnTo>
                <a:lnTo>
                  <a:pt x="56" y="20"/>
                </a:lnTo>
                <a:cubicBezTo>
                  <a:pt x="46" y="20"/>
                  <a:pt x="38" y="22"/>
                  <a:pt x="32" y="28"/>
                </a:cubicBezTo>
                <a:lnTo>
                  <a:pt x="32" y="28"/>
                </a:lnTo>
                <a:cubicBezTo>
                  <a:pt x="26" y="33"/>
                  <a:pt x="22" y="41"/>
                  <a:pt x="22" y="49"/>
                </a:cubicBezTo>
                <a:lnTo>
                  <a:pt x="22" y="103"/>
                </a:lnTo>
                <a:lnTo>
                  <a:pt x="0" y="103"/>
                </a:lnTo>
                <a:lnTo>
                  <a:pt x="0" y="0"/>
                </a:lnTo>
                <a:lnTo>
                  <a:pt x="22" y="0"/>
                </a:lnTo>
                <a:lnTo>
                  <a:pt x="22" y="2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38"/>
          <p:cNvSpPr>
            <a:spLocks noChangeArrowheads="1"/>
          </p:cNvSpPr>
          <p:nvPr/>
        </p:nvSpPr>
        <p:spPr bwMode="auto">
          <a:xfrm>
            <a:off x="4008399" y="1379884"/>
            <a:ext cx="99744" cy="132992"/>
          </a:xfrm>
          <a:custGeom>
            <a:avLst/>
            <a:gdLst>
              <a:gd name="T0" fmla="*/ 69 w 79"/>
              <a:gd name="T1" fmla="*/ 26 h 106"/>
              <a:gd name="T2" fmla="*/ 69 w 79"/>
              <a:gd name="T3" fmla="*/ 26 h 106"/>
              <a:gd name="T4" fmla="*/ 55 w 79"/>
              <a:gd name="T5" fmla="*/ 20 h 106"/>
              <a:gd name="T6" fmla="*/ 55 w 79"/>
              <a:gd name="T7" fmla="*/ 20 h 106"/>
              <a:gd name="T8" fmla="*/ 41 w 79"/>
              <a:gd name="T9" fmla="*/ 17 h 106"/>
              <a:gd name="T10" fmla="*/ 41 w 79"/>
              <a:gd name="T11" fmla="*/ 17 h 106"/>
              <a:gd name="T12" fmla="*/ 30 w 79"/>
              <a:gd name="T13" fmla="*/ 20 h 106"/>
              <a:gd name="T14" fmla="*/ 30 w 79"/>
              <a:gd name="T15" fmla="*/ 20 h 106"/>
              <a:gd name="T16" fmla="*/ 26 w 79"/>
              <a:gd name="T17" fmla="*/ 28 h 106"/>
              <a:gd name="T18" fmla="*/ 26 w 79"/>
              <a:gd name="T19" fmla="*/ 28 h 106"/>
              <a:gd name="T20" fmla="*/ 30 w 79"/>
              <a:gd name="T21" fmla="*/ 35 h 106"/>
              <a:gd name="T22" fmla="*/ 30 w 79"/>
              <a:gd name="T23" fmla="*/ 35 h 106"/>
              <a:gd name="T24" fmla="*/ 45 w 79"/>
              <a:gd name="T25" fmla="*/ 42 h 106"/>
              <a:gd name="T26" fmla="*/ 45 w 79"/>
              <a:gd name="T27" fmla="*/ 42 h 106"/>
              <a:gd name="T28" fmla="*/ 62 w 79"/>
              <a:gd name="T29" fmla="*/ 48 h 106"/>
              <a:gd name="T30" fmla="*/ 62 w 79"/>
              <a:gd name="T31" fmla="*/ 48 h 106"/>
              <a:gd name="T32" fmla="*/ 73 w 79"/>
              <a:gd name="T33" fmla="*/ 58 h 106"/>
              <a:gd name="T34" fmla="*/ 73 w 79"/>
              <a:gd name="T35" fmla="*/ 58 h 106"/>
              <a:gd name="T36" fmla="*/ 78 w 79"/>
              <a:gd name="T37" fmla="*/ 74 h 106"/>
              <a:gd name="T38" fmla="*/ 78 w 79"/>
              <a:gd name="T39" fmla="*/ 74 h 106"/>
              <a:gd name="T40" fmla="*/ 67 w 79"/>
              <a:gd name="T41" fmla="*/ 97 h 106"/>
              <a:gd name="T42" fmla="*/ 67 w 79"/>
              <a:gd name="T43" fmla="*/ 97 h 106"/>
              <a:gd name="T44" fmla="*/ 41 w 79"/>
              <a:gd name="T45" fmla="*/ 105 h 106"/>
              <a:gd name="T46" fmla="*/ 41 w 79"/>
              <a:gd name="T47" fmla="*/ 105 h 106"/>
              <a:gd name="T48" fmla="*/ 19 w 79"/>
              <a:gd name="T49" fmla="*/ 101 h 106"/>
              <a:gd name="T50" fmla="*/ 19 w 79"/>
              <a:gd name="T51" fmla="*/ 101 h 106"/>
              <a:gd name="T52" fmla="*/ 0 w 79"/>
              <a:gd name="T53" fmla="*/ 90 h 106"/>
              <a:gd name="T54" fmla="*/ 8 w 79"/>
              <a:gd name="T55" fmla="*/ 74 h 106"/>
              <a:gd name="T56" fmla="*/ 8 w 79"/>
              <a:gd name="T57" fmla="*/ 74 h 106"/>
              <a:gd name="T58" fmla="*/ 24 w 79"/>
              <a:gd name="T59" fmla="*/ 83 h 106"/>
              <a:gd name="T60" fmla="*/ 24 w 79"/>
              <a:gd name="T61" fmla="*/ 83 h 106"/>
              <a:gd name="T62" fmla="*/ 41 w 79"/>
              <a:gd name="T63" fmla="*/ 87 h 106"/>
              <a:gd name="T64" fmla="*/ 41 w 79"/>
              <a:gd name="T65" fmla="*/ 87 h 106"/>
              <a:gd name="T66" fmla="*/ 53 w 79"/>
              <a:gd name="T67" fmla="*/ 85 h 106"/>
              <a:gd name="T68" fmla="*/ 53 w 79"/>
              <a:gd name="T69" fmla="*/ 85 h 106"/>
              <a:gd name="T70" fmla="*/ 58 w 79"/>
              <a:gd name="T71" fmla="*/ 76 h 106"/>
              <a:gd name="T72" fmla="*/ 58 w 79"/>
              <a:gd name="T73" fmla="*/ 76 h 106"/>
              <a:gd name="T74" fmla="*/ 55 w 79"/>
              <a:gd name="T75" fmla="*/ 69 h 106"/>
              <a:gd name="T76" fmla="*/ 55 w 79"/>
              <a:gd name="T77" fmla="*/ 69 h 106"/>
              <a:gd name="T78" fmla="*/ 48 w 79"/>
              <a:gd name="T79" fmla="*/ 64 h 106"/>
              <a:gd name="T80" fmla="*/ 48 w 79"/>
              <a:gd name="T81" fmla="*/ 64 h 106"/>
              <a:gd name="T82" fmla="*/ 37 w 79"/>
              <a:gd name="T83" fmla="*/ 61 h 106"/>
              <a:gd name="T84" fmla="*/ 37 w 79"/>
              <a:gd name="T85" fmla="*/ 61 h 106"/>
              <a:gd name="T86" fmla="*/ 20 w 79"/>
              <a:gd name="T87" fmla="*/ 54 h 106"/>
              <a:gd name="T88" fmla="*/ 20 w 79"/>
              <a:gd name="T89" fmla="*/ 54 h 106"/>
              <a:gd name="T90" fmla="*/ 10 w 79"/>
              <a:gd name="T91" fmla="*/ 45 h 106"/>
              <a:gd name="T92" fmla="*/ 10 w 79"/>
              <a:gd name="T93" fmla="*/ 45 h 106"/>
              <a:gd name="T94" fmla="*/ 6 w 79"/>
              <a:gd name="T95" fmla="*/ 29 h 106"/>
              <a:gd name="T96" fmla="*/ 6 w 79"/>
              <a:gd name="T97" fmla="*/ 29 h 106"/>
              <a:gd name="T98" fmla="*/ 16 w 79"/>
              <a:gd name="T99" fmla="*/ 7 h 106"/>
              <a:gd name="T100" fmla="*/ 16 w 79"/>
              <a:gd name="T101" fmla="*/ 7 h 106"/>
              <a:gd name="T102" fmla="*/ 42 w 79"/>
              <a:gd name="T103" fmla="*/ 0 h 106"/>
              <a:gd name="T104" fmla="*/ 42 w 79"/>
              <a:gd name="T105" fmla="*/ 0 h 106"/>
              <a:gd name="T106" fmla="*/ 61 w 79"/>
              <a:gd name="T107" fmla="*/ 2 h 106"/>
              <a:gd name="T108" fmla="*/ 61 w 79"/>
              <a:gd name="T109" fmla="*/ 2 h 106"/>
              <a:gd name="T110" fmla="*/ 77 w 79"/>
              <a:gd name="T111" fmla="*/ 10 h 106"/>
              <a:gd name="T112" fmla="*/ 69 w 79"/>
              <a:gd name="T11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9" h="106">
                <a:moveTo>
                  <a:pt x="69" y="26"/>
                </a:moveTo>
                <a:lnTo>
                  <a:pt x="69" y="26"/>
                </a:lnTo>
                <a:cubicBezTo>
                  <a:pt x="65" y="24"/>
                  <a:pt x="60" y="22"/>
                  <a:pt x="55" y="20"/>
                </a:cubicBezTo>
                <a:lnTo>
                  <a:pt x="55" y="20"/>
                </a:lnTo>
                <a:cubicBezTo>
                  <a:pt x="49" y="18"/>
                  <a:pt x="45" y="17"/>
                  <a:pt x="41" y="17"/>
                </a:cubicBezTo>
                <a:lnTo>
                  <a:pt x="41" y="17"/>
                </a:lnTo>
                <a:cubicBezTo>
                  <a:pt x="36" y="17"/>
                  <a:pt x="32" y="18"/>
                  <a:pt x="30" y="20"/>
                </a:cubicBezTo>
                <a:lnTo>
                  <a:pt x="30" y="20"/>
                </a:lnTo>
                <a:cubicBezTo>
                  <a:pt x="27" y="22"/>
                  <a:pt x="26" y="24"/>
                  <a:pt x="26" y="28"/>
                </a:cubicBezTo>
                <a:lnTo>
                  <a:pt x="26" y="28"/>
                </a:lnTo>
                <a:cubicBezTo>
                  <a:pt x="26" y="31"/>
                  <a:pt x="27" y="34"/>
                  <a:pt x="30" y="35"/>
                </a:cubicBezTo>
                <a:lnTo>
                  <a:pt x="30" y="35"/>
                </a:lnTo>
                <a:cubicBezTo>
                  <a:pt x="33" y="37"/>
                  <a:pt x="39" y="40"/>
                  <a:pt x="45" y="42"/>
                </a:cubicBezTo>
                <a:lnTo>
                  <a:pt x="45" y="42"/>
                </a:lnTo>
                <a:cubicBezTo>
                  <a:pt x="52" y="44"/>
                  <a:pt x="58" y="46"/>
                  <a:pt x="62" y="48"/>
                </a:cubicBezTo>
                <a:lnTo>
                  <a:pt x="62" y="48"/>
                </a:lnTo>
                <a:cubicBezTo>
                  <a:pt x="67" y="50"/>
                  <a:pt x="71" y="53"/>
                  <a:pt x="73" y="58"/>
                </a:cubicBezTo>
                <a:lnTo>
                  <a:pt x="73" y="58"/>
                </a:lnTo>
                <a:cubicBezTo>
                  <a:pt x="77" y="61"/>
                  <a:pt x="78" y="67"/>
                  <a:pt x="78" y="74"/>
                </a:cubicBezTo>
                <a:lnTo>
                  <a:pt x="78" y="74"/>
                </a:lnTo>
                <a:cubicBezTo>
                  <a:pt x="78" y="84"/>
                  <a:pt x="75" y="91"/>
                  <a:pt x="67" y="97"/>
                </a:cubicBezTo>
                <a:lnTo>
                  <a:pt x="67" y="97"/>
                </a:lnTo>
                <a:cubicBezTo>
                  <a:pt x="60" y="102"/>
                  <a:pt x="51" y="105"/>
                  <a:pt x="41" y="105"/>
                </a:cubicBezTo>
                <a:lnTo>
                  <a:pt x="41" y="105"/>
                </a:lnTo>
                <a:cubicBezTo>
                  <a:pt x="32" y="105"/>
                  <a:pt x="25" y="103"/>
                  <a:pt x="19" y="101"/>
                </a:cubicBezTo>
                <a:lnTo>
                  <a:pt x="19" y="101"/>
                </a:lnTo>
                <a:cubicBezTo>
                  <a:pt x="11" y="98"/>
                  <a:pt x="5" y="95"/>
                  <a:pt x="0" y="90"/>
                </a:cubicBezTo>
                <a:lnTo>
                  <a:pt x="8" y="74"/>
                </a:lnTo>
                <a:lnTo>
                  <a:pt x="8" y="74"/>
                </a:lnTo>
                <a:cubicBezTo>
                  <a:pt x="13" y="78"/>
                  <a:pt x="17" y="81"/>
                  <a:pt x="24" y="83"/>
                </a:cubicBezTo>
                <a:lnTo>
                  <a:pt x="24" y="83"/>
                </a:lnTo>
                <a:cubicBezTo>
                  <a:pt x="30" y="86"/>
                  <a:pt x="36" y="87"/>
                  <a:pt x="41" y="87"/>
                </a:cubicBezTo>
                <a:lnTo>
                  <a:pt x="41" y="87"/>
                </a:lnTo>
                <a:cubicBezTo>
                  <a:pt x="46" y="87"/>
                  <a:pt x="50" y="86"/>
                  <a:pt x="53" y="85"/>
                </a:cubicBezTo>
                <a:lnTo>
                  <a:pt x="53" y="85"/>
                </a:lnTo>
                <a:cubicBezTo>
                  <a:pt x="56" y="82"/>
                  <a:pt x="58" y="80"/>
                  <a:pt x="58" y="76"/>
                </a:cubicBezTo>
                <a:lnTo>
                  <a:pt x="58" y="76"/>
                </a:lnTo>
                <a:cubicBezTo>
                  <a:pt x="58" y="73"/>
                  <a:pt x="56" y="71"/>
                  <a:pt x="55" y="69"/>
                </a:cubicBezTo>
                <a:lnTo>
                  <a:pt x="55" y="69"/>
                </a:lnTo>
                <a:cubicBezTo>
                  <a:pt x="53" y="67"/>
                  <a:pt x="51" y="65"/>
                  <a:pt x="48" y="64"/>
                </a:cubicBezTo>
                <a:lnTo>
                  <a:pt x="48" y="64"/>
                </a:lnTo>
                <a:cubicBezTo>
                  <a:pt x="45" y="63"/>
                  <a:pt x="42" y="62"/>
                  <a:pt x="37" y="61"/>
                </a:cubicBezTo>
                <a:lnTo>
                  <a:pt x="37" y="61"/>
                </a:lnTo>
                <a:cubicBezTo>
                  <a:pt x="30" y="58"/>
                  <a:pt x="25" y="56"/>
                  <a:pt x="20" y="54"/>
                </a:cubicBezTo>
                <a:lnTo>
                  <a:pt x="20" y="54"/>
                </a:lnTo>
                <a:cubicBezTo>
                  <a:pt x="17" y="53"/>
                  <a:pt x="13" y="50"/>
                  <a:pt x="10" y="45"/>
                </a:cubicBezTo>
                <a:lnTo>
                  <a:pt x="10" y="45"/>
                </a:lnTo>
                <a:cubicBezTo>
                  <a:pt x="7" y="42"/>
                  <a:pt x="6" y="36"/>
                  <a:pt x="6" y="29"/>
                </a:cubicBezTo>
                <a:lnTo>
                  <a:pt x="6" y="29"/>
                </a:lnTo>
                <a:cubicBezTo>
                  <a:pt x="6" y="20"/>
                  <a:pt x="9" y="12"/>
                  <a:pt x="16" y="7"/>
                </a:cubicBezTo>
                <a:lnTo>
                  <a:pt x="16" y="7"/>
                </a:lnTo>
                <a:cubicBezTo>
                  <a:pt x="23" y="2"/>
                  <a:pt x="31" y="0"/>
                  <a:pt x="42" y="0"/>
                </a:cubicBezTo>
                <a:lnTo>
                  <a:pt x="42" y="0"/>
                </a:lnTo>
                <a:cubicBezTo>
                  <a:pt x="49" y="0"/>
                  <a:pt x="55" y="1"/>
                  <a:pt x="61" y="2"/>
                </a:cubicBezTo>
                <a:lnTo>
                  <a:pt x="61" y="2"/>
                </a:lnTo>
                <a:cubicBezTo>
                  <a:pt x="67" y="4"/>
                  <a:pt x="72" y="7"/>
                  <a:pt x="77" y="10"/>
                </a:cubicBezTo>
                <a:lnTo>
                  <a:pt x="69" y="26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39"/>
          <p:cNvSpPr>
            <a:spLocks noChangeArrowheads="1"/>
          </p:cNvSpPr>
          <p:nvPr/>
        </p:nvSpPr>
        <p:spPr bwMode="auto">
          <a:xfrm>
            <a:off x="4119227" y="1379884"/>
            <a:ext cx="121910" cy="132992"/>
          </a:xfrm>
          <a:custGeom>
            <a:avLst/>
            <a:gdLst>
              <a:gd name="T0" fmla="*/ 50 w 97"/>
              <a:gd name="T1" fmla="*/ 0 h 106"/>
              <a:gd name="T2" fmla="*/ 50 w 97"/>
              <a:gd name="T3" fmla="*/ 0 h 106"/>
              <a:gd name="T4" fmla="*/ 85 w 97"/>
              <a:gd name="T5" fmla="*/ 13 h 106"/>
              <a:gd name="T6" fmla="*/ 85 w 97"/>
              <a:gd name="T7" fmla="*/ 13 h 106"/>
              <a:gd name="T8" fmla="*/ 96 w 97"/>
              <a:gd name="T9" fmla="*/ 52 h 106"/>
              <a:gd name="T10" fmla="*/ 96 w 97"/>
              <a:gd name="T11" fmla="*/ 52 h 106"/>
              <a:gd name="T12" fmla="*/ 96 w 97"/>
              <a:gd name="T13" fmla="*/ 61 h 106"/>
              <a:gd name="T14" fmla="*/ 21 w 97"/>
              <a:gd name="T15" fmla="*/ 61 h 106"/>
              <a:gd name="T16" fmla="*/ 21 w 97"/>
              <a:gd name="T17" fmla="*/ 61 h 106"/>
              <a:gd name="T18" fmla="*/ 32 w 97"/>
              <a:gd name="T19" fmla="*/ 80 h 106"/>
              <a:gd name="T20" fmla="*/ 32 w 97"/>
              <a:gd name="T21" fmla="*/ 80 h 106"/>
              <a:gd name="T22" fmla="*/ 52 w 97"/>
              <a:gd name="T23" fmla="*/ 86 h 106"/>
              <a:gd name="T24" fmla="*/ 52 w 97"/>
              <a:gd name="T25" fmla="*/ 86 h 106"/>
              <a:gd name="T26" fmla="*/ 67 w 97"/>
              <a:gd name="T27" fmla="*/ 83 h 106"/>
              <a:gd name="T28" fmla="*/ 67 w 97"/>
              <a:gd name="T29" fmla="*/ 83 h 106"/>
              <a:gd name="T30" fmla="*/ 80 w 97"/>
              <a:gd name="T31" fmla="*/ 75 h 106"/>
              <a:gd name="T32" fmla="*/ 91 w 97"/>
              <a:gd name="T33" fmla="*/ 87 h 106"/>
              <a:gd name="T34" fmla="*/ 91 w 97"/>
              <a:gd name="T35" fmla="*/ 87 h 106"/>
              <a:gd name="T36" fmla="*/ 73 w 97"/>
              <a:gd name="T37" fmla="*/ 100 h 106"/>
              <a:gd name="T38" fmla="*/ 73 w 97"/>
              <a:gd name="T39" fmla="*/ 100 h 106"/>
              <a:gd name="T40" fmla="*/ 50 w 97"/>
              <a:gd name="T41" fmla="*/ 105 h 106"/>
              <a:gd name="T42" fmla="*/ 50 w 97"/>
              <a:gd name="T43" fmla="*/ 105 h 106"/>
              <a:gd name="T44" fmla="*/ 24 w 97"/>
              <a:gd name="T45" fmla="*/ 98 h 106"/>
              <a:gd name="T46" fmla="*/ 24 w 97"/>
              <a:gd name="T47" fmla="*/ 98 h 106"/>
              <a:gd name="T48" fmla="*/ 6 w 97"/>
              <a:gd name="T49" fmla="*/ 80 h 106"/>
              <a:gd name="T50" fmla="*/ 6 w 97"/>
              <a:gd name="T51" fmla="*/ 80 h 106"/>
              <a:gd name="T52" fmla="*/ 0 w 97"/>
              <a:gd name="T53" fmla="*/ 52 h 106"/>
              <a:gd name="T54" fmla="*/ 0 w 97"/>
              <a:gd name="T55" fmla="*/ 52 h 106"/>
              <a:gd name="T56" fmla="*/ 6 w 97"/>
              <a:gd name="T57" fmla="*/ 25 h 106"/>
              <a:gd name="T58" fmla="*/ 6 w 97"/>
              <a:gd name="T59" fmla="*/ 25 h 106"/>
              <a:gd name="T60" fmla="*/ 24 w 97"/>
              <a:gd name="T61" fmla="*/ 7 h 106"/>
              <a:gd name="T62" fmla="*/ 24 w 97"/>
              <a:gd name="T63" fmla="*/ 7 h 106"/>
              <a:gd name="T64" fmla="*/ 50 w 97"/>
              <a:gd name="T65" fmla="*/ 0 h 106"/>
              <a:gd name="T66" fmla="*/ 77 w 97"/>
              <a:gd name="T67" fmla="*/ 44 h 106"/>
              <a:gd name="T68" fmla="*/ 77 w 97"/>
              <a:gd name="T69" fmla="*/ 44 h 106"/>
              <a:gd name="T70" fmla="*/ 69 w 97"/>
              <a:gd name="T71" fmla="*/ 24 h 106"/>
              <a:gd name="T72" fmla="*/ 69 w 97"/>
              <a:gd name="T73" fmla="*/ 24 h 106"/>
              <a:gd name="T74" fmla="*/ 50 w 97"/>
              <a:gd name="T75" fmla="*/ 18 h 106"/>
              <a:gd name="T76" fmla="*/ 50 w 97"/>
              <a:gd name="T77" fmla="*/ 18 h 106"/>
              <a:gd name="T78" fmla="*/ 30 w 97"/>
              <a:gd name="T79" fmla="*/ 24 h 106"/>
              <a:gd name="T80" fmla="*/ 30 w 97"/>
              <a:gd name="T81" fmla="*/ 24 h 106"/>
              <a:gd name="T82" fmla="*/ 21 w 97"/>
              <a:gd name="T83" fmla="*/ 44 h 106"/>
              <a:gd name="T84" fmla="*/ 77 w 97"/>
              <a:gd name="T85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" h="106">
                <a:moveTo>
                  <a:pt x="50" y="0"/>
                </a:moveTo>
                <a:lnTo>
                  <a:pt x="50" y="0"/>
                </a:lnTo>
                <a:cubicBezTo>
                  <a:pt x="65" y="0"/>
                  <a:pt x="77" y="4"/>
                  <a:pt x="85" y="13"/>
                </a:cubicBezTo>
                <a:lnTo>
                  <a:pt x="85" y="13"/>
                </a:lnTo>
                <a:cubicBezTo>
                  <a:pt x="93" y="23"/>
                  <a:pt x="96" y="35"/>
                  <a:pt x="96" y="52"/>
                </a:cubicBezTo>
                <a:lnTo>
                  <a:pt x="96" y="52"/>
                </a:lnTo>
                <a:cubicBezTo>
                  <a:pt x="96" y="54"/>
                  <a:pt x="96" y="57"/>
                  <a:pt x="96" y="61"/>
                </a:cubicBezTo>
                <a:lnTo>
                  <a:pt x="21" y="61"/>
                </a:lnTo>
                <a:lnTo>
                  <a:pt x="21" y="61"/>
                </a:lnTo>
                <a:cubicBezTo>
                  <a:pt x="23" y="69"/>
                  <a:pt x="27" y="75"/>
                  <a:pt x="32" y="80"/>
                </a:cubicBezTo>
                <a:lnTo>
                  <a:pt x="32" y="80"/>
                </a:lnTo>
                <a:cubicBezTo>
                  <a:pt x="38" y="84"/>
                  <a:pt x="44" y="86"/>
                  <a:pt x="52" y="86"/>
                </a:cubicBezTo>
                <a:lnTo>
                  <a:pt x="52" y="86"/>
                </a:lnTo>
                <a:cubicBezTo>
                  <a:pt x="57" y="86"/>
                  <a:pt x="62" y="85"/>
                  <a:pt x="67" y="83"/>
                </a:cubicBezTo>
                <a:lnTo>
                  <a:pt x="67" y="83"/>
                </a:lnTo>
                <a:cubicBezTo>
                  <a:pt x="72" y="81"/>
                  <a:pt x="76" y="78"/>
                  <a:pt x="80" y="75"/>
                </a:cubicBezTo>
                <a:lnTo>
                  <a:pt x="91" y="87"/>
                </a:lnTo>
                <a:lnTo>
                  <a:pt x="91" y="87"/>
                </a:lnTo>
                <a:cubicBezTo>
                  <a:pt x="86" y="92"/>
                  <a:pt x="80" y="97"/>
                  <a:pt x="73" y="100"/>
                </a:cubicBezTo>
                <a:lnTo>
                  <a:pt x="73" y="100"/>
                </a:lnTo>
                <a:cubicBezTo>
                  <a:pt x="66" y="103"/>
                  <a:pt x="58" y="105"/>
                  <a:pt x="50" y="105"/>
                </a:cubicBezTo>
                <a:lnTo>
                  <a:pt x="50" y="105"/>
                </a:lnTo>
                <a:cubicBezTo>
                  <a:pt x="40" y="105"/>
                  <a:pt x="32" y="102"/>
                  <a:pt x="24" y="98"/>
                </a:cubicBezTo>
                <a:lnTo>
                  <a:pt x="24" y="98"/>
                </a:lnTo>
                <a:cubicBezTo>
                  <a:pt x="16" y="94"/>
                  <a:pt x="10" y="87"/>
                  <a:pt x="6" y="80"/>
                </a:cubicBezTo>
                <a:lnTo>
                  <a:pt x="6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6" y="25"/>
                </a:cubicBezTo>
                <a:lnTo>
                  <a:pt x="6" y="25"/>
                </a:lnTo>
                <a:cubicBezTo>
                  <a:pt x="10" y="17"/>
                  <a:pt x="16" y="11"/>
                  <a:pt x="24" y="7"/>
                </a:cubicBezTo>
                <a:lnTo>
                  <a:pt x="24" y="7"/>
                </a:lnTo>
                <a:cubicBezTo>
                  <a:pt x="32" y="2"/>
                  <a:pt x="40" y="0"/>
                  <a:pt x="50" y="0"/>
                </a:cubicBezTo>
                <a:close/>
                <a:moveTo>
                  <a:pt x="77" y="44"/>
                </a:moveTo>
                <a:lnTo>
                  <a:pt x="77" y="44"/>
                </a:lnTo>
                <a:cubicBezTo>
                  <a:pt x="77" y="36"/>
                  <a:pt x="74" y="29"/>
                  <a:pt x="69" y="24"/>
                </a:cubicBezTo>
                <a:lnTo>
                  <a:pt x="69" y="24"/>
                </a:lnTo>
                <a:cubicBezTo>
                  <a:pt x="65" y="20"/>
                  <a:pt x="58" y="18"/>
                  <a:pt x="50" y="18"/>
                </a:cubicBezTo>
                <a:lnTo>
                  <a:pt x="50" y="18"/>
                </a:lnTo>
                <a:cubicBezTo>
                  <a:pt x="42" y="18"/>
                  <a:pt x="36" y="20"/>
                  <a:pt x="30" y="24"/>
                </a:cubicBezTo>
                <a:lnTo>
                  <a:pt x="30" y="24"/>
                </a:lnTo>
                <a:cubicBezTo>
                  <a:pt x="25" y="29"/>
                  <a:pt x="22" y="36"/>
                  <a:pt x="21" y="44"/>
                </a:cubicBezTo>
                <a:lnTo>
                  <a:pt x="77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40"/>
          <p:cNvSpPr>
            <a:spLocks noChangeArrowheads="1"/>
          </p:cNvSpPr>
          <p:nvPr/>
        </p:nvSpPr>
        <p:spPr bwMode="auto">
          <a:xfrm>
            <a:off x="4268845" y="1379884"/>
            <a:ext cx="72036" cy="132992"/>
          </a:xfrm>
          <a:custGeom>
            <a:avLst/>
            <a:gdLst>
              <a:gd name="T0" fmla="*/ 22 w 57"/>
              <a:gd name="T1" fmla="*/ 21 h 104"/>
              <a:gd name="T2" fmla="*/ 22 w 57"/>
              <a:gd name="T3" fmla="*/ 21 h 104"/>
              <a:gd name="T4" fmla="*/ 36 w 57"/>
              <a:gd name="T5" fmla="*/ 5 h 104"/>
              <a:gd name="T6" fmla="*/ 36 w 57"/>
              <a:gd name="T7" fmla="*/ 5 h 104"/>
              <a:gd name="T8" fmla="*/ 56 w 57"/>
              <a:gd name="T9" fmla="*/ 0 h 104"/>
              <a:gd name="T10" fmla="*/ 56 w 57"/>
              <a:gd name="T11" fmla="*/ 21 h 104"/>
              <a:gd name="T12" fmla="*/ 56 w 57"/>
              <a:gd name="T13" fmla="*/ 21 h 104"/>
              <a:gd name="T14" fmla="*/ 32 w 57"/>
              <a:gd name="T15" fmla="*/ 28 h 104"/>
              <a:gd name="T16" fmla="*/ 32 w 57"/>
              <a:gd name="T17" fmla="*/ 28 h 104"/>
              <a:gd name="T18" fmla="*/ 22 w 57"/>
              <a:gd name="T19" fmla="*/ 50 h 104"/>
              <a:gd name="T20" fmla="*/ 22 w 57"/>
              <a:gd name="T21" fmla="*/ 103 h 104"/>
              <a:gd name="T22" fmla="*/ 0 w 57"/>
              <a:gd name="T23" fmla="*/ 103 h 104"/>
              <a:gd name="T24" fmla="*/ 0 w 57"/>
              <a:gd name="T25" fmla="*/ 1 h 104"/>
              <a:gd name="T26" fmla="*/ 22 w 57"/>
              <a:gd name="T27" fmla="*/ 1 h 104"/>
              <a:gd name="T28" fmla="*/ 22 w 57"/>
              <a:gd name="T29" fmla="*/ 2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104">
                <a:moveTo>
                  <a:pt x="22" y="21"/>
                </a:moveTo>
                <a:lnTo>
                  <a:pt x="22" y="21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1" y="2"/>
                  <a:pt x="48" y="0"/>
                  <a:pt x="56" y="0"/>
                </a:cubicBezTo>
                <a:lnTo>
                  <a:pt x="56" y="21"/>
                </a:lnTo>
                <a:lnTo>
                  <a:pt x="56" y="21"/>
                </a:lnTo>
                <a:cubicBezTo>
                  <a:pt x="46" y="21"/>
                  <a:pt x="38" y="23"/>
                  <a:pt x="32" y="28"/>
                </a:cubicBezTo>
                <a:lnTo>
                  <a:pt x="32" y="28"/>
                </a:lnTo>
                <a:cubicBezTo>
                  <a:pt x="26" y="34"/>
                  <a:pt x="22" y="41"/>
                  <a:pt x="22" y="50"/>
                </a:cubicBezTo>
                <a:lnTo>
                  <a:pt x="22" y="103"/>
                </a:lnTo>
                <a:lnTo>
                  <a:pt x="0" y="103"/>
                </a:lnTo>
                <a:lnTo>
                  <a:pt x="0" y="1"/>
                </a:lnTo>
                <a:lnTo>
                  <a:pt x="22" y="1"/>
                </a:lnTo>
                <a:lnTo>
                  <a:pt x="22" y="21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41"/>
          <p:cNvSpPr>
            <a:spLocks noChangeArrowheads="1"/>
          </p:cNvSpPr>
          <p:nvPr/>
        </p:nvSpPr>
        <p:spPr bwMode="auto">
          <a:xfrm>
            <a:off x="4346424" y="1385427"/>
            <a:ext cx="121910" cy="127449"/>
          </a:xfrm>
          <a:custGeom>
            <a:avLst/>
            <a:gdLst>
              <a:gd name="T0" fmla="*/ 0 w 99"/>
              <a:gd name="T1" fmla="*/ 0 h 103"/>
              <a:gd name="T2" fmla="*/ 22 w 99"/>
              <a:gd name="T3" fmla="*/ 0 h 103"/>
              <a:gd name="T4" fmla="*/ 50 w 99"/>
              <a:gd name="T5" fmla="*/ 81 h 103"/>
              <a:gd name="T6" fmla="*/ 77 w 99"/>
              <a:gd name="T7" fmla="*/ 0 h 103"/>
              <a:gd name="T8" fmla="*/ 98 w 99"/>
              <a:gd name="T9" fmla="*/ 0 h 103"/>
              <a:gd name="T10" fmla="*/ 60 w 99"/>
              <a:gd name="T11" fmla="*/ 102 h 103"/>
              <a:gd name="T12" fmla="*/ 38 w 99"/>
              <a:gd name="T13" fmla="*/ 102 h 103"/>
              <a:gd name="T14" fmla="*/ 0 w 99"/>
              <a:gd name="T1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103">
                <a:moveTo>
                  <a:pt x="0" y="0"/>
                </a:moveTo>
                <a:lnTo>
                  <a:pt x="22" y="0"/>
                </a:lnTo>
                <a:lnTo>
                  <a:pt x="50" y="81"/>
                </a:lnTo>
                <a:lnTo>
                  <a:pt x="77" y="0"/>
                </a:lnTo>
                <a:lnTo>
                  <a:pt x="98" y="0"/>
                </a:lnTo>
                <a:lnTo>
                  <a:pt x="60" y="102"/>
                </a:lnTo>
                <a:lnTo>
                  <a:pt x="38" y="102"/>
                </a:lnTo>
                <a:lnTo>
                  <a:pt x="0" y="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42"/>
          <p:cNvSpPr>
            <a:spLocks noChangeArrowheads="1"/>
          </p:cNvSpPr>
          <p:nvPr/>
        </p:nvSpPr>
        <p:spPr bwMode="auto">
          <a:xfrm>
            <a:off x="4490499" y="1330014"/>
            <a:ext cx="33248" cy="182863"/>
          </a:xfrm>
          <a:custGeom>
            <a:avLst/>
            <a:gdLst>
              <a:gd name="T0" fmla="*/ 2 w 26"/>
              <a:gd name="T1" fmla="*/ 43 h 146"/>
              <a:gd name="T2" fmla="*/ 22 w 26"/>
              <a:gd name="T3" fmla="*/ 43 h 146"/>
              <a:gd name="T4" fmla="*/ 22 w 26"/>
              <a:gd name="T5" fmla="*/ 145 h 146"/>
              <a:gd name="T6" fmla="*/ 2 w 26"/>
              <a:gd name="T7" fmla="*/ 145 h 146"/>
              <a:gd name="T8" fmla="*/ 2 w 26"/>
              <a:gd name="T9" fmla="*/ 43 h 146"/>
              <a:gd name="T10" fmla="*/ 12 w 26"/>
              <a:gd name="T11" fmla="*/ 0 h 146"/>
              <a:gd name="T12" fmla="*/ 12 w 26"/>
              <a:gd name="T13" fmla="*/ 0 h 146"/>
              <a:gd name="T14" fmla="*/ 21 w 26"/>
              <a:gd name="T15" fmla="*/ 3 h 146"/>
              <a:gd name="T16" fmla="*/ 21 w 26"/>
              <a:gd name="T17" fmla="*/ 3 h 146"/>
              <a:gd name="T18" fmla="*/ 25 w 26"/>
              <a:gd name="T19" fmla="*/ 13 h 146"/>
              <a:gd name="T20" fmla="*/ 25 w 26"/>
              <a:gd name="T21" fmla="*/ 13 h 146"/>
              <a:gd name="T22" fmla="*/ 21 w 26"/>
              <a:gd name="T23" fmla="*/ 23 h 146"/>
              <a:gd name="T24" fmla="*/ 21 w 26"/>
              <a:gd name="T25" fmla="*/ 23 h 146"/>
              <a:gd name="T26" fmla="*/ 12 w 26"/>
              <a:gd name="T27" fmla="*/ 27 h 146"/>
              <a:gd name="T28" fmla="*/ 12 w 26"/>
              <a:gd name="T29" fmla="*/ 27 h 146"/>
              <a:gd name="T30" fmla="*/ 3 w 26"/>
              <a:gd name="T31" fmla="*/ 23 h 146"/>
              <a:gd name="T32" fmla="*/ 3 w 26"/>
              <a:gd name="T33" fmla="*/ 23 h 146"/>
              <a:gd name="T34" fmla="*/ 0 w 26"/>
              <a:gd name="T35" fmla="*/ 13 h 146"/>
              <a:gd name="T36" fmla="*/ 0 w 26"/>
              <a:gd name="T37" fmla="*/ 13 h 146"/>
              <a:gd name="T38" fmla="*/ 3 w 26"/>
              <a:gd name="T39" fmla="*/ 3 h 146"/>
              <a:gd name="T40" fmla="*/ 3 w 26"/>
              <a:gd name="T41" fmla="*/ 3 h 146"/>
              <a:gd name="T42" fmla="*/ 12 w 26"/>
              <a:gd name="T4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" h="146">
                <a:moveTo>
                  <a:pt x="2" y="43"/>
                </a:moveTo>
                <a:lnTo>
                  <a:pt x="22" y="43"/>
                </a:lnTo>
                <a:lnTo>
                  <a:pt x="22" y="145"/>
                </a:lnTo>
                <a:lnTo>
                  <a:pt x="2" y="145"/>
                </a:lnTo>
                <a:lnTo>
                  <a:pt x="2" y="43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9" y="1"/>
                  <a:pt x="21" y="3"/>
                </a:cubicBezTo>
                <a:lnTo>
                  <a:pt x="21" y="3"/>
                </a:lnTo>
                <a:cubicBezTo>
                  <a:pt x="24" y="6"/>
                  <a:pt x="25" y="9"/>
                  <a:pt x="25" y="13"/>
                </a:cubicBezTo>
                <a:lnTo>
                  <a:pt x="25" y="13"/>
                </a:lnTo>
                <a:cubicBezTo>
                  <a:pt x="25" y="17"/>
                  <a:pt x="24" y="20"/>
                  <a:pt x="21" y="23"/>
                </a:cubicBezTo>
                <a:lnTo>
                  <a:pt x="21" y="23"/>
                </a:lnTo>
                <a:cubicBezTo>
                  <a:pt x="19" y="26"/>
                  <a:pt x="15" y="27"/>
                  <a:pt x="12" y="27"/>
                </a:cubicBezTo>
                <a:lnTo>
                  <a:pt x="12" y="27"/>
                </a:lnTo>
                <a:cubicBezTo>
                  <a:pt x="8" y="27"/>
                  <a:pt x="5" y="26"/>
                  <a:pt x="3" y="23"/>
                </a:cubicBezTo>
                <a:lnTo>
                  <a:pt x="3" y="23"/>
                </a:lnTo>
                <a:cubicBezTo>
                  <a:pt x="1" y="20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3" y="3"/>
                </a:cubicBezTo>
                <a:lnTo>
                  <a:pt x="3" y="3"/>
                </a:lnTo>
                <a:cubicBezTo>
                  <a:pt x="5" y="1"/>
                  <a:pt x="8" y="0"/>
                  <a:pt x="12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43"/>
          <p:cNvSpPr>
            <a:spLocks noChangeArrowheads="1"/>
          </p:cNvSpPr>
          <p:nvPr/>
        </p:nvSpPr>
        <p:spPr bwMode="auto">
          <a:xfrm>
            <a:off x="4545913" y="1379884"/>
            <a:ext cx="116367" cy="132992"/>
          </a:xfrm>
          <a:custGeom>
            <a:avLst/>
            <a:gdLst>
              <a:gd name="T0" fmla="*/ 79 w 93"/>
              <a:gd name="T1" fmla="*/ 31 h 106"/>
              <a:gd name="T2" fmla="*/ 79 w 93"/>
              <a:gd name="T3" fmla="*/ 31 h 106"/>
              <a:gd name="T4" fmla="*/ 51 w 93"/>
              <a:gd name="T5" fmla="*/ 20 h 106"/>
              <a:gd name="T6" fmla="*/ 51 w 93"/>
              <a:gd name="T7" fmla="*/ 20 h 106"/>
              <a:gd name="T8" fmla="*/ 30 w 93"/>
              <a:gd name="T9" fmla="*/ 28 h 106"/>
              <a:gd name="T10" fmla="*/ 30 w 93"/>
              <a:gd name="T11" fmla="*/ 28 h 106"/>
              <a:gd name="T12" fmla="*/ 21 w 93"/>
              <a:gd name="T13" fmla="*/ 52 h 106"/>
              <a:gd name="T14" fmla="*/ 21 w 93"/>
              <a:gd name="T15" fmla="*/ 52 h 106"/>
              <a:gd name="T16" fmla="*/ 29 w 93"/>
              <a:gd name="T17" fmla="*/ 76 h 106"/>
              <a:gd name="T18" fmla="*/ 29 w 93"/>
              <a:gd name="T19" fmla="*/ 76 h 106"/>
              <a:gd name="T20" fmla="*/ 51 w 93"/>
              <a:gd name="T21" fmla="*/ 85 h 106"/>
              <a:gd name="T22" fmla="*/ 51 w 93"/>
              <a:gd name="T23" fmla="*/ 85 h 106"/>
              <a:gd name="T24" fmla="*/ 80 w 93"/>
              <a:gd name="T25" fmla="*/ 73 h 106"/>
              <a:gd name="T26" fmla="*/ 92 w 93"/>
              <a:gd name="T27" fmla="*/ 85 h 106"/>
              <a:gd name="T28" fmla="*/ 92 w 93"/>
              <a:gd name="T29" fmla="*/ 85 h 106"/>
              <a:gd name="T30" fmla="*/ 74 w 93"/>
              <a:gd name="T31" fmla="*/ 100 h 106"/>
              <a:gd name="T32" fmla="*/ 74 w 93"/>
              <a:gd name="T33" fmla="*/ 100 h 106"/>
              <a:gd name="T34" fmla="*/ 50 w 93"/>
              <a:gd name="T35" fmla="*/ 105 h 106"/>
              <a:gd name="T36" fmla="*/ 50 w 93"/>
              <a:gd name="T37" fmla="*/ 105 h 106"/>
              <a:gd name="T38" fmla="*/ 24 w 93"/>
              <a:gd name="T39" fmla="*/ 98 h 106"/>
              <a:gd name="T40" fmla="*/ 24 w 93"/>
              <a:gd name="T41" fmla="*/ 98 h 106"/>
              <a:gd name="T42" fmla="*/ 6 w 93"/>
              <a:gd name="T43" fmla="*/ 80 h 106"/>
              <a:gd name="T44" fmla="*/ 6 w 93"/>
              <a:gd name="T45" fmla="*/ 80 h 106"/>
              <a:gd name="T46" fmla="*/ 0 w 93"/>
              <a:gd name="T47" fmla="*/ 52 h 106"/>
              <a:gd name="T48" fmla="*/ 0 w 93"/>
              <a:gd name="T49" fmla="*/ 52 h 106"/>
              <a:gd name="T50" fmla="*/ 6 w 93"/>
              <a:gd name="T51" fmla="*/ 25 h 106"/>
              <a:gd name="T52" fmla="*/ 6 w 93"/>
              <a:gd name="T53" fmla="*/ 25 h 106"/>
              <a:gd name="T54" fmla="*/ 24 w 93"/>
              <a:gd name="T55" fmla="*/ 6 h 106"/>
              <a:gd name="T56" fmla="*/ 24 w 93"/>
              <a:gd name="T57" fmla="*/ 6 h 106"/>
              <a:gd name="T58" fmla="*/ 50 w 93"/>
              <a:gd name="T59" fmla="*/ 0 h 106"/>
              <a:gd name="T60" fmla="*/ 50 w 93"/>
              <a:gd name="T61" fmla="*/ 0 h 106"/>
              <a:gd name="T62" fmla="*/ 73 w 93"/>
              <a:gd name="T63" fmla="*/ 4 h 106"/>
              <a:gd name="T64" fmla="*/ 73 w 93"/>
              <a:gd name="T65" fmla="*/ 4 h 106"/>
              <a:gd name="T66" fmla="*/ 91 w 93"/>
              <a:gd name="T67" fmla="*/ 17 h 106"/>
              <a:gd name="T68" fmla="*/ 79 w 93"/>
              <a:gd name="T69" fmla="*/ 3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3" h="106">
                <a:moveTo>
                  <a:pt x="79" y="31"/>
                </a:moveTo>
                <a:lnTo>
                  <a:pt x="79" y="31"/>
                </a:lnTo>
                <a:cubicBezTo>
                  <a:pt x="72" y="23"/>
                  <a:pt x="63" y="20"/>
                  <a:pt x="51" y="20"/>
                </a:cubicBezTo>
                <a:lnTo>
                  <a:pt x="51" y="20"/>
                </a:lnTo>
                <a:cubicBezTo>
                  <a:pt x="43" y="20"/>
                  <a:pt x="35" y="23"/>
                  <a:pt x="30" y="28"/>
                </a:cubicBezTo>
                <a:lnTo>
                  <a:pt x="30" y="28"/>
                </a:lnTo>
                <a:cubicBezTo>
                  <a:pt x="24" y="34"/>
                  <a:pt x="21" y="42"/>
                  <a:pt x="21" y="52"/>
                </a:cubicBezTo>
                <a:lnTo>
                  <a:pt x="21" y="52"/>
                </a:lnTo>
                <a:cubicBezTo>
                  <a:pt x="21" y="62"/>
                  <a:pt x="24" y="70"/>
                  <a:pt x="29" y="76"/>
                </a:cubicBezTo>
                <a:lnTo>
                  <a:pt x="29" y="76"/>
                </a:lnTo>
                <a:cubicBezTo>
                  <a:pt x="35" y="82"/>
                  <a:pt x="42" y="85"/>
                  <a:pt x="51" y="85"/>
                </a:cubicBezTo>
                <a:lnTo>
                  <a:pt x="51" y="85"/>
                </a:lnTo>
                <a:cubicBezTo>
                  <a:pt x="63" y="85"/>
                  <a:pt x="73" y="81"/>
                  <a:pt x="80" y="73"/>
                </a:cubicBezTo>
                <a:lnTo>
                  <a:pt x="92" y="85"/>
                </a:lnTo>
                <a:lnTo>
                  <a:pt x="92" y="85"/>
                </a:lnTo>
                <a:cubicBezTo>
                  <a:pt x="87" y="91"/>
                  <a:pt x="82" y="96"/>
                  <a:pt x="74" y="100"/>
                </a:cubicBezTo>
                <a:lnTo>
                  <a:pt x="74" y="100"/>
                </a:lnTo>
                <a:cubicBezTo>
                  <a:pt x="67" y="103"/>
                  <a:pt x="59" y="105"/>
                  <a:pt x="50" y="105"/>
                </a:cubicBezTo>
                <a:lnTo>
                  <a:pt x="50" y="105"/>
                </a:lnTo>
                <a:cubicBezTo>
                  <a:pt x="40" y="105"/>
                  <a:pt x="32" y="102"/>
                  <a:pt x="24" y="98"/>
                </a:cubicBezTo>
                <a:lnTo>
                  <a:pt x="24" y="98"/>
                </a:lnTo>
                <a:cubicBezTo>
                  <a:pt x="16" y="94"/>
                  <a:pt x="10" y="87"/>
                  <a:pt x="6" y="80"/>
                </a:cubicBezTo>
                <a:lnTo>
                  <a:pt x="6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6" y="25"/>
                </a:cubicBezTo>
                <a:lnTo>
                  <a:pt x="6" y="25"/>
                </a:lnTo>
                <a:cubicBezTo>
                  <a:pt x="10" y="17"/>
                  <a:pt x="16" y="11"/>
                  <a:pt x="24" y="6"/>
                </a:cubicBezTo>
                <a:lnTo>
                  <a:pt x="24" y="6"/>
                </a:lnTo>
                <a:cubicBezTo>
                  <a:pt x="32" y="2"/>
                  <a:pt x="40" y="0"/>
                  <a:pt x="50" y="0"/>
                </a:cubicBezTo>
                <a:lnTo>
                  <a:pt x="50" y="0"/>
                </a:lnTo>
                <a:cubicBezTo>
                  <a:pt x="59" y="0"/>
                  <a:pt x="67" y="1"/>
                  <a:pt x="73" y="4"/>
                </a:cubicBezTo>
                <a:lnTo>
                  <a:pt x="73" y="4"/>
                </a:lnTo>
                <a:cubicBezTo>
                  <a:pt x="81" y="7"/>
                  <a:pt x="86" y="11"/>
                  <a:pt x="91" y="17"/>
                </a:cubicBezTo>
                <a:lnTo>
                  <a:pt x="79" y="31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44"/>
          <p:cNvSpPr>
            <a:spLocks noChangeArrowheads="1"/>
          </p:cNvSpPr>
          <p:nvPr/>
        </p:nvSpPr>
        <p:spPr bwMode="auto">
          <a:xfrm>
            <a:off x="4673362" y="1379884"/>
            <a:ext cx="121910" cy="132992"/>
          </a:xfrm>
          <a:custGeom>
            <a:avLst/>
            <a:gdLst>
              <a:gd name="T0" fmla="*/ 50 w 98"/>
              <a:gd name="T1" fmla="*/ 0 h 106"/>
              <a:gd name="T2" fmla="*/ 50 w 98"/>
              <a:gd name="T3" fmla="*/ 0 h 106"/>
              <a:gd name="T4" fmla="*/ 85 w 98"/>
              <a:gd name="T5" fmla="*/ 13 h 106"/>
              <a:gd name="T6" fmla="*/ 85 w 98"/>
              <a:gd name="T7" fmla="*/ 13 h 106"/>
              <a:gd name="T8" fmla="*/ 97 w 98"/>
              <a:gd name="T9" fmla="*/ 52 h 106"/>
              <a:gd name="T10" fmla="*/ 97 w 98"/>
              <a:gd name="T11" fmla="*/ 52 h 106"/>
              <a:gd name="T12" fmla="*/ 97 w 98"/>
              <a:gd name="T13" fmla="*/ 61 h 106"/>
              <a:gd name="T14" fmla="*/ 22 w 98"/>
              <a:gd name="T15" fmla="*/ 61 h 106"/>
              <a:gd name="T16" fmla="*/ 22 w 98"/>
              <a:gd name="T17" fmla="*/ 61 h 106"/>
              <a:gd name="T18" fmla="*/ 32 w 98"/>
              <a:gd name="T19" fmla="*/ 80 h 106"/>
              <a:gd name="T20" fmla="*/ 32 w 98"/>
              <a:gd name="T21" fmla="*/ 80 h 106"/>
              <a:gd name="T22" fmla="*/ 52 w 98"/>
              <a:gd name="T23" fmla="*/ 86 h 106"/>
              <a:gd name="T24" fmla="*/ 52 w 98"/>
              <a:gd name="T25" fmla="*/ 86 h 106"/>
              <a:gd name="T26" fmla="*/ 68 w 98"/>
              <a:gd name="T27" fmla="*/ 83 h 106"/>
              <a:gd name="T28" fmla="*/ 68 w 98"/>
              <a:gd name="T29" fmla="*/ 83 h 106"/>
              <a:gd name="T30" fmla="*/ 81 w 98"/>
              <a:gd name="T31" fmla="*/ 75 h 106"/>
              <a:gd name="T32" fmla="*/ 92 w 98"/>
              <a:gd name="T33" fmla="*/ 87 h 106"/>
              <a:gd name="T34" fmla="*/ 92 w 98"/>
              <a:gd name="T35" fmla="*/ 87 h 106"/>
              <a:gd name="T36" fmla="*/ 74 w 98"/>
              <a:gd name="T37" fmla="*/ 100 h 106"/>
              <a:gd name="T38" fmla="*/ 74 w 98"/>
              <a:gd name="T39" fmla="*/ 100 h 106"/>
              <a:gd name="T40" fmla="*/ 51 w 98"/>
              <a:gd name="T41" fmla="*/ 105 h 106"/>
              <a:gd name="T42" fmla="*/ 51 w 98"/>
              <a:gd name="T43" fmla="*/ 105 h 106"/>
              <a:gd name="T44" fmla="*/ 24 w 98"/>
              <a:gd name="T45" fmla="*/ 98 h 106"/>
              <a:gd name="T46" fmla="*/ 24 w 98"/>
              <a:gd name="T47" fmla="*/ 98 h 106"/>
              <a:gd name="T48" fmla="*/ 7 w 98"/>
              <a:gd name="T49" fmla="*/ 80 h 106"/>
              <a:gd name="T50" fmla="*/ 7 w 98"/>
              <a:gd name="T51" fmla="*/ 80 h 106"/>
              <a:gd name="T52" fmla="*/ 0 w 98"/>
              <a:gd name="T53" fmla="*/ 52 h 106"/>
              <a:gd name="T54" fmla="*/ 0 w 98"/>
              <a:gd name="T55" fmla="*/ 52 h 106"/>
              <a:gd name="T56" fmla="*/ 7 w 98"/>
              <a:gd name="T57" fmla="*/ 25 h 106"/>
              <a:gd name="T58" fmla="*/ 7 w 98"/>
              <a:gd name="T59" fmla="*/ 25 h 106"/>
              <a:gd name="T60" fmla="*/ 24 w 98"/>
              <a:gd name="T61" fmla="*/ 7 h 106"/>
              <a:gd name="T62" fmla="*/ 24 w 98"/>
              <a:gd name="T63" fmla="*/ 7 h 106"/>
              <a:gd name="T64" fmla="*/ 50 w 98"/>
              <a:gd name="T65" fmla="*/ 0 h 106"/>
              <a:gd name="T66" fmla="*/ 78 w 98"/>
              <a:gd name="T67" fmla="*/ 44 h 106"/>
              <a:gd name="T68" fmla="*/ 78 w 98"/>
              <a:gd name="T69" fmla="*/ 44 h 106"/>
              <a:gd name="T70" fmla="*/ 70 w 98"/>
              <a:gd name="T71" fmla="*/ 24 h 106"/>
              <a:gd name="T72" fmla="*/ 70 w 98"/>
              <a:gd name="T73" fmla="*/ 24 h 106"/>
              <a:gd name="T74" fmla="*/ 51 w 98"/>
              <a:gd name="T75" fmla="*/ 18 h 106"/>
              <a:gd name="T76" fmla="*/ 51 w 98"/>
              <a:gd name="T77" fmla="*/ 18 h 106"/>
              <a:gd name="T78" fmla="*/ 31 w 98"/>
              <a:gd name="T79" fmla="*/ 24 h 106"/>
              <a:gd name="T80" fmla="*/ 31 w 98"/>
              <a:gd name="T81" fmla="*/ 24 h 106"/>
              <a:gd name="T82" fmla="*/ 21 w 98"/>
              <a:gd name="T83" fmla="*/ 44 h 106"/>
              <a:gd name="T84" fmla="*/ 78 w 98"/>
              <a:gd name="T85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106">
                <a:moveTo>
                  <a:pt x="50" y="0"/>
                </a:moveTo>
                <a:lnTo>
                  <a:pt x="50" y="0"/>
                </a:lnTo>
                <a:cubicBezTo>
                  <a:pt x="66" y="0"/>
                  <a:pt x="77" y="4"/>
                  <a:pt x="85" y="13"/>
                </a:cubicBezTo>
                <a:lnTo>
                  <a:pt x="85" y="13"/>
                </a:lnTo>
                <a:cubicBezTo>
                  <a:pt x="93" y="23"/>
                  <a:pt x="97" y="35"/>
                  <a:pt x="97" y="52"/>
                </a:cubicBezTo>
                <a:lnTo>
                  <a:pt x="97" y="52"/>
                </a:lnTo>
                <a:cubicBezTo>
                  <a:pt x="97" y="54"/>
                  <a:pt x="97" y="57"/>
                  <a:pt x="97" y="61"/>
                </a:cubicBezTo>
                <a:lnTo>
                  <a:pt x="22" y="61"/>
                </a:lnTo>
                <a:lnTo>
                  <a:pt x="22" y="61"/>
                </a:lnTo>
                <a:cubicBezTo>
                  <a:pt x="23" y="69"/>
                  <a:pt x="27" y="75"/>
                  <a:pt x="32" y="80"/>
                </a:cubicBezTo>
                <a:lnTo>
                  <a:pt x="32" y="80"/>
                </a:lnTo>
                <a:cubicBezTo>
                  <a:pt x="38" y="84"/>
                  <a:pt x="45" y="86"/>
                  <a:pt x="52" y="86"/>
                </a:cubicBezTo>
                <a:lnTo>
                  <a:pt x="52" y="86"/>
                </a:lnTo>
                <a:cubicBezTo>
                  <a:pt x="58" y="86"/>
                  <a:pt x="63" y="85"/>
                  <a:pt x="68" y="83"/>
                </a:cubicBezTo>
                <a:lnTo>
                  <a:pt x="68" y="83"/>
                </a:lnTo>
                <a:cubicBezTo>
                  <a:pt x="73" y="81"/>
                  <a:pt x="77" y="78"/>
                  <a:pt x="81" y="75"/>
                </a:cubicBezTo>
                <a:lnTo>
                  <a:pt x="92" y="87"/>
                </a:lnTo>
                <a:lnTo>
                  <a:pt x="92" y="87"/>
                </a:lnTo>
                <a:cubicBezTo>
                  <a:pt x="87" y="92"/>
                  <a:pt x="81" y="97"/>
                  <a:pt x="74" y="100"/>
                </a:cubicBezTo>
                <a:lnTo>
                  <a:pt x="74" y="100"/>
                </a:lnTo>
                <a:cubicBezTo>
                  <a:pt x="67" y="103"/>
                  <a:pt x="59" y="105"/>
                  <a:pt x="51" y="105"/>
                </a:cubicBezTo>
                <a:lnTo>
                  <a:pt x="51" y="105"/>
                </a:lnTo>
                <a:cubicBezTo>
                  <a:pt x="41" y="105"/>
                  <a:pt x="32" y="102"/>
                  <a:pt x="24" y="98"/>
                </a:cubicBezTo>
                <a:lnTo>
                  <a:pt x="24" y="98"/>
                </a:lnTo>
                <a:cubicBezTo>
                  <a:pt x="16" y="94"/>
                  <a:pt x="11" y="87"/>
                  <a:pt x="7" y="80"/>
                </a:cubicBezTo>
                <a:lnTo>
                  <a:pt x="7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7" y="25"/>
                </a:cubicBezTo>
                <a:lnTo>
                  <a:pt x="7" y="25"/>
                </a:lnTo>
                <a:cubicBezTo>
                  <a:pt x="11" y="17"/>
                  <a:pt x="16" y="11"/>
                  <a:pt x="24" y="7"/>
                </a:cubicBezTo>
                <a:lnTo>
                  <a:pt x="24" y="7"/>
                </a:lnTo>
                <a:cubicBezTo>
                  <a:pt x="32" y="2"/>
                  <a:pt x="40" y="0"/>
                  <a:pt x="50" y="0"/>
                </a:cubicBezTo>
                <a:close/>
                <a:moveTo>
                  <a:pt x="78" y="44"/>
                </a:moveTo>
                <a:lnTo>
                  <a:pt x="78" y="44"/>
                </a:lnTo>
                <a:cubicBezTo>
                  <a:pt x="77" y="36"/>
                  <a:pt x="75" y="29"/>
                  <a:pt x="70" y="24"/>
                </a:cubicBezTo>
                <a:lnTo>
                  <a:pt x="70" y="24"/>
                </a:lnTo>
                <a:cubicBezTo>
                  <a:pt x="65" y="20"/>
                  <a:pt x="58" y="18"/>
                  <a:pt x="51" y="18"/>
                </a:cubicBezTo>
                <a:lnTo>
                  <a:pt x="51" y="18"/>
                </a:lnTo>
                <a:cubicBezTo>
                  <a:pt x="42" y="18"/>
                  <a:pt x="36" y="20"/>
                  <a:pt x="31" y="24"/>
                </a:cubicBezTo>
                <a:lnTo>
                  <a:pt x="31" y="24"/>
                </a:lnTo>
                <a:cubicBezTo>
                  <a:pt x="25" y="29"/>
                  <a:pt x="23" y="36"/>
                  <a:pt x="21" y="44"/>
                </a:cubicBezTo>
                <a:lnTo>
                  <a:pt x="78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45"/>
          <p:cNvSpPr>
            <a:spLocks noChangeArrowheads="1"/>
          </p:cNvSpPr>
          <p:nvPr/>
        </p:nvSpPr>
        <p:spPr bwMode="auto">
          <a:xfrm>
            <a:off x="4883933" y="1330014"/>
            <a:ext cx="132992" cy="182863"/>
          </a:xfrm>
          <a:custGeom>
            <a:avLst/>
            <a:gdLst>
              <a:gd name="T0" fmla="*/ 56 w 104"/>
              <a:gd name="T1" fmla="*/ 40 h 146"/>
              <a:gd name="T2" fmla="*/ 56 w 104"/>
              <a:gd name="T3" fmla="*/ 40 h 146"/>
              <a:gd name="T4" fmla="*/ 80 w 104"/>
              <a:gd name="T5" fmla="*/ 46 h 146"/>
              <a:gd name="T6" fmla="*/ 80 w 104"/>
              <a:gd name="T7" fmla="*/ 46 h 146"/>
              <a:gd name="T8" fmla="*/ 97 w 104"/>
              <a:gd name="T9" fmla="*/ 65 h 146"/>
              <a:gd name="T10" fmla="*/ 97 w 104"/>
              <a:gd name="T11" fmla="*/ 65 h 146"/>
              <a:gd name="T12" fmla="*/ 103 w 104"/>
              <a:gd name="T13" fmla="*/ 93 h 146"/>
              <a:gd name="T14" fmla="*/ 103 w 104"/>
              <a:gd name="T15" fmla="*/ 93 h 146"/>
              <a:gd name="T16" fmla="*/ 97 w 104"/>
              <a:gd name="T17" fmla="*/ 120 h 146"/>
              <a:gd name="T18" fmla="*/ 97 w 104"/>
              <a:gd name="T19" fmla="*/ 120 h 146"/>
              <a:gd name="T20" fmla="*/ 81 w 104"/>
              <a:gd name="T21" fmla="*/ 138 h 146"/>
              <a:gd name="T22" fmla="*/ 81 w 104"/>
              <a:gd name="T23" fmla="*/ 138 h 146"/>
              <a:gd name="T24" fmla="*/ 56 w 104"/>
              <a:gd name="T25" fmla="*/ 145 h 146"/>
              <a:gd name="T26" fmla="*/ 56 w 104"/>
              <a:gd name="T27" fmla="*/ 145 h 146"/>
              <a:gd name="T28" fmla="*/ 35 w 104"/>
              <a:gd name="T29" fmla="*/ 140 h 146"/>
              <a:gd name="T30" fmla="*/ 35 w 104"/>
              <a:gd name="T31" fmla="*/ 140 h 146"/>
              <a:gd name="T32" fmla="*/ 21 w 104"/>
              <a:gd name="T33" fmla="*/ 126 h 146"/>
              <a:gd name="T34" fmla="*/ 21 w 104"/>
              <a:gd name="T35" fmla="*/ 143 h 146"/>
              <a:gd name="T36" fmla="*/ 0 w 104"/>
              <a:gd name="T37" fmla="*/ 143 h 146"/>
              <a:gd name="T38" fmla="*/ 0 w 104"/>
              <a:gd name="T39" fmla="*/ 0 h 146"/>
              <a:gd name="T40" fmla="*/ 21 w 104"/>
              <a:gd name="T41" fmla="*/ 0 h 146"/>
              <a:gd name="T42" fmla="*/ 21 w 104"/>
              <a:gd name="T43" fmla="*/ 58 h 146"/>
              <a:gd name="T44" fmla="*/ 21 w 104"/>
              <a:gd name="T45" fmla="*/ 58 h 146"/>
              <a:gd name="T46" fmla="*/ 35 w 104"/>
              <a:gd name="T47" fmla="*/ 45 h 146"/>
              <a:gd name="T48" fmla="*/ 35 w 104"/>
              <a:gd name="T49" fmla="*/ 45 h 146"/>
              <a:gd name="T50" fmla="*/ 56 w 104"/>
              <a:gd name="T51" fmla="*/ 40 h 146"/>
              <a:gd name="T52" fmla="*/ 51 w 104"/>
              <a:gd name="T53" fmla="*/ 126 h 146"/>
              <a:gd name="T54" fmla="*/ 51 w 104"/>
              <a:gd name="T55" fmla="*/ 126 h 146"/>
              <a:gd name="T56" fmla="*/ 67 w 104"/>
              <a:gd name="T57" fmla="*/ 121 h 146"/>
              <a:gd name="T58" fmla="*/ 67 w 104"/>
              <a:gd name="T59" fmla="*/ 121 h 146"/>
              <a:gd name="T60" fmla="*/ 78 w 104"/>
              <a:gd name="T61" fmla="*/ 109 h 146"/>
              <a:gd name="T62" fmla="*/ 78 w 104"/>
              <a:gd name="T63" fmla="*/ 109 h 146"/>
              <a:gd name="T64" fmla="*/ 81 w 104"/>
              <a:gd name="T65" fmla="*/ 91 h 146"/>
              <a:gd name="T66" fmla="*/ 81 w 104"/>
              <a:gd name="T67" fmla="*/ 91 h 146"/>
              <a:gd name="T68" fmla="*/ 78 w 104"/>
              <a:gd name="T69" fmla="*/ 75 h 146"/>
              <a:gd name="T70" fmla="*/ 78 w 104"/>
              <a:gd name="T71" fmla="*/ 75 h 146"/>
              <a:gd name="T72" fmla="*/ 67 w 104"/>
              <a:gd name="T73" fmla="*/ 63 h 146"/>
              <a:gd name="T74" fmla="*/ 67 w 104"/>
              <a:gd name="T75" fmla="*/ 63 h 146"/>
              <a:gd name="T76" fmla="*/ 51 w 104"/>
              <a:gd name="T77" fmla="*/ 58 h 146"/>
              <a:gd name="T78" fmla="*/ 51 w 104"/>
              <a:gd name="T79" fmla="*/ 58 h 146"/>
              <a:gd name="T80" fmla="*/ 35 w 104"/>
              <a:gd name="T81" fmla="*/ 63 h 146"/>
              <a:gd name="T82" fmla="*/ 35 w 104"/>
              <a:gd name="T83" fmla="*/ 63 h 146"/>
              <a:gd name="T84" fmla="*/ 25 w 104"/>
              <a:gd name="T85" fmla="*/ 75 h 146"/>
              <a:gd name="T86" fmla="*/ 25 w 104"/>
              <a:gd name="T87" fmla="*/ 75 h 146"/>
              <a:gd name="T88" fmla="*/ 21 w 104"/>
              <a:gd name="T89" fmla="*/ 91 h 146"/>
              <a:gd name="T90" fmla="*/ 21 w 104"/>
              <a:gd name="T91" fmla="*/ 91 h 146"/>
              <a:gd name="T92" fmla="*/ 29 w 104"/>
              <a:gd name="T93" fmla="*/ 116 h 146"/>
              <a:gd name="T94" fmla="*/ 29 w 104"/>
              <a:gd name="T95" fmla="*/ 116 h 146"/>
              <a:gd name="T96" fmla="*/ 51 w 104"/>
              <a:gd name="T97" fmla="*/ 12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46">
                <a:moveTo>
                  <a:pt x="56" y="40"/>
                </a:moveTo>
                <a:lnTo>
                  <a:pt x="56" y="40"/>
                </a:lnTo>
                <a:cubicBezTo>
                  <a:pt x="65" y="40"/>
                  <a:pt x="73" y="42"/>
                  <a:pt x="80" y="46"/>
                </a:cubicBezTo>
                <a:lnTo>
                  <a:pt x="80" y="46"/>
                </a:lnTo>
                <a:cubicBezTo>
                  <a:pt x="87" y="51"/>
                  <a:pt x="93" y="57"/>
                  <a:pt x="97" y="65"/>
                </a:cubicBezTo>
                <a:lnTo>
                  <a:pt x="97" y="65"/>
                </a:lnTo>
                <a:cubicBezTo>
                  <a:pt x="101" y="73"/>
                  <a:pt x="103" y="82"/>
                  <a:pt x="103" y="93"/>
                </a:cubicBezTo>
                <a:lnTo>
                  <a:pt x="103" y="93"/>
                </a:lnTo>
                <a:cubicBezTo>
                  <a:pt x="103" y="103"/>
                  <a:pt x="101" y="112"/>
                  <a:pt x="97" y="120"/>
                </a:cubicBezTo>
                <a:lnTo>
                  <a:pt x="97" y="120"/>
                </a:lnTo>
                <a:cubicBezTo>
                  <a:pt x="94" y="127"/>
                  <a:pt x="88" y="134"/>
                  <a:pt x="81" y="138"/>
                </a:cubicBezTo>
                <a:lnTo>
                  <a:pt x="81" y="138"/>
                </a:lnTo>
                <a:cubicBezTo>
                  <a:pt x="73" y="142"/>
                  <a:pt x="65" y="145"/>
                  <a:pt x="56" y="145"/>
                </a:cubicBezTo>
                <a:lnTo>
                  <a:pt x="56" y="145"/>
                </a:lnTo>
                <a:cubicBezTo>
                  <a:pt x="48" y="145"/>
                  <a:pt x="41" y="143"/>
                  <a:pt x="35" y="140"/>
                </a:cubicBezTo>
                <a:lnTo>
                  <a:pt x="35" y="140"/>
                </a:lnTo>
                <a:cubicBezTo>
                  <a:pt x="29" y="137"/>
                  <a:pt x="25" y="132"/>
                  <a:pt x="21" y="126"/>
                </a:cubicBezTo>
                <a:lnTo>
                  <a:pt x="21" y="143"/>
                </a:lnTo>
                <a:lnTo>
                  <a:pt x="0" y="143"/>
                </a:lnTo>
                <a:lnTo>
                  <a:pt x="0" y="0"/>
                </a:lnTo>
                <a:lnTo>
                  <a:pt x="21" y="0"/>
                </a:lnTo>
                <a:lnTo>
                  <a:pt x="21" y="58"/>
                </a:lnTo>
                <a:lnTo>
                  <a:pt x="21" y="58"/>
                </a:lnTo>
                <a:cubicBezTo>
                  <a:pt x="25" y="52"/>
                  <a:pt x="29" y="48"/>
                  <a:pt x="35" y="45"/>
                </a:cubicBezTo>
                <a:lnTo>
                  <a:pt x="35" y="45"/>
                </a:lnTo>
                <a:cubicBezTo>
                  <a:pt x="41" y="41"/>
                  <a:pt x="48" y="40"/>
                  <a:pt x="56" y="40"/>
                </a:cubicBezTo>
                <a:close/>
                <a:moveTo>
                  <a:pt x="51" y="126"/>
                </a:moveTo>
                <a:lnTo>
                  <a:pt x="51" y="126"/>
                </a:lnTo>
                <a:cubicBezTo>
                  <a:pt x="57" y="126"/>
                  <a:pt x="62" y="124"/>
                  <a:pt x="67" y="121"/>
                </a:cubicBezTo>
                <a:lnTo>
                  <a:pt x="67" y="121"/>
                </a:lnTo>
                <a:cubicBezTo>
                  <a:pt x="72" y="118"/>
                  <a:pt x="75" y="114"/>
                  <a:pt x="78" y="109"/>
                </a:cubicBezTo>
                <a:lnTo>
                  <a:pt x="78" y="109"/>
                </a:lnTo>
                <a:cubicBezTo>
                  <a:pt x="80" y="104"/>
                  <a:pt x="81" y="98"/>
                  <a:pt x="81" y="91"/>
                </a:cubicBezTo>
                <a:lnTo>
                  <a:pt x="81" y="91"/>
                </a:lnTo>
                <a:cubicBezTo>
                  <a:pt x="81" y="85"/>
                  <a:pt x="80" y="80"/>
                  <a:pt x="78" y="75"/>
                </a:cubicBezTo>
                <a:lnTo>
                  <a:pt x="78" y="75"/>
                </a:lnTo>
                <a:cubicBezTo>
                  <a:pt x="75" y="69"/>
                  <a:pt x="72" y="66"/>
                  <a:pt x="67" y="63"/>
                </a:cubicBezTo>
                <a:lnTo>
                  <a:pt x="67" y="63"/>
                </a:lnTo>
                <a:cubicBezTo>
                  <a:pt x="62" y="60"/>
                  <a:pt x="57" y="58"/>
                  <a:pt x="51" y="58"/>
                </a:cubicBezTo>
                <a:lnTo>
                  <a:pt x="51" y="58"/>
                </a:lnTo>
                <a:cubicBezTo>
                  <a:pt x="45" y="58"/>
                  <a:pt x="40" y="60"/>
                  <a:pt x="35" y="63"/>
                </a:cubicBezTo>
                <a:lnTo>
                  <a:pt x="35" y="63"/>
                </a:lnTo>
                <a:cubicBezTo>
                  <a:pt x="31" y="66"/>
                  <a:pt x="28" y="69"/>
                  <a:pt x="25" y="75"/>
                </a:cubicBezTo>
                <a:lnTo>
                  <a:pt x="25" y="75"/>
                </a:lnTo>
                <a:cubicBezTo>
                  <a:pt x="23" y="80"/>
                  <a:pt x="21" y="85"/>
                  <a:pt x="21" y="91"/>
                </a:cubicBezTo>
                <a:lnTo>
                  <a:pt x="21" y="91"/>
                </a:lnTo>
                <a:cubicBezTo>
                  <a:pt x="21" y="102"/>
                  <a:pt x="24" y="110"/>
                  <a:pt x="29" y="116"/>
                </a:cubicBezTo>
                <a:lnTo>
                  <a:pt x="29" y="116"/>
                </a:lnTo>
                <a:cubicBezTo>
                  <a:pt x="35" y="122"/>
                  <a:pt x="43" y="126"/>
                  <a:pt x="51" y="126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46"/>
          <p:cNvSpPr>
            <a:spLocks noChangeArrowheads="1"/>
          </p:cNvSpPr>
          <p:nvPr/>
        </p:nvSpPr>
        <p:spPr bwMode="auto">
          <a:xfrm>
            <a:off x="5028009" y="1379884"/>
            <a:ext cx="121910" cy="132992"/>
          </a:xfrm>
          <a:custGeom>
            <a:avLst/>
            <a:gdLst>
              <a:gd name="T0" fmla="*/ 50 w 98"/>
              <a:gd name="T1" fmla="*/ 0 h 106"/>
              <a:gd name="T2" fmla="*/ 50 w 98"/>
              <a:gd name="T3" fmla="*/ 0 h 106"/>
              <a:gd name="T4" fmla="*/ 85 w 98"/>
              <a:gd name="T5" fmla="*/ 13 h 106"/>
              <a:gd name="T6" fmla="*/ 85 w 98"/>
              <a:gd name="T7" fmla="*/ 13 h 106"/>
              <a:gd name="T8" fmla="*/ 97 w 98"/>
              <a:gd name="T9" fmla="*/ 52 h 106"/>
              <a:gd name="T10" fmla="*/ 97 w 98"/>
              <a:gd name="T11" fmla="*/ 52 h 106"/>
              <a:gd name="T12" fmla="*/ 97 w 98"/>
              <a:gd name="T13" fmla="*/ 61 h 106"/>
              <a:gd name="T14" fmla="*/ 22 w 98"/>
              <a:gd name="T15" fmla="*/ 61 h 106"/>
              <a:gd name="T16" fmla="*/ 22 w 98"/>
              <a:gd name="T17" fmla="*/ 61 h 106"/>
              <a:gd name="T18" fmla="*/ 33 w 98"/>
              <a:gd name="T19" fmla="*/ 80 h 106"/>
              <a:gd name="T20" fmla="*/ 33 w 98"/>
              <a:gd name="T21" fmla="*/ 80 h 106"/>
              <a:gd name="T22" fmla="*/ 52 w 98"/>
              <a:gd name="T23" fmla="*/ 86 h 106"/>
              <a:gd name="T24" fmla="*/ 52 w 98"/>
              <a:gd name="T25" fmla="*/ 86 h 106"/>
              <a:gd name="T26" fmla="*/ 67 w 98"/>
              <a:gd name="T27" fmla="*/ 83 h 106"/>
              <a:gd name="T28" fmla="*/ 67 w 98"/>
              <a:gd name="T29" fmla="*/ 83 h 106"/>
              <a:gd name="T30" fmla="*/ 80 w 98"/>
              <a:gd name="T31" fmla="*/ 75 h 106"/>
              <a:gd name="T32" fmla="*/ 92 w 98"/>
              <a:gd name="T33" fmla="*/ 87 h 106"/>
              <a:gd name="T34" fmla="*/ 92 w 98"/>
              <a:gd name="T35" fmla="*/ 87 h 106"/>
              <a:gd name="T36" fmla="*/ 74 w 98"/>
              <a:gd name="T37" fmla="*/ 100 h 106"/>
              <a:gd name="T38" fmla="*/ 74 w 98"/>
              <a:gd name="T39" fmla="*/ 100 h 106"/>
              <a:gd name="T40" fmla="*/ 51 w 98"/>
              <a:gd name="T41" fmla="*/ 105 h 106"/>
              <a:gd name="T42" fmla="*/ 51 w 98"/>
              <a:gd name="T43" fmla="*/ 105 h 106"/>
              <a:gd name="T44" fmla="*/ 24 w 98"/>
              <a:gd name="T45" fmla="*/ 98 h 106"/>
              <a:gd name="T46" fmla="*/ 24 w 98"/>
              <a:gd name="T47" fmla="*/ 98 h 106"/>
              <a:gd name="T48" fmla="*/ 6 w 98"/>
              <a:gd name="T49" fmla="*/ 80 h 106"/>
              <a:gd name="T50" fmla="*/ 6 w 98"/>
              <a:gd name="T51" fmla="*/ 80 h 106"/>
              <a:gd name="T52" fmla="*/ 0 w 98"/>
              <a:gd name="T53" fmla="*/ 52 h 106"/>
              <a:gd name="T54" fmla="*/ 0 w 98"/>
              <a:gd name="T55" fmla="*/ 52 h 106"/>
              <a:gd name="T56" fmla="*/ 6 w 98"/>
              <a:gd name="T57" fmla="*/ 25 h 106"/>
              <a:gd name="T58" fmla="*/ 6 w 98"/>
              <a:gd name="T59" fmla="*/ 25 h 106"/>
              <a:gd name="T60" fmla="*/ 24 w 98"/>
              <a:gd name="T61" fmla="*/ 7 h 106"/>
              <a:gd name="T62" fmla="*/ 24 w 98"/>
              <a:gd name="T63" fmla="*/ 7 h 106"/>
              <a:gd name="T64" fmla="*/ 50 w 98"/>
              <a:gd name="T65" fmla="*/ 0 h 106"/>
              <a:gd name="T66" fmla="*/ 78 w 98"/>
              <a:gd name="T67" fmla="*/ 44 h 106"/>
              <a:gd name="T68" fmla="*/ 78 w 98"/>
              <a:gd name="T69" fmla="*/ 44 h 106"/>
              <a:gd name="T70" fmla="*/ 70 w 98"/>
              <a:gd name="T71" fmla="*/ 24 h 106"/>
              <a:gd name="T72" fmla="*/ 70 w 98"/>
              <a:gd name="T73" fmla="*/ 24 h 106"/>
              <a:gd name="T74" fmla="*/ 50 w 98"/>
              <a:gd name="T75" fmla="*/ 18 h 106"/>
              <a:gd name="T76" fmla="*/ 50 w 98"/>
              <a:gd name="T77" fmla="*/ 18 h 106"/>
              <a:gd name="T78" fmla="*/ 31 w 98"/>
              <a:gd name="T79" fmla="*/ 24 h 106"/>
              <a:gd name="T80" fmla="*/ 31 w 98"/>
              <a:gd name="T81" fmla="*/ 24 h 106"/>
              <a:gd name="T82" fmla="*/ 22 w 98"/>
              <a:gd name="T83" fmla="*/ 44 h 106"/>
              <a:gd name="T84" fmla="*/ 78 w 98"/>
              <a:gd name="T85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106">
                <a:moveTo>
                  <a:pt x="50" y="0"/>
                </a:moveTo>
                <a:lnTo>
                  <a:pt x="50" y="0"/>
                </a:lnTo>
                <a:cubicBezTo>
                  <a:pt x="66" y="0"/>
                  <a:pt x="77" y="4"/>
                  <a:pt x="85" y="13"/>
                </a:cubicBezTo>
                <a:lnTo>
                  <a:pt x="85" y="13"/>
                </a:lnTo>
                <a:cubicBezTo>
                  <a:pt x="93" y="23"/>
                  <a:pt x="97" y="35"/>
                  <a:pt x="97" y="52"/>
                </a:cubicBezTo>
                <a:lnTo>
                  <a:pt x="97" y="52"/>
                </a:lnTo>
                <a:cubicBezTo>
                  <a:pt x="97" y="54"/>
                  <a:pt x="97" y="57"/>
                  <a:pt x="97" y="61"/>
                </a:cubicBezTo>
                <a:lnTo>
                  <a:pt x="22" y="61"/>
                </a:lnTo>
                <a:lnTo>
                  <a:pt x="22" y="61"/>
                </a:lnTo>
                <a:cubicBezTo>
                  <a:pt x="23" y="69"/>
                  <a:pt x="27" y="75"/>
                  <a:pt x="33" y="80"/>
                </a:cubicBezTo>
                <a:lnTo>
                  <a:pt x="33" y="80"/>
                </a:lnTo>
                <a:cubicBezTo>
                  <a:pt x="38" y="84"/>
                  <a:pt x="45" y="86"/>
                  <a:pt x="52" y="86"/>
                </a:cubicBezTo>
                <a:lnTo>
                  <a:pt x="52" y="86"/>
                </a:lnTo>
                <a:cubicBezTo>
                  <a:pt x="58" y="86"/>
                  <a:pt x="63" y="85"/>
                  <a:pt x="67" y="83"/>
                </a:cubicBezTo>
                <a:lnTo>
                  <a:pt x="67" y="83"/>
                </a:lnTo>
                <a:cubicBezTo>
                  <a:pt x="72" y="81"/>
                  <a:pt x="77" y="78"/>
                  <a:pt x="80" y="75"/>
                </a:cubicBezTo>
                <a:lnTo>
                  <a:pt x="92" y="87"/>
                </a:lnTo>
                <a:lnTo>
                  <a:pt x="92" y="87"/>
                </a:lnTo>
                <a:cubicBezTo>
                  <a:pt x="87" y="92"/>
                  <a:pt x="81" y="97"/>
                  <a:pt x="74" y="100"/>
                </a:cubicBezTo>
                <a:lnTo>
                  <a:pt x="74" y="100"/>
                </a:lnTo>
                <a:cubicBezTo>
                  <a:pt x="67" y="103"/>
                  <a:pt x="60" y="105"/>
                  <a:pt x="51" y="105"/>
                </a:cubicBezTo>
                <a:lnTo>
                  <a:pt x="51" y="105"/>
                </a:lnTo>
                <a:cubicBezTo>
                  <a:pt x="40" y="105"/>
                  <a:pt x="32" y="102"/>
                  <a:pt x="24" y="98"/>
                </a:cubicBezTo>
                <a:lnTo>
                  <a:pt x="24" y="98"/>
                </a:lnTo>
                <a:cubicBezTo>
                  <a:pt x="17" y="94"/>
                  <a:pt x="10" y="87"/>
                  <a:pt x="6" y="80"/>
                </a:cubicBezTo>
                <a:lnTo>
                  <a:pt x="6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6" y="25"/>
                </a:cubicBezTo>
                <a:lnTo>
                  <a:pt x="6" y="25"/>
                </a:lnTo>
                <a:cubicBezTo>
                  <a:pt x="10" y="17"/>
                  <a:pt x="17" y="11"/>
                  <a:pt x="24" y="7"/>
                </a:cubicBezTo>
                <a:lnTo>
                  <a:pt x="24" y="7"/>
                </a:lnTo>
                <a:cubicBezTo>
                  <a:pt x="32" y="2"/>
                  <a:pt x="40" y="0"/>
                  <a:pt x="50" y="0"/>
                </a:cubicBezTo>
                <a:close/>
                <a:moveTo>
                  <a:pt x="78" y="44"/>
                </a:moveTo>
                <a:lnTo>
                  <a:pt x="78" y="44"/>
                </a:lnTo>
                <a:cubicBezTo>
                  <a:pt x="78" y="36"/>
                  <a:pt x="75" y="29"/>
                  <a:pt x="70" y="24"/>
                </a:cubicBezTo>
                <a:lnTo>
                  <a:pt x="70" y="24"/>
                </a:lnTo>
                <a:cubicBezTo>
                  <a:pt x="65" y="20"/>
                  <a:pt x="58" y="18"/>
                  <a:pt x="50" y="18"/>
                </a:cubicBezTo>
                <a:lnTo>
                  <a:pt x="50" y="18"/>
                </a:lnTo>
                <a:cubicBezTo>
                  <a:pt x="43" y="18"/>
                  <a:pt x="36" y="20"/>
                  <a:pt x="31" y="24"/>
                </a:cubicBezTo>
                <a:lnTo>
                  <a:pt x="31" y="24"/>
                </a:lnTo>
                <a:cubicBezTo>
                  <a:pt x="26" y="29"/>
                  <a:pt x="22" y="36"/>
                  <a:pt x="22" y="44"/>
                </a:cubicBezTo>
                <a:lnTo>
                  <a:pt x="78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47"/>
          <p:cNvSpPr>
            <a:spLocks noChangeArrowheads="1"/>
          </p:cNvSpPr>
          <p:nvPr/>
        </p:nvSpPr>
        <p:spPr bwMode="auto">
          <a:xfrm>
            <a:off x="5177627" y="1330014"/>
            <a:ext cx="33248" cy="182863"/>
          </a:xfrm>
          <a:custGeom>
            <a:avLst/>
            <a:gdLst>
              <a:gd name="T0" fmla="*/ 2 w 26"/>
              <a:gd name="T1" fmla="*/ 43 h 146"/>
              <a:gd name="T2" fmla="*/ 23 w 26"/>
              <a:gd name="T3" fmla="*/ 43 h 146"/>
              <a:gd name="T4" fmla="*/ 23 w 26"/>
              <a:gd name="T5" fmla="*/ 145 h 146"/>
              <a:gd name="T6" fmla="*/ 2 w 26"/>
              <a:gd name="T7" fmla="*/ 145 h 146"/>
              <a:gd name="T8" fmla="*/ 2 w 26"/>
              <a:gd name="T9" fmla="*/ 43 h 146"/>
              <a:gd name="T10" fmla="*/ 13 w 26"/>
              <a:gd name="T11" fmla="*/ 0 h 146"/>
              <a:gd name="T12" fmla="*/ 13 w 26"/>
              <a:gd name="T13" fmla="*/ 0 h 146"/>
              <a:gd name="T14" fmla="*/ 21 w 26"/>
              <a:gd name="T15" fmla="*/ 3 h 146"/>
              <a:gd name="T16" fmla="*/ 21 w 26"/>
              <a:gd name="T17" fmla="*/ 3 h 146"/>
              <a:gd name="T18" fmla="*/ 25 w 26"/>
              <a:gd name="T19" fmla="*/ 13 h 146"/>
              <a:gd name="T20" fmla="*/ 25 w 26"/>
              <a:gd name="T21" fmla="*/ 13 h 146"/>
              <a:gd name="T22" fmla="*/ 21 w 26"/>
              <a:gd name="T23" fmla="*/ 23 h 146"/>
              <a:gd name="T24" fmla="*/ 21 w 26"/>
              <a:gd name="T25" fmla="*/ 23 h 146"/>
              <a:gd name="T26" fmla="*/ 13 w 26"/>
              <a:gd name="T27" fmla="*/ 27 h 146"/>
              <a:gd name="T28" fmla="*/ 13 w 26"/>
              <a:gd name="T29" fmla="*/ 27 h 146"/>
              <a:gd name="T30" fmla="*/ 4 w 26"/>
              <a:gd name="T31" fmla="*/ 23 h 146"/>
              <a:gd name="T32" fmla="*/ 4 w 26"/>
              <a:gd name="T33" fmla="*/ 23 h 146"/>
              <a:gd name="T34" fmla="*/ 0 w 26"/>
              <a:gd name="T35" fmla="*/ 13 h 146"/>
              <a:gd name="T36" fmla="*/ 0 w 26"/>
              <a:gd name="T37" fmla="*/ 13 h 146"/>
              <a:gd name="T38" fmla="*/ 4 w 26"/>
              <a:gd name="T39" fmla="*/ 3 h 146"/>
              <a:gd name="T40" fmla="*/ 4 w 26"/>
              <a:gd name="T41" fmla="*/ 3 h 146"/>
              <a:gd name="T42" fmla="*/ 13 w 26"/>
              <a:gd name="T4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" h="146">
                <a:moveTo>
                  <a:pt x="2" y="43"/>
                </a:moveTo>
                <a:lnTo>
                  <a:pt x="23" y="43"/>
                </a:lnTo>
                <a:lnTo>
                  <a:pt x="23" y="145"/>
                </a:lnTo>
                <a:lnTo>
                  <a:pt x="2" y="145"/>
                </a:lnTo>
                <a:lnTo>
                  <a:pt x="2" y="43"/>
                </a:lnTo>
                <a:close/>
                <a:moveTo>
                  <a:pt x="13" y="0"/>
                </a:moveTo>
                <a:lnTo>
                  <a:pt x="13" y="0"/>
                </a:lnTo>
                <a:cubicBezTo>
                  <a:pt x="16" y="0"/>
                  <a:pt x="19" y="1"/>
                  <a:pt x="21" y="3"/>
                </a:cubicBezTo>
                <a:lnTo>
                  <a:pt x="21" y="3"/>
                </a:lnTo>
                <a:cubicBezTo>
                  <a:pt x="24" y="6"/>
                  <a:pt x="25" y="9"/>
                  <a:pt x="25" y="13"/>
                </a:cubicBezTo>
                <a:lnTo>
                  <a:pt x="25" y="13"/>
                </a:lnTo>
                <a:cubicBezTo>
                  <a:pt x="25" y="17"/>
                  <a:pt x="24" y="20"/>
                  <a:pt x="21" y="23"/>
                </a:cubicBezTo>
                <a:lnTo>
                  <a:pt x="21" y="23"/>
                </a:lnTo>
                <a:cubicBezTo>
                  <a:pt x="19" y="26"/>
                  <a:pt x="16" y="27"/>
                  <a:pt x="13" y="27"/>
                </a:cubicBezTo>
                <a:lnTo>
                  <a:pt x="13" y="27"/>
                </a:lnTo>
                <a:cubicBezTo>
                  <a:pt x="9" y="27"/>
                  <a:pt x="6" y="26"/>
                  <a:pt x="4" y="23"/>
                </a:cubicBezTo>
                <a:lnTo>
                  <a:pt x="4" y="23"/>
                </a:lnTo>
                <a:cubicBezTo>
                  <a:pt x="1" y="20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4" y="3"/>
                </a:cubicBezTo>
                <a:lnTo>
                  <a:pt x="4" y="3"/>
                </a:lnTo>
                <a:cubicBezTo>
                  <a:pt x="6" y="1"/>
                  <a:pt x="9" y="0"/>
                  <a:pt x="13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48"/>
          <p:cNvSpPr>
            <a:spLocks noChangeArrowheads="1"/>
          </p:cNvSpPr>
          <p:nvPr/>
        </p:nvSpPr>
        <p:spPr bwMode="auto">
          <a:xfrm>
            <a:off x="5244123" y="1379884"/>
            <a:ext cx="121910" cy="132992"/>
          </a:xfrm>
          <a:custGeom>
            <a:avLst/>
            <a:gdLst>
              <a:gd name="T0" fmla="*/ 57 w 96"/>
              <a:gd name="T1" fmla="*/ 0 h 104"/>
              <a:gd name="T2" fmla="*/ 57 w 96"/>
              <a:gd name="T3" fmla="*/ 0 h 104"/>
              <a:gd name="T4" fmla="*/ 84 w 96"/>
              <a:gd name="T5" fmla="*/ 11 h 104"/>
              <a:gd name="T6" fmla="*/ 84 w 96"/>
              <a:gd name="T7" fmla="*/ 11 h 104"/>
              <a:gd name="T8" fmla="*/ 95 w 96"/>
              <a:gd name="T9" fmla="*/ 40 h 104"/>
              <a:gd name="T10" fmla="*/ 95 w 96"/>
              <a:gd name="T11" fmla="*/ 103 h 104"/>
              <a:gd name="T12" fmla="*/ 73 w 96"/>
              <a:gd name="T13" fmla="*/ 103 h 104"/>
              <a:gd name="T14" fmla="*/ 73 w 96"/>
              <a:gd name="T15" fmla="*/ 46 h 104"/>
              <a:gd name="T16" fmla="*/ 73 w 96"/>
              <a:gd name="T17" fmla="*/ 46 h 104"/>
              <a:gd name="T18" fmla="*/ 67 w 96"/>
              <a:gd name="T19" fmla="*/ 28 h 104"/>
              <a:gd name="T20" fmla="*/ 67 w 96"/>
              <a:gd name="T21" fmla="*/ 28 h 104"/>
              <a:gd name="T22" fmla="*/ 50 w 96"/>
              <a:gd name="T23" fmla="*/ 21 h 104"/>
              <a:gd name="T24" fmla="*/ 50 w 96"/>
              <a:gd name="T25" fmla="*/ 21 h 104"/>
              <a:gd name="T26" fmla="*/ 30 w 96"/>
              <a:gd name="T27" fmla="*/ 29 h 104"/>
              <a:gd name="T28" fmla="*/ 30 w 96"/>
              <a:gd name="T29" fmla="*/ 29 h 104"/>
              <a:gd name="T30" fmla="*/ 21 w 96"/>
              <a:gd name="T31" fmla="*/ 49 h 104"/>
              <a:gd name="T32" fmla="*/ 21 w 96"/>
              <a:gd name="T33" fmla="*/ 103 h 104"/>
              <a:gd name="T34" fmla="*/ 0 w 96"/>
              <a:gd name="T35" fmla="*/ 103 h 104"/>
              <a:gd name="T36" fmla="*/ 0 w 96"/>
              <a:gd name="T37" fmla="*/ 1 h 104"/>
              <a:gd name="T38" fmla="*/ 21 w 96"/>
              <a:gd name="T39" fmla="*/ 1 h 104"/>
              <a:gd name="T40" fmla="*/ 21 w 96"/>
              <a:gd name="T41" fmla="*/ 20 h 104"/>
              <a:gd name="T42" fmla="*/ 21 w 96"/>
              <a:gd name="T43" fmla="*/ 20 h 104"/>
              <a:gd name="T44" fmla="*/ 57 w 96"/>
              <a:gd name="T4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104">
                <a:moveTo>
                  <a:pt x="57" y="0"/>
                </a:moveTo>
                <a:lnTo>
                  <a:pt x="57" y="0"/>
                </a:lnTo>
                <a:cubicBezTo>
                  <a:pt x="69" y="0"/>
                  <a:pt x="78" y="3"/>
                  <a:pt x="84" y="11"/>
                </a:cubicBezTo>
                <a:lnTo>
                  <a:pt x="84" y="11"/>
                </a:lnTo>
                <a:cubicBezTo>
                  <a:pt x="91" y="17"/>
                  <a:pt x="95" y="27"/>
                  <a:pt x="95" y="40"/>
                </a:cubicBezTo>
                <a:lnTo>
                  <a:pt x="95" y="103"/>
                </a:lnTo>
                <a:lnTo>
                  <a:pt x="73" y="103"/>
                </a:lnTo>
                <a:lnTo>
                  <a:pt x="73" y="46"/>
                </a:lnTo>
                <a:lnTo>
                  <a:pt x="73" y="46"/>
                </a:lnTo>
                <a:cubicBezTo>
                  <a:pt x="73" y="38"/>
                  <a:pt x="71" y="32"/>
                  <a:pt x="67" y="28"/>
                </a:cubicBezTo>
                <a:lnTo>
                  <a:pt x="67" y="28"/>
                </a:lnTo>
                <a:cubicBezTo>
                  <a:pt x="62" y="23"/>
                  <a:pt x="57" y="21"/>
                  <a:pt x="50" y="21"/>
                </a:cubicBezTo>
                <a:lnTo>
                  <a:pt x="50" y="21"/>
                </a:lnTo>
                <a:cubicBezTo>
                  <a:pt x="42" y="21"/>
                  <a:pt x="35" y="23"/>
                  <a:pt x="30" y="29"/>
                </a:cubicBezTo>
                <a:lnTo>
                  <a:pt x="30" y="29"/>
                </a:lnTo>
                <a:cubicBezTo>
                  <a:pt x="25" y="34"/>
                  <a:pt x="22" y="40"/>
                  <a:pt x="21" y="49"/>
                </a:cubicBezTo>
                <a:lnTo>
                  <a:pt x="21" y="103"/>
                </a:lnTo>
                <a:lnTo>
                  <a:pt x="0" y="103"/>
                </a:lnTo>
                <a:lnTo>
                  <a:pt x="0" y="1"/>
                </a:lnTo>
                <a:lnTo>
                  <a:pt x="21" y="1"/>
                </a:lnTo>
                <a:lnTo>
                  <a:pt x="21" y="20"/>
                </a:lnTo>
                <a:lnTo>
                  <a:pt x="21" y="20"/>
                </a:lnTo>
                <a:cubicBezTo>
                  <a:pt x="28" y="7"/>
                  <a:pt x="40" y="0"/>
                  <a:pt x="57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49"/>
          <p:cNvSpPr>
            <a:spLocks noChangeArrowheads="1"/>
          </p:cNvSpPr>
          <p:nvPr/>
        </p:nvSpPr>
        <p:spPr bwMode="auto">
          <a:xfrm>
            <a:off x="5388198" y="1379884"/>
            <a:ext cx="127449" cy="177323"/>
          </a:xfrm>
          <a:custGeom>
            <a:avLst/>
            <a:gdLst>
              <a:gd name="T0" fmla="*/ 99 w 100"/>
              <a:gd name="T1" fmla="*/ 1 h 143"/>
              <a:gd name="T2" fmla="*/ 99 w 100"/>
              <a:gd name="T3" fmla="*/ 94 h 143"/>
              <a:gd name="T4" fmla="*/ 99 w 100"/>
              <a:gd name="T5" fmla="*/ 94 h 143"/>
              <a:gd name="T6" fmla="*/ 92 w 100"/>
              <a:gd name="T7" fmla="*/ 119 h 143"/>
              <a:gd name="T8" fmla="*/ 92 w 100"/>
              <a:gd name="T9" fmla="*/ 119 h 143"/>
              <a:gd name="T10" fmla="*/ 74 w 100"/>
              <a:gd name="T11" fmla="*/ 136 h 143"/>
              <a:gd name="T12" fmla="*/ 74 w 100"/>
              <a:gd name="T13" fmla="*/ 136 h 143"/>
              <a:gd name="T14" fmla="*/ 47 w 100"/>
              <a:gd name="T15" fmla="*/ 142 h 143"/>
              <a:gd name="T16" fmla="*/ 47 w 100"/>
              <a:gd name="T17" fmla="*/ 142 h 143"/>
              <a:gd name="T18" fmla="*/ 6 w 100"/>
              <a:gd name="T19" fmla="*/ 128 h 143"/>
              <a:gd name="T20" fmla="*/ 15 w 100"/>
              <a:gd name="T21" fmla="*/ 112 h 143"/>
              <a:gd name="T22" fmla="*/ 15 w 100"/>
              <a:gd name="T23" fmla="*/ 112 h 143"/>
              <a:gd name="T24" fmla="*/ 30 w 100"/>
              <a:gd name="T25" fmla="*/ 121 h 143"/>
              <a:gd name="T26" fmla="*/ 30 w 100"/>
              <a:gd name="T27" fmla="*/ 121 h 143"/>
              <a:gd name="T28" fmla="*/ 46 w 100"/>
              <a:gd name="T29" fmla="*/ 124 h 143"/>
              <a:gd name="T30" fmla="*/ 46 w 100"/>
              <a:gd name="T31" fmla="*/ 124 h 143"/>
              <a:gd name="T32" fmla="*/ 69 w 100"/>
              <a:gd name="T33" fmla="*/ 116 h 143"/>
              <a:gd name="T34" fmla="*/ 69 w 100"/>
              <a:gd name="T35" fmla="*/ 116 h 143"/>
              <a:gd name="T36" fmla="*/ 78 w 100"/>
              <a:gd name="T37" fmla="*/ 94 h 143"/>
              <a:gd name="T38" fmla="*/ 78 w 100"/>
              <a:gd name="T39" fmla="*/ 81 h 143"/>
              <a:gd name="T40" fmla="*/ 78 w 100"/>
              <a:gd name="T41" fmla="*/ 81 h 143"/>
              <a:gd name="T42" fmla="*/ 64 w 100"/>
              <a:gd name="T43" fmla="*/ 94 h 143"/>
              <a:gd name="T44" fmla="*/ 64 w 100"/>
              <a:gd name="T45" fmla="*/ 94 h 143"/>
              <a:gd name="T46" fmla="*/ 44 w 100"/>
              <a:gd name="T47" fmla="*/ 98 h 143"/>
              <a:gd name="T48" fmla="*/ 44 w 100"/>
              <a:gd name="T49" fmla="*/ 98 h 143"/>
              <a:gd name="T50" fmla="*/ 21 w 100"/>
              <a:gd name="T51" fmla="*/ 92 h 143"/>
              <a:gd name="T52" fmla="*/ 21 w 100"/>
              <a:gd name="T53" fmla="*/ 92 h 143"/>
              <a:gd name="T54" fmla="*/ 5 w 100"/>
              <a:gd name="T55" fmla="*/ 75 h 143"/>
              <a:gd name="T56" fmla="*/ 5 w 100"/>
              <a:gd name="T57" fmla="*/ 75 h 143"/>
              <a:gd name="T58" fmla="*/ 0 w 100"/>
              <a:gd name="T59" fmla="*/ 49 h 143"/>
              <a:gd name="T60" fmla="*/ 0 w 100"/>
              <a:gd name="T61" fmla="*/ 49 h 143"/>
              <a:gd name="T62" fmla="*/ 5 w 100"/>
              <a:gd name="T63" fmla="*/ 23 h 143"/>
              <a:gd name="T64" fmla="*/ 5 w 100"/>
              <a:gd name="T65" fmla="*/ 23 h 143"/>
              <a:gd name="T66" fmla="*/ 21 w 100"/>
              <a:gd name="T67" fmla="*/ 6 h 143"/>
              <a:gd name="T68" fmla="*/ 21 w 100"/>
              <a:gd name="T69" fmla="*/ 6 h 143"/>
              <a:gd name="T70" fmla="*/ 44 w 100"/>
              <a:gd name="T71" fmla="*/ 0 h 143"/>
              <a:gd name="T72" fmla="*/ 44 w 100"/>
              <a:gd name="T73" fmla="*/ 0 h 143"/>
              <a:gd name="T74" fmla="*/ 64 w 100"/>
              <a:gd name="T75" fmla="*/ 4 h 143"/>
              <a:gd name="T76" fmla="*/ 64 w 100"/>
              <a:gd name="T77" fmla="*/ 4 h 143"/>
              <a:gd name="T78" fmla="*/ 78 w 100"/>
              <a:gd name="T79" fmla="*/ 17 h 143"/>
              <a:gd name="T80" fmla="*/ 78 w 100"/>
              <a:gd name="T81" fmla="*/ 1 h 143"/>
              <a:gd name="T82" fmla="*/ 99 w 100"/>
              <a:gd name="T83" fmla="*/ 1 h 143"/>
              <a:gd name="T84" fmla="*/ 49 w 100"/>
              <a:gd name="T85" fmla="*/ 81 h 143"/>
              <a:gd name="T86" fmla="*/ 49 w 100"/>
              <a:gd name="T87" fmla="*/ 81 h 143"/>
              <a:gd name="T88" fmla="*/ 69 w 100"/>
              <a:gd name="T89" fmla="*/ 72 h 143"/>
              <a:gd name="T90" fmla="*/ 69 w 100"/>
              <a:gd name="T91" fmla="*/ 72 h 143"/>
              <a:gd name="T92" fmla="*/ 78 w 100"/>
              <a:gd name="T93" fmla="*/ 50 h 143"/>
              <a:gd name="T94" fmla="*/ 78 w 100"/>
              <a:gd name="T95" fmla="*/ 50 h 143"/>
              <a:gd name="T96" fmla="*/ 69 w 100"/>
              <a:gd name="T97" fmla="*/ 27 h 143"/>
              <a:gd name="T98" fmla="*/ 69 w 100"/>
              <a:gd name="T99" fmla="*/ 27 h 143"/>
              <a:gd name="T100" fmla="*/ 49 w 100"/>
              <a:gd name="T101" fmla="*/ 18 h 143"/>
              <a:gd name="T102" fmla="*/ 49 w 100"/>
              <a:gd name="T103" fmla="*/ 18 h 143"/>
              <a:gd name="T104" fmla="*/ 28 w 100"/>
              <a:gd name="T105" fmla="*/ 27 h 143"/>
              <a:gd name="T106" fmla="*/ 28 w 100"/>
              <a:gd name="T107" fmla="*/ 27 h 143"/>
              <a:gd name="T108" fmla="*/ 20 w 100"/>
              <a:gd name="T109" fmla="*/ 50 h 143"/>
              <a:gd name="T110" fmla="*/ 20 w 100"/>
              <a:gd name="T111" fmla="*/ 50 h 143"/>
              <a:gd name="T112" fmla="*/ 28 w 100"/>
              <a:gd name="T113" fmla="*/ 72 h 143"/>
              <a:gd name="T114" fmla="*/ 28 w 100"/>
              <a:gd name="T115" fmla="*/ 72 h 143"/>
              <a:gd name="T116" fmla="*/ 49 w 100"/>
              <a:gd name="T117" fmla="*/ 8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0" h="143">
                <a:moveTo>
                  <a:pt x="99" y="1"/>
                </a:moveTo>
                <a:lnTo>
                  <a:pt x="99" y="94"/>
                </a:lnTo>
                <a:lnTo>
                  <a:pt x="99" y="94"/>
                </a:lnTo>
                <a:cubicBezTo>
                  <a:pt x="99" y="103"/>
                  <a:pt x="96" y="112"/>
                  <a:pt x="92" y="119"/>
                </a:cubicBezTo>
                <a:lnTo>
                  <a:pt x="92" y="119"/>
                </a:lnTo>
                <a:cubicBezTo>
                  <a:pt x="88" y="126"/>
                  <a:pt x="82" y="132"/>
                  <a:pt x="74" y="136"/>
                </a:cubicBezTo>
                <a:lnTo>
                  <a:pt x="74" y="136"/>
                </a:lnTo>
                <a:cubicBezTo>
                  <a:pt x="67" y="139"/>
                  <a:pt x="57" y="142"/>
                  <a:pt x="47" y="142"/>
                </a:cubicBezTo>
                <a:lnTo>
                  <a:pt x="47" y="142"/>
                </a:lnTo>
                <a:cubicBezTo>
                  <a:pt x="33" y="142"/>
                  <a:pt x="19" y="137"/>
                  <a:pt x="6" y="128"/>
                </a:cubicBezTo>
                <a:lnTo>
                  <a:pt x="15" y="112"/>
                </a:lnTo>
                <a:lnTo>
                  <a:pt x="15" y="112"/>
                </a:lnTo>
                <a:cubicBezTo>
                  <a:pt x="20" y="116"/>
                  <a:pt x="25" y="119"/>
                  <a:pt x="30" y="121"/>
                </a:cubicBezTo>
                <a:lnTo>
                  <a:pt x="30" y="121"/>
                </a:lnTo>
                <a:cubicBezTo>
                  <a:pt x="35" y="122"/>
                  <a:pt x="41" y="124"/>
                  <a:pt x="46" y="124"/>
                </a:cubicBezTo>
                <a:lnTo>
                  <a:pt x="46" y="124"/>
                </a:lnTo>
                <a:cubicBezTo>
                  <a:pt x="56" y="124"/>
                  <a:pt x="63" y="121"/>
                  <a:pt x="69" y="116"/>
                </a:cubicBezTo>
                <a:lnTo>
                  <a:pt x="69" y="116"/>
                </a:lnTo>
                <a:cubicBezTo>
                  <a:pt x="74" y="110"/>
                  <a:pt x="78" y="103"/>
                  <a:pt x="78" y="94"/>
                </a:cubicBezTo>
                <a:lnTo>
                  <a:pt x="78" y="81"/>
                </a:lnTo>
                <a:lnTo>
                  <a:pt x="78" y="81"/>
                </a:lnTo>
                <a:cubicBezTo>
                  <a:pt x="74" y="87"/>
                  <a:pt x="69" y="91"/>
                  <a:pt x="64" y="94"/>
                </a:cubicBezTo>
                <a:lnTo>
                  <a:pt x="64" y="94"/>
                </a:lnTo>
                <a:cubicBezTo>
                  <a:pt x="58" y="97"/>
                  <a:pt x="52" y="98"/>
                  <a:pt x="44" y="98"/>
                </a:cubicBezTo>
                <a:lnTo>
                  <a:pt x="44" y="98"/>
                </a:lnTo>
                <a:cubicBezTo>
                  <a:pt x="36" y="98"/>
                  <a:pt x="28" y="97"/>
                  <a:pt x="21" y="92"/>
                </a:cubicBezTo>
                <a:lnTo>
                  <a:pt x="21" y="92"/>
                </a:lnTo>
                <a:cubicBezTo>
                  <a:pt x="15" y="88"/>
                  <a:pt x="9" y="82"/>
                  <a:pt x="5" y="75"/>
                </a:cubicBezTo>
                <a:lnTo>
                  <a:pt x="5" y="75"/>
                </a:lnTo>
                <a:cubicBezTo>
                  <a:pt x="2" y="67"/>
                  <a:pt x="0" y="59"/>
                  <a:pt x="0" y="49"/>
                </a:cubicBezTo>
                <a:lnTo>
                  <a:pt x="0" y="49"/>
                </a:lnTo>
                <a:cubicBezTo>
                  <a:pt x="0" y="39"/>
                  <a:pt x="2" y="31"/>
                  <a:pt x="5" y="23"/>
                </a:cubicBezTo>
                <a:lnTo>
                  <a:pt x="5" y="23"/>
                </a:lnTo>
                <a:cubicBezTo>
                  <a:pt x="9" y="16"/>
                  <a:pt x="15" y="10"/>
                  <a:pt x="21" y="6"/>
                </a:cubicBezTo>
                <a:lnTo>
                  <a:pt x="21" y="6"/>
                </a:lnTo>
                <a:cubicBezTo>
                  <a:pt x="28" y="2"/>
                  <a:pt x="36" y="0"/>
                  <a:pt x="44" y="0"/>
                </a:cubicBezTo>
                <a:lnTo>
                  <a:pt x="44" y="0"/>
                </a:lnTo>
                <a:cubicBezTo>
                  <a:pt x="52" y="0"/>
                  <a:pt x="58" y="1"/>
                  <a:pt x="64" y="4"/>
                </a:cubicBezTo>
                <a:lnTo>
                  <a:pt x="64" y="4"/>
                </a:lnTo>
                <a:cubicBezTo>
                  <a:pt x="69" y="7"/>
                  <a:pt x="74" y="12"/>
                  <a:pt x="78" y="17"/>
                </a:cubicBezTo>
                <a:lnTo>
                  <a:pt x="78" y="1"/>
                </a:lnTo>
                <a:lnTo>
                  <a:pt x="99" y="1"/>
                </a:lnTo>
                <a:close/>
                <a:moveTo>
                  <a:pt x="49" y="81"/>
                </a:moveTo>
                <a:lnTo>
                  <a:pt x="49" y="81"/>
                </a:lnTo>
                <a:cubicBezTo>
                  <a:pt x="57" y="81"/>
                  <a:pt x="64" y="78"/>
                  <a:pt x="69" y="72"/>
                </a:cubicBezTo>
                <a:lnTo>
                  <a:pt x="69" y="72"/>
                </a:lnTo>
                <a:cubicBezTo>
                  <a:pt x="75" y="66"/>
                  <a:pt x="78" y="59"/>
                  <a:pt x="78" y="50"/>
                </a:cubicBezTo>
                <a:lnTo>
                  <a:pt x="78" y="50"/>
                </a:lnTo>
                <a:cubicBezTo>
                  <a:pt x="78" y="40"/>
                  <a:pt x="75" y="33"/>
                  <a:pt x="69" y="27"/>
                </a:cubicBezTo>
                <a:lnTo>
                  <a:pt x="69" y="27"/>
                </a:lnTo>
                <a:cubicBezTo>
                  <a:pt x="64" y="21"/>
                  <a:pt x="57" y="18"/>
                  <a:pt x="49" y="18"/>
                </a:cubicBezTo>
                <a:lnTo>
                  <a:pt x="49" y="18"/>
                </a:lnTo>
                <a:cubicBezTo>
                  <a:pt x="41" y="18"/>
                  <a:pt x="33" y="21"/>
                  <a:pt x="28" y="27"/>
                </a:cubicBezTo>
                <a:lnTo>
                  <a:pt x="28" y="27"/>
                </a:lnTo>
                <a:cubicBezTo>
                  <a:pt x="23" y="33"/>
                  <a:pt x="20" y="40"/>
                  <a:pt x="20" y="50"/>
                </a:cubicBezTo>
                <a:lnTo>
                  <a:pt x="20" y="50"/>
                </a:lnTo>
                <a:cubicBezTo>
                  <a:pt x="20" y="59"/>
                  <a:pt x="23" y="66"/>
                  <a:pt x="28" y="72"/>
                </a:cubicBezTo>
                <a:lnTo>
                  <a:pt x="28" y="72"/>
                </a:lnTo>
                <a:cubicBezTo>
                  <a:pt x="33" y="78"/>
                  <a:pt x="40" y="81"/>
                  <a:pt x="49" y="8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50"/>
          <p:cNvSpPr>
            <a:spLocks noChangeArrowheads="1"/>
          </p:cNvSpPr>
          <p:nvPr/>
        </p:nvSpPr>
        <p:spPr bwMode="auto">
          <a:xfrm>
            <a:off x="5598770" y="1379884"/>
            <a:ext cx="132992" cy="132992"/>
          </a:xfrm>
          <a:custGeom>
            <a:avLst/>
            <a:gdLst>
              <a:gd name="T0" fmla="*/ 52 w 105"/>
              <a:gd name="T1" fmla="*/ 0 h 106"/>
              <a:gd name="T2" fmla="*/ 52 w 105"/>
              <a:gd name="T3" fmla="*/ 0 h 106"/>
              <a:gd name="T4" fmla="*/ 79 w 105"/>
              <a:gd name="T5" fmla="*/ 6 h 106"/>
              <a:gd name="T6" fmla="*/ 79 w 105"/>
              <a:gd name="T7" fmla="*/ 6 h 106"/>
              <a:gd name="T8" fmla="*/ 97 w 105"/>
              <a:gd name="T9" fmla="*/ 24 h 106"/>
              <a:gd name="T10" fmla="*/ 97 w 105"/>
              <a:gd name="T11" fmla="*/ 24 h 106"/>
              <a:gd name="T12" fmla="*/ 104 w 105"/>
              <a:gd name="T13" fmla="*/ 52 h 106"/>
              <a:gd name="T14" fmla="*/ 104 w 105"/>
              <a:gd name="T15" fmla="*/ 52 h 106"/>
              <a:gd name="T16" fmla="*/ 97 w 105"/>
              <a:gd name="T17" fmla="*/ 80 h 106"/>
              <a:gd name="T18" fmla="*/ 97 w 105"/>
              <a:gd name="T19" fmla="*/ 80 h 106"/>
              <a:gd name="T20" fmla="*/ 79 w 105"/>
              <a:gd name="T21" fmla="*/ 98 h 106"/>
              <a:gd name="T22" fmla="*/ 79 w 105"/>
              <a:gd name="T23" fmla="*/ 98 h 106"/>
              <a:gd name="T24" fmla="*/ 52 w 105"/>
              <a:gd name="T25" fmla="*/ 105 h 106"/>
              <a:gd name="T26" fmla="*/ 52 w 105"/>
              <a:gd name="T27" fmla="*/ 105 h 106"/>
              <a:gd name="T28" fmla="*/ 25 w 105"/>
              <a:gd name="T29" fmla="*/ 98 h 106"/>
              <a:gd name="T30" fmla="*/ 25 w 105"/>
              <a:gd name="T31" fmla="*/ 98 h 106"/>
              <a:gd name="T32" fmla="*/ 6 w 105"/>
              <a:gd name="T33" fmla="*/ 80 h 106"/>
              <a:gd name="T34" fmla="*/ 6 w 105"/>
              <a:gd name="T35" fmla="*/ 80 h 106"/>
              <a:gd name="T36" fmla="*/ 0 w 105"/>
              <a:gd name="T37" fmla="*/ 52 h 106"/>
              <a:gd name="T38" fmla="*/ 0 w 105"/>
              <a:gd name="T39" fmla="*/ 52 h 106"/>
              <a:gd name="T40" fmla="*/ 6 w 105"/>
              <a:gd name="T41" fmla="*/ 24 h 106"/>
              <a:gd name="T42" fmla="*/ 6 w 105"/>
              <a:gd name="T43" fmla="*/ 24 h 106"/>
              <a:gd name="T44" fmla="*/ 25 w 105"/>
              <a:gd name="T45" fmla="*/ 6 h 106"/>
              <a:gd name="T46" fmla="*/ 25 w 105"/>
              <a:gd name="T47" fmla="*/ 6 h 106"/>
              <a:gd name="T48" fmla="*/ 52 w 105"/>
              <a:gd name="T49" fmla="*/ 0 h 106"/>
              <a:gd name="T50" fmla="*/ 52 w 105"/>
              <a:gd name="T51" fmla="*/ 19 h 106"/>
              <a:gd name="T52" fmla="*/ 52 w 105"/>
              <a:gd name="T53" fmla="*/ 19 h 106"/>
              <a:gd name="T54" fmla="*/ 30 w 105"/>
              <a:gd name="T55" fmla="*/ 28 h 106"/>
              <a:gd name="T56" fmla="*/ 30 w 105"/>
              <a:gd name="T57" fmla="*/ 28 h 106"/>
              <a:gd name="T58" fmla="*/ 22 w 105"/>
              <a:gd name="T59" fmla="*/ 52 h 106"/>
              <a:gd name="T60" fmla="*/ 22 w 105"/>
              <a:gd name="T61" fmla="*/ 52 h 106"/>
              <a:gd name="T62" fmla="*/ 30 w 105"/>
              <a:gd name="T63" fmla="*/ 76 h 106"/>
              <a:gd name="T64" fmla="*/ 30 w 105"/>
              <a:gd name="T65" fmla="*/ 76 h 106"/>
              <a:gd name="T66" fmla="*/ 52 w 105"/>
              <a:gd name="T67" fmla="*/ 86 h 106"/>
              <a:gd name="T68" fmla="*/ 52 w 105"/>
              <a:gd name="T69" fmla="*/ 86 h 106"/>
              <a:gd name="T70" fmla="*/ 74 w 105"/>
              <a:gd name="T71" fmla="*/ 76 h 106"/>
              <a:gd name="T72" fmla="*/ 74 w 105"/>
              <a:gd name="T73" fmla="*/ 76 h 106"/>
              <a:gd name="T74" fmla="*/ 82 w 105"/>
              <a:gd name="T75" fmla="*/ 52 h 106"/>
              <a:gd name="T76" fmla="*/ 82 w 105"/>
              <a:gd name="T77" fmla="*/ 52 h 106"/>
              <a:gd name="T78" fmla="*/ 74 w 105"/>
              <a:gd name="T79" fmla="*/ 28 h 106"/>
              <a:gd name="T80" fmla="*/ 74 w 105"/>
              <a:gd name="T81" fmla="*/ 28 h 106"/>
              <a:gd name="T82" fmla="*/ 52 w 105"/>
              <a:gd name="T83" fmla="*/ 1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" h="106">
                <a:moveTo>
                  <a:pt x="52" y="0"/>
                </a:moveTo>
                <a:lnTo>
                  <a:pt x="52" y="0"/>
                </a:lnTo>
                <a:cubicBezTo>
                  <a:pt x="62" y="0"/>
                  <a:pt x="71" y="2"/>
                  <a:pt x="79" y="6"/>
                </a:cubicBezTo>
                <a:lnTo>
                  <a:pt x="79" y="6"/>
                </a:lnTo>
                <a:cubicBezTo>
                  <a:pt x="86" y="11"/>
                  <a:pt x="93" y="17"/>
                  <a:pt x="97" y="24"/>
                </a:cubicBezTo>
                <a:lnTo>
                  <a:pt x="97" y="24"/>
                </a:lnTo>
                <a:cubicBezTo>
                  <a:pt x="101" y="33"/>
                  <a:pt x="104" y="42"/>
                  <a:pt x="104" y="52"/>
                </a:cubicBezTo>
                <a:lnTo>
                  <a:pt x="104" y="52"/>
                </a:lnTo>
                <a:cubicBezTo>
                  <a:pt x="104" y="63"/>
                  <a:pt x="101" y="72"/>
                  <a:pt x="97" y="80"/>
                </a:cubicBezTo>
                <a:lnTo>
                  <a:pt x="97" y="80"/>
                </a:lnTo>
                <a:cubicBezTo>
                  <a:pt x="93" y="87"/>
                  <a:pt x="86" y="94"/>
                  <a:pt x="79" y="98"/>
                </a:cubicBezTo>
                <a:lnTo>
                  <a:pt x="79" y="98"/>
                </a:lnTo>
                <a:cubicBezTo>
                  <a:pt x="71" y="102"/>
                  <a:pt x="62" y="105"/>
                  <a:pt x="52" y="105"/>
                </a:cubicBezTo>
                <a:lnTo>
                  <a:pt x="52" y="105"/>
                </a:lnTo>
                <a:cubicBezTo>
                  <a:pt x="42" y="105"/>
                  <a:pt x="33" y="102"/>
                  <a:pt x="25" y="98"/>
                </a:cubicBezTo>
                <a:lnTo>
                  <a:pt x="25" y="98"/>
                </a:lnTo>
                <a:cubicBezTo>
                  <a:pt x="17" y="94"/>
                  <a:pt x="11" y="87"/>
                  <a:pt x="6" y="80"/>
                </a:cubicBezTo>
                <a:lnTo>
                  <a:pt x="6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6" y="24"/>
                </a:cubicBezTo>
                <a:lnTo>
                  <a:pt x="6" y="24"/>
                </a:lnTo>
                <a:cubicBezTo>
                  <a:pt x="11" y="17"/>
                  <a:pt x="17" y="11"/>
                  <a:pt x="25" y="6"/>
                </a:cubicBezTo>
                <a:lnTo>
                  <a:pt x="25" y="6"/>
                </a:lnTo>
                <a:cubicBezTo>
                  <a:pt x="33" y="2"/>
                  <a:pt x="42" y="0"/>
                  <a:pt x="52" y="0"/>
                </a:cubicBezTo>
                <a:close/>
                <a:moveTo>
                  <a:pt x="52" y="19"/>
                </a:moveTo>
                <a:lnTo>
                  <a:pt x="52" y="19"/>
                </a:lnTo>
                <a:cubicBezTo>
                  <a:pt x="43" y="19"/>
                  <a:pt x="36" y="22"/>
                  <a:pt x="30" y="28"/>
                </a:cubicBezTo>
                <a:lnTo>
                  <a:pt x="30" y="28"/>
                </a:lnTo>
                <a:cubicBezTo>
                  <a:pt x="24" y="34"/>
                  <a:pt x="22" y="42"/>
                  <a:pt x="22" y="52"/>
                </a:cubicBezTo>
                <a:lnTo>
                  <a:pt x="22" y="52"/>
                </a:lnTo>
                <a:cubicBezTo>
                  <a:pt x="22" y="63"/>
                  <a:pt x="24" y="70"/>
                  <a:pt x="30" y="76"/>
                </a:cubicBezTo>
                <a:lnTo>
                  <a:pt x="30" y="76"/>
                </a:lnTo>
                <a:cubicBezTo>
                  <a:pt x="36" y="82"/>
                  <a:pt x="43" y="86"/>
                  <a:pt x="52" y="86"/>
                </a:cubicBezTo>
                <a:lnTo>
                  <a:pt x="52" y="86"/>
                </a:lnTo>
                <a:cubicBezTo>
                  <a:pt x="61" y="86"/>
                  <a:pt x="68" y="82"/>
                  <a:pt x="74" y="76"/>
                </a:cubicBezTo>
                <a:lnTo>
                  <a:pt x="74" y="76"/>
                </a:lnTo>
                <a:cubicBezTo>
                  <a:pt x="79" y="70"/>
                  <a:pt x="82" y="63"/>
                  <a:pt x="82" y="52"/>
                </a:cubicBezTo>
                <a:lnTo>
                  <a:pt x="82" y="52"/>
                </a:lnTo>
                <a:cubicBezTo>
                  <a:pt x="82" y="42"/>
                  <a:pt x="79" y="34"/>
                  <a:pt x="74" y="28"/>
                </a:cubicBezTo>
                <a:lnTo>
                  <a:pt x="74" y="28"/>
                </a:lnTo>
                <a:cubicBezTo>
                  <a:pt x="68" y="22"/>
                  <a:pt x="61" y="19"/>
                  <a:pt x="52" y="1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151"/>
          <p:cNvSpPr>
            <a:spLocks noChangeArrowheads="1"/>
          </p:cNvSpPr>
          <p:nvPr/>
        </p:nvSpPr>
        <p:spPr bwMode="auto">
          <a:xfrm>
            <a:off x="5742845" y="1330014"/>
            <a:ext cx="88662" cy="182863"/>
          </a:xfrm>
          <a:custGeom>
            <a:avLst/>
            <a:gdLst>
              <a:gd name="T0" fmla="*/ 48 w 71"/>
              <a:gd name="T1" fmla="*/ 19 h 145"/>
              <a:gd name="T2" fmla="*/ 48 w 71"/>
              <a:gd name="T3" fmla="*/ 19 h 145"/>
              <a:gd name="T4" fmla="*/ 38 w 71"/>
              <a:gd name="T5" fmla="*/ 23 h 145"/>
              <a:gd name="T6" fmla="*/ 38 w 71"/>
              <a:gd name="T7" fmla="*/ 23 h 145"/>
              <a:gd name="T8" fmla="*/ 34 w 71"/>
              <a:gd name="T9" fmla="*/ 33 h 145"/>
              <a:gd name="T10" fmla="*/ 34 w 71"/>
              <a:gd name="T11" fmla="*/ 45 h 145"/>
              <a:gd name="T12" fmla="*/ 60 w 71"/>
              <a:gd name="T13" fmla="*/ 45 h 145"/>
              <a:gd name="T14" fmla="*/ 60 w 71"/>
              <a:gd name="T15" fmla="*/ 62 h 145"/>
              <a:gd name="T16" fmla="*/ 34 w 71"/>
              <a:gd name="T17" fmla="*/ 62 h 145"/>
              <a:gd name="T18" fmla="*/ 34 w 71"/>
              <a:gd name="T19" fmla="*/ 144 h 145"/>
              <a:gd name="T20" fmla="*/ 13 w 71"/>
              <a:gd name="T21" fmla="*/ 144 h 145"/>
              <a:gd name="T22" fmla="*/ 13 w 71"/>
              <a:gd name="T23" fmla="*/ 62 h 145"/>
              <a:gd name="T24" fmla="*/ 0 w 71"/>
              <a:gd name="T25" fmla="*/ 62 h 145"/>
              <a:gd name="T26" fmla="*/ 0 w 71"/>
              <a:gd name="T27" fmla="*/ 45 h 145"/>
              <a:gd name="T28" fmla="*/ 13 w 71"/>
              <a:gd name="T29" fmla="*/ 45 h 145"/>
              <a:gd name="T30" fmla="*/ 13 w 71"/>
              <a:gd name="T31" fmla="*/ 36 h 145"/>
              <a:gd name="T32" fmla="*/ 13 w 71"/>
              <a:gd name="T33" fmla="*/ 36 h 145"/>
              <a:gd name="T34" fmla="*/ 18 w 71"/>
              <a:gd name="T35" fmla="*/ 16 h 145"/>
              <a:gd name="T36" fmla="*/ 18 w 71"/>
              <a:gd name="T37" fmla="*/ 16 h 145"/>
              <a:gd name="T38" fmla="*/ 31 w 71"/>
              <a:gd name="T39" fmla="*/ 4 h 145"/>
              <a:gd name="T40" fmla="*/ 31 w 71"/>
              <a:gd name="T41" fmla="*/ 4 h 145"/>
              <a:gd name="T42" fmla="*/ 47 w 71"/>
              <a:gd name="T43" fmla="*/ 0 h 145"/>
              <a:gd name="T44" fmla="*/ 47 w 71"/>
              <a:gd name="T45" fmla="*/ 0 h 145"/>
              <a:gd name="T46" fmla="*/ 70 w 71"/>
              <a:gd name="T47" fmla="*/ 7 h 145"/>
              <a:gd name="T48" fmla="*/ 61 w 71"/>
              <a:gd name="T49" fmla="*/ 24 h 145"/>
              <a:gd name="T50" fmla="*/ 61 w 71"/>
              <a:gd name="T51" fmla="*/ 24 h 145"/>
              <a:gd name="T52" fmla="*/ 48 w 71"/>
              <a:gd name="T53" fmla="*/ 1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" h="145">
                <a:moveTo>
                  <a:pt x="48" y="19"/>
                </a:moveTo>
                <a:lnTo>
                  <a:pt x="48" y="19"/>
                </a:lnTo>
                <a:cubicBezTo>
                  <a:pt x="44" y="19"/>
                  <a:pt x="40" y="20"/>
                  <a:pt x="38" y="23"/>
                </a:cubicBezTo>
                <a:lnTo>
                  <a:pt x="38" y="23"/>
                </a:lnTo>
                <a:cubicBezTo>
                  <a:pt x="35" y="25"/>
                  <a:pt x="34" y="29"/>
                  <a:pt x="34" y="33"/>
                </a:cubicBezTo>
                <a:lnTo>
                  <a:pt x="34" y="45"/>
                </a:lnTo>
                <a:lnTo>
                  <a:pt x="60" y="45"/>
                </a:lnTo>
                <a:lnTo>
                  <a:pt x="60" y="62"/>
                </a:lnTo>
                <a:lnTo>
                  <a:pt x="34" y="62"/>
                </a:lnTo>
                <a:lnTo>
                  <a:pt x="34" y="144"/>
                </a:lnTo>
                <a:lnTo>
                  <a:pt x="13" y="144"/>
                </a:lnTo>
                <a:lnTo>
                  <a:pt x="13" y="62"/>
                </a:lnTo>
                <a:lnTo>
                  <a:pt x="0" y="62"/>
                </a:lnTo>
                <a:lnTo>
                  <a:pt x="0" y="45"/>
                </a:lnTo>
                <a:lnTo>
                  <a:pt x="13" y="45"/>
                </a:lnTo>
                <a:lnTo>
                  <a:pt x="13" y="36"/>
                </a:lnTo>
                <a:lnTo>
                  <a:pt x="13" y="36"/>
                </a:lnTo>
                <a:cubicBezTo>
                  <a:pt x="13" y="28"/>
                  <a:pt x="15" y="21"/>
                  <a:pt x="18" y="16"/>
                </a:cubicBezTo>
                <a:lnTo>
                  <a:pt x="18" y="16"/>
                </a:lnTo>
                <a:cubicBezTo>
                  <a:pt x="21" y="11"/>
                  <a:pt x="25" y="7"/>
                  <a:pt x="31" y="4"/>
                </a:cubicBezTo>
                <a:lnTo>
                  <a:pt x="31" y="4"/>
                </a:lnTo>
                <a:cubicBezTo>
                  <a:pt x="35" y="1"/>
                  <a:pt x="41" y="0"/>
                  <a:pt x="47" y="0"/>
                </a:cubicBezTo>
                <a:lnTo>
                  <a:pt x="47" y="0"/>
                </a:lnTo>
                <a:cubicBezTo>
                  <a:pt x="56" y="0"/>
                  <a:pt x="63" y="2"/>
                  <a:pt x="70" y="7"/>
                </a:cubicBezTo>
                <a:lnTo>
                  <a:pt x="61" y="24"/>
                </a:lnTo>
                <a:lnTo>
                  <a:pt x="61" y="24"/>
                </a:lnTo>
                <a:cubicBezTo>
                  <a:pt x="57" y="21"/>
                  <a:pt x="53" y="19"/>
                  <a:pt x="48" y="1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52"/>
          <p:cNvSpPr>
            <a:spLocks noChangeArrowheads="1"/>
          </p:cNvSpPr>
          <p:nvPr/>
        </p:nvSpPr>
        <p:spPr bwMode="auto">
          <a:xfrm>
            <a:off x="5825964" y="1330014"/>
            <a:ext cx="88662" cy="182863"/>
          </a:xfrm>
          <a:custGeom>
            <a:avLst/>
            <a:gdLst>
              <a:gd name="T0" fmla="*/ 47 w 71"/>
              <a:gd name="T1" fmla="*/ 19 h 145"/>
              <a:gd name="T2" fmla="*/ 47 w 71"/>
              <a:gd name="T3" fmla="*/ 19 h 145"/>
              <a:gd name="T4" fmla="*/ 38 w 71"/>
              <a:gd name="T5" fmla="*/ 23 h 145"/>
              <a:gd name="T6" fmla="*/ 38 w 71"/>
              <a:gd name="T7" fmla="*/ 23 h 145"/>
              <a:gd name="T8" fmla="*/ 34 w 71"/>
              <a:gd name="T9" fmla="*/ 33 h 145"/>
              <a:gd name="T10" fmla="*/ 34 w 71"/>
              <a:gd name="T11" fmla="*/ 45 h 145"/>
              <a:gd name="T12" fmla="*/ 60 w 71"/>
              <a:gd name="T13" fmla="*/ 45 h 145"/>
              <a:gd name="T14" fmla="*/ 60 w 71"/>
              <a:gd name="T15" fmla="*/ 62 h 145"/>
              <a:gd name="T16" fmla="*/ 34 w 71"/>
              <a:gd name="T17" fmla="*/ 62 h 145"/>
              <a:gd name="T18" fmla="*/ 34 w 71"/>
              <a:gd name="T19" fmla="*/ 144 h 145"/>
              <a:gd name="T20" fmla="*/ 13 w 71"/>
              <a:gd name="T21" fmla="*/ 144 h 145"/>
              <a:gd name="T22" fmla="*/ 13 w 71"/>
              <a:gd name="T23" fmla="*/ 62 h 145"/>
              <a:gd name="T24" fmla="*/ 0 w 71"/>
              <a:gd name="T25" fmla="*/ 62 h 145"/>
              <a:gd name="T26" fmla="*/ 0 w 71"/>
              <a:gd name="T27" fmla="*/ 45 h 145"/>
              <a:gd name="T28" fmla="*/ 13 w 71"/>
              <a:gd name="T29" fmla="*/ 45 h 145"/>
              <a:gd name="T30" fmla="*/ 13 w 71"/>
              <a:gd name="T31" fmla="*/ 36 h 145"/>
              <a:gd name="T32" fmla="*/ 13 w 71"/>
              <a:gd name="T33" fmla="*/ 36 h 145"/>
              <a:gd name="T34" fmla="*/ 18 w 71"/>
              <a:gd name="T35" fmla="*/ 16 h 145"/>
              <a:gd name="T36" fmla="*/ 18 w 71"/>
              <a:gd name="T37" fmla="*/ 16 h 145"/>
              <a:gd name="T38" fmla="*/ 30 w 71"/>
              <a:gd name="T39" fmla="*/ 4 h 145"/>
              <a:gd name="T40" fmla="*/ 30 w 71"/>
              <a:gd name="T41" fmla="*/ 4 h 145"/>
              <a:gd name="T42" fmla="*/ 47 w 71"/>
              <a:gd name="T43" fmla="*/ 0 h 145"/>
              <a:gd name="T44" fmla="*/ 47 w 71"/>
              <a:gd name="T45" fmla="*/ 0 h 145"/>
              <a:gd name="T46" fmla="*/ 70 w 71"/>
              <a:gd name="T47" fmla="*/ 7 h 145"/>
              <a:gd name="T48" fmla="*/ 61 w 71"/>
              <a:gd name="T49" fmla="*/ 24 h 145"/>
              <a:gd name="T50" fmla="*/ 61 w 71"/>
              <a:gd name="T51" fmla="*/ 24 h 145"/>
              <a:gd name="T52" fmla="*/ 47 w 71"/>
              <a:gd name="T53" fmla="*/ 1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" h="145">
                <a:moveTo>
                  <a:pt x="47" y="19"/>
                </a:moveTo>
                <a:lnTo>
                  <a:pt x="47" y="19"/>
                </a:lnTo>
                <a:cubicBezTo>
                  <a:pt x="44" y="19"/>
                  <a:pt x="41" y="20"/>
                  <a:pt x="38" y="23"/>
                </a:cubicBezTo>
                <a:lnTo>
                  <a:pt x="38" y="23"/>
                </a:lnTo>
                <a:cubicBezTo>
                  <a:pt x="35" y="25"/>
                  <a:pt x="34" y="29"/>
                  <a:pt x="34" y="33"/>
                </a:cubicBezTo>
                <a:lnTo>
                  <a:pt x="34" y="45"/>
                </a:lnTo>
                <a:lnTo>
                  <a:pt x="60" y="45"/>
                </a:lnTo>
                <a:lnTo>
                  <a:pt x="60" y="62"/>
                </a:lnTo>
                <a:lnTo>
                  <a:pt x="34" y="62"/>
                </a:lnTo>
                <a:lnTo>
                  <a:pt x="34" y="144"/>
                </a:lnTo>
                <a:lnTo>
                  <a:pt x="13" y="144"/>
                </a:lnTo>
                <a:lnTo>
                  <a:pt x="13" y="62"/>
                </a:lnTo>
                <a:lnTo>
                  <a:pt x="0" y="62"/>
                </a:lnTo>
                <a:lnTo>
                  <a:pt x="0" y="45"/>
                </a:lnTo>
                <a:lnTo>
                  <a:pt x="13" y="45"/>
                </a:lnTo>
                <a:lnTo>
                  <a:pt x="13" y="36"/>
                </a:lnTo>
                <a:lnTo>
                  <a:pt x="13" y="36"/>
                </a:lnTo>
                <a:cubicBezTo>
                  <a:pt x="13" y="28"/>
                  <a:pt x="14" y="21"/>
                  <a:pt x="18" y="16"/>
                </a:cubicBezTo>
                <a:lnTo>
                  <a:pt x="18" y="16"/>
                </a:lnTo>
                <a:cubicBezTo>
                  <a:pt x="20" y="11"/>
                  <a:pt x="25" y="7"/>
                  <a:pt x="30" y="4"/>
                </a:cubicBezTo>
                <a:lnTo>
                  <a:pt x="30" y="4"/>
                </a:lnTo>
                <a:cubicBezTo>
                  <a:pt x="35" y="1"/>
                  <a:pt x="41" y="0"/>
                  <a:pt x="47" y="0"/>
                </a:cubicBezTo>
                <a:lnTo>
                  <a:pt x="47" y="0"/>
                </a:lnTo>
                <a:cubicBezTo>
                  <a:pt x="55" y="0"/>
                  <a:pt x="63" y="2"/>
                  <a:pt x="70" y="7"/>
                </a:cubicBezTo>
                <a:lnTo>
                  <a:pt x="61" y="24"/>
                </a:lnTo>
                <a:lnTo>
                  <a:pt x="61" y="24"/>
                </a:lnTo>
                <a:cubicBezTo>
                  <a:pt x="57" y="21"/>
                  <a:pt x="52" y="19"/>
                  <a:pt x="47" y="1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53"/>
          <p:cNvSpPr>
            <a:spLocks noChangeArrowheads="1"/>
          </p:cNvSpPr>
          <p:nvPr/>
        </p:nvSpPr>
        <p:spPr bwMode="auto">
          <a:xfrm>
            <a:off x="5903543" y="1379884"/>
            <a:ext cx="121910" cy="132992"/>
          </a:xfrm>
          <a:custGeom>
            <a:avLst/>
            <a:gdLst>
              <a:gd name="T0" fmla="*/ 50 w 97"/>
              <a:gd name="T1" fmla="*/ 0 h 106"/>
              <a:gd name="T2" fmla="*/ 50 w 97"/>
              <a:gd name="T3" fmla="*/ 0 h 106"/>
              <a:gd name="T4" fmla="*/ 84 w 97"/>
              <a:gd name="T5" fmla="*/ 13 h 106"/>
              <a:gd name="T6" fmla="*/ 84 w 97"/>
              <a:gd name="T7" fmla="*/ 13 h 106"/>
              <a:gd name="T8" fmla="*/ 96 w 97"/>
              <a:gd name="T9" fmla="*/ 52 h 106"/>
              <a:gd name="T10" fmla="*/ 96 w 97"/>
              <a:gd name="T11" fmla="*/ 52 h 106"/>
              <a:gd name="T12" fmla="*/ 96 w 97"/>
              <a:gd name="T13" fmla="*/ 61 h 106"/>
              <a:gd name="T14" fmla="*/ 21 w 97"/>
              <a:gd name="T15" fmla="*/ 61 h 106"/>
              <a:gd name="T16" fmla="*/ 21 w 97"/>
              <a:gd name="T17" fmla="*/ 61 h 106"/>
              <a:gd name="T18" fmla="*/ 32 w 97"/>
              <a:gd name="T19" fmla="*/ 80 h 106"/>
              <a:gd name="T20" fmla="*/ 32 w 97"/>
              <a:gd name="T21" fmla="*/ 80 h 106"/>
              <a:gd name="T22" fmla="*/ 52 w 97"/>
              <a:gd name="T23" fmla="*/ 86 h 106"/>
              <a:gd name="T24" fmla="*/ 52 w 97"/>
              <a:gd name="T25" fmla="*/ 86 h 106"/>
              <a:gd name="T26" fmla="*/ 67 w 97"/>
              <a:gd name="T27" fmla="*/ 83 h 106"/>
              <a:gd name="T28" fmla="*/ 67 w 97"/>
              <a:gd name="T29" fmla="*/ 83 h 106"/>
              <a:gd name="T30" fmla="*/ 80 w 97"/>
              <a:gd name="T31" fmla="*/ 75 h 106"/>
              <a:gd name="T32" fmla="*/ 91 w 97"/>
              <a:gd name="T33" fmla="*/ 87 h 106"/>
              <a:gd name="T34" fmla="*/ 91 w 97"/>
              <a:gd name="T35" fmla="*/ 87 h 106"/>
              <a:gd name="T36" fmla="*/ 73 w 97"/>
              <a:gd name="T37" fmla="*/ 100 h 106"/>
              <a:gd name="T38" fmla="*/ 73 w 97"/>
              <a:gd name="T39" fmla="*/ 100 h 106"/>
              <a:gd name="T40" fmla="*/ 50 w 97"/>
              <a:gd name="T41" fmla="*/ 105 h 106"/>
              <a:gd name="T42" fmla="*/ 50 w 97"/>
              <a:gd name="T43" fmla="*/ 105 h 106"/>
              <a:gd name="T44" fmla="*/ 23 w 97"/>
              <a:gd name="T45" fmla="*/ 98 h 106"/>
              <a:gd name="T46" fmla="*/ 23 w 97"/>
              <a:gd name="T47" fmla="*/ 98 h 106"/>
              <a:gd name="T48" fmla="*/ 6 w 97"/>
              <a:gd name="T49" fmla="*/ 80 h 106"/>
              <a:gd name="T50" fmla="*/ 6 w 97"/>
              <a:gd name="T51" fmla="*/ 80 h 106"/>
              <a:gd name="T52" fmla="*/ 0 w 97"/>
              <a:gd name="T53" fmla="*/ 52 h 106"/>
              <a:gd name="T54" fmla="*/ 0 w 97"/>
              <a:gd name="T55" fmla="*/ 52 h 106"/>
              <a:gd name="T56" fmla="*/ 6 w 97"/>
              <a:gd name="T57" fmla="*/ 25 h 106"/>
              <a:gd name="T58" fmla="*/ 6 w 97"/>
              <a:gd name="T59" fmla="*/ 25 h 106"/>
              <a:gd name="T60" fmla="*/ 23 w 97"/>
              <a:gd name="T61" fmla="*/ 7 h 106"/>
              <a:gd name="T62" fmla="*/ 23 w 97"/>
              <a:gd name="T63" fmla="*/ 7 h 106"/>
              <a:gd name="T64" fmla="*/ 50 w 97"/>
              <a:gd name="T65" fmla="*/ 0 h 106"/>
              <a:gd name="T66" fmla="*/ 77 w 97"/>
              <a:gd name="T67" fmla="*/ 44 h 106"/>
              <a:gd name="T68" fmla="*/ 77 w 97"/>
              <a:gd name="T69" fmla="*/ 44 h 106"/>
              <a:gd name="T70" fmla="*/ 69 w 97"/>
              <a:gd name="T71" fmla="*/ 24 h 106"/>
              <a:gd name="T72" fmla="*/ 69 w 97"/>
              <a:gd name="T73" fmla="*/ 24 h 106"/>
              <a:gd name="T74" fmla="*/ 50 w 97"/>
              <a:gd name="T75" fmla="*/ 18 h 106"/>
              <a:gd name="T76" fmla="*/ 50 w 97"/>
              <a:gd name="T77" fmla="*/ 18 h 106"/>
              <a:gd name="T78" fmla="*/ 30 w 97"/>
              <a:gd name="T79" fmla="*/ 24 h 106"/>
              <a:gd name="T80" fmla="*/ 30 w 97"/>
              <a:gd name="T81" fmla="*/ 24 h 106"/>
              <a:gd name="T82" fmla="*/ 21 w 97"/>
              <a:gd name="T83" fmla="*/ 44 h 106"/>
              <a:gd name="T84" fmla="*/ 77 w 97"/>
              <a:gd name="T85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" h="106">
                <a:moveTo>
                  <a:pt x="50" y="0"/>
                </a:moveTo>
                <a:lnTo>
                  <a:pt x="50" y="0"/>
                </a:lnTo>
                <a:cubicBezTo>
                  <a:pt x="66" y="0"/>
                  <a:pt x="77" y="4"/>
                  <a:pt x="84" y="13"/>
                </a:cubicBezTo>
                <a:lnTo>
                  <a:pt x="84" y="13"/>
                </a:lnTo>
                <a:cubicBezTo>
                  <a:pt x="93" y="23"/>
                  <a:pt x="96" y="35"/>
                  <a:pt x="96" y="52"/>
                </a:cubicBezTo>
                <a:lnTo>
                  <a:pt x="96" y="52"/>
                </a:lnTo>
                <a:cubicBezTo>
                  <a:pt x="96" y="54"/>
                  <a:pt x="96" y="57"/>
                  <a:pt x="96" y="61"/>
                </a:cubicBezTo>
                <a:lnTo>
                  <a:pt x="21" y="61"/>
                </a:lnTo>
                <a:lnTo>
                  <a:pt x="21" y="61"/>
                </a:lnTo>
                <a:cubicBezTo>
                  <a:pt x="23" y="69"/>
                  <a:pt x="26" y="75"/>
                  <a:pt x="32" y="80"/>
                </a:cubicBezTo>
                <a:lnTo>
                  <a:pt x="32" y="80"/>
                </a:lnTo>
                <a:cubicBezTo>
                  <a:pt x="37" y="84"/>
                  <a:pt x="44" y="86"/>
                  <a:pt x="52" y="86"/>
                </a:cubicBezTo>
                <a:lnTo>
                  <a:pt x="52" y="86"/>
                </a:lnTo>
                <a:cubicBezTo>
                  <a:pt x="57" y="86"/>
                  <a:pt x="63" y="85"/>
                  <a:pt x="67" y="83"/>
                </a:cubicBezTo>
                <a:lnTo>
                  <a:pt x="67" y="83"/>
                </a:lnTo>
                <a:cubicBezTo>
                  <a:pt x="72" y="81"/>
                  <a:pt x="76" y="78"/>
                  <a:pt x="80" y="75"/>
                </a:cubicBezTo>
                <a:lnTo>
                  <a:pt x="91" y="87"/>
                </a:lnTo>
                <a:lnTo>
                  <a:pt x="91" y="87"/>
                </a:lnTo>
                <a:cubicBezTo>
                  <a:pt x="86" y="92"/>
                  <a:pt x="80" y="97"/>
                  <a:pt x="73" y="100"/>
                </a:cubicBezTo>
                <a:lnTo>
                  <a:pt x="73" y="100"/>
                </a:lnTo>
                <a:cubicBezTo>
                  <a:pt x="66" y="103"/>
                  <a:pt x="59" y="105"/>
                  <a:pt x="50" y="105"/>
                </a:cubicBezTo>
                <a:lnTo>
                  <a:pt x="50" y="105"/>
                </a:lnTo>
                <a:cubicBezTo>
                  <a:pt x="40" y="105"/>
                  <a:pt x="31" y="102"/>
                  <a:pt x="23" y="98"/>
                </a:cubicBezTo>
                <a:lnTo>
                  <a:pt x="23" y="98"/>
                </a:lnTo>
                <a:cubicBezTo>
                  <a:pt x="16" y="94"/>
                  <a:pt x="10" y="87"/>
                  <a:pt x="6" y="80"/>
                </a:cubicBezTo>
                <a:lnTo>
                  <a:pt x="6" y="80"/>
                </a:lnTo>
                <a:cubicBezTo>
                  <a:pt x="1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1" y="33"/>
                  <a:pt x="6" y="25"/>
                </a:cubicBezTo>
                <a:lnTo>
                  <a:pt x="6" y="25"/>
                </a:lnTo>
                <a:cubicBezTo>
                  <a:pt x="10" y="17"/>
                  <a:pt x="16" y="11"/>
                  <a:pt x="23" y="7"/>
                </a:cubicBezTo>
                <a:lnTo>
                  <a:pt x="23" y="7"/>
                </a:lnTo>
                <a:cubicBezTo>
                  <a:pt x="31" y="2"/>
                  <a:pt x="40" y="0"/>
                  <a:pt x="50" y="0"/>
                </a:cubicBezTo>
                <a:close/>
                <a:moveTo>
                  <a:pt x="77" y="44"/>
                </a:moveTo>
                <a:lnTo>
                  <a:pt x="77" y="44"/>
                </a:lnTo>
                <a:cubicBezTo>
                  <a:pt x="77" y="36"/>
                  <a:pt x="74" y="29"/>
                  <a:pt x="69" y="24"/>
                </a:cubicBezTo>
                <a:lnTo>
                  <a:pt x="69" y="24"/>
                </a:lnTo>
                <a:cubicBezTo>
                  <a:pt x="64" y="20"/>
                  <a:pt x="58" y="18"/>
                  <a:pt x="50" y="18"/>
                </a:cubicBezTo>
                <a:lnTo>
                  <a:pt x="50" y="18"/>
                </a:lnTo>
                <a:cubicBezTo>
                  <a:pt x="42" y="18"/>
                  <a:pt x="36" y="20"/>
                  <a:pt x="30" y="24"/>
                </a:cubicBezTo>
                <a:lnTo>
                  <a:pt x="30" y="24"/>
                </a:lnTo>
                <a:cubicBezTo>
                  <a:pt x="25" y="29"/>
                  <a:pt x="22" y="36"/>
                  <a:pt x="21" y="44"/>
                </a:cubicBezTo>
                <a:lnTo>
                  <a:pt x="77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154"/>
          <p:cNvSpPr>
            <a:spLocks noChangeArrowheads="1"/>
          </p:cNvSpPr>
          <p:nvPr/>
        </p:nvSpPr>
        <p:spPr bwMode="auto">
          <a:xfrm>
            <a:off x="6053161" y="1379884"/>
            <a:ext cx="72036" cy="132992"/>
          </a:xfrm>
          <a:custGeom>
            <a:avLst/>
            <a:gdLst>
              <a:gd name="T0" fmla="*/ 22 w 57"/>
              <a:gd name="T1" fmla="*/ 21 h 104"/>
              <a:gd name="T2" fmla="*/ 22 w 57"/>
              <a:gd name="T3" fmla="*/ 21 h 104"/>
              <a:gd name="T4" fmla="*/ 36 w 57"/>
              <a:gd name="T5" fmla="*/ 5 h 104"/>
              <a:gd name="T6" fmla="*/ 36 w 57"/>
              <a:gd name="T7" fmla="*/ 5 h 104"/>
              <a:gd name="T8" fmla="*/ 56 w 57"/>
              <a:gd name="T9" fmla="*/ 0 h 104"/>
              <a:gd name="T10" fmla="*/ 56 w 57"/>
              <a:gd name="T11" fmla="*/ 21 h 104"/>
              <a:gd name="T12" fmla="*/ 56 w 57"/>
              <a:gd name="T13" fmla="*/ 21 h 104"/>
              <a:gd name="T14" fmla="*/ 32 w 57"/>
              <a:gd name="T15" fmla="*/ 28 h 104"/>
              <a:gd name="T16" fmla="*/ 32 w 57"/>
              <a:gd name="T17" fmla="*/ 28 h 104"/>
              <a:gd name="T18" fmla="*/ 22 w 57"/>
              <a:gd name="T19" fmla="*/ 50 h 104"/>
              <a:gd name="T20" fmla="*/ 22 w 57"/>
              <a:gd name="T21" fmla="*/ 103 h 104"/>
              <a:gd name="T22" fmla="*/ 0 w 57"/>
              <a:gd name="T23" fmla="*/ 103 h 104"/>
              <a:gd name="T24" fmla="*/ 0 w 57"/>
              <a:gd name="T25" fmla="*/ 1 h 104"/>
              <a:gd name="T26" fmla="*/ 22 w 57"/>
              <a:gd name="T27" fmla="*/ 1 h 104"/>
              <a:gd name="T28" fmla="*/ 22 w 57"/>
              <a:gd name="T29" fmla="*/ 2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104">
                <a:moveTo>
                  <a:pt x="22" y="21"/>
                </a:moveTo>
                <a:lnTo>
                  <a:pt x="22" y="21"/>
                </a:lnTo>
                <a:cubicBezTo>
                  <a:pt x="25" y="14"/>
                  <a:pt x="29" y="9"/>
                  <a:pt x="36" y="5"/>
                </a:cubicBezTo>
                <a:lnTo>
                  <a:pt x="36" y="5"/>
                </a:lnTo>
                <a:cubicBezTo>
                  <a:pt x="41" y="2"/>
                  <a:pt x="49" y="0"/>
                  <a:pt x="56" y="0"/>
                </a:cubicBezTo>
                <a:lnTo>
                  <a:pt x="56" y="21"/>
                </a:lnTo>
                <a:lnTo>
                  <a:pt x="56" y="21"/>
                </a:lnTo>
                <a:cubicBezTo>
                  <a:pt x="46" y="21"/>
                  <a:pt x="38" y="23"/>
                  <a:pt x="32" y="28"/>
                </a:cubicBezTo>
                <a:lnTo>
                  <a:pt x="32" y="28"/>
                </a:lnTo>
                <a:cubicBezTo>
                  <a:pt x="26" y="34"/>
                  <a:pt x="23" y="41"/>
                  <a:pt x="22" y="50"/>
                </a:cubicBezTo>
                <a:lnTo>
                  <a:pt x="22" y="103"/>
                </a:lnTo>
                <a:lnTo>
                  <a:pt x="0" y="103"/>
                </a:lnTo>
                <a:lnTo>
                  <a:pt x="0" y="1"/>
                </a:lnTo>
                <a:lnTo>
                  <a:pt x="22" y="1"/>
                </a:lnTo>
                <a:lnTo>
                  <a:pt x="22" y="21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155"/>
          <p:cNvSpPr>
            <a:spLocks noChangeArrowheads="1"/>
          </p:cNvSpPr>
          <p:nvPr/>
        </p:nvSpPr>
        <p:spPr bwMode="auto">
          <a:xfrm>
            <a:off x="6130740" y="1379884"/>
            <a:ext cx="121910" cy="132992"/>
          </a:xfrm>
          <a:custGeom>
            <a:avLst/>
            <a:gdLst>
              <a:gd name="T0" fmla="*/ 51 w 98"/>
              <a:gd name="T1" fmla="*/ 0 h 106"/>
              <a:gd name="T2" fmla="*/ 51 w 98"/>
              <a:gd name="T3" fmla="*/ 0 h 106"/>
              <a:gd name="T4" fmla="*/ 85 w 98"/>
              <a:gd name="T5" fmla="*/ 13 h 106"/>
              <a:gd name="T6" fmla="*/ 85 w 98"/>
              <a:gd name="T7" fmla="*/ 13 h 106"/>
              <a:gd name="T8" fmla="*/ 97 w 98"/>
              <a:gd name="T9" fmla="*/ 52 h 106"/>
              <a:gd name="T10" fmla="*/ 97 w 98"/>
              <a:gd name="T11" fmla="*/ 52 h 106"/>
              <a:gd name="T12" fmla="*/ 97 w 98"/>
              <a:gd name="T13" fmla="*/ 61 h 106"/>
              <a:gd name="T14" fmla="*/ 22 w 98"/>
              <a:gd name="T15" fmla="*/ 61 h 106"/>
              <a:gd name="T16" fmla="*/ 22 w 98"/>
              <a:gd name="T17" fmla="*/ 61 h 106"/>
              <a:gd name="T18" fmla="*/ 33 w 98"/>
              <a:gd name="T19" fmla="*/ 80 h 106"/>
              <a:gd name="T20" fmla="*/ 33 w 98"/>
              <a:gd name="T21" fmla="*/ 80 h 106"/>
              <a:gd name="T22" fmla="*/ 53 w 98"/>
              <a:gd name="T23" fmla="*/ 86 h 106"/>
              <a:gd name="T24" fmla="*/ 53 w 98"/>
              <a:gd name="T25" fmla="*/ 86 h 106"/>
              <a:gd name="T26" fmla="*/ 68 w 98"/>
              <a:gd name="T27" fmla="*/ 83 h 106"/>
              <a:gd name="T28" fmla="*/ 68 w 98"/>
              <a:gd name="T29" fmla="*/ 83 h 106"/>
              <a:gd name="T30" fmla="*/ 80 w 98"/>
              <a:gd name="T31" fmla="*/ 75 h 106"/>
              <a:gd name="T32" fmla="*/ 92 w 98"/>
              <a:gd name="T33" fmla="*/ 87 h 106"/>
              <a:gd name="T34" fmla="*/ 92 w 98"/>
              <a:gd name="T35" fmla="*/ 87 h 106"/>
              <a:gd name="T36" fmla="*/ 74 w 98"/>
              <a:gd name="T37" fmla="*/ 100 h 106"/>
              <a:gd name="T38" fmla="*/ 74 w 98"/>
              <a:gd name="T39" fmla="*/ 100 h 106"/>
              <a:gd name="T40" fmla="*/ 51 w 98"/>
              <a:gd name="T41" fmla="*/ 105 h 106"/>
              <a:gd name="T42" fmla="*/ 51 w 98"/>
              <a:gd name="T43" fmla="*/ 105 h 106"/>
              <a:gd name="T44" fmla="*/ 24 w 98"/>
              <a:gd name="T45" fmla="*/ 98 h 106"/>
              <a:gd name="T46" fmla="*/ 24 w 98"/>
              <a:gd name="T47" fmla="*/ 98 h 106"/>
              <a:gd name="T48" fmla="*/ 6 w 98"/>
              <a:gd name="T49" fmla="*/ 80 h 106"/>
              <a:gd name="T50" fmla="*/ 6 w 98"/>
              <a:gd name="T51" fmla="*/ 80 h 106"/>
              <a:gd name="T52" fmla="*/ 0 w 98"/>
              <a:gd name="T53" fmla="*/ 52 h 106"/>
              <a:gd name="T54" fmla="*/ 0 w 98"/>
              <a:gd name="T55" fmla="*/ 52 h 106"/>
              <a:gd name="T56" fmla="*/ 6 w 98"/>
              <a:gd name="T57" fmla="*/ 25 h 106"/>
              <a:gd name="T58" fmla="*/ 6 w 98"/>
              <a:gd name="T59" fmla="*/ 25 h 106"/>
              <a:gd name="T60" fmla="*/ 24 w 98"/>
              <a:gd name="T61" fmla="*/ 7 h 106"/>
              <a:gd name="T62" fmla="*/ 24 w 98"/>
              <a:gd name="T63" fmla="*/ 7 h 106"/>
              <a:gd name="T64" fmla="*/ 51 w 98"/>
              <a:gd name="T65" fmla="*/ 0 h 106"/>
              <a:gd name="T66" fmla="*/ 78 w 98"/>
              <a:gd name="T67" fmla="*/ 44 h 106"/>
              <a:gd name="T68" fmla="*/ 78 w 98"/>
              <a:gd name="T69" fmla="*/ 44 h 106"/>
              <a:gd name="T70" fmla="*/ 70 w 98"/>
              <a:gd name="T71" fmla="*/ 24 h 106"/>
              <a:gd name="T72" fmla="*/ 70 w 98"/>
              <a:gd name="T73" fmla="*/ 24 h 106"/>
              <a:gd name="T74" fmla="*/ 51 w 98"/>
              <a:gd name="T75" fmla="*/ 18 h 106"/>
              <a:gd name="T76" fmla="*/ 51 w 98"/>
              <a:gd name="T77" fmla="*/ 18 h 106"/>
              <a:gd name="T78" fmla="*/ 31 w 98"/>
              <a:gd name="T79" fmla="*/ 24 h 106"/>
              <a:gd name="T80" fmla="*/ 31 w 98"/>
              <a:gd name="T81" fmla="*/ 24 h 106"/>
              <a:gd name="T82" fmla="*/ 22 w 98"/>
              <a:gd name="T83" fmla="*/ 44 h 106"/>
              <a:gd name="T84" fmla="*/ 78 w 98"/>
              <a:gd name="T85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106">
                <a:moveTo>
                  <a:pt x="51" y="0"/>
                </a:moveTo>
                <a:lnTo>
                  <a:pt x="51" y="0"/>
                </a:lnTo>
                <a:cubicBezTo>
                  <a:pt x="66" y="0"/>
                  <a:pt x="78" y="4"/>
                  <a:pt x="85" y="13"/>
                </a:cubicBezTo>
                <a:lnTo>
                  <a:pt x="85" y="13"/>
                </a:lnTo>
                <a:cubicBezTo>
                  <a:pt x="93" y="23"/>
                  <a:pt x="97" y="35"/>
                  <a:pt x="97" y="52"/>
                </a:cubicBezTo>
                <a:lnTo>
                  <a:pt x="97" y="52"/>
                </a:lnTo>
                <a:cubicBezTo>
                  <a:pt x="97" y="54"/>
                  <a:pt x="97" y="57"/>
                  <a:pt x="97" y="61"/>
                </a:cubicBezTo>
                <a:lnTo>
                  <a:pt x="22" y="61"/>
                </a:lnTo>
                <a:lnTo>
                  <a:pt x="22" y="61"/>
                </a:lnTo>
                <a:cubicBezTo>
                  <a:pt x="24" y="69"/>
                  <a:pt x="27" y="75"/>
                  <a:pt x="33" y="80"/>
                </a:cubicBezTo>
                <a:lnTo>
                  <a:pt x="33" y="80"/>
                </a:lnTo>
                <a:cubicBezTo>
                  <a:pt x="38" y="84"/>
                  <a:pt x="45" y="86"/>
                  <a:pt x="53" y="86"/>
                </a:cubicBezTo>
                <a:lnTo>
                  <a:pt x="53" y="86"/>
                </a:lnTo>
                <a:cubicBezTo>
                  <a:pt x="58" y="86"/>
                  <a:pt x="63" y="85"/>
                  <a:pt x="68" y="83"/>
                </a:cubicBezTo>
                <a:lnTo>
                  <a:pt x="68" y="83"/>
                </a:lnTo>
                <a:cubicBezTo>
                  <a:pt x="73" y="81"/>
                  <a:pt x="77" y="78"/>
                  <a:pt x="80" y="75"/>
                </a:cubicBezTo>
                <a:lnTo>
                  <a:pt x="92" y="87"/>
                </a:lnTo>
                <a:lnTo>
                  <a:pt x="92" y="87"/>
                </a:lnTo>
                <a:cubicBezTo>
                  <a:pt x="87" y="92"/>
                  <a:pt x="81" y="97"/>
                  <a:pt x="74" y="100"/>
                </a:cubicBezTo>
                <a:lnTo>
                  <a:pt x="74" y="100"/>
                </a:lnTo>
                <a:cubicBezTo>
                  <a:pt x="67" y="103"/>
                  <a:pt x="60" y="105"/>
                  <a:pt x="51" y="105"/>
                </a:cubicBezTo>
                <a:lnTo>
                  <a:pt x="51" y="105"/>
                </a:lnTo>
                <a:cubicBezTo>
                  <a:pt x="41" y="105"/>
                  <a:pt x="32" y="102"/>
                  <a:pt x="24" y="98"/>
                </a:cubicBezTo>
                <a:lnTo>
                  <a:pt x="24" y="98"/>
                </a:lnTo>
                <a:cubicBezTo>
                  <a:pt x="17" y="94"/>
                  <a:pt x="11" y="87"/>
                  <a:pt x="6" y="80"/>
                </a:cubicBezTo>
                <a:lnTo>
                  <a:pt x="6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6" y="25"/>
                </a:cubicBezTo>
                <a:lnTo>
                  <a:pt x="6" y="25"/>
                </a:lnTo>
                <a:cubicBezTo>
                  <a:pt x="11" y="17"/>
                  <a:pt x="17" y="11"/>
                  <a:pt x="24" y="7"/>
                </a:cubicBezTo>
                <a:lnTo>
                  <a:pt x="24" y="7"/>
                </a:lnTo>
                <a:cubicBezTo>
                  <a:pt x="32" y="2"/>
                  <a:pt x="41" y="0"/>
                  <a:pt x="51" y="0"/>
                </a:cubicBezTo>
                <a:close/>
                <a:moveTo>
                  <a:pt x="78" y="44"/>
                </a:moveTo>
                <a:lnTo>
                  <a:pt x="78" y="44"/>
                </a:lnTo>
                <a:cubicBezTo>
                  <a:pt x="78" y="36"/>
                  <a:pt x="75" y="29"/>
                  <a:pt x="70" y="24"/>
                </a:cubicBezTo>
                <a:lnTo>
                  <a:pt x="70" y="24"/>
                </a:lnTo>
                <a:cubicBezTo>
                  <a:pt x="65" y="20"/>
                  <a:pt x="58" y="18"/>
                  <a:pt x="51" y="18"/>
                </a:cubicBezTo>
                <a:lnTo>
                  <a:pt x="51" y="18"/>
                </a:lnTo>
                <a:cubicBezTo>
                  <a:pt x="43" y="18"/>
                  <a:pt x="37" y="20"/>
                  <a:pt x="31" y="24"/>
                </a:cubicBezTo>
                <a:lnTo>
                  <a:pt x="31" y="24"/>
                </a:lnTo>
                <a:cubicBezTo>
                  <a:pt x="26" y="29"/>
                  <a:pt x="23" y="36"/>
                  <a:pt x="22" y="44"/>
                </a:cubicBezTo>
                <a:lnTo>
                  <a:pt x="78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56"/>
          <p:cNvSpPr>
            <a:spLocks noChangeArrowheads="1"/>
          </p:cNvSpPr>
          <p:nvPr/>
        </p:nvSpPr>
        <p:spPr bwMode="auto">
          <a:xfrm>
            <a:off x="6269272" y="1330014"/>
            <a:ext cx="132992" cy="182863"/>
          </a:xfrm>
          <a:custGeom>
            <a:avLst/>
            <a:gdLst>
              <a:gd name="T0" fmla="*/ 104 w 105"/>
              <a:gd name="T1" fmla="*/ 0 h 146"/>
              <a:gd name="T2" fmla="*/ 104 w 105"/>
              <a:gd name="T3" fmla="*/ 143 h 146"/>
              <a:gd name="T4" fmla="*/ 83 w 105"/>
              <a:gd name="T5" fmla="*/ 143 h 146"/>
              <a:gd name="T6" fmla="*/ 83 w 105"/>
              <a:gd name="T7" fmla="*/ 126 h 146"/>
              <a:gd name="T8" fmla="*/ 83 w 105"/>
              <a:gd name="T9" fmla="*/ 126 h 146"/>
              <a:gd name="T10" fmla="*/ 68 w 105"/>
              <a:gd name="T11" fmla="*/ 140 h 146"/>
              <a:gd name="T12" fmla="*/ 68 w 105"/>
              <a:gd name="T13" fmla="*/ 140 h 146"/>
              <a:gd name="T14" fmla="*/ 48 w 105"/>
              <a:gd name="T15" fmla="*/ 145 h 146"/>
              <a:gd name="T16" fmla="*/ 48 w 105"/>
              <a:gd name="T17" fmla="*/ 145 h 146"/>
              <a:gd name="T18" fmla="*/ 22 w 105"/>
              <a:gd name="T19" fmla="*/ 138 h 146"/>
              <a:gd name="T20" fmla="*/ 22 w 105"/>
              <a:gd name="T21" fmla="*/ 138 h 146"/>
              <a:gd name="T22" fmla="*/ 6 w 105"/>
              <a:gd name="T23" fmla="*/ 119 h 146"/>
              <a:gd name="T24" fmla="*/ 6 w 105"/>
              <a:gd name="T25" fmla="*/ 119 h 146"/>
              <a:gd name="T26" fmla="*/ 0 w 105"/>
              <a:gd name="T27" fmla="*/ 91 h 146"/>
              <a:gd name="T28" fmla="*/ 0 w 105"/>
              <a:gd name="T29" fmla="*/ 91 h 146"/>
              <a:gd name="T30" fmla="*/ 6 w 105"/>
              <a:gd name="T31" fmla="*/ 64 h 146"/>
              <a:gd name="T32" fmla="*/ 6 w 105"/>
              <a:gd name="T33" fmla="*/ 64 h 146"/>
              <a:gd name="T34" fmla="*/ 22 w 105"/>
              <a:gd name="T35" fmla="*/ 46 h 146"/>
              <a:gd name="T36" fmla="*/ 22 w 105"/>
              <a:gd name="T37" fmla="*/ 46 h 146"/>
              <a:gd name="T38" fmla="*/ 47 w 105"/>
              <a:gd name="T39" fmla="*/ 40 h 146"/>
              <a:gd name="T40" fmla="*/ 47 w 105"/>
              <a:gd name="T41" fmla="*/ 40 h 146"/>
              <a:gd name="T42" fmla="*/ 68 w 105"/>
              <a:gd name="T43" fmla="*/ 44 h 146"/>
              <a:gd name="T44" fmla="*/ 68 w 105"/>
              <a:gd name="T45" fmla="*/ 44 h 146"/>
              <a:gd name="T46" fmla="*/ 83 w 105"/>
              <a:gd name="T47" fmla="*/ 58 h 146"/>
              <a:gd name="T48" fmla="*/ 83 w 105"/>
              <a:gd name="T49" fmla="*/ 0 h 146"/>
              <a:gd name="T50" fmla="*/ 104 w 105"/>
              <a:gd name="T51" fmla="*/ 0 h 146"/>
              <a:gd name="T52" fmla="*/ 52 w 105"/>
              <a:gd name="T53" fmla="*/ 126 h 146"/>
              <a:gd name="T54" fmla="*/ 52 w 105"/>
              <a:gd name="T55" fmla="*/ 126 h 146"/>
              <a:gd name="T56" fmla="*/ 74 w 105"/>
              <a:gd name="T57" fmla="*/ 116 h 146"/>
              <a:gd name="T58" fmla="*/ 74 w 105"/>
              <a:gd name="T59" fmla="*/ 116 h 146"/>
              <a:gd name="T60" fmla="*/ 83 w 105"/>
              <a:gd name="T61" fmla="*/ 93 h 146"/>
              <a:gd name="T62" fmla="*/ 83 w 105"/>
              <a:gd name="T63" fmla="*/ 93 h 146"/>
              <a:gd name="T64" fmla="*/ 74 w 105"/>
              <a:gd name="T65" fmla="*/ 68 h 146"/>
              <a:gd name="T66" fmla="*/ 74 w 105"/>
              <a:gd name="T67" fmla="*/ 68 h 146"/>
              <a:gd name="T68" fmla="*/ 52 w 105"/>
              <a:gd name="T69" fmla="*/ 58 h 146"/>
              <a:gd name="T70" fmla="*/ 52 w 105"/>
              <a:gd name="T71" fmla="*/ 58 h 146"/>
              <a:gd name="T72" fmla="*/ 30 w 105"/>
              <a:gd name="T73" fmla="*/ 68 h 146"/>
              <a:gd name="T74" fmla="*/ 30 w 105"/>
              <a:gd name="T75" fmla="*/ 68 h 146"/>
              <a:gd name="T76" fmla="*/ 21 w 105"/>
              <a:gd name="T77" fmla="*/ 93 h 146"/>
              <a:gd name="T78" fmla="*/ 21 w 105"/>
              <a:gd name="T79" fmla="*/ 93 h 146"/>
              <a:gd name="T80" fmla="*/ 30 w 105"/>
              <a:gd name="T81" fmla="*/ 116 h 146"/>
              <a:gd name="T82" fmla="*/ 30 w 105"/>
              <a:gd name="T83" fmla="*/ 116 h 146"/>
              <a:gd name="T84" fmla="*/ 52 w 105"/>
              <a:gd name="T85" fmla="*/ 12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" h="146">
                <a:moveTo>
                  <a:pt x="104" y="0"/>
                </a:moveTo>
                <a:lnTo>
                  <a:pt x="104" y="143"/>
                </a:lnTo>
                <a:lnTo>
                  <a:pt x="83" y="143"/>
                </a:lnTo>
                <a:lnTo>
                  <a:pt x="83" y="126"/>
                </a:lnTo>
                <a:lnTo>
                  <a:pt x="83" y="126"/>
                </a:lnTo>
                <a:cubicBezTo>
                  <a:pt x="79" y="132"/>
                  <a:pt x="74" y="137"/>
                  <a:pt x="68" y="140"/>
                </a:cubicBezTo>
                <a:lnTo>
                  <a:pt x="68" y="140"/>
                </a:lnTo>
                <a:cubicBezTo>
                  <a:pt x="62" y="143"/>
                  <a:pt x="55" y="145"/>
                  <a:pt x="48" y="145"/>
                </a:cubicBezTo>
                <a:lnTo>
                  <a:pt x="48" y="145"/>
                </a:lnTo>
                <a:cubicBezTo>
                  <a:pt x="38" y="145"/>
                  <a:pt x="30" y="142"/>
                  <a:pt x="22" y="138"/>
                </a:cubicBezTo>
                <a:lnTo>
                  <a:pt x="22" y="138"/>
                </a:lnTo>
                <a:cubicBezTo>
                  <a:pt x="15" y="134"/>
                  <a:pt x="10" y="127"/>
                  <a:pt x="6" y="119"/>
                </a:cubicBezTo>
                <a:lnTo>
                  <a:pt x="6" y="119"/>
                </a:lnTo>
                <a:cubicBezTo>
                  <a:pt x="2" y="111"/>
                  <a:pt x="0" y="102"/>
                  <a:pt x="0" y="91"/>
                </a:cubicBezTo>
                <a:lnTo>
                  <a:pt x="0" y="91"/>
                </a:lnTo>
                <a:cubicBezTo>
                  <a:pt x="0" y="82"/>
                  <a:pt x="2" y="73"/>
                  <a:pt x="6" y="64"/>
                </a:cubicBezTo>
                <a:lnTo>
                  <a:pt x="6" y="64"/>
                </a:lnTo>
                <a:cubicBezTo>
                  <a:pt x="10" y="57"/>
                  <a:pt x="15" y="51"/>
                  <a:pt x="22" y="46"/>
                </a:cubicBezTo>
                <a:lnTo>
                  <a:pt x="22" y="46"/>
                </a:lnTo>
                <a:cubicBezTo>
                  <a:pt x="30" y="42"/>
                  <a:pt x="38" y="40"/>
                  <a:pt x="47" y="40"/>
                </a:cubicBezTo>
                <a:lnTo>
                  <a:pt x="47" y="40"/>
                </a:lnTo>
                <a:cubicBezTo>
                  <a:pt x="55" y="40"/>
                  <a:pt x="62" y="41"/>
                  <a:pt x="68" y="44"/>
                </a:cubicBezTo>
                <a:lnTo>
                  <a:pt x="68" y="44"/>
                </a:lnTo>
                <a:cubicBezTo>
                  <a:pt x="74" y="47"/>
                  <a:pt x="78" y="52"/>
                  <a:pt x="83" y="58"/>
                </a:cubicBezTo>
                <a:lnTo>
                  <a:pt x="83" y="0"/>
                </a:lnTo>
                <a:lnTo>
                  <a:pt x="104" y="0"/>
                </a:lnTo>
                <a:close/>
                <a:moveTo>
                  <a:pt x="52" y="126"/>
                </a:moveTo>
                <a:lnTo>
                  <a:pt x="52" y="126"/>
                </a:lnTo>
                <a:cubicBezTo>
                  <a:pt x="61" y="126"/>
                  <a:pt x="68" y="122"/>
                  <a:pt x="74" y="116"/>
                </a:cubicBezTo>
                <a:lnTo>
                  <a:pt x="74" y="116"/>
                </a:lnTo>
                <a:cubicBezTo>
                  <a:pt x="79" y="110"/>
                  <a:pt x="83" y="103"/>
                  <a:pt x="83" y="93"/>
                </a:cubicBezTo>
                <a:lnTo>
                  <a:pt x="83" y="93"/>
                </a:lnTo>
                <a:cubicBezTo>
                  <a:pt x="83" y="82"/>
                  <a:pt x="79" y="74"/>
                  <a:pt x="74" y="68"/>
                </a:cubicBezTo>
                <a:lnTo>
                  <a:pt x="74" y="68"/>
                </a:lnTo>
                <a:cubicBezTo>
                  <a:pt x="68" y="62"/>
                  <a:pt x="61" y="58"/>
                  <a:pt x="52" y="58"/>
                </a:cubicBezTo>
                <a:lnTo>
                  <a:pt x="52" y="58"/>
                </a:lnTo>
                <a:cubicBezTo>
                  <a:pt x="43" y="58"/>
                  <a:pt x="35" y="62"/>
                  <a:pt x="30" y="68"/>
                </a:cubicBezTo>
                <a:lnTo>
                  <a:pt x="30" y="68"/>
                </a:lnTo>
                <a:cubicBezTo>
                  <a:pt x="24" y="74"/>
                  <a:pt x="21" y="82"/>
                  <a:pt x="21" y="93"/>
                </a:cubicBezTo>
                <a:lnTo>
                  <a:pt x="21" y="93"/>
                </a:lnTo>
                <a:cubicBezTo>
                  <a:pt x="21" y="103"/>
                  <a:pt x="24" y="110"/>
                  <a:pt x="30" y="116"/>
                </a:cubicBezTo>
                <a:lnTo>
                  <a:pt x="30" y="116"/>
                </a:lnTo>
                <a:cubicBezTo>
                  <a:pt x="35" y="122"/>
                  <a:pt x="43" y="126"/>
                  <a:pt x="52" y="126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57"/>
          <p:cNvSpPr>
            <a:spLocks noChangeArrowheads="1"/>
          </p:cNvSpPr>
          <p:nvPr/>
        </p:nvSpPr>
        <p:spPr bwMode="auto">
          <a:xfrm>
            <a:off x="6435513" y="1479628"/>
            <a:ext cx="27709" cy="33248"/>
          </a:xfrm>
          <a:custGeom>
            <a:avLst/>
            <a:gdLst>
              <a:gd name="T0" fmla="*/ 12 w 24"/>
              <a:gd name="T1" fmla="*/ 0 h 26"/>
              <a:gd name="T2" fmla="*/ 12 w 24"/>
              <a:gd name="T3" fmla="*/ 0 h 26"/>
              <a:gd name="T4" fmla="*/ 20 w 24"/>
              <a:gd name="T5" fmla="*/ 3 h 26"/>
              <a:gd name="T6" fmla="*/ 20 w 24"/>
              <a:gd name="T7" fmla="*/ 3 h 26"/>
              <a:gd name="T8" fmla="*/ 23 w 24"/>
              <a:gd name="T9" fmla="*/ 12 h 26"/>
              <a:gd name="T10" fmla="*/ 23 w 24"/>
              <a:gd name="T11" fmla="*/ 12 h 26"/>
              <a:gd name="T12" fmla="*/ 20 w 24"/>
              <a:gd name="T13" fmla="*/ 22 h 26"/>
              <a:gd name="T14" fmla="*/ 20 w 24"/>
              <a:gd name="T15" fmla="*/ 22 h 26"/>
              <a:gd name="T16" fmla="*/ 12 w 24"/>
              <a:gd name="T17" fmla="*/ 25 h 26"/>
              <a:gd name="T18" fmla="*/ 12 w 24"/>
              <a:gd name="T19" fmla="*/ 25 h 26"/>
              <a:gd name="T20" fmla="*/ 3 w 24"/>
              <a:gd name="T21" fmla="*/ 22 h 26"/>
              <a:gd name="T22" fmla="*/ 3 w 24"/>
              <a:gd name="T23" fmla="*/ 22 h 26"/>
              <a:gd name="T24" fmla="*/ 0 w 24"/>
              <a:gd name="T25" fmla="*/ 12 h 26"/>
              <a:gd name="T26" fmla="*/ 0 w 24"/>
              <a:gd name="T27" fmla="*/ 12 h 26"/>
              <a:gd name="T28" fmla="*/ 3 w 24"/>
              <a:gd name="T29" fmla="*/ 3 h 26"/>
              <a:gd name="T30" fmla="*/ 3 w 24"/>
              <a:gd name="T31" fmla="*/ 3 h 26"/>
              <a:gd name="T32" fmla="*/ 12 w 2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6"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1"/>
                  <a:pt x="20" y="3"/>
                </a:cubicBezTo>
                <a:lnTo>
                  <a:pt x="20" y="3"/>
                </a:lnTo>
                <a:cubicBezTo>
                  <a:pt x="23" y="6"/>
                  <a:pt x="23" y="9"/>
                  <a:pt x="23" y="12"/>
                </a:cubicBezTo>
                <a:lnTo>
                  <a:pt x="23" y="12"/>
                </a:lnTo>
                <a:cubicBezTo>
                  <a:pt x="23" y="16"/>
                  <a:pt x="23" y="19"/>
                  <a:pt x="20" y="22"/>
                </a:cubicBezTo>
                <a:lnTo>
                  <a:pt x="20" y="22"/>
                </a:lnTo>
                <a:cubicBezTo>
                  <a:pt x="18" y="24"/>
                  <a:pt x="15" y="25"/>
                  <a:pt x="12" y="25"/>
                </a:cubicBezTo>
                <a:lnTo>
                  <a:pt x="12" y="25"/>
                </a:lnTo>
                <a:cubicBezTo>
                  <a:pt x="8" y="25"/>
                  <a:pt x="5" y="24"/>
                  <a:pt x="3" y="22"/>
                </a:cubicBezTo>
                <a:lnTo>
                  <a:pt x="3" y="22"/>
                </a:lnTo>
                <a:cubicBezTo>
                  <a:pt x="1" y="19"/>
                  <a:pt x="0" y="16"/>
                  <a:pt x="0" y="12"/>
                </a:cubicBezTo>
                <a:lnTo>
                  <a:pt x="0" y="12"/>
                </a:lnTo>
                <a:cubicBezTo>
                  <a:pt x="0" y="9"/>
                  <a:pt x="1" y="6"/>
                  <a:pt x="3" y="3"/>
                </a:cubicBezTo>
                <a:lnTo>
                  <a:pt x="3" y="3"/>
                </a:lnTo>
                <a:cubicBezTo>
                  <a:pt x="5" y="1"/>
                  <a:pt x="8" y="0"/>
                  <a:pt x="12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CuadroTexto 186"/>
          <p:cNvSpPr txBox="1"/>
          <p:nvPr/>
        </p:nvSpPr>
        <p:spPr>
          <a:xfrm>
            <a:off x="19162674" y="7246535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20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8" name="CuadroTexto 187"/>
          <p:cNvSpPr txBox="1"/>
          <p:nvPr/>
        </p:nvSpPr>
        <p:spPr>
          <a:xfrm>
            <a:off x="16068590" y="2172836"/>
            <a:ext cx="141256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6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9" name="CuadroTexto 188"/>
          <p:cNvSpPr txBox="1"/>
          <p:nvPr/>
        </p:nvSpPr>
        <p:spPr>
          <a:xfrm>
            <a:off x="8966316" y="1175130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3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0" name="CuadroTexto 189"/>
          <p:cNvSpPr txBox="1"/>
          <p:nvPr/>
        </p:nvSpPr>
        <p:spPr>
          <a:xfrm>
            <a:off x="2217085" y="838426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5146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/>
          <p:cNvSpPr>
            <a:spLocks noChangeArrowheads="1"/>
          </p:cNvSpPr>
          <p:nvPr/>
        </p:nvSpPr>
        <p:spPr bwMode="auto">
          <a:xfrm>
            <a:off x="2420468" y="5594430"/>
            <a:ext cx="4485670" cy="2449379"/>
          </a:xfrm>
          <a:custGeom>
            <a:avLst/>
            <a:gdLst>
              <a:gd name="T0" fmla="*/ 0 w 4071"/>
              <a:gd name="T1" fmla="*/ 2223 h 2224"/>
              <a:gd name="T2" fmla="*/ 2102 w 4071"/>
              <a:gd name="T3" fmla="*/ 2223 h 2224"/>
              <a:gd name="T4" fmla="*/ 2102 w 4071"/>
              <a:gd name="T5" fmla="*/ 2223 h 2224"/>
              <a:gd name="T6" fmla="*/ 4070 w 4071"/>
              <a:gd name="T7" fmla="*/ 0 h 2224"/>
              <a:gd name="T8" fmla="*/ 4070 w 4071"/>
              <a:gd name="T9" fmla="*/ 0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1" h="2224">
                <a:moveTo>
                  <a:pt x="0" y="2223"/>
                </a:moveTo>
                <a:lnTo>
                  <a:pt x="2102" y="2223"/>
                </a:lnTo>
                <a:lnTo>
                  <a:pt x="2102" y="2223"/>
                </a:lnTo>
                <a:cubicBezTo>
                  <a:pt x="3189" y="2223"/>
                  <a:pt x="4070" y="1227"/>
                  <a:pt x="4070" y="0"/>
                </a:cubicBezTo>
                <a:lnTo>
                  <a:pt x="4070" y="0"/>
                </a:lnTo>
              </a:path>
            </a:pathLst>
          </a:custGeom>
          <a:noFill/>
          <a:ln w="523875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"/>
          <p:cNvSpPr>
            <a:spLocks noChangeArrowheads="1"/>
          </p:cNvSpPr>
          <p:nvPr/>
        </p:nvSpPr>
        <p:spPr bwMode="auto">
          <a:xfrm>
            <a:off x="2420468" y="5594430"/>
            <a:ext cx="4485670" cy="2449379"/>
          </a:xfrm>
          <a:custGeom>
            <a:avLst/>
            <a:gdLst>
              <a:gd name="T0" fmla="*/ 0 w 4071"/>
              <a:gd name="T1" fmla="*/ 2223 h 2224"/>
              <a:gd name="T2" fmla="*/ 2102 w 4071"/>
              <a:gd name="T3" fmla="*/ 2223 h 2224"/>
              <a:gd name="T4" fmla="*/ 2102 w 4071"/>
              <a:gd name="T5" fmla="*/ 2223 h 2224"/>
              <a:gd name="T6" fmla="*/ 4070 w 4071"/>
              <a:gd name="T7" fmla="*/ 0 h 2224"/>
              <a:gd name="T8" fmla="*/ 4070 w 4071"/>
              <a:gd name="T9" fmla="*/ 0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1" h="2224">
                <a:moveTo>
                  <a:pt x="0" y="2223"/>
                </a:moveTo>
                <a:lnTo>
                  <a:pt x="2102" y="2223"/>
                </a:lnTo>
                <a:lnTo>
                  <a:pt x="2102" y="2223"/>
                </a:lnTo>
                <a:cubicBezTo>
                  <a:pt x="3189" y="2223"/>
                  <a:pt x="4070" y="1227"/>
                  <a:pt x="4070" y="0"/>
                </a:cubicBezTo>
                <a:lnTo>
                  <a:pt x="4070" y="0"/>
                </a:lnTo>
              </a:path>
            </a:pathLst>
          </a:cu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3"/>
          <p:cNvSpPr>
            <a:spLocks noChangeArrowheads="1"/>
          </p:cNvSpPr>
          <p:nvPr/>
        </p:nvSpPr>
        <p:spPr bwMode="auto">
          <a:xfrm>
            <a:off x="1997660" y="5584710"/>
            <a:ext cx="11522771" cy="4932778"/>
          </a:xfrm>
          <a:custGeom>
            <a:avLst/>
            <a:gdLst>
              <a:gd name="T0" fmla="*/ 0 w 10457"/>
              <a:gd name="T1" fmla="*/ 14 h 4478"/>
              <a:gd name="T2" fmla="*/ 5156 w 10457"/>
              <a:gd name="T3" fmla="*/ 3740 h 4478"/>
              <a:gd name="T4" fmla="*/ 5156 w 10457"/>
              <a:gd name="T5" fmla="*/ 3740 h 4478"/>
              <a:gd name="T6" fmla="*/ 5647 w 10457"/>
              <a:gd name="T7" fmla="*/ 4018 h 4478"/>
              <a:gd name="T8" fmla="*/ 5647 w 10457"/>
              <a:gd name="T9" fmla="*/ 4018 h 4478"/>
              <a:gd name="T10" fmla="*/ 5681 w 10457"/>
              <a:gd name="T11" fmla="*/ 4032 h 4478"/>
              <a:gd name="T12" fmla="*/ 5681 w 10457"/>
              <a:gd name="T13" fmla="*/ 4032 h 4478"/>
              <a:gd name="T14" fmla="*/ 8697 w 10457"/>
              <a:gd name="T15" fmla="*/ 2907 h 4478"/>
              <a:gd name="T16" fmla="*/ 10456 w 10457"/>
              <a:gd name="T17" fmla="*/ 0 h 4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7" h="4478">
                <a:moveTo>
                  <a:pt x="0" y="14"/>
                </a:moveTo>
                <a:lnTo>
                  <a:pt x="5156" y="3740"/>
                </a:lnTo>
                <a:lnTo>
                  <a:pt x="5156" y="3740"/>
                </a:lnTo>
                <a:cubicBezTo>
                  <a:pt x="5311" y="3852"/>
                  <a:pt x="5476" y="3946"/>
                  <a:pt x="5647" y="4018"/>
                </a:cubicBezTo>
                <a:lnTo>
                  <a:pt x="5647" y="4018"/>
                </a:lnTo>
                <a:cubicBezTo>
                  <a:pt x="5658" y="4023"/>
                  <a:pt x="5670" y="4027"/>
                  <a:pt x="5681" y="4032"/>
                </a:cubicBezTo>
                <a:lnTo>
                  <a:pt x="5681" y="4032"/>
                </a:lnTo>
                <a:cubicBezTo>
                  <a:pt x="6793" y="4477"/>
                  <a:pt x="8031" y="4008"/>
                  <a:pt x="8697" y="2907"/>
                </a:cubicBezTo>
                <a:lnTo>
                  <a:pt x="10456" y="0"/>
                </a:lnTo>
              </a:path>
            </a:pathLst>
          </a:custGeom>
          <a:noFill/>
          <a:ln w="523875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4"/>
          <p:cNvSpPr>
            <a:spLocks noChangeArrowheads="1"/>
          </p:cNvSpPr>
          <p:nvPr/>
        </p:nvSpPr>
        <p:spPr bwMode="auto">
          <a:xfrm>
            <a:off x="1982420" y="5643029"/>
            <a:ext cx="11522771" cy="4932778"/>
          </a:xfrm>
          <a:custGeom>
            <a:avLst/>
            <a:gdLst>
              <a:gd name="T0" fmla="*/ 0 w 10457"/>
              <a:gd name="T1" fmla="*/ 15 h 4477"/>
              <a:gd name="T2" fmla="*/ 5156 w 10457"/>
              <a:gd name="T3" fmla="*/ 3741 h 4477"/>
              <a:gd name="T4" fmla="*/ 5156 w 10457"/>
              <a:gd name="T5" fmla="*/ 3741 h 4477"/>
              <a:gd name="T6" fmla="*/ 5647 w 10457"/>
              <a:gd name="T7" fmla="*/ 4018 h 4477"/>
              <a:gd name="T8" fmla="*/ 5647 w 10457"/>
              <a:gd name="T9" fmla="*/ 4018 h 4477"/>
              <a:gd name="T10" fmla="*/ 5681 w 10457"/>
              <a:gd name="T11" fmla="*/ 4032 h 4477"/>
              <a:gd name="T12" fmla="*/ 5681 w 10457"/>
              <a:gd name="T13" fmla="*/ 4032 h 4477"/>
              <a:gd name="T14" fmla="*/ 8697 w 10457"/>
              <a:gd name="T15" fmla="*/ 2908 h 4477"/>
              <a:gd name="T16" fmla="*/ 10456 w 10457"/>
              <a:gd name="T17" fmla="*/ 0 h 4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7" h="4477">
                <a:moveTo>
                  <a:pt x="0" y="15"/>
                </a:moveTo>
                <a:lnTo>
                  <a:pt x="5156" y="3741"/>
                </a:lnTo>
                <a:lnTo>
                  <a:pt x="5156" y="3741"/>
                </a:lnTo>
                <a:cubicBezTo>
                  <a:pt x="5311" y="3852"/>
                  <a:pt x="5476" y="3947"/>
                  <a:pt x="5647" y="4018"/>
                </a:cubicBezTo>
                <a:lnTo>
                  <a:pt x="5647" y="4018"/>
                </a:lnTo>
                <a:cubicBezTo>
                  <a:pt x="5658" y="4023"/>
                  <a:pt x="5670" y="4028"/>
                  <a:pt x="5681" y="4032"/>
                </a:cubicBezTo>
                <a:lnTo>
                  <a:pt x="5681" y="4032"/>
                </a:lnTo>
                <a:cubicBezTo>
                  <a:pt x="6793" y="4476"/>
                  <a:pt x="8031" y="4008"/>
                  <a:pt x="8697" y="2908"/>
                </a:cubicBezTo>
                <a:lnTo>
                  <a:pt x="10456" y="0"/>
                </a:lnTo>
              </a:path>
            </a:pathLst>
          </a:cu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5"/>
          <p:cNvSpPr>
            <a:spLocks noChangeArrowheads="1"/>
          </p:cNvSpPr>
          <p:nvPr/>
        </p:nvSpPr>
        <p:spPr bwMode="auto">
          <a:xfrm>
            <a:off x="1997660" y="6284533"/>
            <a:ext cx="12494746" cy="5535403"/>
          </a:xfrm>
          <a:custGeom>
            <a:avLst/>
            <a:gdLst>
              <a:gd name="T0" fmla="*/ 0 w 11337"/>
              <a:gd name="T1" fmla="*/ 5021 h 5022"/>
              <a:gd name="T2" fmla="*/ 6003 w 11337"/>
              <a:gd name="T3" fmla="*/ 503 h 5022"/>
              <a:gd name="T4" fmla="*/ 6003 w 11337"/>
              <a:gd name="T5" fmla="*/ 503 h 5022"/>
              <a:gd name="T6" fmla="*/ 8635 w 11337"/>
              <a:gd name="T7" fmla="*/ 762 h 5022"/>
              <a:gd name="T8" fmla="*/ 11336 w 11337"/>
              <a:gd name="T9" fmla="*/ 4097 h 5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7" h="5022">
                <a:moveTo>
                  <a:pt x="0" y="5021"/>
                </a:moveTo>
                <a:lnTo>
                  <a:pt x="6003" y="503"/>
                </a:lnTo>
                <a:lnTo>
                  <a:pt x="6003" y="503"/>
                </a:lnTo>
                <a:cubicBezTo>
                  <a:pt x="6851" y="0"/>
                  <a:pt x="7873" y="101"/>
                  <a:pt x="8635" y="762"/>
                </a:cubicBezTo>
                <a:lnTo>
                  <a:pt x="11336" y="4097"/>
                </a:lnTo>
              </a:path>
            </a:pathLst>
          </a:custGeom>
          <a:noFill/>
          <a:ln w="523875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6"/>
          <p:cNvSpPr>
            <a:spLocks noChangeArrowheads="1"/>
          </p:cNvSpPr>
          <p:nvPr/>
        </p:nvSpPr>
        <p:spPr bwMode="auto">
          <a:xfrm>
            <a:off x="1997660" y="6284533"/>
            <a:ext cx="12494746" cy="5535403"/>
          </a:xfrm>
          <a:custGeom>
            <a:avLst/>
            <a:gdLst>
              <a:gd name="T0" fmla="*/ 0 w 11337"/>
              <a:gd name="T1" fmla="*/ 5021 h 5022"/>
              <a:gd name="T2" fmla="*/ 6003 w 11337"/>
              <a:gd name="T3" fmla="*/ 503 h 5022"/>
              <a:gd name="T4" fmla="*/ 6003 w 11337"/>
              <a:gd name="T5" fmla="*/ 503 h 5022"/>
              <a:gd name="T6" fmla="*/ 8635 w 11337"/>
              <a:gd name="T7" fmla="*/ 762 h 5022"/>
              <a:gd name="T8" fmla="*/ 11336 w 11337"/>
              <a:gd name="T9" fmla="*/ 4097 h 5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7" h="5022">
                <a:moveTo>
                  <a:pt x="0" y="5021"/>
                </a:moveTo>
                <a:lnTo>
                  <a:pt x="6003" y="503"/>
                </a:lnTo>
                <a:lnTo>
                  <a:pt x="6003" y="503"/>
                </a:lnTo>
                <a:cubicBezTo>
                  <a:pt x="6851" y="0"/>
                  <a:pt x="7873" y="101"/>
                  <a:pt x="8635" y="762"/>
                </a:cubicBezTo>
                <a:lnTo>
                  <a:pt x="11336" y="4097"/>
                </a:lnTo>
              </a:path>
            </a:pathLst>
          </a:cu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7"/>
          <p:cNvSpPr>
            <a:spLocks noChangeArrowheads="1"/>
          </p:cNvSpPr>
          <p:nvPr/>
        </p:nvSpPr>
        <p:spPr bwMode="auto">
          <a:xfrm>
            <a:off x="5895283" y="4520398"/>
            <a:ext cx="2016848" cy="1142070"/>
          </a:xfrm>
          <a:custGeom>
            <a:avLst/>
            <a:gdLst>
              <a:gd name="T0" fmla="*/ 0 w 1830"/>
              <a:gd name="T1" fmla="*/ 1034 h 1035"/>
              <a:gd name="T2" fmla="*/ 915 w 1830"/>
              <a:gd name="T3" fmla="*/ 0 h 1035"/>
              <a:gd name="T4" fmla="*/ 1829 w 1830"/>
              <a:gd name="T5" fmla="*/ 1034 h 1035"/>
              <a:gd name="T6" fmla="*/ 0 w 1830"/>
              <a:gd name="T7" fmla="*/ 1034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0" h="1035">
                <a:moveTo>
                  <a:pt x="0" y="1034"/>
                </a:moveTo>
                <a:lnTo>
                  <a:pt x="915" y="0"/>
                </a:lnTo>
                <a:lnTo>
                  <a:pt x="1829" y="1034"/>
                </a:lnTo>
                <a:lnTo>
                  <a:pt x="0" y="10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8"/>
          <p:cNvSpPr>
            <a:spLocks noChangeArrowheads="1"/>
          </p:cNvSpPr>
          <p:nvPr/>
        </p:nvSpPr>
        <p:spPr bwMode="auto">
          <a:xfrm>
            <a:off x="13607909" y="10104397"/>
            <a:ext cx="1681518" cy="1589182"/>
          </a:xfrm>
          <a:custGeom>
            <a:avLst/>
            <a:gdLst>
              <a:gd name="T0" fmla="*/ 1524 w 1525"/>
              <a:gd name="T1" fmla="*/ 0 h 1440"/>
              <a:gd name="T2" fmla="*/ 1271 w 1525"/>
              <a:gd name="T3" fmla="*/ 1439 h 1440"/>
              <a:gd name="T4" fmla="*/ 0 w 1525"/>
              <a:gd name="T5" fmla="*/ 1192 h 1440"/>
              <a:gd name="T6" fmla="*/ 1524 w 1525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5" h="1440">
                <a:moveTo>
                  <a:pt x="1524" y="0"/>
                </a:moveTo>
                <a:lnTo>
                  <a:pt x="1271" y="1439"/>
                </a:lnTo>
                <a:lnTo>
                  <a:pt x="0" y="1192"/>
                </a:lnTo>
                <a:lnTo>
                  <a:pt x="152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9"/>
          <p:cNvSpPr>
            <a:spLocks noChangeArrowheads="1"/>
          </p:cNvSpPr>
          <p:nvPr/>
        </p:nvSpPr>
        <p:spPr bwMode="auto">
          <a:xfrm>
            <a:off x="12601915" y="4588437"/>
            <a:ext cx="1837034" cy="1530860"/>
          </a:xfrm>
          <a:custGeom>
            <a:avLst/>
            <a:gdLst>
              <a:gd name="T0" fmla="*/ 0 w 1668"/>
              <a:gd name="T1" fmla="*/ 447 h 1388"/>
              <a:gd name="T2" fmla="*/ 1217 w 1668"/>
              <a:gd name="T3" fmla="*/ 0 h 1388"/>
              <a:gd name="T4" fmla="*/ 1667 w 1668"/>
              <a:gd name="T5" fmla="*/ 1387 h 1388"/>
              <a:gd name="T6" fmla="*/ 0 w 1668"/>
              <a:gd name="T7" fmla="*/ 44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8" h="1388">
                <a:moveTo>
                  <a:pt x="0" y="447"/>
                </a:moveTo>
                <a:lnTo>
                  <a:pt x="1217" y="0"/>
                </a:lnTo>
                <a:lnTo>
                  <a:pt x="1667" y="1387"/>
                </a:lnTo>
                <a:lnTo>
                  <a:pt x="0" y="44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1"/>
          <p:cNvSpPr>
            <a:spLocks noChangeArrowheads="1"/>
          </p:cNvSpPr>
          <p:nvPr/>
        </p:nvSpPr>
        <p:spPr bwMode="auto">
          <a:xfrm>
            <a:off x="3484783" y="10211315"/>
            <a:ext cx="563746" cy="563746"/>
          </a:xfrm>
          <a:custGeom>
            <a:avLst/>
            <a:gdLst>
              <a:gd name="T0" fmla="*/ 0 w 510"/>
              <a:gd name="T1" fmla="*/ 255 h 510"/>
              <a:gd name="T2" fmla="*/ 0 w 510"/>
              <a:gd name="T3" fmla="*/ 255 h 510"/>
              <a:gd name="T4" fmla="*/ 254 w 510"/>
              <a:gd name="T5" fmla="*/ 509 h 510"/>
              <a:gd name="T6" fmla="*/ 254 w 510"/>
              <a:gd name="T7" fmla="*/ 509 h 510"/>
              <a:gd name="T8" fmla="*/ 509 w 510"/>
              <a:gd name="T9" fmla="*/ 255 h 510"/>
              <a:gd name="T10" fmla="*/ 509 w 510"/>
              <a:gd name="T11" fmla="*/ 255 h 510"/>
              <a:gd name="T12" fmla="*/ 254 w 510"/>
              <a:gd name="T13" fmla="*/ 0 h 510"/>
              <a:gd name="T14" fmla="*/ 254 w 510"/>
              <a:gd name="T15" fmla="*/ 0 h 510"/>
              <a:gd name="T16" fmla="*/ 0 w 510"/>
              <a:gd name="T17" fmla="*/ 255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10">
                <a:moveTo>
                  <a:pt x="0" y="255"/>
                </a:moveTo>
                <a:lnTo>
                  <a:pt x="0" y="255"/>
                </a:lnTo>
                <a:cubicBezTo>
                  <a:pt x="0" y="395"/>
                  <a:pt x="114" y="509"/>
                  <a:pt x="254" y="509"/>
                </a:cubicBezTo>
                <a:lnTo>
                  <a:pt x="254" y="509"/>
                </a:lnTo>
                <a:cubicBezTo>
                  <a:pt x="395" y="509"/>
                  <a:pt x="509" y="395"/>
                  <a:pt x="509" y="255"/>
                </a:cubicBezTo>
                <a:lnTo>
                  <a:pt x="509" y="255"/>
                </a:lnTo>
                <a:cubicBezTo>
                  <a:pt x="509" y="115"/>
                  <a:pt x="395" y="0"/>
                  <a:pt x="254" y="0"/>
                </a:cubicBezTo>
                <a:lnTo>
                  <a:pt x="254" y="0"/>
                </a:lnTo>
                <a:cubicBezTo>
                  <a:pt x="114" y="0"/>
                  <a:pt x="0" y="115"/>
                  <a:pt x="0" y="2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3"/>
          <p:cNvSpPr>
            <a:spLocks noChangeArrowheads="1"/>
          </p:cNvSpPr>
          <p:nvPr/>
        </p:nvSpPr>
        <p:spPr bwMode="auto">
          <a:xfrm>
            <a:off x="6624264" y="7839694"/>
            <a:ext cx="563746" cy="558888"/>
          </a:xfrm>
          <a:custGeom>
            <a:avLst/>
            <a:gdLst>
              <a:gd name="T0" fmla="*/ 0 w 510"/>
              <a:gd name="T1" fmla="*/ 254 h 509"/>
              <a:gd name="T2" fmla="*/ 0 w 510"/>
              <a:gd name="T3" fmla="*/ 254 h 509"/>
              <a:gd name="T4" fmla="*/ 255 w 510"/>
              <a:gd name="T5" fmla="*/ 508 h 509"/>
              <a:gd name="T6" fmla="*/ 255 w 510"/>
              <a:gd name="T7" fmla="*/ 508 h 509"/>
              <a:gd name="T8" fmla="*/ 509 w 510"/>
              <a:gd name="T9" fmla="*/ 254 h 509"/>
              <a:gd name="T10" fmla="*/ 509 w 510"/>
              <a:gd name="T11" fmla="*/ 254 h 509"/>
              <a:gd name="T12" fmla="*/ 255 w 510"/>
              <a:gd name="T13" fmla="*/ 0 h 509"/>
              <a:gd name="T14" fmla="*/ 255 w 510"/>
              <a:gd name="T15" fmla="*/ 0 h 509"/>
              <a:gd name="T16" fmla="*/ 0 w 510"/>
              <a:gd name="T17" fmla="*/ 254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09">
                <a:moveTo>
                  <a:pt x="0" y="254"/>
                </a:moveTo>
                <a:lnTo>
                  <a:pt x="0" y="254"/>
                </a:lnTo>
                <a:cubicBezTo>
                  <a:pt x="0" y="395"/>
                  <a:pt x="114" y="508"/>
                  <a:pt x="255" y="508"/>
                </a:cubicBezTo>
                <a:lnTo>
                  <a:pt x="255" y="508"/>
                </a:lnTo>
                <a:cubicBezTo>
                  <a:pt x="395" y="508"/>
                  <a:pt x="509" y="395"/>
                  <a:pt x="509" y="254"/>
                </a:cubicBezTo>
                <a:lnTo>
                  <a:pt x="509" y="254"/>
                </a:lnTo>
                <a:cubicBezTo>
                  <a:pt x="509" y="113"/>
                  <a:pt x="395" y="0"/>
                  <a:pt x="255" y="0"/>
                </a:cubicBezTo>
                <a:lnTo>
                  <a:pt x="255" y="0"/>
                </a:lnTo>
                <a:cubicBezTo>
                  <a:pt x="114" y="0"/>
                  <a:pt x="0" y="113"/>
                  <a:pt x="0" y="2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5"/>
          <p:cNvSpPr>
            <a:spLocks noChangeArrowheads="1"/>
          </p:cNvSpPr>
          <p:nvPr/>
        </p:nvSpPr>
        <p:spPr bwMode="auto">
          <a:xfrm>
            <a:off x="12446399" y="8359702"/>
            <a:ext cx="558885" cy="563746"/>
          </a:xfrm>
          <a:custGeom>
            <a:avLst/>
            <a:gdLst>
              <a:gd name="T0" fmla="*/ 0 w 509"/>
              <a:gd name="T1" fmla="*/ 255 h 510"/>
              <a:gd name="T2" fmla="*/ 0 w 509"/>
              <a:gd name="T3" fmla="*/ 255 h 510"/>
              <a:gd name="T4" fmla="*/ 254 w 509"/>
              <a:gd name="T5" fmla="*/ 509 h 510"/>
              <a:gd name="T6" fmla="*/ 254 w 509"/>
              <a:gd name="T7" fmla="*/ 509 h 510"/>
              <a:gd name="T8" fmla="*/ 508 w 509"/>
              <a:gd name="T9" fmla="*/ 255 h 510"/>
              <a:gd name="T10" fmla="*/ 508 w 509"/>
              <a:gd name="T11" fmla="*/ 255 h 510"/>
              <a:gd name="T12" fmla="*/ 254 w 509"/>
              <a:gd name="T13" fmla="*/ 0 h 510"/>
              <a:gd name="T14" fmla="*/ 254 w 509"/>
              <a:gd name="T15" fmla="*/ 0 h 510"/>
              <a:gd name="T16" fmla="*/ 0 w 509"/>
              <a:gd name="T17" fmla="*/ 255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" h="510">
                <a:moveTo>
                  <a:pt x="0" y="255"/>
                </a:moveTo>
                <a:lnTo>
                  <a:pt x="0" y="255"/>
                </a:lnTo>
                <a:cubicBezTo>
                  <a:pt x="0" y="395"/>
                  <a:pt x="114" y="509"/>
                  <a:pt x="254" y="509"/>
                </a:cubicBezTo>
                <a:lnTo>
                  <a:pt x="254" y="509"/>
                </a:lnTo>
                <a:cubicBezTo>
                  <a:pt x="395" y="509"/>
                  <a:pt x="508" y="395"/>
                  <a:pt x="508" y="255"/>
                </a:cubicBezTo>
                <a:lnTo>
                  <a:pt x="508" y="255"/>
                </a:lnTo>
                <a:cubicBezTo>
                  <a:pt x="508" y="114"/>
                  <a:pt x="395" y="0"/>
                  <a:pt x="254" y="0"/>
                </a:cubicBezTo>
                <a:lnTo>
                  <a:pt x="254" y="0"/>
                </a:lnTo>
                <a:cubicBezTo>
                  <a:pt x="114" y="0"/>
                  <a:pt x="0" y="114"/>
                  <a:pt x="0" y="2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7"/>
          <p:cNvSpPr>
            <a:spLocks noChangeArrowheads="1"/>
          </p:cNvSpPr>
          <p:nvPr/>
        </p:nvSpPr>
        <p:spPr bwMode="auto">
          <a:xfrm>
            <a:off x="12601915" y="6410890"/>
            <a:ext cx="558885" cy="558888"/>
          </a:xfrm>
          <a:custGeom>
            <a:avLst/>
            <a:gdLst>
              <a:gd name="T0" fmla="*/ 0 w 509"/>
              <a:gd name="T1" fmla="*/ 254 h 509"/>
              <a:gd name="T2" fmla="*/ 0 w 509"/>
              <a:gd name="T3" fmla="*/ 254 h 509"/>
              <a:gd name="T4" fmla="*/ 254 w 509"/>
              <a:gd name="T5" fmla="*/ 508 h 509"/>
              <a:gd name="T6" fmla="*/ 254 w 509"/>
              <a:gd name="T7" fmla="*/ 508 h 509"/>
              <a:gd name="T8" fmla="*/ 508 w 509"/>
              <a:gd name="T9" fmla="*/ 254 h 509"/>
              <a:gd name="T10" fmla="*/ 508 w 509"/>
              <a:gd name="T11" fmla="*/ 254 h 509"/>
              <a:gd name="T12" fmla="*/ 254 w 509"/>
              <a:gd name="T13" fmla="*/ 0 h 509"/>
              <a:gd name="T14" fmla="*/ 254 w 509"/>
              <a:gd name="T15" fmla="*/ 0 h 509"/>
              <a:gd name="T16" fmla="*/ 0 w 509"/>
              <a:gd name="T17" fmla="*/ 254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" h="509">
                <a:moveTo>
                  <a:pt x="0" y="254"/>
                </a:move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5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5" y="0"/>
                  <a:pt x="254" y="0"/>
                </a:cubicBez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9"/>
          <p:cNvSpPr>
            <a:spLocks noChangeArrowheads="1"/>
          </p:cNvSpPr>
          <p:nvPr/>
        </p:nvSpPr>
        <p:spPr bwMode="auto">
          <a:xfrm>
            <a:off x="8932705" y="9934303"/>
            <a:ext cx="563746" cy="563746"/>
          </a:xfrm>
          <a:custGeom>
            <a:avLst/>
            <a:gdLst>
              <a:gd name="T0" fmla="*/ 0 w 510"/>
              <a:gd name="T1" fmla="*/ 254 h 510"/>
              <a:gd name="T2" fmla="*/ 0 w 510"/>
              <a:gd name="T3" fmla="*/ 254 h 510"/>
              <a:gd name="T4" fmla="*/ 255 w 510"/>
              <a:gd name="T5" fmla="*/ 509 h 510"/>
              <a:gd name="T6" fmla="*/ 255 w 510"/>
              <a:gd name="T7" fmla="*/ 509 h 510"/>
              <a:gd name="T8" fmla="*/ 509 w 510"/>
              <a:gd name="T9" fmla="*/ 254 h 510"/>
              <a:gd name="T10" fmla="*/ 509 w 510"/>
              <a:gd name="T11" fmla="*/ 254 h 510"/>
              <a:gd name="T12" fmla="*/ 255 w 510"/>
              <a:gd name="T13" fmla="*/ 0 h 510"/>
              <a:gd name="T14" fmla="*/ 255 w 510"/>
              <a:gd name="T15" fmla="*/ 0 h 510"/>
              <a:gd name="T16" fmla="*/ 0 w 510"/>
              <a:gd name="T17" fmla="*/ 25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10">
                <a:moveTo>
                  <a:pt x="0" y="254"/>
                </a:moveTo>
                <a:lnTo>
                  <a:pt x="0" y="254"/>
                </a:lnTo>
                <a:cubicBezTo>
                  <a:pt x="0" y="395"/>
                  <a:pt x="114" y="509"/>
                  <a:pt x="255" y="509"/>
                </a:cubicBezTo>
                <a:lnTo>
                  <a:pt x="255" y="509"/>
                </a:lnTo>
                <a:cubicBezTo>
                  <a:pt x="395" y="509"/>
                  <a:pt x="509" y="395"/>
                  <a:pt x="509" y="254"/>
                </a:cubicBezTo>
                <a:lnTo>
                  <a:pt x="509" y="254"/>
                </a:lnTo>
                <a:cubicBezTo>
                  <a:pt x="509" y="114"/>
                  <a:pt x="395" y="0"/>
                  <a:pt x="255" y="0"/>
                </a:cubicBezTo>
                <a:lnTo>
                  <a:pt x="255" y="0"/>
                </a:lnTo>
                <a:cubicBezTo>
                  <a:pt x="114" y="0"/>
                  <a:pt x="0" y="114"/>
                  <a:pt x="0" y="2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1"/>
          <p:cNvSpPr>
            <a:spLocks noChangeArrowheads="1"/>
          </p:cNvSpPr>
          <p:nvPr/>
        </p:nvSpPr>
        <p:spPr bwMode="auto">
          <a:xfrm>
            <a:off x="6075097" y="6950338"/>
            <a:ext cx="563746" cy="558885"/>
          </a:xfrm>
          <a:custGeom>
            <a:avLst/>
            <a:gdLst>
              <a:gd name="T0" fmla="*/ 0 w 510"/>
              <a:gd name="T1" fmla="*/ 254 h 509"/>
              <a:gd name="T2" fmla="*/ 0 w 510"/>
              <a:gd name="T3" fmla="*/ 254 h 509"/>
              <a:gd name="T4" fmla="*/ 254 w 510"/>
              <a:gd name="T5" fmla="*/ 508 h 509"/>
              <a:gd name="T6" fmla="*/ 254 w 510"/>
              <a:gd name="T7" fmla="*/ 508 h 509"/>
              <a:gd name="T8" fmla="*/ 509 w 510"/>
              <a:gd name="T9" fmla="*/ 254 h 509"/>
              <a:gd name="T10" fmla="*/ 509 w 510"/>
              <a:gd name="T11" fmla="*/ 254 h 509"/>
              <a:gd name="T12" fmla="*/ 254 w 510"/>
              <a:gd name="T13" fmla="*/ 0 h 509"/>
              <a:gd name="T14" fmla="*/ 254 w 510"/>
              <a:gd name="T15" fmla="*/ 0 h 509"/>
              <a:gd name="T16" fmla="*/ 0 w 510"/>
              <a:gd name="T17" fmla="*/ 254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09">
                <a:moveTo>
                  <a:pt x="0" y="254"/>
                </a:move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5" y="508"/>
                  <a:pt x="509" y="394"/>
                  <a:pt x="509" y="254"/>
                </a:cubicBezTo>
                <a:lnTo>
                  <a:pt x="509" y="254"/>
                </a:lnTo>
                <a:cubicBezTo>
                  <a:pt x="509" y="113"/>
                  <a:pt x="395" y="0"/>
                  <a:pt x="254" y="0"/>
                </a:cubicBezTo>
                <a:lnTo>
                  <a:pt x="254" y="0"/>
                </a:lnTo>
                <a:cubicBezTo>
                  <a:pt x="114" y="0"/>
                  <a:pt x="0" y="113"/>
                  <a:pt x="0" y="2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3"/>
          <p:cNvSpPr>
            <a:spLocks noChangeArrowheads="1"/>
          </p:cNvSpPr>
          <p:nvPr/>
        </p:nvSpPr>
        <p:spPr bwMode="auto">
          <a:xfrm>
            <a:off x="3572261" y="6668465"/>
            <a:ext cx="563746" cy="563746"/>
          </a:xfrm>
          <a:custGeom>
            <a:avLst/>
            <a:gdLst>
              <a:gd name="T0" fmla="*/ 0 w 510"/>
              <a:gd name="T1" fmla="*/ 255 h 510"/>
              <a:gd name="T2" fmla="*/ 0 w 510"/>
              <a:gd name="T3" fmla="*/ 255 h 510"/>
              <a:gd name="T4" fmla="*/ 255 w 510"/>
              <a:gd name="T5" fmla="*/ 509 h 510"/>
              <a:gd name="T6" fmla="*/ 255 w 510"/>
              <a:gd name="T7" fmla="*/ 509 h 510"/>
              <a:gd name="T8" fmla="*/ 509 w 510"/>
              <a:gd name="T9" fmla="*/ 255 h 510"/>
              <a:gd name="T10" fmla="*/ 509 w 510"/>
              <a:gd name="T11" fmla="*/ 255 h 510"/>
              <a:gd name="T12" fmla="*/ 255 w 510"/>
              <a:gd name="T13" fmla="*/ 0 h 510"/>
              <a:gd name="T14" fmla="*/ 255 w 510"/>
              <a:gd name="T15" fmla="*/ 0 h 510"/>
              <a:gd name="T16" fmla="*/ 0 w 510"/>
              <a:gd name="T17" fmla="*/ 255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10">
                <a:moveTo>
                  <a:pt x="0" y="255"/>
                </a:moveTo>
                <a:lnTo>
                  <a:pt x="0" y="255"/>
                </a:lnTo>
                <a:cubicBezTo>
                  <a:pt x="0" y="395"/>
                  <a:pt x="115" y="509"/>
                  <a:pt x="255" y="509"/>
                </a:cubicBezTo>
                <a:lnTo>
                  <a:pt x="255" y="509"/>
                </a:lnTo>
                <a:cubicBezTo>
                  <a:pt x="395" y="509"/>
                  <a:pt x="509" y="395"/>
                  <a:pt x="509" y="255"/>
                </a:cubicBezTo>
                <a:lnTo>
                  <a:pt x="509" y="255"/>
                </a:lnTo>
                <a:cubicBezTo>
                  <a:pt x="509" y="114"/>
                  <a:pt x="395" y="0"/>
                  <a:pt x="255" y="0"/>
                </a:cubicBezTo>
                <a:lnTo>
                  <a:pt x="255" y="0"/>
                </a:lnTo>
                <a:cubicBezTo>
                  <a:pt x="115" y="0"/>
                  <a:pt x="0" y="114"/>
                  <a:pt x="0" y="2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4"/>
          <p:cNvSpPr>
            <a:spLocks noChangeArrowheads="1"/>
          </p:cNvSpPr>
          <p:nvPr/>
        </p:nvSpPr>
        <p:spPr bwMode="auto">
          <a:xfrm>
            <a:off x="17602729" y="4146186"/>
            <a:ext cx="1059454" cy="1054595"/>
          </a:xfrm>
          <a:custGeom>
            <a:avLst/>
            <a:gdLst>
              <a:gd name="T0" fmla="*/ 0 w 960"/>
              <a:gd name="T1" fmla="*/ 479 h 959"/>
              <a:gd name="T2" fmla="*/ 0 w 960"/>
              <a:gd name="T3" fmla="*/ 479 h 959"/>
              <a:gd name="T4" fmla="*/ 480 w 960"/>
              <a:gd name="T5" fmla="*/ 958 h 959"/>
              <a:gd name="T6" fmla="*/ 480 w 960"/>
              <a:gd name="T7" fmla="*/ 958 h 959"/>
              <a:gd name="T8" fmla="*/ 959 w 960"/>
              <a:gd name="T9" fmla="*/ 479 h 959"/>
              <a:gd name="T10" fmla="*/ 959 w 960"/>
              <a:gd name="T11" fmla="*/ 479 h 959"/>
              <a:gd name="T12" fmla="*/ 480 w 960"/>
              <a:gd name="T13" fmla="*/ 0 h 959"/>
              <a:gd name="T14" fmla="*/ 480 w 960"/>
              <a:gd name="T15" fmla="*/ 0 h 959"/>
              <a:gd name="T16" fmla="*/ 0 w 960"/>
              <a:gd name="T17" fmla="*/ 479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0" h="959">
                <a:moveTo>
                  <a:pt x="0" y="479"/>
                </a:moveTo>
                <a:lnTo>
                  <a:pt x="0" y="479"/>
                </a:lnTo>
                <a:cubicBezTo>
                  <a:pt x="0" y="744"/>
                  <a:pt x="215" y="958"/>
                  <a:pt x="480" y="958"/>
                </a:cubicBezTo>
                <a:lnTo>
                  <a:pt x="480" y="958"/>
                </a:lnTo>
                <a:cubicBezTo>
                  <a:pt x="744" y="958"/>
                  <a:pt x="959" y="744"/>
                  <a:pt x="959" y="479"/>
                </a:cubicBezTo>
                <a:lnTo>
                  <a:pt x="959" y="479"/>
                </a:lnTo>
                <a:cubicBezTo>
                  <a:pt x="959" y="215"/>
                  <a:pt x="744" y="0"/>
                  <a:pt x="480" y="0"/>
                </a:cubicBezTo>
                <a:lnTo>
                  <a:pt x="480" y="0"/>
                </a:lnTo>
                <a:cubicBezTo>
                  <a:pt x="215" y="0"/>
                  <a:pt x="0" y="215"/>
                  <a:pt x="0" y="4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5"/>
          <p:cNvSpPr>
            <a:spLocks noChangeArrowheads="1"/>
          </p:cNvSpPr>
          <p:nvPr/>
        </p:nvSpPr>
        <p:spPr bwMode="auto">
          <a:xfrm>
            <a:off x="17602729" y="5715929"/>
            <a:ext cx="1059454" cy="1054592"/>
          </a:xfrm>
          <a:custGeom>
            <a:avLst/>
            <a:gdLst>
              <a:gd name="T0" fmla="*/ 0 w 960"/>
              <a:gd name="T1" fmla="*/ 480 h 959"/>
              <a:gd name="T2" fmla="*/ 0 w 960"/>
              <a:gd name="T3" fmla="*/ 480 h 959"/>
              <a:gd name="T4" fmla="*/ 480 w 960"/>
              <a:gd name="T5" fmla="*/ 958 h 959"/>
              <a:gd name="T6" fmla="*/ 480 w 960"/>
              <a:gd name="T7" fmla="*/ 958 h 959"/>
              <a:gd name="T8" fmla="*/ 959 w 960"/>
              <a:gd name="T9" fmla="*/ 480 h 959"/>
              <a:gd name="T10" fmla="*/ 959 w 960"/>
              <a:gd name="T11" fmla="*/ 480 h 959"/>
              <a:gd name="T12" fmla="*/ 480 w 960"/>
              <a:gd name="T13" fmla="*/ 0 h 959"/>
              <a:gd name="T14" fmla="*/ 480 w 960"/>
              <a:gd name="T15" fmla="*/ 0 h 959"/>
              <a:gd name="T16" fmla="*/ 0 w 960"/>
              <a:gd name="T17" fmla="*/ 48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0" h="959">
                <a:moveTo>
                  <a:pt x="0" y="480"/>
                </a:moveTo>
                <a:lnTo>
                  <a:pt x="0" y="480"/>
                </a:lnTo>
                <a:cubicBezTo>
                  <a:pt x="0" y="744"/>
                  <a:pt x="215" y="958"/>
                  <a:pt x="480" y="958"/>
                </a:cubicBezTo>
                <a:lnTo>
                  <a:pt x="480" y="958"/>
                </a:lnTo>
                <a:cubicBezTo>
                  <a:pt x="744" y="958"/>
                  <a:pt x="959" y="744"/>
                  <a:pt x="959" y="480"/>
                </a:cubicBezTo>
                <a:lnTo>
                  <a:pt x="959" y="480"/>
                </a:lnTo>
                <a:cubicBezTo>
                  <a:pt x="959" y="215"/>
                  <a:pt x="744" y="0"/>
                  <a:pt x="480" y="0"/>
                </a:cubicBezTo>
                <a:lnTo>
                  <a:pt x="480" y="0"/>
                </a:lnTo>
                <a:cubicBezTo>
                  <a:pt x="215" y="0"/>
                  <a:pt x="0" y="215"/>
                  <a:pt x="0" y="4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6"/>
          <p:cNvSpPr>
            <a:spLocks noChangeArrowheads="1"/>
          </p:cNvSpPr>
          <p:nvPr/>
        </p:nvSpPr>
        <p:spPr bwMode="auto">
          <a:xfrm>
            <a:off x="17602729" y="7212771"/>
            <a:ext cx="1059454" cy="1059454"/>
          </a:xfrm>
          <a:custGeom>
            <a:avLst/>
            <a:gdLst>
              <a:gd name="T0" fmla="*/ 0 w 960"/>
              <a:gd name="T1" fmla="*/ 479 h 960"/>
              <a:gd name="T2" fmla="*/ 0 w 960"/>
              <a:gd name="T3" fmla="*/ 479 h 960"/>
              <a:gd name="T4" fmla="*/ 480 w 960"/>
              <a:gd name="T5" fmla="*/ 959 h 960"/>
              <a:gd name="T6" fmla="*/ 480 w 960"/>
              <a:gd name="T7" fmla="*/ 959 h 960"/>
              <a:gd name="T8" fmla="*/ 959 w 960"/>
              <a:gd name="T9" fmla="*/ 479 h 960"/>
              <a:gd name="T10" fmla="*/ 959 w 960"/>
              <a:gd name="T11" fmla="*/ 479 h 960"/>
              <a:gd name="T12" fmla="*/ 480 w 960"/>
              <a:gd name="T13" fmla="*/ 0 h 960"/>
              <a:gd name="T14" fmla="*/ 480 w 960"/>
              <a:gd name="T15" fmla="*/ 0 h 960"/>
              <a:gd name="T16" fmla="*/ 0 w 960"/>
              <a:gd name="T17" fmla="*/ 47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0" h="960">
                <a:moveTo>
                  <a:pt x="0" y="479"/>
                </a:moveTo>
                <a:lnTo>
                  <a:pt x="0" y="479"/>
                </a:lnTo>
                <a:cubicBezTo>
                  <a:pt x="0" y="744"/>
                  <a:pt x="215" y="959"/>
                  <a:pt x="480" y="959"/>
                </a:cubicBezTo>
                <a:lnTo>
                  <a:pt x="480" y="959"/>
                </a:lnTo>
                <a:cubicBezTo>
                  <a:pt x="744" y="959"/>
                  <a:pt x="959" y="744"/>
                  <a:pt x="959" y="479"/>
                </a:cubicBezTo>
                <a:lnTo>
                  <a:pt x="959" y="479"/>
                </a:lnTo>
                <a:cubicBezTo>
                  <a:pt x="959" y="214"/>
                  <a:pt x="744" y="0"/>
                  <a:pt x="480" y="0"/>
                </a:cubicBezTo>
                <a:lnTo>
                  <a:pt x="480" y="0"/>
                </a:lnTo>
                <a:cubicBezTo>
                  <a:pt x="215" y="0"/>
                  <a:pt x="0" y="214"/>
                  <a:pt x="0" y="4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CuadroTexto 181"/>
          <p:cNvSpPr txBox="1"/>
          <p:nvPr/>
        </p:nvSpPr>
        <p:spPr>
          <a:xfrm>
            <a:off x="1283256" y="1201377"/>
            <a:ext cx="134863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Infographics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18936625" y="4080605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84" name="CuadroTexto 183"/>
          <p:cNvSpPr txBox="1"/>
          <p:nvPr/>
        </p:nvSpPr>
        <p:spPr>
          <a:xfrm>
            <a:off x="18936625" y="5644088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85" name="CuadroTexto 184"/>
          <p:cNvSpPr txBox="1"/>
          <p:nvPr/>
        </p:nvSpPr>
        <p:spPr>
          <a:xfrm>
            <a:off x="18936625" y="7130253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741033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"/>
          <p:cNvSpPr>
            <a:spLocks noChangeShapeType="1"/>
          </p:cNvSpPr>
          <p:nvPr/>
        </p:nvSpPr>
        <p:spPr bwMode="auto">
          <a:xfrm>
            <a:off x="15106825" y="3111376"/>
            <a:ext cx="3731768" cy="5110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"/>
          <p:cNvSpPr>
            <a:spLocks noChangeShapeType="1"/>
          </p:cNvSpPr>
          <p:nvPr/>
        </p:nvSpPr>
        <p:spPr bwMode="auto">
          <a:xfrm>
            <a:off x="15106825" y="6781800"/>
            <a:ext cx="3731768" cy="5110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"/>
          <p:cNvSpPr>
            <a:spLocks noChangeShapeType="1"/>
          </p:cNvSpPr>
          <p:nvPr/>
        </p:nvSpPr>
        <p:spPr bwMode="auto">
          <a:xfrm>
            <a:off x="15106825" y="10447110"/>
            <a:ext cx="3731768" cy="511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1645991" y="4946586"/>
            <a:ext cx="3731768" cy="511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11645991" y="8617010"/>
            <a:ext cx="3731768" cy="511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Agrupar 2"/>
          <p:cNvGrpSpPr/>
          <p:nvPr/>
        </p:nvGrpSpPr>
        <p:grpSpPr>
          <a:xfrm>
            <a:off x="14324685" y="361114"/>
            <a:ext cx="1676740" cy="12841372"/>
            <a:chOff x="14324685" y="361114"/>
            <a:chExt cx="1676740" cy="12841372"/>
          </a:xfrm>
        </p:grpSpPr>
        <p:sp>
          <p:nvSpPr>
            <p:cNvPr id="21" name="Freeform 6"/>
            <p:cNvSpPr>
              <a:spLocks noChangeArrowheads="1"/>
            </p:cNvSpPr>
            <p:nvPr/>
          </p:nvSpPr>
          <p:spPr bwMode="auto">
            <a:xfrm>
              <a:off x="15163055" y="2196324"/>
              <a:ext cx="838370" cy="1835214"/>
            </a:xfrm>
            <a:custGeom>
              <a:avLst/>
              <a:gdLst>
                <a:gd name="T0" fmla="*/ 0 w 725"/>
                <a:gd name="T1" fmla="*/ 1582 h 1583"/>
                <a:gd name="T2" fmla="*/ 0 w 725"/>
                <a:gd name="T3" fmla="*/ 1582 h 1583"/>
                <a:gd name="T4" fmla="*/ 724 w 725"/>
                <a:gd name="T5" fmla="*/ 791 h 1583"/>
                <a:gd name="T6" fmla="*/ 724 w 725"/>
                <a:gd name="T7" fmla="*/ 791 h 1583"/>
                <a:gd name="T8" fmla="*/ 0 w 725"/>
                <a:gd name="T9" fmla="*/ 0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0" y="1582"/>
                  </a:moveTo>
                  <a:lnTo>
                    <a:pt x="0" y="1582"/>
                  </a:lnTo>
                  <a:cubicBezTo>
                    <a:pt x="400" y="1582"/>
                    <a:pt x="724" y="1228"/>
                    <a:pt x="724" y="791"/>
                  </a:cubicBezTo>
                  <a:lnTo>
                    <a:pt x="724" y="791"/>
                  </a:lnTo>
                  <a:cubicBezTo>
                    <a:pt x="724" y="354"/>
                    <a:pt x="400" y="0"/>
                    <a:pt x="0" y="0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/>
            <p:cNvSpPr>
              <a:spLocks noChangeArrowheads="1"/>
            </p:cNvSpPr>
            <p:nvPr/>
          </p:nvSpPr>
          <p:spPr bwMode="auto">
            <a:xfrm>
              <a:off x="14324685" y="4031538"/>
              <a:ext cx="838370" cy="1835210"/>
            </a:xfrm>
            <a:custGeom>
              <a:avLst/>
              <a:gdLst>
                <a:gd name="T0" fmla="*/ 724 w 725"/>
                <a:gd name="T1" fmla="*/ 0 h 1584"/>
                <a:gd name="T2" fmla="*/ 724 w 725"/>
                <a:gd name="T3" fmla="*/ 0 h 1584"/>
                <a:gd name="T4" fmla="*/ 0 w 725"/>
                <a:gd name="T5" fmla="*/ 791 h 1584"/>
                <a:gd name="T6" fmla="*/ 0 w 725"/>
                <a:gd name="T7" fmla="*/ 791 h 1584"/>
                <a:gd name="T8" fmla="*/ 724 w 725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4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3"/>
                    <a:pt x="724" y="1583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"/>
            <p:cNvSpPr>
              <a:spLocks noChangeArrowheads="1"/>
            </p:cNvSpPr>
            <p:nvPr/>
          </p:nvSpPr>
          <p:spPr bwMode="auto">
            <a:xfrm>
              <a:off x="15163055" y="5866748"/>
              <a:ext cx="838370" cy="1835214"/>
            </a:xfrm>
            <a:custGeom>
              <a:avLst/>
              <a:gdLst>
                <a:gd name="T0" fmla="*/ 0 w 725"/>
                <a:gd name="T1" fmla="*/ 1581 h 1582"/>
                <a:gd name="T2" fmla="*/ 0 w 725"/>
                <a:gd name="T3" fmla="*/ 1581 h 1582"/>
                <a:gd name="T4" fmla="*/ 724 w 725"/>
                <a:gd name="T5" fmla="*/ 789 h 1582"/>
                <a:gd name="T6" fmla="*/ 724 w 725"/>
                <a:gd name="T7" fmla="*/ 789 h 1582"/>
                <a:gd name="T8" fmla="*/ 0 w 725"/>
                <a:gd name="T9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2">
                  <a:moveTo>
                    <a:pt x="0" y="1581"/>
                  </a:moveTo>
                  <a:lnTo>
                    <a:pt x="0" y="1581"/>
                  </a:lnTo>
                  <a:cubicBezTo>
                    <a:pt x="400" y="1581"/>
                    <a:pt x="724" y="1227"/>
                    <a:pt x="724" y="789"/>
                  </a:cubicBezTo>
                  <a:lnTo>
                    <a:pt x="724" y="789"/>
                  </a:lnTo>
                  <a:cubicBezTo>
                    <a:pt x="724" y="354"/>
                    <a:pt x="400" y="0"/>
                    <a:pt x="0" y="0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15163055" y="9532062"/>
              <a:ext cx="838370" cy="1835210"/>
            </a:xfrm>
            <a:custGeom>
              <a:avLst/>
              <a:gdLst>
                <a:gd name="T0" fmla="*/ 0 w 725"/>
                <a:gd name="T1" fmla="*/ 0 h 1583"/>
                <a:gd name="T2" fmla="*/ 0 w 725"/>
                <a:gd name="T3" fmla="*/ 0 h 1583"/>
                <a:gd name="T4" fmla="*/ 724 w 725"/>
                <a:gd name="T5" fmla="*/ 792 h 1583"/>
                <a:gd name="T6" fmla="*/ 724 w 725"/>
                <a:gd name="T7" fmla="*/ 792 h 1583"/>
                <a:gd name="T8" fmla="*/ 0 w 725"/>
                <a:gd name="T9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0" y="0"/>
                  </a:moveTo>
                  <a:lnTo>
                    <a:pt x="0" y="0"/>
                  </a:lnTo>
                  <a:cubicBezTo>
                    <a:pt x="400" y="0"/>
                    <a:pt x="724" y="354"/>
                    <a:pt x="724" y="792"/>
                  </a:cubicBezTo>
                  <a:lnTo>
                    <a:pt x="724" y="792"/>
                  </a:lnTo>
                  <a:cubicBezTo>
                    <a:pt x="724" y="1228"/>
                    <a:pt x="400" y="1582"/>
                    <a:pt x="0" y="1582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14324685" y="7696848"/>
              <a:ext cx="838370" cy="1835214"/>
            </a:xfrm>
            <a:custGeom>
              <a:avLst/>
              <a:gdLst>
                <a:gd name="T0" fmla="*/ 724 w 725"/>
                <a:gd name="T1" fmla="*/ 0 h 1583"/>
                <a:gd name="T2" fmla="*/ 724 w 725"/>
                <a:gd name="T3" fmla="*/ 0 h 1583"/>
                <a:gd name="T4" fmla="*/ 0 w 725"/>
                <a:gd name="T5" fmla="*/ 791 h 1583"/>
                <a:gd name="T6" fmla="*/ 0 w 725"/>
                <a:gd name="T7" fmla="*/ 791 h 1583"/>
                <a:gd name="T8" fmla="*/ 724 w 725"/>
                <a:gd name="T9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2"/>
                    <a:pt x="724" y="1582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4324685" y="11367272"/>
              <a:ext cx="843483" cy="1835214"/>
            </a:xfrm>
            <a:custGeom>
              <a:avLst/>
              <a:gdLst>
                <a:gd name="T0" fmla="*/ 725 w 726"/>
                <a:gd name="T1" fmla="*/ 0 h 1584"/>
                <a:gd name="T2" fmla="*/ 725 w 726"/>
                <a:gd name="T3" fmla="*/ 0 h 1584"/>
                <a:gd name="T4" fmla="*/ 0 w 726"/>
                <a:gd name="T5" fmla="*/ 792 h 1584"/>
                <a:gd name="T6" fmla="*/ 0 w 726"/>
                <a:gd name="T7" fmla="*/ 792 h 1584"/>
                <a:gd name="T8" fmla="*/ 725 w 726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1584">
                  <a:moveTo>
                    <a:pt x="725" y="0"/>
                  </a:moveTo>
                  <a:lnTo>
                    <a:pt x="725" y="0"/>
                  </a:lnTo>
                  <a:cubicBezTo>
                    <a:pt x="325" y="0"/>
                    <a:pt x="0" y="355"/>
                    <a:pt x="0" y="792"/>
                  </a:cubicBezTo>
                  <a:lnTo>
                    <a:pt x="0" y="792"/>
                  </a:lnTo>
                  <a:cubicBezTo>
                    <a:pt x="0" y="1229"/>
                    <a:pt x="325" y="1583"/>
                    <a:pt x="725" y="1583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ChangeArrowheads="1"/>
            </p:cNvSpPr>
            <p:nvPr/>
          </p:nvSpPr>
          <p:spPr bwMode="auto">
            <a:xfrm>
              <a:off x="14370695" y="361114"/>
              <a:ext cx="838370" cy="1835210"/>
            </a:xfrm>
            <a:custGeom>
              <a:avLst/>
              <a:gdLst>
                <a:gd name="T0" fmla="*/ 724 w 725"/>
                <a:gd name="T1" fmla="*/ 0 h 1584"/>
                <a:gd name="T2" fmla="*/ 724 w 725"/>
                <a:gd name="T3" fmla="*/ 0 h 1584"/>
                <a:gd name="T4" fmla="*/ 0 w 725"/>
                <a:gd name="T5" fmla="*/ 791 h 1584"/>
                <a:gd name="T6" fmla="*/ 0 w 725"/>
                <a:gd name="T7" fmla="*/ 791 h 1584"/>
                <a:gd name="T8" fmla="*/ 724 w 725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4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3"/>
                    <a:pt x="724" y="1583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14324685" y="361114"/>
            <a:ext cx="1676740" cy="12841372"/>
            <a:chOff x="14324685" y="361114"/>
            <a:chExt cx="1676740" cy="12841372"/>
          </a:xfrm>
        </p:grpSpPr>
        <p:sp>
          <p:nvSpPr>
            <p:cNvPr id="34" name="Freeform 13"/>
            <p:cNvSpPr>
              <a:spLocks noChangeArrowheads="1"/>
            </p:cNvSpPr>
            <p:nvPr/>
          </p:nvSpPr>
          <p:spPr bwMode="auto">
            <a:xfrm>
              <a:off x="15163055" y="2196324"/>
              <a:ext cx="838370" cy="1835214"/>
            </a:xfrm>
            <a:custGeom>
              <a:avLst/>
              <a:gdLst>
                <a:gd name="T0" fmla="*/ 0 w 725"/>
                <a:gd name="T1" fmla="*/ 1582 h 1583"/>
                <a:gd name="T2" fmla="*/ 0 w 725"/>
                <a:gd name="T3" fmla="*/ 1582 h 1583"/>
                <a:gd name="T4" fmla="*/ 724 w 725"/>
                <a:gd name="T5" fmla="*/ 791 h 1583"/>
                <a:gd name="T6" fmla="*/ 724 w 725"/>
                <a:gd name="T7" fmla="*/ 791 h 1583"/>
                <a:gd name="T8" fmla="*/ 0 w 725"/>
                <a:gd name="T9" fmla="*/ 0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0" y="1582"/>
                  </a:moveTo>
                  <a:lnTo>
                    <a:pt x="0" y="1582"/>
                  </a:lnTo>
                  <a:cubicBezTo>
                    <a:pt x="400" y="1582"/>
                    <a:pt x="724" y="1228"/>
                    <a:pt x="724" y="791"/>
                  </a:cubicBezTo>
                  <a:lnTo>
                    <a:pt x="724" y="791"/>
                  </a:lnTo>
                  <a:cubicBezTo>
                    <a:pt x="724" y="354"/>
                    <a:pt x="400" y="0"/>
                    <a:pt x="0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 noChangeArrowheads="1"/>
            </p:cNvSpPr>
            <p:nvPr/>
          </p:nvSpPr>
          <p:spPr bwMode="auto">
            <a:xfrm>
              <a:off x="14324685" y="4031538"/>
              <a:ext cx="838370" cy="1835210"/>
            </a:xfrm>
            <a:custGeom>
              <a:avLst/>
              <a:gdLst>
                <a:gd name="T0" fmla="*/ 724 w 725"/>
                <a:gd name="T1" fmla="*/ 0 h 1584"/>
                <a:gd name="T2" fmla="*/ 724 w 725"/>
                <a:gd name="T3" fmla="*/ 0 h 1584"/>
                <a:gd name="T4" fmla="*/ 0 w 725"/>
                <a:gd name="T5" fmla="*/ 791 h 1584"/>
                <a:gd name="T6" fmla="*/ 0 w 725"/>
                <a:gd name="T7" fmla="*/ 791 h 1584"/>
                <a:gd name="T8" fmla="*/ 724 w 725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4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3"/>
                    <a:pt x="724" y="1583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 noChangeArrowheads="1"/>
            </p:cNvSpPr>
            <p:nvPr/>
          </p:nvSpPr>
          <p:spPr bwMode="auto">
            <a:xfrm>
              <a:off x="15163055" y="5866748"/>
              <a:ext cx="838370" cy="1835214"/>
            </a:xfrm>
            <a:custGeom>
              <a:avLst/>
              <a:gdLst>
                <a:gd name="T0" fmla="*/ 0 w 725"/>
                <a:gd name="T1" fmla="*/ 1581 h 1582"/>
                <a:gd name="T2" fmla="*/ 0 w 725"/>
                <a:gd name="T3" fmla="*/ 1581 h 1582"/>
                <a:gd name="T4" fmla="*/ 724 w 725"/>
                <a:gd name="T5" fmla="*/ 789 h 1582"/>
                <a:gd name="T6" fmla="*/ 724 w 725"/>
                <a:gd name="T7" fmla="*/ 789 h 1582"/>
                <a:gd name="T8" fmla="*/ 0 w 725"/>
                <a:gd name="T9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2">
                  <a:moveTo>
                    <a:pt x="0" y="1581"/>
                  </a:moveTo>
                  <a:lnTo>
                    <a:pt x="0" y="1581"/>
                  </a:lnTo>
                  <a:cubicBezTo>
                    <a:pt x="400" y="1581"/>
                    <a:pt x="724" y="1227"/>
                    <a:pt x="724" y="789"/>
                  </a:cubicBezTo>
                  <a:lnTo>
                    <a:pt x="724" y="789"/>
                  </a:lnTo>
                  <a:cubicBezTo>
                    <a:pt x="724" y="354"/>
                    <a:pt x="400" y="0"/>
                    <a:pt x="0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 noChangeArrowheads="1"/>
            </p:cNvSpPr>
            <p:nvPr/>
          </p:nvSpPr>
          <p:spPr bwMode="auto">
            <a:xfrm>
              <a:off x="15163055" y="9532062"/>
              <a:ext cx="838370" cy="1835210"/>
            </a:xfrm>
            <a:custGeom>
              <a:avLst/>
              <a:gdLst>
                <a:gd name="T0" fmla="*/ 0 w 725"/>
                <a:gd name="T1" fmla="*/ 0 h 1583"/>
                <a:gd name="T2" fmla="*/ 0 w 725"/>
                <a:gd name="T3" fmla="*/ 0 h 1583"/>
                <a:gd name="T4" fmla="*/ 724 w 725"/>
                <a:gd name="T5" fmla="*/ 792 h 1583"/>
                <a:gd name="T6" fmla="*/ 724 w 725"/>
                <a:gd name="T7" fmla="*/ 792 h 1583"/>
                <a:gd name="T8" fmla="*/ 0 w 725"/>
                <a:gd name="T9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0" y="0"/>
                  </a:moveTo>
                  <a:lnTo>
                    <a:pt x="0" y="0"/>
                  </a:lnTo>
                  <a:cubicBezTo>
                    <a:pt x="400" y="0"/>
                    <a:pt x="724" y="354"/>
                    <a:pt x="724" y="792"/>
                  </a:cubicBezTo>
                  <a:lnTo>
                    <a:pt x="724" y="792"/>
                  </a:lnTo>
                  <a:cubicBezTo>
                    <a:pt x="724" y="1228"/>
                    <a:pt x="400" y="1582"/>
                    <a:pt x="0" y="1582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 noChangeArrowheads="1"/>
            </p:cNvSpPr>
            <p:nvPr/>
          </p:nvSpPr>
          <p:spPr bwMode="auto">
            <a:xfrm>
              <a:off x="14324685" y="7696848"/>
              <a:ext cx="838370" cy="1835214"/>
            </a:xfrm>
            <a:custGeom>
              <a:avLst/>
              <a:gdLst>
                <a:gd name="T0" fmla="*/ 724 w 725"/>
                <a:gd name="T1" fmla="*/ 0 h 1583"/>
                <a:gd name="T2" fmla="*/ 724 w 725"/>
                <a:gd name="T3" fmla="*/ 0 h 1583"/>
                <a:gd name="T4" fmla="*/ 0 w 725"/>
                <a:gd name="T5" fmla="*/ 791 h 1583"/>
                <a:gd name="T6" fmla="*/ 0 w 725"/>
                <a:gd name="T7" fmla="*/ 791 h 1583"/>
                <a:gd name="T8" fmla="*/ 724 w 725"/>
                <a:gd name="T9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2"/>
                    <a:pt x="724" y="1582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8"/>
            <p:cNvSpPr>
              <a:spLocks noChangeArrowheads="1"/>
            </p:cNvSpPr>
            <p:nvPr/>
          </p:nvSpPr>
          <p:spPr bwMode="auto">
            <a:xfrm>
              <a:off x="14324685" y="11367272"/>
              <a:ext cx="843483" cy="1835214"/>
            </a:xfrm>
            <a:custGeom>
              <a:avLst/>
              <a:gdLst>
                <a:gd name="T0" fmla="*/ 725 w 726"/>
                <a:gd name="T1" fmla="*/ 0 h 1584"/>
                <a:gd name="T2" fmla="*/ 725 w 726"/>
                <a:gd name="T3" fmla="*/ 0 h 1584"/>
                <a:gd name="T4" fmla="*/ 0 w 726"/>
                <a:gd name="T5" fmla="*/ 792 h 1584"/>
                <a:gd name="T6" fmla="*/ 0 w 726"/>
                <a:gd name="T7" fmla="*/ 792 h 1584"/>
                <a:gd name="T8" fmla="*/ 725 w 726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1584">
                  <a:moveTo>
                    <a:pt x="725" y="0"/>
                  </a:moveTo>
                  <a:lnTo>
                    <a:pt x="725" y="0"/>
                  </a:lnTo>
                  <a:cubicBezTo>
                    <a:pt x="325" y="0"/>
                    <a:pt x="0" y="355"/>
                    <a:pt x="0" y="792"/>
                  </a:cubicBezTo>
                  <a:lnTo>
                    <a:pt x="0" y="792"/>
                  </a:lnTo>
                  <a:cubicBezTo>
                    <a:pt x="0" y="1229"/>
                    <a:pt x="325" y="1583"/>
                    <a:pt x="725" y="1583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 noChangeArrowheads="1"/>
            </p:cNvSpPr>
            <p:nvPr/>
          </p:nvSpPr>
          <p:spPr bwMode="auto">
            <a:xfrm>
              <a:off x="14370695" y="361114"/>
              <a:ext cx="838370" cy="1835210"/>
            </a:xfrm>
            <a:custGeom>
              <a:avLst/>
              <a:gdLst>
                <a:gd name="T0" fmla="*/ 724 w 725"/>
                <a:gd name="T1" fmla="*/ 0 h 1584"/>
                <a:gd name="T2" fmla="*/ 724 w 725"/>
                <a:gd name="T3" fmla="*/ 0 h 1584"/>
                <a:gd name="T4" fmla="*/ 0 w 725"/>
                <a:gd name="T5" fmla="*/ 791 h 1584"/>
                <a:gd name="T6" fmla="*/ 0 w 725"/>
                <a:gd name="T7" fmla="*/ 791 h 1584"/>
                <a:gd name="T8" fmla="*/ 724 w 725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4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3"/>
                    <a:pt x="724" y="1583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Freeform 20"/>
          <p:cNvSpPr>
            <a:spLocks noChangeArrowheads="1"/>
          </p:cNvSpPr>
          <p:nvPr/>
        </p:nvSpPr>
        <p:spPr bwMode="auto">
          <a:xfrm>
            <a:off x="14324685" y="9726318"/>
            <a:ext cx="1441587" cy="1441587"/>
          </a:xfrm>
          <a:custGeom>
            <a:avLst/>
            <a:gdLst>
              <a:gd name="T0" fmla="*/ 0 w 1245"/>
              <a:gd name="T1" fmla="*/ 622 h 1244"/>
              <a:gd name="T2" fmla="*/ 0 w 1245"/>
              <a:gd name="T3" fmla="*/ 622 h 1244"/>
              <a:gd name="T4" fmla="*/ 623 w 1245"/>
              <a:gd name="T5" fmla="*/ 1243 h 1244"/>
              <a:gd name="T6" fmla="*/ 623 w 1245"/>
              <a:gd name="T7" fmla="*/ 1243 h 1244"/>
              <a:gd name="T8" fmla="*/ 1244 w 1245"/>
              <a:gd name="T9" fmla="*/ 622 h 1244"/>
              <a:gd name="T10" fmla="*/ 1244 w 1245"/>
              <a:gd name="T11" fmla="*/ 622 h 1244"/>
              <a:gd name="T12" fmla="*/ 623 w 1245"/>
              <a:gd name="T13" fmla="*/ 0 h 1244"/>
              <a:gd name="T14" fmla="*/ 623 w 1245"/>
              <a:gd name="T15" fmla="*/ 0 h 1244"/>
              <a:gd name="T16" fmla="*/ 0 w 1245"/>
              <a:gd name="T17" fmla="*/ 622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5" h="1244">
                <a:moveTo>
                  <a:pt x="0" y="622"/>
                </a:moveTo>
                <a:lnTo>
                  <a:pt x="0" y="622"/>
                </a:lnTo>
                <a:cubicBezTo>
                  <a:pt x="0" y="965"/>
                  <a:pt x="279" y="1243"/>
                  <a:pt x="623" y="1243"/>
                </a:cubicBezTo>
                <a:lnTo>
                  <a:pt x="623" y="1243"/>
                </a:lnTo>
                <a:cubicBezTo>
                  <a:pt x="965" y="1243"/>
                  <a:pt x="1244" y="965"/>
                  <a:pt x="1244" y="622"/>
                </a:cubicBezTo>
                <a:lnTo>
                  <a:pt x="1244" y="622"/>
                </a:lnTo>
                <a:cubicBezTo>
                  <a:pt x="1244" y="278"/>
                  <a:pt x="965" y="0"/>
                  <a:pt x="623" y="0"/>
                </a:cubicBezTo>
                <a:lnTo>
                  <a:pt x="623" y="0"/>
                </a:lnTo>
                <a:cubicBezTo>
                  <a:pt x="279" y="0"/>
                  <a:pt x="0" y="278"/>
                  <a:pt x="0" y="6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2"/>
          <p:cNvSpPr>
            <a:spLocks noChangeArrowheads="1"/>
          </p:cNvSpPr>
          <p:nvPr/>
        </p:nvSpPr>
        <p:spPr bwMode="auto">
          <a:xfrm>
            <a:off x="14508718" y="7891105"/>
            <a:ext cx="1441587" cy="1441587"/>
          </a:xfrm>
          <a:custGeom>
            <a:avLst/>
            <a:gdLst>
              <a:gd name="T0" fmla="*/ 0 w 1244"/>
              <a:gd name="T1" fmla="*/ 622 h 1245"/>
              <a:gd name="T2" fmla="*/ 0 w 1244"/>
              <a:gd name="T3" fmla="*/ 622 h 1245"/>
              <a:gd name="T4" fmla="*/ 622 w 1244"/>
              <a:gd name="T5" fmla="*/ 1244 h 1245"/>
              <a:gd name="T6" fmla="*/ 622 w 1244"/>
              <a:gd name="T7" fmla="*/ 1244 h 1245"/>
              <a:gd name="T8" fmla="*/ 1243 w 1244"/>
              <a:gd name="T9" fmla="*/ 622 h 1245"/>
              <a:gd name="T10" fmla="*/ 1243 w 1244"/>
              <a:gd name="T11" fmla="*/ 622 h 1245"/>
              <a:gd name="T12" fmla="*/ 622 w 1244"/>
              <a:gd name="T13" fmla="*/ 0 h 1245"/>
              <a:gd name="T14" fmla="*/ 622 w 1244"/>
              <a:gd name="T15" fmla="*/ 0 h 1245"/>
              <a:gd name="T16" fmla="*/ 0 w 1244"/>
              <a:gd name="T17" fmla="*/ 622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4" h="1245">
                <a:moveTo>
                  <a:pt x="0" y="622"/>
                </a:moveTo>
                <a:lnTo>
                  <a:pt x="0" y="622"/>
                </a:lnTo>
                <a:cubicBezTo>
                  <a:pt x="0" y="966"/>
                  <a:pt x="278" y="1244"/>
                  <a:pt x="622" y="1244"/>
                </a:cubicBezTo>
                <a:lnTo>
                  <a:pt x="622" y="1244"/>
                </a:lnTo>
                <a:cubicBezTo>
                  <a:pt x="965" y="1244"/>
                  <a:pt x="1243" y="966"/>
                  <a:pt x="1243" y="622"/>
                </a:cubicBezTo>
                <a:lnTo>
                  <a:pt x="1243" y="622"/>
                </a:lnTo>
                <a:cubicBezTo>
                  <a:pt x="1243" y="278"/>
                  <a:pt x="965" y="0"/>
                  <a:pt x="622" y="0"/>
                </a:cubicBezTo>
                <a:lnTo>
                  <a:pt x="622" y="0"/>
                </a:lnTo>
                <a:cubicBezTo>
                  <a:pt x="278" y="0"/>
                  <a:pt x="0" y="278"/>
                  <a:pt x="0" y="6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4"/>
          <p:cNvSpPr>
            <a:spLocks noChangeArrowheads="1"/>
          </p:cNvSpPr>
          <p:nvPr/>
        </p:nvSpPr>
        <p:spPr bwMode="auto">
          <a:xfrm>
            <a:off x="14340023" y="6061005"/>
            <a:ext cx="1441587" cy="1441587"/>
          </a:xfrm>
          <a:custGeom>
            <a:avLst/>
            <a:gdLst>
              <a:gd name="T0" fmla="*/ 0 w 1244"/>
              <a:gd name="T1" fmla="*/ 620 h 1243"/>
              <a:gd name="T2" fmla="*/ 0 w 1244"/>
              <a:gd name="T3" fmla="*/ 620 h 1243"/>
              <a:gd name="T4" fmla="*/ 621 w 1244"/>
              <a:gd name="T5" fmla="*/ 1242 h 1243"/>
              <a:gd name="T6" fmla="*/ 621 w 1244"/>
              <a:gd name="T7" fmla="*/ 1242 h 1243"/>
              <a:gd name="T8" fmla="*/ 1243 w 1244"/>
              <a:gd name="T9" fmla="*/ 620 h 1243"/>
              <a:gd name="T10" fmla="*/ 1243 w 1244"/>
              <a:gd name="T11" fmla="*/ 620 h 1243"/>
              <a:gd name="T12" fmla="*/ 621 w 1244"/>
              <a:gd name="T13" fmla="*/ 0 h 1243"/>
              <a:gd name="T14" fmla="*/ 621 w 1244"/>
              <a:gd name="T15" fmla="*/ 0 h 1243"/>
              <a:gd name="T16" fmla="*/ 0 w 1244"/>
              <a:gd name="T17" fmla="*/ 620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4" h="1243">
                <a:moveTo>
                  <a:pt x="0" y="620"/>
                </a:moveTo>
                <a:lnTo>
                  <a:pt x="0" y="620"/>
                </a:lnTo>
                <a:cubicBezTo>
                  <a:pt x="0" y="964"/>
                  <a:pt x="278" y="1242"/>
                  <a:pt x="621" y="1242"/>
                </a:cubicBezTo>
                <a:lnTo>
                  <a:pt x="621" y="1242"/>
                </a:lnTo>
                <a:cubicBezTo>
                  <a:pt x="965" y="1242"/>
                  <a:pt x="1243" y="964"/>
                  <a:pt x="1243" y="620"/>
                </a:cubicBezTo>
                <a:lnTo>
                  <a:pt x="1243" y="620"/>
                </a:lnTo>
                <a:cubicBezTo>
                  <a:pt x="1243" y="278"/>
                  <a:pt x="965" y="0"/>
                  <a:pt x="621" y="0"/>
                </a:cubicBezTo>
                <a:lnTo>
                  <a:pt x="621" y="0"/>
                </a:lnTo>
                <a:cubicBezTo>
                  <a:pt x="278" y="0"/>
                  <a:pt x="0" y="278"/>
                  <a:pt x="0" y="6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6"/>
          <p:cNvSpPr>
            <a:spLocks noChangeArrowheads="1"/>
          </p:cNvSpPr>
          <p:nvPr/>
        </p:nvSpPr>
        <p:spPr bwMode="auto">
          <a:xfrm>
            <a:off x="14508718" y="4225794"/>
            <a:ext cx="1441587" cy="1441587"/>
          </a:xfrm>
          <a:custGeom>
            <a:avLst/>
            <a:gdLst>
              <a:gd name="T0" fmla="*/ 0 w 1244"/>
              <a:gd name="T1" fmla="*/ 622 h 1245"/>
              <a:gd name="T2" fmla="*/ 0 w 1244"/>
              <a:gd name="T3" fmla="*/ 622 h 1245"/>
              <a:gd name="T4" fmla="*/ 622 w 1244"/>
              <a:gd name="T5" fmla="*/ 1244 h 1245"/>
              <a:gd name="T6" fmla="*/ 622 w 1244"/>
              <a:gd name="T7" fmla="*/ 1244 h 1245"/>
              <a:gd name="T8" fmla="*/ 1243 w 1244"/>
              <a:gd name="T9" fmla="*/ 622 h 1245"/>
              <a:gd name="T10" fmla="*/ 1243 w 1244"/>
              <a:gd name="T11" fmla="*/ 622 h 1245"/>
              <a:gd name="T12" fmla="*/ 622 w 1244"/>
              <a:gd name="T13" fmla="*/ 0 h 1245"/>
              <a:gd name="T14" fmla="*/ 622 w 1244"/>
              <a:gd name="T15" fmla="*/ 0 h 1245"/>
              <a:gd name="T16" fmla="*/ 0 w 1244"/>
              <a:gd name="T17" fmla="*/ 622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4" h="1245">
                <a:moveTo>
                  <a:pt x="0" y="622"/>
                </a:moveTo>
                <a:lnTo>
                  <a:pt x="0" y="622"/>
                </a:lnTo>
                <a:cubicBezTo>
                  <a:pt x="0" y="965"/>
                  <a:pt x="278" y="1244"/>
                  <a:pt x="622" y="1244"/>
                </a:cubicBezTo>
                <a:lnTo>
                  <a:pt x="622" y="1244"/>
                </a:lnTo>
                <a:cubicBezTo>
                  <a:pt x="965" y="1244"/>
                  <a:pt x="1243" y="965"/>
                  <a:pt x="1243" y="622"/>
                </a:cubicBezTo>
                <a:lnTo>
                  <a:pt x="1243" y="622"/>
                </a:lnTo>
                <a:cubicBezTo>
                  <a:pt x="1243" y="278"/>
                  <a:pt x="965" y="0"/>
                  <a:pt x="622" y="0"/>
                </a:cubicBezTo>
                <a:lnTo>
                  <a:pt x="622" y="0"/>
                </a:lnTo>
                <a:cubicBezTo>
                  <a:pt x="278" y="0"/>
                  <a:pt x="0" y="278"/>
                  <a:pt x="0" y="6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8"/>
          <p:cNvSpPr>
            <a:spLocks noChangeArrowheads="1"/>
          </p:cNvSpPr>
          <p:nvPr/>
        </p:nvSpPr>
        <p:spPr bwMode="auto">
          <a:xfrm>
            <a:off x="14340023" y="2390581"/>
            <a:ext cx="1441587" cy="1441587"/>
          </a:xfrm>
          <a:custGeom>
            <a:avLst/>
            <a:gdLst>
              <a:gd name="T0" fmla="*/ 0 w 1244"/>
              <a:gd name="T1" fmla="*/ 622 h 1244"/>
              <a:gd name="T2" fmla="*/ 0 w 1244"/>
              <a:gd name="T3" fmla="*/ 622 h 1244"/>
              <a:gd name="T4" fmla="*/ 621 w 1244"/>
              <a:gd name="T5" fmla="*/ 1243 h 1244"/>
              <a:gd name="T6" fmla="*/ 621 w 1244"/>
              <a:gd name="T7" fmla="*/ 1243 h 1244"/>
              <a:gd name="T8" fmla="*/ 1243 w 1244"/>
              <a:gd name="T9" fmla="*/ 622 h 1244"/>
              <a:gd name="T10" fmla="*/ 1243 w 1244"/>
              <a:gd name="T11" fmla="*/ 622 h 1244"/>
              <a:gd name="T12" fmla="*/ 621 w 1244"/>
              <a:gd name="T13" fmla="*/ 0 h 1244"/>
              <a:gd name="T14" fmla="*/ 621 w 1244"/>
              <a:gd name="T15" fmla="*/ 0 h 1244"/>
              <a:gd name="T16" fmla="*/ 0 w 1244"/>
              <a:gd name="T17" fmla="*/ 622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4" h="1244">
                <a:moveTo>
                  <a:pt x="0" y="622"/>
                </a:moveTo>
                <a:lnTo>
                  <a:pt x="0" y="622"/>
                </a:lnTo>
                <a:cubicBezTo>
                  <a:pt x="0" y="965"/>
                  <a:pt x="278" y="1243"/>
                  <a:pt x="621" y="1243"/>
                </a:cubicBezTo>
                <a:lnTo>
                  <a:pt x="621" y="1243"/>
                </a:lnTo>
                <a:cubicBezTo>
                  <a:pt x="965" y="1243"/>
                  <a:pt x="1243" y="965"/>
                  <a:pt x="1243" y="622"/>
                </a:cubicBezTo>
                <a:lnTo>
                  <a:pt x="1243" y="622"/>
                </a:lnTo>
                <a:cubicBezTo>
                  <a:pt x="1243" y="278"/>
                  <a:pt x="965" y="0"/>
                  <a:pt x="621" y="0"/>
                </a:cubicBezTo>
                <a:lnTo>
                  <a:pt x="621" y="0"/>
                </a:lnTo>
                <a:cubicBezTo>
                  <a:pt x="278" y="0"/>
                  <a:pt x="0" y="278"/>
                  <a:pt x="0" y="6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CuadroTexto 242"/>
          <p:cNvSpPr txBox="1"/>
          <p:nvPr/>
        </p:nvSpPr>
        <p:spPr>
          <a:xfrm>
            <a:off x="1283256" y="1201377"/>
            <a:ext cx="58448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Template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14639392" y="227056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45" name="CuadroTexto 244"/>
          <p:cNvSpPr txBox="1"/>
          <p:nvPr/>
        </p:nvSpPr>
        <p:spPr>
          <a:xfrm>
            <a:off x="14808537" y="4109732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46" name="CuadroTexto 245"/>
          <p:cNvSpPr txBox="1"/>
          <p:nvPr/>
        </p:nvSpPr>
        <p:spPr>
          <a:xfrm>
            <a:off x="14644077" y="596003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47" name="CuadroTexto 246"/>
          <p:cNvSpPr txBox="1"/>
          <p:nvPr/>
        </p:nvSpPr>
        <p:spPr>
          <a:xfrm>
            <a:off x="14779215" y="7798185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48" name="CuadroTexto 247"/>
          <p:cNvSpPr txBox="1"/>
          <p:nvPr/>
        </p:nvSpPr>
        <p:spPr>
          <a:xfrm>
            <a:off x="19362256" y="2603542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19362256" y="6255689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50" name="CuadroTexto 249"/>
          <p:cNvSpPr txBox="1"/>
          <p:nvPr/>
        </p:nvSpPr>
        <p:spPr>
          <a:xfrm>
            <a:off x="19362255" y="9887901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51" name="CuadroTexto 250"/>
          <p:cNvSpPr txBox="1"/>
          <p:nvPr/>
        </p:nvSpPr>
        <p:spPr>
          <a:xfrm>
            <a:off x="14615137" y="9631639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52" name="CuadroTexto 251"/>
          <p:cNvSpPr txBox="1"/>
          <p:nvPr/>
        </p:nvSpPr>
        <p:spPr>
          <a:xfrm>
            <a:off x="7535744" y="4438754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53" name="CuadroTexto 252"/>
          <p:cNvSpPr txBox="1"/>
          <p:nvPr/>
        </p:nvSpPr>
        <p:spPr>
          <a:xfrm>
            <a:off x="7557033" y="8317029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03552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"/>
          <p:cNvSpPr>
            <a:spLocks noChangeArrowheads="1"/>
          </p:cNvSpPr>
          <p:nvPr/>
        </p:nvSpPr>
        <p:spPr bwMode="auto">
          <a:xfrm>
            <a:off x="2379822" y="3383866"/>
            <a:ext cx="19618007" cy="6905412"/>
          </a:xfrm>
          <a:custGeom>
            <a:avLst/>
            <a:gdLst>
              <a:gd name="T0" fmla="*/ 0 w 16150"/>
              <a:gd name="T1" fmla="*/ 0 h 5682"/>
              <a:gd name="T2" fmla="*/ 13167 w 16150"/>
              <a:gd name="T3" fmla="*/ 0 h 5682"/>
              <a:gd name="T4" fmla="*/ 13167 w 16150"/>
              <a:gd name="T5" fmla="*/ 0 h 5682"/>
              <a:gd name="T6" fmla="*/ 14253 w 16150"/>
              <a:gd name="T7" fmla="*/ 1440 h 5682"/>
              <a:gd name="T8" fmla="*/ 14253 w 16150"/>
              <a:gd name="T9" fmla="*/ 1440 h 5682"/>
              <a:gd name="T10" fmla="*/ 13167 w 16150"/>
              <a:gd name="T11" fmla="*/ 2815 h 5682"/>
              <a:gd name="T12" fmla="*/ 3120 w 16150"/>
              <a:gd name="T13" fmla="*/ 2815 h 5682"/>
              <a:gd name="T14" fmla="*/ 3120 w 16150"/>
              <a:gd name="T15" fmla="*/ 2815 h 5682"/>
              <a:gd name="T16" fmla="*/ 1883 w 16150"/>
              <a:gd name="T17" fmla="*/ 4233 h 5682"/>
              <a:gd name="T18" fmla="*/ 1883 w 16150"/>
              <a:gd name="T19" fmla="*/ 4233 h 5682"/>
              <a:gd name="T20" fmla="*/ 3120 w 16150"/>
              <a:gd name="T21" fmla="*/ 5681 h 5682"/>
              <a:gd name="T22" fmla="*/ 16149 w 16150"/>
              <a:gd name="T23" fmla="*/ 5681 h 5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50" h="5682">
                <a:moveTo>
                  <a:pt x="0" y="0"/>
                </a:moveTo>
                <a:lnTo>
                  <a:pt x="13167" y="0"/>
                </a:lnTo>
                <a:lnTo>
                  <a:pt x="13167" y="0"/>
                </a:lnTo>
                <a:cubicBezTo>
                  <a:pt x="13819" y="176"/>
                  <a:pt x="14268" y="775"/>
                  <a:pt x="14253" y="1440"/>
                </a:cubicBezTo>
                <a:lnTo>
                  <a:pt x="14253" y="1440"/>
                </a:lnTo>
                <a:cubicBezTo>
                  <a:pt x="14239" y="2082"/>
                  <a:pt x="13795" y="2647"/>
                  <a:pt x="13167" y="2815"/>
                </a:cubicBezTo>
                <a:lnTo>
                  <a:pt x="3120" y="2815"/>
                </a:lnTo>
                <a:lnTo>
                  <a:pt x="3120" y="2815"/>
                </a:lnTo>
                <a:cubicBezTo>
                  <a:pt x="2416" y="2922"/>
                  <a:pt x="1890" y="3527"/>
                  <a:pt x="1883" y="4233"/>
                </a:cubicBezTo>
                <a:lnTo>
                  <a:pt x="1883" y="4233"/>
                </a:lnTo>
                <a:cubicBezTo>
                  <a:pt x="1876" y="4950"/>
                  <a:pt x="2405" y="5573"/>
                  <a:pt x="3120" y="5681"/>
                </a:cubicBezTo>
                <a:lnTo>
                  <a:pt x="16149" y="5681"/>
                </a:lnTo>
              </a:path>
            </a:pathLst>
          </a:custGeom>
          <a:noFill/>
          <a:ln w="1143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3"/>
          <p:cNvSpPr>
            <a:spLocks noChangeArrowheads="1"/>
          </p:cNvSpPr>
          <p:nvPr/>
        </p:nvSpPr>
        <p:spPr bwMode="auto">
          <a:xfrm>
            <a:off x="4126264" y="2183856"/>
            <a:ext cx="2410733" cy="2410733"/>
          </a:xfrm>
          <a:custGeom>
            <a:avLst/>
            <a:gdLst>
              <a:gd name="T0" fmla="*/ 0 w 1983"/>
              <a:gd name="T1" fmla="*/ 991 h 1983"/>
              <a:gd name="T2" fmla="*/ 0 w 1983"/>
              <a:gd name="T3" fmla="*/ 991 h 1983"/>
              <a:gd name="T4" fmla="*/ 991 w 1983"/>
              <a:gd name="T5" fmla="*/ 1982 h 1983"/>
              <a:gd name="T6" fmla="*/ 991 w 1983"/>
              <a:gd name="T7" fmla="*/ 1982 h 1983"/>
              <a:gd name="T8" fmla="*/ 1982 w 1983"/>
              <a:gd name="T9" fmla="*/ 991 h 1983"/>
              <a:gd name="T10" fmla="*/ 1982 w 1983"/>
              <a:gd name="T11" fmla="*/ 991 h 1983"/>
              <a:gd name="T12" fmla="*/ 991 w 1983"/>
              <a:gd name="T13" fmla="*/ 0 h 1983"/>
              <a:gd name="T14" fmla="*/ 991 w 1983"/>
              <a:gd name="T15" fmla="*/ 0 h 1983"/>
              <a:gd name="T16" fmla="*/ 0 w 1983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3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4" y="1982"/>
                  <a:pt x="991" y="1982"/>
                </a:cubicBezTo>
                <a:lnTo>
                  <a:pt x="991" y="1982"/>
                </a:lnTo>
                <a:cubicBezTo>
                  <a:pt x="1538" y="1982"/>
                  <a:pt x="1982" y="1538"/>
                  <a:pt x="1982" y="991"/>
                </a:cubicBezTo>
                <a:lnTo>
                  <a:pt x="1982" y="991"/>
                </a:lnTo>
                <a:cubicBezTo>
                  <a:pt x="1982" y="444"/>
                  <a:pt x="1538" y="0"/>
                  <a:pt x="991" y="0"/>
                </a:cubicBezTo>
                <a:lnTo>
                  <a:pt x="991" y="0"/>
                </a:lnTo>
                <a:cubicBezTo>
                  <a:pt x="444" y="0"/>
                  <a:pt x="0" y="444"/>
                  <a:pt x="0" y="9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4"/>
          <p:cNvSpPr>
            <a:spLocks noChangeArrowheads="1"/>
          </p:cNvSpPr>
          <p:nvPr/>
        </p:nvSpPr>
        <p:spPr bwMode="auto">
          <a:xfrm>
            <a:off x="10453096" y="2183856"/>
            <a:ext cx="2405377" cy="2410733"/>
          </a:xfrm>
          <a:custGeom>
            <a:avLst/>
            <a:gdLst>
              <a:gd name="T0" fmla="*/ 0 w 1981"/>
              <a:gd name="T1" fmla="*/ 991 h 1983"/>
              <a:gd name="T2" fmla="*/ 0 w 1981"/>
              <a:gd name="T3" fmla="*/ 991 h 1983"/>
              <a:gd name="T4" fmla="*/ 991 w 1981"/>
              <a:gd name="T5" fmla="*/ 1982 h 1983"/>
              <a:gd name="T6" fmla="*/ 991 w 1981"/>
              <a:gd name="T7" fmla="*/ 1982 h 1983"/>
              <a:gd name="T8" fmla="*/ 1980 w 1981"/>
              <a:gd name="T9" fmla="*/ 991 h 1983"/>
              <a:gd name="T10" fmla="*/ 1980 w 1981"/>
              <a:gd name="T11" fmla="*/ 991 h 1983"/>
              <a:gd name="T12" fmla="*/ 991 w 1981"/>
              <a:gd name="T13" fmla="*/ 0 h 1983"/>
              <a:gd name="T14" fmla="*/ 991 w 1981"/>
              <a:gd name="T15" fmla="*/ 0 h 1983"/>
              <a:gd name="T16" fmla="*/ 0 w 1981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1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3" y="1982"/>
                  <a:pt x="991" y="1982"/>
                </a:cubicBezTo>
                <a:lnTo>
                  <a:pt x="991" y="1982"/>
                </a:lnTo>
                <a:cubicBezTo>
                  <a:pt x="1536" y="1982"/>
                  <a:pt x="1980" y="1538"/>
                  <a:pt x="1980" y="991"/>
                </a:cubicBezTo>
                <a:lnTo>
                  <a:pt x="1980" y="991"/>
                </a:lnTo>
                <a:cubicBezTo>
                  <a:pt x="1980" y="444"/>
                  <a:pt x="1536" y="0"/>
                  <a:pt x="991" y="0"/>
                </a:cubicBezTo>
                <a:lnTo>
                  <a:pt x="991" y="0"/>
                </a:lnTo>
                <a:cubicBezTo>
                  <a:pt x="443" y="0"/>
                  <a:pt x="0" y="444"/>
                  <a:pt x="0" y="9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5"/>
          <p:cNvSpPr>
            <a:spLocks noChangeArrowheads="1"/>
          </p:cNvSpPr>
          <p:nvPr/>
        </p:nvSpPr>
        <p:spPr bwMode="auto">
          <a:xfrm>
            <a:off x="16796002" y="2183856"/>
            <a:ext cx="2405377" cy="2410733"/>
          </a:xfrm>
          <a:custGeom>
            <a:avLst/>
            <a:gdLst>
              <a:gd name="T0" fmla="*/ 0 w 1982"/>
              <a:gd name="T1" fmla="*/ 991 h 1983"/>
              <a:gd name="T2" fmla="*/ 0 w 1982"/>
              <a:gd name="T3" fmla="*/ 991 h 1983"/>
              <a:gd name="T4" fmla="*/ 991 w 1982"/>
              <a:gd name="T5" fmla="*/ 1982 h 1983"/>
              <a:gd name="T6" fmla="*/ 991 w 1982"/>
              <a:gd name="T7" fmla="*/ 1982 h 1983"/>
              <a:gd name="T8" fmla="*/ 1981 w 1982"/>
              <a:gd name="T9" fmla="*/ 991 h 1983"/>
              <a:gd name="T10" fmla="*/ 1981 w 1982"/>
              <a:gd name="T11" fmla="*/ 991 h 1983"/>
              <a:gd name="T12" fmla="*/ 991 w 1982"/>
              <a:gd name="T13" fmla="*/ 0 h 1983"/>
              <a:gd name="T14" fmla="*/ 991 w 1982"/>
              <a:gd name="T15" fmla="*/ 0 h 1983"/>
              <a:gd name="T16" fmla="*/ 0 w 1982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2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4" y="1982"/>
                  <a:pt x="991" y="1982"/>
                </a:cubicBezTo>
                <a:lnTo>
                  <a:pt x="991" y="1982"/>
                </a:lnTo>
                <a:cubicBezTo>
                  <a:pt x="1538" y="1982"/>
                  <a:pt x="1981" y="1538"/>
                  <a:pt x="1981" y="991"/>
                </a:cubicBezTo>
                <a:lnTo>
                  <a:pt x="1981" y="991"/>
                </a:lnTo>
                <a:cubicBezTo>
                  <a:pt x="1981" y="444"/>
                  <a:pt x="1538" y="0"/>
                  <a:pt x="991" y="0"/>
                </a:cubicBezTo>
                <a:lnTo>
                  <a:pt x="991" y="0"/>
                </a:lnTo>
                <a:cubicBezTo>
                  <a:pt x="444" y="0"/>
                  <a:pt x="0" y="444"/>
                  <a:pt x="0" y="9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6"/>
          <p:cNvSpPr>
            <a:spLocks noChangeArrowheads="1"/>
          </p:cNvSpPr>
          <p:nvPr/>
        </p:nvSpPr>
        <p:spPr bwMode="auto">
          <a:xfrm>
            <a:off x="5004842" y="9083909"/>
            <a:ext cx="2405374" cy="2410733"/>
          </a:xfrm>
          <a:custGeom>
            <a:avLst/>
            <a:gdLst>
              <a:gd name="T0" fmla="*/ 0 w 1982"/>
              <a:gd name="T1" fmla="*/ 991 h 1983"/>
              <a:gd name="T2" fmla="*/ 0 w 1982"/>
              <a:gd name="T3" fmla="*/ 991 h 1983"/>
              <a:gd name="T4" fmla="*/ 990 w 1982"/>
              <a:gd name="T5" fmla="*/ 1982 h 1983"/>
              <a:gd name="T6" fmla="*/ 990 w 1982"/>
              <a:gd name="T7" fmla="*/ 1982 h 1983"/>
              <a:gd name="T8" fmla="*/ 1981 w 1982"/>
              <a:gd name="T9" fmla="*/ 991 h 1983"/>
              <a:gd name="T10" fmla="*/ 1981 w 1982"/>
              <a:gd name="T11" fmla="*/ 991 h 1983"/>
              <a:gd name="T12" fmla="*/ 990 w 1982"/>
              <a:gd name="T13" fmla="*/ 0 h 1983"/>
              <a:gd name="T14" fmla="*/ 990 w 1982"/>
              <a:gd name="T15" fmla="*/ 0 h 1983"/>
              <a:gd name="T16" fmla="*/ 0 w 1982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2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4" y="1982"/>
                  <a:pt x="990" y="1982"/>
                </a:cubicBezTo>
                <a:lnTo>
                  <a:pt x="990" y="1982"/>
                </a:lnTo>
                <a:cubicBezTo>
                  <a:pt x="1538" y="1982"/>
                  <a:pt x="1981" y="1538"/>
                  <a:pt x="1981" y="991"/>
                </a:cubicBezTo>
                <a:lnTo>
                  <a:pt x="1981" y="991"/>
                </a:lnTo>
                <a:cubicBezTo>
                  <a:pt x="1981" y="444"/>
                  <a:pt x="1538" y="0"/>
                  <a:pt x="990" y="0"/>
                </a:cubicBezTo>
                <a:lnTo>
                  <a:pt x="990" y="0"/>
                </a:lnTo>
                <a:cubicBezTo>
                  <a:pt x="444" y="0"/>
                  <a:pt x="0" y="444"/>
                  <a:pt x="0" y="9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11326319" y="9083909"/>
            <a:ext cx="2405374" cy="2410733"/>
          </a:xfrm>
          <a:custGeom>
            <a:avLst/>
            <a:gdLst>
              <a:gd name="T0" fmla="*/ 0 w 1982"/>
              <a:gd name="T1" fmla="*/ 991 h 1983"/>
              <a:gd name="T2" fmla="*/ 0 w 1982"/>
              <a:gd name="T3" fmla="*/ 991 h 1983"/>
              <a:gd name="T4" fmla="*/ 990 w 1982"/>
              <a:gd name="T5" fmla="*/ 1982 h 1983"/>
              <a:gd name="T6" fmla="*/ 990 w 1982"/>
              <a:gd name="T7" fmla="*/ 1982 h 1983"/>
              <a:gd name="T8" fmla="*/ 1981 w 1982"/>
              <a:gd name="T9" fmla="*/ 991 h 1983"/>
              <a:gd name="T10" fmla="*/ 1981 w 1982"/>
              <a:gd name="T11" fmla="*/ 991 h 1983"/>
              <a:gd name="T12" fmla="*/ 990 w 1982"/>
              <a:gd name="T13" fmla="*/ 0 h 1983"/>
              <a:gd name="T14" fmla="*/ 990 w 1982"/>
              <a:gd name="T15" fmla="*/ 0 h 1983"/>
              <a:gd name="T16" fmla="*/ 0 w 1982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2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4" y="1982"/>
                  <a:pt x="990" y="1982"/>
                </a:cubicBezTo>
                <a:lnTo>
                  <a:pt x="990" y="1982"/>
                </a:lnTo>
                <a:cubicBezTo>
                  <a:pt x="1537" y="1982"/>
                  <a:pt x="1981" y="1538"/>
                  <a:pt x="1981" y="991"/>
                </a:cubicBezTo>
                <a:lnTo>
                  <a:pt x="1981" y="991"/>
                </a:lnTo>
                <a:cubicBezTo>
                  <a:pt x="1981" y="444"/>
                  <a:pt x="1537" y="0"/>
                  <a:pt x="990" y="0"/>
                </a:cubicBezTo>
                <a:lnTo>
                  <a:pt x="990" y="0"/>
                </a:lnTo>
                <a:cubicBezTo>
                  <a:pt x="444" y="0"/>
                  <a:pt x="0" y="444"/>
                  <a:pt x="0" y="9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8"/>
          <p:cNvSpPr>
            <a:spLocks noChangeArrowheads="1"/>
          </p:cNvSpPr>
          <p:nvPr/>
        </p:nvSpPr>
        <p:spPr bwMode="auto">
          <a:xfrm>
            <a:off x="17669225" y="9083909"/>
            <a:ext cx="2410733" cy="2410733"/>
          </a:xfrm>
          <a:custGeom>
            <a:avLst/>
            <a:gdLst>
              <a:gd name="T0" fmla="*/ 0 w 1983"/>
              <a:gd name="T1" fmla="*/ 991 h 1983"/>
              <a:gd name="T2" fmla="*/ 0 w 1983"/>
              <a:gd name="T3" fmla="*/ 991 h 1983"/>
              <a:gd name="T4" fmla="*/ 991 w 1983"/>
              <a:gd name="T5" fmla="*/ 1982 h 1983"/>
              <a:gd name="T6" fmla="*/ 991 w 1983"/>
              <a:gd name="T7" fmla="*/ 1982 h 1983"/>
              <a:gd name="T8" fmla="*/ 1982 w 1983"/>
              <a:gd name="T9" fmla="*/ 991 h 1983"/>
              <a:gd name="T10" fmla="*/ 1982 w 1983"/>
              <a:gd name="T11" fmla="*/ 991 h 1983"/>
              <a:gd name="T12" fmla="*/ 991 w 1983"/>
              <a:gd name="T13" fmla="*/ 0 h 1983"/>
              <a:gd name="T14" fmla="*/ 991 w 1983"/>
              <a:gd name="T15" fmla="*/ 0 h 1983"/>
              <a:gd name="T16" fmla="*/ 0 w 1983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3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4" y="1982"/>
                  <a:pt x="991" y="1982"/>
                </a:cubicBezTo>
                <a:lnTo>
                  <a:pt x="991" y="1982"/>
                </a:lnTo>
                <a:cubicBezTo>
                  <a:pt x="1538" y="1982"/>
                  <a:pt x="1982" y="1538"/>
                  <a:pt x="1982" y="991"/>
                </a:cubicBezTo>
                <a:lnTo>
                  <a:pt x="1982" y="991"/>
                </a:lnTo>
                <a:cubicBezTo>
                  <a:pt x="1982" y="444"/>
                  <a:pt x="1538" y="0"/>
                  <a:pt x="991" y="0"/>
                </a:cubicBezTo>
                <a:lnTo>
                  <a:pt x="991" y="0"/>
                </a:lnTo>
                <a:cubicBezTo>
                  <a:pt x="444" y="0"/>
                  <a:pt x="0" y="444"/>
                  <a:pt x="0" y="9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CuadroTexto 292"/>
          <p:cNvSpPr txBox="1"/>
          <p:nvPr/>
        </p:nvSpPr>
        <p:spPr>
          <a:xfrm>
            <a:off x="4658882" y="2107119"/>
            <a:ext cx="141417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294" name="CuadroTexto 293"/>
          <p:cNvSpPr txBox="1"/>
          <p:nvPr/>
        </p:nvSpPr>
        <p:spPr>
          <a:xfrm>
            <a:off x="11050000" y="2218776"/>
            <a:ext cx="13500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17284310" y="2208966"/>
            <a:ext cx="1354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5549573" y="9138845"/>
            <a:ext cx="15311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11927983" y="9147053"/>
            <a:ext cx="12025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</a:t>
            </a:r>
          </a:p>
        </p:txBody>
      </p:sp>
      <p:sp>
        <p:nvSpPr>
          <p:cNvPr id="298" name="CuadroTexto 297"/>
          <p:cNvSpPr txBox="1"/>
          <p:nvPr/>
        </p:nvSpPr>
        <p:spPr>
          <a:xfrm>
            <a:off x="18305509" y="9167863"/>
            <a:ext cx="118654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3469905" y="917348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9905341" y="917348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1" name="CuadroTexto 300"/>
          <p:cNvSpPr txBox="1"/>
          <p:nvPr/>
        </p:nvSpPr>
        <p:spPr>
          <a:xfrm>
            <a:off x="15968112" y="929701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2" name="CuadroTexto 301"/>
          <p:cNvSpPr txBox="1"/>
          <p:nvPr/>
        </p:nvSpPr>
        <p:spPr>
          <a:xfrm>
            <a:off x="17050364" y="11671650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3" name="CuadroTexto 302"/>
          <p:cNvSpPr txBox="1"/>
          <p:nvPr/>
        </p:nvSpPr>
        <p:spPr>
          <a:xfrm>
            <a:off x="10608352" y="11689707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4" name="CuadroTexto 303"/>
          <p:cNvSpPr txBox="1"/>
          <p:nvPr/>
        </p:nvSpPr>
        <p:spPr>
          <a:xfrm>
            <a:off x="4236678" y="11661814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5" name="CuadroTexto 304"/>
          <p:cNvSpPr txBox="1"/>
          <p:nvPr/>
        </p:nvSpPr>
        <p:spPr>
          <a:xfrm>
            <a:off x="4703511" y="470965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atin typeface="Lato" charset="0"/>
                <a:ea typeface="Lato" charset="0"/>
                <a:cs typeface="Lato" charset="0"/>
              </a:rPr>
              <a:t>01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6" name="CuadroTexto 305"/>
          <p:cNvSpPr txBox="1"/>
          <p:nvPr/>
        </p:nvSpPr>
        <p:spPr>
          <a:xfrm>
            <a:off x="10968737" y="4683476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307" name="CuadroTexto 306"/>
          <p:cNvSpPr txBox="1"/>
          <p:nvPr/>
        </p:nvSpPr>
        <p:spPr>
          <a:xfrm>
            <a:off x="17311643" y="470276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atin typeface="Lato" charset="0"/>
                <a:ea typeface="Lato" charset="0"/>
                <a:cs typeface="Lato" charset="0"/>
              </a:rPr>
              <a:t>03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8" name="CuadroTexto 307"/>
          <p:cNvSpPr txBox="1"/>
          <p:nvPr/>
        </p:nvSpPr>
        <p:spPr>
          <a:xfrm>
            <a:off x="5570370" y="7713478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atin typeface="Lato" charset="0"/>
                <a:ea typeface="Lato" charset="0"/>
                <a:cs typeface="Lato" charset="0"/>
              </a:rPr>
              <a:t>04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9" name="CuadroTexto 308"/>
          <p:cNvSpPr txBox="1"/>
          <p:nvPr/>
        </p:nvSpPr>
        <p:spPr>
          <a:xfrm>
            <a:off x="11841958" y="772162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  <p:sp>
        <p:nvSpPr>
          <p:cNvPr id="310" name="CuadroTexto 309"/>
          <p:cNvSpPr txBox="1"/>
          <p:nvPr/>
        </p:nvSpPr>
        <p:spPr>
          <a:xfrm>
            <a:off x="18211733" y="7711373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76824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-284232" y="2323399"/>
            <a:ext cx="22383691" cy="13478202"/>
          </a:xfrm>
          <a:custGeom>
            <a:avLst/>
            <a:gdLst>
              <a:gd name="T0" fmla="*/ 0 w 20980"/>
              <a:gd name="T1" fmla="*/ 136 h 12634"/>
              <a:gd name="T2" fmla="*/ 3707 w 20980"/>
              <a:gd name="T3" fmla="*/ 20 h 12634"/>
              <a:gd name="T4" fmla="*/ 3707 w 20980"/>
              <a:gd name="T5" fmla="*/ 20 h 12634"/>
              <a:gd name="T6" fmla="*/ 5330 w 20980"/>
              <a:gd name="T7" fmla="*/ 987 h 12634"/>
              <a:gd name="T8" fmla="*/ 6492 w 20980"/>
              <a:gd name="T9" fmla="*/ 3301 h 12634"/>
              <a:gd name="T10" fmla="*/ 6492 w 20980"/>
              <a:gd name="T11" fmla="*/ 3301 h 12634"/>
              <a:gd name="T12" fmla="*/ 8115 w 20980"/>
              <a:gd name="T13" fmla="*/ 4267 h 12634"/>
              <a:gd name="T14" fmla="*/ 10702 w 20980"/>
              <a:gd name="T15" fmla="*/ 4186 h 12634"/>
              <a:gd name="T16" fmla="*/ 10702 w 20980"/>
              <a:gd name="T17" fmla="*/ 4186 h 12634"/>
              <a:gd name="T18" fmla="*/ 12324 w 20980"/>
              <a:gd name="T19" fmla="*/ 5154 h 12634"/>
              <a:gd name="T20" fmla="*/ 13483 w 20980"/>
              <a:gd name="T21" fmla="*/ 7465 h 12634"/>
              <a:gd name="T22" fmla="*/ 13483 w 20980"/>
              <a:gd name="T23" fmla="*/ 7465 h 12634"/>
              <a:gd name="T24" fmla="*/ 15106 w 20980"/>
              <a:gd name="T25" fmla="*/ 8432 h 12634"/>
              <a:gd name="T26" fmla="*/ 17693 w 20980"/>
              <a:gd name="T27" fmla="*/ 8351 h 12634"/>
              <a:gd name="T28" fmla="*/ 17693 w 20980"/>
              <a:gd name="T29" fmla="*/ 8351 h 12634"/>
              <a:gd name="T30" fmla="*/ 19316 w 20980"/>
              <a:gd name="T31" fmla="*/ 9319 h 12634"/>
              <a:gd name="T32" fmla="*/ 20979 w 20980"/>
              <a:gd name="T33" fmla="*/ 12633 h 12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80" h="12634">
                <a:moveTo>
                  <a:pt x="0" y="136"/>
                </a:moveTo>
                <a:lnTo>
                  <a:pt x="3707" y="20"/>
                </a:lnTo>
                <a:lnTo>
                  <a:pt x="3707" y="20"/>
                </a:lnTo>
                <a:cubicBezTo>
                  <a:pt x="4336" y="0"/>
                  <a:pt x="5048" y="424"/>
                  <a:pt x="5330" y="987"/>
                </a:cubicBezTo>
                <a:lnTo>
                  <a:pt x="6492" y="3301"/>
                </a:lnTo>
                <a:lnTo>
                  <a:pt x="6492" y="3301"/>
                </a:lnTo>
                <a:cubicBezTo>
                  <a:pt x="6774" y="3863"/>
                  <a:pt x="7485" y="4286"/>
                  <a:pt x="8115" y="4267"/>
                </a:cubicBezTo>
                <a:lnTo>
                  <a:pt x="10702" y="4186"/>
                </a:lnTo>
                <a:lnTo>
                  <a:pt x="10702" y="4186"/>
                </a:lnTo>
                <a:cubicBezTo>
                  <a:pt x="11331" y="4167"/>
                  <a:pt x="12041" y="4590"/>
                  <a:pt x="12324" y="5154"/>
                </a:cubicBezTo>
                <a:lnTo>
                  <a:pt x="13483" y="7465"/>
                </a:lnTo>
                <a:lnTo>
                  <a:pt x="13483" y="7465"/>
                </a:lnTo>
                <a:cubicBezTo>
                  <a:pt x="13765" y="8028"/>
                  <a:pt x="14476" y="8452"/>
                  <a:pt x="15106" y="8432"/>
                </a:cubicBezTo>
                <a:lnTo>
                  <a:pt x="17693" y="8351"/>
                </a:lnTo>
                <a:lnTo>
                  <a:pt x="17693" y="8351"/>
                </a:lnTo>
                <a:cubicBezTo>
                  <a:pt x="18323" y="8332"/>
                  <a:pt x="19033" y="8756"/>
                  <a:pt x="19316" y="9319"/>
                </a:cubicBezTo>
                <a:lnTo>
                  <a:pt x="20979" y="12633"/>
                </a:lnTo>
              </a:path>
            </a:pathLst>
          </a:custGeom>
          <a:noFill/>
          <a:ln w="84384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-199552" y="2323399"/>
            <a:ext cx="22383691" cy="13478202"/>
          </a:xfrm>
          <a:custGeom>
            <a:avLst/>
            <a:gdLst>
              <a:gd name="T0" fmla="*/ 0 w 20980"/>
              <a:gd name="T1" fmla="*/ 136 h 12634"/>
              <a:gd name="T2" fmla="*/ 3707 w 20980"/>
              <a:gd name="T3" fmla="*/ 20 h 12634"/>
              <a:gd name="T4" fmla="*/ 3707 w 20980"/>
              <a:gd name="T5" fmla="*/ 20 h 12634"/>
              <a:gd name="T6" fmla="*/ 5330 w 20980"/>
              <a:gd name="T7" fmla="*/ 987 h 12634"/>
              <a:gd name="T8" fmla="*/ 6491 w 20980"/>
              <a:gd name="T9" fmla="*/ 3301 h 12634"/>
              <a:gd name="T10" fmla="*/ 6491 w 20980"/>
              <a:gd name="T11" fmla="*/ 3301 h 12634"/>
              <a:gd name="T12" fmla="*/ 8114 w 20980"/>
              <a:gd name="T13" fmla="*/ 4267 h 12634"/>
              <a:gd name="T14" fmla="*/ 10701 w 20980"/>
              <a:gd name="T15" fmla="*/ 4186 h 12634"/>
              <a:gd name="T16" fmla="*/ 10701 w 20980"/>
              <a:gd name="T17" fmla="*/ 4186 h 12634"/>
              <a:gd name="T18" fmla="*/ 12323 w 20980"/>
              <a:gd name="T19" fmla="*/ 5154 h 12634"/>
              <a:gd name="T20" fmla="*/ 13483 w 20980"/>
              <a:gd name="T21" fmla="*/ 7465 h 12634"/>
              <a:gd name="T22" fmla="*/ 13483 w 20980"/>
              <a:gd name="T23" fmla="*/ 7465 h 12634"/>
              <a:gd name="T24" fmla="*/ 15106 w 20980"/>
              <a:gd name="T25" fmla="*/ 8432 h 12634"/>
              <a:gd name="T26" fmla="*/ 17692 w 20980"/>
              <a:gd name="T27" fmla="*/ 8351 h 12634"/>
              <a:gd name="T28" fmla="*/ 17692 w 20980"/>
              <a:gd name="T29" fmla="*/ 8351 h 12634"/>
              <a:gd name="T30" fmla="*/ 19315 w 20980"/>
              <a:gd name="T31" fmla="*/ 9319 h 12634"/>
              <a:gd name="T32" fmla="*/ 20979 w 20980"/>
              <a:gd name="T33" fmla="*/ 12633 h 12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80" h="12634">
                <a:moveTo>
                  <a:pt x="0" y="136"/>
                </a:moveTo>
                <a:lnTo>
                  <a:pt x="3707" y="20"/>
                </a:lnTo>
                <a:lnTo>
                  <a:pt x="3707" y="20"/>
                </a:lnTo>
                <a:cubicBezTo>
                  <a:pt x="4336" y="0"/>
                  <a:pt x="5047" y="424"/>
                  <a:pt x="5330" y="987"/>
                </a:cubicBezTo>
                <a:lnTo>
                  <a:pt x="6491" y="3301"/>
                </a:lnTo>
                <a:lnTo>
                  <a:pt x="6491" y="3301"/>
                </a:lnTo>
                <a:cubicBezTo>
                  <a:pt x="6774" y="3863"/>
                  <a:pt x="7485" y="4286"/>
                  <a:pt x="8114" y="4267"/>
                </a:cubicBezTo>
                <a:lnTo>
                  <a:pt x="10701" y="4186"/>
                </a:lnTo>
                <a:lnTo>
                  <a:pt x="10701" y="4186"/>
                </a:lnTo>
                <a:cubicBezTo>
                  <a:pt x="11331" y="4167"/>
                  <a:pt x="12041" y="4590"/>
                  <a:pt x="12323" y="5154"/>
                </a:cubicBezTo>
                <a:lnTo>
                  <a:pt x="13483" y="7465"/>
                </a:lnTo>
                <a:lnTo>
                  <a:pt x="13483" y="7465"/>
                </a:lnTo>
                <a:cubicBezTo>
                  <a:pt x="13765" y="8028"/>
                  <a:pt x="14476" y="8452"/>
                  <a:pt x="15106" y="8432"/>
                </a:cubicBezTo>
                <a:lnTo>
                  <a:pt x="17692" y="8351"/>
                </a:lnTo>
                <a:lnTo>
                  <a:pt x="17692" y="8351"/>
                </a:lnTo>
                <a:cubicBezTo>
                  <a:pt x="18322" y="8332"/>
                  <a:pt x="19033" y="8756"/>
                  <a:pt x="19315" y="9319"/>
                </a:cubicBezTo>
                <a:lnTo>
                  <a:pt x="20979" y="12633"/>
                </a:lnTo>
              </a:path>
            </a:pathLst>
          </a:cu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3"/>
          <p:cNvSpPr>
            <a:spLocks noChangeArrowheads="1"/>
          </p:cNvSpPr>
          <p:nvPr/>
        </p:nvSpPr>
        <p:spPr bwMode="auto">
          <a:xfrm>
            <a:off x="6650102" y="1852956"/>
            <a:ext cx="4706" cy="2051133"/>
          </a:xfrm>
          <a:custGeom>
            <a:avLst/>
            <a:gdLst>
              <a:gd name="T0" fmla="*/ 0 w 1"/>
              <a:gd name="T1" fmla="*/ 0 h 1922"/>
              <a:gd name="T2" fmla="*/ 0 w 1"/>
              <a:gd name="T3" fmla="*/ 1921 h 1922"/>
              <a:gd name="T4" fmla="*/ 0 w 1"/>
              <a:gd name="T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922">
                <a:moveTo>
                  <a:pt x="0" y="0"/>
                </a:moveTo>
                <a:lnTo>
                  <a:pt x="0" y="1921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>
            <a:off x="6650102" y="1852956"/>
            <a:ext cx="4706" cy="2051133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5"/>
          <p:cNvSpPr>
            <a:spLocks noChangeArrowheads="1"/>
          </p:cNvSpPr>
          <p:nvPr/>
        </p:nvSpPr>
        <p:spPr bwMode="auto">
          <a:xfrm>
            <a:off x="6650102" y="1852956"/>
            <a:ext cx="1223153" cy="973819"/>
          </a:xfrm>
          <a:custGeom>
            <a:avLst/>
            <a:gdLst>
              <a:gd name="T0" fmla="*/ 1145 w 1146"/>
              <a:gd name="T1" fmla="*/ 774 h 913"/>
              <a:gd name="T2" fmla="*/ 1145 w 1146"/>
              <a:gd name="T3" fmla="*/ 774 h 913"/>
              <a:gd name="T4" fmla="*/ 563 w 1146"/>
              <a:gd name="T5" fmla="*/ 910 h 913"/>
              <a:gd name="T6" fmla="*/ 563 w 1146"/>
              <a:gd name="T7" fmla="*/ 910 h 913"/>
              <a:gd name="T8" fmla="*/ 0 w 1146"/>
              <a:gd name="T9" fmla="*/ 774 h 913"/>
              <a:gd name="T10" fmla="*/ 0 w 1146"/>
              <a:gd name="T11" fmla="*/ 0 h 913"/>
              <a:gd name="T12" fmla="*/ 0 w 1146"/>
              <a:gd name="T13" fmla="*/ 0 h 913"/>
              <a:gd name="T14" fmla="*/ 550 w 1146"/>
              <a:gd name="T15" fmla="*/ 150 h 913"/>
              <a:gd name="T16" fmla="*/ 550 w 1146"/>
              <a:gd name="T17" fmla="*/ 150 h 913"/>
              <a:gd name="T18" fmla="*/ 1145 w 1146"/>
              <a:gd name="T19" fmla="*/ 0 h 913"/>
              <a:gd name="T20" fmla="*/ 1145 w 1146"/>
              <a:gd name="T21" fmla="*/ 774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6" h="913">
                <a:moveTo>
                  <a:pt x="1145" y="774"/>
                </a:moveTo>
                <a:lnTo>
                  <a:pt x="1145" y="774"/>
                </a:lnTo>
                <a:cubicBezTo>
                  <a:pt x="1038" y="827"/>
                  <a:pt x="833" y="912"/>
                  <a:pt x="563" y="910"/>
                </a:cubicBezTo>
                <a:lnTo>
                  <a:pt x="563" y="910"/>
                </a:lnTo>
                <a:cubicBezTo>
                  <a:pt x="303" y="908"/>
                  <a:pt x="105" y="826"/>
                  <a:pt x="0" y="774"/>
                </a:cubicBezTo>
                <a:lnTo>
                  <a:pt x="0" y="0"/>
                </a:lnTo>
                <a:lnTo>
                  <a:pt x="0" y="0"/>
                </a:lnTo>
                <a:cubicBezTo>
                  <a:pt x="97" y="54"/>
                  <a:pt x="291" y="145"/>
                  <a:pt x="550" y="150"/>
                </a:cubicBezTo>
                <a:lnTo>
                  <a:pt x="550" y="150"/>
                </a:lnTo>
                <a:cubicBezTo>
                  <a:pt x="834" y="155"/>
                  <a:pt x="1046" y="54"/>
                  <a:pt x="1145" y="0"/>
                </a:cubicBezTo>
                <a:lnTo>
                  <a:pt x="1145" y="7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8"/>
          <p:cNvSpPr>
            <a:spLocks noChangeArrowheads="1"/>
          </p:cNvSpPr>
          <p:nvPr/>
        </p:nvSpPr>
        <p:spPr bwMode="auto">
          <a:xfrm>
            <a:off x="12497713" y="4139310"/>
            <a:ext cx="4703" cy="2051133"/>
          </a:xfrm>
          <a:custGeom>
            <a:avLst/>
            <a:gdLst>
              <a:gd name="T0" fmla="*/ 0 w 1"/>
              <a:gd name="T1" fmla="*/ 0 h 1922"/>
              <a:gd name="T2" fmla="*/ 0 w 1"/>
              <a:gd name="T3" fmla="*/ 1921 h 1922"/>
              <a:gd name="T4" fmla="*/ 0 w 1"/>
              <a:gd name="T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922">
                <a:moveTo>
                  <a:pt x="0" y="0"/>
                </a:moveTo>
                <a:lnTo>
                  <a:pt x="0" y="1921"/>
                </a:lnTo>
                <a:lnTo>
                  <a:pt x="0" y="0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2497713" y="4139310"/>
            <a:ext cx="4703" cy="2051133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0"/>
          <p:cNvSpPr>
            <a:spLocks noChangeArrowheads="1"/>
          </p:cNvSpPr>
          <p:nvPr/>
        </p:nvSpPr>
        <p:spPr bwMode="auto">
          <a:xfrm>
            <a:off x="12497713" y="4139310"/>
            <a:ext cx="1223153" cy="973819"/>
          </a:xfrm>
          <a:custGeom>
            <a:avLst/>
            <a:gdLst>
              <a:gd name="T0" fmla="*/ 1145 w 1146"/>
              <a:gd name="T1" fmla="*/ 774 h 913"/>
              <a:gd name="T2" fmla="*/ 1145 w 1146"/>
              <a:gd name="T3" fmla="*/ 774 h 913"/>
              <a:gd name="T4" fmla="*/ 564 w 1146"/>
              <a:gd name="T5" fmla="*/ 911 h 913"/>
              <a:gd name="T6" fmla="*/ 564 w 1146"/>
              <a:gd name="T7" fmla="*/ 911 h 913"/>
              <a:gd name="T8" fmla="*/ 0 w 1146"/>
              <a:gd name="T9" fmla="*/ 774 h 913"/>
              <a:gd name="T10" fmla="*/ 0 w 1146"/>
              <a:gd name="T11" fmla="*/ 0 h 913"/>
              <a:gd name="T12" fmla="*/ 0 w 1146"/>
              <a:gd name="T13" fmla="*/ 0 h 913"/>
              <a:gd name="T14" fmla="*/ 550 w 1146"/>
              <a:gd name="T15" fmla="*/ 150 h 913"/>
              <a:gd name="T16" fmla="*/ 550 w 1146"/>
              <a:gd name="T17" fmla="*/ 150 h 913"/>
              <a:gd name="T18" fmla="*/ 1145 w 1146"/>
              <a:gd name="T19" fmla="*/ 0 h 913"/>
              <a:gd name="T20" fmla="*/ 1145 w 1146"/>
              <a:gd name="T21" fmla="*/ 774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6" h="913">
                <a:moveTo>
                  <a:pt x="1145" y="774"/>
                </a:moveTo>
                <a:lnTo>
                  <a:pt x="1145" y="774"/>
                </a:lnTo>
                <a:cubicBezTo>
                  <a:pt x="1039" y="827"/>
                  <a:pt x="833" y="912"/>
                  <a:pt x="564" y="911"/>
                </a:cubicBezTo>
                <a:lnTo>
                  <a:pt x="564" y="911"/>
                </a:lnTo>
                <a:cubicBezTo>
                  <a:pt x="304" y="909"/>
                  <a:pt x="106" y="827"/>
                  <a:pt x="0" y="774"/>
                </a:cubicBezTo>
                <a:lnTo>
                  <a:pt x="0" y="0"/>
                </a:lnTo>
                <a:lnTo>
                  <a:pt x="0" y="0"/>
                </a:lnTo>
                <a:cubicBezTo>
                  <a:pt x="97" y="54"/>
                  <a:pt x="291" y="145"/>
                  <a:pt x="550" y="150"/>
                </a:cubicBezTo>
                <a:lnTo>
                  <a:pt x="550" y="150"/>
                </a:lnTo>
                <a:cubicBezTo>
                  <a:pt x="834" y="156"/>
                  <a:pt x="1047" y="55"/>
                  <a:pt x="1145" y="0"/>
                </a:cubicBezTo>
                <a:lnTo>
                  <a:pt x="1145" y="7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3"/>
          <p:cNvSpPr>
            <a:spLocks noChangeArrowheads="1"/>
          </p:cNvSpPr>
          <p:nvPr/>
        </p:nvSpPr>
        <p:spPr bwMode="auto">
          <a:xfrm>
            <a:off x="16510593" y="7592364"/>
            <a:ext cx="4706" cy="2559211"/>
          </a:xfrm>
          <a:custGeom>
            <a:avLst/>
            <a:gdLst>
              <a:gd name="T0" fmla="*/ 0 w 1"/>
              <a:gd name="T1" fmla="*/ 0 h 2399"/>
              <a:gd name="T2" fmla="*/ 0 w 1"/>
              <a:gd name="T3" fmla="*/ 2398 h 2399"/>
              <a:gd name="T4" fmla="*/ 0 w 1"/>
              <a:gd name="T5" fmla="*/ 0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99">
                <a:moveTo>
                  <a:pt x="0" y="0"/>
                </a:moveTo>
                <a:lnTo>
                  <a:pt x="0" y="2398"/>
                </a:lnTo>
                <a:lnTo>
                  <a:pt x="0" y="0"/>
                </a:lnTo>
              </a:path>
            </a:pathLst>
          </a:custGeom>
          <a:solidFill>
            <a:srgbClr val="4380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513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16510593" y="7592364"/>
            <a:ext cx="4706" cy="2559211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5"/>
          <p:cNvSpPr>
            <a:spLocks noChangeArrowheads="1"/>
          </p:cNvSpPr>
          <p:nvPr/>
        </p:nvSpPr>
        <p:spPr bwMode="auto">
          <a:xfrm>
            <a:off x="16510593" y="7592364"/>
            <a:ext cx="1223153" cy="973819"/>
          </a:xfrm>
          <a:custGeom>
            <a:avLst/>
            <a:gdLst>
              <a:gd name="T0" fmla="*/ 1145 w 1146"/>
              <a:gd name="T1" fmla="*/ 775 h 913"/>
              <a:gd name="T2" fmla="*/ 1145 w 1146"/>
              <a:gd name="T3" fmla="*/ 775 h 913"/>
              <a:gd name="T4" fmla="*/ 564 w 1146"/>
              <a:gd name="T5" fmla="*/ 910 h 913"/>
              <a:gd name="T6" fmla="*/ 564 w 1146"/>
              <a:gd name="T7" fmla="*/ 910 h 913"/>
              <a:gd name="T8" fmla="*/ 0 w 1146"/>
              <a:gd name="T9" fmla="*/ 775 h 913"/>
              <a:gd name="T10" fmla="*/ 0 w 1146"/>
              <a:gd name="T11" fmla="*/ 0 h 913"/>
              <a:gd name="T12" fmla="*/ 0 w 1146"/>
              <a:gd name="T13" fmla="*/ 0 h 913"/>
              <a:gd name="T14" fmla="*/ 550 w 1146"/>
              <a:gd name="T15" fmla="*/ 150 h 913"/>
              <a:gd name="T16" fmla="*/ 550 w 1146"/>
              <a:gd name="T17" fmla="*/ 150 h 913"/>
              <a:gd name="T18" fmla="*/ 1145 w 1146"/>
              <a:gd name="T19" fmla="*/ 0 h 913"/>
              <a:gd name="T20" fmla="*/ 1145 w 1146"/>
              <a:gd name="T21" fmla="*/ 775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6" h="913">
                <a:moveTo>
                  <a:pt x="1145" y="775"/>
                </a:moveTo>
                <a:lnTo>
                  <a:pt x="1145" y="775"/>
                </a:lnTo>
                <a:cubicBezTo>
                  <a:pt x="1039" y="827"/>
                  <a:pt x="833" y="912"/>
                  <a:pt x="564" y="910"/>
                </a:cubicBezTo>
                <a:lnTo>
                  <a:pt x="564" y="910"/>
                </a:lnTo>
                <a:cubicBezTo>
                  <a:pt x="304" y="908"/>
                  <a:pt x="106" y="827"/>
                  <a:pt x="0" y="775"/>
                </a:cubicBezTo>
                <a:lnTo>
                  <a:pt x="0" y="0"/>
                </a:lnTo>
                <a:lnTo>
                  <a:pt x="0" y="0"/>
                </a:lnTo>
                <a:cubicBezTo>
                  <a:pt x="97" y="55"/>
                  <a:pt x="292" y="145"/>
                  <a:pt x="550" y="150"/>
                </a:cubicBezTo>
                <a:lnTo>
                  <a:pt x="550" y="150"/>
                </a:lnTo>
                <a:cubicBezTo>
                  <a:pt x="834" y="155"/>
                  <a:pt x="1047" y="55"/>
                  <a:pt x="1145" y="0"/>
                </a:cubicBezTo>
                <a:lnTo>
                  <a:pt x="1145" y="7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CuadroTexto 469"/>
          <p:cNvSpPr txBox="1"/>
          <p:nvPr/>
        </p:nvSpPr>
        <p:spPr>
          <a:xfrm>
            <a:off x="6863858" y="1955192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1" name="CuadroTexto 470"/>
          <p:cNvSpPr txBox="1"/>
          <p:nvPr/>
        </p:nvSpPr>
        <p:spPr>
          <a:xfrm>
            <a:off x="12708352" y="4226762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2" name="CuadroTexto 471"/>
          <p:cNvSpPr txBox="1"/>
          <p:nvPr/>
        </p:nvSpPr>
        <p:spPr>
          <a:xfrm>
            <a:off x="16696760" y="7698937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13926802" y="5057759"/>
            <a:ext cx="4765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8143623" y="2822745"/>
            <a:ext cx="4765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7943159" y="8869337"/>
            <a:ext cx="4765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0" name="CuadroTexto 353">
            <a:extLst>
              <a:ext uri="{FF2B5EF4-FFF2-40B4-BE49-F238E27FC236}">
                <a16:creationId xmlns:a16="http://schemas.microsoft.com/office/drawing/2014/main" id="{1ECD0843-4171-E443-8453-4157F11D795F}"/>
              </a:ext>
            </a:extLst>
          </p:cNvPr>
          <p:cNvSpPr txBox="1"/>
          <p:nvPr/>
        </p:nvSpPr>
        <p:spPr>
          <a:xfrm>
            <a:off x="1119870" y="10805812"/>
            <a:ext cx="12138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1" name="CuadroTexto 132">
            <a:extLst>
              <a:ext uri="{FF2B5EF4-FFF2-40B4-BE49-F238E27FC236}">
                <a16:creationId xmlns:a16="http://schemas.microsoft.com/office/drawing/2014/main" id="{8A001484-F8BB-C544-87D9-A5B448351AB2}"/>
              </a:ext>
            </a:extLst>
          </p:cNvPr>
          <p:cNvSpPr txBox="1"/>
          <p:nvPr/>
        </p:nvSpPr>
        <p:spPr>
          <a:xfrm>
            <a:off x="1093876" y="7713443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538504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"/>
          <p:cNvSpPr>
            <a:spLocks noChangeArrowheads="1"/>
          </p:cNvSpPr>
          <p:nvPr/>
        </p:nvSpPr>
        <p:spPr bwMode="auto">
          <a:xfrm>
            <a:off x="0" y="8574957"/>
            <a:ext cx="24377650" cy="3200774"/>
          </a:xfrm>
          <a:custGeom>
            <a:avLst/>
            <a:gdLst>
              <a:gd name="T0" fmla="*/ 0 w 19486"/>
              <a:gd name="T1" fmla="*/ 2905 h 2906"/>
              <a:gd name="T2" fmla="*/ 19485 w 19486"/>
              <a:gd name="T3" fmla="*/ 2905 h 2906"/>
              <a:gd name="T4" fmla="*/ 19485 w 19486"/>
              <a:gd name="T5" fmla="*/ 0 h 2906"/>
              <a:gd name="T6" fmla="*/ 0 w 19486"/>
              <a:gd name="T7" fmla="*/ 0 h 2906"/>
              <a:gd name="T8" fmla="*/ 0 w 19486"/>
              <a:gd name="T9" fmla="*/ 2905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86" h="2906">
                <a:moveTo>
                  <a:pt x="0" y="2905"/>
                </a:moveTo>
                <a:lnTo>
                  <a:pt x="19485" y="2905"/>
                </a:lnTo>
                <a:lnTo>
                  <a:pt x="19485" y="0"/>
                </a:lnTo>
                <a:lnTo>
                  <a:pt x="0" y="0"/>
                </a:lnTo>
                <a:lnTo>
                  <a:pt x="0" y="2905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235703" y="10153129"/>
            <a:ext cx="24141947" cy="0"/>
          </a:xfrm>
          <a:prstGeom prst="line">
            <a:avLst/>
          </a:pr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>
            <a:off x="4874154" y="3091628"/>
            <a:ext cx="5056155" cy="2719931"/>
          </a:xfrm>
          <a:custGeom>
            <a:avLst/>
            <a:gdLst>
              <a:gd name="T0" fmla="*/ 3960 w 4589"/>
              <a:gd name="T1" fmla="*/ 2468 h 2469"/>
              <a:gd name="T2" fmla="*/ 628 w 4589"/>
              <a:gd name="T3" fmla="*/ 2468 h 2469"/>
              <a:gd name="T4" fmla="*/ 628 w 4589"/>
              <a:gd name="T5" fmla="*/ 2468 h 2469"/>
              <a:gd name="T6" fmla="*/ 0 w 4589"/>
              <a:gd name="T7" fmla="*/ 1840 h 2469"/>
              <a:gd name="T8" fmla="*/ 0 w 4589"/>
              <a:gd name="T9" fmla="*/ 627 h 2469"/>
              <a:gd name="T10" fmla="*/ 0 w 4589"/>
              <a:gd name="T11" fmla="*/ 627 h 2469"/>
              <a:gd name="T12" fmla="*/ 628 w 4589"/>
              <a:gd name="T13" fmla="*/ 0 h 2469"/>
              <a:gd name="T14" fmla="*/ 3960 w 4589"/>
              <a:gd name="T15" fmla="*/ 0 h 2469"/>
              <a:gd name="T16" fmla="*/ 3960 w 4589"/>
              <a:gd name="T17" fmla="*/ 0 h 2469"/>
              <a:gd name="T18" fmla="*/ 4588 w 4589"/>
              <a:gd name="T19" fmla="*/ 627 h 2469"/>
              <a:gd name="T20" fmla="*/ 4588 w 4589"/>
              <a:gd name="T21" fmla="*/ 1840 h 2469"/>
              <a:gd name="T22" fmla="*/ 4588 w 4589"/>
              <a:gd name="T23" fmla="*/ 1840 h 2469"/>
              <a:gd name="T24" fmla="*/ 3960 w 4589"/>
              <a:gd name="T25" fmla="*/ 2468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89" h="2469">
                <a:moveTo>
                  <a:pt x="3960" y="2468"/>
                </a:moveTo>
                <a:lnTo>
                  <a:pt x="628" y="2468"/>
                </a:lnTo>
                <a:lnTo>
                  <a:pt x="628" y="2468"/>
                </a:lnTo>
                <a:cubicBezTo>
                  <a:pt x="283" y="2468"/>
                  <a:pt x="0" y="2186"/>
                  <a:pt x="0" y="1840"/>
                </a:cubicBezTo>
                <a:lnTo>
                  <a:pt x="0" y="627"/>
                </a:lnTo>
                <a:lnTo>
                  <a:pt x="0" y="627"/>
                </a:lnTo>
                <a:cubicBezTo>
                  <a:pt x="0" y="282"/>
                  <a:pt x="283" y="0"/>
                  <a:pt x="628" y="0"/>
                </a:cubicBezTo>
                <a:lnTo>
                  <a:pt x="3960" y="0"/>
                </a:lnTo>
                <a:lnTo>
                  <a:pt x="3960" y="0"/>
                </a:lnTo>
                <a:cubicBezTo>
                  <a:pt x="4306" y="0"/>
                  <a:pt x="4588" y="282"/>
                  <a:pt x="4588" y="627"/>
                </a:cubicBezTo>
                <a:lnTo>
                  <a:pt x="4588" y="1840"/>
                </a:lnTo>
                <a:lnTo>
                  <a:pt x="4588" y="1840"/>
                </a:lnTo>
                <a:cubicBezTo>
                  <a:pt x="4588" y="2186"/>
                  <a:pt x="4306" y="2468"/>
                  <a:pt x="3960" y="2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5"/>
          <p:cNvSpPr>
            <a:spLocks noChangeArrowheads="1"/>
          </p:cNvSpPr>
          <p:nvPr/>
        </p:nvSpPr>
        <p:spPr bwMode="auto">
          <a:xfrm>
            <a:off x="8288637" y="1270247"/>
            <a:ext cx="6984394" cy="3759333"/>
          </a:xfrm>
          <a:custGeom>
            <a:avLst/>
            <a:gdLst>
              <a:gd name="T0" fmla="*/ 5475 w 6343"/>
              <a:gd name="T1" fmla="*/ 3414 h 3415"/>
              <a:gd name="T2" fmla="*/ 867 w 6343"/>
              <a:gd name="T3" fmla="*/ 3414 h 3415"/>
              <a:gd name="T4" fmla="*/ 867 w 6343"/>
              <a:gd name="T5" fmla="*/ 3414 h 3415"/>
              <a:gd name="T6" fmla="*/ 0 w 6343"/>
              <a:gd name="T7" fmla="*/ 2546 h 3415"/>
              <a:gd name="T8" fmla="*/ 0 w 6343"/>
              <a:gd name="T9" fmla="*/ 868 h 3415"/>
              <a:gd name="T10" fmla="*/ 0 w 6343"/>
              <a:gd name="T11" fmla="*/ 868 h 3415"/>
              <a:gd name="T12" fmla="*/ 867 w 6343"/>
              <a:gd name="T13" fmla="*/ 0 h 3415"/>
              <a:gd name="T14" fmla="*/ 5475 w 6343"/>
              <a:gd name="T15" fmla="*/ 0 h 3415"/>
              <a:gd name="T16" fmla="*/ 5475 w 6343"/>
              <a:gd name="T17" fmla="*/ 0 h 3415"/>
              <a:gd name="T18" fmla="*/ 6342 w 6343"/>
              <a:gd name="T19" fmla="*/ 868 h 3415"/>
              <a:gd name="T20" fmla="*/ 6342 w 6343"/>
              <a:gd name="T21" fmla="*/ 2546 h 3415"/>
              <a:gd name="T22" fmla="*/ 6342 w 6343"/>
              <a:gd name="T23" fmla="*/ 2546 h 3415"/>
              <a:gd name="T24" fmla="*/ 5475 w 6343"/>
              <a:gd name="T25" fmla="*/ 3414 h 3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43" h="3415">
                <a:moveTo>
                  <a:pt x="5475" y="3414"/>
                </a:moveTo>
                <a:lnTo>
                  <a:pt x="867" y="3414"/>
                </a:lnTo>
                <a:lnTo>
                  <a:pt x="867" y="3414"/>
                </a:lnTo>
                <a:cubicBezTo>
                  <a:pt x="390" y="3414"/>
                  <a:pt x="0" y="3023"/>
                  <a:pt x="0" y="2546"/>
                </a:cubicBezTo>
                <a:lnTo>
                  <a:pt x="0" y="868"/>
                </a:lnTo>
                <a:lnTo>
                  <a:pt x="0" y="868"/>
                </a:lnTo>
                <a:cubicBezTo>
                  <a:pt x="0" y="391"/>
                  <a:pt x="390" y="0"/>
                  <a:pt x="867" y="0"/>
                </a:cubicBezTo>
                <a:lnTo>
                  <a:pt x="5475" y="0"/>
                </a:lnTo>
                <a:lnTo>
                  <a:pt x="5475" y="0"/>
                </a:lnTo>
                <a:cubicBezTo>
                  <a:pt x="5952" y="0"/>
                  <a:pt x="6342" y="391"/>
                  <a:pt x="6342" y="868"/>
                </a:cubicBezTo>
                <a:lnTo>
                  <a:pt x="6342" y="2546"/>
                </a:lnTo>
                <a:lnTo>
                  <a:pt x="6342" y="2546"/>
                </a:lnTo>
                <a:cubicBezTo>
                  <a:pt x="6342" y="3023"/>
                  <a:pt x="5952" y="3414"/>
                  <a:pt x="5475" y="34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6"/>
          <p:cNvSpPr>
            <a:spLocks noChangeArrowheads="1"/>
          </p:cNvSpPr>
          <p:nvPr/>
        </p:nvSpPr>
        <p:spPr bwMode="auto">
          <a:xfrm>
            <a:off x="13519648" y="3091628"/>
            <a:ext cx="5983848" cy="3220205"/>
          </a:xfrm>
          <a:custGeom>
            <a:avLst/>
            <a:gdLst>
              <a:gd name="T0" fmla="*/ 4689 w 5433"/>
              <a:gd name="T1" fmla="*/ 2923 h 2924"/>
              <a:gd name="T2" fmla="*/ 742 w 5433"/>
              <a:gd name="T3" fmla="*/ 2923 h 2924"/>
              <a:gd name="T4" fmla="*/ 742 w 5433"/>
              <a:gd name="T5" fmla="*/ 2923 h 2924"/>
              <a:gd name="T6" fmla="*/ 0 w 5433"/>
              <a:gd name="T7" fmla="*/ 2180 h 2924"/>
              <a:gd name="T8" fmla="*/ 0 w 5433"/>
              <a:gd name="T9" fmla="*/ 743 h 2924"/>
              <a:gd name="T10" fmla="*/ 0 w 5433"/>
              <a:gd name="T11" fmla="*/ 743 h 2924"/>
              <a:gd name="T12" fmla="*/ 742 w 5433"/>
              <a:gd name="T13" fmla="*/ 0 h 2924"/>
              <a:gd name="T14" fmla="*/ 4689 w 5433"/>
              <a:gd name="T15" fmla="*/ 0 h 2924"/>
              <a:gd name="T16" fmla="*/ 4689 w 5433"/>
              <a:gd name="T17" fmla="*/ 0 h 2924"/>
              <a:gd name="T18" fmla="*/ 5432 w 5433"/>
              <a:gd name="T19" fmla="*/ 743 h 2924"/>
              <a:gd name="T20" fmla="*/ 5432 w 5433"/>
              <a:gd name="T21" fmla="*/ 2180 h 2924"/>
              <a:gd name="T22" fmla="*/ 5432 w 5433"/>
              <a:gd name="T23" fmla="*/ 2180 h 2924"/>
              <a:gd name="T24" fmla="*/ 4689 w 5433"/>
              <a:gd name="T25" fmla="*/ 2923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33" h="2924">
                <a:moveTo>
                  <a:pt x="4689" y="2923"/>
                </a:moveTo>
                <a:lnTo>
                  <a:pt x="742" y="2923"/>
                </a:lnTo>
                <a:lnTo>
                  <a:pt x="742" y="2923"/>
                </a:lnTo>
                <a:cubicBezTo>
                  <a:pt x="334" y="2923"/>
                  <a:pt x="0" y="2588"/>
                  <a:pt x="0" y="2180"/>
                </a:cubicBezTo>
                <a:lnTo>
                  <a:pt x="0" y="743"/>
                </a:lnTo>
                <a:lnTo>
                  <a:pt x="0" y="743"/>
                </a:lnTo>
                <a:cubicBezTo>
                  <a:pt x="0" y="334"/>
                  <a:pt x="334" y="0"/>
                  <a:pt x="742" y="0"/>
                </a:cubicBezTo>
                <a:lnTo>
                  <a:pt x="4689" y="0"/>
                </a:lnTo>
                <a:lnTo>
                  <a:pt x="4689" y="0"/>
                </a:lnTo>
                <a:cubicBezTo>
                  <a:pt x="5098" y="0"/>
                  <a:pt x="5432" y="334"/>
                  <a:pt x="5432" y="743"/>
                </a:cubicBezTo>
                <a:lnTo>
                  <a:pt x="5432" y="2180"/>
                </a:lnTo>
                <a:lnTo>
                  <a:pt x="5432" y="2180"/>
                </a:lnTo>
                <a:cubicBezTo>
                  <a:pt x="5432" y="2588"/>
                  <a:pt x="5098" y="2923"/>
                  <a:pt x="4689" y="29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7"/>
          <p:cNvSpPr>
            <a:spLocks noChangeArrowheads="1"/>
          </p:cNvSpPr>
          <p:nvPr/>
        </p:nvSpPr>
        <p:spPr bwMode="auto">
          <a:xfrm>
            <a:off x="9454321" y="4475880"/>
            <a:ext cx="4560743" cy="2452793"/>
          </a:xfrm>
          <a:custGeom>
            <a:avLst/>
            <a:gdLst>
              <a:gd name="T0" fmla="*/ 3573 w 4139"/>
              <a:gd name="T1" fmla="*/ 2226 h 2227"/>
              <a:gd name="T2" fmla="*/ 566 w 4139"/>
              <a:gd name="T3" fmla="*/ 2226 h 2227"/>
              <a:gd name="T4" fmla="*/ 566 w 4139"/>
              <a:gd name="T5" fmla="*/ 2226 h 2227"/>
              <a:gd name="T6" fmla="*/ 0 w 4139"/>
              <a:gd name="T7" fmla="*/ 1661 h 2227"/>
              <a:gd name="T8" fmla="*/ 0 w 4139"/>
              <a:gd name="T9" fmla="*/ 566 h 2227"/>
              <a:gd name="T10" fmla="*/ 0 w 4139"/>
              <a:gd name="T11" fmla="*/ 566 h 2227"/>
              <a:gd name="T12" fmla="*/ 566 w 4139"/>
              <a:gd name="T13" fmla="*/ 0 h 2227"/>
              <a:gd name="T14" fmla="*/ 3573 w 4139"/>
              <a:gd name="T15" fmla="*/ 0 h 2227"/>
              <a:gd name="T16" fmla="*/ 3573 w 4139"/>
              <a:gd name="T17" fmla="*/ 0 h 2227"/>
              <a:gd name="T18" fmla="*/ 4138 w 4139"/>
              <a:gd name="T19" fmla="*/ 566 h 2227"/>
              <a:gd name="T20" fmla="*/ 4138 w 4139"/>
              <a:gd name="T21" fmla="*/ 1661 h 2227"/>
              <a:gd name="T22" fmla="*/ 4138 w 4139"/>
              <a:gd name="T23" fmla="*/ 1661 h 2227"/>
              <a:gd name="T24" fmla="*/ 3573 w 4139"/>
              <a:gd name="T25" fmla="*/ 2226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9" h="2227">
                <a:moveTo>
                  <a:pt x="3573" y="2226"/>
                </a:moveTo>
                <a:lnTo>
                  <a:pt x="566" y="2226"/>
                </a:lnTo>
                <a:lnTo>
                  <a:pt x="566" y="2226"/>
                </a:lnTo>
                <a:cubicBezTo>
                  <a:pt x="255" y="2226"/>
                  <a:pt x="0" y="1971"/>
                  <a:pt x="0" y="1661"/>
                </a:cubicBezTo>
                <a:lnTo>
                  <a:pt x="0" y="566"/>
                </a:lnTo>
                <a:lnTo>
                  <a:pt x="0" y="566"/>
                </a:lnTo>
                <a:cubicBezTo>
                  <a:pt x="0" y="254"/>
                  <a:pt x="255" y="0"/>
                  <a:pt x="566" y="0"/>
                </a:cubicBezTo>
                <a:lnTo>
                  <a:pt x="3573" y="0"/>
                </a:lnTo>
                <a:lnTo>
                  <a:pt x="3573" y="0"/>
                </a:lnTo>
                <a:cubicBezTo>
                  <a:pt x="3884" y="0"/>
                  <a:pt x="4138" y="254"/>
                  <a:pt x="4138" y="566"/>
                </a:cubicBezTo>
                <a:lnTo>
                  <a:pt x="4138" y="1661"/>
                </a:lnTo>
                <a:lnTo>
                  <a:pt x="4138" y="1661"/>
                </a:lnTo>
                <a:cubicBezTo>
                  <a:pt x="4138" y="1971"/>
                  <a:pt x="3884" y="2226"/>
                  <a:pt x="3573" y="2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56"/>
          <p:cNvSpPr>
            <a:spLocks noChangeArrowheads="1"/>
          </p:cNvSpPr>
          <p:nvPr/>
        </p:nvSpPr>
        <p:spPr bwMode="auto">
          <a:xfrm>
            <a:off x="14015064" y="1658809"/>
            <a:ext cx="908261" cy="908261"/>
          </a:xfrm>
          <a:custGeom>
            <a:avLst/>
            <a:gdLst>
              <a:gd name="T0" fmla="*/ 0 w 825"/>
              <a:gd name="T1" fmla="*/ 411 h 824"/>
              <a:gd name="T2" fmla="*/ 0 w 825"/>
              <a:gd name="T3" fmla="*/ 411 h 824"/>
              <a:gd name="T4" fmla="*/ 413 w 825"/>
              <a:gd name="T5" fmla="*/ 823 h 824"/>
              <a:gd name="T6" fmla="*/ 413 w 825"/>
              <a:gd name="T7" fmla="*/ 823 h 824"/>
              <a:gd name="T8" fmla="*/ 824 w 825"/>
              <a:gd name="T9" fmla="*/ 411 h 824"/>
              <a:gd name="T10" fmla="*/ 824 w 825"/>
              <a:gd name="T11" fmla="*/ 411 h 824"/>
              <a:gd name="T12" fmla="*/ 413 w 825"/>
              <a:gd name="T13" fmla="*/ 0 h 824"/>
              <a:gd name="T14" fmla="*/ 413 w 825"/>
              <a:gd name="T15" fmla="*/ 0 h 824"/>
              <a:gd name="T16" fmla="*/ 0 w 825"/>
              <a:gd name="T17" fmla="*/ 411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5" h="824">
                <a:moveTo>
                  <a:pt x="0" y="411"/>
                </a:moveTo>
                <a:lnTo>
                  <a:pt x="0" y="411"/>
                </a:lnTo>
                <a:cubicBezTo>
                  <a:pt x="0" y="639"/>
                  <a:pt x="185" y="823"/>
                  <a:pt x="413" y="823"/>
                </a:cubicBezTo>
                <a:lnTo>
                  <a:pt x="413" y="823"/>
                </a:lnTo>
                <a:cubicBezTo>
                  <a:pt x="640" y="823"/>
                  <a:pt x="824" y="639"/>
                  <a:pt x="824" y="411"/>
                </a:cubicBezTo>
                <a:lnTo>
                  <a:pt x="824" y="411"/>
                </a:lnTo>
                <a:cubicBezTo>
                  <a:pt x="824" y="184"/>
                  <a:pt x="640" y="0"/>
                  <a:pt x="413" y="0"/>
                </a:cubicBezTo>
                <a:lnTo>
                  <a:pt x="413" y="0"/>
                </a:lnTo>
                <a:cubicBezTo>
                  <a:pt x="185" y="0"/>
                  <a:pt x="0" y="184"/>
                  <a:pt x="0" y="4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57"/>
          <p:cNvSpPr>
            <a:spLocks noChangeArrowheads="1"/>
          </p:cNvSpPr>
          <p:nvPr/>
        </p:nvSpPr>
        <p:spPr bwMode="auto">
          <a:xfrm>
            <a:off x="18337811" y="3383049"/>
            <a:ext cx="767409" cy="767409"/>
          </a:xfrm>
          <a:custGeom>
            <a:avLst/>
            <a:gdLst>
              <a:gd name="T0" fmla="*/ 0 w 695"/>
              <a:gd name="T1" fmla="*/ 347 h 695"/>
              <a:gd name="T2" fmla="*/ 0 w 695"/>
              <a:gd name="T3" fmla="*/ 347 h 695"/>
              <a:gd name="T4" fmla="*/ 347 w 695"/>
              <a:gd name="T5" fmla="*/ 694 h 695"/>
              <a:gd name="T6" fmla="*/ 347 w 695"/>
              <a:gd name="T7" fmla="*/ 694 h 695"/>
              <a:gd name="T8" fmla="*/ 694 w 695"/>
              <a:gd name="T9" fmla="*/ 347 h 695"/>
              <a:gd name="T10" fmla="*/ 694 w 695"/>
              <a:gd name="T11" fmla="*/ 347 h 695"/>
              <a:gd name="T12" fmla="*/ 347 w 695"/>
              <a:gd name="T13" fmla="*/ 0 h 695"/>
              <a:gd name="T14" fmla="*/ 347 w 695"/>
              <a:gd name="T15" fmla="*/ 0 h 695"/>
              <a:gd name="T16" fmla="*/ 0 w 695"/>
              <a:gd name="T17" fmla="*/ 347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5" h="695">
                <a:moveTo>
                  <a:pt x="0" y="347"/>
                </a:moveTo>
                <a:lnTo>
                  <a:pt x="0" y="347"/>
                </a:lnTo>
                <a:cubicBezTo>
                  <a:pt x="0" y="539"/>
                  <a:pt x="155" y="694"/>
                  <a:pt x="347" y="694"/>
                </a:cubicBezTo>
                <a:lnTo>
                  <a:pt x="347" y="694"/>
                </a:lnTo>
                <a:cubicBezTo>
                  <a:pt x="538" y="694"/>
                  <a:pt x="694" y="539"/>
                  <a:pt x="694" y="347"/>
                </a:cubicBezTo>
                <a:lnTo>
                  <a:pt x="694" y="347"/>
                </a:lnTo>
                <a:cubicBezTo>
                  <a:pt x="694" y="155"/>
                  <a:pt x="538" y="0"/>
                  <a:pt x="347" y="0"/>
                </a:cubicBezTo>
                <a:lnTo>
                  <a:pt x="347" y="0"/>
                </a:lnTo>
                <a:cubicBezTo>
                  <a:pt x="155" y="0"/>
                  <a:pt x="0" y="155"/>
                  <a:pt x="0" y="3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58"/>
          <p:cNvSpPr>
            <a:spLocks noChangeArrowheads="1"/>
          </p:cNvSpPr>
          <p:nvPr/>
        </p:nvSpPr>
        <p:spPr bwMode="auto">
          <a:xfrm>
            <a:off x="13199085" y="4704158"/>
            <a:ext cx="519700" cy="519703"/>
          </a:xfrm>
          <a:custGeom>
            <a:avLst/>
            <a:gdLst>
              <a:gd name="T0" fmla="*/ 0 w 471"/>
              <a:gd name="T1" fmla="*/ 235 h 471"/>
              <a:gd name="T2" fmla="*/ 0 w 471"/>
              <a:gd name="T3" fmla="*/ 235 h 471"/>
              <a:gd name="T4" fmla="*/ 235 w 471"/>
              <a:gd name="T5" fmla="*/ 470 h 471"/>
              <a:gd name="T6" fmla="*/ 235 w 471"/>
              <a:gd name="T7" fmla="*/ 470 h 471"/>
              <a:gd name="T8" fmla="*/ 470 w 471"/>
              <a:gd name="T9" fmla="*/ 235 h 471"/>
              <a:gd name="T10" fmla="*/ 470 w 471"/>
              <a:gd name="T11" fmla="*/ 235 h 471"/>
              <a:gd name="T12" fmla="*/ 235 w 471"/>
              <a:gd name="T13" fmla="*/ 0 h 471"/>
              <a:gd name="T14" fmla="*/ 235 w 471"/>
              <a:gd name="T15" fmla="*/ 0 h 471"/>
              <a:gd name="T16" fmla="*/ 0 w 471"/>
              <a:gd name="T17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1" h="471">
                <a:moveTo>
                  <a:pt x="0" y="235"/>
                </a:moveTo>
                <a:lnTo>
                  <a:pt x="0" y="235"/>
                </a:lnTo>
                <a:cubicBezTo>
                  <a:pt x="0" y="365"/>
                  <a:pt x="105" y="470"/>
                  <a:pt x="235" y="470"/>
                </a:cubicBezTo>
                <a:lnTo>
                  <a:pt x="235" y="470"/>
                </a:lnTo>
                <a:cubicBezTo>
                  <a:pt x="365" y="470"/>
                  <a:pt x="470" y="365"/>
                  <a:pt x="470" y="235"/>
                </a:cubicBezTo>
                <a:lnTo>
                  <a:pt x="470" y="235"/>
                </a:lnTo>
                <a:cubicBezTo>
                  <a:pt x="470" y="105"/>
                  <a:pt x="365" y="0"/>
                  <a:pt x="235" y="0"/>
                </a:cubicBezTo>
                <a:lnTo>
                  <a:pt x="235" y="0"/>
                </a:lnTo>
                <a:cubicBezTo>
                  <a:pt x="105" y="0"/>
                  <a:pt x="0" y="105"/>
                  <a:pt x="0" y="2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160"/>
          <p:cNvSpPr>
            <a:spLocks noChangeArrowheads="1"/>
          </p:cNvSpPr>
          <p:nvPr/>
        </p:nvSpPr>
        <p:spPr bwMode="auto">
          <a:xfrm>
            <a:off x="5597852" y="7399558"/>
            <a:ext cx="4855" cy="485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61"/>
          <p:cNvSpPr>
            <a:spLocks noChangeArrowheads="1"/>
          </p:cNvSpPr>
          <p:nvPr/>
        </p:nvSpPr>
        <p:spPr bwMode="auto">
          <a:xfrm>
            <a:off x="5597852" y="7399558"/>
            <a:ext cx="14570" cy="4855"/>
          </a:xfrm>
          <a:custGeom>
            <a:avLst/>
            <a:gdLst>
              <a:gd name="T0" fmla="*/ 0 w 13"/>
              <a:gd name="T1" fmla="*/ 0 h 1"/>
              <a:gd name="T2" fmla="*/ 0 w 13"/>
              <a:gd name="T3" fmla="*/ 0 h 1"/>
              <a:gd name="T4" fmla="*/ 12 w 13"/>
              <a:gd name="T5" fmla="*/ 0 h 1"/>
              <a:gd name="T6" fmla="*/ 12 w 13"/>
              <a:gd name="T7" fmla="*/ 0 h 1"/>
              <a:gd name="T8" fmla="*/ 0 w 13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">
                <a:moveTo>
                  <a:pt x="0" y="0"/>
                </a:moveTo>
                <a:lnTo>
                  <a:pt x="0" y="0"/>
                </a:lnTo>
                <a:cubicBezTo>
                  <a:pt x="3" y="0"/>
                  <a:pt x="8" y="0"/>
                  <a:pt x="12" y="0"/>
                </a:cubicBezTo>
                <a:lnTo>
                  <a:pt x="12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2"/>
          <p:cNvSpPr>
            <a:spLocks noChangeArrowheads="1"/>
          </p:cNvSpPr>
          <p:nvPr/>
        </p:nvSpPr>
        <p:spPr bwMode="auto">
          <a:xfrm>
            <a:off x="1896803" y="7647265"/>
            <a:ext cx="2292513" cy="1821384"/>
          </a:xfrm>
          <a:custGeom>
            <a:avLst/>
            <a:gdLst>
              <a:gd name="T0" fmla="*/ 0 w 2080"/>
              <a:gd name="T1" fmla="*/ 0 h 1652"/>
              <a:gd name="T2" fmla="*/ 0 w 2080"/>
              <a:gd name="T3" fmla="*/ 1651 h 1652"/>
              <a:gd name="T4" fmla="*/ 284 w 2080"/>
              <a:gd name="T5" fmla="*/ 1651 h 1652"/>
              <a:gd name="T6" fmla="*/ 284 w 2080"/>
              <a:gd name="T7" fmla="*/ 1651 h 1652"/>
              <a:gd name="T8" fmla="*/ 603 w 2080"/>
              <a:gd name="T9" fmla="*/ 1492 h 1652"/>
              <a:gd name="T10" fmla="*/ 603 w 2080"/>
              <a:gd name="T11" fmla="*/ 1492 h 1652"/>
              <a:gd name="T12" fmla="*/ 922 w 2080"/>
              <a:gd name="T13" fmla="*/ 1651 h 1652"/>
              <a:gd name="T14" fmla="*/ 2079 w 2080"/>
              <a:gd name="T15" fmla="*/ 1651 h 1652"/>
              <a:gd name="T16" fmla="*/ 2079 w 2080"/>
              <a:gd name="T17" fmla="*/ 0 h 1652"/>
              <a:gd name="T18" fmla="*/ 0 w 2080"/>
              <a:gd name="T19" fmla="*/ 0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0" h="1652">
                <a:moveTo>
                  <a:pt x="0" y="0"/>
                </a:moveTo>
                <a:lnTo>
                  <a:pt x="0" y="1651"/>
                </a:lnTo>
                <a:lnTo>
                  <a:pt x="284" y="1651"/>
                </a:lnTo>
                <a:lnTo>
                  <a:pt x="284" y="1651"/>
                </a:lnTo>
                <a:cubicBezTo>
                  <a:pt x="346" y="1557"/>
                  <a:pt x="466" y="1492"/>
                  <a:pt x="603" y="1492"/>
                </a:cubicBezTo>
                <a:lnTo>
                  <a:pt x="603" y="1492"/>
                </a:lnTo>
                <a:cubicBezTo>
                  <a:pt x="741" y="1492"/>
                  <a:pt x="861" y="1557"/>
                  <a:pt x="922" y="1651"/>
                </a:cubicBezTo>
                <a:lnTo>
                  <a:pt x="2079" y="1651"/>
                </a:lnTo>
                <a:lnTo>
                  <a:pt x="2079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3"/>
          <p:cNvSpPr>
            <a:spLocks noChangeArrowheads="1"/>
          </p:cNvSpPr>
          <p:nvPr/>
        </p:nvSpPr>
        <p:spPr bwMode="auto">
          <a:xfrm>
            <a:off x="4262170" y="7797834"/>
            <a:ext cx="1515390" cy="1665956"/>
          </a:xfrm>
          <a:custGeom>
            <a:avLst/>
            <a:gdLst>
              <a:gd name="T0" fmla="*/ 1181 w 1375"/>
              <a:gd name="T1" fmla="*/ 976 h 1514"/>
              <a:gd name="T2" fmla="*/ 506 w 1375"/>
              <a:gd name="T3" fmla="*/ 193 h 1514"/>
              <a:gd name="T4" fmla="*/ 506 w 1375"/>
              <a:gd name="T5" fmla="*/ 193 h 1514"/>
              <a:gd name="T6" fmla="*/ 0 w 1375"/>
              <a:gd name="T7" fmla="*/ 0 h 1514"/>
              <a:gd name="T8" fmla="*/ 0 w 1375"/>
              <a:gd name="T9" fmla="*/ 1513 h 1514"/>
              <a:gd name="T10" fmla="*/ 115 w 1375"/>
              <a:gd name="T11" fmla="*/ 1513 h 1514"/>
              <a:gd name="T12" fmla="*/ 115 w 1375"/>
              <a:gd name="T13" fmla="*/ 1513 h 1514"/>
              <a:gd name="T14" fmla="*/ 444 w 1375"/>
              <a:gd name="T15" fmla="*/ 1354 h 1514"/>
              <a:gd name="T16" fmla="*/ 444 w 1375"/>
              <a:gd name="T17" fmla="*/ 1354 h 1514"/>
              <a:gd name="T18" fmla="*/ 769 w 1375"/>
              <a:gd name="T19" fmla="*/ 1508 h 1514"/>
              <a:gd name="T20" fmla="*/ 769 w 1375"/>
              <a:gd name="T21" fmla="*/ 1508 h 1514"/>
              <a:gd name="T22" fmla="*/ 1181 w 1375"/>
              <a:gd name="T23" fmla="*/ 976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5" h="1514">
                <a:moveTo>
                  <a:pt x="1181" y="976"/>
                </a:moveTo>
                <a:lnTo>
                  <a:pt x="506" y="193"/>
                </a:lnTo>
                <a:lnTo>
                  <a:pt x="506" y="193"/>
                </a:lnTo>
                <a:cubicBezTo>
                  <a:pt x="397" y="68"/>
                  <a:pt x="200" y="3"/>
                  <a:pt x="0" y="0"/>
                </a:cubicBezTo>
                <a:lnTo>
                  <a:pt x="0" y="1513"/>
                </a:lnTo>
                <a:lnTo>
                  <a:pt x="115" y="1513"/>
                </a:lnTo>
                <a:lnTo>
                  <a:pt x="115" y="1513"/>
                </a:lnTo>
                <a:cubicBezTo>
                  <a:pt x="179" y="1419"/>
                  <a:pt x="302" y="1354"/>
                  <a:pt x="444" y="1354"/>
                </a:cubicBezTo>
                <a:lnTo>
                  <a:pt x="444" y="1354"/>
                </a:lnTo>
                <a:cubicBezTo>
                  <a:pt x="582" y="1354"/>
                  <a:pt x="704" y="1416"/>
                  <a:pt x="769" y="1508"/>
                </a:cubicBezTo>
                <a:lnTo>
                  <a:pt x="769" y="1508"/>
                </a:lnTo>
                <a:cubicBezTo>
                  <a:pt x="1151" y="1466"/>
                  <a:pt x="1374" y="1200"/>
                  <a:pt x="1181" y="97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64"/>
          <p:cNvSpPr>
            <a:spLocks noChangeArrowheads="1"/>
          </p:cNvSpPr>
          <p:nvPr/>
        </p:nvSpPr>
        <p:spPr bwMode="auto">
          <a:xfrm>
            <a:off x="4451595" y="8050399"/>
            <a:ext cx="553700" cy="684838"/>
          </a:xfrm>
          <a:custGeom>
            <a:avLst/>
            <a:gdLst>
              <a:gd name="T0" fmla="*/ 430 w 501"/>
              <a:gd name="T1" fmla="*/ 401 h 623"/>
              <a:gd name="T2" fmla="*/ 184 w 501"/>
              <a:gd name="T3" fmla="*/ 80 h 623"/>
              <a:gd name="T4" fmla="*/ 184 w 501"/>
              <a:gd name="T5" fmla="*/ 80 h 623"/>
              <a:gd name="T6" fmla="*/ 0 w 501"/>
              <a:gd name="T7" fmla="*/ 0 h 623"/>
              <a:gd name="T8" fmla="*/ 0 w 501"/>
              <a:gd name="T9" fmla="*/ 622 h 623"/>
              <a:gd name="T10" fmla="*/ 43 w 501"/>
              <a:gd name="T11" fmla="*/ 622 h 623"/>
              <a:gd name="T12" fmla="*/ 151 w 501"/>
              <a:gd name="T13" fmla="*/ 622 h 623"/>
              <a:gd name="T14" fmla="*/ 151 w 501"/>
              <a:gd name="T15" fmla="*/ 622 h 623"/>
              <a:gd name="T16" fmla="*/ 280 w 501"/>
              <a:gd name="T17" fmla="*/ 620 h 623"/>
              <a:gd name="T18" fmla="*/ 280 w 501"/>
              <a:gd name="T19" fmla="*/ 620 h 623"/>
              <a:gd name="T20" fmla="*/ 430 w 501"/>
              <a:gd name="T21" fmla="*/ 40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1" h="623">
                <a:moveTo>
                  <a:pt x="430" y="401"/>
                </a:moveTo>
                <a:lnTo>
                  <a:pt x="184" y="80"/>
                </a:lnTo>
                <a:lnTo>
                  <a:pt x="184" y="80"/>
                </a:lnTo>
                <a:cubicBezTo>
                  <a:pt x="145" y="28"/>
                  <a:pt x="73" y="2"/>
                  <a:pt x="0" y="0"/>
                </a:cubicBezTo>
                <a:lnTo>
                  <a:pt x="0" y="622"/>
                </a:lnTo>
                <a:lnTo>
                  <a:pt x="43" y="622"/>
                </a:lnTo>
                <a:lnTo>
                  <a:pt x="151" y="622"/>
                </a:lnTo>
                <a:lnTo>
                  <a:pt x="151" y="622"/>
                </a:lnTo>
                <a:cubicBezTo>
                  <a:pt x="202" y="622"/>
                  <a:pt x="183" y="622"/>
                  <a:pt x="280" y="620"/>
                </a:cubicBezTo>
                <a:lnTo>
                  <a:pt x="280" y="620"/>
                </a:lnTo>
                <a:cubicBezTo>
                  <a:pt x="419" y="602"/>
                  <a:pt x="500" y="493"/>
                  <a:pt x="430" y="4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65"/>
          <p:cNvSpPr>
            <a:spLocks noChangeArrowheads="1"/>
          </p:cNvSpPr>
          <p:nvPr/>
        </p:nvSpPr>
        <p:spPr bwMode="auto">
          <a:xfrm>
            <a:off x="4373883" y="9337508"/>
            <a:ext cx="762550" cy="762554"/>
          </a:xfrm>
          <a:custGeom>
            <a:avLst/>
            <a:gdLst>
              <a:gd name="T0" fmla="*/ 0 w 692"/>
              <a:gd name="T1" fmla="*/ 346 h 693"/>
              <a:gd name="T2" fmla="*/ 0 w 692"/>
              <a:gd name="T3" fmla="*/ 346 h 693"/>
              <a:gd name="T4" fmla="*/ 346 w 692"/>
              <a:gd name="T5" fmla="*/ 692 h 693"/>
              <a:gd name="T6" fmla="*/ 346 w 692"/>
              <a:gd name="T7" fmla="*/ 692 h 693"/>
              <a:gd name="T8" fmla="*/ 691 w 692"/>
              <a:gd name="T9" fmla="*/ 346 h 693"/>
              <a:gd name="T10" fmla="*/ 691 w 692"/>
              <a:gd name="T11" fmla="*/ 346 h 693"/>
              <a:gd name="T12" fmla="*/ 346 w 692"/>
              <a:gd name="T13" fmla="*/ 0 h 693"/>
              <a:gd name="T14" fmla="*/ 346 w 692"/>
              <a:gd name="T15" fmla="*/ 0 h 693"/>
              <a:gd name="T16" fmla="*/ 0 w 692"/>
              <a:gd name="T17" fmla="*/ 346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2" h="693">
                <a:moveTo>
                  <a:pt x="0" y="346"/>
                </a:moveTo>
                <a:lnTo>
                  <a:pt x="0" y="346"/>
                </a:lnTo>
                <a:cubicBezTo>
                  <a:pt x="0" y="537"/>
                  <a:pt x="154" y="692"/>
                  <a:pt x="346" y="692"/>
                </a:cubicBezTo>
                <a:lnTo>
                  <a:pt x="346" y="692"/>
                </a:lnTo>
                <a:cubicBezTo>
                  <a:pt x="536" y="692"/>
                  <a:pt x="691" y="537"/>
                  <a:pt x="691" y="346"/>
                </a:cubicBezTo>
                <a:lnTo>
                  <a:pt x="691" y="346"/>
                </a:lnTo>
                <a:cubicBezTo>
                  <a:pt x="691" y="154"/>
                  <a:pt x="536" y="0"/>
                  <a:pt x="346" y="0"/>
                </a:cubicBezTo>
                <a:lnTo>
                  <a:pt x="346" y="0"/>
                </a:lnTo>
                <a:cubicBezTo>
                  <a:pt x="154" y="0"/>
                  <a:pt x="0" y="154"/>
                  <a:pt x="0" y="3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66"/>
          <p:cNvSpPr>
            <a:spLocks noChangeArrowheads="1"/>
          </p:cNvSpPr>
          <p:nvPr/>
        </p:nvSpPr>
        <p:spPr bwMode="auto">
          <a:xfrm>
            <a:off x="4568164" y="9526933"/>
            <a:ext cx="383703" cy="383703"/>
          </a:xfrm>
          <a:custGeom>
            <a:avLst/>
            <a:gdLst>
              <a:gd name="T0" fmla="*/ 0 w 347"/>
              <a:gd name="T1" fmla="*/ 173 h 347"/>
              <a:gd name="T2" fmla="*/ 0 w 347"/>
              <a:gd name="T3" fmla="*/ 173 h 347"/>
              <a:gd name="T4" fmla="*/ 173 w 347"/>
              <a:gd name="T5" fmla="*/ 346 h 347"/>
              <a:gd name="T6" fmla="*/ 173 w 347"/>
              <a:gd name="T7" fmla="*/ 346 h 347"/>
              <a:gd name="T8" fmla="*/ 346 w 347"/>
              <a:gd name="T9" fmla="*/ 173 h 347"/>
              <a:gd name="T10" fmla="*/ 346 w 347"/>
              <a:gd name="T11" fmla="*/ 173 h 347"/>
              <a:gd name="T12" fmla="*/ 173 w 347"/>
              <a:gd name="T13" fmla="*/ 0 h 347"/>
              <a:gd name="T14" fmla="*/ 173 w 347"/>
              <a:gd name="T15" fmla="*/ 0 h 347"/>
              <a:gd name="T16" fmla="*/ 0 w 347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7" h="347">
                <a:moveTo>
                  <a:pt x="0" y="173"/>
                </a:moveTo>
                <a:lnTo>
                  <a:pt x="0" y="173"/>
                </a:lnTo>
                <a:cubicBezTo>
                  <a:pt x="0" y="268"/>
                  <a:pt x="77" y="346"/>
                  <a:pt x="173" y="346"/>
                </a:cubicBezTo>
                <a:lnTo>
                  <a:pt x="173" y="346"/>
                </a:lnTo>
                <a:cubicBezTo>
                  <a:pt x="268" y="346"/>
                  <a:pt x="346" y="268"/>
                  <a:pt x="346" y="173"/>
                </a:cubicBezTo>
                <a:lnTo>
                  <a:pt x="346" y="173"/>
                </a:lnTo>
                <a:cubicBezTo>
                  <a:pt x="346" y="78"/>
                  <a:pt x="268" y="0"/>
                  <a:pt x="173" y="0"/>
                </a:cubicBezTo>
                <a:lnTo>
                  <a:pt x="173" y="0"/>
                </a:lnTo>
                <a:cubicBezTo>
                  <a:pt x="77" y="0"/>
                  <a:pt x="0" y="78"/>
                  <a:pt x="0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7"/>
          <p:cNvSpPr>
            <a:spLocks noChangeArrowheads="1"/>
          </p:cNvSpPr>
          <p:nvPr/>
        </p:nvSpPr>
        <p:spPr bwMode="auto">
          <a:xfrm>
            <a:off x="2183366" y="9337508"/>
            <a:ext cx="762554" cy="762554"/>
          </a:xfrm>
          <a:custGeom>
            <a:avLst/>
            <a:gdLst>
              <a:gd name="T0" fmla="*/ 0 w 694"/>
              <a:gd name="T1" fmla="*/ 346 h 693"/>
              <a:gd name="T2" fmla="*/ 0 w 694"/>
              <a:gd name="T3" fmla="*/ 346 h 693"/>
              <a:gd name="T4" fmla="*/ 346 w 694"/>
              <a:gd name="T5" fmla="*/ 692 h 693"/>
              <a:gd name="T6" fmla="*/ 346 w 694"/>
              <a:gd name="T7" fmla="*/ 692 h 693"/>
              <a:gd name="T8" fmla="*/ 693 w 694"/>
              <a:gd name="T9" fmla="*/ 346 h 693"/>
              <a:gd name="T10" fmla="*/ 693 w 694"/>
              <a:gd name="T11" fmla="*/ 346 h 693"/>
              <a:gd name="T12" fmla="*/ 346 w 694"/>
              <a:gd name="T13" fmla="*/ 0 h 693"/>
              <a:gd name="T14" fmla="*/ 346 w 694"/>
              <a:gd name="T15" fmla="*/ 0 h 693"/>
              <a:gd name="T16" fmla="*/ 0 w 694"/>
              <a:gd name="T17" fmla="*/ 346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4" h="693">
                <a:moveTo>
                  <a:pt x="0" y="346"/>
                </a:moveTo>
                <a:lnTo>
                  <a:pt x="0" y="346"/>
                </a:lnTo>
                <a:cubicBezTo>
                  <a:pt x="0" y="537"/>
                  <a:pt x="155" y="692"/>
                  <a:pt x="346" y="692"/>
                </a:cubicBezTo>
                <a:lnTo>
                  <a:pt x="346" y="692"/>
                </a:lnTo>
                <a:cubicBezTo>
                  <a:pt x="538" y="692"/>
                  <a:pt x="693" y="537"/>
                  <a:pt x="693" y="346"/>
                </a:cubicBezTo>
                <a:lnTo>
                  <a:pt x="693" y="346"/>
                </a:lnTo>
                <a:cubicBezTo>
                  <a:pt x="693" y="154"/>
                  <a:pt x="538" y="0"/>
                  <a:pt x="346" y="0"/>
                </a:cubicBezTo>
                <a:lnTo>
                  <a:pt x="346" y="0"/>
                </a:lnTo>
                <a:cubicBezTo>
                  <a:pt x="155" y="0"/>
                  <a:pt x="0" y="154"/>
                  <a:pt x="0" y="3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8"/>
          <p:cNvSpPr>
            <a:spLocks noChangeArrowheads="1"/>
          </p:cNvSpPr>
          <p:nvPr/>
        </p:nvSpPr>
        <p:spPr bwMode="auto">
          <a:xfrm>
            <a:off x="2372791" y="9526933"/>
            <a:ext cx="383703" cy="383703"/>
          </a:xfrm>
          <a:custGeom>
            <a:avLst/>
            <a:gdLst>
              <a:gd name="T0" fmla="*/ 0 w 347"/>
              <a:gd name="T1" fmla="*/ 173 h 347"/>
              <a:gd name="T2" fmla="*/ 0 w 347"/>
              <a:gd name="T3" fmla="*/ 173 h 347"/>
              <a:gd name="T4" fmla="*/ 173 w 347"/>
              <a:gd name="T5" fmla="*/ 346 h 347"/>
              <a:gd name="T6" fmla="*/ 173 w 347"/>
              <a:gd name="T7" fmla="*/ 346 h 347"/>
              <a:gd name="T8" fmla="*/ 346 w 347"/>
              <a:gd name="T9" fmla="*/ 173 h 347"/>
              <a:gd name="T10" fmla="*/ 346 w 347"/>
              <a:gd name="T11" fmla="*/ 173 h 347"/>
              <a:gd name="T12" fmla="*/ 173 w 347"/>
              <a:gd name="T13" fmla="*/ 0 h 347"/>
              <a:gd name="T14" fmla="*/ 173 w 347"/>
              <a:gd name="T15" fmla="*/ 0 h 347"/>
              <a:gd name="T16" fmla="*/ 0 w 347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7" h="347">
                <a:moveTo>
                  <a:pt x="0" y="173"/>
                </a:moveTo>
                <a:lnTo>
                  <a:pt x="0" y="173"/>
                </a:lnTo>
                <a:cubicBezTo>
                  <a:pt x="0" y="268"/>
                  <a:pt x="78" y="346"/>
                  <a:pt x="173" y="346"/>
                </a:cubicBezTo>
                <a:lnTo>
                  <a:pt x="173" y="346"/>
                </a:lnTo>
                <a:cubicBezTo>
                  <a:pt x="269" y="346"/>
                  <a:pt x="346" y="268"/>
                  <a:pt x="346" y="173"/>
                </a:cubicBezTo>
                <a:lnTo>
                  <a:pt x="346" y="173"/>
                </a:lnTo>
                <a:cubicBezTo>
                  <a:pt x="346" y="78"/>
                  <a:pt x="269" y="0"/>
                  <a:pt x="173" y="0"/>
                </a:cubicBezTo>
                <a:lnTo>
                  <a:pt x="173" y="0"/>
                </a:lnTo>
                <a:cubicBezTo>
                  <a:pt x="78" y="0"/>
                  <a:pt x="0" y="78"/>
                  <a:pt x="0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0"/>
          <p:cNvSpPr>
            <a:spLocks noChangeArrowheads="1"/>
          </p:cNvSpPr>
          <p:nvPr/>
        </p:nvSpPr>
        <p:spPr bwMode="auto">
          <a:xfrm>
            <a:off x="20144623" y="8069827"/>
            <a:ext cx="4859" cy="485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1"/>
          <p:cNvSpPr>
            <a:spLocks noChangeArrowheads="1"/>
          </p:cNvSpPr>
          <p:nvPr/>
        </p:nvSpPr>
        <p:spPr bwMode="auto">
          <a:xfrm>
            <a:off x="20144623" y="8069827"/>
            <a:ext cx="14573" cy="4855"/>
          </a:xfrm>
          <a:custGeom>
            <a:avLst/>
            <a:gdLst>
              <a:gd name="T0" fmla="*/ 0 w 13"/>
              <a:gd name="T1" fmla="*/ 0 h 2"/>
              <a:gd name="T2" fmla="*/ 0 w 13"/>
              <a:gd name="T3" fmla="*/ 0 h 2"/>
              <a:gd name="T4" fmla="*/ 12 w 13"/>
              <a:gd name="T5" fmla="*/ 1 h 2"/>
              <a:gd name="T6" fmla="*/ 12 w 13"/>
              <a:gd name="T7" fmla="*/ 0 h 2"/>
              <a:gd name="T8" fmla="*/ 0 w 1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">
                <a:moveTo>
                  <a:pt x="0" y="0"/>
                </a:moveTo>
                <a:lnTo>
                  <a:pt x="0" y="0"/>
                </a:lnTo>
                <a:cubicBezTo>
                  <a:pt x="3" y="0"/>
                  <a:pt x="8" y="0"/>
                  <a:pt x="12" y="1"/>
                </a:cubicBezTo>
                <a:lnTo>
                  <a:pt x="12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2"/>
          <p:cNvSpPr>
            <a:spLocks noChangeArrowheads="1"/>
          </p:cNvSpPr>
          <p:nvPr/>
        </p:nvSpPr>
        <p:spPr bwMode="auto">
          <a:xfrm>
            <a:off x="16419291" y="8312678"/>
            <a:ext cx="2302227" cy="1831095"/>
          </a:xfrm>
          <a:custGeom>
            <a:avLst/>
            <a:gdLst>
              <a:gd name="T0" fmla="*/ 0 w 2092"/>
              <a:gd name="T1" fmla="*/ 0 h 1663"/>
              <a:gd name="T2" fmla="*/ 0 w 2092"/>
              <a:gd name="T3" fmla="*/ 1662 h 1663"/>
              <a:gd name="T4" fmla="*/ 285 w 2092"/>
              <a:gd name="T5" fmla="*/ 1662 h 1663"/>
              <a:gd name="T6" fmla="*/ 285 w 2092"/>
              <a:gd name="T7" fmla="*/ 1662 h 1663"/>
              <a:gd name="T8" fmla="*/ 606 w 2092"/>
              <a:gd name="T9" fmla="*/ 1502 h 1663"/>
              <a:gd name="T10" fmla="*/ 606 w 2092"/>
              <a:gd name="T11" fmla="*/ 1502 h 1663"/>
              <a:gd name="T12" fmla="*/ 927 w 2092"/>
              <a:gd name="T13" fmla="*/ 1662 h 1663"/>
              <a:gd name="T14" fmla="*/ 2091 w 2092"/>
              <a:gd name="T15" fmla="*/ 1662 h 1663"/>
              <a:gd name="T16" fmla="*/ 2091 w 2092"/>
              <a:gd name="T17" fmla="*/ 0 h 1663"/>
              <a:gd name="T18" fmla="*/ 0 w 2092"/>
              <a:gd name="T19" fmla="*/ 0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2" h="1663">
                <a:moveTo>
                  <a:pt x="0" y="0"/>
                </a:moveTo>
                <a:lnTo>
                  <a:pt x="0" y="1662"/>
                </a:lnTo>
                <a:lnTo>
                  <a:pt x="285" y="1662"/>
                </a:lnTo>
                <a:lnTo>
                  <a:pt x="285" y="1662"/>
                </a:lnTo>
                <a:cubicBezTo>
                  <a:pt x="347" y="1567"/>
                  <a:pt x="468" y="1502"/>
                  <a:pt x="606" y="1502"/>
                </a:cubicBezTo>
                <a:lnTo>
                  <a:pt x="606" y="1502"/>
                </a:lnTo>
                <a:cubicBezTo>
                  <a:pt x="744" y="1502"/>
                  <a:pt x="865" y="1567"/>
                  <a:pt x="927" y="1662"/>
                </a:cubicBezTo>
                <a:lnTo>
                  <a:pt x="2091" y="1662"/>
                </a:lnTo>
                <a:lnTo>
                  <a:pt x="209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3"/>
          <p:cNvSpPr>
            <a:spLocks noChangeArrowheads="1"/>
          </p:cNvSpPr>
          <p:nvPr/>
        </p:nvSpPr>
        <p:spPr bwMode="auto">
          <a:xfrm>
            <a:off x="18799230" y="8468103"/>
            <a:ext cx="1520245" cy="1675670"/>
          </a:xfrm>
          <a:custGeom>
            <a:avLst/>
            <a:gdLst>
              <a:gd name="T0" fmla="*/ 1187 w 1382"/>
              <a:gd name="T1" fmla="*/ 982 h 1523"/>
              <a:gd name="T2" fmla="*/ 507 w 1382"/>
              <a:gd name="T3" fmla="*/ 194 h 1523"/>
              <a:gd name="T4" fmla="*/ 507 w 1382"/>
              <a:gd name="T5" fmla="*/ 194 h 1523"/>
              <a:gd name="T6" fmla="*/ 0 w 1382"/>
              <a:gd name="T7" fmla="*/ 0 h 1523"/>
              <a:gd name="T8" fmla="*/ 0 w 1382"/>
              <a:gd name="T9" fmla="*/ 1522 h 1523"/>
              <a:gd name="T10" fmla="*/ 115 w 1382"/>
              <a:gd name="T11" fmla="*/ 1522 h 1523"/>
              <a:gd name="T12" fmla="*/ 115 w 1382"/>
              <a:gd name="T13" fmla="*/ 1522 h 1523"/>
              <a:gd name="T14" fmla="*/ 445 w 1382"/>
              <a:gd name="T15" fmla="*/ 1362 h 1523"/>
              <a:gd name="T16" fmla="*/ 445 w 1382"/>
              <a:gd name="T17" fmla="*/ 1362 h 1523"/>
              <a:gd name="T18" fmla="*/ 772 w 1382"/>
              <a:gd name="T19" fmla="*/ 1516 h 1523"/>
              <a:gd name="T20" fmla="*/ 772 w 1382"/>
              <a:gd name="T21" fmla="*/ 1516 h 1523"/>
              <a:gd name="T22" fmla="*/ 1187 w 1382"/>
              <a:gd name="T23" fmla="*/ 982 h 1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2" h="1523">
                <a:moveTo>
                  <a:pt x="1187" y="982"/>
                </a:moveTo>
                <a:lnTo>
                  <a:pt x="507" y="194"/>
                </a:lnTo>
                <a:lnTo>
                  <a:pt x="507" y="194"/>
                </a:lnTo>
                <a:cubicBezTo>
                  <a:pt x="398" y="68"/>
                  <a:pt x="200" y="3"/>
                  <a:pt x="0" y="0"/>
                </a:cubicBezTo>
                <a:lnTo>
                  <a:pt x="0" y="1522"/>
                </a:lnTo>
                <a:lnTo>
                  <a:pt x="115" y="1522"/>
                </a:lnTo>
                <a:lnTo>
                  <a:pt x="115" y="1522"/>
                </a:lnTo>
                <a:cubicBezTo>
                  <a:pt x="179" y="1427"/>
                  <a:pt x="303" y="1362"/>
                  <a:pt x="445" y="1362"/>
                </a:cubicBezTo>
                <a:lnTo>
                  <a:pt x="445" y="1362"/>
                </a:lnTo>
                <a:cubicBezTo>
                  <a:pt x="585" y="1362"/>
                  <a:pt x="707" y="1424"/>
                  <a:pt x="772" y="1516"/>
                </a:cubicBezTo>
                <a:lnTo>
                  <a:pt x="772" y="1516"/>
                </a:lnTo>
                <a:cubicBezTo>
                  <a:pt x="1156" y="1474"/>
                  <a:pt x="1381" y="1206"/>
                  <a:pt x="1187" y="982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4"/>
          <p:cNvSpPr>
            <a:spLocks noChangeArrowheads="1"/>
          </p:cNvSpPr>
          <p:nvPr/>
        </p:nvSpPr>
        <p:spPr bwMode="auto">
          <a:xfrm>
            <a:off x="18988652" y="8725523"/>
            <a:ext cx="553700" cy="689697"/>
          </a:xfrm>
          <a:custGeom>
            <a:avLst/>
            <a:gdLst>
              <a:gd name="T0" fmla="*/ 432 w 503"/>
              <a:gd name="T1" fmla="*/ 403 h 626"/>
              <a:gd name="T2" fmla="*/ 185 w 503"/>
              <a:gd name="T3" fmla="*/ 79 h 626"/>
              <a:gd name="T4" fmla="*/ 185 w 503"/>
              <a:gd name="T5" fmla="*/ 79 h 626"/>
              <a:gd name="T6" fmla="*/ 0 w 503"/>
              <a:gd name="T7" fmla="*/ 0 h 626"/>
              <a:gd name="T8" fmla="*/ 0 w 503"/>
              <a:gd name="T9" fmla="*/ 625 h 626"/>
              <a:gd name="T10" fmla="*/ 42 w 503"/>
              <a:gd name="T11" fmla="*/ 625 h 626"/>
              <a:gd name="T12" fmla="*/ 151 w 503"/>
              <a:gd name="T13" fmla="*/ 625 h 626"/>
              <a:gd name="T14" fmla="*/ 151 w 503"/>
              <a:gd name="T15" fmla="*/ 625 h 626"/>
              <a:gd name="T16" fmla="*/ 281 w 503"/>
              <a:gd name="T17" fmla="*/ 622 h 626"/>
              <a:gd name="T18" fmla="*/ 281 w 503"/>
              <a:gd name="T19" fmla="*/ 622 h 626"/>
              <a:gd name="T20" fmla="*/ 432 w 503"/>
              <a:gd name="T21" fmla="*/ 403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3" h="626">
                <a:moveTo>
                  <a:pt x="432" y="403"/>
                </a:moveTo>
                <a:lnTo>
                  <a:pt x="185" y="79"/>
                </a:lnTo>
                <a:lnTo>
                  <a:pt x="185" y="79"/>
                </a:lnTo>
                <a:cubicBezTo>
                  <a:pt x="145" y="27"/>
                  <a:pt x="73" y="1"/>
                  <a:pt x="0" y="0"/>
                </a:cubicBezTo>
                <a:lnTo>
                  <a:pt x="0" y="625"/>
                </a:lnTo>
                <a:lnTo>
                  <a:pt x="42" y="625"/>
                </a:lnTo>
                <a:lnTo>
                  <a:pt x="151" y="625"/>
                </a:lnTo>
                <a:lnTo>
                  <a:pt x="151" y="625"/>
                </a:lnTo>
                <a:cubicBezTo>
                  <a:pt x="202" y="625"/>
                  <a:pt x="183" y="625"/>
                  <a:pt x="281" y="622"/>
                </a:cubicBezTo>
                <a:lnTo>
                  <a:pt x="281" y="622"/>
                </a:lnTo>
                <a:cubicBezTo>
                  <a:pt x="420" y="605"/>
                  <a:pt x="502" y="495"/>
                  <a:pt x="432" y="4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5"/>
          <p:cNvSpPr>
            <a:spLocks noChangeArrowheads="1"/>
          </p:cNvSpPr>
          <p:nvPr/>
        </p:nvSpPr>
        <p:spPr bwMode="auto">
          <a:xfrm>
            <a:off x="18910940" y="10012635"/>
            <a:ext cx="767409" cy="767409"/>
          </a:xfrm>
          <a:custGeom>
            <a:avLst/>
            <a:gdLst>
              <a:gd name="T0" fmla="*/ 0 w 697"/>
              <a:gd name="T1" fmla="*/ 348 h 697"/>
              <a:gd name="T2" fmla="*/ 0 w 697"/>
              <a:gd name="T3" fmla="*/ 348 h 697"/>
              <a:gd name="T4" fmla="*/ 348 w 697"/>
              <a:gd name="T5" fmla="*/ 696 h 697"/>
              <a:gd name="T6" fmla="*/ 348 w 697"/>
              <a:gd name="T7" fmla="*/ 696 h 697"/>
              <a:gd name="T8" fmla="*/ 696 w 697"/>
              <a:gd name="T9" fmla="*/ 348 h 697"/>
              <a:gd name="T10" fmla="*/ 696 w 697"/>
              <a:gd name="T11" fmla="*/ 348 h 697"/>
              <a:gd name="T12" fmla="*/ 348 w 697"/>
              <a:gd name="T13" fmla="*/ 0 h 697"/>
              <a:gd name="T14" fmla="*/ 348 w 697"/>
              <a:gd name="T15" fmla="*/ 0 h 697"/>
              <a:gd name="T16" fmla="*/ 0 w 697"/>
              <a:gd name="T17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7" h="697">
                <a:moveTo>
                  <a:pt x="0" y="348"/>
                </a:moveTo>
                <a:lnTo>
                  <a:pt x="0" y="348"/>
                </a:lnTo>
                <a:cubicBezTo>
                  <a:pt x="0" y="540"/>
                  <a:pt x="156" y="696"/>
                  <a:pt x="348" y="696"/>
                </a:cubicBezTo>
                <a:lnTo>
                  <a:pt x="348" y="696"/>
                </a:lnTo>
                <a:cubicBezTo>
                  <a:pt x="540" y="696"/>
                  <a:pt x="696" y="540"/>
                  <a:pt x="696" y="348"/>
                </a:cubicBezTo>
                <a:lnTo>
                  <a:pt x="696" y="348"/>
                </a:lnTo>
                <a:cubicBezTo>
                  <a:pt x="696" y="156"/>
                  <a:pt x="540" y="0"/>
                  <a:pt x="348" y="0"/>
                </a:cubicBezTo>
                <a:lnTo>
                  <a:pt x="348" y="0"/>
                </a:lnTo>
                <a:cubicBezTo>
                  <a:pt x="156" y="0"/>
                  <a:pt x="0" y="156"/>
                  <a:pt x="0" y="3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6"/>
          <p:cNvSpPr>
            <a:spLocks noChangeArrowheads="1"/>
          </p:cNvSpPr>
          <p:nvPr/>
        </p:nvSpPr>
        <p:spPr bwMode="auto">
          <a:xfrm>
            <a:off x="19105221" y="10206916"/>
            <a:ext cx="383706" cy="383703"/>
          </a:xfrm>
          <a:custGeom>
            <a:avLst/>
            <a:gdLst>
              <a:gd name="T0" fmla="*/ 0 w 349"/>
              <a:gd name="T1" fmla="*/ 174 h 349"/>
              <a:gd name="T2" fmla="*/ 0 w 349"/>
              <a:gd name="T3" fmla="*/ 174 h 349"/>
              <a:gd name="T4" fmla="*/ 174 w 349"/>
              <a:gd name="T5" fmla="*/ 348 h 349"/>
              <a:gd name="T6" fmla="*/ 174 w 349"/>
              <a:gd name="T7" fmla="*/ 348 h 349"/>
              <a:gd name="T8" fmla="*/ 348 w 349"/>
              <a:gd name="T9" fmla="*/ 174 h 349"/>
              <a:gd name="T10" fmla="*/ 348 w 349"/>
              <a:gd name="T11" fmla="*/ 174 h 349"/>
              <a:gd name="T12" fmla="*/ 174 w 349"/>
              <a:gd name="T13" fmla="*/ 0 h 349"/>
              <a:gd name="T14" fmla="*/ 174 w 349"/>
              <a:gd name="T15" fmla="*/ 0 h 349"/>
              <a:gd name="T16" fmla="*/ 0 w 349"/>
              <a:gd name="T17" fmla="*/ 17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349">
                <a:moveTo>
                  <a:pt x="0" y="174"/>
                </a:moveTo>
                <a:lnTo>
                  <a:pt x="0" y="174"/>
                </a:lnTo>
                <a:cubicBezTo>
                  <a:pt x="0" y="270"/>
                  <a:pt x="78" y="348"/>
                  <a:pt x="174" y="348"/>
                </a:cubicBezTo>
                <a:lnTo>
                  <a:pt x="174" y="348"/>
                </a:lnTo>
                <a:cubicBezTo>
                  <a:pt x="270" y="348"/>
                  <a:pt x="348" y="270"/>
                  <a:pt x="348" y="174"/>
                </a:cubicBezTo>
                <a:lnTo>
                  <a:pt x="348" y="174"/>
                </a:lnTo>
                <a:cubicBezTo>
                  <a:pt x="348" y="77"/>
                  <a:pt x="270" y="0"/>
                  <a:pt x="174" y="0"/>
                </a:cubicBezTo>
                <a:lnTo>
                  <a:pt x="174" y="0"/>
                </a:lnTo>
                <a:cubicBezTo>
                  <a:pt x="78" y="0"/>
                  <a:pt x="0" y="77"/>
                  <a:pt x="0" y="1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7"/>
          <p:cNvSpPr>
            <a:spLocks noChangeArrowheads="1"/>
          </p:cNvSpPr>
          <p:nvPr/>
        </p:nvSpPr>
        <p:spPr bwMode="auto">
          <a:xfrm>
            <a:off x="16705853" y="10012635"/>
            <a:ext cx="767409" cy="767409"/>
          </a:xfrm>
          <a:custGeom>
            <a:avLst/>
            <a:gdLst>
              <a:gd name="T0" fmla="*/ 0 w 697"/>
              <a:gd name="T1" fmla="*/ 348 h 697"/>
              <a:gd name="T2" fmla="*/ 0 w 697"/>
              <a:gd name="T3" fmla="*/ 348 h 697"/>
              <a:gd name="T4" fmla="*/ 348 w 697"/>
              <a:gd name="T5" fmla="*/ 696 h 697"/>
              <a:gd name="T6" fmla="*/ 348 w 697"/>
              <a:gd name="T7" fmla="*/ 696 h 697"/>
              <a:gd name="T8" fmla="*/ 696 w 697"/>
              <a:gd name="T9" fmla="*/ 348 h 697"/>
              <a:gd name="T10" fmla="*/ 696 w 697"/>
              <a:gd name="T11" fmla="*/ 348 h 697"/>
              <a:gd name="T12" fmla="*/ 348 w 697"/>
              <a:gd name="T13" fmla="*/ 0 h 697"/>
              <a:gd name="T14" fmla="*/ 348 w 697"/>
              <a:gd name="T15" fmla="*/ 0 h 697"/>
              <a:gd name="T16" fmla="*/ 0 w 697"/>
              <a:gd name="T17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7" h="697">
                <a:moveTo>
                  <a:pt x="0" y="348"/>
                </a:moveTo>
                <a:lnTo>
                  <a:pt x="0" y="348"/>
                </a:lnTo>
                <a:cubicBezTo>
                  <a:pt x="0" y="540"/>
                  <a:pt x="156" y="696"/>
                  <a:pt x="348" y="696"/>
                </a:cubicBezTo>
                <a:lnTo>
                  <a:pt x="348" y="696"/>
                </a:lnTo>
                <a:cubicBezTo>
                  <a:pt x="540" y="696"/>
                  <a:pt x="696" y="540"/>
                  <a:pt x="696" y="348"/>
                </a:cubicBezTo>
                <a:lnTo>
                  <a:pt x="696" y="348"/>
                </a:lnTo>
                <a:cubicBezTo>
                  <a:pt x="696" y="156"/>
                  <a:pt x="540" y="0"/>
                  <a:pt x="348" y="0"/>
                </a:cubicBezTo>
                <a:lnTo>
                  <a:pt x="348" y="0"/>
                </a:lnTo>
                <a:cubicBezTo>
                  <a:pt x="156" y="0"/>
                  <a:pt x="0" y="156"/>
                  <a:pt x="0" y="3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8"/>
          <p:cNvSpPr>
            <a:spLocks noChangeArrowheads="1"/>
          </p:cNvSpPr>
          <p:nvPr/>
        </p:nvSpPr>
        <p:spPr bwMode="auto">
          <a:xfrm>
            <a:off x="16900134" y="10206916"/>
            <a:ext cx="383706" cy="383703"/>
          </a:xfrm>
          <a:custGeom>
            <a:avLst/>
            <a:gdLst>
              <a:gd name="T0" fmla="*/ 0 w 349"/>
              <a:gd name="T1" fmla="*/ 174 h 349"/>
              <a:gd name="T2" fmla="*/ 0 w 349"/>
              <a:gd name="T3" fmla="*/ 174 h 349"/>
              <a:gd name="T4" fmla="*/ 174 w 349"/>
              <a:gd name="T5" fmla="*/ 348 h 349"/>
              <a:gd name="T6" fmla="*/ 174 w 349"/>
              <a:gd name="T7" fmla="*/ 348 h 349"/>
              <a:gd name="T8" fmla="*/ 348 w 349"/>
              <a:gd name="T9" fmla="*/ 174 h 349"/>
              <a:gd name="T10" fmla="*/ 348 w 349"/>
              <a:gd name="T11" fmla="*/ 174 h 349"/>
              <a:gd name="T12" fmla="*/ 174 w 349"/>
              <a:gd name="T13" fmla="*/ 0 h 349"/>
              <a:gd name="T14" fmla="*/ 174 w 349"/>
              <a:gd name="T15" fmla="*/ 0 h 349"/>
              <a:gd name="T16" fmla="*/ 0 w 349"/>
              <a:gd name="T17" fmla="*/ 17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349">
                <a:moveTo>
                  <a:pt x="0" y="174"/>
                </a:moveTo>
                <a:lnTo>
                  <a:pt x="0" y="174"/>
                </a:lnTo>
                <a:cubicBezTo>
                  <a:pt x="0" y="270"/>
                  <a:pt x="78" y="348"/>
                  <a:pt x="174" y="348"/>
                </a:cubicBezTo>
                <a:lnTo>
                  <a:pt x="174" y="348"/>
                </a:lnTo>
                <a:cubicBezTo>
                  <a:pt x="270" y="348"/>
                  <a:pt x="348" y="270"/>
                  <a:pt x="348" y="174"/>
                </a:cubicBezTo>
                <a:lnTo>
                  <a:pt x="348" y="174"/>
                </a:lnTo>
                <a:cubicBezTo>
                  <a:pt x="348" y="77"/>
                  <a:pt x="270" y="0"/>
                  <a:pt x="174" y="0"/>
                </a:cubicBezTo>
                <a:lnTo>
                  <a:pt x="174" y="0"/>
                </a:lnTo>
                <a:cubicBezTo>
                  <a:pt x="78" y="0"/>
                  <a:pt x="0" y="77"/>
                  <a:pt x="0" y="1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9"/>
          <p:cNvSpPr>
            <a:spLocks noChangeArrowheads="1"/>
          </p:cNvSpPr>
          <p:nvPr/>
        </p:nvSpPr>
        <p:spPr bwMode="auto">
          <a:xfrm>
            <a:off x="13048519" y="8754665"/>
            <a:ext cx="4855" cy="485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80"/>
          <p:cNvSpPr>
            <a:spLocks noChangeArrowheads="1"/>
          </p:cNvSpPr>
          <p:nvPr/>
        </p:nvSpPr>
        <p:spPr bwMode="auto">
          <a:xfrm>
            <a:off x="13048519" y="8754665"/>
            <a:ext cx="14570" cy="4859"/>
          </a:xfrm>
          <a:custGeom>
            <a:avLst/>
            <a:gdLst>
              <a:gd name="T0" fmla="*/ 0 w 14"/>
              <a:gd name="T1" fmla="*/ 0 h 2"/>
              <a:gd name="T2" fmla="*/ 0 w 14"/>
              <a:gd name="T3" fmla="*/ 0 h 2"/>
              <a:gd name="T4" fmla="*/ 13 w 14"/>
              <a:gd name="T5" fmla="*/ 1 h 2"/>
              <a:gd name="T6" fmla="*/ 13 w 14"/>
              <a:gd name="T7" fmla="*/ 0 h 2"/>
              <a:gd name="T8" fmla="*/ 0 w 14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">
                <a:moveTo>
                  <a:pt x="0" y="0"/>
                </a:moveTo>
                <a:lnTo>
                  <a:pt x="0" y="0"/>
                </a:lnTo>
                <a:cubicBezTo>
                  <a:pt x="4" y="0"/>
                  <a:pt x="9" y="1"/>
                  <a:pt x="13" y="1"/>
                </a:cubicBezTo>
                <a:lnTo>
                  <a:pt x="13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1"/>
          <p:cNvSpPr>
            <a:spLocks noChangeArrowheads="1"/>
          </p:cNvSpPr>
          <p:nvPr/>
        </p:nvSpPr>
        <p:spPr bwMode="auto">
          <a:xfrm>
            <a:off x="9357185" y="8997516"/>
            <a:ext cx="2282799" cy="1816525"/>
          </a:xfrm>
          <a:custGeom>
            <a:avLst/>
            <a:gdLst>
              <a:gd name="T0" fmla="*/ 0 w 2074"/>
              <a:gd name="T1" fmla="*/ 0 h 1650"/>
              <a:gd name="T2" fmla="*/ 0 w 2074"/>
              <a:gd name="T3" fmla="*/ 1649 h 1650"/>
              <a:gd name="T4" fmla="*/ 283 w 2074"/>
              <a:gd name="T5" fmla="*/ 1649 h 1650"/>
              <a:gd name="T6" fmla="*/ 283 w 2074"/>
              <a:gd name="T7" fmla="*/ 1649 h 1650"/>
              <a:gd name="T8" fmla="*/ 601 w 2074"/>
              <a:gd name="T9" fmla="*/ 1489 h 1650"/>
              <a:gd name="T10" fmla="*/ 601 w 2074"/>
              <a:gd name="T11" fmla="*/ 1489 h 1650"/>
              <a:gd name="T12" fmla="*/ 920 w 2074"/>
              <a:gd name="T13" fmla="*/ 1649 h 1650"/>
              <a:gd name="T14" fmla="*/ 2073 w 2074"/>
              <a:gd name="T15" fmla="*/ 1649 h 1650"/>
              <a:gd name="T16" fmla="*/ 2073 w 2074"/>
              <a:gd name="T17" fmla="*/ 0 h 1650"/>
              <a:gd name="T18" fmla="*/ 0 w 2074"/>
              <a:gd name="T19" fmla="*/ 0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4" h="1650">
                <a:moveTo>
                  <a:pt x="0" y="0"/>
                </a:moveTo>
                <a:lnTo>
                  <a:pt x="0" y="1649"/>
                </a:lnTo>
                <a:lnTo>
                  <a:pt x="283" y="1649"/>
                </a:lnTo>
                <a:lnTo>
                  <a:pt x="283" y="1649"/>
                </a:lnTo>
                <a:cubicBezTo>
                  <a:pt x="345" y="1554"/>
                  <a:pt x="464" y="1489"/>
                  <a:pt x="601" y="1489"/>
                </a:cubicBezTo>
                <a:lnTo>
                  <a:pt x="601" y="1489"/>
                </a:lnTo>
                <a:cubicBezTo>
                  <a:pt x="738" y="1489"/>
                  <a:pt x="858" y="1554"/>
                  <a:pt x="920" y="1649"/>
                </a:cubicBezTo>
                <a:lnTo>
                  <a:pt x="2073" y="1649"/>
                </a:lnTo>
                <a:lnTo>
                  <a:pt x="2073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2"/>
          <p:cNvSpPr>
            <a:spLocks noChangeArrowheads="1"/>
          </p:cNvSpPr>
          <p:nvPr/>
        </p:nvSpPr>
        <p:spPr bwMode="auto">
          <a:xfrm>
            <a:off x="11717696" y="9152941"/>
            <a:ext cx="1510531" cy="1665959"/>
          </a:xfrm>
          <a:custGeom>
            <a:avLst/>
            <a:gdLst>
              <a:gd name="T0" fmla="*/ 1178 w 1372"/>
              <a:gd name="T1" fmla="*/ 973 h 1511"/>
              <a:gd name="T2" fmla="*/ 504 w 1372"/>
              <a:gd name="T3" fmla="*/ 192 h 1511"/>
              <a:gd name="T4" fmla="*/ 504 w 1372"/>
              <a:gd name="T5" fmla="*/ 192 h 1511"/>
              <a:gd name="T6" fmla="*/ 0 w 1372"/>
              <a:gd name="T7" fmla="*/ 0 h 1511"/>
              <a:gd name="T8" fmla="*/ 0 w 1372"/>
              <a:gd name="T9" fmla="*/ 1510 h 1511"/>
              <a:gd name="T10" fmla="*/ 114 w 1372"/>
              <a:gd name="T11" fmla="*/ 1510 h 1511"/>
              <a:gd name="T12" fmla="*/ 114 w 1372"/>
              <a:gd name="T13" fmla="*/ 1510 h 1511"/>
              <a:gd name="T14" fmla="*/ 442 w 1372"/>
              <a:gd name="T15" fmla="*/ 1350 h 1511"/>
              <a:gd name="T16" fmla="*/ 442 w 1372"/>
              <a:gd name="T17" fmla="*/ 1350 h 1511"/>
              <a:gd name="T18" fmla="*/ 766 w 1372"/>
              <a:gd name="T19" fmla="*/ 1504 h 1511"/>
              <a:gd name="T20" fmla="*/ 766 w 1372"/>
              <a:gd name="T21" fmla="*/ 1504 h 1511"/>
              <a:gd name="T22" fmla="*/ 1178 w 1372"/>
              <a:gd name="T23" fmla="*/ 973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2" h="1511">
                <a:moveTo>
                  <a:pt x="1178" y="973"/>
                </a:moveTo>
                <a:lnTo>
                  <a:pt x="504" y="192"/>
                </a:lnTo>
                <a:lnTo>
                  <a:pt x="504" y="192"/>
                </a:lnTo>
                <a:cubicBezTo>
                  <a:pt x="396" y="66"/>
                  <a:pt x="199" y="3"/>
                  <a:pt x="0" y="0"/>
                </a:cubicBezTo>
                <a:lnTo>
                  <a:pt x="0" y="1510"/>
                </a:lnTo>
                <a:lnTo>
                  <a:pt x="114" y="1510"/>
                </a:lnTo>
                <a:lnTo>
                  <a:pt x="114" y="1510"/>
                </a:lnTo>
                <a:cubicBezTo>
                  <a:pt x="178" y="1415"/>
                  <a:pt x="301" y="1350"/>
                  <a:pt x="442" y="1350"/>
                </a:cubicBezTo>
                <a:lnTo>
                  <a:pt x="442" y="1350"/>
                </a:lnTo>
                <a:cubicBezTo>
                  <a:pt x="581" y="1350"/>
                  <a:pt x="702" y="1412"/>
                  <a:pt x="766" y="1504"/>
                </a:cubicBezTo>
                <a:lnTo>
                  <a:pt x="766" y="1504"/>
                </a:lnTo>
                <a:cubicBezTo>
                  <a:pt x="1148" y="1461"/>
                  <a:pt x="1371" y="1196"/>
                  <a:pt x="1178" y="973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3"/>
          <p:cNvSpPr>
            <a:spLocks noChangeArrowheads="1"/>
          </p:cNvSpPr>
          <p:nvPr/>
        </p:nvSpPr>
        <p:spPr bwMode="auto">
          <a:xfrm>
            <a:off x="11907118" y="9400650"/>
            <a:ext cx="548845" cy="684838"/>
          </a:xfrm>
          <a:custGeom>
            <a:avLst/>
            <a:gdLst>
              <a:gd name="T0" fmla="*/ 429 w 500"/>
              <a:gd name="T1" fmla="*/ 400 h 622"/>
              <a:gd name="T2" fmla="*/ 183 w 500"/>
              <a:gd name="T3" fmla="*/ 79 h 622"/>
              <a:gd name="T4" fmla="*/ 183 w 500"/>
              <a:gd name="T5" fmla="*/ 79 h 622"/>
              <a:gd name="T6" fmla="*/ 0 w 500"/>
              <a:gd name="T7" fmla="*/ 0 h 622"/>
              <a:gd name="T8" fmla="*/ 0 w 500"/>
              <a:gd name="T9" fmla="*/ 621 h 622"/>
              <a:gd name="T10" fmla="*/ 42 w 500"/>
              <a:gd name="T11" fmla="*/ 621 h 622"/>
              <a:gd name="T12" fmla="*/ 150 w 500"/>
              <a:gd name="T13" fmla="*/ 621 h 622"/>
              <a:gd name="T14" fmla="*/ 150 w 500"/>
              <a:gd name="T15" fmla="*/ 621 h 622"/>
              <a:gd name="T16" fmla="*/ 278 w 500"/>
              <a:gd name="T17" fmla="*/ 618 h 622"/>
              <a:gd name="T18" fmla="*/ 278 w 500"/>
              <a:gd name="T19" fmla="*/ 618 h 622"/>
              <a:gd name="T20" fmla="*/ 429 w 500"/>
              <a:gd name="T21" fmla="*/ 40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0" h="622">
                <a:moveTo>
                  <a:pt x="429" y="400"/>
                </a:moveTo>
                <a:lnTo>
                  <a:pt x="183" y="79"/>
                </a:lnTo>
                <a:lnTo>
                  <a:pt x="183" y="79"/>
                </a:lnTo>
                <a:cubicBezTo>
                  <a:pt x="144" y="27"/>
                  <a:pt x="72" y="1"/>
                  <a:pt x="0" y="0"/>
                </a:cubicBezTo>
                <a:lnTo>
                  <a:pt x="0" y="621"/>
                </a:lnTo>
                <a:lnTo>
                  <a:pt x="42" y="621"/>
                </a:lnTo>
                <a:lnTo>
                  <a:pt x="150" y="621"/>
                </a:lnTo>
                <a:lnTo>
                  <a:pt x="150" y="621"/>
                </a:lnTo>
                <a:cubicBezTo>
                  <a:pt x="200" y="621"/>
                  <a:pt x="181" y="621"/>
                  <a:pt x="278" y="618"/>
                </a:cubicBezTo>
                <a:lnTo>
                  <a:pt x="278" y="618"/>
                </a:lnTo>
                <a:cubicBezTo>
                  <a:pt x="417" y="600"/>
                  <a:pt x="499" y="491"/>
                  <a:pt x="429" y="4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4"/>
          <p:cNvSpPr>
            <a:spLocks noChangeArrowheads="1"/>
          </p:cNvSpPr>
          <p:nvPr/>
        </p:nvSpPr>
        <p:spPr bwMode="auto">
          <a:xfrm>
            <a:off x="11824551" y="10682904"/>
            <a:ext cx="762550" cy="762551"/>
          </a:xfrm>
          <a:custGeom>
            <a:avLst/>
            <a:gdLst>
              <a:gd name="T0" fmla="*/ 0 w 693"/>
              <a:gd name="T1" fmla="*/ 345 h 691"/>
              <a:gd name="T2" fmla="*/ 0 w 693"/>
              <a:gd name="T3" fmla="*/ 345 h 691"/>
              <a:gd name="T4" fmla="*/ 346 w 693"/>
              <a:gd name="T5" fmla="*/ 690 h 691"/>
              <a:gd name="T6" fmla="*/ 346 w 693"/>
              <a:gd name="T7" fmla="*/ 690 h 691"/>
              <a:gd name="T8" fmla="*/ 692 w 693"/>
              <a:gd name="T9" fmla="*/ 345 h 691"/>
              <a:gd name="T10" fmla="*/ 692 w 693"/>
              <a:gd name="T11" fmla="*/ 345 h 691"/>
              <a:gd name="T12" fmla="*/ 346 w 693"/>
              <a:gd name="T13" fmla="*/ 0 h 691"/>
              <a:gd name="T14" fmla="*/ 346 w 693"/>
              <a:gd name="T15" fmla="*/ 0 h 691"/>
              <a:gd name="T16" fmla="*/ 0 w 693"/>
              <a:gd name="T17" fmla="*/ 345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3" h="691">
                <a:moveTo>
                  <a:pt x="0" y="345"/>
                </a:moveTo>
                <a:lnTo>
                  <a:pt x="0" y="345"/>
                </a:lnTo>
                <a:cubicBezTo>
                  <a:pt x="0" y="536"/>
                  <a:pt x="155" y="690"/>
                  <a:pt x="346" y="690"/>
                </a:cubicBezTo>
                <a:lnTo>
                  <a:pt x="346" y="690"/>
                </a:lnTo>
                <a:cubicBezTo>
                  <a:pt x="537" y="690"/>
                  <a:pt x="692" y="536"/>
                  <a:pt x="692" y="345"/>
                </a:cubicBezTo>
                <a:lnTo>
                  <a:pt x="692" y="345"/>
                </a:lnTo>
                <a:cubicBezTo>
                  <a:pt x="692" y="154"/>
                  <a:pt x="537" y="0"/>
                  <a:pt x="346" y="0"/>
                </a:cubicBezTo>
                <a:lnTo>
                  <a:pt x="346" y="0"/>
                </a:lnTo>
                <a:cubicBezTo>
                  <a:pt x="155" y="0"/>
                  <a:pt x="0" y="154"/>
                  <a:pt x="0" y="3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5"/>
          <p:cNvSpPr>
            <a:spLocks noChangeArrowheads="1"/>
          </p:cNvSpPr>
          <p:nvPr/>
        </p:nvSpPr>
        <p:spPr bwMode="auto">
          <a:xfrm>
            <a:off x="12018831" y="10872326"/>
            <a:ext cx="378847" cy="383706"/>
          </a:xfrm>
          <a:custGeom>
            <a:avLst/>
            <a:gdLst>
              <a:gd name="T0" fmla="*/ 0 w 346"/>
              <a:gd name="T1" fmla="*/ 173 h 347"/>
              <a:gd name="T2" fmla="*/ 0 w 346"/>
              <a:gd name="T3" fmla="*/ 173 h 347"/>
              <a:gd name="T4" fmla="*/ 172 w 346"/>
              <a:gd name="T5" fmla="*/ 346 h 347"/>
              <a:gd name="T6" fmla="*/ 172 w 346"/>
              <a:gd name="T7" fmla="*/ 346 h 347"/>
              <a:gd name="T8" fmla="*/ 345 w 346"/>
              <a:gd name="T9" fmla="*/ 173 h 347"/>
              <a:gd name="T10" fmla="*/ 345 w 346"/>
              <a:gd name="T11" fmla="*/ 173 h 347"/>
              <a:gd name="T12" fmla="*/ 172 w 346"/>
              <a:gd name="T13" fmla="*/ 0 h 347"/>
              <a:gd name="T14" fmla="*/ 172 w 346"/>
              <a:gd name="T15" fmla="*/ 0 h 347"/>
              <a:gd name="T16" fmla="*/ 0 w 346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47">
                <a:moveTo>
                  <a:pt x="0" y="173"/>
                </a:moveTo>
                <a:lnTo>
                  <a:pt x="0" y="173"/>
                </a:lnTo>
                <a:cubicBezTo>
                  <a:pt x="0" y="268"/>
                  <a:pt x="77" y="346"/>
                  <a:pt x="172" y="346"/>
                </a:cubicBezTo>
                <a:lnTo>
                  <a:pt x="172" y="346"/>
                </a:lnTo>
                <a:cubicBezTo>
                  <a:pt x="267" y="346"/>
                  <a:pt x="345" y="268"/>
                  <a:pt x="345" y="173"/>
                </a:cubicBezTo>
                <a:lnTo>
                  <a:pt x="345" y="173"/>
                </a:lnTo>
                <a:cubicBezTo>
                  <a:pt x="345" y="77"/>
                  <a:pt x="267" y="0"/>
                  <a:pt x="172" y="0"/>
                </a:cubicBezTo>
                <a:lnTo>
                  <a:pt x="172" y="0"/>
                </a:lnTo>
                <a:cubicBezTo>
                  <a:pt x="77" y="0"/>
                  <a:pt x="0" y="77"/>
                  <a:pt x="0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6"/>
          <p:cNvSpPr>
            <a:spLocks noChangeArrowheads="1"/>
          </p:cNvSpPr>
          <p:nvPr/>
        </p:nvSpPr>
        <p:spPr bwMode="auto">
          <a:xfrm>
            <a:off x="9643747" y="10682904"/>
            <a:ext cx="762554" cy="762551"/>
          </a:xfrm>
          <a:custGeom>
            <a:avLst/>
            <a:gdLst>
              <a:gd name="T0" fmla="*/ 0 w 691"/>
              <a:gd name="T1" fmla="*/ 345 h 691"/>
              <a:gd name="T2" fmla="*/ 0 w 691"/>
              <a:gd name="T3" fmla="*/ 345 h 691"/>
              <a:gd name="T4" fmla="*/ 345 w 691"/>
              <a:gd name="T5" fmla="*/ 690 h 691"/>
              <a:gd name="T6" fmla="*/ 345 w 691"/>
              <a:gd name="T7" fmla="*/ 690 h 691"/>
              <a:gd name="T8" fmla="*/ 690 w 691"/>
              <a:gd name="T9" fmla="*/ 345 h 691"/>
              <a:gd name="T10" fmla="*/ 690 w 691"/>
              <a:gd name="T11" fmla="*/ 345 h 691"/>
              <a:gd name="T12" fmla="*/ 345 w 691"/>
              <a:gd name="T13" fmla="*/ 0 h 691"/>
              <a:gd name="T14" fmla="*/ 345 w 691"/>
              <a:gd name="T15" fmla="*/ 0 h 691"/>
              <a:gd name="T16" fmla="*/ 0 w 691"/>
              <a:gd name="T17" fmla="*/ 345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1" h="691">
                <a:moveTo>
                  <a:pt x="0" y="345"/>
                </a:moveTo>
                <a:lnTo>
                  <a:pt x="0" y="345"/>
                </a:lnTo>
                <a:cubicBezTo>
                  <a:pt x="0" y="536"/>
                  <a:pt x="155" y="690"/>
                  <a:pt x="345" y="690"/>
                </a:cubicBezTo>
                <a:lnTo>
                  <a:pt x="345" y="690"/>
                </a:lnTo>
                <a:cubicBezTo>
                  <a:pt x="536" y="690"/>
                  <a:pt x="690" y="536"/>
                  <a:pt x="690" y="345"/>
                </a:cubicBezTo>
                <a:lnTo>
                  <a:pt x="690" y="345"/>
                </a:lnTo>
                <a:cubicBezTo>
                  <a:pt x="690" y="154"/>
                  <a:pt x="536" y="0"/>
                  <a:pt x="345" y="0"/>
                </a:cubicBezTo>
                <a:lnTo>
                  <a:pt x="345" y="0"/>
                </a:lnTo>
                <a:cubicBezTo>
                  <a:pt x="155" y="0"/>
                  <a:pt x="0" y="154"/>
                  <a:pt x="0" y="3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7"/>
          <p:cNvSpPr>
            <a:spLocks noChangeArrowheads="1"/>
          </p:cNvSpPr>
          <p:nvPr/>
        </p:nvSpPr>
        <p:spPr bwMode="auto">
          <a:xfrm>
            <a:off x="9833173" y="10872326"/>
            <a:ext cx="378847" cy="383706"/>
          </a:xfrm>
          <a:custGeom>
            <a:avLst/>
            <a:gdLst>
              <a:gd name="T0" fmla="*/ 0 w 346"/>
              <a:gd name="T1" fmla="*/ 173 h 347"/>
              <a:gd name="T2" fmla="*/ 0 w 346"/>
              <a:gd name="T3" fmla="*/ 173 h 347"/>
              <a:gd name="T4" fmla="*/ 172 w 346"/>
              <a:gd name="T5" fmla="*/ 346 h 347"/>
              <a:gd name="T6" fmla="*/ 172 w 346"/>
              <a:gd name="T7" fmla="*/ 346 h 347"/>
              <a:gd name="T8" fmla="*/ 345 w 346"/>
              <a:gd name="T9" fmla="*/ 173 h 347"/>
              <a:gd name="T10" fmla="*/ 345 w 346"/>
              <a:gd name="T11" fmla="*/ 173 h 347"/>
              <a:gd name="T12" fmla="*/ 172 w 346"/>
              <a:gd name="T13" fmla="*/ 0 h 347"/>
              <a:gd name="T14" fmla="*/ 172 w 346"/>
              <a:gd name="T15" fmla="*/ 0 h 347"/>
              <a:gd name="T16" fmla="*/ 0 w 346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47">
                <a:moveTo>
                  <a:pt x="0" y="173"/>
                </a:moveTo>
                <a:lnTo>
                  <a:pt x="0" y="173"/>
                </a:lnTo>
                <a:cubicBezTo>
                  <a:pt x="0" y="268"/>
                  <a:pt x="76" y="346"/>
                  <a:pt x="172" y="346"/>
                </a:cubicBezTo>
                <a:lnTo>
                  <a:pt x="172" y="346"/>
                </a:lnTo>
                <a:cubicBezTo>
                  <a:pt x="267" y="346"/>
                  <a:pt x="345" y="268"/>
                  <a:pt x="345" y="173"/>
                </a:cubicBezTo>
                <a:lnTo>
                  <a:pt x="345" y="173"/>
                </a:lnTo>
                <a:cubicBezTo>
                  <a:pt x="345" y="77"/>
                  <a:pt x="267" y="0"/>
                  <a:pt x="172" y="0"/>
                </a:cubicBezTo>
                <a:lnTo>
                  <a:pt x="172" y="0"/>
                </a:lnTo>
                <a:cubicBezTo>
                  <a:pt x="76" y="0"/>
                  <a:pt x="0" y="77"/>
                  <a:pt x="0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CuadroTexto 216"/>
          <p:cNvSpPr txBox="1"/>
          <p:nvPr/>
        </p:nvSpPr>
        <p:spPr>
          <a:xfrm>
            <a:off x="9731782" y="4582188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6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8" name="CuadroTexto 217"/>
          <p:cNvSpPr txBox="1"/>
          <p:nvPr/>
        </p:nvSpPr>
        <p:spPr>
          <a:xfrm>
            <a:off x="5149824" y="3176304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7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9" name="CuadroTexto 218"/>
          <p:cNvSpPr txBox="1"/>
          <p:nvPr/>
        </p:nvSpPr>
        <p:spPr>
          <a:xfrm>
            <a:off x="13843455" y="3119505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8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0" name="CuadroTexto 219"/>
          <p:cNvSpPr txBox="1"/>
          <p:nvPr/>
        </p:nvSpPr>
        <p:spPr>
          <a:xfrm>
            <a:off x="8586119" y="1296225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1" name="CuadroTexto 220"/>
          <p:cNvSpPr txBox="1"/>
          <p:nvPr/>
        </p:nvSpPr>
        <p:spPr>
          <a:xfrm>
            <a:off x="8640009" y="3020333"/>
            <a:ext cx="4816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14267706" y="4619122"/>
            <a:ext cx="43275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3" name="CuadroTexto 222"/>
          <p:cNvSpPr txBox="1"/>
          <p:nvPr/>
        </p:nvSpPr>
        <p:spPr>
          <a:xfrm>
            <a:off x="5164916" y="4477429"/>
            <a:ext cx="3640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4" name="CuadroTexto 223"/>
          <p:cNvSpPr txBox="1"/>
          <p:nvPr/>
        </p:nvSpPr>
        <p:spPr>
          <a:xfrm>
            <a:off x="9798432" y="5665042"/>
            <a:ext cx="315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941328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2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5A1445"/>
      </a:accent1>
      <a:accent2>
        <a:srgbClr val="96033E"/>
      </a:accent2>
      <a:accent3>
        <a:srgbClr val="C80033"/>
      </a:accent3>
      <a:accent4>
        <a:srgbClr val="FE5626"/>
      </a:accent4>
      <a:accent5>
        <a:srgbClr val="FEC302"/>
      </a:accent5>
      <a:accent6>
        <a:srgbClr val="5A1445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86886</TotalTime>
  <Words>426</Words>
  <Application>Microsoft Macintosh PowerPoint</Application>
  <PresentationFormat>Custom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Light</vt:lpstr>
      <vt:lpstr>Montserrat Light</vt:lpstr>
      <vt:lpstr>Montserrat Semi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15737</cp:revision>
  <dcterms:created xsi:type="dcterms:W3CDTF">2014-11-12T21:47:38Z</dcterms:created>
  <dcterms:modified xsi:type="dcterms:W3CDTF">2019-06-06T18:34:33Z</dcterms:modified>
  <cp:category/>
</cp:coreProperties>
</file>