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9" r:id="rId2"/>
    <p:sldId id="4376" r:id="rId3"/>
    <p:sldId id="4377" r:id="rId4"/>
    <p:sldId id="4381" r:id="rId5"/>
    <p:sldId id="4378" r:id="rId6"/>
    <p:sldId id="4380" r:id="rId7"/>
    <p:sldId id="4384" r:id="rId8"/>
    <p:sldId id="4382" r:id="rId9"/>
    <p:sldId id="4385" r:id="rId10"/>
    <p:sldId id="4386" r:id="rId11"/>
    <p:sldId id="4387" r:id="rId12"/>
    <p:sldId id="4394" r:id="rId13"/>
    <p:sldId id="4388" r:id="rId14"/>
    <p:sldId id="4389" r:id="rId15"/>
    <p:sldId id="4390" r:id="rId16"/>
    <p:sldId id="4391" r:id="rId17"/>
    <p:sldId id="4392" r:id="rId18"/>
    <p:sldId id="4393" r:id="rId19"/>
    <p:sldId id="4395" r:id="rId20"/>
    <p:sldId id="4396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25" autoAdjust="0"/>
    <p:restoredTop sz="38338" autoAdjust="0"/>
  </p:normalViewPr>
  <p:slideViewPr>
    <p:cSldViewPr snapToGrid="0" snapToObjects="1">
      <p:cViewPr varScale="1">
        <p:scale>
          <a:sx n="60" d="100"/>
          <a:sy n="60" d="100"/>
        </p:scale>
        <p:origin x="192" y="264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11/11/20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B618E98-E94B-0246-A8A1-0FFE6F77F14E}"/>
              </a:ext>
            </a:extLst>
          </p:cNvPr>
          <p:cNvSpPr/>
          <p:nvPr/>
        </p:nvSpPr>
        <p:spPr>
          <a:xfrm>
            <a:off x="1327355" y="4336026"/>
            <a:ext cx="5141791" cy="82590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5FD547F-0F38-7045-8919-1DB322CA8D23}"/>
              </a:ext>
            </a:extLst>
          </p:cNvPr>
          <p:cNvSpPr/>
          <p:nvPr/>
        </p:nvSpPr>
        <p:spPr>
          <a:xfrm>
            <a:off x="6872749" y="4336026"/>
            <a:ext cx="5141791" cy="82590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AF388D2-056A-6241-A370-8449900321A2}"/>
              </a:ext>
            </a:extLst>
          </p:cNvPr>
          <p:cNvSpPr/>
          <p:nvPr/>
        </p:nvSpPr>
        <p:spPr>
          <a:xfrm>
            <a:off x="12447639" y="4336026"/>
            <a:ext cx="5141791" cy="825909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0F06E8F-E3B7-2C49-AD19-108D6724C438}"/>
              </a:ext>
            </a:extLst>
          </p:cNvPr>
          <p:cNvSpPr/>
          <p:nvPr/>
        </p:nvSpPr>
        <p:spPr>
          <a:xfrm>
            <a:off x="17993033" y="4336026"/>
            <a:ext cx="5141791" cy="825909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55EFFA0-E2F6-D54D-A1EE-EEB38BD40738}"/>
              </a:ext>
            </a:extLst>
          </p:cNvPr>
          <p:cNvSpPr/>
          <p:nvPr/>
        </p:nvSpPr>
        <p:spPr>
          <a:xfrm>
            <a:off x="2668307" y="7434955"/>
            <a:ext cx="2257653" cy="2257653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36DB41-0B5C-E641-98A6-F71F5F31642F}"/>
              </a:ext>
            </a:extLst>
          </p:cNvPr>
          <p:cNvSpPr/>
          <p:nvPr/>
        </p:nvSpPr>
        <p:spPr>
          <a:xfrm>
            <a:off x="8314817" y="7434955"/>
            <a:ext cx="2257653" cy="2257653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9274C7C-6140-A74C-B031-6DC8098976EC}"/>
              </a:ext>
            </a:extLst>
          </p:cNvPr>
          <p:cNvSpPr/>
          <p:nvPr/>
        </p:nvSpPr>
        <p:spPr>
          <a:xfrm>
            <a:off x="13889707" y="7434955"/>
            <a:ext cx="2257653" cy="2257653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BAB0F0-3380-AD41-93A4-85B75E22C980}"/>
              </a:ext>
            </a:extLst>
          </p:cNvPr>
          <p:cNvSpPr/>
          <p:nvPr/>
        </p:nvSpPr>
        <p:spPr>
          <a:xfrm>
            <a:off x="19435101" y="7434955"/>
            <a:ext cx="2257653" cy="2257653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DBDAE1-ED80-1045-B8B1-119A4FDC08FE}"/>
              </a:ext>
            </a:extLst>
          </p:cNvPr>
          <p:cNvSpPr txBox="1"/>
          <p:nvPr/>
        </p:nvSpPr>
        <p:spPr>
          <a:xfrm>
            <a:off x="3137424" y="7825117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71AC9C-B1D7-1F41-9E67-24862638E3F0}"/>
              </a:ext>
            </a:extLst>
          </p:cNvPr>
          <p:cNvSpPr txBox="1"/>
          <p:nvPr/>
        </p:nvSpPr>
        <p:spPr>
          <a:xfrm>
            <a:off x="8769185" y="7825117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B1ED4F-F97A-5945-B1CD-A9957F5C00F3}"/>
              </a:ext>
            </a:extLst>
          </p:cNvPr>
          <p:cNvSpPr txBox="1"/>
          <p:nvPr/>
        </p:nvSpPr>
        <p:spPr>
          <a:xfrm>
            <a:off x="14344075" y="7825117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B37701-4AB1-7741-96A9-BB3EFFB106F5}"/>
              </a:ext>
            </a:extLst>
          </p:cNvPr>
          <p:cNvSpPr txBox="1"/>
          <p:nvPr/>
        </p:nvSpPr>
        <p:spPr>
          <a:xfrm>
            <a:off x="19889468" y="7825117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DC460B-3C06-C645-8EDB-C478A361EEC6}"/>
              </a:ext>
            </a:extLst>
          </p:cNvPr>
          <p:cNvSpPr txBox="1"/>
          <p:nvPr/>
        </p:nvSpPr>
        <p:spPr>
          <a:xfrm>
            <a:off x="2374388" y="1019643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71826D-9F6D-474E-832B-31860E885106}"/>
              </a:ext>
            </a:extLst>
          </p:cNvPr>
          <p:cNvSpPr txBox="1"/>
          <p:nvPr/>
        </p:nvSpPr>
        <p:spPr>
          <a:xfrm>
            <a:off x="7950345" y="1019643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D38832-A785-1C4A-8822-17240BFDDD2F}"/>
              </a:ext>
            </a:extLst>
          </p:cNvPr>
          <p:cNvSpPr txBox="1"/>
          <p:nvPr/>
        </p:nvSpPr>
        <p:spPr>
          <a:xfrm>
            <a:off x="13440027" y="1019643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233AB1-28BB-A74D-88AC-723EC4F7D46B}"/>
              </a:ext>
            </a:extLst>
          </p:cNvPr>
          <p:cNvSpPr txBox="1"/>
          <p:nvPr/>
        </p:nvSpPr>
        <p:spPr>
          <a:xfrm>
            <a:off x="19160228" y="1019643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B49631-6D03-1C45-B846-4CD24C209B0D}"/>
              </a:ext>
            </a:extLst>
          </p:cNvPr>
          <p:cNvSpPr/>
          <p:nvPr/>
        </p:nvSpPr>
        <p:spPr>
          <a:xfrm>
            <a:off x="2447267" y="639590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Strengths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A14DD6-DE15-0F4E-AC01-8EF4A1C63E2F}"/>
              </a:ext>
            </a:extLst>
          </p:cNvPr>
          <p:cNvSpPr/>
          <p:nvPr/>
        </p:nvSpPr>
        <p:spPr>
          <a:xfrm>
            <a:off x="7930830" y="639590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Weakness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1011FFC-EB93-7D4C-9989-3A8A264365E0}"/>
              </a:ext>
            </a:extLst>
          </p:cNvPr>
          <p:cNvSpPr/>
          <p:nvPr/>
        </p:nvSpPr>
        <p:spPr>
          <a:xfrm>
            <a:off x="13535217" y="639590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Opportunity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E6A06C-24C1-4846-9FAF-4CE7F3D401AD}"/>
              </a:ext>
            </a:extLst>
          </p:cNvPr>
          <p:cNvSpPr/>
          <p:nvPr/>
        </p:nvSpPr>
        <p:spPr>
          <a:xfrm>
            <a:off x="19121395" y="639590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Threats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9" name="Gráfico 59">
            <a:extLst>
              <a:ext uri="{FF2B5EF4-FFF2-40B4-BE49-F238E27FC236}">
                <a16:creationId xmlns:a16="http://schemas.microsoft.com/office/drawing/2014/main" id="{392EC60B-3AD3-B44F-B107-B94BD93A2976}"/>
              </a:ext>
            </a:extLst>
          </p:cNvPr>
          <p:cNvSpPr/>
          <p:nvPr/>
        </p:nvSpPr>
        <p:spPr>
          <a:xfrm>
            <a:off x="3137424" y="5370129"/>
            <a:ext cx="1585847" cy="792928"/>
          </a:xfrm>
          <a:custGeom>
            <a:avLst/>
            <a:gdLst>
              <a:gd name="connsiteX0" fmla="*/ 558939 w 570831"/>
              <a:gd name="connsiteY0" fmla="*/ 1 h 285417"/>
              <a:gd name="connsiteX1" fmla="*/ 440016 w 570831"/>
              <a:gd name="connsiteY1" fmla="*/ 1 h 285417"/>
              <a:gd name="connsiteX2" fmla="*/ 428123 w 570831"/>
              <a:gd name="connsiteY2" fmla="*/ 11894 h 285417"/>
              <a:gd name="connsiteX3" fmla="*/ 428123 w 570831"/>
              <a:gd name="connsiteY3" fmla="*/ 35678 h 285417"/>
              <a:gd name="connsiteX4" fmla="*/ 440016 w 570831"/>
              <a:gd name="connsiteY4" fmla="*/ 47570 h 285417"/>
              <a:gd name="connsiteX5" fmla="*/ 487153 w 570831"/>
              <a:gd name="connsiteY5" fmla="*/ 47570 h 285417"/>
              <a:gd name="connsiteX6" fmla="*/ 285104 w 570831"/>
              <a:gd name="connsiteY6" fmla="*/ 229633 h 285417"/>
              <a:gd name="connsiteX7" fmla="*/ 35996 w 570831"/>
              <a:gd name="connsiteY7" fmla="*/ 3101 h 285417"/>
              <a:gd name="connsiteX8" fmla="*/ 19173 w 570831"/>
              <a:gd name="connsiteY8" fmla="*/ 3862 h 285417"/>
              <a:gd name="connsiteX9" fmla="*/ 3115 w 570831"/>
              <a:gd name="connsiteY9" fmla="*/ 21375 h 285417"/>
              <a:gd name="connsiteX10" fmla="*/ 3879 w 570831"/>
              <a:gd name="connsiteY10" fmla="*/ 38132 h 285417"/>
              <a:gd name="connsiteX11" fmla="*/ 268973 w 570831"/>
              <a:gd name="connsiteY11" fmla="*/ 279209 h 285417"/>
              <a:gd name="connsiteX12" fmla="*/ 285033 w 570831"/>
              <a:gd name="connsiteY12" fmla="*/ 285417 h 285417"/>
              <a:gd name="connsiteX13" fmla="*/ 301011 w 570831"/>
              <a:gd name="connsiteY13" fmla="*/ 279279 h 285417"/>
              <a:gd name="connsiteX14" fmla="*/ 523262 w 570831"/>
              <a:gd name="connsiteY14" fmla="*/ 78999 h 285417"/>
              <a:gd name="connsiteX15" fmla="*/ 523262 w 570831"/>
              <a:gd name="connsiteY15" fmla="*/ 130818 h 285417"/>
              <a:gd name="connsiteX16" fmla="*/ 535154 w 570831"/>
              <a:gd name="connsiteY16" fmla="*/ 142711 h 285417"/>
              <a:gd name="connsiteX17" fmla="*/ 558939 w 570831"/>
              <a:gd name="connsiteY17" fmla="*/ 142711 h 285417"/>
              <a:gd name="connsiteX18" fmla="*/ 570831 w 570831"/>
              <a:gd name="connsiteY18" fmla="*/ 130818 h 285417"/>
              <a:gd name="connsiteX19" fmla="*/ 570831 w 570831"/>
              <a:gd name="connsiteY19" fmla="*/ 11894 h 285417"/>
              <a:gd name="connsiteX20" fmla="*/ 558939 w 570831"/>
              <a:gd name="connsiteY20" fmla="*/ 1 h 285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70831" h="285417">
                <a:moveTo>
                  <a:pt x="558939" y="1"/>
                </a:moveTo>
                <a:lnTo>
                  <a:pt x="440016" y="1"/>
                </a:lnTo>
                <a:cubicBezTo>
                  <a:pt x="433443" y="1"/>
                  <a:pt x="428123" y="5320"/>
                  <a:pt x="428123" y="11894"/>
                </a:cubicBezTo>
                <a:lnTo>
                  <a:pt x="428123" y="35678"/>
                </a:lnTo>
                <a:cubicBezTo>
                  <a:pt x="428123" y="42251"/>
                  <a:pt x="433443" y="47570"/>
                  <a:pt x="440016" y="47570"/>
                </a:cubicBezTo>
                <a:lnTo>
                  <a:pt x="487153" y="47570"/>
                </a:lnTo>
                <a:lnTo>
                  <a:pt x="285104" y="229633"/>
                </a:lnTo>
                <a:lnTo>
                  <a:pt x="35996" y="3101"/>
                </a:lnTo>
                <a:cubicBezTo>
                  <a:pt x="31138" y="-1315"/>
                  <a:pt x="23608" y="-974"/>
                  <a:pt x="19173" y="3862"/>
                </a:cubicBezTo>
                <a:lnTo>
                  <a:pt x="3115" y="21375"/>
                </a:lnTo>
                <a:cubicBezTo>
                  <a:pt x="-1320" y="26212"/>
                  <a:pt x="-979" y="33714"/>
                  <a:pt x="3879" y="38132"/>
                </a:cubicBezTo>
                <a:lnTo>
                  <a:pt x="268973" y="279209"/>
                </a:lnTo>
                <a:cubicBezTo>
                  <a:pt x="273520" y="283356"/>
                  <a:pt x="279276" y="285417"/>
                  <a:pt x="285033" y="285417"/>
                </a:cubicBezTo>
                <a:cubicBezTo>
                  <a:pt x="290754" y="285417"/>
                  <a:pt x="296476" y="283378"/>
                  <a:pt x="301011" y="279279"/>
                </a:cubicBezTo>
                <a:lnTo>
                  <a:pt x="523262" y="78999"/>
                </a:lnTo>
                <a:lnTo>
                  <a:pt x="523262" y="130818"/>
                </a:lnTo>
                <a:cubicBezTo>
                  <a:pt x="523262" y="137392"/>
                  <a:pt x="528581" y="142711"/>
                  <a:pt x="535154" y="142711"/>
                </a:cubicBezTo>
                <a:lnTo>
                  <a:pt x="558939" y="142711"/>
                </a:lnTo>
                <a:cubicBezTo>
                  <a:pt x="565512" y="142711"/>
                  <a:pt x="570831" y="137392"/>
                  <a:pt x="570831" y="130818"/>
                </a:cubicBezTo>
                <a:lnTo>
                  <a:pt x="570831" y="11894"/>
                </a:lnTo>
                <a:cubicBezTo>
                  <a:pt x="570831" y="5320"/>
                  <a:pt x="565512" y="1"/>
                  <a:pt x="558939" y="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Gráfico 59">
            <a:extLst>
              <a:ext uri="{FF2B5EF4-FFF2-40B4-BE49-F238E27FC236}">
                <a16:creationId xmlns:a16="http://schemas.microsoft.com/office/drawing/2014/main" id="{11CD33A2-C6A2-6445-AE0F-EA14D3C44662}"/>
              </a:ext>
            </a:extLst>
          </p:cNvPr>
          <p:cNvSpPr/>
          <p:nvPr/>
        </p:nvSpPr>
        <p:spPr>
          <a:xfrm rot="10800000" flipH="1">
            <a:off x="8650719" y="5370128"/>
            <a:ext cx="1585847" cy="792928"/>
          </a:xfrm>
          <a:custGeom>
            <a:avLst/>
            <a:gdLst>
              <a:gd name="connsiteX0" fmla="*/ 558939 w 570831"/>
              <a:gd name="connsiteY0" fmla="*/ 1 h 285417"/>
              <a:gd name="connsiteX1" fmla="*/ 440016 w 570831"/>
              <a:gd name="connsiteY1" fmla="*/ 1 h 285417"/>
              <a:gd name="connsiteX2" fmla="*/ 428123 w 570831"/>
              <a:gd name="connsiteY2" fmla="*/ 11894 h 285417"/>
              <a:gd name="connsiteX3" fmla="*/ 428123 w 570831"/>
              <a:gd name="connsiteY3" fmla="*/ 35678 h 285417"/>
              <a:gd name="connsiteX4" fmla="*/ 440016 w 570831"/>
              <a:gd name="connsiteY4" fmla="*/ 47570 h 285417"/>
              <a:gd name="connsiteX5" fmla="*/ 487153 w 570831"/>
              <a:gd name="connsiteY5" fmla="*/ 47570 h 285417"/>
              <a:gd name="connsiteX6" fmla="*/ 285104 w 570831"/>
              <a:gd name="connsiteY6" fmla="*/ 229633 h 285417"/>
              <a:gd name="connsiteX7" fmla="*/ 35996 w 570831"/>
              <a:gd name="connsiteY7" fmla="*/ 3101 h 285417"/>
              <a:gd name="connsiteX8" fmla="*/ 19173 w 570831"/>
              <a:gd name="connsiteY8" fmla="*/ 3862 h 285417"/>
              <a:gd name="connsiteX9" fmla="*/ 3115 w 570831"/>
              <a:gd name="connsiteY9" fmla="*/ 21375 h 285417"/>
              <a:gd name="connsiteX10" fmla="*/ 3879 w 570831"/>
              <a:gd name="connsiteY10" fmla="*/ 38132 h 285417"/>
              <a:gd name="connsiteX11" fmla="*/ 268973 w 570831"/>
              <a:gd name="connsiteY11" fmla="*/ 279209 h 285417"/>
              <a:gd name="connsiteX12" fmla="*/ 285033 w 570831"/>
              <a:gd name="connsiteY12" fmla="*/ 285417 h 285417"/>
              <a:gd name="connsiteX13" fmla="*/ 301011 w 570831"/>
              <a:gd name="connsiteY13" fmla="*/ 279279 h 285417"/>
              <a:gd name="connsiteX14" fmla="*/ 523262 w 570831"/>
              <a:gd name="connsiteY14" fmla="*/ 78999 h 285417"/>
              <a:gd name="connsiteX15" fmla="*/ 523262 w 570831"/>
              <a:gd name="connsiteY15" fmla="*/ 130818 h 285417"/>
              <a:gd name="connsiteX16" fmla="*/ 535154 w 570831"/>
              <a:gd name="connsiteY16" fmla="*/ 142711 h 285417"/>
              <a:gd name="connsiteX17" fmla="*/ 558939 w 570831"/>
              <a:gd name="connsiteY17" fmla="*/ 142711 h 285417"/>
              <a:gd name="connsiteX18" fmla="*/ 570831 w 570831"/>
              <a:gd name="connsiteY18" fmla="*/ 130818 h 285417"/>
              <a:gd name="connsiteX19" fmla="*/ 570831 w 570831"/>
              <a:gd name="connsiteY19" fmla="*/ 11894 h 285417"/>
              <a:gd name="connsiteX20" fmla="*/ 558939 w 570831"/>
              <a:gd name="connsiteY20" fmla="*/ 1 h 285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70831" h="285417">
                <a:moveTo>
                  <a:pt x="558939" y="1"/>
                </a:moveTo>
                <a:lnTo>
                  <a:pt x="440016" y="1"/>
                </a:lnTo>
                <a:cubicBezTo>
                  <a:pt x="433443" y="1"/>
                  <a:pt x="428123" y="5320"/>
                  <a:pt x="428123" y="11894"/>
                </a:cubicBezTo>
                <a:lnTo>
                  <a:pt x="428123" y="35678"/>
                </a:lnTo>
                <a:cubicBezTo>
                  <a:pt x="428123" y="42251"/>
                  <a:pt x="433443" y="47570"/>
                  <a:pt x="440016" y="47570"/>
                </a:cubicBezTo>
                <a:lnTo>
                  <a:pt x="487153" y="47570"/>
                </a:lnTo>
                <a:lnTo>
                  <a:pt x="285104" y="229633"/>
                </a:lnTo>
                <a:lnTo>
                  <a:pt x="35996" y="3101"/>
                </a:lnTo>
                <a:cubicBezTo>
                  <a:pt x="31138" y="-1315"/>
                  <a:pt x="23608" y="-974"/>
                  <a:pt x="19173" y="3862"/>
                </a:cubicBezTo>
                <a:lnTo>
                  <a:pt x="3115" y="21375"/>
                </a:lnTo>
                <a:cubicBezTo>
                  <a:pt x="-1320" y="26212"/>
                  <a:pt x="-979" y="33714"/>
                  <a:pt x="3879" y="38132"/>
                </a:cubicBezTo>
                <a:lnTo>
                  <a:pt x="268973" y="279209"/>
                </a:lnTo>
                <a:cubicBezTo>
                  <a:pt x="273520" y="283356"/>
                  <a:pt x="279276" y="285417"/>
                  <a:pt x="285033" y="285417"/>
                </a:cubicBezTo>
                <a:cubicBezTo>
                  <a:pt x="290754" y="285417"/>
                  <a:pt x="296476" y="283378"/>
                  <a:pt x="301011" y="279279"/>
                </a:cubicBezTo>
                <a:lnTo>
                  <a:pt x="523262" y="78999"/>
                </a:lnTo>
                <a:lnTo>
                  <a:pt x="523262" y="130818"/>
                </a:lnTo>
                <a:cubicBezTo>
                  <a:pt x="523262" y="137392"/>
                  <a:pt x="528581" y="142711"/>
                  <a:pt x="535154" y="142711"/>
                </a:cubicBezTo>
                <a:lnTo>
                  <a:pt x="558939" y="142711"/>
                </a:lnTo>
                <a:cubicBezTo>
                  <a:pt x="565512" y="142711"/>
                  <a:pt x="570831" y="137392"/>
                  <a:pt x="570831" y="130818"/>
                </a:cubicBezTo>
                <a:lnTo>
                  <a:pt x="570831" y="11894"/>
                </a:lnTo>
                <a:cubicBezTo>
                  <a:pt x="570831" y="5320"/>
                  <a:pt x="565512" y="1"/>
                  <a:pt x="558939" y="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61" name="Gráfico 57">
            <a:extLst>
              <a:ext uri="{FF2B5EF4-FFF2-40B4-BE49-F238E27FC236}">
                <a16:creationId xmlns:a16="http://schemas.microsoft.com/office/drawing/2014/main" id="{323D24D7-95E8-A248-91D1-0B850DD9FFBD}"/>
              </a:ext>
            </a:extLst>
          </p:cNvPr>
          <p:cNvGrpSpPr/>
          <p:nvPr/>
        </p:nvGrpSpPr>
        <p:grpSpPr>
          <a:xfrm>
            <a:off x="14432393" y="5107185"/>
            <a:ext cx="1172280" cy="1172280"/>
            <a:chOff x="7351071" y="1568792"/>
            <a:chExt cx="570831" cy="570831"/>
          </a:xfrm>
          <a:solidFill>
            <a:schemeClr val="bg1"/>
          </a:solidFill>
        </p:grpSpPr>
        <p:sp>
          <p:nvSpPr>
            <p:cNvPr id="62" name="Forma libre 114">
              <a:extLst>
                <a:ext uri="{FF2B5EF4-FFF2-40B4-BE49-F238E27FC236}">
                  <a16:creationId xmlns:a16="http://schemas.microsoft.com/office/drawing/2014/main" id="{472FEE13-C6A0-5F4A-AB31-A6F79D06B5A3}"/>
                </a:ext>
              </a:extLst>
            </p:cNvPr>
            <p:cNvSpPr/>
            <p:nvPr/>
          </p:nvSpPr>
          <p:spPr>
            <a:xfrm>
              <a:off x="7386741" y="1889884"/>
              <a:ext cx="499480" cy="249738"/>
            </a:xfrm>
            <a:custGeom>
              <a:avLst/>
              <a:gdLst>
                <a:gd name="connsiteX0" fmla="*/ 498489 w 499480"/>
                <a:gd name="connsiteY0" fmla="*/ 205726 h 249738"/>
                <a:gd name="connsiteX1" fmla="*/ 455617 w 499480"/>
                <a:gd name="connsiteY1" fmla="*/ 27342 h 249738"/>
                <a:gd name="connsiteX2" fmla="*/ 420933 w 499480"/>
                <a:gd name="connsiteY2" fmla="*/ 9 h 249738"/>
                <a:gd name="connsiteX3" fmla="*/ 321097 w 499480"/>
                <a:gd name="connsiteY3" fmla="*/ 9 h 249738"/>
                <a:gd name="connsiteX4" fmla="*/ 321097 w 499480"/>
                <a:gd name="connsiteY4" fmla="*/ 71363 h 249738"/>
                <a:gd name="connsiteX5" fmla="*/ 392817 w 499480"/>
                <a:gd name="connsiteY5" fmla="*/ 71363 h 249738"/>
                <a:gd name="connsiteX6" fmla="*/ 418529 w 499480"/>
                <a:gd name="connsiteY6" fmla="*/ 178394 h 249738"/>
                <a:gd name="connsiteX7" fmla="*/ 80922 w 499480"/>
                <a:gd name="connsiteY7" fmla="*/ 178394 h 249738"/>
                <a:gd name="connsiteX8" fmla="*/ 106582 w 499480"/>
                <a:gd name="connsiteY8" fmla="*/ 71380 h 249738"/>
                <a:gd name="connsiteX9" fmla="*/ 178337 w 499480"/>
                <a:gd name="connsiteY9" fmla="*/ 71398 h 249738"/>
                <a:gd name="connsiteX10" fmla="*/ 178372 w 499480"/>
                <a:gd name="connsiteY10" fmla="*/ 44 h 249738"/>
                <a:gd name="connsiteX11" fmla="*/ 78466 w 499480"/>
                <a:gd name="connsiteY11" fmla="*/ 9 h 249738"/>
                <a:gd name="connsiteX12" fmla="*/ 78449 w 499480"/>
                <a:gd name="connsiteY12" fmla="*/ 9 h 249738"/>
                <a:gd name="connsiteX13" fmla="*/ 43747 w 499480"/>
                <a:gd name="connsiteY13" fmla="*/ 27376 h 249738"/>
                <a:gd name="connsiteX14" fmla="*/ 980 w 499480"/>
                <a:gd name="connsiteY14" fmla="*/ 205761 h 249738"/>
                <a:gd name="connsiteX15" fmla="*/ 7670 w 499480"/>
                <a:gd name="connsiteY15" fmla="*/ 236160 h 249738"/>
                <a:gd name="connsiteX16" fmla="*/ 35682 w 499480"/>
                <a:gd name="connsiteY16" fmla="*/ 249748 h 249738"/>
                <a:gd name="connsiteX17" fmla="*/ 463805 w 499480"/>
                <a:gd name="connsiteY17" fmla="*/ 249748 h 249738"/>
                <a:gd name="connsiteX18" fmla="*/ 491817 w 499480"/>
                <a:gd name="connsiteY18" fmla="*/ 236160 h 249738"/>
                <a:gd name="connsiteX19" fmla="*/ 498489 w 499480"/>
                <a:gd name="connsiteY19" fmla="*/ 205726 h 24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9480" h="249738">
                  <a:moveTo>
                    <a:pt x="498489" y="205726"/>
                  </a:moveTo>
                  <a:lnTo>
                    <a:pt x="455617" y="27342"/>
                  </a:lnTo>
                  <a:cubicBezTo>
                    <a:pt x="451767" y="11315"/>
                    <a:pt x="437430" y="9"/>
                    <a:pt x="420933" y="9"/>
                  </a:cubicBezTo>
                  <a:lnTo>
                    <a:pt x="321097" y="9"/>
                  </a:lnTo>
                  <a:lnTo>
                    <a:pt x="321097" y="71363"/>
                  </a:lnTo>
                  <a:lnTo>
                    <a:pt x="392817" y="71363"/>
                  </a:lnTo>
                  <a:lnTo>
                    <a:pt x="418529" y="178394"/>
                  </a:lnTo>
                  <a:lnTo>
                    <a:pt x="80922" y="178394"/>
                  </a:lnTo>
                  <a:lnTo>
                    <a:pt x="106582" y="71380"/>
                  </a:lnTo>
                  <a:lnTo>
                    <a:pt x="178337" y="71398"/>
                  </a:lnTo>
                  <a:lnTo>
                    <a:pt x="178372" y="44"/>
                  </a:lnTo>
                  <a:lnTo>
                    <a:pt x="78466" y="9"/>
                  </a:lnTo>
                  <a:lnTo>
                    <a:pt x="78449" y="9"/>
                  </a:lnTo>
                  <a:cubicBezTo>
                    <a:pt x="61952" y="9"/>
                    <a:pt x="47597" y="11315"/>
                    <a:pt x="43747" y="27376"/>
                  </a:cubicBezTo>
                  <a:lnTo>
                    <a:pt x="980" y="205761"/>
                  </a:lnTo>
                  <a:cubicBezTo>
                    <a:pt x="-1563" y="216370"/>
                    <a:pt x="911" y="227589"/>
                    <a:pt x="7670" y="236160"/>
                  </a:cubicBezTo>
                  <a:cubicBezTo>
                    <a:pt x="14429" y="244748"/>
                    <a:pt x="24759" y="249748"/>
                    <a:pt x="35682" y="249748"/>
                  </a:cubicBezTo>
                  <a:lnTo>
                    <a:pt x="463805" y="249748"/>
                  </a:lnTo>
                  <a:cubicBezTo>
                    <a:pt x="474727" y="249748"/>
                    <a:pt x="485058" y="244731"/>
                    <a:pt x="491817" y="236160"/>
                  </a:cubicBezTo>
                  <a:cubicBezTo>
                    <a:pt x="498593" y="227571"/>
                    <a:pt x="501050" y="216353"/>
                    <a:pt x="498489" y="205726"/>
                  </a:cubicBez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115">
              <a:extLst>
                <a:ext uri="{FF2B5EF4-FFF2-40B4-BE49-F238E27FC236}">
                  <a16:creationId xmlns:a16="http://schemas.microsoft.com/office/drawing/2014/main" id="{45121BEF-A539-A04F-8C95-2E805764358B}"/>
                </a:ext>
              </a:extLst>
            </p:cNvPr>
            <p:cNvSpPr/>
            <p:nvPr/>
          </p:nvSpPr>
          <p:spPr>
            <a:xfrm>
              <a:off x="7600809" y="1568791"/>
              <a:ext cx="249738" cy="463800"/>
            </a:xfrm>
            <a:custGeom>
              <a:avLst/>
              <a:gdLst>
                <a:gd name="connsiteX0" fmla="*/ 71361 w 249738"/>
                <a:gd name="connsiteY0" fmla="*/ 289986 h 463800"/>
                <a:gd name="connsiteX1" fmla="*/ 249746 w 249738"/>
                <a:gd name="connsiteY1" fmla="*/ 157302 h 463800"/>
                <a:gd name="connsiteX2" fmla="*/ 71361 w 249738"/>
                <a:gd name="connsiteY2" fmla="*/ 46735 h 463800"/>
                <a:gd name="connsiteX3" fmla="*/ 71361 w 249738"/>
                <a:gd name="connsiteY3" fmla="*/ 35677 h 463800"/>
                <a:gd name="connsiteX4" fmla="*/ 35684 w 249738"/>
                <a:gd name="connsiteY4" fmla="*/ 0 h 463800"/>
                <a:gd name="connsiteX5" fmla="*/ 7 w 249738"/>
                <a:gd name="connsiteY5" fmla="*/ 35677 h 463800"/>
                <a:gd name="connsiteX6" fmla="*/ 7 w 249738"/>
                <a:gd name="connsiteY6" fmla="*/ 214062 h 463800"/>
                <a:gd name="connsiteX7" fmla="*/ 7 w 249738"/>
                <a:gd name="connsiteY7" fmla="*/ 463800 h 463800"/>
                <a:gd name="connsiteX8" fmla="*/ 71361 w 249738"/>
                <a:gd name="connsiteY8" fmla="*/ 463800 h 463800"/>
                <a:gd name="connsiteX9" fmla="*/ 71361 w 249738"/>
                <a:gd name="connsiteY9" fmla="*/ 289986 h 46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738" h="463800">
                  <a:moveTo>
                    <a:pt x="71361" y="289986"/>
                  </a:moveTo>
                  <a:lnTo>
                    <a:pt x="249746" y="157302"/>
                  </a:lnTo>
                  <a:lnTo>
                    <a:pt x="71361" y="46735"/>
                  </a:lnTo>
                  <a:lnTo>
                    <a:pt x="71361" y="35677"/>
                  </a:lnTo>
                  <a:cubicBezTo>
                    <a:pt x="71361" y="15974"/>
                    <a:pt x="55386" y="0"/>
                    <a:pt x="35684" y="0"/>
                  </a:cubicBezTo>
                  <a:cubicBezTo>
                    <a:pt x="15981" y="0"/>
                    <a:pt x="7" y="15974"/>
                    <a:pt x="7" y="35677"/>
                  </a:cubicBezTo>
                  <a:lnTo>
                    <a:pt x="7" y="214062"/>
                  </a:lnTo>
                  <a:lnTo>
                    <a:pt x="7" y="463800"/>
                  </a:lnTo>
                  <a:lnTo>
                    <a:pt x="71361" y="463800"/>
                  </a:lnTo>
                  <a:lnTo>
                    <a:pt x="71361" y="289986"/>
                  </a:ln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4" name="Gráfico 53">
            <a:extLst>
              <a:ext uri="{FF2B5EF4-FFF2-40B4-BE49-F238E27FC236}">
                <a16:creationId xmlns:a16="http://schemas.microsoft.com/office/drawing/2014/main" id="{70A930C7-5663-314D-8E69-189201EEA21E}"/>
              </a:ext>
            </a:extLst>
          </p:cNvPr>
          <p:cNvSpPr/>
          <p:nvPr/>
        </p:nvSpPr>
        <p:spPr>
          <a:xfrm>
            <a:off x="20102255" y="5043901"/>
            <a:ext cx="1137971" cy="1137971"/>
          </a:xfrm>
          <a:custGeom>
            <a:avLst/>
            <a:gdLst>
              <a:gd name="connsiteX0" fmla="*/ 285170 w 570339"/>
              <a:gd name="connsiteY0" fmla="*/ 0 h 570339"/>
              <a:gd name="connsiteX1" fmla="*/ 0 w 570339"/>
              <a:gd name="connsiteY1" fmla="*/ 570340 h 570339"/>
              <a:gd name="connsiteX2" fmla="*/ 570340 w 570339"/>
              <a:gd name="connsiteY2" fmla="*/ 570340 h 570339"/>
              <a:gd name="connsiteX3" fmla="*/ 320816 w 570339"/>
              <a:gd name="connsiteY3" fmla="*/ 499047 h 570339"/>
              <a:gd name="connsiteX4" fmla="*/ 249524 w 570339"/>
              <a:gd name="connsiteY4" fmla="*/ 499047 h 570339"/>
              <a:gd name="connsiteX5" fmla="*/ 249524 w 570339"/>
              <a:gd name="connsiteY5" fmla="*/ 427755 h 570339"/>
              <a:gd name="connsiteX6" fmla="*/ 320816 w 570339"/>
              <a:gd name="connsiteY6" fmla="*/ 427755 h 570339"/>
              <a:gd name="connsiteX7" fmla="*/ 249524 w 570339"/>
              <a:gd name="connsiteY7" fmla="*/ 392109 h 570339"/>
              <a:gd name="connsiteX8" fmla="*/ 249524 w 570339"/>
              <a:gd name="connsiteY8" fmla="*/ 213877 h 570339"/>
              <a:gd name="connsiteX9" fmla="*/ 320816 w 570339"/>
              <a:gd name="connsiteY9" fmla="*/ 213877 h 570339"/>
              <a:gd name="connsiteX10" fmla="*/ 320816 w 570339"/>
              <a:gd name="connsiteY10" fmla="*/ 392108 h 570339"/>
              <a:gd name="connsiteX11" fmla="*/ 249524 w 570339"/>
              <a:gd name="connsiteY11" fmla="*/ 392108 h 57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39" h="570339">
                <a:moveTo>
                  <a:pt x="285170" y="0"/>
                </a:moveTo>
                <a:lnTo>
                  <a:pt x="0" y="570340"/>
                </a:lnTo>
                <a:lnTo>
                  <a:pt x="570340" y="570340"/>
                </a:lnTo>
                <a:close/>
                <a:moveTo>
                  <a:pt x="320816" y="499047"/>
                </a:moveTo>
                <a:lnTo>
                  <a:pt x="249524" y="499047"/>
                </a:lnTo>
                <a:lnTo>
                  <a:pt x="249524" y="427755"/>
                </a:lnTo>
                <a:lnTo>
                  <a:pt x="320816" y="427755"/>
                </a:lnTo>
                <a:close/>
                <a:moveTo>
                  <a:pt x="249524" y="392109"/>
                </a:moveTo>
                <a:lnTo>
                  <a:pt x="249524" y="213877"/>
                </a:lnTo>
                <a:lnTo>
                  <a:pt x="320816" y="213877"/>
                </a:lnTo>
                <a:lnTo>
                  <a:pt x="320816" y="392108"/>
                </a:lnTo>
                <a:lnTo>
                  <a:pt x="249524" y="392108"/>
                </a:lnTo>
                <a:close/>
              </a:path>
            </a:pathLst>
          </a:custGeom>
          <a:solidFill>
            <a:schemeClr val="bg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1286C08E-FE00-454C-8A5A-7778C1A36710}"/>
              </a:ext>
            </a:extLst>
          </p:cNvPr>
          <p:cNvSpPr txBox="1"/>
          <p:nvPr/>
        </p:nvSpPr>
        <p:spPr>
          <a:xfrm>
            <a:off x="7059081" y="1022190"/>
            <a:ext cx="10259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SWOT Infographics</a:t>
            </a:r>
          </a:p>
        </p:txBody>
      </p:sp>
      <p:sp>
        <p:nvSpPr>
          <p:cNvPr id="30" name="CuadroTexto 351">
            <a:extLst>
              <a:ext uri="{FF2B5EF4-FFF2-40B4-BE49-F238E27FC236}">
                <a16:creationId xmlns:a16="http://schemas.microsoft.com/office/drawing/2014/main" id="{9447F727-E668-6141-96FE-692FCE20DAAA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310990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adroTexto 350">
            <a:extLst>
              <a:ext uri="{FF2B5EF4-FFF2-40B4-BE49-F238E27FC236}">
                <a16:creationId xmlns:a16="http://schemas.microsoft.com/office/drawing/2014/main" id="{F90107AC-CDB8-7E4D-987C-4797203D3319}"/>
              </a:ext>
            </a:extLst>
          </p:cNvPr>
          <p:cNvSpPr txBox="1"/>
          <p:nvPr/>
        </p:nvSpPr>
        <p:spPr>
          <a:xfrm>
            <a:off x="7059081" y="1022190"/>
            <a:ext cx="10259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SWOT Infographics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0B182070-3560-B944-99ED-30A7A70EA7AE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C144367-A232-3A4E-BA13-AC064DECDB47}"/>
              </a:ext>
            </a:extLst>
          </p:cNvPr>
          <p:cNvSpPr/>
          <p:nvPr/>
        </p:nvSpPr>
        <p:spPr>
          <a:xfrm>
            <a:off x="849589" y="4676634"/>
            <a:ext cx="5440177" cy="75848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526C66-CA2C-B147-B49C-08975EF20D1A}"/>
              </a:ext>
            </a:extLst>
          </p:cNvPr>
          <p:cNvGrpSpPr/>
          <p:nvPr/>
        </p:nvGrpSpPr>
        <p:grpSpPr>
          <a:xfrm>
            <a:off x="871204" y="5825483"/>
            <a:ext cx="2298117" cy="1297858"/>
            <a:chOff x="1976284" y="6577781"/>
            <a:chExt cx="2713703" cy="1297858"/>
          </a:xfrm>
        </p:grpSpPr>
        <p:sp>
          <p:nvSpPr>
            <p:cNvPr id="4" name="Delay 3">
              <a:extLst>
                <a:ext uri="{FF2B5EF4-FFF2-40B4-BE49-F238E27FC236}">
                  <a16:creationId xmlns:a16="http://schemas.microsoft.com/office/drawing/2014/main" id="{6ADBBF38-8C9F-814B-ABC4-56CD8C45733C}"/>
                </a:ext>
              </a:extLst>
            </p:cNvPr>
            <p:cNvSpPr/>
            <p:nvPr/>
          </p:nvSpPr>
          <p:spPr>
            <a:xfrm>
              <a:off x="3392129" y="6577781"/>
              <a:ext cx="1297858" cy="1297858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BE5959-7D1B-F440-B7B3-5A45BF3EC6F5}"/>
                </a:ext>
              </a:extLst>
            </p:cNvPr>
            <p:cNvSpPr/>
            <p:nvPr/>
          </p:nvSpPr>
          <p:spPr>
            <a:xfrm>
              <a:off x="1976284" y="6577781"/>
              <a:ext cx="2064774" cy="12978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AFAF2EB-4787-D34A-96B8-CD8830ABBDE7}"/>
              </a:ext>
            </a:extLst>
          </p:cNvPr>
          <p:cNvSpPr txBox="1"/>
          <p:nvPr/>
        </p:nvSpPr>
        <p:spPr>
          <a:xfrm>
            <a:off x="1404777" y="7856497"/>
            <a:ext cx="1764544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C5DC65-1F33-2B45-837D-12917C3A4A93}"/>
              </a:ext>
            </a:extLst>
          </p:cNvPr>
          <p:cNvSpPr txBox="1"/>
          <p:nvPr/>
        </p:nvSpPr>
        <p:spPr>
          <a:xfrm>
            <a:off x="1411791" y="9414303"/>
            <a:ext cx="4428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important paragraph in this section.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019DCF-FB6F-DD4E-AB4F-BA78DB97C6F3}"/>
              </a:ext>
            </a:extLst>
          </p:cNvPr>
          <p:cNvSpPr/>
          <p:nvPr/>
        </p:nvSpPr>
        <p:spPr>
          <a:xfrm>
            <a:off x="3007915" y="617075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Strengths</a:t>
            </a:r>
            <a:endParaRPr lang="en-US" sz="54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EDFE73C-0DD6-1241-A4A8-693973054417}"/>
              </a:ext>
            </a:extLst>
          </p:cNvPr>
          <p:cNvSpPr/>
          <p:nvPr/>
        </p:nvSpPr>
        <p:spPr>
          <a:xfrm>
            <a:off x="6571121" y="4676634"/>
            <a:ext cx="5440177" cy="75848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4CA8602-F044-4D41-A20D-39FF2D2DEFCD}"/>
              </a:ext>
            </a:extLst>
          </p:cNvPr>
          <p:cNvGrpSpPr/>
          <p:nvPr/>
        </p:nvGrpSpPr>
        <p:grpSpPr>
          <a:xfrm>
            <a:off x="6592736" y="5825483"/>
            <a:ext cx="2298117" cy="1297858"/>
            <a:chOff x="1976284" y="6577781"/>
            <a:chExt cx="2713703" cy="1297858"/>
          </a:xfrm>
          <a:solidFill>
            <a:schemeClr val="accent2"/>
          </a:solidFill>
        </p:grpSpPr>
        <p:sp>
          <p:nvSpPr>
            <p:cNvPr id="95" name="Delay 94">
              <a:extLst>
                <a:ext uri="{FF2B5EF4-FFF2-40B4-BE49-F238E27FC236}">
                  <a16:creationId xmlns:a16="http://schemas.microsoft.com/office/drawing/2014/main" id="{E6D398D3-927D-8B43-A923-A7A0B15F31D1}"/>
                </a:ext>
              </a:extLst>
            </p:cNvPr>
            <p:cNvSpPr/>
            <p:nvPr/>
          </p:nvSpPr>
          <p:spPr>
            <a:xfrm>
              <a:off x="3392129" y="6577781"/>
              <a:ext cx="1297858" cy="129785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A21D003-D2FE-1441-9B53-3717614B18BA}"/>
                </a:ext>
              </a:extLst>
            </p:cNvPr>
            <p:cNvSpPr/>
            <p:nvPr/>
          </p:nvSpPr>
          <p:spPr>
            <a:xfrm>
              <a:off x="1976284" y="6577781"/>
              <a:ext cx="2064774" cy="12978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83C512AA-5865-BB43-A881-200AEF93FD27}"/>
              </a:ext>
            </a:extLst>
          </p:cNvPr>
          <p:cNvSpPr txBox="1"/>
          <p:nvPr/>
        </p:nvSpPr>
        <p:spPr>
          <a:xfrm>
            <a:off x="7126309" y="7856497"/>
            <a:ext cx="1764544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0FF689-CE3B-7B48-B137-36A17096199F}"/>
              </a:ext>
            </a:extLst>
          </p:cNvPr>
          <p:cNvSpPr txBox="1"/>
          <p:nvPr/>
        </p:nvSpPr>
        <p:spPr>
          <a:xfrm>
            <a:off x="7133323" y="9414303"/>
            <a:ext cx="4428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important paragraph in this section.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662B847-651E-2641-BF1F-E0C34E01B632}"/>
              </a:ext>
            </a:extLst>
          </p:cNvPr>
          <p:cNvSpPr/>
          <p:nvPr/>
        </p:nvSpPr>
        <p:spPr>
          <a:xfrm>
            <a:off x="8729447" y="617075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Weakness</a:t>
            </a:r>
            <a:endParaRPr lang="en-US" sz="54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3F0648F-104A-7841-A1FD-C76E4306A846}"/>
              </a:ext>
            </a:extLst>
          </p:cNvPr>
          <p:cNvSpPr/>
          <p:nvPr/>
        </p:nvSpPr>
        <p:spPr>
          <a:xfrm>
            <a:off x="12292652" y="4676634"/>
            <a:ext cx="5440177" cy="75848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843B3B4-0B9A-9542-98C4-A6AE4F015BAF}"/>
              </a:ext>
            </a:extLst>
          </p:cNvPr>
          <p:cNvGrpSpPr/>
          <p:nvPr/>
        </p:nvGrpSpPr>
        <p:grpSpPr>
          <a:xfrm>
            <a:off x="12314267" y="5825483"/>
            <a:ext cx="2298117" cy="1297858"/>
            <a:chOff x="1976284" y="6577781"/>
            <a:chExt cx="2713703" cy="1297858"/>
          </a:xfrm>
          <a:solidFill>
            <a:schemeClr val="accent3"/>
          </a:solidFill>
        </p:grpSpPr>
        <p:sp>
          <p:nvSpPr>
            <p:cNvPr id="102" name="Delay 101">
              <a:extLst>
                <a:ext uri="{FF2B5EF4-FFF2-40B4-BE49-F238E27FC236}">
                  <a16:creationId xmlns:a16="http://schemas.microsoft.com/office/drawing/2014/main" id="{560B1487-4579-9441-B9BA-4B4DF58AF1AC}"/>
                </a:ext>
              </a:extLst>
            </p:cNvPr>
            <p:cNvSpPr/>
            <p:nvPr/>
          </p:nvSpPr>
          <p:spPr>
            <a:xfrm>
              <a:off x="3392129" y="6577781"/>
              <a:ext cx="1297858" cy="129785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4C0F948-99D7-4E46-8A1B-D193D5F82A79}"/>
                </a:ext>
              </a:extLst>
            </p:cNvPr>
            <p:cNvSpPr/>
            <p:nvPr/>
          </p:nvSpPr>
          <p:spPr>
            <a:xfrm>
              <a:off x="1976284" y="6577781"/>
              <a:ext cx="2064774" cy="12978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F7EC3C56-4EBA-5A47-9206-A53BDBDEDCFF}"/>
              </a:ext>
            </a:extLst>
          </p:cNvPr>
          <p:cNvSpPr txBox="1"/>
          <p:nvPr/>
        </p:nvSpPr>
        <p:spPr>
          <a:xfrm>
            <a:off x="12847840" y="7856497"/>
            <a:ext cx="1764544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41A588D-A8AB-3849-A173-F5ACF362F8C4}"/>
              </a:ext>
            </a:extLst>
          </p:cNvPr>
          <p:cNvSpPr txBox="1"/>
          <p:nvPr/>
        </p:nvSpPr>
        <p:spPr>
          <a:xfrm>
            <a:off x="12854854" y="9414303"/>
            <a:ext cx="4428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important paragraph in this section.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10B334C-2976-A94E-AB10-083C807CBC77}"/>
              </a:ext>
            </a:extLst>
          </p:cNvPr>
          <p:cNvSpPr/>
          <p:nvPr/>
        </p:nvSpPr>
        <p:spPr>
          <a:xfrm>
            <a:off x="14450978" y="617075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Opportunity</a:t>
            </a:r>
            <a:endParaRPr lang="en-US" sz="54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A4CAECCB-9E98-A248-94D7-9C554F58B460}"/>
              </a:ext>
            </a:extLst>
          </p:cNvPr>
          <p:cNvSpPr/>
          <p:nvPr/>
        </p:nvSpPr>
        <p:spPr>
          <a:xfrm>
            <a:off x="18014184" y="4676634"/>
            <a:ext cx="5440177" cy="75848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51B56C7-0C27-A24D-8394-8C4879C47AF1}"/>
              </a:ext>
            </a:extLst>
          </p:cNvPr>
          <p:cNvGrpSpPr/>
          <p:nvPr/>
        </p:nvGrpSpPr>
        <p:grpSpPr>
          <a:xfrm>
            <a:off x="18035799" y="5825483"/>
            <a:ext cx="2298117" cy="1297858"/>
            <a:chOff x="1976284" y="6577781"/>
            <a:chExt cx="2713703" cy="1297858"/>
          </a:xfrm>
          <a:solidFill>
            <a:schemeClr val="accent4"/>
          </a:solidFill>
        </p:grpSpPr>
        <p:sp>
          <p:nvSpPr>
            <p:cNvPr id="109" name="Delay 108">
              <a:extLst>
                <a:ext uri="{FF2B5EF4-FFF2-40B4-BE49-F238E27FC236}">
                  <a16:creationId xmlns:a16="http://schemas.microsoft.com/office/drawing/2014/main" id="{E6431902-8202-0048-AD56-41B4E3FB1258}"/>
                </a:ext>
              </a:extLst>
            </p:cNvPr>
            <p:cNvSpPr/>
            <p:nvPr/>
          </p:nvSpPr>
          <p:spPr>
            <a:xfrm>
              <a:off x="3392129" y="6577781"/>
              <a:ext cx="1297858" cy="129785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D93C9A8-7B6A-EC4B-B141-F3D705736D9D}"/>
                </a:ext>
              </a:extLst>
            </p:cNvPr>
            <p:cNvSpPr/>
            <p:nvPr/>
          </p:nvSpPr>
          <p:spPr>
            <a:xfrm>
              <a:off x="1976284" y="6577781"/>
              <a:ext cx="2064774" cy="12978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8C7679A1-58FF-EC43-8A5B-E80C6AF7079D}"/>
              </a:ext>
            </a:extLst>
          </p:cNvPr>
          <p:cNvSpPr txBox="1"/>
          <p:nvPr/>
        </p:nvSpPr>
        <p:spPr>
          <a:xfrm>
            <a:off x="18569372" y="7856497"/>
            <a:ext cx="1764544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53108A4-227B-B445-B9B8-AB8A25884C02}"/>
              </a:ext>
            </a:extLst>
          </p:cNvPr>
          <p:cNvSpPr txBox="1"/>
          <p:nvPr/>
        </p:nvSpPr>
        <p:spPr>
          <a:xfrm>
            <a:off x="18576386" y="9414303"/>
            <a:ext cx="4428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important paragraph in this section.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D1AFDA2-5FD0-E64A-A747-61B22ECF75C1}"/>
              </a:ext>
            </a:extLst>
          </p:cNvPr>
          <p:cNvSpPr/>
          <p:nvPr/>
        </p:nvSpPr>
        <p:spPr>
          <a:xfrm>
            <a:off x="20172510" y="617075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Threats</a:t>
            </a:r>
            <a:endParaRPr lang="en-US" sz="5400" dirty="0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4" name="Gráfico 213">
            <a:extLst>
              <a:ext uri="{FF2B5EF4-FFF2-40B4-BE49-F238E27FC236}">
                <a16:creationId xmlns:a16="http://schemas.microsoft.com/office/drawing/2014/main" id="{1A24EF81-31B9-E74F-874D-E455EEF27C96}"/>
              </a:ext>
            </a:extLst>
          </p:cNvPr>
          <p:cNvSpPr/>
          <p:nvPr/>
        </p:nvSpPr>
        <p:spPr>
          <a:xfrm>
            <a:off x="7398330" y="6097676"/>
            <a:ext cx="559147" cy="745535"/>
          </a:xfrm>
          <a:custGeom>
            <a:avLst/>
            <a:gdLst>
              <a:gd name="connsiteX0" fmla="*/ 420178 w 428125"/>
              <a:gd name="connsiteY0" fmla="*/ 72034 h 570838"/>
              <a:gd name="connsiteX1" fmla="*/ 218010 w 428125"/>
              <a:gd name="connsiteY1" fmla="*/ 680 h 570838"/>
              <a:gd name="connsiteX2" fmla="*/ 210113 w 428125"/>
              <a:gd name="connsiteY2" fmla="*/ 680 h 570838"/>
              <a:gd name="connsiteX3" fmla="*/ 7944 w 428125"/>
              <a:gd name="connsiteY3" fmla="*/ 72034 h 570838"/>
              <a:gd name="connsiteX4" fmla="*/ 0 w 428125"/>
              <a:gd name="connsiteY4" fmla="*/ 83253 h 570838"/>
              <a:gd name="connsiteX5" fmla="*/ 0 w 428125"/>
              <a:gd name="connsiteY5" fmla="*/ 225961 h 570838"/>
              <a:gd name="connsiteX6" fmla="*/ 208697 w 428125"/>
              <a:gd name="connsiteY6" fmla="*/ 569561 h 570838"/>
              <a:gd name="connsiteX7" fmla="*/ 214063 w 428125"/>
              <a:gd name="connsiteY7" fmla="*/ 570839 h 570838"/>
              <a:gd name="connsiteX8" fmla="*/ 219429 w 428125"/>
              <a:gd name="connsiteY8" fmla="*/ 569561 h 570838"/>
              <a:gd name="connsiteX9" fmla="*/ 428126 w 428125"/>
              <a:gd name="connsiteY9" fmla="*/ 225961 h 570838"/>
              <a:gd name="connsiteX10" fmla="*/ 428126 w 428125"/>
              <a:gd name="connsiteY10" fmla="*/ 83253 h 570838"/>
              <a:gd name="connsiteX11" fmla="*/ 420178 w 428125"/>
              <a:gd name="connsiteY11" fmla="*/ 72034 h 570838"/>
              <a:gd name="connsiteX12" fmla="*/ 305715 w 428125"/>
              <a:gd name="connsiteY12" fmla="*/ 336476 h 570838"/>
              <a:gd name="connsiteX13" fmla="*/ 305715 w 428125"/>
              <a:gd name="connsiteY13" fmla="*/ 353292 h 570838"/>
              <a:gd name="connsiteX14" fmla="*/ 297306 w 428125"/>
              <a:gd name="connsiteY14" fmla="*/ 356776 h 570838"/>
              <a:gd name="connsiteX15" fmla="*/ 288897 w 428125"/>
              <a:gd name="connsiteY15" fmla="*/ 353292 h 570838"/>
              <a:gd name="connsiteX16" fmla="*/ 214059 w 428125"/>
              <a:gd name="connsiteY16" fmla="*/ 278454 h 570838"/>
              <a:gd name="connsiteX17" fmla="*/ 139221 w 428125"/>
              <a:gd name="connsiteY17" fmla="*/ 353292 h 570838"/>
              <a:gd name="connsiteX18" fmla="*/ 130813 w 428125"/>
              <a:gd name="connsiteY18" fmla="*/ 356776 h 570838"/>
              <a:gd name="connsiteX19" fmla="*/ 122404 w 428125"/>
              <a:gd name="connsiteY19" fmla="*/ 353292 h 570838"/>
              <a:gd name="connsiteX20" fmla="*/ 122404 w 428125"/>
              <a:gd name="connsiteY20" fmla="*/ 336476 h 570838"/>
              <a:gd name="connsiteX21" fmla="*/ 197242 w 428125"/>
              <a:gd name="connsiteY21" fmla="*/ 261638 h 570838"/>
              <a:gd name="connsiteX22" fmla="*/ 122404 w 428125"/>
              <a:gd name="connsiteY22" fmla="*/ 186800 h 570838"/>
              <a:gd name="connsiteX23" fmla="*/ 122404 w 428125"/>
              <a:gd name="connsiteY23" fmla="*/ 169984 h 570838"/>
              <a:gd name="connsiteX24" fmla="*/ 139220 w 428125"/>
              <a:gd name="connsiteY24" fmla="*/ 169984 h 570838"/>
              <a:gd name="connsiteX25" fmla="*/ 214058 w 428125"/>
              <a:gd name="connsiteY25" fmla="*/ 244822 h 570838"/>
              <a:gd name="connsiteX26" fmla="*/ 288896 w 428125"/>
              <a:gd name="connsiteY26" fmla="*/ 169984 h 570838"/>
              <a:gd name="connsiteX27" fmla="*/ 305712 w 428125"/>
              <a:gd name="connsiteY27" fmla="*/ 169984 h 570838"/>
              <a:gd name="connsiteX28" fmla="*/ 305712 w 428125"/>
              <a:gd name="connsiteY28" fmla="*/ 186800 h 570838"/>
              <a:gd name="connsiteX29" fmla="*/ 230874 w 428125"/>
              <a:gd name="connsiteY29" fmla="*/ 261638 h 570838"/>
              <a:gd name="connsiteX30" fmla="*/ 305715 w 428125"/>
              <a:gd name="connsiteY30" fmla="*/ 336476 h 57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8125" h="570838">
                <a:moveTo>
                  <a:pt x="420178" y="72034"/>
                </a:moveTo>
                <a:lnTo>
                  <a:pt x="218010" y="680"/>
                </a:lnTo>
                <a:cubicBezTo>
                  <a:pt x="215454" y="-227"/>
                  <a:pt x="212667" y="-227"/>
                  <a:pt x="210113" y="680"/>
                </a:cubicBezTo>
                <a:lnTo>
                  <a:pt x="7944" y="72034"/>
                </a:lnTo>
                <a:cubicBezTo>
                  <a:pt x="3182" y="73717"/>
                  <a:pt x="0" y="78212"/>
                  <a:pt x="0" y="83253"/>
                </a:cubicBezTo>
                <a:lnTo>
                  <a:pt x="0" y="225961"/>
                </a:lnTo>
                <a:cubicBezTo>
                  <a:pt x="0" y="410640"/>
                  <a:pt x="27385" y="478139"/>
                  <a:pt x="208697" y="569561"/>
                </a:cubicBezTo>
                <a:cubicBezTo>
                  <a:pt x="210392" y="570408"/>
                  <a:pt x="212228" y="570839"/>
                  <a:pt x="214063" y="570839"/>
                </a:cubicBezTo>
                <a:cubicBezTo>
                  <a:pt x="215898" y="570839"/>
                  <a:pt x="217733" y="570409"/>
                  <a:pt x="219429" y="569561"/>
                </a:cubicBezTo>
                <a:cubicBezTo>
                  <a:pt x="400740" y="478139"/>
                  <a:pt x="428126" y="410640"/>
                  <a:pt x="428126" y="225961"/>
                </a:cubicBezTo>
                <a:lnTo>
                  <a:pt x="428126" y="83253"/>
                </a:lnTo>
                <a:cubicBezTo>
                  <a:pt x="428122" y="78212"/>
                  <a:pt x="424939" y="73718"/>
                  <a:pt x="420178" y="72034"/>
                </a:cubicBezTo>
                <a:close/>
                <a:moveTo>
                  <a:pt x="305715" y="336476"/>
                </a:moveTo>
                <a:cubicBezTo>
                  <a:pt x="310360" y="341121"/>
                  <a:pt x="310360" y="348647"/>
                  <a:pt x="305715" y="353292"/>
                </a:cubicBezTo>
                <a:cubicBezTo>
                  <a:pt x="303392" y="355614"/>
                  <a:pt x="300349" y="356776"/>
                  <a:pt x="297306" y="356776"/>
                </a:cubicBezTo>
                <a:cubicBezTo>
                  <a:pt x="294263" y="356776"/>
                  <a:pt x="291221" y="355614"/>
                  <a:pt x="288897" y="353292"/>
                </a:cubicBezTo>
                <a:lnTo>
                  <a:pt x="214059" y="278454"/>
                </a:lnTo>
                <a:lnTo>
                  <a:pt x="139221" y="353292"/>
                </a:lnTo>
                <a:cubicBezTo>
                  <a:pt x="136899" y="355614"/>
                  <a:pt x="133855" y="356776"/>
                  <a:pt x="130813" y="356776"/>
                </a:cubicBezTo>
                <a:cubicBezTo>
                  <a:pt x="127770" y="356776"/>
                  <a:pt x="124728" y="355614"/>
                  <a:pt x="122404" y="353292"/>
                </a:cubicBezTo>
                <a:cubicBezTo>
                  <a:pt x="117758" y="348646"/>
                  <a:pt x="117758" y="341120"/>
                  <a:pt x="122404" y="336476"/>
                </a:cubicBezTo>
                <a:lnTo>
                  <a:pt x="197242" y="261638"/>
                </a:lnTo>
                <a:lnTo>
                  <a:pt x="122404" y="186800"/>
                </a:lnTo>
                <a:cubicBezTo>
                  <a:pt x="117758" y="182154"/>
                  <a:pt x="117758" y="174628"/>
                  <a:pt x="122404" y="169984"/>
                </a:cubicBezTo>
                <a:cubicBezTo>
                  <a:pt x="127050" y="165338"/>
                  <a:pt x="134576" y="165338"/>
                  <a:pt x="139220" y="169984"/>
                </a:cubicBezTo>
                <a:lnTo>
                  <a:pt x="214058" y="244822"/>
                </a:lnTo>
                <a:lnTo>
                  <a:pt x="288896" y="169984"/>
                </a:lnTo>
                <a:cubicBezTo>
                  <a:pt x="293542" y="165338"/>
                  <a:pt x="301068" y="165338"/>
                  <a:pt x="305712" y="169984"/>
                </a:cubicBezTo>
                <a:cubicBezTo>
                  <a:pt x="310358" y="174629"/>
                  <a:pt x="310358" y="182155"/>
                  <a:pt x="305712" y="186800"/>
                </a:cubicBezTo>
                <a:lnTo>
                  <a:pt x="230874" y="261638"/>
                </a:lnTo>
                <a:lnTo>
                  <a:pt x="305715" y="336476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5" name="Gráfico 214">
            <a:extLst>
              <a:ext uri="{FF2B5EF4-FFF2-40B4-BE49-F238E27FC236}">
                <a16:creationId xmlns:a16="http://schemas.microsoft.com/office/drawing/2014/main" id="{A4525FD4-24AB-6845-B27A-B0475288CFA2}"/>
              </a:ext>
            </a:extLst>
          </p:cNvPr>
          <p:cNvSpPr/>
          <p:nvPr/>
        </p:nvSpPr>
        <p:spPr>
          <a:xfrm>
            <a:off x="1666369" y="6071550"/>
            <a:ext cx="559147" cy="745535"/>
          </a:xfrm>
          <a:custGeom>
            <a:avLst/>
            <a:gdLst>
              <a:gd name="connsiteX0" fmla="*/ 420178 w 428125"/>
              <a:gd name="connsiteY0" fmla="*/ 72034 h 570838"/>
              <a:gd name="connsiteX1" fmla="*/ 218010 w 428125"/>
              <a:gd name="connsiteY1" fmla="*/ 680 h 570838"/>
              <a:gd name="connsiteX2" fmla="*/ 210113 w 428125"/>
              <a:gd name="connsiteY2" fmla="*/ 680 h 570838"/>
              <a:gd name="connsiteX3" fmla="*/ 7944 w 428125"/>
              <a:gd name="connsiteY3" fmla="*/ 72034 h 570838"/>
              <a:gd name="connsiteX4" fmla="*/ 0 w 428125"/>
              <a:gd name="connsiteY4" fmla="*/ 83253 h 570838"/>
              <a:gd name="connsiteX5" fmla="*/ 0 w 428125"/>
              <a:gd name="connsiteY5" fmla="*/ 225961 h 570838"/>
              <a:gd name="connsiteX6" fmla="*/ 208697 w 428125"/>
              <a:gd name="connsiteY6" fmla="*/ 569561 h 570838"/>
              <a:gd name="connsiteX7" fmla="*/ 214063 w 428125"/>
              <a:gd name="connsiteY7" fmla="*/ 570839 h 570838"/>
              <a:gd name="connsiteX8" fmla="*/ 219429 w 428125"/>
              <a:gd name="connsiteY8" fmla="*/ 569561 h 570838"/>
              <a:gd name="connsiteX9" fmla="*/ 428126 w 428125"/>
              <a:gd name="connsiteY9" fmla="*/ 225961 h 570838"/>
              <a:gd name="connsiteX10" fmla="*/ 428126 w 428125"/>
              <a:gd name="connsiteY10" fmla="*/ 83253 h 570838"/>
              <a:gd name="connsiteX11" fmla="*/ 420178 w 428125"/>
              <a:gd name="connsiteY11" fmla="*/ 72034 h 570838"/>
              <a:gd name="connsiteX12" fmla="*/ 353284 w 428125"/>
              <a:gd name="connsiteY12" fmla="*/ 186800 h 570838"/>
              <a:gd name="connsiteX13" fmla="*/ 186791 w 428125"/>
              <a:gd name="connsiteY13" fmla="*/ 353292 h 570838"/>
              <a:gd name="connsiteX14" fmla="*/ 178382 w 428125"/>
              <a:gd name="connsiteY14" fmla="*/ 356776 h 570838"/>
              <a:gd name="connsiteX15" fmla="*/ 169974 w 428125"/>
              <a:gd name="connsiteY15" fmla="*/ 353292 h 570838"/>
              <a:gd name="connsiteX16" fmla="*/ 74836 w 428125"/>
              <a:gd name="connsiteY16" fmla="*/ 258154 h 570838"/>
              <a:gd name="connsiteX17" fmla="*/ 74836 w 428125"/>
              <a:gd name="connsiteY17" fmla="*/ 241337 h 570838"/>
              <a:gd name="connsiteX18" fmla="*/ 91652 w 428125"/>
              <a:gd name="connsiteY18" fmla="*/ 241337 h 570838"/>
              <a:gd name="connsiteX19" fmla="*/ 178382 w 428125"/>
              <a:gd name="connsiteY19" fmla="*/ 328068 h 570838"/>
              <a:gd name="connsiteX20" fmla="*/ 336467 w 428125"/>
              <a:gd name="connsiteY20" fmla="*/ 169984 h 570838"/>
              <a:gd name="connsiteX21" fmla="*/ 353283 w 428125"/>
              <a:gd name="connsiteY21" fmla="*/ 169984 h 570838"/>
              <a:gd name="connsiteX22" fmla="*/ 353284 w 428125"/>
              <a:gd name="connsiteY22" fmla="*/ 186800 h 57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8125" h="570838">
                <a:moveTo>
                  <a:pt x="420178" y="72034"/>
                </a:moveTo>
                <a:lnTo>
                  <a:pt x="218010" y="680"/>
                </a:lnTo>
                <a:cubicBezTo>
                  <a:pt x="215454" y="-227"/>
                  <a:pt x="212667" y="-227"/>
                  <a:pt x="210113" y="680"/>
                </a:cubicBezTo>
                <a:lnTo>
                  <a:pt x="7944" y="72034"/>
                </a:lnTo>
                <a:cubicBezTo>
                  <a:pt x="3182" y="73717"/>
                  <a:pt x="0" y="78212"/>
                  <a:pt x="0" y="83253"/>
                </a:cubicBezTo>
                <a:lnTo>
                  <a:pt x="0" y="225961"/>
                </a:lnTo>
                <a:cubicBezTo>
                  <a:pt x="0" y="410640"/>
                  <a:pt x="27385" y="478139"/>
                  <a:pt x="208697" y="569561"/>
                </a:cubicBezTo>
                <a:cubicBezTo>
                  <a:pt x="210392" y="570408"/>
                  <a:pt x="212228" y="570839"/>
                  <a:pt x="214063" y="570839"/>
                </a:cubicBezTo>
                <a:cubicBezTo>
                  <a:pt x="215898" y="570839"/>
                  <a:pt x="217733" y="570409"/>
                  <a:pt x="219429" y="569561"/>
                </a:cubicBezTo>
                <a:cubicBezTo>
                  <a:pt x="400740" y="478139"/>
                  <a:pt x="428126" y="410640"/>
                  <a:pt x="428126" y="225961"/>
                </a:cubicBezTo>
                <a:lnTo>
                  <a:pt x="428126" y="83253"/>
                </a:lnTo>
                <a:cubicBezTo>
                  <a:pt x="428122" y="78212"/>
                  <a:pt x="424939" y="73718"/>
                  <a:pt x="420178" y="72034"/>
                </a:cubicBezTo>
                <a:close/>
                <a:moveTo>
                  <a:pt x="353284" y="186800"/>
                </a:moveTo>
                <a:lnTo>
                  <a:pt x="186791" y="353292"/>
                </a:lnTo>
                <a:cubicBezTo>
                  <a:pt x="184469" y="355614"/>
                  <a:pt x="181425" y="356776"/>
                  <a:pt x="178382" y="356776"/>
                </a:cubicBezTo>
                <a:cubicBezTo>
                  <a:pt x="175340" y="356776"/>
                  <a:pt x="172297" y="355614"/>
                  <a:pt x="169974" y="353292"/>
                </a:cubicBezTo>
                <a:lnTo>
                  <a:pt x="74836" y="258154"/>
                </a:lnTo>
                <a:cubicBezTo>
                  <a:pt x="70190" y="253508"/>
                  <a:pt x="70190" y="245982"/>
                  <a:pt x="74836" y="241337"/>
                </a:cubicBezTo>
                <a:cubicBezTo>
                  <a:pt x="79482" y="236693"/>
                  <a:pt x="87007" y="236692"/>
                  <a:pt x="91652" y="241337"/>
                </a:cubicBezTo>
                <a:lnTo>
                  <a:pt x="178382" y="328068"/>
                </a:lnTo>
                <a:lnTo>
                  <a:pt x="336467" y="169984"/>
                </a:lnTo>
                <a:cubicBezTo>
                  <a:pt x="341113" y="165338"/>
                  <a:pt x="348638" y="165338"/>
                  <a:pt x="353283" y="169984"/>
                </a:cubicBezTo>
                <a:cubicBezTo>
                  <a:pt x="357929" y="174628"/>
                  <a:pt x="357929" y="182154"/>
                  <a:pt x="353284" y="18680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6" name="Gráfico 219">
            <a:extLst>
              <a:ext uri="{FF2B5EF4-FFF2-40B4-BE49-F238E27FC236}">
                <a16:creationId xmlns:a16="http://schemas.microsoft.com/office/drawing/2014/main" id="{10451AFC-7B30-B14C-A7DE-344CCE89945A}"/>
              </a:ext>
            </a:extLst>
          </p:cNvPr>
          <p:cNvSpPr/>
          <p:nvPr/>
        </p:nvSpPr>
        <p:spPr>
          <a:xfrm>
            <a:off x="13005852" y="6069464"/>
            <a:ext cx="746055" cy="746056"/>
          </a:xfrm>
          <a:custGeom>
            <a:avLst/>
            <a:gdLst>
              <a:gd name="connsiteX0" fmla="*/ 462461 w 571235"/>
              <a:gd name="connsiteY0" fmla="*/ 222960 h 571236"/>
              <a:gd name="connsiteX1" fmla="*/ 467350 w 571235"/>
              <a:gd name="connsiteY1" fmla="*/ 181757 h 571236"/>
              <a:gd name="connsiteX2" fmla="*/ 285593 w 571235"/>
              <a:gd name="connsiteY2" fmla="*/ 0 h 571236"/>
              <a:gd name="connsiteX3" fmla="*/ 103835 w 571235"/>
              <a:gd name="connsiteY3" fmla="*/ 181757 h 571236"/>
              <a:gd name="connsiteX4" fmla="*/ 108731 w 571235"/>
              <a:gd name="connsiteY4" fmla="*/ 222982 h 571236"/>
              <a:gd name="connsiteX5" fmla="*/ 0 w 571235"/>
              <a:gd name="connsiteY5" fmla="*/ 389302 h 571236"/>
              <a:gd name="connsiteX6" fmla="*/ 181757 w 571235"/>
              <a:gd name="connsiteY6" fmla="*/ 571236 h 571236"/>
              <a:gd name="connsiteX7" fmla="*/ 285618 w 571235"/>
              <a:gd name="connsiteY7" fmla="*/ 538249 h 571236"/>
              <a:gd name="connsiteX8" fmla="*/ 389478 w 571235"/>
              <a:gd name="connsiteY8" fmla="*/ 571236 h 571236"/>
              <a:gd name="connsiteX9" fmla="*/ 571235 w 571235"/>
              <a:gd name="connsiteY9" fmla="*/ 389302 h 571236"/>
              <a:gd name="connsiteX10" fmla="*/ 462461 w 571235"/>
              <a:gd name="connsiteY10" fmla="*/ 222960 h 571236"/>
              <a:gd name="connsiteX11" fmla="*/ 285593 w 571235"/>
              <a:gd name="connsiteY11" fmla="*/ 51931 h 571236"/>
              <a:gd name="connsiteX12" fmla="*/ 415420 w 571235"/>
              <a:gd name="connsiteY12" fmla="*/ 181758 h 571236"/>
              <a:gd name="connsiteX13" fmla="*/ 412385 w 571235"/>
              <a:gd name="connsiteY13" fmla="*/ 209151 h 571236"/>
              <a:gd name="connsiteX14" fmla="*/ 389480 w 571235"/>
              <a:gd name="connsiteY14" fmla="*/ 207545 h 571236"/>
              <a:gd name="connsiteX15" fmla="*/ 285619 w 571235"/>
              <a:gd name="connsiteY15" fmla="*/ 240355 h 571236"/>
              <a:gd name="connsiteX16" fmla="*/ 181758 w 571235"/>
              <a:gd name="connsiteY16" fmla="*/ 207545 h 571236"/>
              <a:gd name="connsiteX17" fmla="*/ 158804 w 571235"/>
              <a:gd name="connsiteY17" fmla="*/ 209159 h 571236"/>
              <a:gd name="connsiteX18" fmla="*/ 155767 w 571235"/>
              <a:gd name="connsiteY18" fmla="*/ 181758 h 571236"/>
              <a:gd name="connsiteX19" fmla="*/ 285593 w 571235"/>
              <a:gd name="connsiteY19" fmla="*/ 51931 h 571236"/>
              <a:gd name="connsiteX20" fmla="*/ 388888 w 571235"/>
              <a:gd name="connsiteY20" fmla="*/ 259536 h 571236"/>
              <a:gd name="connsiteX21" fmla="*/ 339559 w 571235"/>
              <a:gd name="connsiteY21" fmla="*/ 299471 h 571236"/>
              <a:gd name="connsiteX22" fmla="*/ 324724 w 571235"/>
              <a:gd name="connsiteY22" fmla="*/ 277451 h 571236"/>
              <a:gd name="connsiteX23" fmla="*/ 388888 w 571235"/>
              <a:gd name="connsiteY23" fmla="*/ 259536 h 571236"/>
              <a:gd name="connsiteX24" fmla="*/ 181757 w 571235"/>
              <a:gd name="connsiteY24" fmla="*/ 519129 h 571236"/>
              <a:gd name="connsiteX25" fmla="*/ 51930 w 571235"/>
              <a:gd name="connsiteY25" fmla="*/ 389302 h 571236"/>
              <a:gd name="connsiteX26" fmla="*/ 127789 w 571235"/>
              <a:gd name="connsiteY26" fmla="*/ 271588 h 571236"/>
              <a:gd name="connsiteX27" fmla="*/ 212611 w 571235"/>
              <a:gd name="connsiteY27" fmla="*/ 348099 h 571236"/>
              <a:gd name="connsiteX28" fmla="*/ 207722 w 571235"/>
              <a:gd name="connsiteY28" fmla="*/ 389302 h 571236"/>
              <a:gd name="connsiteX29" fmla="*/ 246511 w 571235"/>
              <a:gd name="connsiteY29" fmla="*/ 501153 h 571236"/>
              <a:gd name="connsiteX30" fmla="*/ 181757 w 571235"/>
              <a:gd name="connsiteY30" fmla="*/ 519129 h 571236"/>
              <a:gd name="connsiteX31" fmla="*/ 231664 w 571235"/>
              <a:gd name="connsiteY31" fmla="*/ 299492 h 571236"/>
              <a:gd name="connsiteX32" fmla="*/ 182292 w 571235"/>
              <a:gd name="connsiteY32" fmla="*/ 259530 h 571236"/>
              <a:gd name="connsiteX33" fmla="*/ 246511 w 571235"/>
              <a:gd name="connsiteY33" fmla="*/ 277451 h 571236"/>
              <a:gd name="connsiteX34" fmla="*/ 231664 w 571235"/>
              <a:gd name="connsiteY34" fmla="*/ 299492 h 571236"/>
              <a:gd name="connsiteX35" fmla="*/ 285619 w 571235"/>
              <a:gd name="connsiteY35" fmla="*/ 466395 h 571236"/>
              <a:gd name="connsiteX36" fmla="*/ 259654 w 571235"/>
              <a:gd name="connsiteY36" fmla="*/ 389302 h 571236"/>
              <a:gd name="connsiteX37" fmla="*/ 262688 w 571235"/>
              <a:gd name="connsiteY37" fmla="*/ 361908 h 571236"/>
              <a:gd name="connsiteX38" fmla="*/ 285593 w 571235"/>
              <a:gd name="connsiteY38" fmla="*/ 363513 h 571236"/>
              <a:gd name="connsiteX39" fmla="*/ 308547 w 571235"/>
              <a:gd name="connsiteY39" fmla="*/ 361900 h 571236"/>
              <a:gd name="connsiteX40" fmla="*/ 311584 w 571235"/>
              <a:gd name="connsiteY40" fmla="*/ 389301 h 571236"/>
              <a:gd name="connsiteX41" fmla="*/ 285619 w 571235"/>
              <a:gd name="connsiteY41" fmla="*/ 466395 h 571236"/>
              <a:gd name="connsiteX42" fmla="*/ 389480 w 571235"/>
              <a:gd name="connsiteY42" fmla="*/ 519129 h 571236"/>
              <a:gd name="connsiteX43" fmla="*/ 324725 w 571235"/>
              <a:gd name="connsiteY43" fmla="*/ 501154 h 571236"/>
              <a:gd name="connsiteX44" fmla="*/ 363515 w 571235"/>
              <a:gd name="connsiteY44" fmla="*/ 389303 h 571236"/>
              <a:gd name="connsiteX45" fmla="*/ 358619 w 571235"/>
              <a:gd name="connsiteY45" fmla="*/ 348078 h 571236"/>
              <a:gd name="connsiteX46" fmla="*/ 443409 w 571235"/>
              <a:gd name="connsiteY46" fmla="*/ 271568 h 571236"/>
              <a:gd name="connsiteX47" fmla="*/ 519307 w 571235"/>
              <a:gd name="connsiteY47" fmla="*/ 389303 h 571236"/>
              <a:gd name="connsiteX48" fmla="*/ 389480 w 571235"/>
              <a:gd name="connsiteY48" fmla="*/ 519129 h 57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71235" h="571236">
                <a:moveTo>
                  <a:pt x="462461" y="222960"/>
                </a:moveTo>
                <a:cubicBezTo>
                  <a:pt x="465551" y="209697"/>
                  <a:pt x="467350" y="195947"/>
                  <a:pt x="467350" y="181757"/>
                </a:cubicBezTo>
                <a:cubicBezTo>
                  <a:pt x="467350" y="81535"/>
                  <a:pt x="385816" y="0"/>
                  <a:pt x="285593" y="0"/>
                </a:cubicBezTo>
                <a:cubicBezTo>
                  <a:pt x="185370" y="0"/>
                  <a:pt x="103835" y="81535"/>
                  <a:pt x="103835" y="181757"/>
                </a:cubicBezTo>
                <a:cubicBezTo>
                  <a:pt x="103835" y="195954"/>
                  <a:pt x="105637" y="209713"/>
                  <a:pt x="108731" y="222982"/>
                </a:cubicBezTo>
                <a:cubicBezTo>
                  <a:pt x="44796" y="251168"/>
                  <a:pt x="0" y="315061"/>
                  <a:pt x="0" y="389302"/>
                </a:cubicBezTo>
                <a:cubicBezTo>
                  <a:pt x="0" y="489525"/>
                  <a:pt x="81535" y="571236"/>
                  <a:pt x="181757" y="571236"/>
                </a:cubicBezTo>
                <a:cubicBezTo>
                  <a:pt x="220374" y="571236"/>
                  <a:pt x="256145" y="558864"/>
                  <a:pt x="285618" y="538249"/>
                </a:cubicBezTo>
                <a:cubicBezTo>
                  <a:pt x="315090" y="558864"/>
                  <a:pt x="350861" y="571236"/>
                  <a:pt x="389478" y="571236"/>
                </a:cubicBezTo>
                <a:cubicBezTo>
                  <a:pt x="489701" y="571236"/>
                  <a:pt x="571235" y="489525"/>
                  <a:pt x="571235" y="389302"/>
                </a:cubicBezTo>
                <a:cubicBezTo>
                  <a:pt x="571236" y="315042"/>
                  <a:pt x="526422" y="251135"/>
                  <a:pt x="462461" y="222960"/>
                </a:cubicBezTo>
                <a:close/>
                <a:moveTo>
                  <a:pt x="285593" y="51931"/>
                </a:moveTo>
                <a:cubicBezTo>
                  <a:pt x="357175" y="51931"/>
                  <a:pt x="415420" y="110175"/>
                  <a:pt x="415420" y="181758"/>
                </a:cubicBezTo>
                <a:cubicBezTo>
                  <a:pt x="415420" y="191170"/>
                  <a:pt x="414297" y="200303"/>
                  <a:pt x="412385" y="209151"/>
                </a:cubicBezTo>
                <a:cubicBezTo>
                  <a:pt x="404865" y="208198"/>
                  <a:pt x="397255" y="207545"/>
                  <a:pt x="389480" y="207545"/>
                </a:cubicBezTo>
                <a:cubicBezTo>
                  <a:pt x="350863" y="207545"/>
                  <a:pt x="315090" y="219741"/>
                  <a:pt x="285619" y="240355"/>
                </a:cubicBezTo>
                <a:cubicBezTo>
                  <a:pt x="256146" y="219740"/>
                  <a:pt x="220375" y="207545"/>
                  <a:pt x="181758" y="207545"/>
                </a:cubicBezTo>
                <a:cubicBezTo>
                  <a:pt x="173967" y="207545"/>
                  <a:pt x="166339" y="208202"/>
                  <a:pt x="158804" y="209159"/>
                </a:cubicBezTo>
                <a:cubicBezTo>
                  <a:pt x="156891" y="200308"/>
                  <a:pt x="155767" y="191171"/>
                  <a:pt x="155767" y="181758"/>
                </a:cubicBezTo>
                <a:cubicBezTo>
                  <a:pt x="155766" y="110175"/>
                  <a:pt x="214011" y="51931"/>
                  <a:pt x="285593" y="51931"/>
                </a:cubicBezTo>
                <a:close/>
                <a:moveTo>
                  <a:pt x="388888" y="259536"/>
                </a:moveTo>
                <a:cubicBezTo>
                  <a:pt x="375998" y="276606"/>
                  <a:pt x="359189" y="290429"/>
                  <a:pt x="339559" y="299471"/>
                </a:cubicBezTo>
                <a:cubicBezTo>
                  <a:pt x="335148" y="291753"/>
                  <a:pt x="330180" y="284409"/>
                  <a:pt x="324724" y="277451"/>
                </a:cubicBezTo>
                <a:cubicBezTo>
                  <a:pt x="343700" y="266417"/>
                  <a:pt x="365430" y="259644"/>
                  <a:pt x="388888" y="259536"/>
                </a:cubicBezTo>
                <a:close/>
                <a:moveTo>
                  <a:pt x="181757" y="519129"/>
                </a:moveTo>
                <a:cubicBezTo>
                  <a:pt x="110174" y="519129"/>
                  <a:pt x="51930" y="460885"/>
                  <a:pt x="51930" y="389302"/>
                </a:cubicBezTo>
                <a:cubicBezTo>
                  <a:pt x="51930" y="337029"/>
                  <a:pt x="83156" y="292149"/>
                  <a:pt x="127789" y="271588"/>
                </a:cubicBezTo>
                <a:cubicBezTo>
                  <a:pt x="147076" y="305335"/>
                  <a:pt x="176801" y="332325"/>
                  <a:pt x="212611" y="348099"/>
                </a:cubicBezTo>
                <a:cubicBezTo>
                  <a:pt x="209521" y="361362"/>
                  <a:pt x="207722" y="375111"/>
                  <a:pt x="207722" y="389302"/>
                </a:cubicBezTo>
                <a:cubicBezTo>
                  <a:pt x="207722" y="431493"/>
                  <a:pt x="222299" y="470273"/>
                  <a:pt x="246511" y="501153"/>
                </a:cubicBezTo>
                <a:cubicBezTo>
                  <a:pt x="227373" y="512282"/>
                  <a:pt x="205443" y="519129"/>
                  <a:pt x="181757" y="519129"/>
                </a:cubicBezTo>
                <a:close/>
                <a:moveTo>
                  <a:pt x="231664" y="299492"/>
                </a:moveTo>
                <a:cubicBezTo>
                  <a:pt x="212017" y="290448"/>
                  <a:pt x="195193" y="276614"/>
                  <a:pt x="182292" y="259530"/>
                </a:cubicBezTo>
                <a:cubicBezTo>
                  <a:pt x="205773" y="259628"/>
                  <a:pt x="227522" y="266408"/>
                  <a:pt x="246511" y="277451"/>
                </a:cubicBezTo>
                <a:cubicBezTo>
                  <a:pt x="241050" y="284415"/>
                  <a:pt x="236078" y="291765"/>
                  <a:pt x="231664" y="299492"/>
                </a:cubicBezTo>
                <a:close/>
                <a:moveTo>
                  <a:pt x="285619" y="466395"/>
                </a:moveTo>
                <a:cubicBezTo>
                  <a:pt x="269520" y="444774"/>
                  <a:pt x="259654" y="418267"/>
                  <a:pt x="259654" y="389302"/>
                </a:cubicBezTo>
                <a:cubicBezTo>
                  <a:pt x="259654" y="379890"/>
                  <a:pt x="260777" y="370757"/>
                  <a:pt x="262688" y="361908"/>
                </a:cubicBezTo>
                <a:cubicBezTo>
                  <a:pt x="270208" y="362861"/>
                  <a:pt x="277818" y="363513"/>
                  <a:pt x="285593" y="363513"/>
                </a:cubicBezTo>
                <a:cubicBezTo>
                  <a:pt x="293384" y="363513"/>
                  <a:pt x="301012" y="362856"/>
                  <a:pt x="308547" y="361900"/>
                </a:cubicBezTo>
                <a:cubicBezTo>
                  <a:pt x="310460" y="370750"/>
                  <a:pt x="311584" y="379887"/>
                  <a:pt x="311584" y="389301"/>
                </a:cubicBezTo>
                <a:cubicBezTo>
                  <a:pt x="311584" y="418267"/>
                  <a:pt x="301716" y="444774"/>
                  <a:pt x="285619" y="466395"/>
                </a:cubicBezTo>
                <a:close/>
                <a:moveTo>
                  <a:pt x="389480" y="519129"/>
                </a:moveTo>
                <a:cubicBezTo>
                  <a:pt x="365793" y="519129"/>
                  <a:pt x="343863" y="512282"/>
                  <a:pt x="324725" y="501154"/>
                </a:cubicBezTo>
                <a:cubicBezTo>
                  <a:pt x="348937" y="470275"/>
                  <a:pt x="363515" y="431495"/>
                  <a:pt x="363515" y="389303"/>
                </a:cubicBezTo>
                <a:cubicBezTo>
                  <a:pt x="363515" y="375105"/>
                  <a:pt x="361713" y="361347"/>
                  <a:pt x="358619" y="348078"/>
                </a:cubicBezTo>
                <a:cubicBezTo>
                  <a:pt x="394415" y="332298"/>
                  <a:pt x="424130" y="305311"/>
                  <a:pt x="443409" y="271568"/>
                </a:cubicBezTo>
                <a:cubicBezTo>
                  <a:pt x="488063" y="292119"/>
                  <a:pt x="519307" y="337014"/>
                  <a:pt x="519307" y="389303"/>
                </a:cubicBezTo>
                <a:cubicBezTo>
                  <a:pt x="519307" y="460885"/>
                  <a:pt x="461062" y="519129"/>
                  <a:pt x="389480" y="519129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7" name="Gráfico 73">
            <a:extLst>
              <a:ext uri="{FF2B5EF4-FFF2-40B4-BE49-F238E27FC236}">
                <a16:creationId xmlns:a16="http://schemas.microsoft.com/office/drawing/2014/main" id="{0107EE17-7E96-6B4E-80A9-0940E90932E7}"/>
              </a:ext>
            </a:extLst>
          </p:cNvPr>
          <p:cNvSpPr/>
          <p:nvPr/>
        </p:nvSpPr>
        <p:spPr>
          <a:xfrm>
            <a:off x="18754131" y="6048310"/>
            <a:ext cx="683400" cy="745527"/>
          </a:xfrm>
          <a:custGeom>
            <a:avLst/>
            <a:gdLst>
              <a:gd name="connsiteX0" fmla="*/ 447565 w 523262"/>
              <a:gd name="connsiteY0" fmla="*/ 445357 h 570831"/>
              <a:gd name="connsiteX1" fmla="*/ 523262 w 523262"/>
              <a:gd name="connsiteY1" fmla="*/ 261630 h 570831"/>
              <a:gd name="connsiteX2" fmla="*/ 261631 w 523262"/>
              <a:gd name="connsiteY2" fmla="*/ 0 h 570831"/>
              <a:gd name="connsiteX3" fmla="*/ 0 w 523262"/>
              <a:gd name="connsiteY3" fmla="*/ 261631 h 570831"/>
              <a:gd name="connsiteX4" fmla="*/ 75698 w 523262"/>
              <a:gd name="connsiteY4" fmla="*/ 445359 h 570831"/>
              <a:gd name="connsiteX5" fmla="*/ 61738 w 523262"/>
              <a:gd name="connsiteY5" fmla="*/ 468609 h 570831"/>
              <a:gd name="connsiteX6" fmla="*/ 61088 w 523262"/>
              <a:gd name="connsiteY6" fmla="*/ 520777 h 570831"/>
              <a:gd name="connsiteX7" fmla="*/ 106149 w 523262"/>
              <a:gd name="connsiteY7" fmla="*/ 547048 h 570831"/>
              <a:gd name="connsiteX8" fmla="*/ 152488 w 523262"/>
              <a:gd name="connsiteY8" fmla="*/ 518408 h 570831"/>
              <a:gd name="connsiteX9" fmla="*/ 152674 w 523262"/>
              <a:gd name="connsiteY9" fmla="*/ 518037 h 570831"/>
              <a:gd name="connsiteX10" fmla="*/ 165403 w 523262"/>
              <a:gd name="connsiteY10" fmla="*/ 550114 h 570831"/>
              <a:gd name="connsiteX11" fmla="*/ 209207 w 523262"/>
              <a:gd name="connsiteY11" fmla="*/ 570831 h 570831"/>
              <a:gd name="connsiteX12" fmla="*/ 261631 w 523262"/>
              <a:gd name="connsiteY12" fmla="*/ 535804 h 570831"/>
              <a:gd name="connsiteX13" fmla="*/ 314055 w 523262"/>
              <a:gd name="connsiteY13" fmla="*/ 570831 h 570831"/>
              <a:gd name="connsiteX14" fmla="*/ 357862 w 523262"/>
              <a:gd name="connsiteY14" fmla="*/ 550113 h 570831"/>
              <a:gd name="connsiteX15" fmla="*/ 370591 w 523262"/>
              <a:gd name="connsiteY15" fmla="*/ 518036 h 570831"/>
              <a:gd name="connsiteX16" fmla="*/ 370777 w 523262"/>
              <a:gd name="connsiteY16" fmla="*/ 518407 h 570831"/>
              <a:gd name="connsiteX17" fmla="*/ 417116 w 523262"/>
              <a:gd name="connsiteY17" fmla="*/ 547047 h 570831"/>
              <a:gd name="connsiteX18" fmla="*/ 462177 w 523262"/>
              <a:gd name="connsiteY18" fmla="*/ 520776 h 570831"/>
              <a:gd name="connsiteX19" fmla="*/ 461527 w 523262"/>
              <a:gd name="connsiteY19" fmla="*/ 468608 h 570831"/>
              <a:gd name="connsiteX20" fmla="*/ 447565 w 523262"/>
              <a:gd name="connsiteY20" fmla="*/ 445357 h 570831"/>
              <a:gd name="connsiteX21" fmla="*/ 154600 w 523262"/>
              <a:gd name="connsiteY21" fmla="*/ 309200 h 570831"/>
              <a:gd name="connsiteX22" fmla="*/ 71354 w 523262"/>
              <a:gd name="connsiteY22" fmla="*/ 225953 h 570831"/>
              <a:gd name="connsiteX23" fmla="*/ 154600 w 523262"/>
              <a:gd name="connsiteY23" fmla="*/ 142708 h 570831"/>
              <a:gd name="connsiteX24" fmla="*/ 237847 w 523262"/>
              <a:gd name="connsiteY24" fmla="*/ 225954 h 570831"/>
              <a:gd name="connsiteX25" fmla="*/ 154600 w 523262"/>
              <a:gd name="connsiteY25" fmla="*/ 309200 h 570831"/>
              <a:gd name="connsiteX26" fmla="*/ 261445 w 523262"/>
              <a:gd name="connsiteY26" fmla="*/ 347014 h 570831"/>
              <a:gd name="connsiteX27" fmla="*/ 244233 w 523262"/>
              <a:gd name="connsiteY27" fmla="*/ 395071 h 570831"/>
              <a:gd name="connsiteX28" fmla="*/ 221865 w 523262"/>
              <a:gd name="connsiteY28" fmla="*/ 404316 h 570831"/>
              <a:gd name="connsiteX29" fmla="*/ 199543 w 523262"/>
              <a:gd name="connsiteY29" fmla="*/ 395118 h 570831"/>
              <a:gd name="connsiteX30" fmla="*/ 199520 w 523262"/>
              <a:gd name="connsiteY30" fmla="*/ 350406 h 570831"/>
              <a:gd name="connsiteX31" fmla="*/ 199543 w 523262"/>
              <a:gd name="connsiteY31" fmla="*/ 350382 h 570831"/>
              <a:gd name="connsiteX32" fmla="*/ 247600 w 523262"/>
              <a:gd name="connsiteY32" fmla="*/ 333170 h 570831"/>
              <a:gd name="connsiteX33" fmla="*/ 258145 w 523262"/>
              <a:gd name="connsiteY33" fmla="*/ 336468 h 570831"/>
              <a:gd name="connsiteX34" fmla="*/ 261445 w 523262"/>
              <a:gd name="connsiteY34" fmla="*/ 347014 h 570831"/>
              <a:gd name="connsiteX35" fmla="*/ 323764 w 523262"/>
              <a:gd name="connsiteY35" fmla="*/ 395071 h 570831"/>
              <a:gd name="connsiteX36" fmla="*/ 301373 w 523262"/>
              <a:gd name="connsiteY36" fmla="*/ 404316 h 570831"/>
              <a:gd name="connsiteX37" fmla="*/ 279052 w 523262"/>
              <a:gd name="connsiteY37" fmla="*/ 395094 h 570831"/>
              <a:gd name="connsiteX38" fmla="*/ 261817 w 523262"/>
              <a:gd name="connsiteY38" fmla="*/ 347014 h 570831"/>
              <a:gd name="connsiteX39" fmla="*/ 265115 w 523262"/>
              <a:gd name="connsiteY39" fmla="*/ 336469 h 570831"/>
              <a:gd name="connsiteX40" fmla="*/ 275660 w 523262"/>
              <a:gd name="connsiteY40" fmla="*/ 333171 h 570831"/>
              <a:gd name="connsiteX41" fmla="*/ 323717 w 523262"/>
              <a:gd name="connsiteY41" fmla="*/ 350383 h 570831"/>
              <a:gd name="connsiteX42" fmla="*/ 323740 w 523262"/>
              <a:gd name="connsiteY42" fmla="*/ 350407 h 570831"/>
              <a:gd name="connsiteX43" fmla="*/ 323764 w 523262"/>
              <a:gd name="connsiteY43" fmla="*/ 395071 h 570831"/>
              <a:gd name="connsiteX44" fmla="*/ 368662 w 523262"/>
              <a:gd name="connsiteY44" fmla="*/ 309200 h 570831"/>
              <a:gd name="connsiteX45" fmla="*/ 285416 w 523262"/>
              <a:gd name="connsiteY45" fmla="*/ 225953 h 570831"/>
              <a:gd name="connsiteX46" fmla="*/ 368662 w 523262"/>
              <a:gd name="connsiteY46" fmla="*/ 142708 h 570831"/>
              <a:gd name="connsiteX47" fmla="*/ 451909 w 523262"/>
              <a:gd name="connsiteY47" fmla="*/ 225954 h 570831"/>
              <a:gd name="connsiteX48" fmla="*/ 368662 w 523262"/>
              <a:gd name="connsiteY48" fmla="*/ 309200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23262" h="570831">
                <a:moveTo>
                  <a:pt x="447565" y="445357"/>
                </a:moveTo>
                <a:cubicBezTo>
                  <a:pt x="496458" y="396000"/>
                  <a:pt x="523262" y="331127"/>
                  <a:pt x="523262" y="261630"/>
                </a:cubicBezTo>
                <a:cubicBezTo>
                  <a:pt x="523262" y="117367"/>
                  <a:pt x="405895" y="0"/>
                  <a:pt x="261631" y="0"/>
                </a:cubicBezTo>
                <a:cubicBezTo>
                  <a:pt x="117367" y="0"/>
                  <a:pt x="0" y="117367"/>
                  <a:pt x="0" y="261631"/>
                </a:cubicBezTo>
                <a:cubicBezTo>
                  <a:pt x="0" y="331127"/>
                  <a:pt x="26805" y="396001"/>
                  <a:pt x="75698" y="445359"/>
                </a:cubicBezTo>
                <a:lnTo>
                  <a:pt x="61738" y="468609"/>
                </a:lnTo>
                <a:cubicBezTo>
                  <a:pt x="52006" y="484822"/>
                  <a:pt x="51773" y="504309"/>
                  <a:pt x="61088" y="520777"/>
                </a:cubicBezTo>
                <a:cubicBezTo>
                  <a:pt x="70402" y="537222"/>
                  <a:pt x="87241" y="547048"/>
                  <a:pt x="106149" y="547048"/>
                </a:cubicBezTo>
                <a:cubicBezTo>
                  <a:pt x="125892" y="547048"/>
                  <a:pt x="143661" y="536085"/>
                  <a:pt x="152488" y="518408"/>
                </a:cubicBezTo>
                <a:lnTo>
                  <a:pt x="152674" y="518037"/>
                </a:lnTo>
                <a:cubicBezTo>
                  <a:pt x="153463" y="529674"/>
                  <a:pt x="157830" y="540869"/>
                  <a:pt x="165403" y="550114"/>
                </a:cubicBezTo>
                <a:cubicBezTo>
                  <a:pt x="176202" y="563282"/>
                  <a:pt x="192182" y="570831"/>
                  <a:pt x="209207" y="570831"/>
                </a:cubicBezTo>
                <a:cubicBezTo>
                  <a:pt x="232783" y="570831"/>
                  <a:pt x="253107" y="556569"/>
                  <a:pt x="261631" y="535804"/>
                </a:cubicBezTo>
                <a:cubicBezTo>
                  <a:pt x="270156" y="556569"/>
                  <a:pt x="290479" y="570831"/>
                  <a:pt x="314055" y="570831"/>
                </a:cubicBezTo>
                <a:cubicBezTo>
                  <a:pt x="331081" y="570831"/>
                  <a:pt x="347061" y="563282"/>
                  <a:pt x="357862" y="550113"/>
                </a:cubicBezTo>
                <a:cubicBezTo>
                  <a:pt x="365434" y="540868"/>
                  <a:pt x="369800" y="529673"/>
                  <a:pt x="370591" y="518036"/>
                </a:cubicBezTo>
                <a:lnTo>
                  <a:pt x="370777" y="518407"/>
                </a:lnTo>
                <a:cubicBezTo>
                  <a:pt x="379604" y="536083"/>
                  <a:pt x="397372" y="547047"/>
                  <a:pt x="417116" y="547047"/>
                </a:cubicBezTo>
                <a:cubicBezTo>
                  <a:pt x="436022" y="547047"/>
                  <a:pt x="452863" y="537221"/>
                  <a:pt x="462177" y="520776"/>
                </a:cubicBezTo>
                <a:cubicBezTo>
                  <a:pt x="471491" y="504308"/>
                  <a:pt x="471259" y="484821"/>
                  <a:pt x="461527" y="468608"/>
                </a:cubicBezTo>
                <a:lnTo>
                  <a:pt x="447565" y="445357"/>
                </a:lnTo>
                <a:close/>
                <a:moveTo>
                  <a:pt x="154600" y="309200"/>
                </a:moveTo>
                <a:cubicBezTo>
                  <a:pt x="108703" y="309200"/>
                  <a:pt x="71354" y="271850"/>
                  <a:pt x="71354" y="225953"/>
                </a:cubicBezTo>
                <a:cubicBezTo>
                  <a:pt x="71354" y="180057"/>
                  <a:pt x="108703" y="142708"/>
                  <a:pt x="154600" y="142708"/>
                </a:cubicBezTo>
                <a:cubicBezTo>
                  <a:pt x="200498" y="142708"/>
                  <a:pt x="237847" y="180057"/>
                  <a:pt x="237847" y="225954"/>
                </a:cubicBezTo>
                <a:cubicBezTo>
                  <a:pt x="237847" y="271850"/>
                  <a:pt x="200498" y="309200"/>
                  <a:pt x="154600" y="309200"/>
                </a:cubicBezTo>
                <a:close/>
                <a:moveTo>
                  <a:pt x="261445" y="347014"/>
                </a:moveTo>
                <a:cubicBezTo>
                  <a:pt x="259355" y="358373"/>
                  <a:pt x="253525" y="385757"/>
                  <a:pt x="244233" y="395071"/>
                </a:cubicBezTo>
                <a:cubicBezTo>
                  <a:pt x="238054" y="401250"/>
                  <a:pt x="229971" y="404316"/>
                  <a:pt x="221865" y="404316"/>
                </a:cubicBezTo>
                <a:cubicBezTo>
                  <a:pt x="213782" y="404316"/>
                  <a:pt x="205699" y="401250"/>
                  <a:pt x="199543" y="395118"/>
                </a:cubicBezTo>
                <a:cubicBezTo>
                  <a:pt x="187209" y="382761"/>
                  <a:pt x="187209" y="362715"/>
                  <a:pt x="199520" y="350406"/>
                </a:cubicBezTo>
                <a:cubicBezTo>
                  <a:pt x="199520" y="350406"/>
                  <a:pt x="199520" y="350406"/>
                  <a:pt x="199543" y="350382"/>
                </a:cubicBezTo>
                <a:cubicBezTo>
                  <a:pt x="208857" y="341092"/>
                  <a:pt x="236243" y="335261"/>
                  <a:pt x="247600" y="333170"/>
                </a:cubicBezTo>
                <a:cubicBezTo>
                  <a:pt x="251363" y="332543"/>
                  <a:pt x="255381" y="333704"/>
                  <a:pt x="258145" y="336468"/>
                </a:cubicBezTo>
                <a:cubicBezTo>
                  <a:pt x="260911" y="339233"/>
                  <a:pt x="262142" y="343182"/>
                  <a:pt x="261445" y="347014"/>
                </a:cubicBezTo>
                <a:close/>
                <a:moveTo>
                  <a:pt x="323764" y="395071"/>
                </a:moveTo>
                <a:cubicBezTo>
                  <a:pt x="317585" y="401250"/>
                  <a:pt x="309478" y="404316"/>
                  <a:pt x="301373" y="404316"/>
                </a:cubicBezTo>
                <a:cubicBezTo>
                  <a:pt x="293290" y="404316"/>
                  <a:pt x="285207" y="401250"/>
                  <a:pt x="279052" y="395094"/>
                </a:cubicBezTo>
                <a:cubicBezTo>
                  <a:pt x="269738" y="385757"/>
                  <a:pt x="263908" y="358372"/>
                  <a:pt x="261817" y="347014"/>
                </a:cubicBezTo>
                <a:cubicBezTo>
                  <a:pt x="261121" y="343181"/>
                  <a:pt x="262351" y="339233"/>
                  <a:pt x="265115" y="336469"/>
                </a:cubicBezTo>
                <a:cubicBezTo>
                  <a:pt x="267879" y="333682"/>
                  <a:pt x="271897" y="332497"/>
                  <a:pt x="275660" y="333171"/>
                </a:cubicBezTo>
                <a:cubicBezTo>
                  <a:pt x="287019" y="335262"/>
                  <a:pt x="314403" y="341092"/>
                  <a:pt x="323717" y="350383"/>
                </a:cubicBezTo>
                <a:cubicBezTo>
                  <a:pt x="323740" y="350407"/>
                  <a:pt x="323740" y="350407"/>
                  <a:pt x="323740" y="350407"/>
                </a:cubicBezTo>
                <a:cubicBezTo>
                  <a:pt x="336051" y="362715"/>
                  <a:pt x="336051" y="382761"/>
                  <a:pt x="323764" y="395071"/>
                </a:cubicBezTo>
                <a:close/>
                <a:moveTo>
                  <a:pt x="368662" y="309200"/>
                </a:moveTo>
                <a:cubicBezTo>
                  <a:pt x="322765" y="309200"/>
                  <a:pt x="285416" y="271850"/>
                  <a:pt x="285416" y="225953"/>
                </a:cubicBezTo>
                <a:cubicBezTo>
                  <a:pt x="285416" y="180057"/>
                  <a:pt x="322765" y="142708"/>
                  <a:pt x="368662" y="142708"/>
                </a:cubicBezTo>
                <a:cubicBezTo>
                  <a:pt x="414559" y="142708"/>
                  <a:pt x="451909" y="180057"/>
                  <a:pt x="451909" y="225954"/>
                </a:cubicBezTo>
                <a:cubicBezTo>
                  <a:pt x="451909" y="271850"/>
                  <a:pt x="414559" y="309200"/>
                  <a:pt x="368662" y="30920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5258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adroTexto 350">
            <a:extLst>
              <a:ext uri="{FF2B5EF4-FFF2-40B4-BE49-F238E27FC236}">
                <a16:creationId xmlns:a16="http://schemas.microsoft.com/office/drawing/2014/main" id="{F90107AC-CDB8-7E4D-987C-4797203D3319}"/>
              </a:ext>
            </a:extLst>
          </p:cNvPr>
          <p:cNvSpPr txBox="1"/>
          <p:nvPr/>
        </p:nvSpPr>
        <p:spPr>
          <a:xfrm>
            <a:off x="7059081" y="1022190"/>
            <a:ext cx="10259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SWOT Infographics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0B182070-3560-B944-99ED-30A7A70EA7AE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Chevron 1">
            <a:extLst>
              <a:ext uri="{FF2B5EF4-FFF2-40B4-BE49-F238E27FC236}">
                <a16:creationId xmlns:a16="http://schemas.microsoft.com/office/drawing/2014/main" id="{8E109730-2101-9544-A574-1219E4549211}"/>
              </a:ext>
            </a:extLst>
          </p:cNvPr>
          <p:cNvSpPr/>
          <p:nvPr/>
        </p:nvSpPr>
        <p:spPr>
          <a:xfrm>
            <a:off x="1245521" y="5087524"/>
            <a:ext cx="3539613" cy="2802193"/>
          </a:xfrm>
          <a:prstGeom prst="chevron">
            <a:avLst>
              <a:gd name="adj" fmla="val 310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01AAB838-7220-E548-9FEC-AD9134605381}"/>
              </a:ext>
            </a:extLst>
          </p:cNvPr>
          <p:cNvSpPr/>
          <p:nvPr/>
        </p:nvSpPr>
        <p:spPr>
          <a:xfrm>
            <a:off x="3015327" y="5323500"/>
            <a:ext cx="4188542" cy="2308121"/>
          </a:xfrm>
          <a:prstGeom prst="rightArrow">
            <a:avLst>
              <a:gd name="adj1" fmla="val 50000"/>
              <a:gd name="adj2" fmla="val 321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0" name="Chevron 49">
            <a:extLst>
              <a:ext uri="{FF2B5EF4-FFF2-40B4-BE49-F238E27FC236}">
                <a16:creationId xmlns:a16="http://schemas.microsoft.com/office/drawing/2014/main" id="{38C18B94-97C9-BF43-93AE-12237ACCB5DB}"/>
              </a:ext>
            </a:extLst>
          </p:cNvPr>
          <p:cNvSpPr/>
          <p:nvPr/>
        </p:nvSpPr>
        <p:spPr>
          <a:xfrm>
            <a:off x="6643430" y="5087524"/>
            <a:ext cx="3539613" cy="2802193"/>
          </a:xfrm>
          <a:prstGeom prst="chevron">
            <a:avLst>
              <a:gd name="adj" fmla="val 3105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50396BB3-FEB7-FA41-AA30-E44D61A492DB}"/>
              </a:ext>
            </a:extLst>
          </p:cNvPr>
          <p:cNvSpPr/>
          <p:nvPr/>
        </p:nvSpPr>
        <p:spPr>
          <a:xfrm>
            <a:off x="8560721" y="5323500"/>
            <a:ext cx="4188542" cy="2308121"/>
          </a:xfrm>
          <a:prstGeom prst="rightArrow">
            <a:avLst>
              <a:gd name="adj1" fmla="val 50000"/>
              <a:gd name="adj2" fmla="val 3048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4" name="Chevron 63">
            <a:extLst>
              <a:ext uri="{FF2B5EF4-FFF2-40B4-BE49-F238E27FC236}">
                <a16:creationId xmlns:a16="http://schemas.microsoft.com/office/drawing/2014/main" id="{E2AA5D06-3425-D845-A434-B819BE8FCC4E}"/>
              </a:ext>
            </a:extLst>
          </p:cNvPr>
          <p:cNvSpPr/>
          <p:nvPr/>
        </p:nvSpPr>
        <p:spPr>
          <a:xfrm>
            <a:off x="12188825" y="5087524"/>
            <a:ext cx="3539613" cy="2802193"/>
          </a:xfrm>
          <a:prstGeom prst="chevron">
            <a:avLst>
              <a:gd name="adj" fmla="val 3421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C776069A-4F5D-2D47-A9B0-B26ACB144729}"/>
              </a:ext>
            </a:extLst>
          </p:cNvPr>
          <p:cNvSpPr/>
          <p:nvPr/>
        </p:nvSpPr>
        <p:spPr>
          <a:xfrm>
            <a:off x="14017625" y="5323500"/>
            <a:ext cx="4188542" cy="2308121"/>
          </a:xfrm>
          <a:prstGeom prst="rightArrow">
            <a:avLst>
              <a:gd name="adj1" fmla="val 50000"/>
              <a:gd name="adj2" fmla="val 3699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3" name="Chevron 72">
            <a:extLst>
              <a:ext uri="{FF2B5EF4-FFF2-40B4-BE49-F238E27FC236}">
                <a16:creationId xmlns:a16="http://schemas.microsoft.com/office/drawing/2014/main" id="{EE71D667-4CE1-AC47-B777-B1CFB6E0EA95}"/>
              </a:ext>
            </a:extLst>
          </p:cNvPr>
          <p:cNvSpPr/>
          <p:nvPr/>
        </p:nvSpPr>
        <p:spPr>
          <a:xfrm>
            <a:off x="17586734" y="5087524"/>
            <a:ext cx="3539613" cy="2802193"/>
          </a:xfrm>
          <a:prstGeom prst="chevron">
            <a:avLst>
              <a:gd name="adj" fmla="val 3421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0229A10D-669C-1045-BE2E-69E34AC29F03}"/>
              </a:ext>
            </a:extLst>
          </p:cNvPr>
          <p:cNvSpPr/>
          <p:nvPr/>
        </p:nvSpPr>
        <p:spPr>
          <a:xfrm>
            <a:off x="19356540" y="5323500"/>
            <a:ext cx="4188542" cy="2308121"/>
          </a:xfrm>
          <a:prstGeom prst="rightArrow">
            <a:avLst>
              <a:gd name="adj1" fmla="val 50000"/>
              <a:gd name="adj2" fmla="val 3536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41E232-3631-E04B-BFE0-AC4CF54159C6}"/>
              </a:ext>
            </a:extLst>
          </p:cNvPr>
          <p:cNvSpPr txBox="1"/>
          <p:nvPr/>
        </p:nvSpPr>
        <p:spPr>
          <a:xfrm>
            <a:off x="2363816" y="5749955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45C715-C1D1-7440-A59F-653682141D2C}"/>
              </a:ext>
            </a:extLst>
          </p:cNvPr>
          <p:cNvSpPr txBox="1"/>
          <p:nvPr/>
        </p:nvSpPr>
        <p:spPr>
          <a:xfrm>
            <a:off x="7761726" y="5749955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518A592-794E-DA46-B558-955A5320DFC8}"/>
              </a:ext>
            </a:extLst>
          </p:cNvPr>
          <p:cNvSpPr txBox="1"/>
          <p:nvPr/>
        </p:nvSpPr>
        <p:spPr>
          <a:xfrm>
            <a:off x="13336616" y="5749955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529C05E-A3A0-724B-A2EB-B18A168E0722}"/>
              </a:ext>
            </a:extLst>
          </p:cNvPr>
          <p:cNvSpPr txBox="1"/>
          <p:nvPr/>
        </p:nvSpPr>
        <p:spPr>
          <a:xfrm>
            <a:off x="18793519" y="5749955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4F97122-12C2-1B4C-998C-A729B45A2412}"/>
              </a:ext>
            </a:extLst>
          </p:cNvPr>
          <p:cNvSpPr/>
          <p:nvPr/>
        </p:nvSpPr>
        <p:spPr>
          <a:xfrm>
            <a:off x="4294932" y="616545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Strengths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3C1EED-FC8E-0240-BFB7-DF8AF1B4F13F}"/>
              </a:ext>
            </a:extLst>
          </p:cNvPr>
          <p:cNvSpPr/>
          <p:nvPr/>
        </p:nvSpPr>
        <p:spPr>
          <a:xfrm>
            <a:off x="9722338" y="616545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Weakness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F443572-F06B-9B46-9E90-8E8BC25E89D4}"/>
              </a:ext>
            </a:extLst>
          </p:cNvPr>
          <p:cNvSpPr/>
          <p:nvPr/>
        </p:nvSpPr>
        <p:spPr>
          <a:xfrm>
            <a:off x="15267731" y="616545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Opportunity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B94B0EA-7A75-0147-BE51-6AC1789BE474}"/>
              </a:ext>
            </a:extLst>
          </p:cNvPr>
          <p:cNvSpPr/>
          <p:nvPr/>
        </p:nvSpPr>
        <p:spPr>
          <a:xfrm>
            <a:off x="20665641" y="616545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Threats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633F8B-0ABD-A947-9F34-AD0AA1608382}"/>
              </a:ext>
            </a:extLst>
          </p:cNvPr>
          <p:cNvSpPr txBox="1"/>
          <p:nvPr/>
        </p:nvSpPr>
        <p:spPr>
          <a:xfrm>
            <a:off x="1245521" y="8694266"/>
            <a:ext cx="4413278" cy="215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9563D8-27DA-4A4A-8834-B39078026F15}"/>
              </a:ext>
            </a:extLst>
          </p:cNvPr>
          <p:cNvSpPr txBox="1"/>
          <p:nvPr/>
        </p:nvSpPr>
        <p:spPr>
          <a:xfrm>
            <a:off x="6648637" y="8731670"/>
            <a:ext cx="4413278" cy="215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2C7416-2D60-2D47-A24F-6E7A27F97371}"/>
              </a:ext>
            </a:extLst>
          </p:cNvPr>
          <p:cNvSpPr txBox="1"/>
          <p:nvPr/>
        </p:nvSpPr>
        <p:spPr>
          <a:xfrm>
            <a:off x="12188825" y="8709550"/>
            <a:ext cx="4413278" cy="215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CF60C7-6909-1D4E-9F60-A810C1F13C37}"/>
              </a:ext>
            </a:extLst>
          </p:cNvPr>
          <p:cNvSpPr txBox="1"/>
          <p:nvPr/>
        </p:nvSpPr>
        <p:spPr>
          <a:xfrm>
            <a:off x="17586734" y="8694266"/>
            <a:ext cx="4413278" cy="215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is.</a:t>
            </a:r>
          </a:p>
        </p:txBody>
      </p:sp>
    </p:spTree>
    <p:extLst>
      <p:ext uri="{BB962C8B-B14F-4D97-AF65-F5344CB8AC3E}">
        <p14:creationId xmlns:p14="http://schemas.microsoft.com/office/powerpoint/2010/main" val="196213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adroTexto 350">
            <a:extLst>
              <a:ext uri="{FF2B5EF4-FFF2-40B4-BE49-F238E27FC236}">
                <a16:creationId xmlns:a16="http://schemas.microsoft.com/office/drawing/2014/main" id="{F90107AC-CDB8-7E4D-987C-4797203D3319}"/>
              </a:ext>
            </a:extLst>
          </p:cNvPr>
          <p:cNvSpPr txBox="1"/>
          <p:nvPr/>
        </p:nvSpPr>
        <p:spPr>
          <a:xfrm>
            <a:off x="7059081" y="1022190"/>
            <a:ext cx="10259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SWOT Infographics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0B182070-3560-B944-99ED-30A7A70EA7AE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A48BE227-A414-6843-9571-DCC8C4279FA8}"/>
              </a:ext>
            </a:extLst>
          </p:cNvPr>
          <p:cNvSpPr/>
          <p:nvPr/>
        </p:nvSpPr>
        <p:spPr>
          <a:xfrm flipH="1">
            <a:off x="1524000" y="4495800"/>
            <a:ext cx="4673600" cy="7594600"/>
          </a:xfrm>
          <a:prstGeom prst="round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E0A291-2EEA-FE40-A934-C6F7EA1E2D0C}"/>
              </a:ext>
            </a:extLst>
          </p:cNvPr>
          <p:cNvSpPr/>
          <p:nvPr/>
        </p:nvSpPr>
        <p:spPr>
          <a:xfrm>
            <a:off x="1524000" y="5791200"/>
            <a:ext cx="4673600" cy="5054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ound Single Corner Rectangle 30">
            <a:extLst>
              <a:ext uri="{FF2B5EF4-FFF2-40B4-BE49-F238E27FC236}">
                <a16:creationId xmlns:a16="http://schemas.microsoft.com/office/drawing/2014/main" id="{1B3F7D01-9131-0447-BDEF-AE0F0644914C}"/>
              </a:ext>
            </a:extLst>
          </p:cNvPr>
          <p:cNvSpPr/>
          <p:nvPr/>
        </p:nvSpPr>
        <p:spPr>
          <a:xfrm flipH="1">
            <a:off x="6934200" y="4495800"/>
            <a:ext cx="4673600" cy="7594600"/>
          </a:xfrm>
          <a:prstGeom prst="round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3E6750-0070-6941-BF04-7B890068B86E}"/>
              </a:ext>
            </a:extLst>
          </p:cNvPr>
          <p:cNvSpPr/>
          <p:nvPr/>
        </p:nvSpPr>
        <p:spPr>
          <a:xfrm>
            <a:off x="6934200" y="5791200"/>
            <a:ext cx="4673600" cy="50545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Round Single Corner Rectangle 32">
            <a:extLst>
              <a:ext uri="{FF2B5EF4-FFF2-40B4-BE49-F238E27FC236}">
                <a16:creationId xmlns:a16="http://schemas.microsoft.com/office/drawing/2014/main" id="{755B678B-D56B-5E45-B0E3-65EB480F37B8}"/>
              </a:ext>
            </a:extLst>
          </p:cNvPr>
          <p:cNvSpPr/>
          <p:nvPr/>
        </p:nvSpPr>
        <p:spPr>
          <a:xfrm flipH="1">
            <a:off x="12268200" y="4495800"/>
            <a:ext cx="4673600" cy="7594600"/>
          </a:xfrm>
          <a:prstGeom prst="round1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4FD1A-0B09-E644-9B5E-0A123BE0A7B8}"/>
              </a:ext>
            </a:extLst>
          </p:cNvPr>
          <p:cNvSpPr/>
          <p:nvPr/>
        </p:nvSpPr>
        <p:spPr>
          <a:xfrm>
            <a:off x="12268200" y="5791200"/>
            <a:ext cx="4673600" cy="5054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6" name="Round Single Corner Rectangle 35">
            <a:extLst>
              <a:ext uri="{FF2B5EF4-FFF2-40B4-BE49-F238E27FC236}">
                <a16:creationId xmlns:a16="http://schemas.microsoft.com/office/drawing/2014/main" id="{755FBE79-4395-DF41-893C-3B002D4ED4CC}"/>
              </a:ext>
            </a:extLst>
          </p:cNvPr>
          <p:cNvSpPr/>
          <p:nvPr/>
        </p:nvSpPr>
        <p:spPr>
          <a:xfrm flipH="1">
            <a:off x="17678400" y="4495800"/>
            <a:ext cx="4673600" cy="7594600"/>
          </a:xfrm>
          <a:prstGeom prst="round1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BC685D-3BC4-CD48-943E-10C9C9C3BB47}"/>
              </a:ext>
            </a:extLst>
          </p:cNvPr>
          <p:cNvSpPr/>
          <p:nvPr/>
        </p:nvSpPr>
        <p:spPr>
          <a:xfrm>
            <a:off x="17678400" y="5791200"/>
            <a:ext cx="4673600" cy="5054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16C9007C-AE62-704B-85E7-9AED86E191EB}"/>
              </a:ext>
            </a:extLst>
          </p:cNvPr>
          <p:cNvSpPr/>
          <p:nvPr/>
        </p:nvSpPr>
        <p:spPr>
          <a:xfrm rot="18900000">
            <a:off x="3328054" y="5258454"/>
            <a:ext cx="1065492" cy="106549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9A71CB8C-A4EE-834B-A3E9-1D18EF3B558B}"/>
              </a:ext>
            </a:extLst>
          </p:cNvPr>
          <p:cNvSpPr/>
          <p:nvPr/>
        </p:nvSpPr>
        <p:spPr>
          <a:xfrm rot="18900000">
            <a:off x="8738255" y="5258454"/>
            <a:ext cx="1065492" cy="106549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F507E62-70B8-E442-83DC-636ED01FB7AA}"/>
              </a:ext>
            </a:extLst>
          </p:cNvPr>
          <p:cNvSpPr/>
          <p:nvPr/>
        </p:nvSpPr>
        <p:spPr>
          <a:xfrm rot="18900000">
            <a:off x="14072254" y="5258454"/>
            <a:ext cx="1065492" cy="106549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E3ECCCE7-8C8B-1B4B-B694-9BABAFFEF7EF}"/>
              </a:ext>
            </a:extLst>
          </p:cNvPr>
          <p:cNvSpPr/>
          <p:nvPr/>
        </p:nvSpPr>
        <p:spPr>
          <a:xfrm rot="18900000">
            <a:off x="19482454" y="5258454"/>
            <a:ext cx="1065492" cy="106549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CA172D-DFEF-C841-84F2-B9818D4608BB}"/>
              </a:ext>
            </a:extLst>
          </p:cNvPr>
          <p:cNvSpPr txBox="1"/>
          <p:nvPr/>
        </p:nvSpPr>
        <p:spPr>
          <a:xfrm>
            <a:off x="3265715" y="4704212"/>
            <a:ext cx="119017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B1E8CA-6D7F-EC4D-A241-84ED55A2BB21}"/>
              </a:ext>
            </a:extLst>
          </p:cNvPr>
          <p:cNvSpPr txBox="1"/>
          <p:nvPr/>
        </p:nvSpPr>
        <p:spPr>
          <a:xfrm>
            <a:off x="14009915" y="4704212"/>
            <a:ext cx="119017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63A61A-8460-E54F-BAC5-1FAE9D872E09}"/>
              </a:ext>
            </a:extLst>
          </p:cNvPr>
          <p:cNvSpPr txBox="1"/>
          <p:nvPr/>
        </p:nvSpPr>
        <p:spPr>
          <a:xfrm>
            <a:off x="8675915" y="4704212"/>
            <a:ext cx="119017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F09885-F843-B047-B4C6-F31EF5473E6B}"/>
              </a:ext>
            </a:extLst>
          </p:cNvPr>
          <p:cNvSpPr txBox="1"/>
          <p:nvPr/>
        </p:nvSpPr>
        <p:spPr>
          <a:xfrm>
            <a:off x="19369315" y="4704212"/>
            <a:ext cx="119017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96A90A-8374-624A-8119-6B356D5EAEA5}"/>
              </a:ext>
            </a:extLst>
          </p:cNvPr>
          <p:cNvSpPr/>
          <p:nvPr/>
        </p:nvSpPr>
        <p:spPr>
          <a:xfrm>
            <a:off x="2489622" y="1114493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Strengths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8A37CB-AA36-D741-B367-B7B84DADCC19}"/>
              </a:ext>
            </a:extLst>
          </p:cNvPr>
          <p:cNvSpPr/>
          <p:nvPr/>
        </p:nvSpPr>
        <p:spPr>
          <a:xfrm>
            <a:off x="7780487" y="1114493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Weakness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C6EB7C-100B-F641-AF46-C60875451BB5}"/>
              </a:ext>
            </a:extLst>
          </p:cNvPr>
          <p:cNvSpPr/>
          <p:nvPr/>
        </p:nvSpPr>
        <p:spPr>
          <a:xfrm>
            <a:off x="13114487" y="1114493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Opportunity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63ED54-4002-7541-BBD1-AAABA2A01487}"/>
              </a:ext>
            </a:extLst>
          </p:cNvPr>
          <p:cNvSpPr/>
          <p:nvPr/>
        </p:nvSpPr>
        <p:spPr>
          <a:xfrm>
            <a:off x="18524687" y="1114493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Threats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F2CCA8-5193-E34A-A146-721780AFD0AE}"/>
              </a:ext>
            </a:extLst>
          </p:cNvPr>
          <p:cNvSpPr txBox="1"/>
          <p:nvPr/>
        </p:nvSpPr>
        <p:spPr>
          <a:xfrm>
            <a:off x="2095711" y="6962505"/>
            <a:ext cx="3473815" cy="3202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1B6960-4E72-A14C-A4E6-60719CA6EE4B}"/>
              </a:ext>
            </a:extLst>
          </p:cNvPr>
          <p:cNvSpPr txBox="1"/>
          <p:nvPr/>
        </p:nvSpPr>
        <p:spPr>
          <a:xfrm>
            <a:off x="7505911" y="6968116"/>
            <a:ext cx="3473815" cy="3202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2F3C97-321D-BD4B-B295-9793B41A6BFD}"/>
              </a:ext>
            </a:extLst>
          </p:cNvPr>
          <p:cNvSpPr txBox="1"/>
          <p:nvPr/>
        </p:nvSpPr>
        <p:spPr>
          <a:xfrm>
            <a:off x="12865311" y="6968116"/>
            <a:ext cx="3473815" cy="3202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2BBF8D-A435-B445-829D-5499C7070A93}"/>
              </a:ext>
            </a:extLst>
          </p:cNvPr>
          <p:cNvSpPr txBox="1"/>
          <p:nvPr/>
        </p:nvSpPr>
        <p:spPr>
          <a:xfrm>
            <a:off x="18300911" y="6968116"/>
            <a:ext cx="3473815" cy="3202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is.</a:t>
            </a:r>
          </a:p>
        </p:txBody>
      </p:sp>
    </p:spTree>
    <p:extLst>
      <p:ext uri="{BB962C8B-B14F-4D97-AF65-F5344CB8AC3E}">
        <p14:creationId xmlns:p14="http://schemas.microsoft.com/office/powerpoint/2010/main" val="1739683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adroTexto 350">
            <a:extLst>
              <a:ext uri="{FF2B5EF4-FFF2-40B4-BE49-F238E27FC236}">
                <a16:creationId xmlns:a16="http://schemas.microsoft.com/office/drawing/2014/main" id="{F90107AC-CDB8-7E4D-987C-4797203D3319}"/>
              </a:ext>
            </a:extLst>
          </p:cNvPr>
          <p:cNvSpPr txBox="1"/>
          <p:nvPr/>
        </p:nvSpPr>
        <p:spPr>
          <a:xfrm>
            <a:off x="7059081" y="1022190"/>
            <a:ext cx="10259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SWOT Infographics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0B182070-3560-B944-99ED-30A7A70EA7AE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D5A5E05-26E4-DF4A-B2DE-7713C82C4E3E}"/>
              </a:ext>
            </a:extLst>
          </p:cNvPr>
          <p:cNvSpPr/>
          <p:nvPr/>
        </p:nvSpPr>
        <p:spPr>
          <a:xfrm rot="5400000">
            <a:off x="1837856" y="4922641"/>
            <a:ext cx="5177274" cy="446316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884714F4-120A-1547-8CE1-9E3A38D814BA}"/>
              </a:ext>
            </a:extLst>
          </p:cNvPr>
          <p:cNvSpPr/>
          <p:nvPr/>
        </p:nvSpPr>
        <p:spPr>
          <a:xfrm rot="5400000">
            <a:off x="6999792" y="4922642"/>
            <a:ext cx="5177274" cy="446316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09545798-BB9E-CF46-8030-71CA1F4B5077}"/>
              </a:ext>
            </a:extLst>
          </p:cNvPr>
          <p:cNvSpPr/>
          <p:nvPr/>
        </p:nvSpPr>
        <p:spPr>
          <a:xfrm rot="5400000">
            <a:off x="12132231" y="4922643"/>
            <a:ext cx="5177274" cy="446316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E9BCE6A5-6195-454B-8D0E-C9AA71B9F2BE}"/>
              </a:ext>
            </a:extLst>
          </p:cNvPr>
          <p:cNvSpPr/>
          <p:nvPr/>
        </p:nvSpPr>
        <p:spPr>
          <a:xfrm rot="5400000">
            <a:off x="17264670" y="4922644"/>
            <a:ext cx="5177274" cy="4463167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2BEE85E1-79A2-A04F-83F2-F6EF3C1CB0EA}"/>
              </a:ext>
            </a:extLst>
          </p:cNvPr>
          <p:cNvSpPr/>
          <p:nvPr/>
        </p:nvSpPr>
        <p:spPr>
          <a:xfrm rot="5400000">
            <a:off x="2260840" y="5261852"/>
            <a:ext cx="4390301" cy="378474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D12B11EF-1077-674B-8434-326F92F2743A}"/>
              </a:ext>
            </a:extLst>
          </p:cNvPr>
          <p:cNvSpPr/>
          <p:nvPr/>
        </p:nvSpPr>
        <p:spPr>
          <a:xfrm rot="5400000">
            <a:off x="2622122" y="5908837"/>
            <a:ext cx="1551598" cy="968670"/>
          </a:xfrm>
          <a:prstGeom prst="homePlate">
            <a:avLst>
              <a:gd name="adj" fmla="val 28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FA83FCD-8EBB-D646-A8CE-6188A586E14A}"/>
              </a:ext>
            </a:extLst>
          </p:cNvPr>
          <p:cNvSpPr/>
          <p:nvPr/>
        </p:nvSpPr>
        <p:spPr>
          <a:xfrm flipH="1">
            <a:off x="2913586" y="5223885"/>
            <a:ext cx="968670" cy="48409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C88070F0-8CA3-FC45-A516-7C1564E4B914}"/>
              </a:ext>
            </a:extLst>
          </p:cNvPr>
          <p:cNvSpPr/>
          <p:nvPr/>
        </p:nvSpPr>
        <p:spPr>
          <a:xfrm rot="5400000">
            <a:off x="7424511" y="5261852"/>
            <a:ext cx="4390301" cy="378474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E618A0D9-282D-4744-BD93-2CA3ABB4CB7E}"/>
              </a:ext>
            </a:extLst>
          </p:cNvPr>
          <p:cNvSpPr/>
          <p:nvPr/>
        </p:nvSpPr>
        <p:spPr>
          <a:xfrm rot="5400000">
            <a:off x="7785793" y="5908837"/>
            <a:ext cx="1551598" cy="968670"/>
          </a:xfrm>
          <a:prstGeom prst="homePlate">
            <a:avLst>
              <a:gd name="adj" fmla="val 2868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B5BFCD92-0923-244A-A9E3-E09E4CCC332E}"/>
              </a:ext>
            </a:extLst>
          </p:cNvPr>
          <p:cNvSpPr/>
          <p:nvPr/>
        </p:nvSpPr>
        <p:spPr>
          <a:xfrm flipH="1">
            <a:off x="8077257" y="5223885"/>
            <a:ext cx="968670" cy="48409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3C50F00C-78DA-C44D-BF5C-A0F954D91E3C}"/>
              </a:ext>
            </a:extLst>
          </p:cNvPr>
          <p:cNvSpPr/>
          <p:nvPr/>
        </p:nvSpPr>
        <p:spPr>
          <a:xfrm rot="5400000">
            <a:off x="12552324" y="5261852"/>
            <a:ext cx="4390301" cy="378474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2" name="Pentagon 61">
            <a:extLst>
              <a:ext uri="{FF2B5EF4-FFF2-40B4-BE49-F238E27FC236}">
                <a16:creationId xmlns:a16="http://schemas.microsoft.com/office/drawing/2014/main" id="{BF68D9F1-AA54-D240-98FC-70E490932C2E}"/>
              </a:ext>
            </a:extLst>
          </p:cNvPr>
          <p:cNvSpPr/>
          <p:nvPr/>
        </p:nvSpPr>
        <p:spPr>
          <a:xfrm rot="5400000">
            <a:off x="12913606" y="5908837"/>
            <a:ext cx="1551598" cy="968670"/>
          </a:xfrm>
          <a:prstGeom prst="homePlate">
            <a:avLst>
              <a:gd name="adj" fmla="val 2868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C92F1306-7ABF-1F40-955B-0A1C5252280C}"/>
              </a:ext>
            </a:extLst>
          </p:cNvPr>
          <p:cNvSpPr/>
          <p:nvPr/>
        </p:nvSpPr>
        <p:spPr>
          <a:xfrm flipH="1">
            <a:off x="13205070" y="5223885"/>
            <a:ext cx="968670" cy="48409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F29427EB-1294-BB45-96AF-F93B4A82C2CB}"/>
              </a:ext>
            </a:extLst>
          </p:cNvPr>
          <p:cNvSpPr/>
          <p:nvPr/>
        </p:nvSpPr>
        <p:spPr>
          <a:xfrm rot="5400000">
            <a:off x="17680137" y="5261852"/>
            <a:ext cx="4390301" cy="378474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8" name="Pentagon 67">
            <a:extLst>
              <a:ext uri="{FF2B5EF4-FFF2-40B4-BE49-F238E27FC236}">
                <a16:creationId xmlns:a16="http://schemas.microsoft.com/office/drawing/2014/main" id="{453392A1-DD1C-DB4A-A815-E123964CDE11}"/>
              </a:ext>
            </a:extLst>
          </p:cNvPr>
          <p:cNvSpPr/>
          <p:nvPr/>
        </p:nvSpPr>
        <p:spPr>
          <a:xfrm rot="5400000">
            <a:off x="18041419" y="5908837"/>
            <a:ext cx="1551598" cy="968670"/>
          </a:xfrm>
          <a:prstGeom prst="homePlate">
            <a:avLst>
              <a:gd name="adj" fmla="val 2868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3E5EB89B-1540-0D4B-ADA7-EBBBA9C4E499}"/>
              </a:ext>
            </a:extLst>
          </p:cNvPr>
          <p:cNvSpPr/>
          <p:nvPr/>
        </p:nvSpPr>
        <p:spPr>
          <a:xfrm flipH="1">
            <a:off x="18332883" y="5223885"/>
            <a:ext cx="968670" cy="48409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567C1D-8379-9C4F-A0B4-25A0671417A9}"/>
              </a:ext>
            </a:extLst>
          </p:cNvPr>
          <p:cNvSpPr txBox="1"/>
          <p:nvPr/>
        </p:nvSpPr>
        <p:spPr>
          <a:xfrm>
            <a:off x="2689585" y="10697690"/>
            <a:ext cx="34738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4BBF0A-F3EA-224A-A60C-F5740A2CB694}"/>
              </a:ext>
            </a:extLst>
          </p:cNvPr>
          <p:cNvSpPr txBox="1"/>
          <p:nvPr/>
        </p:nvSpPr>
        <p:spPr>
          <a:xfrm>
            <a:off x="7878273" y="10697690"/>
            <a:ext cx="34738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AF6945-1490-0045-9DDE-5FC813AF8ABC}"/>
              </a:ext>
            </a:extLst>
          </p:cNvPr>
          <p:cNvSpPr txBox="1"/>
          <p:nvPr/>
        </p:nvSpPr>
        <p:spPr>
          <a:xfrm>
            <a:off x="18138379" y="10697690"/>
            <a:ext cx="34738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04E66A-6F22-2A47-BF44-6E0827A43F54}"/>
              </a:ext>
            </a:extLst>
          </p:cNvPr>
          <p:cNvSpPr txBox="1"/>
          <p:nvPr/>
        </p:nvSpPr>
        <p:spPr>
          <a:xfrm>
            <a:off x="12992221" y="10697690"/>
            <a:ext cx="34738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29FACD-D0F0-144F-A141-AD8178B0C4E7}"/>
              </a:ext>
            </a:extLst>
          </p:cNvPr>
          <p:cNvSpPr txBox="1"/>
          <p:nvPr/>
        </p:nvSpPr>
        <p:spPr>
          <a:xfrm>
            <a:off x="4797699" y="6101461"/>
            <a:ext cx="1190170" cy="18772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39C1E2-4422-6343-868F-A17C2B346D1B}"/>
              </a:ext>
            </a:extLst>
          </p:cNvPr>
          <p:cNvSpPr txBox="1"/>
          <p:nvPr/>
        </p:nvSpPr>
        <p:spPr>
          <a:xfrm>
            <a:off x="9832903" y="6101461"/>
            <a:ext cx="1190170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8EA031-5255-7949-9D32-D3CA7248DD5E}"/>
              </a:ext>
            </a:extLst>
          </p:cNvPr>
          <p:cNvSpPr txBox="1"/>
          <p:nvPr/>
        </p:nvSpPr>
        <p:spPr>
          <a:xfrm>
            <a:off x="15189227" y="6101461"/>
            <a:ext cx="1190170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D0236F-17BD-B84F-B3E8-E7B8F04EDD4F}"/>
              </a:ext>
            </a:extLst>
          </p:cNvPr>
          <p:cNvSpPr txBox="1"/>
          <p:nvPr/>
        </p:nvSpPr>
        <p:spPr>
          <a:xfrm>
            <a:off x="20365240" y="6101461"/>
            <a:ext cx="1190170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9BB32B2-3FCF-D741-A4EF-F16B1B6FFD7F}"/>
              </a:ext>
            </a:extLst>
          </p:cNvPr>
          <p:cNvSpPr/>
          <p:nvPr/>
        </p:nvSpPr>
        <p:spPr>
          <a:xfrm>
            <a:off x="2965477" y="996268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Strengths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82017C4-691B-F548-AD43-D9A7BCDDAE20}"/>
              </a:ext>
            </a:extLst>
          </p:cNvPr>
          <p:cNvSpPr/>
          <p:nvPr/>
        </p:nvSpPr>
        <p:spPr>
          <a:xfrm>
            <a:off x="8097916" y="996268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Weakness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F3672DE-E3E9-E444-AAA8-0E84B5BE3307}"/>
              </a:ext>
            </a:extLst>
          </p:cNvPr>
          <p:cNvSpPr/>
          <p:nvPr/>
        </p:nvSpPr>
        <p:spPr>
          <a:xfrm>
            <a:off x="13190467" y="996268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Opportunity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A02DFD6-0CC0-E74A-A835-77FC8FF9690B}"/>
              </a:ext>
            </a:extLst>
          </p:cNvPr>
          <p:cNvSpPr/>
          <p:nvPr/>
        </p:nvSpPr>
        <p:spPr>
          <a:xfrm>
            <a:off x="18422867" y="996268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Threads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7" name="Gráfico 247">
            <a:extLst>
              <a:ext uri="{FF2B5EF4-FFF2-40B4-BE49-F238E27FC236}">
                <a16:creationId xmlns:a16="http://schemas.microsoft.com/office/drawing/2014/main" id="{9251AD0D-12FE-7745-8DB0-DF413BCA5E91}"/>
              </a:ext>
            </a:extLst>
          </p:cNvPr>
          <p:cNvSpPr/>
          <p:nvPr/>
        </p:nvSpPr>
        <p:spPr>
          <a:xfrm>
            <a:off x="8297026" y="6202895"/>
            <a:ext cx="570831" cy="380554"/>
          </a:xfrm>
          <a:custGeom>
            <a:avLst/>
            <a:gdLst>
              <a:gd name="connsiteX0" fmla="*/ 487584 w 570831"/>
              <a:gd name="connsiteY0" fmla="*/ 0 h 380554"/>
              <a:gd name="connsiteX1" fmla="*/ 428471 w 570831"/>
              <a:gd name="connsiteY1" fmla="*/ 24633 h 380554"/>
              <a:gd name="connsiteX2" fmla="*/ 285416 w 570831"/>
              <a:gd name="connsiteY2" fmla="*/ 176109 h 380554"/>
              <a:gd name="connsiteX3" fmla="*/ 142127 w 570831"/>
              <a:gd name="connsiteY3" fmla="*/ 24389 h 380554"/>
              <a:gd name="connsiteX4" fmla="*/ 83245 w 570831"/>
              <a:gd name="connsiteY4" fmla="*/ 0 h 380554"/>
              <a:gd name="connsiteX5" fmla="*/ 0 w 570831"/>
              <a:gd name="connsiteY5" fmla="*/ 83247 h 380554"/>
              <a:gd name="connsiteX6" fmla="*/ 24273 w 570831"/>
              <a:gd name="connsiteY6" fmla="*/ 141989 h 380554"/>
              <a:gd name="connsiteX7" fmla="*/ 226559 w 570831"/>
              <a:gd name="connsiteY7" fmla="*/ 356166 h 380554"/>
              <a:gd name="connsiteX8" fmla="*/ 268646 w 570831"/>
              <a:gd name="connsiteY8" fmla="*/ 378859 h 380554"/>
              <a:gd name="connsiteX9" fmla="*/ 285417 w 570831"/>
              <a:gd name="connsiteY9" fmla="*/ 380555 h 380554"/>
              <a:gd name="connsiteX10" fmla="*/ 302164 w 570831"/>
              <a:gd name="connsiteY10" fmla="*/ 378859 h 380554"/>
              <a:gd name="connsiteX11" fmla="*/ 344507 w 570831"/>
              <a:gd name="connsiteY11" fmla="*/ 355922 h 380554"/>
              <a:gd name="connsiteX12" fmla="*/ 546444 w 570831"/>
              <a:gd name="connsiteY12" fmla="*/ 142105 h 380554"/>
              <a:gd name="connsiteX13" fmla="*/ 570831 w 570831"/>
              <a:gd name="connsiteY13" fmla="*/ 83247 h 380554"/>
              <a:gd name="connsiteX14" fmla="*/ 487584 w 570831"/>
              <a:gd name="connsiteY14" fmla="*/ 0 h 380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1" h="380554">
                <a:moveTo>
                  <a:pt x="487584" y="0"/>
                </a:moveTo>
                <a:cubicBezTo>
                  <a:pt x="465333" y="0"/>
                  <a:pt x="444429" y="8664"/>
                  <a:pt x="428471" y="24633"/>
                </a:cubicBezTo>
                <a:lnTo>
                  <a:pt x="285416" y="176109"/>
                </a:lnTo>
                <a:lnTo>
                  <a:pt x="142127" y="24389"/>
                </a:lnTo>
                <a:cubicBezTo>
                  <a:pt x="126402" y="8664"/>
                  <a:pt x="105498" y="0"/>
                  <a:pt x="83245" y="0"/>
                </a:cubicBezTo>
                <a:cubicBezTo>
                  <a:pt x="37349" y="0"/>
                  <a:pt x="0" y="37349"/>
                  <a:pt x="0" y="83247"/>
                </a:cubicBezTo>
                <a:cubicBezTo>
                  <a:pt x="0" y="105429"/>
                  <a:pt x="8617" y="126286"/>
                  <a:pt x="24273" y="141989"/>
                </a:cubicBezTo>
                <a:lnTo>
                  <a:pt x="226559" y="356166"/>
                </a:lnTo>
                <a:cubicBezTo>
                  <a:pt x="238149" y="367757"/>
                  <a:pt x="252712" y="375608"/>
                  <a:pt x="268646" y="378859"/>
                </a:cubicBezTo>
                <a:cubicBezTo>
                  <a:pt x="274128" y="379985"/>
                  <a:pt x="279772" y="380555"/>
                  <a:pt x="285417" y="380555"/>
                </a:cubicBezTo>
                <a:cubicBezTo>
                  <a:pt x="291061" y="380555"/>
                  <a:pt x="296705" y="379986"/>
                  <a:pt x="302164" y="378859"/>
                </a:cubicBezTo>
                <a:cubicBezTo>
                  <a:pt x="318121" y="375607"/>
                  <a:pt x="332684" y="367757"/>
                  <a:pt x="344507" y="355922"/>
                </a:cubicBezTo>
                <a:lnTo>
                  <a:pt x="546444" y="142105"/>
                </a:lnTo>
                <a:cubicBezTo>
                  <a:pt x="562167" y="126391"/>
                  <a:pt x="570831" y="105487"/>
                  <a:pt x="570831" y="83247"/>
                </a:cubicBezTo>
                <a:cubicBezTo>
                  <a:pt x="570831" y="37349"/>
                  <a:pt x="533482" y="0"/>
                  <a:pt x="487584" y="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8" name="Gráfico 247">
            <a:extLst>
              <a:ext uri="{FF2B5EF4-FFF2-40B4-BE49-F238E27FC236}">
                <a16:creationId xmlns:a16="http://schemas.microsoft.com/office/drawing/2014/main" id="{5FFD0DA5-6958-1D41-8A5A-908DD0A56442}"/>
              </a:ext>
            </a:extLst>
          </p:cNvPr>
          <p:cNvSpPr/>
          <p:nvPr/>
        </p:nvSpPr>
        <p:spPr>
          <a:xfrm rot="10800000">
            <a:off x="3140826" y="6202895"/>
            <a:ext cx="570831" cy="380554"/>
          </a:xfrm>
          <a:custGeom>
            <a:avLst/>
            <a:gdLst>
              <a:gd name="connsiteX0" fmla="*/ 487584 w 570831"/>
              <a:gd name="connsiteY0" fmla="*/ 0 h 380554"/>
              <a:gd name="connsiteX1" fmla="*/ 428471 w 570831"/>
              <a:gd name="connsiteY1" fmla="*/ 24633 h 380554"/>
              <a:gd name="connsiteX2" fmla="*/ 285416 w 570831"/>
              <a:gd name="connsiteY2" fmla="*/ 176109 h 380554"/>
              <a:gd name="connsiteX3" fmla="*/ 142127 w 570831"/>
              <a:gd name="connsiteY3" fmla="*/ 24389 h 380554"/>
              <a:gd name="connsiteX4" fmla="*/ 83245 w 570831"/>
              <a:gd name="connsiteY4" fmla="*/ 0 h 380554"/>
              <a:gd name="connsiteX5" fmla="*/ 0 w 570831"/>
              <a:gd name="connsiteY5" fmla="*/ 83247 h 380554"/>
              <a:gd name="connsiteX6" fmla="*/ 24273 w 570831"/>
              <a:gd name="connsiteY6" fmla="*/ 141989 h 380554"/>
              <a:gd name="connsiteX7" fmla="*/ 226559 w 570831"/>
              <a:gd name="connsiteY7" fmla="*/ 356166 h 380554"/>
              <a:gd name="connsiteX8" fmla="*/ 268646 w 570831"/>
              <a:gd name="connsiteY8" fmla="*/ 378859 h 380554"/>
              <a:gd name="connsiteX9" fmla="*/ 285417 w 570831"/>
              <a:gd name="connsiteY9" fmla="*/ 380555 h 380554"/>
              <a:gd name="connsiteX10" fmla="*/ 302164 w 570831"/>
              <a:gd name="connsiteY10" fmla="*/ 378859 h 380554"/>
              <a:gd name="connsiteX11" fmla="*/ 344507 w 570831"/>
              <a:gd name="connsiteY11" fmla="*/ 355922 h 380554"/>
              <a:gd name="connsiteX12" fmla="*/ 546444 w 570831"/>
              <a:gd name="connsiteY12" fmla="*/ 142105 h 380554"/>
              <a:gd name="connsiteX13" fmla="*/ 570831 w 570831"/>
              <a:gd name="connsiteY13" fmla="*/ 83247 h 380554"/>
              <a:gd name="connsiteX14" fmla="*/ 487584 w 570831"/>
              <a:gd name="connsiteY14" fmla="*/ 0 h 380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1" h="380554">
                <a:moveTo>
                  <a:pt x="487584" y="0"/>
                </a:moveTo>
                <a:cubicBezTo>
                  <a:pt x="465333" y="0"/>
                  <a:pt x="444429" y="8664"/>
                  <a:pt x="428471" y="24633"/>
                </a:cubicBezTo>
                <a:lnTo>
                  <a:pt x="285416" y="176109"/>
                </a:lnTo>
                <a:lnTo>
                  <a:pt x="142127" y="24389"/>
                </a:lnTo>
                <a:cubicBezTo>
                  <a:pt x="126402" y="8664"/>
                  <a:pt x="105498" y="0"/>
                  <a:pt x="83245" y="0"/>
                </a:cubicBezTo>
                <a:cubicBezTo>
                  <a:pt x="37349" y="0"/>
                  <a:pt x="0" y="37349"/>
                  <a:pt x="0" y="83247"/>
                </a:cubicBezTo>
                <a:cubicBezTo>
                  <a:pt x="0" y="105429"/>
                  <a:pt x="8617" y="126286"/>
                  <a:pt x="24273" y="141989"/>
                </a:cubicBezTo>
                <a:lnTo>
                  <a:pt x="226559" y="356166"/>
                </a:lnTo>
                <a:cubicBezTo>
                  <a:pt x="238149" y="367757"/>
                  <a:pt x="252712" y="375608"/>
                  <a:pt x="268646" y="378859"/>
                </a:cubicBezTo>
                <a:cubicBezTo>
                  <a:pt x="274128" y="379985"/>
                  <a:pt x="279772" y="380555"/>
                  <a:pt x="285417" y="380555"/>
                </a:cubicBezTo>
                <a:cubicBezTo>
                  <a:pt x="291061" y="380555"/>
                  <a:pt x="296705" y="379986"/>
                  <a:pt x="302164" y="378859"/>
                </a:cubicBezTo>
                <a:cubicBezTo>
                  <a:pt x="318121" y="375607"/>
                  <a:pt x="332684" y="367757"/>
                  <a:pt x="344507" y="355922"/>
                </a:cubicBezTo>
                <a:lnTo>
                  <a:pt x="546444" y="142105"/>
                </a:lnTo>
                <a:cubicBezTo>
                  <a:pt x="562167" y="126391"/>
                  <a:pt x="570831" y="105487"/>
                  <a:pt x="570831" y="83247"/>
                </a:cubicBezTo>
                <a:cubicBezTo>
                  <a:pt x="570831" y="37349"/>
                  <a:pt x="533482" y="0"/>
                  <a:pt x="487584" y="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09" name="Gráfico 242">
            <a:extLst>
              <a:ext uri="{FF2B5EF4-FFF2-40B4-BE49-F238E27FC236}">
                <a16:creationId xmlns:a16="http://schemas.microsoft.com/office/drawing/2014/main" id="{3E7A01BF-5FAB-7247-B036-8B90648BC230}"/>
              </a:ext>
            </a:extLst>
          </p:cNvPr>
          <p:cNvGrpSpPr/>
          <p:nvPr/>
        </p:nvGrpSpPr>
        <p:grpSpPr>
          <a:xfrm>
            <a:off x="13400088" y="5972792"/>
            <a:ext cx="597977" cy="597977"/>
            <a:chOff x="1714936" y="4336119"/>
            <a:chExt cx="597977" cy="597977"/>
          </a:xfrm>
          <a:solidFill>
            <a:schemeClr val="bg1"/>
          </a:solidFill>
        </p:grpSpPr>
        <p:sp>
          <p:nvSpPr>
            <p:cNvPr id="110" name="Forma libre 388">
              <a:extLst>
                <a:ext uri="{FF2B5EF4-FFF2-40B4-BE49-F238E27FC236}">
                  <a16:creationId xmlns:a16="http://schemas.microsoft.com/office/drawing/2014/main" id="{F7FE9E65-AA36-474C-AD66-278A76C7086E}"/>
                </a:ext>
              </a:extLst>
            </p:cNvPr>
            <p:cNvSpPr/>
            <p:nvPr/>
          </p:nvSpPr>
          <p:spPr>
            <a:xfrm>
              <a:off x="1714060" y="4409990"/>
              <a:ext cx="599145" cy="449651"/>
            </a:xfrm>
            <a:custGeom>
              <a:avLst/>
              <a:gdLst>
                <a:gd name="connsiteX0" fmla="*/ 595204 w 599144"/>
                <a:gd name="connsiteY0" fmla="*/ 154020 h 449650"/>
                <a:gd name="connsiteX1" fmla="*/ 445709 w 599144"/>
                <a:gd name="connsiteY1" fmla="*/ 4526 h 449650"/>
                <a:gd name="connsiteX2" fmla="*/ 436901 w 599144"/>
                <a:gd name="connsiteY2" fmla="*/ 876 h 449650"/>
                <a:gd name="connsiteX3" fmla="*/ 162829 w 599144"/>
                <a:gd name="connsiteY3" fmla="*/ 876 h 449650"/>
                <a:gd name="connsiteX4" fmla="*/ 154020 w 599144"/>
                <a:gd name="connsiteY4" fmla="*/ 4526 h 449650"/>
                <a:gd name="connsiteX5" fmla="*/ 4526 w 599144"/>
                <a:gd name="connsiteY5" fmla="*/ 154020 h 449650"/>
                <a:gd name="connsiteX6" fmla="*/ 876 w 599144"/>
                <a:gd name="connsiteY6" fmla="*/ 162962 h 449650"/>
                <a:gd name="connsiteX7" fmla="*/ 4721 w 599144"/>
                <a:gd name="connsiteY7" fmla="*/ 171831 h 449650"/>
                <a:gd name="connsiteX8" fmla="*/ 291251 w 599144"/>
                <a:gd name="connsiteY8" fmla="*/ 445904 h 449650"/>
                <a:gd name="connsiteX9" fmla="*/ 299865 w 599144"/>
                <a:gd name="connsiteY9" fmla="*/ 449359 h 449650"/>
                <a:gd name="connsiteX10" fmla="*/ 308478 w 599144"/>
                <a:gd name="connsiteY10" fmla="*/ 445904 h 449650"/>
                <a:gd name="connsiteX11" fmla="*/ 595009 w 599144"/>
                <a:gd name="connsiteY11" fmla="*/ 171831 h 449650"/>
                <a:gd name="connsiteX12" fmla="*/ 598853 w 599144"/>
                <a:gd name="connsiteY12" fmla="*/ 162962 h 449650"/>
                <a:gd name="connsiteX13" fmla="*/ 595204 w 599144"/>
                <a:gd name="connsiteY13" fmla="*/ 154020 h 449650"/>
                <a:gd name="connsiteX14" fmla="*/ 80415 w 599144"/>
                <a:gd name="connsiteY14" fmla="*/ 175287 h 449650"/>
                <a:gd name="connsiteX15" fmla="*/ 202136 w 599144"/>
                <a:gd name="connsiteY15" fmla="*/ 175287 h 449650"/>
                <a:gd name="connsiteX16" fmla="*/ 256691 w 599144"/>
                <a:gd name="connsiteY16" fmla="*/ 343891 h 449650"/>
                <a:gd name="connsiteX17" fmla="*/ 80415 w 599144"/>
                <a:gd name="connsiteY17" fmla="*/ 175287 h 449650"/>
                <a:gd name="connsiteX18" fmla="*/ 214993 w 599144"/>
                <a:gd name="connsiteY18" fmla="*/ 134115 h 449650"/>
                <a:gd name="connsiteX19" fmla="*/ 188005 w 599144"/>
                <a:gd name="connsiteY19" fmla="*/ 50708 h 449650"/>
                <a:gd name="connsiteX20" fmla="*/ 263647 w 599144"/>
                <a:gd name="connsiteY20" fmla="*/ 50708 h 449650"/>
                <a:gd name="connsiteX21" fmla="*/ 214993 w 599144"/>
                <a:gd name="connsiteY21" fmla="*/ 134115 h 449650"/>
                <a:gd name="connsiteX22" fmla="*/ 411713 w 599144"/>
                <a:gd name="connsiteY22" fmla="*/ 50708 h 449650"/>
                <a:gd name="connsiteX23" fmla="*/ 384734 w 599144"/>
                <a:gd name="connsiteY23" fmla="*/ 134110 h 449650"/>
                <a:gd name="connsiteX24" fmla="*/ 336083 w 599144"/>
                <a:gd name="connsiteY24" fmla="*/ 50708 h 449650"/>
                <a:gd name="connsiteX25" fmla="*/ 411713 w 599144"/>
                <a:gd name="connsiteY25" fmla="*/ 50708 h 449650"/>
                <a:gd name="connsiteX26" fmla="*/ 343060 w 599144"/>
                <a:gd name="connsiteY26" fmla="*/ 343868 h 449650"/>
                <a:gd name="connsiteX27" fmla="*/ 397594 w 599144"/>
                <a:gd name="connsiteY27" fmla="*/ 175286 h 449650"/>
                <a:gd name="connsiteX28" fmla="*/ 399528 w 599144"/>
                <a:gd name="connsiteY28" fmla="*/ 175286 h 449650"/>
                <a:gd name="connsiteX29" fmla="*/ 519315 w 599144"/>
                <a:gd name="connsiteY29" fmla="*/ 175286 h 449650"/>
                <a:gd name="connsiteX30" fmla="*/ 343060 w 599144"/>
                <a:gd name="connsiteY30" fmla="*/ 343868 h 44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99144" h="449650">
                  <a:moveTo>
                    <a:pt x="595204" y="154020"/>
                  </a:moveTo>
                  <a:lnTo>
                    <a:pt x="445709" y="4526"/>
                  </a:lnTo>
                  <a:cubicBezTo>
                    <a:pt x="443373" y="2190"/>
                    <a:pt x="440211" y="876"/>
                    <a:pt x="436901" y="876"/>
                  </a:cubicBezTo>
                  <a:lnTo>
                    <a:pt x="162829" y="876"/>
                  </a:lnTo>
                  <a:cubicBezTo>
                    <a:pt x="159520" y="876"/>
                    <a:pt x="156356" y="2190"/>
                    <a:pt x="154020" y="4526"/>
                  </a:cubicBezTo>
                  <a:lnTo>
                    <a:pt x="4526" y="154020"/>
                  </a:lnTo>
                  <a:cubicBezTo>
                    <a:pt x="2166" y="156392"/>
                    <a:pt x="852" y="159617"/>
                    <a:pt x="876" y="162962"/>
                  </a:cubicBezTo>
                  <a:cubicBezTo>
                    <a:pt x="925" y="166319"/>
                    <a:pt x="2312" y="169519"/>
                    <a:pt x="4721" y="171831"/>
                  </a:cubicBezTo>
                  <a:lnTo>
                    <a:pt x="291251" y="445904"/>
                  </a:lnTo>
                  <a:cubicBezTo>
                    <a:pt x="293661" y="448204"/>
                    <a:pt x="296774" y="449359"/>
                    <a:pt x="299865" y="449359"/>
                  </a:cubicBezTo>
                  <a:cubicBezTo>
                    <a:pt x="302955" y="449359"/>
                    <a:pt x="306070" y="448202"/>
                    <a:pt x="308478" y="445904"/>
                  </a:cubicBezTo>
                  <a:lnTo>
                    <a:pt x="595009" y="171831"/>
                  </a:lnTo>
                  <a:cubicBezTo>
                    <a:pt x="597418" y="169519"/>
                    <a:pt x="598804" y="166319"/>
                    <a:pt x="598853" y="162962"/>
                  </a:cubicBezTo>
                  <a:cubicBezTo>
                    <a:pt x="598878" y="159617"/>
                    <a:pt x="597564" y="156393"/>
                    <a:pt x="595204" y="154020"/>
                  </a:cubicBezTo>
                  <a:close/>
                  <a:moveTo>
                    <a:pt x="80415" y="175287"/>
                  </a:moveTo>
                  <a:lnTo>
                    <a:pt x="202136" y="175287"/>
                  </a:lnTo>
                  <a:lnTo>
                    <a:pt x="256691" y="343891"/>
                  </a:lnTo>
                  <a:lnTo>
                    <a:pt x="80415" y="175287"/>
                  </a:lnTo>
                  <a:close/>
                  <a:moveTo>
                    <a:pt x="214993" y="134115"/>
                  </a:moveTo>
                  <a:lnTo>
                    <a:pt x="188005" y="50708"/>
                  </a:lnTo>
                  <a:lnTo>
                    <a:pt x="263647" y="50708"/>
                  </a:lnTo>
                  <a:lnTo>
                    <a:pt x="214993" y="134115"/>
                  </a:lnTo>
                  <a:close/>
                  <a:moveTo>
                    <a:pt x="411713" y="50708"/>
                  </a:moveTo>
                  <a:lnTo>
                    <a:pt x="384734" y="134110"/>
                  </a:lnTo>
                  <a:lnTo>
                    <a:pt x="336083" y="50708"/>
                  </a:lnTo>
                  <a:lnTo>
                    <a:pt x="411713" y="50708"/>
                  </a:lnTo>
                  <a:close/>
                  <a:moveTo>
                    <a:pt x="343060" y="343868"/>
                  </a:moveTo>
                  <a:lnTo>
                    <a:pt x="397594" y="175286"/>
                  </a:lnTo>
                  <a:lnTo>
                    <a:pt x="399528" y="175286"/>
                  </a:lnTo>
                  <a:lnTo>
                    <a:pt x="519315" y="175286"/>
                  </a:lnTo>
                  <a:lnTo>
                    <a:pt x="343060" y="3438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11" name="Forma libre 355">
            <a:extLst>
              <a:ext uri="{FF2B5EF4-FFF2-40B4-BE49-F238E27FC236}">
                <a16:creationId xmlns:a16="http://schemas.microsoft.com/office/drawing/2014/main" id="{D3159FC7-C077-0246-B1CF-A8F4F97ED006}"/>
              </a:ext>
            </a:extLst>
          </p:cNvPr>
          <p:cNvSpPr/>
          <p:nvPr/>
        </p:nvSpPr>
        <p:spPr>
          <a:xfrm>
            <a:off x="18532673" y="6041231"/>
            <a:ext cx="514898" cy="514898"/>
          </a:xfrm>
          <a:custGeom>
            <a:avLst/>
            <a:gdLst>
              <a:gd name="connsiteX0" fmla="*/ 131651 w 263117"/>
              <a:gd name="connsiteY0" fmla="*/ 836 h 263117"/>
              <a:gd name="connsiteX1" fmla="*/ 836 w 263117"/>
              <a:gd name="connsiteY1" fmla="*/ 131651 h 263117"/>
              <a:gd name="connsiteX2" fmla="*/ 131651 w 263117"/>
              <a:gd name="connsiteY2" fmla="*/ 262467 h 263117"/>
              <a:gd name="connsiteX3" fmla="*/ 262466 w 263117"/>
              <a:gd name="connsiteY3" fmla="*/ 131652 h 263117"/>
              <a:gd name="connsiteX4" fmla="*/ 131651 w 263117"/>
              <a:gd name="connsiteY4" fmla="*/ 836 h 263117"/>
              <a:gd name="connsiteX5" fmla="*/ 131651 w 263117"/>
              <a:gd name="connsiteY5" fmla="*/ 214898 h 263117"/>
              <a:gd name="connsiteX6" fmla="*/ 48405 w 263117"/>
              <a:gd name="connsiteY6" fmla="*/ 131651 h 263117"/>
              <a:gd name="connsiteX7" fmla="*/ 58722 w 263117"/>
              <a:gd name="connsiteY7" fmla="*/ 92355 h 263117"/>
              <a:gd name="connsiteX8" fmla="*/ 170947 w 263117"/>
              <a:gd name="connsiteY8" fmla="*/ 204580 h 263117"/>
              <a:gd name="connsiteX9" fmla="*/ 131651 w 263117"/>
              <a:gd name="connsiteY9" fmla="*/ 214898 h 263117"/>
              <a:gd name="connsiteX10" fmla="*/ 204579 w 263117"/>
              <a:gd name="connsiteY10" fmla="*/ 170948 h 263117"/>
              <a:gd name="connsiteX11" fmla="*/ 92355 w 263117"/>
              <a:gd name="connsiteY11" fmla="*/ 58723 h 263117"/>
              <a:gd name="connsiteX12" fmla="*/ 131651 w 263117"/>
              <a:gd name="connsiteY12" fmla="*/ 48406 h 263117"/>
              <a:gd name="connsiteX13" fmla="*/ 214898 w 263117"/>
              <a:gd name="connsiteY13" fmla="*/ 131652 h 263117"/>
              <a:gd name="connsiteX14" fmla="*/ 204579 w 263117"/>
              <a:gd name="connsiteY14" fmla="*/ 170948 h 26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3117" h="263117">
                <a:moveTo>
                  <a:pt x="131651" y="836"/>
                </a:moveTo>
                <a:cubicBezTo>
                  <a:pt x="59519" y="836"/>
                  <a:pt x="836" y="59519"/>
                  <a:pt x="836" y="131651"/>
                </a:cubicBezTo>
                <a:cubicBezTo>
                  <a:pt x="836" y="203783"/>
                  <a:pt x="59519" y="262467"/>
                  <a:pt x="131651" y="262467"/>
                </a:cubicBezTo>
                <a:cubicBezTo>
                  <a:pt x="203783" y="262467"/>
                  <a:pt x="262466" y="203784"/>
                  <a:pt x="262466" y="131652"/>
                </a:cubicBezTo>
                <a:cubicBezTo>
                  <a:pt x="262466" y="59520"/>
                  <a:pt x="203783" y="836"/>
                  <a:pt x="131651" y="836"/>
                </a:cubicBezTo>
                <a:close/>
                <a:moveTo>
                  <a:pt x="131651" y="214898"/>
                </a:moveTo>
                <a:cubicBezTo>
                  <a:pt x="85754" y="214898"/>
                  <a:pt x="48405" y="177549"/>
                  <a:pt x="48405" y="131651"/>
                </a:cubicBezTo>
                <a:cubicBezTo>
                  <a:pt x="48405" y="117366"/>
                  <a:pt x="52355" y="104115"/>
                  <a:pt x="58722" y="92355"/>
                </a:cubicBezTo>
                <a:lnTo>
                  <a:pt x="170947" y="204580"/>
                </a:lnTo>
                <a:cubicBezTo>
                  <a:pt x="159187" y="210948"/>
                  <a:pt x="145935" y="214898"/>
                  <a:pt x="131651" y="214898"/>
                </a:cubicBezTo>
                <a:close/>
                <a:moveTo>
                  <a:pt x="204579" y="170948"/>
                </a:moveTo>
                <a:lnTo>
                  <a:pt x="92355" y="58723"/>
                </a:lnTo>
                <a:cubicBezTo>
                  <a:pt x="104115" y="52356"/>
                  <a:pt x="117367" y="48406"/>
                  <a:pt x="131651" y="48406"/>
                </a:cubicBezTo>
                <a:cubicBezTo>
                  <a:pt x="177549" y="48406"/>
                  <a:pt x="214898" y="85755"/>
                  <a:pt x="214898" y="131652"/>
                </a:cubicBezTo>
                <a:cubicBezTo>
                  <a:pt x="214897" y="145937"/>
                  <a:pt x="210947" y="159188"/>
                  <a:pt x="204579" y="17094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223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adroTexto 350">
            <a:extLst>
              <a:ext uri="{FF2B5EF4-FFF2-40B4-BE49-F238E27FC236}">
                <a16:creationId xmlns:a16="http://schemas.microsoft.com/office/drawing/2014/main" id="{F90107AC-CDB8-7E4D-987C-4797203D3319}"/>
              </a:ext>
            </a:extLst>
          </p:cNvPr>
          <p:cNvSpPr txBox="1"/>
          <p:nvPr/>
        </p:nvSpPr>
        <p:spPr>
          <a:xfrm>
            <a:off x="7059081" y="1022190"/>
            <a:ext cx="10259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SWOT Infographics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0B182070-3560-B944-99ED-30A7A70EA7AE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E9911B-8543-F542-83CC-0D9EDB87EE47}"/>
              </a:ext>
            </a:extLst>
          </p:cNvPr>
          <p:cNvSpPr/>
          <p:nvPr/>
        </p:nvSpPr>
        <p:spPr>
          <a:xfrm>
            <a:off x="2154821" y="4851400"/>
            <a:ext cx="4597400" cy="708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1DEDBA94-9FFE-2042-89CF-94AF012EB8F0}"/>
              </a:ext>
            </a:extLst>
          </p:cNvPr>
          <p:cNvSpPr/>
          <p:nvPr/>
        </p:nvSpPr>
        <p:spPr>
          <a:xfrm rot="10800000">
            <a:off x="5171911" y="4851400"/>
            <a:ext cx="1600200" cy="15494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1D2026FB-EC77-8A42-AA1B-EAAA6883EBEB}"/>
              </a:ext>
            </a:extLst>
          </p:cNvPr>
          <p:cNvSpPr/>
          <p:nvPr/>
        </p:nvSpPr>
        <p:spPr>
          <a:xfrm>
            <a:off x="5171909" y="4851401"/>
            <a:ext cx="1600200" cy="154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0F92E93-44AF-3041-99FF-EF7E02FC73D9}"/>
              </a:ext>
            </a:extLst>
          </p:cNvPr>
          <p:cNvSpPr/>
          <p:nvPr/>
        </p:nvSpPr>
        <p:spPr>
          <a:xfrm>
            <a:off x="2995496" y="922399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Strengths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FA7A1B7-69BF-5240-BF5C-E8A988B4BC29}"/>
              </a:ext>
            </a:extLst>
          </p:cNvPr>
          <p:cNvSpPr/>
          <p:nvPr/>
        </p:nvSpPr>
        <p:spPr>
          <a:xfrm rot="16200000">
            <a:off x="3484419" y="6958320"/>
            <a:ext cx="2033016" cy="175260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D7B19A-F776-AC42-9231-E89CD4F99D9F}"/>
              </a:ext>
            </a:extLst>
          </p:cNvPr>
          <p:cNvSpPr txBox="1"/>
          <p:nvPr/>
        </p:nvSpPr>
        <p:spPr>
          <a:xfrm>
            <a:off x="3905842" y="6858000"/>
            <a:ext cx="119017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74EF219-D1BA-784F-8C3C-AA4AC4260A3F}"/>
              </a:ext>
            </a:extLst>
          </p:cNvPr>
          <p:cNvSpPr/>
          <p:nvPr/>
        </p:nvSpPr>
        <p:spPr>
          <a:xfrm>
            <a:off x="7209421" y="4851400"/>
            <a:ext cx="4597400" cy="708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40A0DC42-9E57-6D43-8A4F-CCE7F1B273CF}"/>
              </a:ext>
            </a:extLst>
          </p:cNvPr>
          <p:cNvSpPr/>
          <p:nvPr/>
        </p:nvSpPr>
        <p:spPr>
          <a:xfrm rot="10800000">
            <a:off x="10226511" y="4851400"/>
            <a:ext cx="1600200" cy="15494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15451C25-AD16-A546-98F9-42B534A6B00D}"/>
              </a:ext>
            </a:extLst>
          </p:cNvPr>
          <p:cNvSpPr/>
          <p:nvPr/>
        </p:nvSpPr>
        <p:spPr>
          <a:xfrm>
            <a:off x="10226509" y="4851401"/>
            <a:ext cx="1600200" cy="1549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3F8C2DD-6770-2A44-811D-1914DE3B40CC}"/>
              </a:ext>
            </a:extLst>
          </p:cNvPr>
          <p:cNvSpPr/>
          <p:nvPr/>
        </p:nvSpPr>
        <p:spPr>
          <a:xfrm>
            <a:off x="8050096" y="922399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Weakness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9" name="Hexagon 88">
            <a:extLst>
              <a:ext uri="{FF2B5EF4-FFF2-40B4-BE49-F238E27FC236}">
                <a16:creationId xmlns:a16="http://schemas.microsoft.com/office/drawing/2014/main" id="{907FCBB7-86BA-674D-B9AC-8B848BC4D93A}"/>
              </a:ext>
            </a:extLst>
          </p:cNvPr>
          <p:cNvSpPr/>
          <p:nvPr/>
        </p:nvSpPr>
        <p:spPr>
          <a:xfrm rot="16200000">
            <a:off x="8539019" y="6958320"/>
            <a:ext cx="2033016" cy="175260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E9A7E5B-2E4C-8342-AC55-E42908D65EFC}"/>
              </a:ext>
            </a:extLst>
          </p:cNvPr>
          <p:cNvSpPr txBox="1"/>
          <p:nvPr/>
        </p:nvSpPr>
        <p:spPr>
          <a:xfrm>
            <a:off x="8960442" y="6934200"/>
            <a:ext cx="119017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A5E46D7-EC98-8F45-896F-7AB2434E7602}"/>
              </a:ext>
            </a:extLst>
          </p:cNvPr>
          <p:cNvSpPr/>
          <p:nvPr/>
        </p:nvSpPr>
        <p:spPr>
          <a:xfrm>
            <a:off x="12264021" y="4851400"/>
            <a:ext cx="4597400" cy="708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77423644-A08B-AE4B-BABE-A95068D8B3E0}"/>
              </a:ext>
            </a:extLst>
          </p:cNvPr>
          <p:cNvSpPr/>
          <p:nvPr/>
        </p:nvSpPr>
        <p:spPr>
          <a:xfrm rot="10800000">
            <a:off x="15281111" y="4851400"/>
            <a:ext cx="1600200" cy="15494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55ADC063-04E6-1D4C-8285-C1871C233C6F}"/>
              </a:ext>
            </a:extLst>
          </p:cNvPr>
          <p:cNvSpPr/>
          <p:nvPr/>
        </p:nvSpPr>
        <p:spPr>
          <a:xfrm>
            <a:off x="15281109" y="4851401"/>
            <a:ext cx="1600200" cy="1549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B94740-C9CF-7348-AD15-1C28D1CAE82D}"/>
              </a:ext>
            </a:extLst>
          </p:cNvPr>
          <p:cNvSpPr/>
          <p:nvPr/>
        </p:nvSpPr>
        <p:spPr>
          <a:xfrm>
            <a:off x="13104696" y="922399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Opportunity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88563E64-F8B9-3547-8923-F1BD026C3131}"/>
              </a:ext>
            </a:extLst>
          </p:cNvPr>
          <p:cNvSpPr/>
          <p:nvPr/>
        </p:nvSpPr>
        <p:spPr>
          <a:xfrm rot="16200000">
            <a:off x="13593619" y="6958320"/>
            <a:ext cx="2033016" cy="175260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3FD848-1323-6E44-8E03-572AF58DD020}"/>
              </a:ext>
            </a:extLst>
          </p:cNvPr>
          <p:cNvSpPr txBox="1"/>
          <p:nvPr/>
        </p:nvSpPr>
        <p:spPr>
          <a:xfrm>
            <a:off x="14015042" y="6858000"/>
            <a:ext cx="119017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72ADF6E-FB42-4E4D-A8BB-6462FE10A6B6}"/>
              </a:ext>
            </a:extLst>
          </p:cNvPr>
          <p:cNvSpPr/>
          <p:nvPr/>
        </p:nvSpPr>
        <p:spPr>
          <a:xfrm>
            <a:off x="17318621" y="4851400"/>
            <a:ext cx="4597400" cy="708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9" name="Right Triangle 98">
            <a:extLst>
              <a:ext uri="{FF2B5EF4-FFF2-40B4-BE49-F238E27FC236}">
                <a16:creationId xmlns:a16="http://schemas.microsoft.com/office/drawing/2014/main" id="{FF6F4948-07ED-2A41-942C-039ACF7DD900}"/>
              </a:ext>
            </a:extLst>
          </p:cNvPr>
          <p:cNvSpPr/>
          <p:nvPr/>
        </p:nvSpPr>
        <p:spPr>
          <a:xfrm rot="10800000">
            <a:off x="20335711" y="4851400"/>
            <a:ext cx="1600200" cy="15494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0" name="Right Triangle 99">
            <a:extLst>
              <a:ext uri="{FF2B5EF4-FFF2-40B4-BE49-F238E27FC236}">
                <a16:creationId xmlns:a16="http://schemas.microsoft.com/office/drawing/2014/main" id="{50F7861F-1EA8-6B48-9F45-B4F4DCA4BD05}"/>
              </a:ext>
            </a:extLst>
          </p:cNvPr>
          <p:cNvSpPr/>
          <p:nvPr/>
        </p:nvSpPr>
        <p:spPr>
          <a:xfrm>
            <a:off x="20335709" y="4851401"/>
            <a:ext cx="1600200" cy="1549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298AAB1-1DD7-D44F-A554-3D25C06064F3}"/>
              </a:ext>
            </a:extLst>
          </p:cNvPr>
          <p:cNvSpPr/>
          <p:nvPr/>
        </p:nvSpPr>
        <p:spPr>
          <a:xfrm>
            <a:off x="18159296" y="922399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Threats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BF79F74B-4402-8E46-8504-E9A151BCAA29}"/>
              </a:ext>
            </a:extLst>
          </p:cNvPr>
          <p:cNvSpPr/>
          <p:nvPr/>
        </p:nvSpPr>
        <p:spPr>
          <a:xfrm rot="16200000">
            <a:off x="18648219" y="6958320"/>
            <a:ext cx="2033016" cy="17526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B4EF97F-3E10-9848-849D-051E4C5A2907}"/>
              </a:ext>
            </a:extLst>
          </p:cNvPr>
          <p:cNvSpPr txBox="1"/>
          <p:nvPr/>
        </p:nvSpPr>
        <p:spPr>
          <a:xfrm>
            <a:off x="19069642" y="6858000"/>
            <a:ext cx="119017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F7A4EC-A2C5-7E46-9B48-FC51064A1B31}"/>
              </a:ext>
            </a:extLst>
          </p:cNvPr>
          <p:cNvSpPr txBox="1"/>
          <p:nvPr/>
        </p:nvSpPr>
        <p:spPr>
          <a:xfrm>
            <a:off x="3010285" y="9861152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0B0444-E450-7343-87D9-BF14BF98B97B}"/>
              </a:ext>
            </a:extLst>
          </p:cNvPr>
          <p:cNvSpPr txBox="1"/>
          <p:nvPr/>
        </p:nvSpPr>
        <p:spPr>
          <a:xfrm>
            <a:off x="7984215" y="9861152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DD9CC2-1329-7B4C-A749-AAD31E7A4CA7}"/>
              </a:ext>
            </a:extLst>
          </p:cNvPr>
          <p:cNvSpPr txBox="1"/>
          <p:nvPr/>
        </p:nvSpPr>
        <p:spPr>
          <a:xfrm>
            <a:off x="13158105" y="9861152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967CBF-EB3D-8747-9385-B39E0A77570D}"/>
              </a:ext>
            </a:extLst>
          </p:cNvPr>
          <p:cNvSpPr txBox="1"/>
          <p:nvPr/>
        </p:nvSpPr>
        <p:spPr>
          <a:xfrm>
            <a:off x="18180218" y="9861152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0049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adroTexto 350">
            <a:extLst>
              <a:ext uri="{FF2B5EF4-FFF2-40B4-BE49-F238E27FC236}">
                <a16:creationId xmlns:a16="http://schemas.microsoft.com/office/drawing/2014/main" id="{F90107AC-CDB8-7E4D-987C-4797203D3319}"/>
              </a:ext>
            </a:extLst>
          </p:cNvPr>
          <p:cNvSpPr txBox="1"/>
          <p:nvPr/>
        </p:nvSpPr>
        <p:spPr>
          <a:xfrm>
            <a:off x="7059081" y="1022190"/>
            <a:ext cx="10259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SWOT Infographics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0B182070-3560-B944-99ED-30A7A70EA7AE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6BBC00-874C-3042-A4B0-170869E87D14}"/>
              </a:ext>
            </a:extLst>
          </p:cNvPr>
          <p:cNvSpPr txBox="1"/>
          <p:nvPr/>
        </p:nvSpPr>
        <p:spPr>
          <a:xfrm>
            <a:off x="2544774" y="5466621"/>
            <a:ext cx="3473815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83CC70-34E1-B741-9190-1DB77C7DD672}"/>
              </a:ext>
            </a:extLst>
          </p:cNvPr>
          <p:cNvSpPr/>
          <p:nvPr/>
        </p:nvSpPr>
        <p:spPr>
          <a:xfrm>
            <a:off x="2544774" y="470201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Strengths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EC676-F8F0-6247-812B-C717E2E65A46}"/>
              </a:ext>
            </a:extLst>
          </p:cNvPr>
          <p:cNvGrpSpPr/>
          <p:nvPr/>
        </p:nvGrpSpPr>
        <p:grpSpPr>
          <a:xfrm>
            <a:off x="2010852" y="7209218"/>
            <a:ext cx="20810258" cy="2268874"/>
            <a:chOff x="2389984" y="6858000"/>
            <a:chExt cx="18516517" cy="2268874"/>
          </a:xfrm>
        </p:grpSpPr>
        <p:sp>
          <p:nvSpPr>
            <p:cNvPr id="32" name="Pentagon 31">
              <a:extLst>
                <a:ext uri="{FF2B5EF4-FFF2-40B4-BE49-F238E27FC236}">
                  <a16:creationId xmlns:a16="http://schemas.microsoft.com/office/drawing/2014/main" id="{E0EA022C-4169-BB4E-90DC-2315A1BECE95}"/>
                </a:ext>
              </a:extLst>
            </p:cNvPr>
            <p:cNvSpPr/>
            <p:nvPr/>
          </p:nvSpPr>
          <p:spPr>
            <a:xfrm>
              <a:off x="15331763" y="6858000"/>
              <a:ext cx="5574738" cy="226887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31" name="Pentagon 30">
              <a:extLst>
                <a:ext uri="{FF2B5EF4-FFF2-40B4-BE49-F238E27FC236}">
                  <a16:creationId xmlns:a16="http://schemas.microsoft.com/office/drawing/2014/main" id="{397B76D8-E433-4841-BF52-5ECED59E3FEE}"/>
                </a:ext>
              </a:extLst>
            </p:cNvPr>
            <p:cNvSpPr/>
            <p:nvPr/>
          </p:nvSpPr>
          <p:spPr>
            <a:xfrm>
              <a:off x="10929884" y="6858000"/>
              <a:ext cx="5574738" cy="226887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30" name="Pentagon 29">
              <a:extLst>
                <a:ext uri="{FF2B5EF4-FFF2-40B4-BE49-F238E27FC236}">
                  <a16:creationId xmlns:a16="http://schemas.microsoft.com/office/drawing/2014/main" id="{34AD9413-0413-1D40-BDA4-46CAE8F8536B}"/>
                </a:ext>
              </a:extLst>
            </p:cNvPr>
            <p:cNvSpPr/>
            <p:nvPr/>
          </p:nvSpPr>
          <p:spPr>
            <a:xfrm>
              <a:off x="6485475" y="6858000"/>
              <a:ext cx="5574738" cy="226887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2" name="Pentagon 1">
              <a:extLst>
                <a:ext uri="{FF2B5EF4-FFF2-40B4-BE49-F238E27FC236}">
                  <a16:creationId xmlns:a16="http://schemas.microsoft.com/office/drawing/2014/main" id="{7708A19A-32C1-8B40-8749-D5EB9D28F8EB}"/>
                </a:ext>
              </a:extLst>
            </p:cNvPr>
            <p:cNvSpPr/>
            <p:nvPr/>
          </p:nvSpPr>
          <p:spPr>
            <a:xfrm>
              <a:off x="2389984" y="6858000"/>
              <a:ext cx="5209953" cy="2268874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693DFD7-1993-4A4A-B53C-035E0C77A825}"/>
              </a:ext>
            </a:extLst>
          </p:cNvPr>
          <p:cNvSpPr txBox="1"/>
          <p:nvPr/>
        </p:nvSpPr>
        <p:spPr>
          <a:xfrm>
            <a:off x="6018589" y="7681935"/>
            <a:ext cx="119017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074FF7-95EC-AE4E-B5C1-CE3F5E8EE4DF}"/>
              </a:ext>
            </a:extLst>
          </p:cNvPr>
          <p:cNvSpPr txBox="1"/>
          <p:nvPr/>
        </p:nvSpPr>
        <p:spPr>
          <a:xfrm>
            <a:off x="10527008" y="7681935"/>
            <a:ext cx="119017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32556B-6124-6044-89A1-1E51581518A0}"/>
              </a:ext>
            </a:extLst>
          </p:cNvPr>
          <p:cNvSpPr txBox="1"/>
          <p:nvPr/>
        </p:nvSpPr>
        <p:spPr>
          <a:xfrm>
            <a:off x="15545576" y="7681935"/>
            <a:ext cx="119017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10E94F-C163-B540-9F1E-3275BCFD3A44}"/>
              </a:ext>
            </a:extLst>
          </p:cNvPr>
          <p:cNvSpPr txBox="1"/>
          <p:nvPr/>
        </p:nvSpPr>
        <p:spPr>
          <a:xfrm>
            <a:off x="20479083" y="7681935"/>
            <a:ext cx="119017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A735B8-FAD4-B748-BAAE-1A5DC52E9D28}"/>
              </a:ext>
            </a:extLst>
          </p:cNvPr>
          <p:cNvCxnSpPr>
            <a:cxnSpLocks/>
          </p:cNvCxnSpPr>
          <p:nvPr/>
        </p:nvCxnSpPr>
        <p:spPr>
          <a:xfrm>
            <a:off x="2058869" y="4085084"/>
            <a:ext cx="0" cy="2878899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5F6557C-66A3-6A4A-8D34-E044A6E8466A}"/>
              </a:ext>
            </a:extLst>
          </p:cNvPr>
          <p:cNvCxnSpPr>
            <a:cxnSpLocks/>
          </p:cNvCxnSpPr>
          <p:nvPr/>
        </p:nvCxnSpPr>
        <p:spPr>
          <a:xfrm>
            <a:off x="6689862" y="9777963"/>
            <a:ext cx="0" cy="2878899"/>
          </a:xfrm>
          <a:prstGeom prst="line">
            <a:avLst/>
          </a:prstGeom>
          <a:ln w="762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93CCCE9-0D86-D449-975A-89FC4A8FF5DC}"/>
              </a:ext>
            </a:extLst>
          </p:cNvPr>
          <p:cNvCxnSpPr>
            <a:cxnSpLocks/>
          </p:cNvCxnSpPr>
          <p:nvPr/>
        </p:nvCxnSpPr>
        <p:spPr>
          <a:xfrm>
            <a:off x="11792804" y="4085084"/>
            <a:ext cx="0" cy="2878899"/>
          </a:xfrm>
          <a:prstGeom prst="line">
            <a:avLst/>
          </a:prstGeom>
          <a:ln w="76200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693E15-8DAA-BA4C-9049-4C3712E7C32E}"/>
              </a:ext>
            </a:extLst>
          </p:cNvPr>
          <p:cNvCxnSpPr>
            <a:cxnSpLocks/>
          </p:cNvCxnSpPr>
          <p:nvPr/>
        </p:nvCxnSpPr>
        <p:spPr>
          <a:xfrm>
            <a:off x="16777759" y="9777963"/>
            <a:ext cx="0" cy="2878899"/>
          </a:xfrm>
          <a:prstGeom prst="line">
            <a:avLst/>
          </a:prstGeom>
          <a:ln w="762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84B21CE-C502-2A4A-9637-F3759FD38AFB}"/>
              </a:ext>
            </a:extLst>
          </p:cNvPr>
          <p:cNvSpPr txBox="1"/>
          <p:nvPr/>
        </p:nvSpPr>
        <p:spPr>
          <a:xfrm>
            <a:off x="7028284" y="10982518"/>
            <a:ext cx="3473815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14C80CD-F9A4-AF47-B1D0-ADEC04B038EF}"/>
              </a:ext>
            </a:extLst>
          </p:cNvPr>
          <p:cNvSpPr/>
          <p:nvPr/>
        </p:nvSpPr>
        <p:spPr>
          <a:xfrm>
            <a:off x="7028284" y="1021791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Weakness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74B32D-3EA6-BE4C-8888-4C3FDB2DC952}"/>
              </a:ext>
            </a:extLst>
          </p:cNvPr>
          <p:cNvSpPr txBox="1"/>
          <p:nvPr/>
        </p:nvSpPr>
        <p:spPr>
          <a:xfrm>
            <a:off x="17322658" y="10982518"/>
            <a:ext cx="3473815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D7D58C-2853-BA43-8BB0-CB76BB529028}"/>
              </a:ext>
            </a:extLst>
          </p:cNvPr>
          <p:cNvSpPr/>
          <p:nvPr/>
        </p:nvSpPr>
        <p:spPr>
          <a:xfrm>
            <a:off x="17322658" y="1021791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Threats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09BF93-8A94-DE4D-8A1E-8E3675415628}"/>
              </a:ext>
            </a:extLst>
          </p:cNvPr>
          <p:cNvSpPr txBox="1"/>
          <p:nvPr/>
        </p:nvSpPr>
        <p:spPr>
          <a:xfrm>
            <a:off x="12278709" y="5466621"/>
            <a:ext cx="3473815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A4A53AF-BB4F-7344-B6F2-2211B97BECB5}"/>
              </a:ext>
            </a:extLst>
          </p:cNvPr>
          <p:cNvSpPr/>
          <p:nvPr/>
        </p:nvSpPr>
        <p:spPr>
          <a:xfrm>
            <a:off x="12278709" y="470201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Opportunity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747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>
            <a:extLst>
              <a:ext uri="{FF2B5EF4-FFF2-40B4-BE49-F238E27FC236}">
                <a16:creationId xmlns:a16="http://schemas.microsoft.com/office/drawing/2014/main" id="{64B234EA-0EA3-994E-8B79-93F658984D87}"/>
              </a:ext>
            </a:extLst>
          </p:cNvPr>
          <p:cNvSpPr/>
          <p:nvPr/>
        </p:nvSpPr>
        <p:spPr>
          <a:xfrm rot="5400000">
            <a:off x="3368256" y="7372657"/>
            <a:ext cx="2690161" cy="464283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F90107AC-CDB8-7E4D-987C-4797203D3319}"/>
              </a:ext>
            </a:extLst>
          </p:cNvPr>
          <p:cNvSpPr txBox="1"/>
          <p:nvPr/>
        </p:nvSpPr>
        <p:spPr>
          <a:xfrm>
            <a:off x="7059081" y="1022190"/>
            <a:ext cx="10259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SWOT Infographics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0B182070-3560-B944-99ED-30A7A70EA7AE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6514DA-29DC-D046-A355-4FBF4B02C770}"/>
              </a:ext>
            </a:extLst>
          </p:cNvPr>
          <p:cNvSpPr/>
          <p:nvPr/>
        </p:nvSpPr>
        <p:spPr>
          <a:xfrm>
            <a:off x="2791904" y="6238695"/>
            <a:ext cx="3842866" cy="3842866"/>
          </a:xfrm>
          <a:prstGeom prst="ellipse">
            <a:avLst/>
          </a:pr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07E346-E47F-3748-A6FB-84755C7D8EBC}"/>
              </a:ext>
            </a:extLst>
          </p:cNvPr>
          <p:cNvSpPr/>
          <p:nvPr/>
        </p:nvSpPr>
        <p:spPr>
          <a:xfrm>
            <a:off x="3950289" y="5281104"/>
            <a:ext cx="1526096" cy="1526096"/>
          </a:xfrm>
          <a:prstGeom prst="ellipse">
            <a:avLst/>
          </a:pr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D17D46-C366-B14A-A2DA-A3ACB00C0411}"/>
              </a:ext>
            </a:extLst>
          </p:cNvPr>
          <p:cNvSpPr txBox="1"/>
          <p:nvPr/>
        </p:nvSpPr>
        <p:spPr>
          <a:xfrm>
            <a:off x="4106586" y="5429562"/>
            <a:ext cx="119017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A1B2D6-2FB2-4E47-9FFD-28FA432EBCFE}"/>
              </a:ext>
            </a:extLst>
          </p:cNvPr>
          <p:cNvSpPr/>
          <p:nvPr/>
        </p:nvSpPr>
        <p:spPr>
          <a:xfrm>
            <a:off x="3283204" y="6741661"/>
            <a:ext cx="2836933" cy="2836933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6A2AFA84-D124-3B4C-B4D0-27EAA58C2C47}"/>
              </a:ext>
            </a:extLst>
          </p:cNvPr>
          <p:cNvSpPr/>
          <p:nvPr/>
        </p:nvSpPr>
        <p:spPr>
          <a:xfrm rot="5400000">
            <a:off x="8448256" y="5984358"/>
            <a:ext cx="2690161" cy="464283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2FBB516-7AD9-CD4E-B5A5-2B2B3B6CB466}"/>
              </a:ext>
            </a:extLst>
          </p:cNvPr>
          <p:cNvSpPr/>
          <p:nvPr/>
        </p:nvSpPr>
        <p:spPr>
          <a:xfrm>
            <a:off x="7871904" y="4850396"/>
            <a:ext cx="3842866" cy="3842866"/>
          </a:xfrm>
          <a:prstGeom prst="ellipse">
            <a:avLst/>
          </a:prstGeom>
          <a:solidFill>
            <a:schemeClr val="accent2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4B5CD49-04E9-A34C-B8ED-8A8A1276FE57}"/>
              </a:ext>
            </a:extLst>
          </p:cNvPr>
          <p:cNvSpPr/>
          <p:nvPr/>
        </p:nvSpPr>
        <p:spPr>
          <a:xfrm>
            <a:off x="9030289" y="3892805"/>
            <a:ext cx="1526096" cy="1526096"/>
          </a:xfrm>
          <a:prstGeom prst="ellipse">
            <a:avLst/>
          </a:prstGeom>
          <a:solidFill>
            <a:schemeClr val="accent2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0BEEBC-AA45-824E-8CB3-489BF795978F}"/>
              </a:ext>
            </a:extLst>
          </p:cNvPr>
          <p:cNvSpPr txBox="1"/>
          <p:nvPr/>
        </p:nvSpPr>
        <p:spPr>
          <a:xfrm>
            <a:off x="9186586" y="4041263"/>
            <a:ext cx="119017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F2F2F2F-3F80-F045-AAEA-A72BEC1C0D9E}"/>
              </a:ext>
            </a:extLst>
          </p:cNvPr>
          <p:cNvSpPr/>
          <p:nvPr/>
        </p:nvSpPr>
        <p:spPr>
          <a:xfrm>
            <a:off x="8363204" y="5353362"/>
            <a:ext cx="2836933" cy="2836933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9" name="Pentagon 58">
            <a:extLst>
              <a:ext uri="{FF2B5EF4-FFF2-40B4-BE49-F238E27FC236}">
                <a16:creationId xmlns:a16="http://schemas.microsoft.com/office/drawing/2014/main" id="{52A1B2A7-5AF2-7B43-ACBB-2E17CDC357E4}"/>
              </a:ext>
            </a:extLst>
          </p:cNvPr>
          <p:cNvSpPr/>
          <p:nvPr/>
        </p:nvSpPr>
        <p:spPr>
          <a:xfrm rot="5400000">
            <a:off x="13528256" y="7372657"/>
            <a:ext cx="2690161" cy="464283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88724F-AC2A-5D40-9E77-5C23882D5929}"/>
              </a:ext>
            </a:extLst>
          </p:cNvPr>
          <p:cNvSpPr/>
          <p:nvPr/>
        </p:nvSpPr>
        <p:spPr>
          <a:xfrm>
            <a:off x="12951904" y="6238695"/>
            <a:ext cx="3842866" cy="3842866"/>
          </a:xfrm>
          <a:prstGeom prst="ellipse">
            <a:avLst/>
          </a:prstGeom>
          <a:solidFill>
            <a:schemeClr val="accent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D2A2123-C8DF-A548-91DD-77CD50BF1C54}"/>
              </a:ext>
            </a:extLst>
          </p:cNvPr>
          <p:cNvSpPr/>
          <p:nvPr/>
        </p:nvSpPr>
        <p:spPr>
          <a:xfrm>
            <a:off x="14110289" y="5281104"/>
            <a:ext cx="1526096" cy="1526096"/>
          </a:xfrm>
          <a:prstGeom prst="ellipse">
            <a:avLst/>
          </a:prstGeom>
          <a:solidFill>
            <a:schemeClr val="accent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51FFC9-D89C-F245-9318-6592901440B3}"/>
              </a:ext>
            </a:extLst>
          </p:cNvPr>
          <p:cNvSpPr txBox="1"/>
          <p:nvPr/>
        </p:nvSpPr>
        <p:spPr>
          <a:xfrm>
            <a:off x="14266586" y="5429562"/>
            <a:ext cx="119017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EEEB18F-3AF0-584B-BD15-AF9A01B0E5B2}"/>
              </a:ext>
            </a:extLst>
          </p:cNvPr>
          <p:cNvSpPr/>
          <p:nvPr/>
        </p:nvSpPr>
        <p:spPr>
          <a:xfrm>
            <a:off x="13443204" y="6741661"/>
            <a:ext cx="2836933" cy="2836933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4" name="Pentagon 63">
            <a:extLst>
              <a:ext uri="{FF2B5EF4-FFF2-40B4-BE49-F238E27FC236}">
                <a16:creationId xmlns:a16="http://schemas.microsoft.com/office/drawing/2014/main" id="{A148B837-F3EB-FD40-9519-03C463C0D2A3}"/>
              </a:ext>
            </a:extLst>
          </p:cNvPr>
          <p:cNvSpPr/>
          <p:nvPr/>
        </p:nvSpPr>
        <p:spPr>
          <a:xfrm rot="5400000">
            <a:off x="18506656" y="5984358"/>
            <a:ext cx="2690161" cy="464283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006ED4D-EF85-9345-B274-5631A1BAE605}"/>
              </a:ext>
            </a:extLst>
          </p:cNvPr>
          <p:cNvSpPr/>
          <p:nvPr/>
        </p:nvSpPr>
        <p:spPr>
          <a:xfrm>
            <a:off x="17930304" y="4850396"/>
            <a:ext cx="3842866" cy="3842866"/>
          </a:xfrm>
          <a:prstGeom prst="ellipse">
            <a:avLst/>
          </a:prstGeom>
          <a:solidFill>
            <a:schemeClr val="accent4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5D4A817-25A2-274F-BCAC-2D7A82E57A72}"/>
              </a:ext>
            </a:extLst>
          </p:cNvPr>
          <p:cNvSpPr/>
          <p:nvPr/>
        </p:nvSpPr>
        <p:spPr>
          <a:xfrm>
            <a:off x="19088689" y="3892805"/>
            <a:ext cx="1526096" cy="1526096"/>
          </a:xfrm>
          <a:prstGeom prst="ellipse">
            <a:avLst/>
          </a:prstGeom>
          <a:solidFill>
            <a:schemeClr val="accent4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233845F-262B-684A-A82E-B5DD66C448F4}"/>
              </a:ext>
            </a:extLst>
          </p:cNvPr>
          <p:cNvSpPr/>
          <p:nvPr/>
        </p:nvSpPr>
        <p:spPr>
          <a:xfrm>
            <a:off x="18421604" y="5353362"/>
            <a:ext cx="2836933" cy="2836933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4283B9A-6F34-D44F-92B0-BFEEF40BC424}"/>
              </a:ext>
            </a:extLst>
          </p:cNvPr>
          <p:cNvSpPr txBox="1"/>
          <p:nvPr/>
        </p:nvSpPr>
        <p:spPr>
          <a:xfrm>
            <a:off x="19244986" y="4041263"/>
            <a:ext cx="119017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B13D943-72B1-2640-98A7-E0A98BD2C99C}"/>
              </a:ext>
            </a:extLst>
          </p:cNvPr>
          <p:cNvSpPr/>
          <p:nvPr/>
        </p:nvSpPr>
        <p:spPr>
          <a:xfrm>
            <a:off x="3283204" y="1104255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Strengths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1CB13EB-C04D-5B4A-96D5-9ECA7F8683F5}"/>
              </a:ext>
            </a:extLst>
          </p:cNvPr>
          <p:cNvSpPr/>
          <p:nvPr/>
        </p:nvSpPr>
        <p:spPr>
          <a:xfrm>
            <a:off x="13392404" y="1104255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Opportunity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CCCC959-47C3-CE4C-9CE0-ADB7097147F3}"/>
              </a:ext>
            </a:extLst>
          </p:cNvPr>
          <p:cNvSpPr/>
          <p:nvPr/>
        </p:nvSpPr>
        <p:spPr>
          <a:xfrm>
            <a:off x="8324271" y="985076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Weakness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F1710FD-8014-7C4E-81C3-FF4EF19A7390}"/>
              </a:ext>
            </a:extLst>
          </p:cNvPr>
          <p:cNvSpPr/>
          <p:nvPr/>
        </p:nvSpPr>
        <p:spPr>
          <a:xfrm>
            <a:off x="18331871" y="985076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Threats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9" name="Gráfico 254">
            <a:extLst>
              <a:ext uri="{FF2B5EF4-FFF2-40B4-BE49-F238E27FC236}">
                <a16:creationId xmlns:a16="http://schemas.microsoft.com/office/drawing/2014/main" id="{17ADF044-1FC3-2240-AAEB-D9589207AB99}"/>
              </a:ext>
            </a:extLst>
          </p:cNvPr>
          <p:cNvSpPr/>
          <p:nvPr/>
        </p:nvSpPr>
        <p:spPr>
          <a:xfrm>
            <a:off x="19017743" y="5899050"/>
            <a:ext cx="1685221" cy="168522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285416 w 570831"/>
              <a:gd name="connsiteY5" fmla="*/ 475693 h 570831"/>
              <a:gd name="connsiteX6" fmla="*/ 261631 w 570831"/>
              <a:gd name="connsiteY6" fmla="*/ 451909 h 570831"/>
              <a:gd name="connsiteX7" fmla="*/ 285416 w 570831"/>
              <a:gd name="connsiteY7" fmla="*/ 428124 h 570831"/>
              <a:gd name="connsiteX8" fmla="*/ 309200 w 570831"/>
              <a:gd name="connsiteY8" fmla="*/ 451909 h 570831"/>
              <a:gd name="connsiteX9" fmla="*/ 285416 w 570831"/>
              <a:gd name="connsiteY9" fmla="*/ 475693 h 570831"/>
              <a:gd name="connsiteX10" fmla="*/ 309200 w 570831"/>
              <a:gd name="connsiteY10" fmla="*/ 392446 h 570831"/>
              <a:gd name="connsiteX11" fmla="*/ 297307 w 570831"/>
              <a:gd name="connsiteY11" fmla="*/ 404339 h 570831"/>
              <a:gd name="connsiteX12" fmla="*/ 273523 w 570831"/>
              <a:gd name="connsiteY12" fmla="*/ 404339 h 570831"/>
              <a:gd name="connsiteX13" fmla="*/ 261630 w 570831"/>
              <a:gd name="connsiteY13" fmla="*/ 392446 h 570831"/>
              <a:gd name="connsiteX14" fmla="*/ 261630 w 570831"/>
              <a:gd name="connsiteY14" fmla="*/ 107031 h 570831"/>
              <a:gd name="connsiteX15" fmla="*/ 273523 w 570831"/>
              <a:gd name="connsiteY15" fmla="*/ 95138 h 570831"/>
              <a:gd name="connsiteX16" fmla="*/ 297307 w 570831"/>
              <a:gd name="connsiteY16" fmla="*/ 95138 h 570831"/>
              <a:gd name="connsiteX17" fmla="*/ 309200 w 570831"/>
              <a:gd name="connsiteY17" fmla="*/ 107031 h 570831"/>
              <a:gd name="connsiteX18" fmla="*/ 309200 w 570831"/>
              <a:gd name="connsiteY18" fmla="*/ 39244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28" y="0"/>
                  <a:pt x="0" y="128040"/>
                  <a:pt x="0" y="285416"/>
                </a:cubicBezTo>
                <a:cubicBezTo>
                  <a:pt x="0" y="442791"/>
                  <a:pt x="128028" y="570831"/>
                  <a:pt x="285416" y="570831"/>
                </a:cubicBezTo>
                <a:cubicBezTo>
                  <a:pt x="442803" y="570831"/>
                  <a:pt x="570831" y="442791"/>
                  <a:pt x="570831" y="285416"/>
                </a:cubicBezTo>
                <a:cubicBezTo>
                  <a:pt x="570831" y="128040"/>
                  <a:pt x="442803" y="0"/>
                  <a:pt x="285416" y="0"/>
                </a:cubicBezTo>
                <a:close/>
                <a:moveTo>
                  <a:pt x="285416" y="475693"/>
                </a:moveTo>
                <a:cubicBezTo>
                  <a:pt x="272292" y="475693"/>
                  <a:pt x="261631" y="465020"/>
                  <a:pt x="261631" y="451909"/>
                </a:cubicBezTo>
                <a:cubicBezTo>
                  <a:pt x="261631" y="438797"/>
                  <a:pt x="272293" y="428124"/>
                  <a:pt x="285416" y="428124"/>
                </a:cubicBezTo>
                <a:cubicBezTo>
                  <a:pt x="298538" y="428124"/>
                  <a:pt x="309200" y="438797"/>
                  <a:pt x="309200" y="451909"/>
                </a:cubicBezTo>
                <a:cubicBezTo>
                  <a:pt x="309200" y="465020"/>
                  <a:pt x="298539" y="475693"/>
                  <a:pt x="285416" y="475693"/>
                </a:cubicBezTo>
                <a:close/>
                <a:moveTo>
                  <a:pt x="309200" y="392446"/>
                </a:moveTo>
                <a:cubicBezTo>
                  <a:pt x="309200" y="399020"/>
                  <a:pt x="303881" y="404339"/>
                  <a:pt x="297307" y="404339"/>
                </a:cubicBezTo>
                <a:lnTo>
                  <a:pt x="273523" y="404339"/>
                </a:lnTo>
                <a:cubicBezTo>
                  <a:pt x="266949" y="404339"/>
                  <a:pt x="261630" y="399020"/>
                  <a:pt x="261630" y="392446"/>
                </a:cubicBezTo>
                <a:lnTo>
                  <a:pt x="261630" y="107031"/>
                </a:lnTo>
                <a:cubicBezTo>
                  <a:pt x="261630" y="100457"/>
                  <a:pt x="266949" y="95138"/>
                  <a:pt x="273523" y="95138"/>
                </a:cubicBezTo>
                <a:lnTo>
                  <a:pt x="297307" y="95138"/>
                </a:lnTo>
                <a:cubicBezTo>
                  <a:pt x="303881" y="95138"/>
                  <a:pt x="309200" y="100457"/>
                  <a:pt x="309200" y="107031"/>
                </a:cubicBezTo>
                <a:lnTo>
                  <a:pt x="309200" y="392446"/>
                </a:ln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0" name="Gráfico 249">
            <a:extLst>
              <a:ext uri="{FF2B5EF4-FFF2-40B4-BE49-F238E27FC236}">
                <a16:creationId xmlns:a16="http://schemas.microsoft.com/office/drawing/2014/main" id="{70789C28-08E3-304C-BA8A-FA2427F2AB4D}"/>
              </a:ext>
            </a:extLst>
          </p:cNvPr>
          <p:cNvSpPr/>
          <p:nvPr/>
        </p:nvSpPr>
        <p:spPr>
          <a:xfrm>
            <a:off x="8994182" y="5964589"/>
            <a:ext cx="1685221" cy="168522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00853 w 570831"/>
              <a:gd name="connsiteY5" fmla="*/ 367220 h 570831"/>
              <a:gd name="connsiteX6" fmla="*/ 400853 w 570831"/>
              <a:gd name="connsiteY6" fmla="*/ 384039 h 570831"/>
              <a:gd name="connsiteX7" fmla="*/ 384040 w 570831"/>
              <a:gd name="connsiteY7" fmla="*/ 400853 h 570831"/>
              <a:gd name="connsiteX8" fmla="*/ 367220 w 570831"/>
              <a:gd name="connsiteY8" fmla="*/ 400853 h 570831"/>
              <a:gd name="connsiteX9" fmla="*/ 285416 w 570831"/>
              <a:gd name="connsiteY9" fmla="*/ 319049 h 570831"/>
              <a:gd name="connsiteX10" fmla="*/ 203611 w 570831"/>
              <a:gd name="connsiteY10" fmla="*/ 400854 h 570831"/>
              <a:gd name="connsiteX11" fmla="*/ 186791 w 570831"/>
              <a:gd name="connsiteY11" fmla="*/ 400854 h 570831"/>
              <a:gd name="connsiteX12" fmla="*/ 169977 w 570831"/>
              <a:gd name="connsiteY12" fmla="*/ 384039 h 570831"/>
              <a:gd name="connsiteX13" fmla="*/ 169977 w 570831"/>
              <a:gd name="connsiteY13" fmla="*/ 367220 h 570831"/>
              <a:gd name="connsiteX14" fmla="*/ 251782 w 570831"/>
              <a:gd name="connsiteY14" fmla="*/ 285414 h 570831"/>
              <a:gd name="connsiteX15" fmla="*/ 169977 w 570831"/>
              <a:gd name="connsiteY15" fmla="*/ 203609 h 570831"/>
              <a:gd name="connsiteX16" fmla="*/ 169977 w 570831"/>
              <a:gd name="connsiteY16" fmla="*/ 186791 h 570831"/>
              <a:gd name="connsiteX17" fmla="*/ 186791 w 570831"/>
              <a:gd name="connsiteY17" fmla="*/ 169976 h 570831"/>
              <a:gd name="connsiteX18" fmla="*/ 203611 w 570831"/>
              <a:gd name="connsiteY18" fmla="*/ 169976 h 570831"/>
              <a:gd name="connsiteX19" fmla="*/ 285416 w 570831"/>
              <a:gd name="connsiteY19" fmla="*/ 251781 h 570831"/>
              <a:gd name="connsiteX20" fmla="*/ 367220 w 570831"/>
              <a:gd name="connsiteY20" fmla="*/ 169976 h 570831"/>
              <a:gd name="connsiteX21" fmla="*/ 384040 w 570831"/>
              <a:gd name="connsiteY21" fmla="*/ 169976 h 570831"/>
              <a:gd name="connsiteX22" fmla="*/ 400854 w 570831"/>
              <a:gd name="connsiteY22" fmla="*/ 186791 h 570831"/>
              <a:gd name="connsiteX23" fmla="*/ 400854 w 570831"/>
              <a:gd name="connsiteY23" fmla="*/ 203609 h 570831"/>
              <a:gd name="connsiteX24" fmla="*/ 319049 w 570831"/>
              <a:gd name="connsiteY24" fmla="*/ 285414 h 570831"/>
              <a:gd name="connsiteX25" fmla="*/ 400853 w 570831"/>
              <a:gd name="connsiteY25" fmla="*/ 367220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400853" y="367220"/>
                </a:moveTo>
                <a:cubicBezTo>
                  <a:pt x="405499" y="371864"/>
                  <a:pt x="405499" y="379394"/>
                  <a:pt x="400853" y="384039"/>
                </a:cubicBezTo>
                <a:lnTo>
                  <a:pt x="384040" y="400853"/>
                </a:lnTo>
                <a:cubicBezTo>
                  <a:pt x="379394" y="405496"/>
                  <a:pt x="371866" y="405496"/>
                  <a:pt x="367220" y="400853"/>
                </a:cubicBezTo>
                <a:lnTo>
                  <a:pt x="285416" y="319049"/>
                </a:lnTo>
                <a:lnTo>
                  <a:pt x="203611" y="400854"/>
                </a:lnTo>
                <a:cubicBezTo>
                  <a:pt x="198965" y="405497"/>
                  <a:pt x="191437" y="405497"/>
                  <a:pt x="186791" y="400854"/>
                </a:cubicBezTo>
                <a:lnTo>
                  <a:pt x="169977" y="384039"/>
                </a:lnTo>
                <a:cubicBezTo>
                  <a:pt x="165331" y="379395"/>
                  <a:pt x="165331" y="371865"/>
                  <a:pt x="169977" y="367220"/>
                </a:cubicBezTo>
                <a:lnTo>
                  <a:pt x="251782" y="285414"/>
                </a:lnTo>
                <a:lnTo>
                  <a:pt x="169977" y="203609"/>
                </a:lnTo>
                <a:cubicBezTo>
                  <a:pt x="165331" y="198966"/>
                  <a:pt x="165331" y="191436"/>
                  <a:pt x="169977" y="186791"/>
                </a:cubicBezTo>
                <a:lnTo>
                  <a:pt x="186791" y="169976"/>
                </a:lnTo>
                <a:cubicBezTo>
                  <a:pt x="191437" y="165333"/>
                  <a:pt x="198965" y="165333"/>
                  <a:pt x="203611" y="169976"/>
                </a:cubicBezTo>
                <a:lnTo>
                  <a:pt x="285416" y="251781"/>
                </a:lnTo>
                <a:lnTo>
                  <a:pt x="367220" y="169976"/>
                </a:lnTo>
                <a:cubicBezTo>
                  <a:pt x="371866" y="165333"/>
                  <a:pt x="379394" y="165333"/>
                  <a:pt x="384040" y="169976"/>
                </a:cubicBezTo>
                <a:lnTo>
                  <a:pt x="400854" y="186791"/>
                </a:lnTo>
                <a:cubicBezTo>
                  <a:pt x="405500" y="191435"/>
                  <a:pt x="405500" y="198965"/>
                  <a:pt x="400854" y="203609"/>
                </a:cubicBezTo>
                <a:lnTo>
                  <a:pt x="319049" y="285414"/>
                </a:lnTo>
                <a:lnTo>
                  <a:pt x="400853" y="367220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1" name="Gráfico 250">
            <a:extLst>
              <a:ext uri="{FF2B5EF4-FFF2-40B4-BE49-F238E27FC236}">
                <a16:creationId xmlns:a16="http://schemas.microsoft.com/office/drawing/2014/main" id="{D8CFCDA6-A9CD-6C43-A0A2-5D80CC168034}"/>
              </a:ext>
            </a:extLst>
          </p:cNvPr>
          <p:cNvSpPr/>
          <p:nvPr/>
        </p:nvSpPr>
        <p:spPr>
          <a:xfrm>
            <a:off x="3884459" y="7302246"/>
            <a:ext cx="1685221" cy="1685221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48422 w 570831"/>
              <a:gd name="connsiteY5" fmla="*/ 203609 h 570831"/>
              <a:gd name="connsiteX6" fmla="*/ 242770 w 570831"/>
              <a:gd name="connsiteY6" fmla="*/ 409262 h 570831"/>
              <a:gd name="connsiteX7" fmla="*/ 225954 w 570831"/>
              <a:gd name="connsiteY7" fmla="*/ 416231 h 570831"/>
              <a:gd name="connsiteX8" fmla="*/ 209138 w 570831"/>
              <a:gd name="connsiteY8" fmla="*/ 409262 h 570831"/>
              <a:gd name="connsiteX9" fmla="*/ 98624 w 570831"/>
              <a:gd name="connsiteY9" fmla="*/ 298748 h 570831"/>
              <a:gd name="connsiteX10" fmla="*/ 98624 w 570831"/>
              <a:gd name="connsiteY10" fmla="*/ 281929 h 570831"/>
              <a:gd name="connsiteX11" fmla="*/ 115438 w 570831"/>
              <a:gd name="connsiteY11" fmla="*/ 265114 h 570831"/>
              <a:gd name="connsiteX12" fmla="*/ 132258 w 570831"/>
              <a:gd name="connsiteY12" fmla="*/ 265114 h 570831"/>
              <a:gd name="connsiteX13" fmla="*/ 225954 w 570831"/>
              <a:gd name="connsiteY13" fmla="*/ 358813 h 570831"/>
              <a:gd name="connsiteX14" fmla="*/ 414789 w 570831"/>
              <a:gd name="connsiteY14" fmla="*/ 169976 h 570831"/>
              <a:gd name="connsiteX15" fmla="*/ 431608 w 570831"/>
              <a:gd name="connsiteY15" fmla="*/ 169976 h 570831"/>
              <a:gd name="connsiteX16" fmla="*/ 448422 w 570831"/>
              <a:gd name="connsiteY16" fmla="*/ 186791 h 570831"/>
              <a:gd name="connsiteX17" fmla="*/ 448422 w 570831"/>
              <a:gd name="connsiteY17" fmla="*/ 203609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448422" y="203609"/>
                </a:moveTo>
                <a:lnTo>
                  <a:pt x="242770" y="409262"/>
                </a:lnTo>
                <a:cubicBezTo>
                  <a:pt x="238125" y="413908"/>
                  <a:pt x="232039" y="416231"/>
                  <a:pt x="225954" y="416231"/>
                </a:cubicBezTo>
                <a:cubicBezTo>
                  <a:pt x="219869" y="416231"/>
                  <a:pt x="213783" y="413908"/>
                  <a:pt x="209138" y="409262"/>
                </a:cubicBezTo>
                <a:lnTo>
                  <a:pt x="98624" y="298748"/>
                </a:lnTo>
                <a:cubicBezTo>
                  <a:pt x="93979" y="294104"/>
                  <a:pt x="93979" y="286574"/>
                  <a:pt x="98624" y="281929"/>
                </a:cubicBezTo>
                <a:lnTo>
                  <a:pt x="115438" y="265114"/>
                </a:lnTo>
                <a:cubicBezTo>
                  <a:pt x="120084" y="260471"/>
                  <a:pt x="127612" y="260471"/>
                  <a:pt x="132258" y="265114"/>
                </a:cubicBezTo>
                <a:lnTo>
                  <a:pt x="225954" y="358813"/>
                </a:lnTo>
                <a:lnTo>
                  <a:pt x="414789" y="169976"/>
                </a:lnTo>
                <a:cubicBezTo>
                  <a:pt x="419435" y="165333"/>
                  <a:pt x="426963" y="165333"/>
                  <a:pt x="431608" y="169976"/>
                </a:cubicBezTo>
                <a:lnTo>
                  <a:pt x="448422" y="186791"/>
                </a:lnTo>
                <a:cubicBezTo>
                  <a:pt x="453068" y="191436"/>
                  <a:pt x="453068" y="198966"/>
                  <a:pt x="448422" y="203609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DFB1047-F229-444C-A082-82997FFB4E89}"/>
              </a:ext>
            </a:extLst>
          </p:cNvPr>
          <p:cNvSpPr/>
          <p:nvPr/>
        </p:nvSpPr>
        <p:spPr>
          <a:xfrm>
            <a:off x="14059313" y="7336524"/>
            <a:ext cx="1647205" cy="164720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82" name="Gráfico 235">
            <a:extLst>
              <a:ext uri="{FF2B5EF4-FFF2-40B4-BE49-F238E27FC236}">
                <a16:creationId xmlns:a16="http://schemas.microsoft.com/office/drawing/2014/main" id="{41559929-3496-E24F-AF24-9ABA26AB7024}"/>
              </a:ext>
            </a:extLst>
          </p:cNvPr>
          <p:cNvGrpSpPr/>
          <p:nvPr/>
        </p:nvGrpSpPr>
        <p:grpSpPr>
          <a:xfrm>
            <a:off x="14210532" y="7634392"/>
            <a:ext cx="1058868" cy="1058870"/>
            <a:chOff x="7427271" y="2932309"/>
            <a:chExt cx="570831" cy="570832"/>
          </a:xfrm>
          <a:solidFill>
            <a:schemeClr val="bg1"/>
          </a:solidFill>
        </p:grpSpPr>
        <p:sp>
          <p:nvSpPr>
            <p:cNvPr id="83" name="Forma libre 284">
              <a:extLst>
                <a:ext uri="{FF2B5EF4-FFF2-40B4-BE49-F238E27FC236}">
                  <a16:creationId xmlns:a16="http://schemas.microsoft.com/office/drawing/2014/main" id="{69C94DD9-FCF6-0349-B0FC-E4B974FFED98}"/>
                </a:ext>
              </a:extLst>
            </p:cNvPr>
            <p:cNvSpPr/>
            <p:nvPr/>
          </p:nvSpPr>
          <p:spPr>
            <a:xfrm>
              <a:off x="7617547" y="2932309"/>
              <a:ext cx="380554" cy="570832"/>
            </a:xfrm>
            <a:custGeom>
              <a:avLst/>
              <a:gdLst>
                <a:gd name="connsiteX0" fmla="*/ 332985 w 380554"/>
                <a:gd name="connsiteY0" fmla="*/ 0 h 570832"/>
                <a:gd name="connsiteX1" fmla="*/ 47570 w 380554"/>
                <a:gd name="connsiteY1" fmla="*/ 0 h 570832"/>
                <a:gd name="connsiteX2" fmla="*/ 0 w 380554"/>
                <a:gd name="connsiteY2" fmla="*/ 47570 h 570832"/>
                <a:gd name="connsiteX3" fmla="*/ 0 w 380554"/>
                <a:gd name="connsiteY3" fmla="*/ 130816 h 570832"/>
                <a:gd name="connsiteX4" fmla="*/ 11893 w 380554"/>
                <a:gd name="connsiteY4" fmla="*/ 142709 h 570832"/>
                <a:gd name="connsiteX5" fmla="*/ 35677 w 380554"/>
                <a:gd name="connsiteY5" fmla="*/ 142709 h 570832"/>
                <a:gd name="connsiteX6" fmla="*/ 47570 w 380554"/>
                <a:gd name="connsiteY6" fmla="*/ 130816 h 570832"/>
                <a:gd name="connsiteX7" fmla="*/ 47570 w 380554"/>
                <a:gd name="connsiteY7" fmla="*/ 47570 h 570832"/>
                <a:gd name="connsiteX8" fmla="*/ 332985 w 380554"/>
                <a:gd name="connsiteY8" fmla="*/ 47570 h 570832"/>
                <a:gd name="connsiteX9" fmla="*/ 332985 w 380554"/>
                <a:gd name="connsiteY9" fmla="*/ 523263 h 570832"/>
                <a:gd name="connsiteX10" fmla="*/ 47570 w 380554"/>
                <a:gd name="connsiteY10" fmla="*/ 523263 h 570832"/>
                <a:gd name="connsiteX11" fmla="*/ 47570 w 380554"/>
                <a:gd name="connsiteY11" fmla="*/ 440016 h 570832"/>
                <a:gd name="connsiteX12" fmla="*/ 35677 w 380554"/>
                <a:gd name="connsiteY12" fmla="*/ 428123 h 570832"/>
                <a:gd name="connsiteX13" fmla="*/ 11893 w 380554"/>
                <a:gd name="connsiteY13" fmla="*/ 428123 h 570832"/>
                <a:gd name="connsiteX14" fmla="*/ 0 w 380554"/>
                <a:gd name="connsiteY14" fmla="*/ 440016 h 570832"/>
                <a:gd name="connsiteX15" fmla="*/ 0 w 380554"/>
                <a:gd name="connsiteY15" fmla="*/ 523263 h 570832"/>
                <a:gd name="connsiteX16" fmla="*/ 47570 w 380554"/>
                <a:gd name="connsiteY16" fmla="*/ 570832 h 570832"/>
                <a:gd name="connsiteX17" fmla="*/ 332985 w 380554"/>
                <a:gd name="connsiteY17" fmla="*/ 570832 h 570832"/>
                <a:gd name="connsiteX18" fmla="*/ 380555 w 380554"/>
                <a:gd name="connsiteY18" fmla="*/ 523261 h 570832"/>
                <a:gd name="connsiteX19" fmla="*/ 380555 w 380554"/>
                <a:gd name="connsiteY19" fmla="*/ 47570 h 570832"/>
                <a:gd name="connsiteX20" fmla="*/ 332985 w 380554"/>
                <a:gd name="connsiteY20" fmla="*/ 0 h 57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0554" h="570832">
                  <a:moveTo>
                    <a:pt x="332985" y="0"/>
                  </a:moveTo>
                  <a:lnTo>
                    <a:pt x="47570" y="0"/>
                  </a:lnTo>
                  <a:cubicBezTo>
                    <a:pt x="21298" y="0"/>
                    <a:pt x="0" y="21298"/>
                    <a:pt x="0" y="47570"/>
                  </a:cubicBezTo>
                  <a:lnTo>
                    <a:pt x="0" y="130816"/>
                  </a:lnTo>
                  <a:cubicBezTo>
                    <a:pt x="0" y="137384"/>
                    <a:pt x="5325" y="142709"/>
                    <a:pt x="11893" y="142709"/>
                  </a:cubicBezTo>
                  <a:lnTo>
                    <a:pt x="35677" y="142709"/>
                  </a:lnTo>
                  <a:cubicBezTo>
                    <a:pt x="42245" y="142709"/>
                    <a:pt x="47570" y="137384"/>
                    <a:pt x="47570" y="130816"/>
                  </a:cubicBezTo>
                  <a:lnTo>
                    <a:pt x="47570" y="47570"/>
                  </a:lnTo>
                  <a:lnTo>
                    <a:pt x="332985" y="47570"/>
                  </a:lnTo>
                  <a:lnTo>
                    <a:pt x="332985" y="523263"/>
                  </a:lnTo>
                  <a:lnTo>
                    <a:pt x="47570" y="523263"/>
                  </a:lnTo>
                  <a:lnTo>
                    <a:pt x="47570" y="440016"/>
                  </a:lnTo>
                  <a:cubicBezTo>
                    <a:pt x="47570" y="433448"/>
                    <a:pt x="42245" y="428123"/>
                    <a:pt x="35677" y="428123"/>
                  </a:cubicBezTo>
                  <a:lnTo>
                    <a:pt x="11893" y="428123"/>
                  </a:lnTo>
                  <a:cubicBezTo>
                    <a:pt x="5325" y="428123"/>
                    <a:pt x="0" y="433448"/>
                    <a:pt x="0" y="440016"/>
                  </a:cubicBezTo>
                  <a:lnTo>
                    <a:pt x="0" y="523263"/>
                  </a:lnTo>
                  <a:cubicBezTo>
                    <a:pt x="0" y="549534"/>
                    <a:pt x="21297" y="570832"/>
                    <a:pt x="47570" y="570832"/>
                  </a:cubicBezTo>
                  <a:lnTo>
                    <a:pt x="332985" y="570832"/>
                  </a:lnTo>
                  <a:cubicBezTo>
                    <a:pt x="359258" y="570831"/>
                    <a:pt x="380555" y="549534"/>
                    <a:pt x="380555" y="523261"/>
                  </a:cubicBezTo>
                  <a:lnTo>
                    <a:pt x="380555" y="47570"/>
                  </a:lnTo>
                  <a:cubicBezTo>
                    <a:pt x="380555" y="21298"/>
                    <a:pt x="359258" y="0"/>
                    <a:pt x="332985" y="0"/>
                  </a:cubicBezTo>
                  <a:close/>
                </a:path>
              </a:pathLst>
            </a:custGeom>
            <a:grpFill/>
            <a:ln w="10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4" name="Forma libre 285">
              <a:extLst>
                <a:ext uri="{FF2B5EF4-FFF2-40B4-BE49-F238E27FC236}">
                  <a16:creationId xmlns:a16="http://schemas.microsoft.com/office/drawing/2014/main" id="{EC9F605C-A356-6341-8DE8-397F54D484B5}"/>
                </a:ext>
              </a:extLst>
            </p:cNvPr>
            <p:cNvSpPr/>
            <p:nvPr/>
          </p:nvSpPr>
          <p:spPr>
            <a:xfrm>
              <a:off x="7427271" y="3075009"/>
              <a:ext cx="428123" cy="285421"/>
            </a:xfrm>
            <a:custGeom>
              <a:avLst/>
              <a:gdLst>
                <a:gd name="connsiteX0" fmla="*/ 265568 w 428123"/>
                <a:gd name="connsiteY0" fmla="*/ 240908 h 285421"/>
                <a:gd name="connsiteX1" fmla="*/ 261631 w 428123"/>
                <a:gd name="connsiteY1" fmla="*/ 249746 h 285421"/>
                <a:gd name="connsiteX2" fmla="*/ 261631 w 428123"/>
                <a:gd name="connsiteY2" fmla="*/ 273530 h 285421"/>
                <a:gd name="connsiteX3" fmla="*/ 268739 w 428123"/>
                <a:gd name="connsiteY3" fmla="*/ 284411 h 285421"/>
                <a:gd name="connsiteX4" fmla="*/ 273524 w 428123"/>
                <a:gd name="connsiteY4" fmla="*/ 285422 h 285421"/>
                <a:gd name="connsiteX5" fmla="*/ 281560 w 428123"/>
                <a:gd name="connsiteY5" fmla="*/ 282298 h 285421"/>
                <a:gd name="connsiteX6" fmla="*/ 424268 w 428123"/>
                <a:gd name="connsiteY6" fmla="*/ 151483 h 285421"/>
                <a:gd name="connsiteX7" fmla="*/ 428123 w 428123"/>
                <a:gd name="connsiteY7" fmla="*/ 142715 h 285421"/>
                <a:gd name="connsiteX8" fmla="*/ 424268 w 428123"/>
                <a:gd name="connsiteY8" fmla="*/ 133946 h 285421"/>
                <a:gd name="connsiteX9" fmla="*/ 281560 w 428123"/>
                <a:gd name="connsiteY9" fmla="*/ 3131 h 285421"/>
                <a:gd name="connsiteX10" fmla="*/ 268739 w 428123"/>
                <a:gd name="connsiteY10" fmla="*/ 1017 h 285421"/>
                <a:gd name="connsiteX11" fmla="*/ 261631 w 428123"/>
                <a:gd name="connsiteY11" fmla="*/ 11899 h 285421"/>
                <a:gd name="connsiteX12" fmla="*/ 261631 w 428123"/>
                <a:gd name="connsiteY12" fmla="*/ 35684 h 285421"/>
                <a:gd name="connsiteX13" fmla="*/ 265568 w 428123"/>
                <a:gd name="connsiteY13" fmla="*/ 44522 h 285421"/>
                <a:gd name="connsiteX14" fmla="*/ 348239 w 428123"/>
                <a:gd name="connsiteY14" fmla="*/ 118931 h 285421"/>
                <a:gd name="connsiteX15" fmla="*/ 11893 w 428123"/>
                <a:gd name="connsiteY15" fmla="*/ 118931 h 285421"/>
                <a:gd name="connsiteX16" fmla="*/ 0 w 428123"/>
                <a:gd name="connsiteY16" fmla="*/ 130822 h 285421"/>
                <a:gd name="connsiteX17" fmla="*/ 0 w 428123"/>
                <a:gd name="connsiteY17" fmla="*/ 154606 h 285421"/>
                <a:gd name="connsiteX18" fmla="*/ 11893 w 428123"/>
                <a:gd name="connsiteY18" fmla="*/ 166499 h 285421"/>
                <a:gd name="connsiteX19" fmla="*/ 348239 w 428123"/>
                <a:gd name="connsiteY19" fmla="*/ 166499 h 285421"/>
                <a:gd name="connsiteX20" fmla="*/ 265568 w 428123"/>
                <a:gd name="connsiteY20" fmla="*/ 240908 h 28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8123" h="285421">
                  <a:moveTo>
                    <a:pt x="265568" y="240908"/>
                  </a:moveTo>
                  <a:cubicBezTo>
                    <a:pt x="263059" y="243161"/>
                    <a:pt x="261631" y="246378"/>
                    <a:pt x="261631" y="249746"/>
                  </a:cubicBezTo>
                  <a:lnTo>
                    <a:pt x="261631" y="273530"/>
                  </a:lnTo>
                  <a:cubicBezTo>
                    <a:pt x="261631" y="278245"/>
                    <a:pt x="264419" y="282519"/>
                    <a:pt x="268739" y="284411"/>
                  </a:cubicBezTo>
                  <a:cubicBezTo>
                    <a:pt x="270272" y="285097"/>
                    <a:pt x="271910" y="285422"/>
                    <a:pt x="273524" y="285422"/>
                  </a:cubicBezTo>
                  <a:cubicBezTo>
                    <a:pt x="276439" y="285422"/>
                    <a:pt x="279319" y="284341"/>
                    <a:pt x="281560" y="282298"/>
                  </a:cubicBezTo>
                  <a:lnTo>
                    <a:pt x="424268" y="151483"/>
                  </a:lnTo>
                  <a:cubicBezTo>
                    <a:pt x="426730" y="149230"/>
                    <a:pt x="428123" y="146048"/>
                    <a:pt x="428123" y="142715"/>
                  </a:cubicBezTo>
                  <a:cubicBezTo>
                    <a:pt x="428123" y="139381"/>
                    <a:pt x="426730" y="136199"/>
                    <a:pt x="424268" y="133946"/>
                  </a:cubicBezTo>
                  <a:lnTo>
                    <a:pt x="281560" y="3131"/>
                  </a:lnTo>
                  <a:cubicBezTo>
                    <a:pt x="278076" y="-40"/>
                    <a:pt x="273024" y="-910"/>
                    <a:pt x="268739" y="1017"/>
                  </a:cubicBezTo>
                  <a:cubicBezTo>
                    <a:pt x="264419" y="2910"/>
                    <a:pt x="261631" y="7184"/>
                    <a:pt x="261631" y="11899"/>
                  </a:cubicBezTo>
                  <a:lnTo>
                    <a:pt x="261631" y="35684"/>
                  </a:lnTo>
                  <a:cubicBezTo>
                    <a:pt x="261631" y="39052"/>
                    <a:pt x="263059" y="42269"/>
                    <a:pt x="265568" y="44522"/>
                  </a:cubicBezTo>
                  <a:lnTo>
                    <a:pt x="348239" y="118931"/>
                  </a:lnTo>
                  <a:lnTo>
                    <a:pt x="11893" y="118931"/>
                  </a:lnTo>
                  <a:cubicBezTo>
                    <a:pt x="5319" y="118931"/>
                    <a:pt x="0" y="124250"/>
                    <a:pt x="0" y="130822"/>
                  </a:cubicBezTo>
                  <a:lnTo>
                    <a:pt x="0" y="154606"/>
                  </a:lnTo>
                  <a:cubicBezTo>
                    <a:pt x="0" y="161180"/>
                    <a:pt x="5319" y="166499"/>
                    <a:pt x="11893" y="166499"/>
                  </a:cubicBezTo>
                  <a:lnTo>
                    <a:pt x="348239" y="166499"/>
                  </a:lnTo>
                  <a:lnTo>
                    <a:pt x="265568" y="240908"/>
                  </a:lnTo>
                  <a:close/>
                </a:path>
              </a:pathLst>
            </a:custGeom>
            <a:grpFill/>
            <a:ln w="10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770AC98-2640-6C41-B07A-88A88AEBBF9A}"/>
              </a:ext>
            </a:extLst>
          </p:cNvPr>
          <p:cNvSpPr txBox="1"/>
          <p:nvPr/>
        </p:nvSpPr>
        <p:spPr>
          <a:xfrm>
            <a:off x="3336613" y="11817543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D25BF9-D422-C940-AF47-D675DF4769D4}"/>
              </a:ext>
            </a:extLst>
          </p:cNvPr>
          <p:cNvSpPr txBox="1"/>
          <p:nvPr/>
        </p:nvSpPr>
        <p:spPr>
          <a:xfrm>
            <a:off x="8399689" y="10646957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D25548-6DD1-9E40-BF07-FD0E9EE48FC9}"/>
              </a:ext>
            </a:extLst>
          </p:cNvPr>
          <p:cNvSpPr txBox="1"/>
          <p:nvPr/>
        </p:nvSpPr>
        <p:spPr>
          <a:xfrm>
            <a:off x="13479339" y="11817543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FFFC56-493E-E441-90AC-3FF354698B1C}"/>
              </a:ext>
            </a:extLst>
          </p:cNvPr>
          <p:cNvSpPr txBox="1"/>
          <p:nvPr/>
        </p:nvSpPr>
        <p:spPr>
          <a:xfrm>
            <a:off x="18436824" y="10646957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416766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adroTexto 350">
            <a:extLst>
              <a:ext uri="{FF2B5EF4-FFF2-40B4-BE49-F238E27FC236}">
                <a16:creationId xmlns:a16="http://schemas.microsoft.com/office/drawing/2014/main" id="{F90107AC-CDB8-7E4D-987C-4797203D3319}"/>
              </a:ext>
            </a:extLst>
          </p:cNvPr>
          <p:cNvSpPr txBox="1"/>
          <p:nvPr/>
        </p:nvSpPr>
        <p:spPr>
          <a:xfrm>
            <a:off x="7059081" y="1022190"/>
            <a:ext cx="10259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SWOT Infographics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0B182070-3560-B944-99ED-30A7A70EA7AE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C99C43-2CA1-8246-A316-1D7B14DB34A8}"/>
              </a:ext>
            </a:extLst>
          </p:cNvPr>
          <p:cNvSpPr/>
          <p:nvPr/>
        </p:nvSpPr>
        <p:spPr>
          <a:xfrm>
            <a:off x="-25400" y="5006684"/>
            <a:ext cx="5907292" cy="68875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5DEDCA0-6543-9C43-BD0A-9B91C8009B94}"/>
              </a:ext>
            </a:extLst>
          </p:cNvPr>
          <p:cNvSpPr/>
          <p:nvPr/>
        </p:nvSpPr>
        <p:spPr>
          <a:xfrm>
            <a:off x="1682066" y="3809830"/>
            <a:ext cx="2393709" cy="2393709"/>
          </a:xfrm>
          <a:prstGeom prst="ellipse">
            <a:avLst/>
          </a:prstGeom>
          <a:solidFill>
            <a:schemeClr val="accent1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511CE6C-E06B-B347-9B9A-1CCDBFD3FAFD}"/>
              </a:ext>
            </a:extLst>
          </p:cNvPr>
          <p:cNvSpPr/>
          <p:nvPr/>
        </p:nvSpPr>
        <p:spPr>
          <a:xfrm>
            <a:off x="1682065" y="10697371"/>
            <a:ext cx="2393709" cy="23937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56558D-96A0-D446-980D-0FE58F1793FC}"/>
              </a:ext>
            </a:extLst>
          </p:cNvPr>
          <p:cNvSpPr/>
          <p:nvPr/>
        </p:nvSpPr>
        <p:spPr>
          <a:xfrm>
            <a:off x="6165253" y="5006684"/>
            <a:ext cx="5907292" cy="68875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AFF67E-0302-0440-8857-A60CA2ACD46A}"/>
              </a:ext>
            </a:extLst>
          </p:cNvPr>
          <p:cNvSpPr/>
          <p:nvPr/>
        </p:nvSpPr>
        <p:spPr>
          <a:xfrm>
            <a:off x="7847319" y="3809830"/>
            <a:ext cx="2393709" cy="2393709"/>
          </a:xfrm>
          <a:prstGeom prst="ellipse">
            <a:avLst/>
          </a:prstGeom>
          <a:solidFill>
            <a:schemeClr val="accent2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39769EB-C6BA-9C42-A8F4-BEC10A28A68B}"/>
              </a:ext>
            </a:extLst>
          </p:cNvPr>
          <p:cNvSpPr/>
          <p:nvPr/>
        </p:nvSpPr>
        <p:spPr>
          <a:xfrm>
            <a:off x="7847318" y="10697371"/>
            <a:ext cx="2393709" cy="239370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4CECDF-B6C3-F040-AB37-838B80ECE40E}"/>
              </a:ext>
            </a:extLst>
          </p:cNvPr>
          <p:cNvSpPr/>
          <p:nvPr/>
        </p:nvSpPr>
        <p:spPr>
          <a:xfrm>
            <a:off x="12330505" y="5006684"/>
            <a:ext cx="5907292" cy="68875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A583753-265A-C141-B8CE-B68160DD9F7C}"/>
              </a:ext>
            </a:extLst>
          </p:cNvPr>
          <p:cNvSpPr/>
          <p:nvPr/>
        </p:nvSpPr>
        <p:spPr>
          <a:xfrm>
            <a:off x="14012571" y="3809830"/>
            <a:ext cx="2393709" cy="2393709"/>
          </a:xfrm>
          <a:prstGeom prst="ellipse">
            <a:avLst/>
          </a:prstGeom>
          <a:solidFill>
            <a:schemeClr val="accent3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51A863-55D6-3546-97B7-A65A23FEF3C7}"/>
              </a:ext>
            </a:extLst>
          </p:cNvPr>
          <p:cNvSpPr/>
          <p:nvPr/>
        </p:nvSpPr>
        <p:spPr>
          <a:xfrm>
            <a:off x="14012570" y="10697371"/>
            <a:ext cx="2393709" cy="239370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335431-9F02-1D42-BA2D-A1AB698CBC47}"/>
              </a:ext>
            </a:extLst>
          </p:cNvPr>
          <p:cNvSpPr/>
          <p:nvPr/>
        </p:nvSpPr>
        <p:spPr>
          <a:xfrm>
            <a:off x="18495758" y="5006684"/>
            <a:ext cx="5907292" cy="68875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C8C0960-BEC0-8F4D-A4D1-FB25C36D38C8}"/>
              </a:ext>
            </a:extLst>
          </p:cNvPr>
          <p:cNvSpPr/>
          <p:nvPr/>
        </p:nvSpPr>
        <p:spPr>
          <a:xfrm>
            <a:off x="20177824" y="3809830"/>
            <a:ext cx="2393709" cy="2393709"/>
          </a:xfrm>
          <a:prstGeom prst="ellipse">
            <a:avLst/>
          </a:prstGeom>
          <a:solidFill>
            <a:schemeClr val="accent4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0898589-1526-BC4A-9D27-8631DBA823F3}"/>
              </a:ext>
            </a:extLst>
          </p:cNvPr>
          <p:cNvSpPr/>
          <p:nvPr/>
        </p:nvSpPr>
        <p:spPr>
          <a:xfrm>
            <a:off x="20177823" y="10697371"/>
            <a:ext cx="2393709" cy="239370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423EEE-44A9-9147-A506-9A622515F09B}"/>
              </a:ext>
            </a:extLst>
          </p:cNvPr>
          <p:cNvSpPr txBox="1"/>
          <p:nvPr/>
        </p:nvSpPr>
        <p:spPr>
          <a:xfrm>
            <a:off x="2283834" y="4037188"/>
            <a:ext cx="119017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EC06E5-095C-E64E-B646-FA8B1BCAFD1F}"/>
              </a:ext>
            </a:extLst>
          </p:cNvPr>
          <p:cNvSpPr txBox="1"/>
          <p:nvPr/>
        </p:nvSpPr>
        <p:spPr>
          <a:xfrm>
            <a:off x="8430634" y="4037188"/>
            <a:ext cx="119017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620042-4752-454D-BA36-1DA40E7DFC51}"/>
              </a:ext>
            </a:extLst>
          </p:cNvPr>
          <p:cNvSpPr txBox="1"/>
          <p:nvPr/>
        </p:nvSpPr>
        <p:spPr>
          <a:xfrm>
            <a:off x="14602834" y="4037188"/>
            <a:ext cx="119017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2335C3-6DAE-D14E-8E43-C954B55807E9}"/>
              </a:ext>
            </a:extLst>
          </p:cNvPr>
          <p:cNvSpPr txBox="1"/>
          <p:nvPr/>
        </p:nvSpPr>
        <p:spPr>
          <a:xfrm>
            <a:off x="20800434" y="4037188"/>
            <a:ext cx="119017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46BF19F-510B-3B42-B162-284233954EB5}"/>
              </a:ext>
            </a:extLst>
          </p:cNvPr>
          <p:cNvSpPr/>
          <p:nvPr/>
        </p:nvSpPr>
        <p:spPr>
          <a:xfrm>
            <a:off x="1318340" y="653483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Strengths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C3C5534-48B8-FC4F-ACAB-ADA744CCD1EC}"/>
              </a:ext>
            </a:extLst>
          </p:cNvPr>
          <p:cNvSpPr/>
          <p:nvPr/>
        </p:nvSpPr>
        <p:spPr>
          <a:xfrm>
            <a:off x="7483592" y="653483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Weakness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AAC95E7-72AB-2E4E-A7FE-6704E436BAD4}"/>
              </a:ext>
            </a:extLst>
          </p:cNvPr>
          <p:cNvSpPr/>
          <p:nvPr/>
        </p:nvSpPr>
        <p:spPr>
          <a:xfrm>
            <a:off x="13648845" y="653483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Opportunities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CCB2B8-43EA-7A41-A06E-FC7FB19DA959}"/>
              </a:ext>
            </a:extLst>
          </p:cNvPr>
          <p:cNvSpPr/>
          <p:nvPr/>
        </p:nvSpPr>
        <p:spPr>
          <a:xfrm>
            <a:off x="19802739" y="653483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Threads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B584938-46A4-474A-B7FF-B063E871CE2D}"/>
              </a:ext>
            </a:extLst>
          </p:cNvPr>
          <p:cNvSpPr txBox="1"/>
          <p:nvPr/>
        </p:nvSpPr>
        <p:spPr>
          <a:xfrm>
            <a:off x="2032276" y="11186914"/>
            <a:ext cx="179194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73EF2D3-4C8D-0244-B360-23B02F17526D}"/>
              </a:ext>
            </a:extLst>
          </p:cNvPr>
          <p:cNvSpPr txBox="1"/>
          <p:nvPr/>
        </p:nvSpPr>
        <p:spPr>
          <a:xfrm>
            <a:off x="8179076" y="11186914"/>
            <a:ext cx="179194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7AD0C1-D1DF-0249-AC8D-61ACBA96E909}"/>
              </a:ext>
            </a:extLst>
          </p:cNvPr>
          <p:cNvSpPr txBox="1"/>
          <p:nvPr/>
        </p:nvSpPr>
        <p:spPr>
          <a:xfrm>
            <a:off x="14325876" y="11186914"/>
            <a:ext cx="179194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A1BF4C-3DBB-BD4C-9C83-33CB9EAF4C5C}"/>
              </a:ext>
            </a:extLst>
          </p:cNvPr>
          <p:cNvSpPr txBox="1"/>
          <p:nvPr/>
        </p:nvSpPr>
        <p:spPr>
          <a:xfrm>
            <a:off x="20523476" y="11186914"/>
            <a:ext cx="179194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FC760C-F1A2-814A-81FA-62FD0D86AB00}"/>
              </a:ext>
            </a:extLst>
          </p:cNvPr>
          <p:cNvSpPr txBox="1"/>
          <p:nvPr/>
        </p:nvSpPr>
        <p:spPr>
          <a:xfrm>
            <a:off x="1371749" y="7447876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872D9D-9413-AC44-92CF-ED74CD3A58F2}"/>
              </a:ext>
            </a:extLst>
          </p:cNvPr>
          <p:cNvSpPr txBox="1"/>
          <p:nvPr/>
        </p:nvSpPr>
        <p:spPr>
          <a:xfrm>
            <a:off x="1371749" y="889390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7A2F34-C442-0246-98BE-724DA06530D3}"/>
              </a:ext>
            </a:extLst>
          </p:cNvPr>
          <p:cNvSpPr txBox="1"/>
          <p:nvPr/>
        </p:nvSpPr>
        <p:spPr>
          <a:xfrm>
            <a:off x="7590412" y="7447876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F11CFF-928D-E143-8EB1-78D72D610BF4}"/>
              </a:ext>
            </a:extLst>
          </p:cNvPr>
          <p:cNvSpPr txBox="1"/>
          <p:nvPr/>
        </p:nvSpPr>
        <p:spPr>
          <a:xfrm>
            <a:off x="7590412" y="889390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7F7C45-E00E-2546-AA8E-6F5159738194}"/>
              </a:ext>
            </a:extLst>
          </p:cNvPr>
          <p:cNvSpPr txBox="1"/>
          <p:nvPr/>
        </p:nvSpPr>
        <p:spPr>
          <a:xfrm>
            <a:off x="13755665" y="7447876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6C3EA0-9D38-0141-9721-BF96B8850719}"/>
              </a:ext>
            </a:extLst>
          </p:cNvPr>
          <p:cNvSpPr txBox="1"/>
          <p:nvPr/>
        </p:nvSpPr>
        <p:spPr>
          <a:xfrm>
            <a:off x="13755665" y="889390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A4DB38-6022-4E4A-AE78-06F49A8EE72B}"/>
              </a:ext>
            </a:extLst>
          </p:cNvPr>
          <p:cNvSpPr txBox="1"/>
          <p:nvPr/>
        </p:nvSpPr>
        <p:spPr>
          <a:xfrm>
            <a:off x="19802739" y="7447876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B039B9-DBFD-264B-BF34-DA09992543E7}"/>
              </a:ext>
            </a:extLst>
          </p:cNvPr>
          <p:cNvSpPr txBox="1"/>
          <p:nvPr/>
        </p:nvSpPr>
        <p:spPr>
          <a:xfrm>
            <a:off x="19802739" y="889390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404833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adroTexto 350">
            <a:extLst>
              <a:ext uri="{FF2B5EF4-FFF2-40B4-BE49-F238E27FC236}">
                <a16:creationId xmlns:a16="http://schemas.microsoft.com/office/drawing/2014/main" id="{F90107AC-CDB8-7E4D-987C-4797203D3319}"/>
              </a:ext>
            </a:extLst>
          </p:cNvPr>
          <p:cNvSpPr txBox="1"/>
          <p:nvPr/>
        </p:nvSpPr>
        <p:spPr>
          <a:xfrm>
            <a:off x="7059081" y="1022190"/>
            <a:ext cx="10259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SWOT Infographics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0B182070-3560-B944-99ED-30A7A70EA7AE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5" name="Round Same Side Corner Rectangle 34">
            <a:extLst>
              <a:ext uri="{FF2B5EF4-FFF2-40B4-BE49-F238E27FC236}">
                <a16:creationId xmlns:a16="http://schemas.microsoft.com/office/drawing/2014/main" id="{74A6256E-9D51-7344-8E50-892FFB0A2964}"/>
              </a:ext>
            </a:extLst>
          </p:cNvPr>
          <p:cNvSpPr/>
          <p:nvPr/>
        </p:nvSpPr>
        <p:spPr>
          <a:xfrm>
            <a:off x="1436157" y="4462460"/>
            <a:ext cx="5172319" cy="517231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" name="Round Same Side Corner Rectangle 1">
            <a:extLst>
              <a:ext uri="{FF2B5EF4-FFF2-40B4-BE49-F238E27FC236}">
                <a16:creationId xmlns:a16="http://schemas.microsoft.com/office/drawing/2014/main" id="{88FE4994-6E10-A242-AD65-BA7F408D65A1}"/>
              </a:ext>
            </a:extLst>
          </p:cNvPr>
          <p:cNvSpPr/>
          <p:nvPr/>
        </p:nvSpPr>
        <p:spPr>
          <a:xfrm>
            <a:off x="1742816" y="4748674"/>
            <a:ext cx="4559001" cy="794513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Round Same Side Corner Rectangle 36">
            <a:extLst>
              <a:ext uri="{FF2B5EF4-FFF2-40B4-BE49-F238E27FC236}">
                <a16:creationId xmlns:a16="http://schemas.microsoft.com/office/drawing/2014/main" id="{3BD04A23-97B1-F640-9B0E-1FAB465C6DF9}"/>
              </a:ext>
            </a:extLst>
          </p:cNvPr>
          <p:cNvSpPr/>
          <p:nvPr/>
        </p:nvSpPr>
        <p:spPr>
          <a:xfrm>
            <a:off x="6903453" y="4462460"/>
            <a:ext cx="5172319" cy="517231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2" name="Round Same Side Corner Rectangle 41">
            <a:extLst>
              <a:ext uri="{FF2B5EF4-FFF2-40B4-BE49-F238E27FC236}">
                <a16:creationId xmlns:a16="http://schemas.microsoft.com/office/drawing/2014/main" id="{6C5E0026-22C6-5940-A1C6-13730B2EC580}"/>
              </a:ext>
            </a:extLst>
          </p:cNvPr>
          <p:cNvSpPr/>
          <p:nvPr/>
        </p:nvSpPr>
        <p:spPr>
          <a:xfrm>
            <a:off x="7210112" y="4748674"/>
            <a:ext cx="4559001" cy="794513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60" name="Round Same Side Corner Rectangle 59">
            <a:extLst>
              <a:ext uri="{FF2B5EF4-FFF2-40B4-BE49-F238E27FC236}">
                <a16:creationId xmlns:a16="http://schemas.microsoft.com/office/drawing/2014/main" id="{920A749C-E404-4845-A669-4B10BF02824B}"/>
              </a:ext>
            </a:extLst>
          </p:cNvPr>
          <p:cNvSpPr/>
          <p:nvPr/>
        </p:nvSpPr>
        <p:spPr>
          <a:xfrm>
            <a:off x="12347385" y="4462460"/>
            <a:ext cx="5172319" cy="517231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1" name="Round Same Side Corner Rectangle 60">
            <a:extLst>
              <a:ext uri="{FF2B5EF4-FFF2-40B4-BE49-F238E27FC236}">
                <a16:creationId xmlns:a16="http://schemas.microsoft.com/office/drawing/2014/main" id="{F754091C-69C4-AE47-82F2-964285448105}"/>
              </a:ext>
            </a:extLst>
          </p:cNvPr>
          <p:cNvSpPr/>
          <p:nvPr/>
        </p:nvSpPr>
        <p:spPr>
          <a:xfrm>
            <a:off x="12654044" y="4748674"/>
            <a:ext cx="4559001" cy="794513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Round Same Side Corner Rectangle 62">
            <a:extLst>
              <a:ext uri="{FF2B5EF4-FFF2-40B4-BE49-F238E27FC236}">
                <a16:creationId xmlns:a16="http://schemas.microsoft.com/office/drawing/2014/main" id="{AEAA9897-076B-454E-9479-0EF13D040941}"/>
              </a:ext>
            </a:extLst>
          </p:cNvPr>
          <p:cNvSpPr/>
          <p:nvPr/>
        </p:nvSpPr>
        <p:spPr>
          <a:xfrm>
            <a:off x="17814682" y="4462460"/>
            <a:ext cx="5172319" cy="517231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4" name="Round Same Side Corner Rectangle 63">
            <a:extLst>
              <a:ext uri="{FF2B5EF4-FFF2-40B4-BE49-F238E27FC236}">
                <a16:creationId xmlns:a16="http://schemas.microsoft.com/office/drawing/2014/main" id="{BE6C4EF0-378B-3047-96FF-14998D414F4F}"/>
              </a:ext>
            </a:extLst>
          </p:cNvPr>
          <p:cNvSpPr/>
          <p:nvPr/>
        </p:nvSpPr>
        <p:spPr>
          <a:xfrm>
            <a:off x="18121341" y="4748674"/>
            <a:ext cx="4559001" cy="794513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AE08A3-63F7-5348-AB08-EB3BFEB8A2C3}"/>
              </a:ext>
            </a:extLst>
          </p:cNvPr>
          <p:cNvSpPr txBox="1"/>
          <p:nvPr/>
        </p:nvSpPr>
        <p:spPr>
          <a:xfrm>
            <a:off x="3319186" y="5372145"/>
            <a:ext cx="1190170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0" b="1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CC51B8-D4EB-284A-A3CA-6BEF3DB4CEAA}"/>
              </a:ext>
            </a:extLst>
          </p:cNvPr>
          <p:cNvSpPr txBox="1"/>
          <p:nvPr/>
        </p:nvSpPr>
        <p:spPr>
          <a:xfrm>
            <a:off x="8894527" y="5372145"/>
            <a:ext cx="1190170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0" b="1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5732588-7F9E-234D-A8B2-DEE3CAAD5ED9}"/>
              </a:ext>
            </a:extLst>
          </p:cNvPr>
          <p:cNvSpPr txBox="1"/>
          <p:nvPr/>
        </p:nvSpPr>
        <p:spPr>
          <a:xfrm>
            <a:off x="14338459" y="5372145"/>
            <a:ext cx="1190170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0" b="1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162905-F89F-2E48-A6EA-0FA7AFDB2FB8}"/>
              </a:ext>
            </a:extLst>
          </p:cNvPr>
          <p:cNvSpPr txBox="1"/>
          <p:nvPr/>
        </p:nvSpPr>
        <p:spPr>
          <a:xfrm>
            <a:off x="19789457" y="5372145"/>
            <a:ext cx="1190170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0" b="1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FBEF23-AEA5-A946-A17A-BA3911465661}"/>
              </a:ext>
            </a:extLst>
          </p:cNvPr>
          <p:cNvSpPr/>
          <p:nvPr/>
        </p:nvSpPr>
        <p:spPr>
          <a:xfrm>
            <a:off x="2524003" y="755160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Strengths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26F417F-FF6F-F744-9BFD-CA164F52AFC3}"/>
              </a:ext>
            </a:extLst>
          </p:cNvPr>
          <p:cNvSpPr/>
          <p:nvPr/>
        </p:nvSpPr>
        <p:spPr>
          <a:xfrm>
            <a:off x="8010403" y="755160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Weakness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6E173DE-BCC4-A141-ADEC-EB7185E920DC}"/>
              </a:ext>
            </a:extLst>
          </p:cNvPr>
          <p:cNvSpPr/>
          <p:nvPr/>
        </p:nvSpPr>
        <p:spPr>
          <a:xfrm>
            <a:off x="13395203" y="755160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Opportunity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28D9EC1-012F-304D-9C58-D7429916FEE5}"/>
              </a:ext>
            </a:extLst>
          </p:cNvPr>
          <p:cNvSpPr/>
          <p:nvPr/>
        </p:nvSpPr>
        <p:spPr>
          <a:xfrm>
            <a:off x="18907003" y="755160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Threats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13FAE5-4F60-6A4B-B115-AC3639EA81E4}"/>
              </a:ext>
            </a:extLst>
          </p:cNvPr>
          <p:cNvSpPr txBox="1"/>
          <p:nvPr/>
        </p:nvSpPr>
        <p:spPr>
          <a:xfrm>
            <a:off x="2477168" y="8496963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B5AD54-875B-A340-AA5E-A49F937252D4}"/>
              </a:ext>
            </a:extLst>
          </p:cNvPr>
          <p:cNvSpPr txBox="1"/>
          <p:nvPr/>
        </p:nvSpPr>
        <p:spPr>
          <a:xfrm>
            <a:off x="7911954" y="8496963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1C2B5C-6207-734D-AAEC-766940068291}"/>
              </a:ext>
            </a:extLst>
          </p:cNvPr>
          <p:cNvSpPr txBox="1"/>
          <p:nvPr/>
        </p:nvSpPr>
        <p:spPr>
          <a:xfrm>
            <a:off x="13395203" y="8496963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32551A-2B7F-6240-85FE-E2661744DCE4}"/>
              </a:ext>
            </a:extLst>
          </p:cNvPr>
          <p:cNvSpPr txBox="1"/>
          <p:nvPr/>
        </p:nvSpPr>
        <p:spPr>
          <a:xfrm>
            <a:off x="18947439" y="8496963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4175314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ular Callout 29">
            <a:extLst>
              <a:ext uri="{FF2B5EF4-FFF2-40B4-BE49-F238E27FC236}">
                <a16:creationId xmlns:a16="http://schemas.microsoft.com/office/drawing/2014/main" id="{5C208463-3287-584D-B4B5-64128099BB54}"/>
              </a:ext>
            </a:extLst>
          </p:cNvPr>
          <p:cNvSpPr/>
          <p:nvPr/>
        </p:nvSpPr>
        <p:spPr>
          <a:xfrm>
            <a:off x="6966388" y="6121400"/>
            <a:ext cx="5006616" cy="4699000"/>
          </a:xfrm>
          <a:prstGeom prst="wedgeRect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B9A8A208-BBBD-9A40-89B9-61E8648BB527}"/>
              </a:ext>
            </a:extLst>
          </p:cNvPr>
          <p:cNvSpPr/>
          <p:nvPr/>
        </p:nvSpPr>
        <p:spPr>
          <a:xfrm>
            <a:off x="12461798" y="6121400"/>
            <a:ext cx="5006616" cy="4699000"/>
          </a:xfrm>
          <a:prstGeom prst="wedgeRectCallou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Rectangular Callout 31">
            <a:extLst>
              <a:ext uri="{FF2B5EF4-FFF2-40B4-BE49-F238E27FC236}">
                <a16:creationId xmlns:a16="http://schemas.microsoft.com/office/drawing/2014/main" id="{93E4ACC4-08D9-8548-8EEE-E0910E506B0F}"/>
              </a:ext>
            </a:extLst>
          </p:cNvPr>
          <p:cNvSpPr/>
          <p:nvPr/>
        </p:nvSpPr>
        <p:spPr>
          <a:xfrm>
            <a:off x="17954985" y="6121400"/>
            <a:ext cx="5006616" cy="4699000"/>
          </a:xfrm>
          <a:prstGeom prst="wedgeRect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A31CE4-7A34-6144-86EE-C7F1BD0C5785}"/>
              </a:ext>
            </a:extLst>
          </p:cNvPr>
          <p:cNvSpPr/>
          <p:nvPr/>
        </p:nvSpPr>
        <p:spPr>
          <a:xfrm>
            <a:off x="6959600" y="6144417"/>
            <a:ext cx="5006615" cy="4808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D62923E-00CA-6049-9992-B6BC31ECC7A3}"/>
              </a:ext>
            </a:extLst>
          </p:cNvPr>
          <p:cNvSpPr/>
          <p:nvPr/>
        </p:nvSpPr>
        <p:spPr>
          <a:xfrm>
            <a:off x="12471400" y="6144417"/>
            <a:ext cx="5006615" cy="4808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16DEC9-08A6-ED42-B589-F28F5D5ECF84}"/>
              </a:ext>
            </a:extLst>
          </p:cNvPr>
          <p:cNvSpPr/>
          <p:nvPr/>
        </p:nvSpPr>
        <p:spPr>
          <a:xfrm>
            <a:off x="17932400" y="6144417"/>
            <a:ext cx="5006615" cy="4808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79FB4896-4A65-9148-914F-A9F605060FDE}"/>
              </a:ext>
            </a:extLst>
          </p:cNvPr>
          <p:cNvSpPr/>
          <p:nvPr/>
        </p:nvSpPr>
        <p:spPr>
          <a:xfrm>
            <a:off x="1498601" y="6121400"/>
            <a:ext cx="5006616" cy="469900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F90107AC-CDB8-7E4D-987C-4797203D3319}"/>
              </a:ext>
            </a:extLst>
          </p:cNvPr>
          <p:cNvSpPr txBox="1"/>
          <p:nvPr/>
        </p:nvSpPr>
        <p:spPr>
          <a:xfrm>
            <a:off x="7059081" y="1022190"/>
            <a:ext cx="10259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SWOT Infographics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0B182070-3560-B944-99ED-30A7A70EA7AE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1C266CE-7302-3040-9D12-658AE65B78F5}"/>
              </a:ext>
            </a:extLst>
          </p:cNvPr>
          <p:cNvSpPr/>
          <p:nvPr/>
        </p:nvSpPr>
        <p:spPr>
          <a:xfrm>
            <a:off x="7346266" y="5026145"/>
            <a:ext cx="1882655" cy="1882655"/>
          </a:xfrm>
          <a:prstGeom prst="ellipse">
            <a:avLst/>
          </a:prstGeom>
          <a:solidFill>
            <a:schemeClr val="accent2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75CE92-9FC9-AA48-AF80-96F135CAAAFB}"/>
              </a:ext>
            </a:extLst>
          </p:cNvPr>
          <p:cNvSpPr txBox="1"/>
          <p:nvPr/>
        </p:nvSpPr>
        <p:spPr>
          <a:xfrm>
            <a:off x="7686623" y="5202703"/>
            <a:ext cx="119017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FD1BB3-F626-F248-8F1D-A0A20399BD3C}"/>
              </a:ext>
            </a:extLst>
          </p:cNvPr>
          <p:cNvSpPr/>
          <p:nvPr/>
        </p:nvSpPr>
        <p:spPr>
          <a:xfrm>
            <a:off x="12807266" y="5026145"/>
            <a:ext cx="1882655" cy="1882655"/>
          </a:xfrm>
          <a:prstGeom prst="ellipse">
            <a:avLst/>
          </a:prstGeom>
          <a:solidFill>
            <a:schemeClr val="accent3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896DFB-7F39-6149-9072-40B437F86D39}"/>
              </a:ext>
            </a:extLst>
          </p:cNvPr>
          <p:cNvSpPr txBox="1"/>
          <p:nvPr/>
        </p:nvSpPr>
        <p:spPr>
          <a:xfrm>
            <a:off x="13147623" y="5202703"/>
            <a:ext cx="119017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B85B77-13C8-6043-9B9B-C63844A0FD58}"/>
              </a:ext>
            </a:extLst>
          </p:cNvPr>
          <p:cNvSpPr/>
          <p:nvPr/>
        </p:nvSpPr>
        <p:spPr>
          <a:xfrm>
            <a:off x="18319066" y="5026145"/>
            <a:ext cx="1882655" cy="1882655"/>
          </a:xfrm>
          <a:prstGeom prst="ellipse">
            <a:avLst/>
          </a:prstGeom>
          <a:solidFill>
            <a:schemeClr val="accent4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0E92B2-0D9A-FE43-AB87-04C717CB7852}"/>
              </a:ext>
            </a:extLst>
          </p:cNvPr>
          <p:cNvSpPr txBox="1"/>
          <p:nvPr/>
        </p:nvSpPr>
        <p:spPr>
          <a:xfrm>
            <a:off x="18659423" y="5202703"/>
            <a:ext cx="119017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7B2F8C-7094-FE49-848E-983390DB8226}"/>
              </a:ext>
            </a:extLst>
          </p:cNvPr>
          <p:cNvSpPr/>
          <p:nvPr/>
        </p:nvSpPr>
        <p:spPr>
          <a:xfrm>
            <a:off x="2603115" y="759872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Strengths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0769C9D-7776-6A4A-AFB6-C3B1610B8D8C}"/>
              </a:ext>
            </a:extLst>
          </p:cNvPr>
          <p:cNvSpPr/>
          <p:nvPr/>
        </p:nvSpPr>
        <p:spPr>
          <a:xfrm>
            <a:off x="7987915" y="759872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Weakness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4CBDFB-AD00-9844-9001-4233BA758837}"/>
              </a:ext>
            </a:extLst>
          </p:cNvPr>
          <p:cNvSpPr/>
          <p:nvPr/>
        </p:nvSpPr>
        <p:spPr>
          <a:xfrm>
            <a:off x="13474315" y="759872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Opportunity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9958761-EF61-2541-A328-48BCA3F77DC0}"/>
              </a:ext>
            </a:extLst>
          </p:cNvPr>
          <p:cNvSpPr/>
          <p:nvPr/>
        </p:nvSpPr>
        <p:spPr>
          <a:xfrm>
            <a:off x="18927658" y="759872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Threads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8FDB0-4A44-2348-B114-B8244426709B}"/>
              </a:ext>
            </a:extLst>
          </p:cNvPr>
          <p:cNvSpPr/>
          <p:nvPr/>
        </p:nvSpPr>
        <p:spPr>
          <a:xfrm>
            <a:off x="1498600" y="6144417"/>
            <a:ext cx="5006615" cy="4808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5A9435-D63C-F347-B723-C22E927EAB6F}"/>
              </a:ext>
            </a:extLst>
          </p:cNvPr>
          <p:cNvSpPr/>
          <p:nvPr/>
        </p:nvSpPr>
        <p:spPr>
          <a:xfrm>
            <a:off x="1834466" y="5026145"/>
            <a:ext cx="1882655" cy="1882655"/>
          </a:xfrm>
          <a:prstGeom prst="ellipse">
            <a:avLst/>
          </a:prstGeom>
          <a:solidFill>
            <a:schemeClr val="accent1"/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1BEF58-A186-B444-88D3-34A7D7FAD0AC}"/>
              </a:ext>
            </a:extLst>
          </p:cNvPr>
          <p:cNvSpPr txBox="1"/>
          <p:nvPr/>
        </p:nvSpPr>
        <p:spPr>
          <a:xfrm>
            <a:off x="2149423" y="5202703"/>
            <a:ext cx="119017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5E76CF-5F30-FE43-8E2A-95BBFF259333}"/>
              </a:ext>
            </a:extLst>
          </p:cNvPr>
          <p:cNvSpPr txBox="1"/>
          <p:nvPr/>
        </p:nvSpPr>
        <p:spPr>
          <a:xfrm>
            <a:off x="2437195" y="846775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58C3CE-A2EE-264A-AB6F-F44BBFC81F6F}"/>
              </a:ext>
            </a:extLst>
          </p:cNvPr>
          <p:cNvSpPr txBox="1"/>
          <p:nvPr/>
        </p:nvSpPr>
        <p:spPr>
          <a:xfrm>
            <a:off x="8041324" y="846775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1CC9F7-1E13-8E44-8A08-DF9AF18BBE93}"/>
              </a:ext>
            </a:extLst>
          </p:cNvPr>
          <p:cNvSpPr txBox="1"/>
          <p:nvPr/>
        </p:nvSpPr>
        <p:spPr>
          <a:xfrm>
            <a:off x="13493074" y="846775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E065C1-5E0F-F64E-8E4F-8E94AD9704C4}"/>
              </a:ext>
            </a:extLst>
          </p:cNvPr>
          <p:cNvSpPr txBox="1"/>
          <p:nvPr/>
        </p:nvSpPr>
        <p:spPr>
          <a:xfrm>
            <a:off x="18927658" y="846775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42897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c 47">
            <a:extLst>
              <a:ext uri="{FF2B5EF4-FFF2-40B4-BE49-F238E27FC236}">
                <a16:creationId xmlns:a16="http://schemas.microsoft.com/office/drawing/2014/main" id="{5C595C22-2F98-DD42-8DA9-5E81965FB024}"/>
              </a:ext>
            </a:extLst>
          </p:cNvPr>
          <p:cNvSpPr/>
          <p:nvPr/>
        </p:nvSpPr>
        <p:spPr>
          <a:xfrm rot="20016056">
            <a:off x="13766282" y="5918929"/>
            <a:ext cx="8050349" cy="8050349"/>
          </a:xfrm>
          <a:prstGeom prst="arc">
            <a:avLst>
              <a:gd name="adj1" fmla="val 15253986"/>
              <a:gd name="adj2" fmla="val 20727676"/>
            </a:avLst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22DADFE7-C515-8F4F-9B9E-4C8774688ED5}"/>
              </a:ext>
            </a:extLst>
          </p:cNvPr>
          <p:cNvSpPr/>
          <p:nvPr/>
        </p:nvSpPr>
        <p:spPr>
          <a:xfrm rot="8100000">
            <a:off x="8103057" y="-25968"/>
            <a:ext cx="8050349" cy="8050349"/>
          </a:xfrm>
          <a:prstGeom prst="arc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B922989-001B-9F4B-9320-B39C5179865A}"/>
              </a:ext>
            </a:extLst>
          </p:cNvPr>
          <p:cNvSpPr/>
          <p:nvPr/>
        </p:nvSpPr>
        <p:spPr>
          <a:xfrm rot="18325967">
            <a:off x="2798090" y="5930204"/>
            <a:ext cx="8050349" cy="8050349"/>
          </a:xfrm>
          <a:prstGeom prst="arc">
            <a:avLst>
              <a:gd name="adj1" fmla="val 17014712"/>
              <a:gd name="adj2" fmla="val 0"/>
            </a:avLst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D197AC8-8569-304A-B02F-8CC11F5942DB}"/>
              </a:ext>
            </a:extLst>
          </p:cNvPr>
          <p:cNvSpPr/>
          <p:nvPr/>
        </p:nvSpPr>
        <p:spPr>
          <a:xfrm>
            <a:off x="18360597" y="5367487"/>
            <a:ext cx="2981025" cy="29810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F92D879-1A0D-1E4E-868A-1604C3CEDDAD}"/>
              </a:ext>
            </a:extLst>
          </p:cNvPr>
          <p:cNvSpPr/>
          <p:nvPr/>
        </p:nvSpPr>
        <p:spPr>
          <a:xfrm>
            <a:off x="13827567" y="6767229"/>
            <a:ext cx="1744670" cy="1744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A70DAF-012D-1B46-9F47-655B58A0EFC6}"/>
              </a:ext>
            </a:extLst>
          </p:cNvPr>
          <p:cNvSpPr/>
          <p:nvPr/>
        </p:nvSpPr>
        <p:spPr>
          <a:xfrm>
            <a:off x="8013341" y="5367487"/>
            <a:ext cx="2981025" cy="2981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15CA4FA-E83C-D344-BA93-817D8654FD7D}"/>
              </a:ext>
            </a:extLst>
          </p:cNvPr>
          <p:cNvSpPr txBox="1"/>
          <p:nvPr/>
        </p:nvSpPr>
        <p:spPr>
          <a:xfrm>
            <a:off x="2923888" y="9861152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D70F95C-78F0-FB4C-A0EF-4104DA6450C1}"/>
              </a:ext>
            </a:extLst>
          </p:cNvPr>
          <p:cNvSpPr/>
          <p:nvPr/>
        </p:nvSpPr>
        <p:spPr>
          <a:xfrm>
            <a:off x="2923888" y="904582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Strengths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53F87E-4C2B-A046-8DA6-280572F37263}"/>
              </a:ext>
            </a:extLst>
          </p:cNvPr>
          <p:cNvSpPr txBox="1"/>
          <p:nvPr/>
        </p:nvSpPr>
        <p:spPr>
          <a:xfrm>
            <a:off x="8076518" y="9861152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F0F8533-41A7-8A48-9DC4-BF833F880C25}"/>
              </a:ext>
            </a:extLst>
          </p:cNvPr>
          <p:cNvSpPr/>
          <p:nvPr/>
        </p:nvSpPr>
        <p:spPr>
          <a:xfrm>
            <a:off x="8076518" y="904582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Weakness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4C3D09-2988-5046-9772-7707D3291F79}"/>
              </a:ext>
            </a:extLst>
          </p:cNvPr>
          <p:cNvSpPr txBox="1"/>
          <p:nvPr/>
        </p:nvSpPr>
        <p:spPr>
          <a:xfrm>
            <a:off x="13205020" y="9861152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D06C145-8864-4545-BBFE-ADE1A277DED7}"/>
              </a:ext>
            </a:extLst>
          </p:cNvPr>
          <p:cNvSpPr/>
          <p:nvPr/>
        </p:nvSpPr>
        <p:spPr>
          <a:xfrm>
            <a:off x="13205020" y="904582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Opportunity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6BA48AA-2956-DD47-8B68-A41F52990A54}"/>
              </a:ext>
            </a:extLst>
          </p:cNvPr>
          <p:cNvSpPr txBox="1"/>
          <p:nvPr/>
        </p:nvSpPr>
        <p:spPr>
          <a:xfrm>
            <a:off x="18397127" y="9861152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A23763-427B-CD4A-ACD4-F7862730D0BB}"/>
              </a:ext>
            </a:extLst>
          </p:cNvPr>
          <p:cNvSpPr/>
          <p:nvPr/>
        </p:nvSpPr>
        <p:spPr>
          <a:xfrm>
            <a:off x="18397127" y="904582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Threats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0913B0-957B-0743-869C-C66FF6C0FB41}"/>
              </a:ext>
            </a:extLst>
          </p:cNvPr>
          <p:cNvSpPr/>
          <p:nvPr/>
        </p:nvSpPr>
        <p:spPr>
          <a:xfrm>
            <a:off x="3561824" y="6767229"/>
            <a:ext cx="1744670" cy="1744670"/>
          </a:xfrm>
          <a:prstGeom prst="ellipse">
            <a:avLst/>
          </a:prstGeom>
          <a:solidFill>
            <a:schemeClr val="accent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944E00-9E41-C946-9C4C-E81D87E685C5}"/>
              </a:ext>
            </a:extLst>
          </p:cNvPr>
          <p:cNvSpPr txBox="1"/>
          <p:nvPr/>
        </p:nvSpPr>
        <p:spPr>
          <a:xfrm>
            <a:off x="3780452" y="6870449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5810B-3A2A-A241-9271-AA0995002D74}"/>
              </a:ext>
            </a:extLst>
          </p:cNvPr>
          <p:cNvSpPr txBox="1"/>
          <p:nvPr/>
        </p:nvSpPr>
        <p:spPr>
          <a:xfrm>
            <a:off x="8799941" y="6162236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B4EAE8-9327-1241-A019-71375589B19F}"/>
              </a:ext>
            </a:extLst>
          </p:cNvPr>
          <p:cNvSpPr txBox="1"/>
          <p:nvPr/>
        </p:nvSpPr>
        <p:spPr>
          <a:xfrm>
            <a:off x="14032087" y="6921794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14F3DC-5EE6-7944-A56F-C2E306DA34D6}"/>
              </a:ext>
            </a:extLst>
          </p:cNvPr>
          <p:cNvSpPr txBox="1"/>
          <p:nvPr/>
        </p:nvSpPr>
        <p:spPr>
          <a:xfrm>
            <a:off x="19219691" y="6131785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2BA01C-1547-A942-ACCA-B14ECE545100}"/>
              </a:ext>
            </a:extLst>
          </p:cNvPr>
          <p:cNvCxnSpPr/>
          <p:nvPr/>
        </p:nvCxnSpPr>
        <p:spPr>
          <a:xfrm>
            <a:off x="3780452" y="11253019"/>
            <a:ext cx="1056427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AA246B-3068-EE47-9C37-4FA6EC839B79}"/>
              </a:ext>
            </a:extLst>
          </p:cNvPr>
          <p:cNvCxnSpPr/>
          <p:nvPr/>
        </p:nvCxnSpPr>
        <p:spPr>
          <a:xfrm>
            <a:off x="9006420" y="11253019"/>
            <a:ext cx="1056427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CF6F45-6357-2D4E-A89F-684F08767C9C}"/>
              </a:ext>
            </a:extLst>
          </p:cNvPr>
          <p:cNvCxnSpPr/>
          <p:nvPr/>
        </p:nvCxnSpPr>
        <p:spPr>
          <a:xfrm>
            <a:off x="14150075" y="11253019"/>
            <a:ext cx="1056427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A9511B7-D053-F348-B387-7D1B88318449}"/>
              </a:ext>
            </a:extLst>
          </p:cNvPr>
          <p:cNvCxnSpPr/>
          <p:nvPr/>
        </p:nvCxnSpPr>
        <p:spPr>
          <a:xfrm>
            <a:off x="19341507" y="11253019"/>
            <a:ext cx="1056427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350">
            <a:extLst>
              <a:ext uri="{FF2B5EF4-FFF2-40B4-BE49-F238E27FC236}">
                <a16:creationId xmlns:a16="http://schemas.microsoft.com/office/drawing/2014/main" id="{0EF2F82D-826C-8F4B-BCF3-A7040DD01FD6}"/>
              </a:ext>
            </a:extLst>
          </p:cNvPr>
          <p:cNvSpPr txBox="1"/>
          <p:nvPr/>
        </p:nvSpPr>
        <p:spPr>
          <a:xfrm>
            <a:off x="7059081" y="1022190"/>
            <a:ext cx="10259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SWOT Infographics</a:t>
            </a:r>
          </a:p>
        </p:txBody>
      </p:sp>
      <p:sp>
        <p:nvSpPr>
          <p:cNvPr id="36" name="CuadroTexto 351">
            <a:extLst>
              <a:ext uri="{FF2B5EF4-FFF2-40B4-BE49-F238E27FC236}">
                <a16:creationId xmlns:a16="http://schemas.microsoft.com/office/drawing/2014/main" id="{569A0759-8743-5E44-BEBE-9F916334E44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adroTexto 350">
            <a:extLst>
              <a:ext uri="{FF2B5EF4-FFF2-40B4-BE49-F238E27FC236}">
                <a16:creationId xmlns:a16="http://schemas.microsoft.com/office/drawing/2014/main" id="{F90107AC-CDB8-7E4D-987C-4797203D3319}"/>
              </a:ext>
            </a:extLst>
          </p:cNvPr>
          <p:cNvSpPr txBox="1"/>
          <p:nvPr/>
        </p:nvSpPr>
        <p:spPr>
          <a:xfrm>
            <a:off x="7059081" y="1022190"/>
            <a:ext cx="10259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SWOT Infographics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0B182070-3560-B944-99ED-30A7A70EA7AE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17EE720-7897-A44A-A1BE-6C2D3E199C83}"/>
              </a:ext>
            </a:extLst>
          </p:cNvPr>
          <p:cNvSpPr/>
          <p:nvPr/>
        </p:nvSpPr>
        <p:spPr>
          <a:xfrm>
            <a:off x="4228510" y="10480303"/>
            <a:ext cx="2520721" cy="2520721"/>
          </a:xfrm>
          <a:prstGeom prst="ellipse">
            <a:avLst/>
          </a:pr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C039D0-8EBA-634E-B13A-F74169FC6FFF}"/>
              </a:ext>
            </a:extLst>
          </p:cNvPr>
          <p:cNvSpPr txBox="1"/>
          <p:nvPr/>
        </p:nvSpPr>
        <p:spPr>
          <a:xfrm>
            <a:off x="5098525" y="10782439"/>
            <a:ext cx="780690" cy="19164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06A9219-06FF-9341-9913-AE5BC67D7BAB}"/>
              </a:ext>
            </a:extLst>
          </p:cNvPr>
          <p:cNvSpPr/>
          <p:nvPr/>
        </p:nvSpPr>
        <p:spPr>
          <a:xfrm>
            <a:off x="7414958" y="8789655"/>
            <a:ext cx="3381294" cy="3381295"/>
          </a:xfrm>
          <a:prstGeom prst="ellipse">
            <a:avLst/>
          </a:prstGeom>
          <a:solidFill>
            <a:schemeClr val="accent2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242E181-9A62-4A4A-A688-27A76EA05D1E}"/>
              </a:ext>
            </a:extLst>
          </p:cNvPr>
          <p:cNvSpPr/>
          <p:nvPr/>
        </p:nvSpPr>
        <p:spPr>
          <a:xfrm>
            <a:off x="11461978" y="7163490"/>
            <a:ext cx="4007333" cy="4007334"/>
          </a:xfrm>
          <a:prstGeom prst="ellipse">
            <a:avLst/>
          </a:prstGeom>
          <a:solidFill>
            <a:schemeClr val="accent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DB48A63-B1A1-F342-BB43-62FE232EC7A0}"/>
              </a:ext>
            </a:extLst>
          </p:cNvPr>
          <p:cNvSpPr/>
          <p:nvPr/>
        </p:nvSpPr>
        <p:spPr>
          <a:xfrm>
            <a:off x="16135038" y="5642711"/>
            <a:ext cx="4497714" cy="4497714"/>
          </a:xfrm>
          <a:prstGeom prst="ellipse">
            <a:avLst/>
          </a:prstGeom>
          <a:solidFill>
            <a:schemeClr val="accent4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B8A4F5-E7CF-C14A-A3FF-818AC6FE7036}"/>
              </a:ext>
            </a:extLst>
          </p:cNvPr>
          <p:cNvSpPr txBox="1"/>
          <p:nvPr/>
        </p:nvSpPr>
        <p:spPr>
          <a:xfrm>
            <a:off x="8715259" y="9615219"/>
            <a:ext cx="780690" cy="19164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02A7AD-7596-DD44-8009-9D3E2302A3B6}"/>
              </a:ext>
            </a:extLst>
          </p:cNvPr>
          <p:cNvSpPr txBox="1"/>
          <p:nvPr/>
        </p:nvSpPr>
        <p:spPr>
          <a:xfrm>
            <a:off x="13064644" y="8173177"/>
            <a:ext cx="780690" cy="19164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F6E835-E8F3-CC43-80F6-467FFD2BA880}"/>
              </a:ext>
            </a:extLst>
          </p:cNvPr>
          <p:cNvSpPr txBox="1"/>
          <p:nvPr/>
        </p:nvSpPr>
        <p:spPr>
          <a:xfrm>
            <a:off x="17972238" y="6896897"/>
            <a:ext cx="780690" cy="19164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FC8140-13C7-3D4B-8DA7-1C26CDAD0BD3}"/>
              </a:ext>
            </a:extLst>
          </p:cNvPr>
          <p:cNvSpPr/>
          <p:nvPr/>
        </p:nvSpPr>
        <p:spPr>
          <a:xfrm>
            <a:off x="3997531" y="8493733"/>
            <a:ext cx="2729720" cy="591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Strengths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B0DA2C-590E-0048-B878-0544D1199A05}"/>
              </a:ext>
            </a:extLst>
          </p:cNvPr>
          <p:cNvSpPr/>
          <p:nvPr/>
        </p:nvSpPr>
        <p:spPr>
          <a:xfrm>
            <a:off x="7588035" y="6651775"/>
            <a:ext cx="2729720" cy="591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Weakness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129E34-4E41-4049-879D-29815A9EF4DD}"/>
              </a:ext>
            </a:extLst>
          </p:cNvPr>
          <p:cNvSpPr/>
          <p:nvPr/>
        </p:nvSpPr>
        <p:spPr>
          <a:xfrm>
            <a:off x="11959415" y="5142421"/>
            <a:ext cx="2729720" cy="591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Opportunity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C3BF5B-1DFB-D745-8CAB-15F396311EA7}"/>
              </a:ext>
            </a:extLst>
          </p:cNvPr>
          <p:cNvSpPr/>
          <p:nvPr/>
        </p:nvSpPr>
        <p:spPr>
          <a:xfrm>
            <a:off x="17037950" y="3621322"/>
            <a:ext cx="2729720" cy="591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Threads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FF357B-11CB-1945-B133-510774F9C42E}"/>
              </a:ext>
            </a:extLst>
          </p:cNvPr>
          <p:cNvSpPr txBox="1"/>
          <p:nvPr/>
        </p:nvSpPr>
        <p:spPr>
          <a:xfrm>
            <a:off x="3925288" y="9201801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71C2C9-EC99-1B41-830F-231ACA40E0E2}"/>
              </a:ext>
            </a:extLst>
          </p:cNvPr>
          <p:cNvSpPr txBox="1"/>
          <p:nvPr/>
        </p:nvSpPr>
        <p:spPr>
          <a:xfrm>
            <a:off x="7464815" y="7448510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0DFC7C-A862-DD43-9307-F4B3E91A29C7}"/>
              </a:ext>
            </a:extLst>
          </p:cNvPr>
          <p:cNvSpPr txBox="1"/>
          <p:nvPr/>
        </p:nvSpPr>
        <p:spPr>
          <a:xfrm>
            <a:off x="11885473" y="5811096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B367EF-31CF-5E40-8BD2-7CEB0BA51D27}"/>
              </a:ext>
            </a:extLst>
          </p:cNvPr>
          <p:cNvSpPr txBox="1"/>
          <p:nvPr/>
        </p:nvSpPr>
        <p:spPr>
          <a:xfrm>
            <a:off x="17037950" y="4275082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67602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9D82011F-B8ED-E943-84CE-C8265F41D4A3}"/>
              </a:ext>
            </a:extLst>
          </p:cNvPr>
          <p:cNvSpPr/>
          <p:nvPr/>
        </p:nvSpPr>
        <p:spPr>
          <a:xfrm flipH="1" flipV="1">
            <a:off x="16574044" y="7105198"/>
            <a:ext cx="2314052" cy="23140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73ABD91-59B1-0E4C-ACCD-10662DF19C40}"/>
              </a:ext>
            </a:extLst>
          </p:cNvPr>
          <p:cNvSpPr/>
          <p:nvPr/>
        </p:nvSpPr>
        <p:spPr>
          <a:xfrm flipH="1" flipV="1">
            <a:off x="12739464" y="7105198"/>
            <a:ext cx="2314052" cy="23140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E6FDA0A-EA69-A245-8CDB-5AD707BA0E00}"/>
              </a:ext>
            </a:extLst>
          </p:cNvPr>
          <p:cNvSpPr/>
          <p:nvPr/>
        </p:nvSpPr>
        <p:spPr>
          <a:xfrm flipH="1" flipV="1">
            <a:off x="8904882" y="7105198"/>
            <a:ext cx="2314052" cy="231405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2BB536B-8FE8-8E41-BAF0-700DC6A6DBC3}"/>
              </a:ext>
            </a:extLst>
          </p:cNvPr>
          <p:cNvSpPr/>
          <p:nvPr/>
        </p:nvSpPr>
        <p:spPr>
          <a:xfrm flipH="1" flipV="1">
            <a:off x="5070301" y="7105198"/>
            <a:ext cx="2314052" cy="23140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6" name="Forma libre 1417">
            <a:extLst>
              <a:ext uri="{FF2B5EF4-FFF2-40B4-BE49-F238E27FC236}">
                <a16:creationId xmlns:a16="http://schemas.microsoft.com/office/drawing/2014/main" id="{1110A882-6092-AD4C-AC49-D723A47F893D}"/>
              </a:ext>
            </a:extLst>
          </p:cNvPr>
          <p:cNvSpPr/>
          <p:nvPr/>
        </p:nvSpPr>
        <p:spPr>
          <a:xfrm>
            <a:off x="15311660" y="5772059"/>
            <a:ext cx="4816894" cy="2497807"/>
          </a:xfrm>
          <a:custGeom>
            <a:avLst/>
            <a:gdLst>
              <a:gd name="connsiteX0" fmla="*/ 721676 w 719324"/>
              <a:gd name="connsiteY0" fmla="*/ 365547 h 373007"/>
              <a:gd name="connsiteX1" fmla="*/ 574076 w 719324"/>
              <a:gd name="connsiteY1" fmla="*/ 365547 h 373007"/>
              <a:gd name="connsiteX2" fmla="*/ 366025 w 719324"/>
              <a:gd name="connsiteY2" fmla="*/ 157768 h 373007"/>
              <a:gd name="connsiteX3" fmla="*/ 157975 w 719324"/>
              <a:gd name="connsiteY3" fmla="*/ 365547 h 373007"/>
              <a:gd name="connsiteX4" fmla="*/ 10375 w 719324"/>
              <a:gd name="connsiteY4" fmla="*/ 365547 h 373007"/>
              <a:gd name="connsiteX5" fmla="*/ 366025 w 719324"/>
              <a:gd name="connsiteY5" fmla="*/ 10361 h 373007"/>
              <a:gd name="connsiteX6" fmla="*/ 721676 w 719324"/>
              <a:gd name="connsiteY6" fmla="*/ 365547 h 37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324" h="373007">
                <a:moveTo>
                  <a:pt x="721676" y="365547"/>
                </a:moveTo>
                <a:lnTo>
                  <a:pt x="574076" y="365547"/>
                </a:lnTo>
                <a:cubicBezTo>
                  <a:pt x="574076" y="250794"/>
                  <a:pt x="480929" y="157768"/>
                  <a:pt x="366025" y="157768"/>
                </a:cubicBezTo>
                <a:cubicBezTo>
                  <a:pt x="251122" y="157768"/>
                  <a:pt x="157975" y="250794"/>
                  <a:pt x="157975" y="365547"/>
                </a:cubicBezTo>
                <a:lnTo>
                  <a:pt x="10375" y="365547"/>
                </a:lnTo>
                <a:cubicBezTo>
                  <a:pt x="10375" y="169383"/>
                  <a:pt x="169605" y="10361"/>
                  <a:pt x="366025" y="10361"/>
                </a:cubicBezTo>
                <a:cubicBezTo>
                  <a:pt x="562446" y="10361"/>
                  <a:pt x="721676" y="169384"/>
                  <a:pt x="721676" y="365547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7" name="Forma libre 1424">
            <a:extLst>
              <a:ext uri="{FF2B5EF4-FFF2-40B4-BE49-F238E27FC236}">
                <a16:creationId xmlns:a16="http://schemas.microsoft.com/office/drawing/2014/main" id="{D34BD60F-7005-9E4E-B721-1931F4AD2EDF}"/>
              </a:ext>
            </a:extLst>
          </p:cNvPr>
          <p:cNvSpPr/>
          <p:nvPr/>
        </p:nvSpPr>
        <p:spPr>
          <a:xfrm>
            <a:off x="18871531" y="7848012"/>
            <a:ext cx="1482123" cy="1387669"/>
          </a:xfrm>
          <a:custGeom>
            <a:avLst/>
            <a:gdLst>
              <a:gd name="connsiteX0" fmla="*/ 135427 w 221330"/>
              <a:gd name="connsiteY0" fmla="*/ 203635 h 207226"/>
              <a:gd name="connsiteX1" fmla="*/ 10375 w 221330"/>
              <a:gd name="connsiteY1" fmla="*/ 33294 h 207226"/>
              <a:gd name="connsiteX2" fmla="*/ 220639 w 221330"/>
              <a:gd name="connsiteY2" fmla="*/ 10361 h 207226"/>
              <a:gd name="connsiteX3" fmla="*/ 135427 w 221330"/>
              <a:gd name="connsiteY3" fmla="*/ 203635 h 20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330" h="207226">
                <a:moveTo>
                  <a:pt x="135427" y="203635"/>
                </a:moveTo>
                <a:lnTo>
                  <a:pt x="10375" y="33294"/>
                </a:lnTo>
                <a:lnTo>
                  <a:pt x="220639" y="10361"/>
                </a:lnTo>
                <a:lnTo>
                  <a:pt x="135427" y="20363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4" name="Forma libre 1409">
            <a:extLst>
              <a:ext uri="{FF2B5EF4-FFF2-40B4-BE49-F238E27FC236}">
                <a16:creationId xmlns:a16="http://schemas.microsoft.com/office/drawing/2014/main" id="{77F77ADB-1592-FD49-8A51-D124CF042F52}"/>
              </a:ext>
            </a:extLst>
          </p:cNvPr>
          <p:cNvSpPr/>
          <p:nvPr/>
        </p:nvSpPr>
        <p:spPr>
          <a:xfrm>
            <a:off x="11427428" y="8150530"/>
            <a:ext cx="4816894" cy="2497807"/>
          </a:xfrm>
          <a:custGeom>
            <a:avLst/>
            <a:gdLst>
              <a:gd name="connsiteX0" fmla="*/ 366025 w 719324"/>
              <a:gd name="connsiteY0" fmla="*/ 365685 h 373007"/>
              <a:gd name="connsiteX1" fmla="*/ 10375 w 719324"/>
              <a:gd name="connsiteY1" fmla="*/ 10361 h 373007"/>
              <a:gd name="connsiteX2" fmla="*/ 158113 w 719324"/>
              <a:gd name="connsiteY2" fmla="*/ 10361 h 373007"/>
              <a:gd name="connsiteX3" fmla="*/ 366095 w 719324"/>
              <a:gd name="connsiteY3" fmla="*/ 218071 h 373007"/>
              <a:gd name="connsiteX4" fmla="*/ 574076 w 719324"/>
              <a:gd name="connsiteY4" fmla="*/ 10361 h 373007"/>
              <a:gd name="connsiteX5" fmla="*/ 721814 w 719324"/>
              <a:gd name="connsiteY5" fmla="*/ 10361 h 373007"/>
              <a:gd name="connsiteX6" fmla="*/ 366025 w 719324"/>
              <a:gd name="connsiteY6" fmla="*/ 365685 h 37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324" h="373007">
                <a:moveTo>
                  <a:pt x="366025" y="365685"/>
                </a:moveTo>
                <a:cubicBezTo>
                  <a:pt x="169677" y="365381"/>
                  <a:pt x="10603" y="206453"/>
                  <a:pt x="10375" y="10361"/>
                </a:cubicBezTo>
                <a:lnTo>
                  <a:pt x="158113" y="10361"/>
                </a:lnTo>
                <a:cubicBezTo>
                  <a:pt x="158113" y="125076"/>
                  <a:pt x="251229" y="218071"/>
                  <a:pt x="366095" y="218071"/>
                </a:cubicBezTo>
                <a:cubicBezTo>
                  <a:pt x="480960" y="218071"/>
                  <a:pt x="574076" y="125077"/>
                  <a:pt x="574076" y="10361"/>
                </a:cubicBezTo>
                <a:lnTo>
                  <a:pt x="721814" y="10361"/>
                </a:lnTo>
                <a:cubicBezTo>
                  <a:pt x="721586" y="206507"/>
                  <a:pt x="562427" y="365457"/>
                  <a:pt x="366025" y="36568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9" name="Forma libre 1416">
            <a:extLst>
              <a:ext uri="{FF2B5EF4-FFF2-40B4-BE49-F238E27FC236}">
                <a16:creationId xmlns:a16="http://schemas.microsoft.com/office/drawing/2014/main" id="{E2950028-D655-704B-8523-B2AA8203D0F8}"/>
              </a:ext>
            </a:extLst>
          </p:cNvPr>
          <p:cNvSpPr/>
          <p:nvPr/>
        </p:nvSpPr>
        <p:spPr>
          <a:xfrm>
            <a:off x="14988224" y="7159728"/>
            <a:ext cx="1482123" cy="1387669"/>
          </a:xfrm>
          <a:custGeom>
            <a:avLst/>
            <a:gdLst>
              <a:gd name="connsiteX0" fmla="*/ 135426 w 221330"/>
              <a:gd name="connsiteY0" fmla="*/ 10361 h 207226"/>
              <a:gd name="connsiteX1" fmla="*/ 10375 w 221330"/>
              <a:gd name="connsiteY1" fmla="*/ 180701 h 207226"/>
              <a:gd name="connsiteX2" fmla="*/ 220501 w 221330"/>
              <a:gd name="connsiteY2" fmla="*/ 203634 h 207226"/>
              <a:gd name="connsiteX3" fmla="*/ 135426 w 221330"/>
              <a:gd name="connsiteY3" fmla="*/ 10361 h 20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330" h="207226">
                <a:moveTo>
                  <a:pt x="135426" y="10361"/>
                </a:moveTo>
                <a:lnTo>
                  <a:pt x="10375" y="180701"/>
                </a:lnTo>
                <a:lnTo>
                  <a:pt x="220501" y="203634"/>
                </a:lnTo>
                <a:lnTo>
                  <a:pt x="135426" y="1036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0" name="Forma libre 1417">
            <a:extLst>
              <a:ext uri="{FF2B5EF4-FFF2-40B4-BE49-F238E27FC236}">
                <a16:creationId xmlns:a16="http://schemas.microsoft.com/office/drawing/2014/main" id="{E7A7E96E-A452-0F4B-8347-B2F8D3463F52}"/>
              </a:ext>
            </a:extLst>
          </p:cNvPr>
          <p:cNvSpPr/>
          <p:nvPr/>
        </p:nvSpPr>
        <p:spPr>
          <a:xfrm>
            <a:off x="7623011" y="5772059"/>
            <a:ext cx="4816894" cy="2497807"/>
          </a:xfrm>
          <a:custGeom>
            <a:avLst/>
            <a:gdLst>
              <a:gd name="connsiteX0" fmla="*/ 721676 w 719324"/>
              <a:gd name="connsiteY0" fmla="*/ 365547 h 373007"/>
              <a:gd name="connsiteX1" fmla="*/ 574076 w 719324"/>
              <a:gd name="connsiteY1" fmla="*/ 365547 h 373007"/>
              <a:gd name="connsiteX2" fmla="*/ 366025 w 719324"/>
              <a:gd name="connsiteY2" fmla="*/ 157768 h 373007"/>
              <a:gd name="connsiteX3" fmla="*/ 157975 w 719324"/>
              <a:gd name="connsiteY3" fmla="*/ 365547 h 373007"/>
              <a:gd name="connsiteX4" fmla="*/ 10375 w 719324"/>
              <a:gd name="connsiteY4" fmla="*/ 365547 h 373007"/>
              <a:gd name="connsiteX5" fmla="*/ 366025 w 719324"/>
              <a:gd name="connsiteY5" fmla="*/ 10361 h 373007"/>
              <a:gd name="connsiteX6" fmla="*/ 721676 w 719324"/>
              <a:gd name="connsiteY6" fmla="*/ 365547 h 37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324" h="373007">
                <a:moveTo>
                  <a:pt x="721676" y="365547"/>
                </a:moveTo>
                <a:lnTo>
                  <a:pt x="574076" y="365547"/>
                </a:lnTo>
                <a:cubicBezTo>
                  <a:pt x="574076" y="250794"/>
                  <a:pt x="480929" y="157768"/>
                  <a:pt x="366025" y="157768"/>
                </a:cubicBezTo>
                <a:cubicBezTo>
                  <a:pt x="251122" y="157768"/>
                  <a:pt x="157975" y="250794"/>
                  <a:pt x="157975" y="365547"/>
                </a:cubicBezTo>
                <a:lnTo>
                  <a:pt x="10375" y="365547"/>
                </a:lnTo>
                <a:cubicBezTo>
                  <a:pt x="10375" y="169383"/>
                  <a:pt x="169605" y="10361"/>
                  <a:pt x="366025" y="10361"/>
                </a:cubicBezTo>
                <a:cubicBezTo>
                  <a:pt x="562446" y="10361"/>
                  <a:pt x="721676" y="169384"/>
                  <a:pt x="721676" y="36554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1" name="Forma libre 1424">
            <a:extLst>
              <a:ext uri="{FF2B5EF4-FFF2-40B4-BE49-F238E27FC236}">
                <a16:creationId xmlns:a16="http://schemas.microsoft.com/office/drawing/2014/main" id="{6B43F399-B20E-6042-B3B3-777488D2AEC9}"/>
              </a:ext>
            </a:extLst>
          </p:cNvPr>
          <p:cNvSpPr/>
          <p:nvPr/>
        </p:nvSpPr>
        <p:spPr>
          <a:xfrm>
            <a:off x="11182876" y="7848012"/>
            <a:ext cx="1482123" cy="1387669"/>
          </a:xfrm>
          <a:custGeom>
            <a:avLst/>
            <a:gdLst>
              <a:gd name="connsiteX0" fmla="*/ 135427 w 221330"/>
              <a:gd name="connsiteY0" fmla="*/ 203635 h 207226"/>
              <a:gd name="connsiteX1" fmla="*/ 10375 w 221330"/>
              <a:gd name="connsiteY1" fmla="*/ 33294 h 207226"/>
              <a:gd name="connsiteX2" fmla="*/ 220639 w 221330"/>
              <a:gd name="connsiteY2" fmla="*/ 10361 h 207226"/>
              <a:gd name="connsiteX3" fmla="*/ 135427 w 221330"/>
              <a:gd name="connsiteY3" fmla="*/ 203635 h 20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330" h="207226">
                <a:moveTo>
                  <a:pt x="135427" y="203635"/>
                </a:moveTo>
                <a:lnTo>
                  <a:pt x="10375" y="33294"/>
                </a:lnTo>
                <a:lnTo>
                  <a:pt x="220639" y="10361"/>
                </a:lnTo>
                <a:lnTo>
                  <a:pt x="135427" y="20363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" name="Forma libre 1425">
            <a:extLst>
              <a:ext uri="{FF2B5EF4-FFF2-40B4-BE49-F238E27FC236}">
                <a16:creationId xmlns:a16="http://schemas.microsoft.com/office/drawing/2014/main" id="{DF86FAA4-D906-4B42-A120-680C20C97884}"/>
              </a:ext>
            </a:extLst>
          </p:cNvPr>
          <p:cNvSpPr/>
          <p:nvPr/>
        </p:nvSpPr>
        <p:spPr>
          <a:xfrm>
            <a:off x="3788019" y="8150530"/>
            <a:ext cx="4816894" cy="2497807"/>
          </a:xfrm>
          <a:custGeom>
            <a:avLst/>
            <a:gdLst>
              <a:gd name="connsiteX0" fmla="*/ 366026 w 719324"/>
              <a:gd name="connsiteY0" fmla="*/ 365685 h 373007"/>
              <a:gd name="connsiteX1" fmla="*/ 10375 w 719324"/>
              <a:gd name="connsiteY1" fmla="*/ 10361 h 373007"/>
              <a:gd name="connsiteX2" fmla="*/ 158113 w 719324"/>
              <a:gd name="connsiteY2" fmla="*/ 10361 h 373007"/>
              <a:gd name="connsiteX3" fmla="*/ 366095 w 719324"/>
              <a:gd name="connsiteY3" fmla="*/ 218071 h 373007"/>
              <a:gd name="connsiteX4" fmla="*/ 574077 w 719324"/>
              <a:gd name="connsiteY4" fmla="*/ 10361 h 373007"/>
              <a:gd name="connsiteX5" fmla="*/ 721400 w 719324"/>
              <a:gd name="connsiteY5" fmla="*/ 10361 h 373007"/>
              <a:gd name="connsiteX6" fmla="*/ 366026 w 719324"/>
              <a:gd name="connsiteY6" fmla="*/ 365685 h 37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324" h="373007">
                <a:moveTo>
                  <a:pt x="366026" y="365685"/>
                </a:moveTo>
                <a:cubicBezTo>
                  <a:pt x="169678" y="365381"/>
                  <a:pt x="10603" y="206453"/>
                  <a:pt x="10375" y="10361"/>
                </a:cubicBezTo>
                <a:lnTo>
                  <a:pt x="158113" y="10361"/>
                </a:lnTo>
                <a:cubicBezTo>
                  <a:pt x="158113" y="125076"/>
                  <a:pt x="251230" y="218071"/>
                  <a:pt x="366095" y="218071"/>
                </a:cubicBezTo>
                <a:cubicBezTo>
                  <a:pt x="480960" y="218071"/>
                  <a:pt x="574077" y="125077"/>
                  <a:pt x="574077" y="10361"/>
                </a:cubicBezTo>
                <a:lnTo>
                  <a:pt x="721400" y="10361"/>
                </a:lnTo>
                <a:cubicBezTo>
                  <a:pt x="721172" y="206345"/>
                  <a:pt x="562266" y="365229"/>
                  <a:pt x="366026" y="36568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3" name="Forma libre 1432">
            <a:extLst>
              <a:ext uri="{FF2B5EF4-FFF2-40B4-BE49-F238E27FC236}">
                <a16:creationId xmlns:a16="http://schemas.microsoft.com/office/drawing/2014/main" id="{F7C2C97C-E5F7-6144-81C1-D0331163DC6B}"/>
              </a:ext>
            </a:extLst>
          </p:cNvPr>
          <p:cNvSpPr/>
          <p:nvPr/>
        </p:nvSpPr>
        <p:spPr>
          <a:xfrm>
            <a:off x="7348814" y="7159728"/>
            <a:ext cx="1482123" cy="1387669"/>
          </a:xfrm>
          <a:custGeom>
            <a:avLst/>
            <a:gdLst>
              <a:gd name="connsiteX0" fmla="*/ 135289 w 221330"/>
              <a:gd name="connsiteY0" fmla="*/ 10361 h 207226"/>
              <a:gd name="connsiteX1" fmla="*/ 10375 w 221330"/>
              <a:gd name="connsiteY1" fmla="*/ 180701 h 207226"/>
              <a:gd name="connsiteX2" fmla="*/ 220501 w 221330"/>
              <a:gd name="connsiteY2" fmla="*/ 203634 h 207226"/>
              <a:gd name="connsiteX3" fmla="*/ 135289 w 221330"/>
              <a:gd name="connsiteY3" fmla="*/ 10361 h 20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330" h="207226">
                <a:moveTo>
                  <a:pt x="135289" y="10361"/>
                </a:moveTo>
                <a:lnTo>
                  <a:pt x="10375" y="180701"/>
                </a:lnTo>
                <a:lnTo>
                  <a:pt x="220501" y="203634"/>
                </a:lnTo>
                <a:lnTo>
                  <a:pt x="135289" y="1036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A8027AF-5C8A-4643-B3B1-6B7A9FF0E9C8}"/>
              </a:ext>
            </a:extLst>
          </p:cNvPr>
          <p:cNvSpPr txBox="1"/>
          <p:nvPr/>
        </p:nvSpPr>
        <p:spPr>
          <a:xfrm>
            <a:off x="5533020" y="7642234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8CA7938-E096-A241-BF62-B7D2DE5BD4F5}"/>
              </a:ext>
            </a:extLst>
          </p:cNvPr>
          <p:cNvSpPr txBox="1"/>
          <p:nvPr/>
        </p:nvSpPr>
        <p:spPr>
          <a:xfrm>
            <a:off x="9426594" y="7642234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E73AEBA-C2B0-F145-AF59-3408B35512AB}"/>
              </a:ext>
            </a:extLst>
          </p:cNvPr>
          <p:cNvSpPr txBox="1"/>
          <p:nvPr/>
        </p:nvSpPr>
        <p:spPr>
          <a:xfrm>
            <a:off x="13231678" y="7642234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984D68-5282-504F-B0D1-8DC7B89C31F7}"/>
              </a:ext>
            </a:extLst>
          </p:cNvPr>
          <p:cNvSpPr txBox="1"/>
          <p:nvPr/>
        </p:nvSpPr>
        <p:spPr>
          <a:xfrm>
            <a:off x="17125252" y="7642234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79830A-B8AC-A94E-A70B-24D380FBFE03}"/>
              </a:ext>
            </a:extLst>
          </p:cNvPr>
          <p:cNvSpPr txBox="1"/>
          <p:nvPr/>
        </p:nvSpPr>
        <p:spPr>
          <a:xfrm>
            <a:off x="4696621" y="5312537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6D421F1-5908-8F41-8D79-35BDB2E4C5FC}"/>
              </a:ext>
            </a:extLst>
          </p:cNvPr>
          <p:cNvSpPr/>
          <p:nvPr/>
        </p:nvSpPr>
        <p:spPr>
          <a:xfrm>
            <a:off x="4696621" y="466346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Strengths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F4A2A5-4B69-904F-803A-43F8F51A951B}"/>
              </a:ext>
            </a:extLst>
          </p:cNvPr>
          <p:cNvSpPr txBox="1"/>
          <p:nvPr/>
        </p:nvSpPr>
        <p:spPr>
          <a:xfrm>
            <a:off x="8604913" y="1055030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7E6DDDF-08B6-1945-9793-9EE54783ECD2}"/>
              </a:ext>
            </a:extLst>
          </p:cNvPr>
          <p:cNvSpPr/>
          <p:nvPr/>
        </p:nvSpPr>
        <p:spPr>
          <a:xfrm>
            <a:off x="8604913" y="990123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Weakness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AC70887-C21A-F840-9E5E-653E4B754724}"/>
              </a:ext>
            </a:extLst>
          </p:cNvPr>
          <p:cNvSpPr txBox="1"/>
          <p:nvPr/>
        </p:nvSpPr>
        <p:spPr>
          <a:xfrm>
            <a:off x="12439905" y="5342002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05A8B61-62EF-BF4F-ABA4-49953700D9FC}"/>
              </a:ext>
            </a:extLst>
          </p:cNvPr>
          <p:cNvSpPr/>
          <p:nvPr/>
        </p:nvSpPr>
        <p:spPr>
          <a:xfrm>
            <a:off x="12439905" y="469293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Opportunity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DFF7BE-3BA8-144D-921D-85F87A8F4C9A}"/>
              </a:ext>
            </a:extLst>
          </p:cNvPr>
          <p:cNvSpPr txBox="1"/>
          <p:nvPr/>
        </p:nvSpPr>
        <p:spPr>
          <a:xfrm>
            <a:off x="18216168" y="1055030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5FD42E3-8E66-CA48-8F72-4E139D1A51FA}"/>
              </a:ext>
            </a:extLst>
          </p:cNvPr>
          <p:cNvSpPr/>
          <p:nvPr/>
        </p:nvSpPr>
        <p:spPr>
          <a:xfrm>
            <a:off x="18216168" y="990123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Threats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3DDACE2E-9058-1444-8383-B2A9DDA1C91D}"/>
              </a:ext>
            </a:extLst>
          </p:cNvPr>
          <p:cNvSpPr txBox="1"/>
          <p:nvPr/>
        </p:nvSpPr>
        <p:spPr>
          <a:xfrm>
            <a:off x="7059081" y="1022190"/>
            <a:ext cx="10259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SWOT Infographics</a:t>
            </a:r>
          </a:p>
        </p:txBody>
      </p:sp>
      <p:sp>
        <p:nvSpPr>
          <p:cNvPr id="30" name="CuadroTexto 351">
            <a:extLst>
              <a:ext uri="{FF2B5EF4-FFF2-40B4-BE49-F238E27FC236}">
                <a16:creationId xmlns:a16="http://schemas.microsoft.com/office/drawing/2014/main" id="{AC54B07D-CF80-284B-8684-DE94AC55E7D3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37879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D8EEF93-D1E0-BD49-8E9A-28709F9B4EB9}"/>
              </a:ext>
            </a:extLst>
          </p:cNvPr>
          <p:cNvCxnSpPr>
            <a:cxnSpLocks/>
          </p:cNvCxnSpPr>
          <p:nvPr/>
        </p:nvCxnSpPr>
        <p:spPr>
          <a:xfrm>
            <a:off x="4513006" y="6076335"/>
            <a:ext cx="0" cy="4483510"/>
          </a:xfrm>
          <a:prstGeom prst="line">
            <a:avLst/>
          </a:prstGeom>
          <a:ln w="762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350">
            <a:extLst>
              <a:ext uri="{FF2B5EF4-FFF2-40B4-BE49-F238E27FC236}">
                <a16:creationId xmlns:a16="http://schemas.microsoft.com/office/drawing/2014/main" id="{F23B00E4-3DFF-434D-9CD9-A2E2254C4997}"/>
              </a:ext>
            </a:extLst>
          </p:cNvPr>
          <p:cNvSpPr txBox="1"/>
          <p:nvPr/>
        </p:nvSpPr>
        <p:spPr>
          <a:xfrm>
            <a:off x="7059081" y="1022190"/>
            <a:ext cx="10259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SWOT Infographics</a:t>
            </a:r>
          </a:p>
        </p:txBody>
      </p:sp>
      <p:sp>
        <p:nvSpPr>
          <p:cNvPr id="52" name="CuadroTexto 351">
            <a:extLst>
              <a:ext uri="{FF2B5EF4-FFF2-40B4-BE49-F238E27FC236}">
                <a16:creationId xmlns:a16="http://schemas.microsoft.com/office/drawing/2014/main" id="{24F00CFF-5B16-CD44-8B13-E2EEA53B0AF8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389D23D1-0296-C04C-A4FD-E494E1D52A4A}"/>
              </a:ext>
            </a:extLst>
          </p:cNvPr>
          <p:cNvSpPr/>
          <p:nvPr/>
        </p:nvSpPr>
        <p:spPr>
          <a:xfrm rot="18900000">
            <a:off x="2271253" y="4512205"/>
            <a:ext cx="4483509" cy="4483509"/>
          </a:xfrm>
          <a:prstGeom prst="pie">
            <a:avLst>
              <a:gd name="adj1" fmla="val 21480345"/>
              <a:gd name="adj2" fmla="val 16121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67852A-9E29-3F4F-BF96-6D5721396DFD}"/>
              </a:ext>
            </a:extLst>
          </p:cNvPr>
          <p:cNvSpPr/>
          <p:nvPr/>
        </p:nvSpPr>
        <p:spPr>
          <a:xfrm>
            <a:off x="3016136" y="5257088"/>
            <a:ext cx="2993742" cy="29937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E3613E-5A60-D544-8B35-8A886F4F193C}"/>
              </a:ext>
            </a:extLst>
          </p:cNvPr>
          <p:cNvSpPr txBox="1"/>
          <p:nvPr/>
        </p:nvSpPr>
        <p:spPr>
          <a:xfrm>
            <a:off x="3849560" y="5631585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55F009-30EF-B347-BDDB-9BF1925FA07C}"/>
              </a:ext>
            </a:extLst>
          </p:cNvPr>
          <p:cNvSpPr/>
          <p:nvPr/>
        </p:nvSpPr>
        <p:spPr>
          <a:xfrm>
            <a:off x="3036436" y="686452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Strengths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2928D2-F649-A44D-B105-1E4627E93BD6}"/>
              </a:ext>
            </a:extLst>
          </p:cNvPr>
          <p:cNvSpPr txBox="1"/>
          <p:nvPr/>
        </p:nvSpPr>
        <p:spPr>
          <a:xfrm>
            <a:off x="3098778" y="10791733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5B4D42A-2CF3-8E4A-9A13-57A60E65C131}"/>
              </a:ext>
            </a:extLst>
          </p:cNvPr>
          <p:cNvCxnSpPr>
            <a:cxnSpLocks/>
          </p:cNvCxnSpPr>
          <p:nvPr/>
        </p:nvCxnSpPr>
        <p:spPr>
          <a:xfrm>
            <a:off x="9556955" y="6076336"/>
            <a:ext cx="0" cy="4483510"/>
          </a:xfrm>
          <a:prstGeom prst="line">
            <a:avLst/>
          </a:prstGeom>
          <a:ln w="762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ie 60">
            <a:extLst>
              <a:ext uri="{FF2B5EF4-FFF2-40B4-BE49-F238E27FC236}">
                <a16:creationId xmlns:a16="http://schemas.microsoft.com/office/drawing/2014/main" id="{A1C2DE1E-C839-1D47-A2DC-9DFD27F2351F}"/>
              </a:ext>
            </a:extLst>
          </p:cNvPr>
          <p:cNvSpPr/>
          <p:nvPr/>
        </p:nvSpPr>
        <p:spPr>
          <a:xfrm rot="18900000">
            <a:off x="7315202" y="4512206"/>
            <a:ext cx="4483509" cy="4483509"/>
          </a:xfrm>
          <a:prstGeom prst="pie">
            <a:avLst>
              <a:gd name="adj1" fmla="val 21480345"/>
              <a:gd name="adj2" fmla="val 16121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EBC93FD-79CB-B743-AA1D-68A99821F286}"/>
              </a:ext>
            </a:extLst>
          </p:cNvPr>
          <p:cNvSpPr/>
          <p:nvPr/>
        </p:nvSpPr>
        <p:spPr>
          <a:xfrm>
            <a:off x="8060085" y="5257089"/>
            <a:ext cx="2993742" cy="29937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2B3164-E8F3-B94C-8940-83BAE1108467}"/>
              </a:ext>
            </a:extLst>
          </p:cNvPr>
          <p:cNvSpPr txBox="1"/>
          <p:nvPr/>
        </p:nvSpPr>
        <p:spPr>
          <a:xfrm>
            <a:off x="8893509" y="5631586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7CE0808-2579-E145-9D46-67E3F0C7D67F}"/>
              </a:ext>
            </a:extLst>
          </p:cNvPr>
          <p:cNvSpPr/>
          <p:nvPr/>
        </p:nvSpPr>
        <p:spPr>
          <a:xfrm>
            <a:off x="8080385" y="686452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Strengths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290C9F-E5E4-D14E-ADFD-5870C880FF0C}"/>
              </a:ext>
            </a:extLst>
          </p:cNvPr>
          <p:cNvSpPr txBox="1"/>
          <p:nvPr/>
        </p:nvSpPr>
        <p:spPr>
          <a:xfrm>
            <a:off x="8142727" y="1079173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7F2F373-2335-154E-98A2-A5185FEA044D}"/>
              </a:ext>
            </a:extLst>
          </p:cNvPr>
          <p:cNvCxnSpPr>
            <a:cxnSpLocks/>
          </p:cNvCxnSpPr>
          <p:nvPr/>
        </p:nvCxnSpPr>
        <p:spPr>
          <a:xfrm>
            <a:off x="14630401" y="6076336"/>
            <a:ext cx="0" cy="4483510"/>
          </a:xfrm>
          <a:prstGeom prst="line">
            <a:avLst/>
          </a:prstGeom>
          <a:ln w="762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ie 67">
            <a:extLst>
              <a:ext uri="{FF2B5EF4-FFF2-40B4-BE49-F238E27FC236}">
                <a16:creationId xmlns:a16="http://schemas.microsoft.com/office/drawing/2014/main" id="{461BB20E-A417-7B4F-82DF-0F3763ED5AD0}"/>
              </a:ext>
            </a:extLst>
          </p:cNvPr>
          <p:cNvSpPr/>
          <p:nvPr/>
        </p:nvSpPr>
        <p:spPr>
          <a:xfrm rot="18900000">
            <a:off x="12388648" y="4512206"/>
            <a:ext cx="4483509" cy="4483509"/>
          </a:xfrm>
          <a:prstGeom prst="pie">
            <a:avLst>
              <a:gd name="adj1" fmla="val 21480345"/>
              <a:gd name="adj2" fmla="val 16121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F2D67AF-C91D-0A48-84C4-27EFF605340F}"/>
              </a:ext>
            </a:extLst>
          </p:cNvPr>
          <p:cNvSpPr/>
          <p:nvPr/>
        </p:nvSpPr>
        <p:spPr>
          <a:xfrm>
            <a:off x="13133531" y="5257089"/>
            <a:ext cx="2993742" cy="29937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ECE9F3-449F-EB40-B7C3-68EEFD0CF873}"/>
              </a:ext>
            </a:extLst>
          </p:cNvPr>
          <p:cNvSpPr txBox="1"/>
          <p:nvPr/>
        </p:nvSpPr>
        <p:spPr>
          <a:xfrm>
            <a:off x="13966955" y="5631586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A991F4E-EFE2-3B40-9C05-221B95D78DD4}"/>
              </a:ext>
            </a:extLst>
          </p:cNvPr>
          <p:cNvSpPr/>
          <p:nvPr/>
        </p:nvSpPr>
        <p:spPr>
          <a:xfrm>
            <a:off x="13153831" y="686452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Strengths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1BA4EE9-41DB-B140-8216-3E6914E5F715}"/>
              </a:ext>
            </a:extLst>
          </p:cNvPr>
          <p:cNvSpPr txBox="1"/>
          <p:nvPr/>
        </p:nvSpPr>
        <p:spPr>
          <a:xfrm>
            <a:off x="13216173" y="10791734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C8D9585-116C-1548-BC42-891526F379F0}"/>
              </a:ext>
            </a:extLst>
          </p:cNvPr>
          <p:cNvCxnSpPr>
            <a:cxnSpLocks/>
          </p:cNvCxnSpPr>
          <p:nvPr/>
        </p:nvCxnSpPr>
        <p:spPr>
          <a:xfrm>
            <a:off x="19674350" y="6076337"/>
            <a:ext cx="0" cy="4483510"/>
          </a:xfrm>
          <a:prstGeom prst="line">
            <a:avLst/>
          </a:prstGeom>
          <a:ln w="762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ie 73">
            <a:extLst>
              <a:ext uri="{FF2B5EF4-FFF2-40B4-BE49-F238E27FC236}">
                <a16:creationId xmlns:a16="http://schemas.microsoft.com/office/drawing/2014/main" id="{9F3B6016-585F-E34B-B9F8-63A873705D79}"/>
              </a:ext>
            </a:extLst>
          </p:cNvPr>
          <p:cNvSpPr/>
          <p:nvPr/>
        </p:nvSpPr>
        <p:spPr>
          <a:xfrm rot="18900000">
            <a:off x="17432597" y="4512207"/>
            <a:ext cx="4483509" cy="4483509"/>
          </a:xfrm>
          <a:prstGeom prst="pie">
            <a:avLst>
              <a:gd name="adj1" fmla="val 21480345"/>
              <a:gd name="adj2" fmla="val 16121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735A073-044A-FB4E-A2E0-CBF3B9BAA1BE}"/>
              </a:ext>
            </a:extLst>
          </p:cNvPr>
          <p:cNvSpPr/>
          <p:nvPr/>
        </p:nvSpPr>
        <p:spPr>
          <a:xfrm>
            <a:off x="18177480" y="5257090"/>
            <a:ext cx="2993742" cy="29937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9C6DA45-0DD9-944C-96DE-24CA3CC655B4}"/>
              </a:ext>
            </a:extLst>
          </p:cNvPr>
          <p:cNvSpPr txBox="1"/>
          <p:nvPr/>
        </p:nvSpPr>
        <p:spPr>
          <a:xfrm>
            <a:off x="19010904" y="5631587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B6ED096-38BF-C44E-9EF6-C99CBB65AF80}"/>
              </a:ext>
            </a:extLst>
          </p:cNvPr>
          <p:cNvSpPr/>
          <p:nvPr/>
        </p:nvSpPr>
        <p:spPr>
          <a:xfrm>
            <a:off x="18197780" y="686452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Strengths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CBBFC90-6C8E-DD42-9946-14F3D15851EE}"/>
              </a:ext>
            </a:extLst>
          </p:cNvPr>
          <p:cNvSpPr txBox="1"/>
          <p:nvPr/>
        </p:nvSpPr>
        <p:spPr>
          <a:xfrm>
            <a:off x="18260122" y="10791735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278809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>
            <a:extLst>
              <a:ext uri="{FF2B5EF4-FFF2-40B4-BE49-F238E27FC236}">
                <a16:creationId xmlns:a16="http://schemas.microsoft.com/office/drawing/2014/main" id="{5BEB3C3B-F03F-314C-9EC8-DD73E8D2FA02}"/>
              </a:ext>
            </a:extLst>
          </p:cNvPr>
          <p:cNvSpPr/>
          <p:nvPr/>
        </p:nvSpPr>
        <p:spPr>
          <a:xfrm rot="19446622">
            <a:off x="13725049" y="5671090"/>
            <a:ext cx="8050349" cy="8050349"/>
          </a:xfrm>
          <a:prstGeom prst="arc">
            <a:avLst>
              <a:gd name="adj1" fmla="val 17014712"/>
              <a:gd name="adj2" fmla="val 0"/>
            </a:avLst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CD81A850-5B5B-1F4D-863B-E670AFC26EC0}"/>
              </a:ext>
            </a:extLst>
          </p:cNvPr>
          <p:cNvSpPr/>
          <p:nvPr/>
        </p:nvSpPr>
        <p:spPr>
          <a:xfrm rot="8168757">
            <a:off x="8316258" y="2460282"/>
            <a:ext cx="8050349" cy="8050349"/>
          </a:xfrm>
          <a:prstGeom prst="arc">
            <a:avLst>
              <a:gd name="adj1" fmla="val 15903586"/>
              <a:gd name="adj2" fmla="val 0"/>
            </a:avLst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77BD9A45-9CBE-6642-A50C-87C365223338}"/>
              </a:ext>
            </a:extLst>
          </p:cNvPr>
          <p:cNvSpPr/>
          <p:nvPr/>
        </p:nvSpPr>
        <p:spPr>
          <a:xfrm rot="19446622">
            <a:off x="1863976" y="5671090"/>
            <a:ext cx="8050349" cy="8050349"/>
          </a:xfrm>
          <a:prstGeom prst="arc">
            <a:avLst>
              <a:gd name="adj1" fmla="val 17014712"/>
              <a:gd name="adj2" fmla="val 0"/>
            </a:avLst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30E3E746-CEA9-CB45-8126-B62C0AE5FA2F}"/>
              </a:ext>
            </a:extLst>
          </p:cNvPr>
          <p:cNvSpPr txBox="1"/>
          <p:nvPr/>
        </p:nvSpPr>
        <p:spPr>
          <a:xfrm>
            <a:off x="7059081" y="1022190"/>
            <a:ext cx="10259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SWOT Infographics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5DB3820F-0FEC-4E43-A9AC-D0A4C7BE9ED1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1ED3987-4592-6247-BA0C-FDF5F87943EE}"/>
              </a:ext>
            </a:extLst>
          </p:cNvPr>
          <p:cNvSpPr/>
          <p:nvPr/>
        </p:nvSpPr>
        <p:spPr>
          <a:xfrm rot="18900000">
            <a:off x="2319188" y="5814522"/>
            <a:ext cx="3496141" cy="349614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A3FBD6B-38F2-7145-B9B0-BC2EB6AE182F}"/>
              </a:ext>
            </a:extLst>
          </p:cNvPr>
          <p:cNvSpPr/>
          <p:nvPr/>
        </p:nvSpPr>
        <p:spPr>
          <a:xfrm>
            <a:off x="958725" y="6002820"/>
            <a:ext cx="3516649" cy="3119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42AA6E-4482-2B43-8CF1-F10396892C43}"/>
              </a:ext>
            </a:extLst>
          </p:cNvPr>
          <p:cNvGrpSpPr/>
          <p:nvPr/>
        </p:nvGrpSpPr>
        <p:grpSpPr>
          <a:xfrm>
            <a:off x="6539404" y="7209532"/>
            <a:ext cx="4856604" cy="3496140"/>
            <a:chOff x="9243793" y="5749929"/>
            <a:chExt cx="6457762" cy="4648772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2DD5D8F-5768-6146-8379-FBA3A65BAA82}"/>
                </a:ext>
              </a:extLst>
            </p:cNvPr>
            <p:cNvSpPr/>
            <p:nvPr/>
          </p:nvSpPr>
          <p:spPr>
            <a:xfrm rot="18900000">
              <a:off x="11052783" y="5749929"/>
              <a:ext cx="4648772" cy="464877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 dirty="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AB7DF3E-F538-EE40-8EA2-AAE251BC599A}"/>
                </a:ext>
              </a:extLst>
            </p:cNvPr>
            <p:cNvSpPr/>
            <p:nvPr/>
          </p:nvSpPr>
          <p:spPr>
            <a:xfrm>
              <a:off x="9243793" y="6000307"/>
              <a:ext cx="4676042" cy="414801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F89AB98-E2B2-7347-A611-726DDA246024}"/>
              </a:ext>
            </a:extLst>
          </p:cNvPr>
          <p:cNvSpPr/>
          <p:nvPr/>
        </p:nvSpPr>
        <p:spPr>
          <a:xfrm rot="18900000">
            <a:off x="13660909" y="5814521"/>
            <a:ext cx="3496141" cy="349614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C403DE4-60B5-0346-86E3-2C881DC5FB02}"/>
              </a:ext>
            </a:extLst>
          </p:cNvPr>
          <p:cNvSpPr/>
          <p:nvPr/>
        </p:nvSpPr>
        <p:spPr>
          <a:xfrm>
            <a:off x="12300446" y="6002819"/>
            <a:ext cx="3516649" cy="3119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7FD26F-7F2A-D741-8DAC-C2B2B66EA074}"/>
              </a:ext>
            </a:extLst>
          </p:cNvPr>
          <p:cNvGrpSpPr/>
          <p:nvPr/>
        </p:nvGrpSpPr>
        <p:grpSpPr>
          <a:xfrm>
            <a:off x="18093070" y="7209531"/>
            <a:ext cx="4856604" cy="3496140"/>
            <a:chOff x="9243793" y="5749929"/>
            <a:chExt cx="6457762" cy="464877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7EC0A12-1DB1-234C-86DE-87AE031BC599}"/>
                </a:ext>
              </a:extLst>
            </p:cNvPr>
            <p:cNvSpPr/>
            <p:nvPr/>
          </p:nvSpPr>
          <p:spPr>
            <a:xfrm rot="18900000">
              <a:off x="11052783" y="5749929"/>
              <a:ext cx="4648772" cy="464877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4DF4D3C6-7806-DE41-B4E5-E078AADC614D}"/>
                </a:ext>
              </a:extLst>
            </p:cNvPr>
            <p:cNvSpPr/>
            <p:nvPr/>
          </p:nvSpPr>
          <p:spPr>
            <a:xfrm>
              <a:off x="9243793" y="6000307"/>
              <a:ext cx="4676042" cy="414801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E4B7F7B-5B9D-4C4E-8CAE-75993864370F}"/>
              </a:ext>
            </a:extLst>
          </p:cNvPr>
          <p:cNvSpPr txBox="1"/>
          <p:nvPr/>
        </p:nvSpPr>
        <p:spPr>
          <a:xfrm>
            <a:off x="1303544" y="7405283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37822B-1EF0-554B-A7FD-9FC7E9950169}"/>
              </a:ext>
            </a:extLst>
          </p:cNvPr>
          <p:cNvSpPr/>
          <p:nvPr/>
        </p:nvSpPr>
        <p:spPr>
          <a:xfrm>
            <a:off x="1303544" y="658995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Strengths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98E085-D403-C54A-A7F8-9BF98C924818}"/>
              </a:ext>
            </a:extLst>
          </p:cNvPr>
          <p:cNvSpPr txBox="1"/>
          <p:nvPr/>
        </p:nvSpPr>
        <p:spPr>
          <a:xfrm>
            <a:off x="12668230" y="7405283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6B6508-B6DC-E54E-B0BF-7D45CE717C02}"/>
              </a:ext>
            </a:extLst>
          </p:cNvPr>
          <p:cNvSpPr/>
          <p:nvPr/>
        </p:nvSpPr>
        <p:spPr>
          <a:xfrm>
            <a:off x="12668230" y="658995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Opportunity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5DA9C3-05AD-0E4B-BCB1-E78E1FA13DA0}"/>
              </a:ext>
            </a:extLst>
          </p:cNvPr>
          <p:cNvSpPr txBox="1"/>
          <p:nvPr/>
        </p:nvSpPr>
        <p:spPr>
          <a:xfrm>
            <a:off x="6830973" y="8877972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FA2C31-AFC7-7944-8A2E-DBC5A3B3B565}"/>
              </a:ext>
            </a:extLst>
          </p:cNvPr>
          <p:cNvSpPr/>
          <p:nvPr/>
        </p:nvSpPr>
        <p:spPr>
          <a:xfrm>
            <a:off x="6830973" y="806264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Weakness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DD2C67-0B23-2C4C-BB0F-7FF5BEB3AC91}"/>
              </a:ext>
            </a:extLst>
          </p:cNvPr>
          <p:cNvSpPr txBox="1"/>
          <p:nvPr/>
        </p:nvSpPr>
        <p:spPr>
          <a:xfrm>
            <a:off x="18456916" y="8877972"/>
            <a:ext cx="28742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E2AFBDF-55A8-334B-A7E0-6772C1DBDCB5}"/>
              </a:ext>
            </a:extLst>
          </p:cNvPr>
          <p:cNvSpPr/>
          <p:nvPr/>
        </p:nvSpPr>
        <p:spPr>
          <a:xfrm>
            <a:off x="18456916" y="806264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Threats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C9DF7F-3896-6D41-B310-241CB92F5E31}"/>
              </a:ext>
            </a:extLst>
          </p:cNvPr>
          <p:cNvSpPr txBox="1"/>
          <p:nvPr/>
        </p:nvSpPr>
        <p:spPr>
          <a:xfrm>
            <a:off x="4432260" y="6823926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AB44A5-E22A-E441-A384-7DCE1D09E40E}"/>
              </a:ext>
            </a:extLst>
          </p:cNvPr>
          <p:cNvSpPr txBox="1"/>
          <p:nvPr/>
        </p:nvSpPr>
        <p:spPr>
          <a:xfrm>
            <a:off x="10179916" y="8218936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11AF77-92B2-354A-87DB-8BA0CCD1EDE0}"/>
              </a:ext>
            </a:extLst>
          </p:cNvPr>
          <p:cNvSpPr txBox="1"/>
          <p:nvPr/>
        </p:nvSpPr>
        <p:spPr>
          <a:xfrm>
            <a:off x="21675230" y="8218936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F3F7B-DDB4-0F4A-9CB2-387A417A24BA}"/>
              </a:ext>
            </a:extLst>
          </p:cNvPr>
          <p:cNvSpPr txBox="1"/>
          <p:nvPr/>
        </p:nvSpPr>
        <p:spPr>
          <a:xfrm>
            <a:off x="15823072" y="6823926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7677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EF9F5E82-D394-F84D-A79D-6B7FB33E56FD}"/>
              </a:ext>
            </a:extLst>
          </p:cNvPr>
          <p:cNvSpPr/>
          <p:nvPr/>
        </p:nvSpPr>
        <p:spPr>
          <a:xfrm>
            <a:off x="8824739" y="6973134"/>
            <a:ext cx="3428298" cy="81110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92D024C-C054-7046-84A9-F21BC9F8A4D8}"/>
              </a:ext>
            </a:extLst>
          </p:cNvPr>
          <p:cNvSpPr/>
          <p:nvPr/>
        </p:nvSpPr>
        <p:spPr>
          <a:xfrm>
            <a:off x="8824739" y="9185392"/>
            <a:ext cx="3428298" cy="81110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75800339-194B-8C49-92B3-07FF57139A1F}"/>
              </a:ext>
            </a:extLst>
          </p:cNvPr>
          <p:cNvSpPr/>
          <p:nvPr/>
        </p:nvSpPr>
        <p:spPr>
          <a:xfrm>
            <a:off x="8824739" y="11368153"/>
            <a:ext cx="3428298" cy="81110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F765AE4-66DF-2A40-ADB0-52F2DC9DC953}"/>
              </a:ext>
            </a:extLst>
          </p:cNvPr>
          <p:cNvSpPr/>
          <p:nvPr/>
        </p:nvSpPr>
        <p:spPr>
          <a:xfrm>
            <a:off x="8824739" y="4760876"/>
            <a:ext cx="3428298" cy="81110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61AD451-22BE-C04C-A18F-6C7CAAF6A682}"/>
              </a:ext>
            </a:extLst>
          </p:cNvPr>
          <p:cNvSpPr/>
          <p:nvPr/>
        </p:nvSpPr>
        <p:spPr>
          <a:xfrm>
            <a:off x="16434477" y="4510708"/>
            <a:ext cx="5009393" cy="13345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9E178F0-1BBB-6543-8DED-F06515263916}"/>
              </a:ext>
            </a:extLst>
          </p:cNvPr>
          <p:cNvSpPr/>
          <p:nvPr/>
        </p:nvSpPr>
        <p:spPr>
          <a:xfrm>
            <a:off x="16434477" y="6722966"/>
            <a:ext cx="5009393" cy="133458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A9D320F-8171-A04C-AECC-2570AB06B2B0}"/>
              </a:ext>
            </a:extLst>
          </p:cNvPr>
          <p:cNvSpPr/>
          <p:nvPr/>
        </p:nvSpPr>
        <p:spPr>
          <a:xfrm>
            <a:off x="16434477" y="8964721"/>
            <a:ext cx="5009393" cy="133458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786559CF-9316-7D4A-81A7-75095FFB538B}"/>
              </a:ext>
            </a:extLst>
          </p:cNvPr>
          <p:cNvSpPr/>
          <p:nvPr/>
        </p:nvSpPr>
        <p:spPr>
          <a:xfrm>
            <a:off x="16434477" y="11117985"/>
            <a:ext cx="5009393" cy="133458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CC9160CF-3525-E14B-818F-700CB94D06D7}"/>
              </a:ext>
            </a:extLst>
          </p:cNvPr>
          <p:cNvSpPr txBox="1"/>
          <p:nvPr/>
        </p:nvSpPr>
        <p:spPr>
          <a:xfrm>
            <a:off x="7059081" y="1022190"/>
            <a:ext cx="10259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SWOT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38018EED-7F22-8B41-84B1-AC85E07C5CC6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95A00EF-D811-304D-842C-0C8F04054394}"/>
              </a:ext>
            </a:extLst>
          </p:cNvPr>
          <p:cNvSpPr/>
          <p:nvPr/>
        </p:nvSpPr>
        <p:spPr>
          <a:xfrm>
            <a:off x="3030880" y="4318997"/>
            <a:ext cx="1744670" cy="1744670"/>
          </a:xfrm>
          <a:prstGeom prst="ellipse">
            <a:avLst/>
          </a:pr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F731E-D0F6-3647-B249-20E02FDCF61E}"/>
              </a:ext>
            </a:extLst>
          </p:cNvPr>
          <p:cNvSpPr txBox="1"/>
          <p:nvPr/>
        </p:nvSpPr>
        <p:spPr>
          <a:xfrm>
            <a:off x="3249508" y="4422217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26FB778-B7E3-2C48-8646-C55F34E18D2C}"/>
              </a:ext>
            </a:extLst>
          </p:cNvPr>
          <p:cNvSpPr/>
          <p:nvPr/>
        </p:nvSpPr>
        <p:spPr>
          <a:xfrm>
            <a:off x="3030880" y="6560751"/>
            <a:ext cx="1744670" cy="1744670"/>
          </a:xfrm>
          <a:prstGeom prst="ellipse">
            <a:avLst/>
          </a:prstGeom>
          <a:solidFill>
            <a:schemeClr val="accent2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3ECD4-EF2B-204A-82AA-7BC79CBF0960}"/>
              </a:ext>
            </a:extLst>
          </p:cNvPr>
          <p:cNvSpPr txBox="1"/>
          <p:nvPr/>
        </p:nvSpPr>
        <p:spPr>
          <a:xfrm>
            <a:off x="3249508" y="6752462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2F14A60-D95F-454F-942F-29C205D93D77}"/>
              </a:ext>
            </a:extLst>
          </p:cNvPr>
          <p:cNvSpPr/>
          <p:nvPr/>
        </p:nvSpPr>
        <p:spPr>
          <a:xfrm>
            <a:off x="3030880" y="8802506"/>
            <a:ext cx="1744670" cy="1744670"/>
          </a:xfrm>
          <a:prstGeom prst="ellipse">
            <a:avLst/>
          </a:prstGeom>
          <a:solidFill>
            <a:schemeClr val="accent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E25576-73EE-0F46-A78E-4959E6411BBB}"/>
              </a:ext>
            </a:extLst>
          </p:cNvPr>
          <p:cNvSpPr txBox="1"/>
          <p:nvPr/>
        </p:nvSpPr>
        <p:spPr>
          <a:xfrm>
            <a:off x="3249508" y="8905726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BD1774E-D345-EC44-8ADA-179EE00F7B11}"/>
              </a:ext>
            </a:extLst>
          </p:cNvPr>
          <p:cNvSpPr/>
          <p:nvPr/>
        </p:nvSpPr>
        <p:spPr>
          <a:xfrm>
            <a:off x="3030880" y="11044260"/>
            <a:ext cx="1744670" cy="1744670"/>
          </a:xfrm>
          <a:prstGeom prst="ellipse">
            <a:avLst/>
          </a:prstGeom>
          <a:solidFill>
            <a:schemeClr val="accent4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B9DC05-9C6C-E248-94A9-5A144493E283}"/>
              </a:ext>
            </a:extLst>
          </p:cNvPr>
          <p:cNvSpPr txBox="1"/>
          <p:nvPr/>
        </p:nvSpPr>
        <p:spPr>
          <a:xfrm>
            <a:off x="3249508" y="11147480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3E820C-1D8C-244E-B74B-5E181B31F91E}"/>
              </a:ext>
            </a:extLst>
          </p:cNvPr>
          <p:cNvCxnSpPr>
            <a:cxnSpLocks/>
          </p:cNvCxnSpPr>
          <p:nvPr/>
        </p:nvCxnSpPr>
        <p:spPr>
          <a:xfrm>
            <a:off x="5014450" y="5161935"/>
            <a:ext cx="4100051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3DAF45-FAB2-E54D-9185-30186A61C396}"/>
              </a:ext>
            </a:extLst>
          </p:cNvPr>
          <p:cNvCxnSpPr>
            <a:cxnSpLocks/>
          </p:cNvCxnSpPr>
          <p:nvPr/>
        </p:nvCxnSpPr>
        <p:spPr>
          <a:xfrm>
            <a:off x="5014450" y="7374193"/>
            <a:ext cx="4100051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035662-C778-3244-873F-846F400522C7}"/>
              </a:ext>
            </a:extLst>
          </p:cNvPr>
          <p:cNvCxnSpPr>
            <a:cxnSpLocks/>
          </p:cNvCxnSpPr>
          <p:nvPr/>
        </p:nvCxnSpPr>
        <p:spPr>
          <a:xfrm>
            <a:off x="5014450" y="9586451"/>
            <a:ext cx="4100051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464DE4-FA68-2C4F-89FC-4751178361EC}"/>
              </a:ext>
            </a:extLst>
          </p:cNvPr>
          <p:cNvCxnSpPr>
            <a:cxnSpLocks/>
          </p:cNvCxnSpPr>
          <p:nvPr/>
        </p:nvCxnSpPr>
        <p:spPr>
          <a:xfrm>
            <a:off x="5014450" y="11798709"/>
            <a:ext cx="4100051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00183AE-61A4-0049-AB75-34344A702A5B}"/>
              </a:ext>
            </a:extLst>
          </p:cNvPr>
          <p:cNvSpPr/>
          <p:nvPr/>
        </p:nvSpPr>
        <p:spPr>
          <a:xfrm>
            <a:off x="9114501" y="479018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Strengths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11067FE-5555-C841-AA9B-90346A7D98A9}"/>
              </a:ext>
            </a:extLst>
          </p:cNvPr>
          <p:cNvSpPr/>
          <p:nvPr/>
        </p:nvSpPr>
        <p:spPr>
          <a:xfrm>
            <a:off x="9114501" y="703193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Weakness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F49632-9EAA-0547-8425-6AAEDCBB8694}"/>
              </a:ext>
            </a:extLst>
          </p:cNvPr>
          <p:cNvSpPr/>
          <p:nvPr/>
        </p:nvSpPr>
        <p:spPr>
          <a:xfrm>
            <a:off x="9085004" y="921469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Opportunity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D678D45-8415-694D-AA6E-E8DF7B654648}"/>
              </a:ext>
            </a:extLst>
          </p:cNvPr>
          <p:cNvSpPr/>
          <p:nvPr/>
        </p:nvSpPr>
        <p:spPr>
          <a:xfrm>
            <a:off x="9085004" y="1142695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Threats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C90FAA-0E65-044F-A9BD-EEA8B1E8612B}"/>
              </a:ext>
            </a:extLst>
          </p:cNvPr>
          <p:cNvCxnSpPr>
            <a:cxnSpLocks/>
          </p:cNvCxnSpPr>
          <p:nvPr/>
        </p:nvCxnSpPr>
        <p:spPr>
          <a:xfrm>
            <a:off x="12064179" y="5161935"/>
            <a:ext cx="4100051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6E131B-2551-DF43-AC6E-7A757FA8999C}"/>
              </a:ext>
            </a:extLst>
          </p:cNvPr>
          <p:cNvCxnSpPr>
            <a:cxnSpLocks/>
          </p:cNvCxnSpPr>
          <p:nvPr/>
        </p:nvCxnSpPr>
        <p:spPr>
          <a:xfrm>
            <a:off x="12064179" y="7374193"/>
            <a:ext cx="4100051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37D9CD6-33B0-1943-B64D-ED7E5C7D7538}"/>
              </a:ext>
            </a:extLst>
          </p:cNvPr>
          <p:cNvCxnSpPr>
            <a:cxnSpLocks/>
          </p:cNvCxnSpPr>
          <p:nvPr/>
        </p:nvCxnSpPr>
        <p:spPr>
          <a:xfrm>
            <a:off x="12064179" y="9586451"/>
            <a:ext cx="4100051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2F512A3-FDEC-8147-99E1-64EAD61BF7BD}"/>
              </a:ext>
            </a:extLst>
          </p:cNvPr>
          <p:cNvCxnSpPr>
            <a:cxnSpLocks/>
          </p:cNvCxnSpPr>
          <p:nvPr/>
        </p:nvCxnSpPr>
        <p:spPr>
          <a:xfrm>
            <a:off x="12064179" y="11798709"/>
            <a:ext cx="4100051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E79A0BE-1A14-5249-A865-EEEE498848C7}"/>
              </a:ext>
            </a:extLst>
          </p:cNvPr>
          <p:cNvSpPr txBox="1"/>
          <p:nvPr/>
        </p:nvSpPr>
        <p:spPr>
          <a:xfrm>
            <a:off x="16696126" y="4687516"/>
            <a:ext cx="439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in this section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9618CB-9EAA-C54B-AB65-E15EBD61D29A}"/>
              </a:ext>
            </a:extLst>
          </p:cNvPr>
          <p:cNvSpPr txBox="1"/>
          <p:nvPr/>
        </p:nvSpPr>
        <p:spPr>
          <a:xfrm>
            <a:off x="16696126" y="6941338"/>
            <a:ext cx="439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in this section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DBADE2-5C4B-974C-8D4E-0BB514040A06}"/>
              </a:ext>
            </a:extLst>
          </p:cNvPr>
          <p:cNvSpPr txBox="1"/>
          <p:nvPr/>
        </p:nvSpPr>
        <p:spPr>
          <a:xfrm>
            <a:off x="16696126" y="9183093"/>
            <a:ext cx="439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in this section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3FBBD2A-C309-9E49-8FF7-7E93CD533E08}"/>
              </a:ext>
            </a:extLst>
          </p:cNvPr>
          <p:cNvSpPr txBox="1"/>
          <p:nvPr/>
        </p:nvSpPr>
        <p:spPr>
          <a:xfrm>
            <a:off x="16696126" y="11365854"/>
            <a:ext cx="4390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in this section</a:t>
            </a:r>
          </a:p>
        </p:txBody>
      </p:sp>
    </p:spTree>
    <p:extLst>
      <p:ext uri="{BB962C8B-B14F-4D97-AF65-F5344CB8AC3E}">
        <p14:creationId xmlns:p14="http://schemas.microsoft.com/office/powerpoint/2010/main" val="403191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31EB14-FA4F-394B-B8FA-5126CF0D0F8E}"/>
              </a:ext>
            </a:extLst>
          </p:cNvPr>
          <p:cNvSpPr/>
          <p:nvPr/>
        </p:nvSpPr>
        <p:spPr>
          <a:xfrm>
            <a:off x="1717473" y="5051212"/>
            <a:ext cx="10294375" cy="3148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F90107AC-CDB8-7E4D-987C-4797203D3319}"/>
              </a:ext>
            </a:extLst>
          </p:cNvPr>
          <p:cNvSpPr txBox="1"/>
          <p:nvPr/>
        </p:nvSpPr>
        <p:spPr>
          <a:xfrm>
            <a:off x="7059081" y="1022190"/>
            <a:ext cx="10259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SWOT Infographics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0B182070-3560-B944-99ED-30A7A70EA7AE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E8DEBDF4-9065-0844-B93F-28E1D4BE9D38}"/>
              </a:ext>
            </a:extLst>
          </p:cNvPr>
          <p:cNvSpPr/>
          <p:nvPr/>
        </p:nvSpPr>
        <p:spPr>
          <a:xfrm>
            <a:off x="3738256" y="5051212"/>
            <a:ext cx="2995072" cy="314889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286BE4-7FB8-DE4E-92E0-5DC34EF37B49}"/>
              </a:ext>
            </a:extLst>
          </p:cNvPr>
          <p:cNvSpPr txBox="1"/>
          <p:nvPr/>
        </p:nvSpPr>
        <p:spPr>
          <a:xfrm>
            <a:off x="6864660" y="6628700"/>
            <a:ext cx="4149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in this section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4AB158D-ED91-AE47-96CC-7D732DC576B8}"/>
              </a:ext>
            </a:extLst>
          </p:cNvPr>
          <p:cNvSpPr/>
          <p:nvPr/>
        </p:nvSpPr>
        <p:spPr>
          <a:xfrm>
            <a:off x="2204959" y="5921337"/>
            <a:ext cx="1408637" cy="1408637"/>
          </a:xfrm>
          <a:prstGeom prst="ellipse">
            <a:avLst/>
          </a:pr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426E0B-B09E-904C-9C54-E4234E4ADDFF}"/>
              </a:ext>
            </a:extLst>
          </p:cNvPr>
          <p:cNvSpPr txBox="1"/>
          <p:nvPr/>
        </p:nvSpPr>
        <p:spPr>
          <a:xfrm>
            <a:off x="4572346" y="5852646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1FFC4E-97DC-8549-90D0-AF59B5C35DB2}"/>
              </a:ext>
            </a:extLst>
          </p:cNvPr>
          <p:cNvSpPr/>
          <p:nvPr/>
        </p:nvSpPr>
        <p:spPr>
          <a:xfrm>
            <a:off x="12454298" y="5051212"/>
            <a:ext cx="10294375" cy="31488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A97304F4-1327-1E46-AA57-66C6C7DE9D07}"/>
              </a:ext>
            </a:extLst>
          </p:cNvPr>
          <p:cNvSpPr/>
          <p:nvPr/>
        </p:nvSpPr>
        <p:spPr>
          <a:xfrm>
            <a:off x="14475081" y="5051212"/>
            <a:ext cx="2995072" cy="3148890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799241D-5BE7-614C-A3B6-08A0F411D5A6}"/>
              </a:ext>
            </a:extLst>
          </p:cNvPr>
          <p:cNvSpPr/>
          <p:nvPr/>
        </p:nvSpPr>
        <p:spPr>
          <a:xfrm>
            <a:off x="12941784" y="5921337"/>
            <a:ext cx="1408637" cy="1408637"/>
          </a:xfrm>
          <a:prstGeom prst="ellipse">
            <a:avLst/>
          </a:prstGeom>
          <a:solidFill>
            <a:schemeClr val="accent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316C7E-F81E-064B-B95C-988ED7DC2129}"/>
              </a:ext>
            </a:extLst>
          </p:cNvPr>
          <p:cNvSpPr txBox="1"/>
          <p:nvPr/>
        </p:nvSpPr>
        <p:spPr>
          <a:xfrm>
            <a:off x="15309171" y="5852646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A5EA215-E31A-DF44-AED3-771AE229F0A2}"/>
              </a:ext>
            </a:extLst>
          </p:cNvPr>
          <p:cNvSpPr/>
          <p:nvPr/>
        </p:nvSpPr>
        <p:spPr>
          <a:xfrm>
            <a:off x="1717473" y="8944786"/>
            <a:ext cx="10294375" cy="31488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F57B508C-3FF3-464B-B75D-4D9909DE434A}"/>
              </a:ext>
            </a:extLst>
          </p:cNvPr>
          <p:cNvSpPr/>
          <p:nvPr/>
        </p:nvSpPr>
        <p:spPr>
          <a:xfrm>
            <a:off x="3738256" y="8944786"/>
            <a:ext cx="2995072" cy="3148890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940F59B-2013-5A44-B5B1-5F6A21AE387E}"/>
              </a:ext>
            </a:extLst>
          </p:cNvPr>
          <p:cNvSpPr/>
          <p:nvPr/>
        </p:nvSpPr>
        <p:spPr>
          <a:xfrm>
            <a:off x="2204959" y="9814911"/>
            <a:ext cx="1408637" cy="1408637"/>
          </a:xfrm>
          <a:prstGeom prst="ellipse">
            <a:avLst/>
          </a:prstGeom>
          <a:solidFill>
            <a:schemeClr val="accent2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6E21AD-797F-4B41-BAC0-A1252EC620A8}"/>
              </a:ext>
            </a:extLst>
          </p:cNvPr>
          <p:cNvSpPr txBox="1"/>
          <p:nvPr/>
        </p:nvSpPr>
        <p:spPr>
          <a:xfrm>
            <a:off x="4572346" y="9746220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B8E89AD-0172-2245-9DE4-68E7828758BA}"/>
              </a:ext>
            </a:extLst>
          </p:cNvPr>
          <p:cNvSpPr/>
          <p:nvPr/>
        </p:nvSpPr>
        <p:spPr>
          <a:xfrm>
            <a:off x="12454298" y="8944786"/>
            <a:ext cx="10294375" cy="3148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9" name="Parallelogram 68">
            <a:extLst>
              <a:ext uri="{FF2B5EF4-FFF2-40B4-BE49-F238E27FC236}">
                <a16:creationId xmlns:a16="http://schemas.microsoft.com/office/drawing/2014/main" id="{9ACEB366-BCDC-604A-A889-C9AF05E2C253}"/>
              </a:ext>
            </a:extLst>
          </p:cNvPr>
          <p:cNvSpPr/>
          <p:nvPr/>
        </p:nvSpPr>
        <p:spPr>
          <a:xfrm>
            <a:off x="14475081" y="8944786"/>
            <a:ext cx="2995072" cy="3148890"/>
          </a:xfrm>
          <a:prstGeom prst="parallelogram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65DFD70-B927-D941-8A1E-E2483E989301}"/>
              </a:ext>
            </a:extLst>
          </p:cNvPr>
          <p:cNvSpPr/>
          <p:nvPr/>
        </p:nvSpPr>
        <p:spPr>
          <a:xfrm>
            <a:off x="12941784" y="9814911"/>
            <a:ext cx="1408637" cy="1408637"/>
          </a:xfrm>
          <a:prstGeom prst="ellipse">
            <a:avLst/>
          </a:prstGeom>
          <a:solidFill>
            <a:schemeClr val="accent4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A86AE2A-80C7-B444-8DAA-EE7964DE957C}"/>
              </a:ext>
            </a:extLst>
          </p:cNvPr>
          <p:cNvSpPr txBox="1"/>
          <p:nvPr/>
        </p:nvSpPr>
        <p:spPr>
          <a:xfrm>
            <a:off x="15309171" y="9746220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57C5C9-B585-3348-B283-6FAA21C59A3B}"/>
              </a:ext>
            </a:extLst>
          </p:cNvPr>
          <p:cNvSpPr/>
          <p:nvPr/>
        </p:nvSpPr>
        <p:spPr>
          <a:xfrm>
            <a:off x="6864660" y="580122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Strengths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B918AA-75BA-494D-BEB0-22D14DD7DA1E}"/>
              </a:ext>
            </a:extLst>
          </p:cNvPr>
          <p:cNvSpPr txBox="1"/>
          <p:nvPr/>
        </p:nvSpPr>
        <p:spPr>
          <a:xfrm>
            <a:off x="17689976" y="6628700"/>
            <a:ext cx="4149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in this section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EE1C872-87C2-1344-ABEB-BEFBF9A643CB}"/>
              </a:ext>
            </a:extLst>
          </p:cNvPr>
          <p:cNvSpPr/>
          <p:nvPr/>
        </p:nvSpPr>
        <p:spPr>
          <a:xfrm>
            <a:off x="17689976" y="580122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Opportunity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E30AE2-42DD-004A-95BD-B604A6CFA18E}"/>
              </a:ext>
            </a:extLst>
          </p:cNvPr>
          <p:cNvSpPr txBox="1"/>
          <p:nvPr/>
        </p:nvSpPr>
        <p:spPr>
          <a:xfrm>
            <a:off x="6864660" y="10610764"/>
            <a:ext cx="4149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in this section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3F7F0C7-DEEF-C44B-864B-DDEED8F30623}"/>
              </a:ext>
            </a:extLst>
          </p:cNvPr>
          <p:cNvSpPr/>
          <p:nvPr/>
        </p:nvSpPr>
        <p:spPr>
          <a:xfrm>
            <a:off x="6864660" y="978328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Weakness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98F19E-FBE8-6044-83D9-53D8410A03D7}"/>
              </a:ext>
            </a:extLst>
          </p:cNvPr>
          <p:cNvSpPr txBox="1"/>
          <p:nvPr/>
        </p:nvSpPr>
        <p:spPr>
          <a:xfrm>
            <a:off x="17689976" y="10610764"/>
            <a:ext cx="4149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in this section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0659850-AC82-D545-8943-F398635CE0A7}"/>
              </a:ext>
            </a:extLst>
          </p:cNvPr>
          <p:cNvSpPr/>
          <p:nvPr/>
        </p:nvSpPr>
        <p:spPr>
          <a:xfrm>
            <a:off x="17689976" y="978328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Threats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4" name="Gráfico 58">
            <a:extLst>
              <a:ext uri="{FF2B5EF4-FFF2-40B4-BE49-F238E27FC236}">
                <a16:creationId xmlns:a16="http://schemas.microsoft.com/office/drawing/2014/main" id="{C6901E73-6BD4-EB44-8F4C-7A8F4E0B5A44}"/>
              </a:ext>
            </a:extLst>
          </p:cNvPr>
          <p:cNvSpPr/>
          <p:nvPr/>
        </p:nvSpPr>
        <p:spPr>
          <a:xfrm rot="5400000">
            <a:off x="2528546" y="6250278"/>
            <a:ext cx="751239" cy="751239"/>
          </a:xfrm>
          <a:custGeom>
            <a:avLst/>
            <a:gdLst>
              <a:gd name="connsiteX0" fmla="*/ 285170 w 570339"/>
              <a:gd name="connsiteY0" fmla="*/ 0 h 570339"/>
              <a:gd name="connsiteX1" fmla="*/ 0 w 570339"/>
              <a:gd name="connsiteY1" fmla="*/ 285170 h 570339"/>
              <a:gd name="connsiteX2" fmla="*/ 285170 w 570339"/>
              <a:gd name="connsiteY2" fmla="*/ 570340 h 570339"/>
              <a:gd name="connsiteX3" fmla="*/ 570340 w 570339"/>
              <a:gd name="connsiteY3" fmla="*/ 285170 h 570339"/>
              <a:gd name="connsiteX4" fmla="*/ 285170 w 570339"/>
              <a:gd name="connsiteY4" fmla="*/ 0 h 570339"/>
              <a:gd name="connsiteX5" fmla="*/ 427755 w 570339"/>
              <a:gd name="connsiteY5" fmla="*/ 320816 h 570339"/>
              <a:gd name="connsiteX6" fmla="*/ 267347 w 570339"/>
              <a:gd name="connsiteY6" fmla="*/ 320816 h 570339"/>
              <a:gd name="connsiteX7" fmla="*/ 267347 w 570339"/>
              <a:gd name="connsiteY7" fmla="*/ 392108 h 570339"/>
              <a:gd name="connsiteX8" fmla="*/ 142585 w 570339"/>
              <a:gd name="connsiteY8" fmla="*/ 285169 h 570339"/>
              <a:gd name="connsiteX9" fmla="*/ 267347 w 570339"/>
              <a:gd name="connsiteY9" fmla="*/ 178230 h 570339"/>
              <a:gd name="connsiteX10" fmla="*/ 267347 w 570339"/>
              <a:gd name="connsiteY10" fmla="*/ 249522 h 570339"/>
              <a:gd name="connsiteX11" fmla="*/ 427755 w 570339"/>
              <a:gd name="connsiteY11" fmla="*/ 249522 h 57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39" h="570339">
                <a:moveTo>
                  <a:pt x="285170" y="0"/>
                </a:moveTo>
                <a:cubicBezTo>
                  <a:pt x="127929" y="0"/>
                  <a:pt x="0" y="127929"/>
                  <a:pt x="0" y="285170"/>
                </a:cubicBezTo>
                <a:cubicBezTo>
                  <a:pt x="0" y="442411"/>
                  <a:pt x="127929" y="570340"/>
                  <a:pt x="285170" y="570340"/>
                </a:cubicBezTo>
                <a:cubicBezTo>
                  <a:pt x="442411" y="570340"/>
                  <a:pt x="570340" y="442411"/>
                  <a:pt x="570340" y="285170"/>
                </a:cubicBezTo>
                <a:cubicBezTo>
                  <a:pt x="570340" y="127929"/>
                  <a:pt x="442410" y="0"/>
                  <a:pt x="285170" y="0"/>
                </a:cubicBezTo>
                <a:close/>
                <a:moveTo>
                  <a:pt x="427755" y="320816"/>
                </a:moveTo>
                <a:lnTo>
                  <a:pt x="267347" y="320816"/>
                </a:lnTo>
                <a:lnTo>
                  <a:pt x="267347" y="392108"/>
                </a:lnTo>
                <a:lnTo>
                  <a:pt x="142585" y="285169"/>
                </a:lnTo>
                <a:lnTo>
                  <a:pt x="267347" y="178230"/>
                </a:lnTo>
                <a:lnTo>
                  <a:pt x="267347" y="249522"/>
                </a:lnTo>
                <a:lnTo>
                  <a:pt x="427755" y="249522"/>
                </a:lnTo>
                <a:close/>
              </a:path>
            </a:pathLst>
          </a:custGeom>
          <a:solidFill>
            <a:schemeClr val="bg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5" name="Gráfico 58">
            <a:extLst>
              <a:ext uri="{FF2B5EF4-FFF2-40B4-BE49-F238E27FC236}">
                <a16:creationId xmlns:a16="http://schemas.microsoft.com/office/drawing/2014/main" id="{69DC8943-7285-3E4A-B71F-5FE2B8A3836D}"/>
              </a:ext>
            </a:extLst>
          </p:cNvPr>
          <p:cNvSpPr/>
          <p:nvPr/>
        </p:nvSpPr>
        <p:spPr>
          <a:xfrm rot="16200000">
            <a:off x="2528546" y="10114356"/>
            <a:ext cx="751239" cy="751239"/>
          </a:xfrm>
          <a:custGeom>
            <a:avLst/>
            <a:gdLst>
              <a:gd name="connsiteX0" fmla="*/ 285170 w 570339"/>
              <a:gd name="connsiteY0" fmla="*/ 0 h 570339"/>
              <a:gd name="connsiteX1" fmla="*/ 0 w 570339"/>
              <a:gd name="connsiteY1" fmla="*/ 285170 h 570339"/>
              <a:gd name="connsiteX2" fmla="*/ 285170 w 570339"/>
              <a:gd name="connsiteY2" fmla="*/ 570340 h 570339"/>
              <a:gd name="connsiteX3" fmla="*/ 570340 w 570339"/>
              <a:gd name="connsiteY3" fmla="*/ 285170 h 570339"/>
              <a:gd name="connsiteX4" fmla="*/ 285170 w 570339"/>
              <a:gd name="connsiteY4" fmla="*/ 0 h 570339"/>
              <a:gd name="connsiteX5" fmla="*/ 427755 w 570339"/>
              <a:gd name="connsiteY5" fmla="*/ 320816 h 570339"/>
              <a:gd name="connsiteX6" fmla="*/ 267347 w 570339"/>
              <a:gd name="connsiteY6" fmla="*/ 320816 h 570339"/>
              <a:gd name="connsiteX7" fmla="*/ 267347 w 570339"/>
              <a:gd name="connsiteY7" fmla="*/ 392108 h 570339"/>
              <a:gd name="connsiteX8" fmla="*/ 142585 w 570339"/>
              <a:gd name="connsiteY8" fmla="*/ 285169 h 570339"/>
              <a:gd name="connsiteX9" fmla="*/ 267347 w 570339"/>
              <a:gd name="connsiteY9" fmla="*/ 178230 h 570339"/>
              <a:gd name="connsiteX10" fmla="*/ 267347 w 570339"/>
              <a:gd name="connsiteY10" fmla="*/ 249522 h 570339"/>
              <a:gd name="connsiteX11" fmla="*/ 427755 w 570339"/>
              <a:gd name="connsiteY11" fmla="*/ 249522 h 57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39" h="570339">
                <a:moveTo>
                  <a:pt x="285170" y="0"/>
                </a:moveTo>
                <a:cubicBezTo>
                  <a:pt x="127929" y="0"/>
                  <a:pt x="0" y="127929"/>
                  <a:pt x="0" y="285170"/>
                </a:cubicBezTo>
                <a:cubicBezTo>
                  <a:pt x="0" y="442411"/>
                  <a:pt x="127929" y="570340"/>
                  <a:pt x="285170" y="570340"/>
                </a:cubicBezTo>
                <a:cubicBezTo>
                  <a:pt x="442411" y="570340"/>
                  <a:pt x="570340" y="442411"/>
                  <a:pt x="570340" y="285170"/>
                </a:cubicBezTo>
                <a:cubicBezTo>
                  <a:pt x="570340" y="127929"/>
                  <a:pt x="442410" y="0"/>
                  <a:pt x="285170" y="0"/>
                </a:cubicBezTo>
                <a:close/>
                <a:moveTo>
                  <a:pt x="427755" y="320816"/>
                </a:moveTo>
                <a:lnTo>
                  <a:pt x="267347" y="320816"/>
                </a:lnTo>
                <a:lnTo>
                  <a:pt x="267347" y="392108"/>
                </a:lnTo>
                <a:lnTo>
                  <a:pt x="142585" y="285169"/>
                </a:lnTo>
                <a:lnTo>
                  <a:pt x="267347" y="178230"/>
                </a:lnTo>
                <a:lnTo>
                  <a:pt x="267347" y="249522"/>
                </a:lnTo>
                <a:lnTo>
                  <a:pt x="427755" y="249522"/>
                </a:lnTo>
                <a:close/>
              </a:path>
            </a:pathLst>
          </a:custGeom>
          <a:solidFill>
            <a:schemeClr val="bg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86" name="Gráfico 56">
            <a:extLst>
              <a:ext uri="{FF2B5EF4-FFF2-40B4-BE49-F238E27FC236}">
                <a16:creationId xmlns:a16="http://schemas.microsoft.com/office/drawing/2014/main" id="{C8FF70FF-D750-D04F-BE67-12C7220B0B74}"/>
              </a:ext>
            </a:extLst>
          </p:cNvPr>
          <p:cNvGrpSpPr/>
          <p:nvPr/>
        </p:nvGrpSpPr>
        <p:grpSpPr>
          <a:xfrm>
            <a:off x="13177761" y="6161787"/>
            <a:ext cx="914334" cy="914334"/>
            <a:chOff x="6266780" y="1573295"/>
            <a:chExt cx="570831" cy="570831"/>
          </a:xfrm>
          <a:solidFill>
            <a:schemeClr val="bg1"/>
          </a:solidFill>
        </p:grpSpPr>
        <p:sp>
          <p:nvSpPr>
            <p:cNvPr id="87" name="Forma libre 111">
              <a:extLst>
                <a:ext uri="{FF2B5EF4-FFF2-40B4-BE49-F238E27FC236}">
                  <a16:creationId xmlns:a16="http://schemas.microsoft.com/office/drawing/2014/main" id="{4FB1B760-E15D-2F41-AAC4-EE21EA93D07C}"/>
                </a:ext>
              </a:extLst>
            </p:cNvPr>
            <p:cNvSpPr/>
            <p:nvPr/>
          </p:nvSpPr>
          <p:spPr>
            <a:xfrm>
              <a:off x="6445160" y="1751675"/>
              <a:ext cx="214061" cy="214061"/>
            </a:xfrm>
            <a:custGeom>
              <a:avLst/>
              <a:gdLst>
                <a:gd name="connsiteX0" fmla="*/ 182718 w 214061"/>
                <a:gd name="connsiteY0" fmla="*/ 31353 h 214061"/>
                <a:gd name="connsiteX1" fmla="*/ 182718 w 214061"/>
                <a:gd name="connsiteY1" fmla="*/ 182718 h 214061"/>
                <a:gd name="connsiteX2" fmla="*/ 31353 w 214061"/>
                <a:gd name="connsiteY2" fmla="*/ 182718 h 214061"/>
                <a:gd name="connsiteX3" fmla="*/ 31353 w 214061"/>
                <a:gd name="connsiteY3" fmla="*/ 31353 h 214061"/>
                <a:gd name="connsiteX4" fmla="*/ 182718 w 214061"/>
                <a:gd name="connsiteY4" fmla="*/ 31353 h 21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061" h="214061">
                  <a:moveTo>
                    <a:pt x="182718" y="31353"/>
                  </a:moveTo>
                  <a:cubicBezTo>
                    <a:pt x="224516" y="73151"/>
                    <a:pt x="224516" y="140920"/>
                    <a:pt x="182718" y="182718"/>
                  </a:cubicBezTo>
                  <a:cubicBezTo>
                    <a:pt x="140920" y="224516"/>
                    <a:pt x="73151" y="224516"/>
                    <a:pt x="31353" y="182718"/>
                  </a:cubicBezTo>
                  <a:cubicBezTo>
                    <a:pt x="-10445" y="140920"/>
                    <a:pt x="-10445" y="73151"/>
                    <a:pt x="31353" y="31353"/>
                  </a:cubicBezTo>
                  <a:cubicBezTo>
                    <a:pt x="73151" y="-10445"/>
                    <a:pt x="140920" y="-10445"/>
                    <a:pt x="182718" y="31353"/>
                  </a:cubicBezTo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0" name="Forma libre 112">
              <a:extLst>
                <a:ext uri="{FF2B5EF4-FFF2-40B4-BE49-F238E27FC236}">
                  <a16:creationId xmlns:a16="http://schemas.microsoft.com/office/drawing/2014/main" id="{2F91FD8D-B007-2B47-9DDF-AC335BD72663}"/>
                </a:ext>
              </a:extLst>
            </p:cNvPr>
            <p:cNvSpPr/>
            <p:nvPr/>
          </p:nvSpPr>
          <p:spPr>
            <a:xfrm>
              <a:off x="6266780" y="1573295"/>
              <a:ext cx="570831" cy="570831"/>
            </a:xfrm>
            <a:custGeom>
              <a:avLst/>
              <a:gdLst>
                <a:gd name="connsiteX0" fmla="*/ 570831 w 570831"/>
                <a:gd name="connsiteY0" fmla="*/ 249739 h 570831"/>
                <a:gd name="connsiteX1" fmla="*/ 532306 w 570831"/>
                <a:gd name="connsiteY1" fmla="*/ 249739 h 570831"/>
                <a:gd name="connsiteX2" fmla="*/ 321092 w 570831"/>
                <a:gd name="connsiteY2" fmla="*/ 38525 h 570831"/>
                <a:gd name="connsiteX3" fmla="*/ 321092 w 570831"/>
                <a:gd name="connsiteY3" fmla="*/ 0 h 570831"/>
                <a:gd name="connsiteX4" fmla="*/ 249739 w 570831"/>
                <a:gd name="connsiteY4" fmla="*/ 0 h 570831"/>
                <a:gd name="connsiteX5" fmla="*/ 249739 w 570831"/>
                <a:gd name="connsiteY5" fmla="*/ 38525 h 570831"/>
                <a:gd name="connsiteX6" fmla="*/ 38525 w 570831"/>
                <a:gd name="connsiteY6" fmla="*/ 249739 h 570831"/>
                <a:gd name="connsiteX7" fmla="*/ 0 w 570831"/>
                <a:gd name="connsiteY7" fmla="*/ 249739 h 570831"/>
                <a:gd name="connsiteX8" fmla="*/ 0 w 570831"/>
                <a:gd name="connsiteY8" fmla="*/ 321092 h 570831"/>
                <a:gd name="connsiteX9" fmla="*/ 38525 w 570831"/>
                <a:gd name="connsiteY9" fmla="*/ 321092 h 570831"/>
                <a:gd name="connsiteX10" fmla="*/ 249739 w 570831"/>
                <a:gd name="connsiteY10" fmla="*/ 532306 h 570831"/>
                <a:gd name="connsiteX11" fmla="*/ 249739 w 570831"/>
                <a:gd name="connsiteY11" fmla="*/ 570831 h 570831"/>
                <a:gd name="connsiteX12" fmla="*/ 321092 w 570831"/>
                <a:gd name="connsiteY12" fmla="*/ 570831 h 570831"/>
                <a:gd name="connsiteX13" fmla="*/ 321092 w 570831"/>
                <a:gd name="connsiteY13" fmla="*/ 532306 h 570831"/>
                <a:gd name="connsiteX14" fmla="*/ 532306 w 570831"/>
                <a:gd name="connsiteY14" fmla="*/ 321092 h 570831"/>
                <a:gd name="connsiteX15" fmla="*/ 570831 w 570831"/>
                <a:gd name="connsiteY15" fmla="*/ 321092 h 570831"/>
                <a:gd name="connsiteX16" fmla="*/ 285416 w 570831"/>
                <a:gd name="connsiteY16" fmla="*/ 463800 h 570831"/>
                <a:gd name="connsiteX17" fmla="*/ 107031 w 570831"/>
                <a:gd name="connsiteY17" fmla="*/ 285416 h 570831"/>
                <a:gd name="connsiteX18" fmla="*/ 285416 w 570831"/>
                <a:gd name="connsiteY18" fmla="*/ 107031 h 570831"/>
                <a:gd name="connsiteX19" fmla="*/ 463800 w 570831"/>
                <a:gd name="connsiteY19" fmla="*/ 285416 h 570831"/>
                <a:gd name="connsiteX20" fmla="*/ 285416 w 570831"/>
                <a:gd name="connsiteY20" fmla="*/ 463800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0831" h="570831">
                  <a:moveTo>
                    <a:pt x="570831" y="249739"/>
                  </a:moveTo>
                  <a:lnTo>
                    <a:pt x="532306" y="249739"/>
                  </a:lnTo>
                  <a:cubicBezTo>
                    <a:pt x="516586" y="140600"/>
                    <a:pt x="430231" y="54245"/>
                    <a:pt x="321092" y="38525"/>
                  </a:cubicBezTo>
                  <a:lnTo>
                    <a:pt x="321092" y="0"/>
                  </a:lnTo>
                  <a:lnTo>
                    <a:pt x="249739" y="0"/>
                  </a:lnTo>
                  <a:lnTo>
                    <a:pt x="249739" y="38525"/>
                  </a:lnTo>
                  <a:cubicBezTo>
                    <a:pt x="140600" y="54245"/>
                    <a:pt x="54245" y="140600"/>
                    <a:pt x="38525" y="249739"/>
                  </a:cubicBezTo>
                  <a:lnTo>
                    <a:pt x="0" y="249739"/>
                  </a:lnTo>
                  <a:lnTo>
                    <a:pt x="0" y="321092"/>
                  </a:lnTo>
                  <a:lnTo>
                    <a:pt x="38525" y="321092"/>
                  </a:lnTo>
                  <a:cubicBezTo>
                    <a:pt x="54245" y="430231"/>
                    <a:pt x="140600" y="516586"/>
                    <a:pt x="249739" y="532306"/>
                  </a:cubicBezTo>
                  <a:lnTo>
                    <a:pt x="249739" y="570831"/>
                  </a:lnTo>
                  <a:lnTo>
                    <a:pt x="321092" y="570831"/>
                  </a:lnTo>
                  <a:lnTo>
                    <a:pt x="321092" y="532306"/>
                  </a:lnTo>
                  <a:cubicBezTo>
                    <a:pt x="430231" y="516586"/>
                    <a:pt x="516586" y="430231"/>
                    <a:pt x="532306" y="321092"/>
                  </a:cubicBezTo>
                  <a:lnTo>
                    <a:pt x="570831" y="321092"/>
                  </a:lnTo>
                  <a:close/>
                  <a:moveTo>
                    <a:pt x="285416" y="463800"/>
                  </a:moveTo>
                  <a:cubicBezTo>
                    <a:pt x="187060" y="463800"/>
                    <a:pt x="107031" y="383771"/>
                    <a:pt x="107031" y="285416"/>
                  </a:cubicBezTo>
                  <a:cubicBezTo>
                    <a:pt x="107031" y="187060"/>
                    <a:pt x="187060" y="107031"/>
                    <a:pt x="285416" y="107031"/>
                  </a:cubicBezTo>
                  <a:cubicBezTo>
                    <a:pt x="383771" y="107031"/>
                    <a:pt x="463800" y="187060"/>
                    <a:pt x="463800" y="285416"/>
                  </a:cubicBezTo>
                  <a:cubicBezTo>
                    <a:pt x="463800" y="383771"/>
                    <a:pt x="383771" y="463800"/>
                    <a:pt x="285416" y="463800"/>
                  </a:cubicBezTo>
                  <a:close/>
                </a:path>
              </a:pathLst>
            </a:custGeom>
            <a:grpFill/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92" name="Forma libre 290">
            <a:extLst>
              <a:ext uri="{FF2B5EF4-FFF2-40B4-BE49-F238E27FC236}">
                <a16:creationId xmlns:a16="http://schemas.microsoft.com/office/drawing/2014/main" id="{F8BFC6B9-7F5B-1842-8D66-ADB01BD3903B}"/>
              </a:ext>
            </a:extLst>
          </p:cNvPr>
          <p:cNvSpPr/>
          <p:nvPr/>
        </p:nvSpPr>
        <p:spPr>
          <a:xfrm>
            <a:off x="13177762" y="10084859"/>
            <a:ext cx="854870" cy="854870"/>
          </a:xfrm>
          <a:custGeom>
            <a:avLst/>
            <a:gdLst>
              <a:gd name="connsiteX0" fmla="*/ 130815 w 261630"/>
              <a:gd name="connsiteY0" fmla="*/ 0 h 261630"/>
              <a:gd name="connsiteX1" fmla="*/ 0 w 261630"/>
              <a:gd name="connsiteY1" fmla="*/ 130815 h 261630"/>
              <a:gd name="connsiteX2" fmla="*/ 130815 w 261630"/>
              <a:gd name="connsiteY2" fmla="*/ 261630 h 261630"/>
              <a:gd name="connsiteX3" fmla="*/ 261630 w 261630"/>
              <a:gd name="connsiteY3" fmla="*/ 130815 h 261630"/>
              <a:gd name="connsiteX4" fmla="*/ 130815 w 261630"/>
              <a:gd name="connsiteY4" fmla="*/ 0 h 261630"/>
              <a:gd name="connsiteX5" fmla="*/ 130815 w 261630"/>
              <a:gd name="connsiteY5" fmla="*/ 214062 h 261630"/>
              <a:gd name="connsiteX6" fmla="*/ 47568 w 261630"/>
              <a:gd name="connsiteY6" fmla="*/ 130815 h 261630"/>
              <a:gd name="connsiteX7" fmla="*/ 57886 w 261630"/>
              <a:gd name="connsiteY7" fmla="*/ 91519 h 261630"/>
              <a:gd name="connsiteX8" fmla="*/ 170111 w 261630"/>
              <a:gd name="connsiteY8" fmla="*/ 203744 h 261630"/>
              <a:gd name="connsiteX9" fmla="*/ 130815 w 261630"/>
              <a:gd name="connsiteY9" fmla="*/ 214062 h 261630"/>
              <a:gd name="connsiteX10" fmla="*/ 203744 w 261630"/>
              <a:gd name="connsiteY10" fmla="*/ 170111 h 261630"/>
              <a:gd name="connsiteX11" fmla="*/ 91519 w 261630"/>
              <a:gd name="connsiteY11" fmla="*/ 57886 h 261630"/>
              <a:gd name="connsiteX12" fmla="*/ 130815 w 261630"/>
              <a:gd name="connsiteY12" fmla="*/ 47568 h 261630"/>
              <a:gd name="connsiteX13" fmla="*/ 214062 w 261630"/>
              <a:gd name="connsiteY13" fmla="*/ 130815 h 261630"/>
              <a:gd name="connsiteX14" fmla="*/ 203744 w 261630"/>
              <a:gd name="connsiteY14" fmla="*/ 170111 h 26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1630" h="261630">
                <a:moveTo>
                  <a:pt x="130815" y="0"/>
                </a:moveTo>
                <a:cubicBezTo>
                  <a:pt x="58683" y="0"/>
                  <a:pt x="0" y="58683"/>
                  <a:pt x="0" y="130815"/>
                </a:cubicBezTo>
                <a:cubicBezTo>
                  <a:pt x="0" y="202947"/>
                  <a:pt x="58683" y="261630"/>
                  <a:pt x="130815" y="261630"/>
                </a:cubicBezTo>
                <a:cubicBezTo>
                  <a:pt x="202947" y="261630"/>
                  <a:pt x="261630" y="202947"/>
                  <a:pt x="261630" y="130815"/>
                </a:cubicBezTo>
                <a:cubicBezTo>
                  <a:pt x="261630" y="58683"/>
                  <a:pt x="202947" y="0"/>
                  <a:pt x="130815" y="0"/>
                </a:cubicBezTo>
                <a:close/>
                <a:moveTo>
                  <a:pt x="130815" y="214062"/>
                </a:moveTo>
                <a:cubicBezTo>
                  <a:pt x="84918" y="214062"/>
                  <a:pt x="47568" y="176712"/>
                  <a:pt x="47568" y="130815"/>
                </a:cubicBezTo>
                <a:cubicBezTo>
                  <a:pt x="47568" y="116530"/>
                  <a:pt x="51519" y="103279"/>
                  <a:pt x="57886" y="91519"/>
                </a:cubicBezTo>
                <a:lnTo>
                  <a:pt x="170111" y="203744"/>
                </a:lnTo>
                <a:cubicBezTo>
                  <a:pt x="158351" y="210111"/>
                  <a:pt x="145100" y="214062"/>
                  <a:pt x="130815" y="214062"/>
                </a:cubicBezTo>
                <a:close/>
                <a:moveTo>
                  <a:pt x="203744" y="170111"/>
                </a:moveTo>
                <a:lnTo>
                  <a:pt x="91519" y="57886"/>
                </a:lnTo>
                <a:cubicBezTo>
                  <a:pt x="103279" y="51519"/>
                  <a:pt x="116531" y="47568"/>
                  <a:pt x="130815" y="47568"/>
                </a:cubicBezTo>
                <a:cubicBezTo>
                  <a:pt x="176712" y="47568"/>
                  <a:pt x="214062" y="84918"/>
                  <a:pt x="214062" y="130815"/>
                </a:cubicBezTo>
                <a:cubicBezTo>
                  <a:pt x="214062" y="145100"/>
                  <a:pt x="210111" y="158351"/>
                  <a:pt x="203744" y="170111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3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riangle 77">
            <a:extLst>
              <a:ext uri="{FF2B5EF4-FFF2-40B4-BE49-F238E27FC236}">
                <a16:creationId xmlns:a16="http://schemas.microsoft.com/office/drawing/2014/main" id="{B1F22E84-364C-D44C-B203-0B506E2792C6}"/>
              </a:ext>
            </a:extLst>
          </p:cNvPr>
          <p:cNvSpPr/>
          <p:nvPr/>
        </p:nvSpPr>
        <p:spPr>
          <a:xfrm rot="5400000">
            <a:off x="12730618" y="8508960"/>
            <a:ext cx="2248928" cy="193873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0C38159D-2020-5246-BF2B-E831DCF51EAB}"/>
              </a:ext>
            </a:extLst>
          </p:cNvPr>
          <p:cNvSpPr/>
          <p:nvPr/>
        </p:nvSpPr>
        <p:spPr>
          <a:xfrm rot="5400000">
            <a:off x="12730618" y="4495759"/>
            <a:ext cx="2248928" cy="193873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7" name="Triangle 76">
            <a:extLst>
              <a:ext uri="{FF2B5EF4-FFF2-40B4-BE49-F238E27FC236}">
                <a16:creationId xmlns:a16="http://schemas.microsoft.com/office/drawing/2014/main" id="{0CE9CF7F-3376-3245-AC0D-67235452B736}"/>
              </a:ext>
            </a:extLst>
          </p:cNvPr>
          <p:cNvSpPr/>
          <p:nvPr/>
        </p:nvSpPr>
        <p:spPr>
          <a:xfrm rot="5400000">
            <a:off x="3522962" y="8508959"/>
            <a:ext cx="2248928" cy="193873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FD8BFBA2-37BC-FB45-A811-DA588FE6F135}"/>
              </a:ext>
            </a:extLst>
          </p:cNvPr>
          <p:cNvSpPr/>
          <p:nvPr/>
        </p:nvSpPr>
        <p:spPr>
          <a:xfrm rot="5400000">
            <a:off x="3522962" y="4495758"/>
            <a:ext cx="2248928" cy="193873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B10D36F-3A0F-8A4A-BED6-61AFB02C6229}"/>
              </a:ext>
            </a:extLst>
          </p:cNvPr>
          <p:cNvSpPr/>
          <p:nvPr/>
        </p:nvSpPr>
        <p:spPr>
          <a:xfrm>
            <a:off x="5852766" y="5024648"/>
            <a:ext cx="5073445" cy="120032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2" name="CuadroTexto 350">
            <a:extLst>
              <a:ext uri="{FF2B5EF4-FFF2-40B4-BE49-F238E27FC236}">
                <a16:creationId xmlns:a16="http://schemas.microsoft.com/office/drawing/2014/main" id="{90B491CE-A194-4B46-94EA-EE428D772C8F}"/>
              </a:ext>
            </a:extLst>
          </p:cNvPr>
          <p:cNvSpPr txBox="1"/>
          <p:nvPr/>
        </p:nvSpPr>
        <p:spPr>
          <a:xfrm>
            <a:off x="7059081" y="1022190"/>
            <a:ext cx="10259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SWOT Infographics</a:t>
            </a:r>
          </a:p>
        </p:txBody>
      </p:sp>
      <p:sp>
        <p:nvSpPr>
          <p:cNvPr id="43" name="CuadroTexto 351">
            <a:extLst>
              <a:ext uri="{FF2B5EF4-FFF2-40B4-BE49-F238E27FC236}">
                <a16:creationId xmlns:a16="http://schemas.microsoft.com/office/drawing/2014/main" id="{15A27E1A-708D-6D49-AFED-55AF265D0FFC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8C4887-A3C7-394C-A317-24FC685A6EBC}"/>
              </a:ext>
            </a:extLst>
          </p:cNvPr>
          <p:cNvSpPr/>
          <p:nvPr/>
        </p:nvSpPr>
        <p:spPr>
          <a:xfrm>
            <a:off x="4643398" y="4552700"/>
            <a:ext cx="1946788" cy="19467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7503096-E189-8949-B0CD-9E7BFC752860}"/>
              </a:ext>
            </a:extLst>
          </p:cNvPr>
          <p:cNvSpPr/>
          <p:nvPr/>
        </p:nvSpPr>
        <p:spPr>
          <a:xfrm>
            <a:off x="5852766" y="8932032"/>
            <a:ext cx="5073445" cy="120032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4FA4BCA-ED28-6047-8B92-D09593B6E89D}"/>
              </a:ext>
            </a:extLst>
          </p:cNvPr>
          <p:cNvSpPr/>
          <p:nvPr/>
        </p:nvSpPr>
        <p:spPr>
          <a:xfrm>
            <a:off x="4643398" y="8460084"/>
            <a:ext cx="1946788" cy="19467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8437705-9E04-4146-A64E-79128AE00E66}"/>
              </a:ext>
            </a:extLst>
          </p:cNvPr>
          <p:cNvSpPr/>
          <p:nvPr/>
        </p:nvSpPr>
        <p:spPr>
          <a:xfrm>
            <a:off x="15417658" y="5024648"/>
            <a:ext cx="5073445" cy="120032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A48DCFB-837F-704D-9504-F3E1D3AD84BB}"/>
              </a:ext>
            </a:extLst>
          </p:cNvPr>
          <p:cNvSpPr/>
          <p:nvPr/>
        </p:nvSpPr>
        <p:spPr>
          <a:xfrm>
            <a:off x="14208290" y="4552700"/>
            <a:ext cx="1946788" cy="19467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12C2A4C-9FCB-0843-A437-2194406EA180}"/>
              </a:ext>
            </a:extLst>
          </p:cNvPr>
          <p:cNvSpPr/>
          <p:nvPr/>
        </p:nvSpPr>
        <p:spPr>
          <a:xfrm>
            <a:off x="15417658" y="8971756"/>
            <a:ext cx="5073445" cy="120032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C6217-8B10-B744-898B-6391EB96CAE6}"/>
              </a:ext>
            </a:extLst>
          </p:cNvPr>
          <p:cNvSpPr/>
          <p:nvPr/>
        </p:nvSpPr>
        <p:spPr>
          <a:xfrm>
            <a:off x="14208290" y="8499808"/>
            <a:ext cx="1946788" cy="19467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742722-AD56-E848-96E5-8577DB9E1F54}"/>
              </a:ext>
            </a:extLst>
          </p:cNvPr>
          <p:cNvSpPr txBox="1"/>
          <p:nvPr/>
        </p:nvSpPr>
        <p:spPr>
          <a:xfrm>
            <a:off x="4953347" y="6775296"/>
            <a:ext cx="5651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important paragraph in this section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D87295-F8E0-0A4F-B539-A95122D9198F}"/>
              </a:ext>
            </a:extLst>
          </p:cNvPr>
          <p:cNvSpPr txBox="1"/>
          <p:nvPr/>
        </p:nvSpPr>
        <p:spPr>
          <a:xfrm>
            <a:off x="14517644" y="6775296"/>
            <a:ext cx="56220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important paragraph in this section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C57854-639A-7548-A9F0-334D56F61189}"/>
              </a:ext>
            </a:extLst>
          </p:cNvPr>
          <p:cNvSpPr txBox="1"/>
          <p:nvPr/>
        </p:nvSpPr>
        <p:spPr>
          <a:xfrm>
            <a:off x="4953347" y="10740208"/>
            <a:ext cx="5651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important paragraph in this section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AFAEE33-ABB6-7946-8339-80E962357FED}"/>
              </a:ext>
            </a:extLst>
          </p:cNvPr>
          <p:cNvSpPr txBox="1"/>
          <p:nvPr/>
        </p:nvSpPr>
        <p:spPr>
          <a:xfrm>
            <a:off x="14517644" y="10740208"/>
            <a:ext cx="56220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important paragraph in this section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9BD222-29A1-D448-995A-6DB537EB9147}"/>
              </a:ext>
            </a:extLst>
          </p:cNvPr>
          <p:cNvSpPr txBox="1"/>
          <p:nvPr/>
        </p:nvSpPr>
        <p:spPr>
          <a:xfrm>
            <a:off x="4953346" y="4787430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4F8108-353C-1D4E-86B3-EFB4F4EB9BC3}"/>
              </a:ext>
            </a:extLst>
          </p:cNvPr>
          <p:cNvSpPr txBox="1"/>
          <p:nvPr/>
        </p:nvSpPr>
        <p:spPr>
          <a:xfrm>
            <a:off x="4953346" y="8714027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E05A42-8990-F24F-AFA0-A5226FC9BEA1}"/>
              </a:ext>
            </a:extLst>
          </p:cNvPr>
          <p:cNvSpPr txBox="1"/>
          <p:nvPr/>
        </p:nvSpPr>
        <p:spPr>
          <a:xfrm>
            <a:off x="14517643" y="4787430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A69A89-E727-3D44-891E-6C01F48B6AAD}"/>
              </a:ext>
            </a:extLst>
          </p:cNvPr>
          <p:cNvSpPr txBox="1"/>
          <p:nvPr/>
        </p:nvSpPr>
        <p:spPr>
          <a:xfrm>
            <a:off x="14517643" y="8714027"/>
            <a:ext cx="132689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76CD537-A882-3A42-A9D9-6EC8C3A447E3}"/>
              </a:ext>
            </a:extLst>
          </p:cNvPr>
          <p:cNvSpPr/>
          <p:nvPr/>
        </p:nvSpPr>
        <p:spPr>
          <a:xfrm>
            <a:off x="7016732" y="525267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Strengths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CBAFCB-833D-7C44-9B5D-89323E0EC104}"/>
              </a:ext>
            </a:extLst>
          </p:cNvPr>
          <p:cNvSpPr/>
          <p:nvPr/>
        </p:nvSpPr>
        <p:spPr>
          <a:xfrm>
            <a:off x="7016732" y="918808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Weakness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C3987C0-C837-F64A-B706-B558D35EBC0D}"/>
              </a:ext>
            </a:extLst>
          </p:cNvPr>
          <p:cNvSpPr/>
          <p:nvPr/>
        </p:nvSpPr>
        <p:spPr>
          <a:xfrm>
            <a:off x="16610527" y="525267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Opportunity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52DD7DC-539E-7F42-9A45-D373DE7540EF}"/>
              </a:ext>
            </a:extLst>
          </p:cNvPr>
          <p:cNvSpPr/>
          <p:nvPr/>
        </p:nvSpPr>
        <p:spPr>
          <a:xfrm>
            <a:off x="16610527" y="918808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Threats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8097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p Arrow 7">
            <a:extLst>
              <a:ext uri="{FF2B5EF4-FFF2-40B4-BE49-F238E27FC236}">
                <a16:creationId xmlns:a16="http://schemas.microsoft.com/office/drawing/2014/main" id="{37EE1AEA-AAA6-574F-A64A-89D5C923AA43}"/>
              </a:ext>
            </a:extLst>
          </p:cNvPr>
          <p:cNvSpPr/>
          <p:nvPr/>
        </p:nvSpPr>
        <p:spPr>
          <a:xfrm rot="4681979">
            <a:off x="11998735" y="-1856679"/>
            <a:ext cx="3292187" cy="20082835"/>
          </a:xfrm>
          <a:prstGeom prst="upArrow">
            <a:avLst>
              <a:gd name="adj1" fmla="val 50000"/>
              <a:gd name="adj2" fmla="val 343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F90107AC-CDB8-7E4D-987C-4797203D3319}"/>
              </a:ext>
            </a:extLst>
          </p:cNvPr>
          <p:cNvSpPr txBox="1"/>
          <p:nvPr/>
        </p:nvSpPr>
        <p:spPr>
          <a:xfrm>
            <a:off x="7059081" y="1022190"/>
            <a:ext cx="10259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SWOT Infographics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0B182070-3560-B944-99ED-30A7A70EA7AE}"/>
              </a:ext>
            </a:extLst>
          </p:cNvPr>
          <p:cNvSpPr txBox="1"/>
          <p:nvPr/>
        </p:nvSpPr>
        <p:spPr>
          <a:xfrm>
            <a:off x="2668308" y="2383311"/>
            <a:ext cx="19041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Lato Light" panose="020F0302020204030203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Your subheading goes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1EBE3F-D12D-4A44-911F-FA1FF8F7EF7D}"/>
              </a:ext>
            </a:extLst>
          </p:cNvPr>
          <p:cNvSpPr/>
          <p:nvPr/>
        </p:nvSpPr>
        <p:spPr>
          <a:xfrm>
            <a:off x="3435223" y="4483510"/>
            <a:ext cx="3142557" cy="80231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BAEB80-37A4-A64B-B0CF-242238A15208}"/>
              </a:ext>
            </a:extLst>
          </p:cNvPr>
          <p:cNvSpPr/>
          <p:nvPr/>
        </p:nvSpPr>
        <p:spPr>
          <a:xfrm>
            <a:off x="2815790" y="7633752"/>
            <a:ext cx="4390773" cy="4390773"/>
          </a:xfrm>
          <a:prstGeom prst="ellipse">
            <a:avLst/>
          </a:prstGeom>
          <a:solidFill>
            <a:schemeClr val="accent1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26A546-A59D-A143-906C-40D51BB90026}"/>
              </a:ext>
            </a:extLst>
          </p:cNvPr>
          <p:cNvSpPr/>
          <p:nvPr/>
        </p:nvSpPr>
        <p:spPr>
          <a:xfrm>
            <a:off x="8280842" y="4483510"/>
            <a:ext cx="3142557" cy="8023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EB94FA-0E3A-2D4F-ADB6-1263440D5C51}"/>
              </a:ext>
            </a:extLst>
          </p:cNvPr>
          <p:cNvSpPr/>
          <p:nvPr/>
        </p:nvSpPr>
        <p:spPr>
          <a:xfrm>
            <a:off x="7661409" y="6941916"/>
            <a:ext cx="4390773" cy="4390773"/>
          </a:xfrm>
          <a:prstGeom prst="ellipse">
            <a:avLst/>
          </a:prstGeom>
          <a:solidFill>
            <a:schemeClr val="accent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677B0E-0BC7-3B48-B862-54EB3E195B38}"/>
              </a:ext>
            </a:extLst>
          </p:cNvPr>
          <p:cNvSpPr/>
          <p:nvPr/>
        </p:nvSpPr>
        <p:spPr>
          <a:xfrm>
            <a:off x="13067468" y="4483510"/>
            <a:ext cx="3142557" cy="8023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13CE73B-D6C1-4B46-AED0-39D308EC25B6}"/>
              </a:ext>
            </a:extLst>
          </p:cNvPr>
          <p:cNvSpPr/>
          <p:nvPr/>
        </p:nvSpPr>
        <p:spPr>
          <a:xfrm>
            <a:off x="12448035" y="5741588"/>
            <a:ext cx="4390773" cy="4390773"/>
          </a:xfrm>
          <a:prstGeom prst="ellipse">
            <a:avLst/>
          </a:prstGeom>
          <a:solidFill>
            <a:schemeClr val="accent3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CAB51A-CCCD-FC4B-B857-0F2EE31787BB}"/>
              </a:ext>
            </a:extLst>
          </p:cNvPr>
          <p:cNvSpPr/>
          <p:nvPr/>
        </p:nvSpPr>
        <p:spPr>
          <a:xfrm>
            <a:off x="17834231" y="4483510"/>
            <a:ext cx="3142557" cy="80231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317A244-76DA-8F43-B10D-900A2BB55C0A}"/>
              </a:ext>
            </a:extLst>
          </p:cNvPr>
          <p:cNvSpPr/>
          <p:nvPr/>
        </p:nvSpPr>
        <p:spPr>
          <a:xfrm>
            <a:off x="17264157" y="4849332"/>
            <a:ext cx="4390773" cy="4390773"/>
          </a:xfrm>
          <a:prstGeom prst="ellipse">
            <a:avLst/>
          </a:prstGeom>
          <a:solidFill>
            <a:schemeClr val="accent4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42663C-F7C2-D14D-86BF-08DB1306682C}"/>
              </a:ext>
            </a:extLst>
          </p:cNvPr>
          <p:cNvSpPr txBox="1"/>
          <p:nvPr/>
        </p:nvSpPr>
        <p:spPr>
          <a:xfrm>
            <a:off x="3890069" y="4794890"/>
            <a:ext cx="22452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11A511-821D-E14E-BB8C-825C412024AB}"/>
              </a:ext>
            </a:extLst>
          </p:cNvPr>
          <p:cNvSpPr txBox="1"/>
          <p:nvPr/>
        </p:nvSpPr>
        <p:spPr>
          <a:xfrm>
            <a:off x="8676695" y="4794890"/>
            <a:ext cx="22452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B2A8E9-C0FE-4E4B-B96A-A13C87B2A9E7}"/>
              </a:ext>
            </a:extLst>
          </p:cNvPr>
          <p:cNvSpPr txBox="1"/>
          <p:nvPr/>
        </p:nvSpPr>
        <p:spPr>
          <a:xfrm>
            <a:off x="13492817" y="10310786"/>
            <a:ext cx="22452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910A44-D38D-1348-8AFA-BCF3844F55E9}"/>
              </a:ext>
            </a:extLst>
          </p:cNvPr>
          <p:cNvSpPr txBox="1"/>
          <p:nvPr/>
        </p:nvSpPr>
        <p:spPr>
          <a:xfrm>
            <a:off x="18259581" y="10310786"/>
            <a:ext cx="22452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A8E0EB-87AC-D04D-AA37-0A0EDEA5F503}"/>
              </a:ext>
            </a:extLst>
          </p:cNvPr>
          <p:cNvSpPr txBox="1"/>
          <p:nvPr/>
        </p:nvSpPr>
        <p:spPr>
          <a:xfrm>
            <a:off x="4354533" y="8415340"/>
            <a:ext cx="1326892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0793A26-7B57-9048-8EBF-E3FCFB4DF00E}"/>
              </a:ext>
            </a:extLst>
          </p:cNvPr>
          <p:cNvSpPr/>
          <p:nvPr/>
        </p:nvSpPr>
        <p:spPr>
          <a:xfrm>
            <a:off x="3489317" y="1017061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Strengths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3B2109-44F6-0648-B18E-2C6F13B4EAD0}"/>
              </a:ext>
            </a:extLst>
          </p:cNvPr>
          <p:cNvSpPr txBox="1"/>
          <p:nvPr/>
        </p:nvSpPr>
        <p:spPr>
          <a:xfrm>
            <a:off x="9230849" y="7869728"/>
            <a:ext cx="1326892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082CD0B-C60B-594B-A8B0-E65D188A991F}"/>
              </a:ext>
            </a:extLst>
          </p:cNvPr>
          <p:cNvSpPr/>
          <p:nvPr/>
        </p:nvSpPr>
        <p:spPr>
          <a:xfrm>
            <a:off x="8365633" y="962500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Weakness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E046C9B-D48C-2741-B9E9-9A912D4D815E}"/>
              </a:ext>
            </a:extLst>
          </p:cNvPr>
          <p:cNvSpPr txBox="1"/>
          <p:nvPr/>
        </p:nvSpPr>
        <p:spPr>
          <a:xfrm>
            <a:off x="14017475" y="6571869"/>
            <a:ext cx="1326892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B2E2140-BAB9-C941-815B-B56427994C35}"/>
              </a:ext>
            </a:extLst>
          </p:cNvPr>
          <p:cNvSpPr/>
          <p:nvPr/>
        </p:nvSpPr>
        <p:spPr>
          <a:xfrm>
            <a:off x="13152259" y="832714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Opportunity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C77B10-9602-644C-B920-5A6A21D2CEF4}"/>
              </a:ext>
            </a:extLst>
          </p:cNvPr>
          <p:cNvSpPr txBox="1"/>
          <p:nvPr/>
        </p:nvSpPr>
        <p:spPr>
          <a:xfrm>
            <a:off x="18843232" y="5627973"/>
            <a:ext cx="1326892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17AEA0-48B6-2948-97BF-E4E4329EE67A}"/>
              </a:ext>
            </a:extLst>
          </p:cNvPr>
          <p:cNvSpPr/>
          <p:nvPr/>
        </p:nvSpPr>
        <p:spPr>
          <a:xfrm>
            <a:off x="17978016" y="738325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Threats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607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WOT 2">
      <a:dk1>
        <a:srgbClr val="7E7B7E"/>
      </a:dk1>
      <a:lt1>
        <a:srgbClr val="FFFFFF"/>
      </a:lt1>
      <a:dk2>
        <a:srgbClr val="001E5F"/>
      </a:dk2>
      <a:lt2>
        <a:srgbClr val="FFFFFF"/>
      </a:lt2>
      <a:accent1>
        <a:srgbClr val="277BA1"/>
      </a:accent1>
      <a:accent2>
        <a:srgbClr val="41A98B"/>
      </a:accent2>
      <a:accent3>
        <a:srgbClr val="90BF6C"/>
      </a:accent3>
      <a:accent4>
        <a:srgbClr val="F9C64B"/>
      </a:accent4>
      <a:accent5>
        <a:srgbClr val="FA8349"/>
      </a:accent5>
      <a:accent6>
        <a:srgbClr val="F84143"/>
      </a:accent6>
      <a:hlink>
        <a:srgbClr val="FB6888"/>
      </a:hlink>
      <a:folHlink>
        <a:srgbClr val="6869C8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116013</TotalTime>
  <Words>1137</Words>
  <Application>Microsoft Macintosh PowerPoint</Application>
  <PresentationFormat>Custom</PresentationFormat>
  <Paragraphs>288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Lato Light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19255</cp:revision>
  <dcterms:created xsi:type="dcterms:W3CDTF">2014-11-12T21:47:38Z</dcterms:created>
  <dcterms:modified xsi:type="dcterms:W3CDTF">2020-11-11T16:35:52Z</dcterms:modified>
  <cp:category/>
</cp:coreProperties>
</file>