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18" r:id="rId2"/>
    <p:sldId id="4419" r:id="rId3"/>
    <p:sldId id="4420" r:id="rId4"/>
    <p:sldId id="4421" r:id="rId5"/>
    <p:sldId id="4422" r:id="rId6"/>
    <p:sldId id="4423" r:id="rId7"/>
    <p:sldId id="4424" r:id="rId8"/>
    <p:sldId id="4426" r:id="rId9"/>
    <p:sldId id="4427" r:id="rId10"/>
    <p:sldId id="4437" r:id="rId11"/>
    <p:sldId id="4429" r:id="rId12"/>
    <p:sldId id="4430" r:id="rId13"/>
    <p:sldId id="4428" r:id="rId14"/>
    <p:sldId id="4431" r:id="rId15"/>
    <p:sldId id="4432" r:id="rId16"/>
    <p:sldId id="4433" r:id="rId17"/>
    <p:sldId id="4434" r:id="rId18"/>
    <p:sldId id="4435" r:id="rId19"/>
    <p:sldId id="4436" r:id="rId20"/>
    <p:sldId id="4438" r:id="rId21"/>
    <p:sldId id="4439" r:id="rId22"/>
    <p:sldId id="4442" r:id="rId23"/>
    <p:sldId id="4440" r:id="rId24"/>
    <p:sldId id="4441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ABB85"/>
    <a:srgbClr val="FF2600"/>
    <a:srgbClr val="F5F8F9"/>
    <a:srgbClr val="FFCD99"/>
    <a:srgbClr val="FFD39E"/>
    <a:srgbClr val="FFD579"/>
    <a:srgbClr val="E5EAEF"/>
    <a:srgbClr val="9E0202"/>
    <a:srgbClr val="F1EEF4"/>
    <a:srgbClr val="56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0" autoAdjust="0"/>
    <p:restoredTop sz="95986" autoAdjust="0"/>
  </p:normalViewPr>
  <p:slideViewPr>
    <p:cSldViewPr snapToGrid="0" snapToObjects="1">
      <p:cViewPr>
        <p:scale>
          <a:sx n="56" d="100"/>
          <a:sy n="56" d="100"/>
        </p:scale>
        <p:origin x="1272" y="320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14530041059240345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A51-DC4F-9C10-5B3AA3C84A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4400" b="0" i="0" u="none" strike="noStrike" kern="1200" baseline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51-DC4F-9C10-5B3AA3C84A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AA51-DC4F-9C10-5B3AA3C84A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1498785312"/>
        <c:axId val="1490643200"/>
      </c:barChart>
      <c:catAx>
        <c:axId val="14987853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90643200"/>
        <c:crosses val="autoZero"/>
        <c:auto val="1"/>
        <c:lblAlgn val="ctr"/>
        <c:lblOffset val="100"/>
        <c:noMultiLvlLbl val="0"/>
      </c:catAx>
      <c:valAx>
        <c:axId val="1490643200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49878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14241149320175892"/>
                  <c:y val="-3.0078005451934592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296461092950616"/>
                      <c:h val="0.49134092906037941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BAD8-8B4B-B5DE-A5B68575CA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4400" b="0" i="0" u="none" strike="noStrike" kern="1200" baseline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D8-8B4B-B5DE-A5B68575CA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BAD8-8B4B-B5DE-A5B68575CA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1498785312"/>
        <c:axId val="1490643200"/>
      </c:barChart>
      <c:catAx>
        <c:axId val="14987853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90643200"/>
        <c:crosses val="autoZero"/>
        <c:auto val="1"/>
        <c:lblAlgn val="ctr"/>
        <c:lblOffset val="100"/>
        <c:noMultiLvlLbl val="0"/>
      </c:catAx>
      <c:valAx>
        <c:axId val="1490643200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49878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14530041059240345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DCA-7246-AFDB-DDFF2BB1CF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4400" b="0" i="0" u="none" strike="noStrike" kern="1200" baseline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CA-7246-AFDB-DDFF2BB1CF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3DCA-7246-AFDB-DDFF2BB1CF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1498785312"/>
        <c:axId val="1490643200"/>
      </c:barChart>
      <c:catAx>
        <c:axId val="14987853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90643200"/>
        <c:crosses val="autoZero"/>
        <c:auto val="1"/>
        <c:lblAlgn val="ctr"/>
        <c:lblOffset val="100"/>
        <c:noMultiLvlLbl val="0"/>
      </c:catAx>
      <c:valAx>
        <c:axId val="1490643200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49878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529289955647841"/>
          <c:y val="6.5551209391894183E-2"/>
          <c:w val="0.66941448548764604"/>
          <c:h val="0.6145908291591871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Your Data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BC3-3447-8644-4CAE34A077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BC3-3447-8644-4CAE34A077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BC3-3447-8644-4CAE34A077C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BC3-3447-8644-4CAE34A077C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Label 1</c:v>
                </c:pt>
                <c:pt idx="1">
                  <c:v>Label 2</c:v>
                </c:pt>
                <c:pt idx="2">
                  <c:v>Label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25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BC3-3447-8644-4CAE34A077C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553868952421055"/>
          <c:y val="0.90407285368892798"/>
          <c:w val="0.64899019754715992"/>
          <c:h val="5.90196512848573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CA-E54B-8295-A3AC1F0349C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CA-E54B-8295-A3AC1F0349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CA-E54B-8295-A3AC1F0349CA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CA-E54B-8295-A3AC1F0349C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FB-E348-991F-A2EEACBCFE88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FB-E348-991F-A2EEACBCFE8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FB-E348-991F-A2EEACBCFE88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FB-E348-991F-A2EEACBCFE8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D98-3F41-9ADB-49549029987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D98-3F41-9ADB-49549029987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D98-3F41-9ADB-49549029987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D98-3F41-9ADB-495490299873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D98-3F41-9ADB-4954902998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2"/>
        <c:overlap val="100"/>
        <c:axId val="528401256"/>
        <c:axId val="528396336"/>
      </c:barChart>
      <c:catAx>
        <c:axId val="5284012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8396336"/>
        <c:crosses val="autoZero"/>
        <c:auto val="1"/>
        <c:lblAlgn val="ctr"/>
        <c:lblOffset val="100"/>
        <c:noMultiLvlLbl val="0"/>
      </c:catAx>
      <c:valAx>
        <c:axId val="528396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8401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0979" y="1022190"/>
            <a:ext cx="11275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ound Same Side Corner Rectangle 46">
            <a:extLst>
              <a:ext uri="{FF2B5EF4-FFF2-40B4-BE49-F238E27FC236}">
                <a16:creationId xmlns:a16="http://schemas.microsoft.com/office/drawing/2014/main" id="{C15B21CB-8AFB-8344-9BA3-4E7FCEAFD78E}"/>
              </a:ext>
            </a:extLst>
          </p:cNvPr>
          <p:cNvSpPr/>
          <p:nvPr/>
        </p:nvSpPr>
        <p:spPr>
          <a:xfrm flipV="1">
            <a:off x="8835876" y="8806255"/>
            <a:ext cx="1387866" cy="351836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C9957A5-B4D2-C942-A696-519569D82100}"/>
              </a:ext>
            </a:extLst>
          </p:cNvPr>
          <p:cNvSpPr/>
          <p:nvPr/>
        </p:nvSpPr>
        <p:spPr>
          <a:xfrm>
            <a:off x="8620645" y="8581244"/>
            <a:ext cx="1818328" cy="27402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 Same Side Corner Rectangle 48">
            <a:extLst>
              <a:ext uri="{FF2B5EF4-FFF2-40B4-BE49-F238E27FC236}">
                <a16:creationId xmlns:a16="http://schemas.microsoft.com/office/drawing/2014/main" id="{611DB7FC-0896-FA40-B505-A868AC0D9887}"/>
              </a:ext>
            </a:extLst>
          </p:cNvPr>
          <p:cNvSpPr/>
          <p:nvPr/>
        </p:nvSpPr>
        <p:spPr>
          <a:xfrm flipV="1">
            <a:off x="8835876" y="10968088"/>
            <a:ext cx="1387866" cy="1356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676E7CD-C322-7F45-87B4-BEC29D85E347}"/>
              </a:ext>
            </a:extLst>
          </p:cNvPr>
          <p:cNvSpPr/>
          <p:nvPr/>
        </p:nvSpPr>
        <p:spPr>
          <a:xfrm>
            <a:off x="9414153" y="10688966"/>
            <a:ext cx="442432" cy="442432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9375842-8FC0-D44F-A4FD-40CAC15DFE12}"/>
              </a:ext>
            </a:extLst>
          </p:cNvPr>
          <p:cNvSpPr/>
          <p:nvPr/>
        </p:nvSpPr>
        <p:spPr>
          <a:xfrm>
            <a:off x="9720471" y="11428791"/>
            <a:ext cx="332404" cy="332404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 Same Side Corner Rectangle 36">
            <a:extLst>
              <a:ext uri="{FF2B5EF4-FFF2-40B4-BE49-F238E27FC236}">
                <a16:creationId xmlns:a16="http://schemas.microsoft.com/office/drawing/2014/main" id="{94E6C52C-9ECB-AD4A-A539-8A74E7C0D373}"/>
              </a:ext>
            </a:extLst>
          </p:cNvPr>
          <p:cNvSpPr/>
          <p:nvPr/>
        </p:nvSpPr>
        <p:spPr>
          <a:xfrm flipV="1">
            <a:off x="11567703" y="7342517"/>
            <a:ext cx="1387866" cy="49820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24DBCDD-8B6D-C348-B8D0-8E7C15AB02DF}"/>
              </a:ext>
            </a:extLst>
          </p:cNvPr>
          <p:cNvSpPr/>
          <p:nvPr/>
        </p:nvSpPr>
        <p:spPr>
          <a:xfrm>
            <a:off x="11352472" y="7095471"/>
            <a:ext cx="1818328" cy="27402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 Same Side Corner Rectangle 38">
            <a:extLst>
              <a:ext uri="{FF2B5EF4-FFF2-40B4-BE49-F238E27FC236}">
                <a16:creationId xmlns:a16="http://schemas.microsoft.com/office/drawing/2014/main" id="{D20C5708-BD4E-0846-9AE0-2865AF91A317}"/>
              </a:ext>
            </a:extLst>
          </p:cNvPr>
          <p:cNvSpPr/>
          <p:nvPr/>
        </p:nvSpPr>
        <p:spPr>
          <a:xfrm flipV="1">
            <a:off x="11567703" y="8768664"/>
            <a:ext cx="1387866" cy="355595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C15DCBB-68DD-CE44-8B8D-D76DB4179099}"/>
              </a:ext>
            </a:extLst>
          </p:cNvPr>
          <p:cNvSpPr/>
          <p:nvPr/>
        </p:nvSpPr>
        <p:spPr>
          <a:xfrm>
            <a:off x="12166090" y="10709077"/>
            <a:ext cx="402211" cy="402211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306F3DE-9012-BB48-A482-566711E8BB5B}"/>
              </a:ext>
            </a:extLst>
          </p:cNvPr>
          <p:cNvSpPr/>
          <p:nvPr/>
        </p:nvSpPr>
        <p:spPr>
          <a:xfrm>
            <a:off x="11907022" y="11544431"/>
            <a:ext cx="206399" cy="206399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49D7980-3B82-E340-8C0A-048807DE6213}"/>
              </a:ext>
            </a:extLst>
          </p:cNvPr>
          <p:cNvSpPr/>
          <p:nvPr/>
        </p:nvSpPr>
        <p:spPr>
          <a:xfrm>
            <a:off x="12452298" y="11428791"/>
            <a:ext cx="332404" cy="332404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4E54FB2-2578-DE44-A41A-4EFD055C08FD}"/>
              </a:ext>
            </a:extLst>
          </p:cNvPr>
          <p:cNvSpPr/>
          <p:nvPr/>
        </p:nvSpPr>
        <p:spPr>
          <a:xfrm>
            <a:off x="12587304" y="8762249"/>
            <a:ext cx="155071" cy="155071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FCA65D7-8497-5D4A-87A6-06285AAD8B9E}"/>
              </a:ext>
            </a:extLst>
          </p:cNvPr>
          <p:cNvSpPr/>
          <p:nvPr/>
        </p:nvSpPr>
        <p:spPr>
          <a:xfrm>
            <a:off x="11850142" y="10229778"/>
            <a:ext cx="116506" cy="116506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 Same Side Corner Rectangle 27">
            <a:extLst>
              <a:ext uri="{FF2B5EF4-FFF2-40B4-BE49-F238E27FC236}">
                <a16:creationId xmlns:a16="http://schemas.microsoft.com/office/drawing/2014/main" id="{368EB7E2-F644-CF47-90F0-FAB2969689AF}"/>
              </a:ext>
            </a:extLst>
          </p:cNvPr>
          <p:cNvSpPr/>
          <p:nvPr/>
        </p:nvSpPr>
        <p:spPr>
          <a:xfrm flipV="1">
            <a:off x="14299529" y="5386014"/>
            <a:ext cx="1387866" cy="693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4E6DAE4-E58C-4D4F-9BE0-2A0A05C698B1}"/>
              </a:ext>
            </a:extLst>
          </p:cNvPr>
          <p:cNvSpPr/>
          <p:nvPr/>
        </p:nvSpPr>
        <p:spPr>
          <a:xfrm>
            <a:off x="14084298" y="5124458"/>
            <a:ext cx="1818328" cy="27402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 Same Side Corner Rectangle 29">
            <a:extLst>
              <a:ext uri="{FF2B5EF4-FFF2-40B4-BE49-F238E27FC236}">
                <a16:creationId xmlns:a16="http://schemas.microsoft.com/office/drawing/2014/main" id="{46FC59DA-F0DD-9143-90D0-12CB0B8AFD0E}"/>
              </a:ext>
            </a:extLst>
          </p:cNvPr>
          <p:cNvSpPr/>
          <p:nvPr/>
        </p:nvSpPr>
        <p:spPr>
          <a:xfrm flipV="1">
            <a:off x="14299529" y="6573150"/>
            <a:ext cx="1387866" cy="57514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67ED54-7A5C-BB48-AF0F-321374542856}"/>
              </a:ext>
            </a:extLst>
          </p:cNvPr>
          <p:cNvSpPr/>
          <p:nvPr/>
        </p:nvSpPr>
        <p:spPr>
          <a:xfrm>
            <a:off x="14833087" y="10565225"/>
            <a:ext cx="402211" cy="402211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1AD2825-ECB0-414B-8E86-D0A44DBAC5FD}"/>
              </a:ext>
            </a:extLst>
          </p:cNvPr>
          <p:cNvSpPr/>
          <p:nvPr/>
        </p:nvSpPr>
        <p:spPr>
          <a:xfrm>
            <a:off x="14647748" y="9410739"/>
            <a:ext cx="155071" cy="155071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66B980C-E992-0B44-A01D-AA7AC5302345}"/>
              </a:ext>
            </a:extLst>
          </p:cNvPr>
          <p:cNvSpPr/>
          <p:nvPr/>
        </p:nvSpPr>
        <p:spPr>
          <a:xfrm>
            <a:off x="15319130" y="8762249"/>
            <a:ext cx="155071" cy="155071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BB42A5B-0A7E-6541-9235-0B4B0C3E2FAB}"/>
              </a:ext>
            </a:extLst>
          </p:cNvPr>
          <p:cNvSpPr/>
          <p:nvPr/>
        </p:nvSpPr>
        <p:spPr>
          <a:xfrm>
            <a:off x="14581968" y="10229778"/>
            <a:ext cx="116506" cy="116506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CEBFE1-538F-C844-ADAF-904AE61528A5}"/>
              </a:ext>
            </a:extLst>
          </p:cNvPr>
          <p:cNvSpPr/>
          <p:nvPr/>
        </p:nvSpPr>
        <p:spPr>
          <a:xfrm>
            <a:off x="15093728" y="9669033"/>
            <a:ext cx="206399" cy="206399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C669013-8E3E-C64B-95A6-83C318C669E0}"/>
              </a:ext>
            </a:extLst>
          </p:cNvPr>
          <p:cNvSpPr/>
          <p:nvPr/>
        </p:nvSpPr>
        <p:spPr>
          <a:xfrm>
            <a:off x="14837722" y="7907079"/>
            <a:ext cx="332404" cy="332404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9C20988-97D4-FA4D-9BAB-9A9590769B1B}"/>
              </a:ext>
            </a:extLst>
          </p:cNvPr>
          <p:cNvGrpSpPr/>
          <p:nvPr/>
        </p:nvGrpSpPr>
        <p:grpSpPr>
          <a:xfrm>
            <a:off x="15300127" y="9339784"/>
            <a:ext cx="6010386" cy="2431071"/>
            <a:chOff x="7506159" y="4656217"/>
            <a:chExt cx="3309590" cy="1209974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0310F11-9B6B-1F46-990A-968FD2278DC9}"/>
                </a:ext>
              </a:extLst>
            </p:cNvPr>
            <p:cNvCxnSpPr/>
            <p:nvPr/>
          </p:nvCxnSpPr>
          <p:spPr>
            <a:xfrm flipV="1">
              <a:off x="7506159" y="4656217"/>
              <a:ext cx="629103" cy="1209974"/>
            </a:xfrm>
            <a:prstGeom prst="line">
              <a:avLst/>
            </a:prstGeom>
            <a:ln w="635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ACA984-4EB0-2A4B-8F9B-E7FABC1CE306}"/>
                </a:ext>
              </a:extLst>
            </p:cNvPr>
            <p:cNvCxnSpPr/>
            <p:nvPr/>
          </p:nvCxnSpPr>
          <p:spPr>
            <a:xfrm>
              <a:off x="8135262" y="4656217"/>
              <a:ext cx="2680487" cy="0"/>
            </a:xfrm>
            <a:prstGeom prst="line">
              <a:avLst/>
            </a:prstGeom>
            <a:ln w="635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4F33C64-638C-8348-91D0-FD11800042E3}"/>
              </a:ext>
            </a:extLst>
          </p:cNvPr>
          <p:cNvGrpSpPr/>
          <p:nvPr/>
        </p:nvGrpSpPr>
        <p:grpSpPr>
          <a:xfrm flipH="1">
            <a:off x="3067137" y="10546636"/>
            <a:ext cx="6276771" cy="1258839"/>
            <a:chOff x="7506158" y="5239651"/>
            <a:chExt cx="3078747" cy="62654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6080391-1CEC-E14D-99E6-DAD35D1F951E}"/>
                </a:ext>
              </a:extLst>
            </p:cNvPr>
            <p:cNvCxnSpPr/>
            <p:nvPr/>
          </p:nvCxnSpPr>
          <p:spPr>
            <a:xfrm flipV="1">
              <a:off x="7506158" y="5239651"/>
              <a:ext cx="644440" cy="626540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1269DCD-6B73-114C-9154-137896F27463}"/>
                </a:ext>
              </a:extLst>
            </p:cNvPr>
            <p:cNvCxnSpPr/>
            <p:nvPr/>
          </p:nvCxnSpPr>
          <p:spPr>
            <a:xfrm>
              <a:off x="8150598" y="5239651"/>
              <a:ext cx="2434307" cy="0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6ED7187-76A9-0D4A-9244-16FE7F5EE2BC}"/>
              </a:ext>
            </a:extLst>
          </p:cNvPr>
          <p:cNvGrpSpPr/>
          <p:nvPr/>
        </p:nvGrpSpPr>
        <p:grpSpPr>
          <a:xfrm flipH="1">
            <a:off x="5453684" y="6898051"/>
            <a:ext cx="6276771" cy="2135439"/>
            <a:chOff x="7506158" y="5239651"/>
            <a:chExt cx="3078747" cy="62654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9341939-7A80-794F-999C-0FA481E8BFDB}"/>
                </a:ext>
              </a:extLst>
            </p:cNvPr>
            <p:cNvCxnSpPr/>
            <p:nvPr/>
          </p:nvCxnSpPr>
          <p:spPr>
            <a:xfrm flipV="1">
              <a:off x="7506158" y="5239651"/>
              <a:ext cx="644440" cy="62654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C8451F-C03B-0047-BF79-427D3AB881F6}"/>
                </a:ext>
              </a:extLst>
            </p:cNvPr>
            <p:cNvCxnSpPr/>
            <p:nvPr/>
          </p:nvCxnSpPr>
          <p:spPr>
            <a:xfrm>
              <a:off x="8150598" y="5239651"/>
              <a:ext cx="2434307" cy="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BCB57AFD-8CE4-EA45-A321-8148DE01E27D}"/>
              </a:ext>
            </a:extLst>
          </p:cNvPr>
          <p:cNvSpPr/>
          <p:nvPr/>
        </p:nvSpPr>
        <p:spPr>
          <a:xfrm>
            <a:off x="9175195" y="11544431"/>
            <a:ext cx="206399" cy="206399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E743CF9-9DA4-E94D-92AD-AD263D8FF123}"/>
              </a:ext>
            </a:extLst>
          </p:cNvPr>
          <p:cNvGrpSpPr/>
          <p:nvPr/>
        </p:nvGrpSpPr>
        <p:grpSpPr>
          <a:xfrm>
            <a:off x="16442610" y="7589670"/>
            <a:ext cx="5709296" cy="1538882"/>
            <a:chOff x="1893579" y="10282419"/>
            <a:chExt cx="5709296" cy="1538882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C78026A9-5444-F041-839A-C2DA04B5002F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Success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D8033434-A181-7A4C-8D97-E0BE3C6ECE93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FDD86FB-66F6-B744-ADBF-1D1B22985F80}"/>
              </a:ext>
            </a:extLst>
          </p:cNvPr>
          <p:cNvGrpSpPr/>
          <p:nvPr/>
        </p:nvGrpSpPr>
        <p:grpSpPr>
          <a:xfrm flipH="1">
            <a:off x="4839900" y="5127883"/>
            <a:ext cx="5709296" cy="1538882"/>
            <a:chOff x="1893579" y="10282419"/>
            <a:chExt cx="5709296" cy="1538882"/>
          </a:xfrm>
        </p:grpSpPr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9C9EEA7C-32C2-0649-8B43-E77B1C199C4D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Idea</a:t>
              </a:r>
            </a:p>
          </p:txBody>
        </p:sp>
        <p:sp>
          <p:nvSpPr>
            <p:cNvPr id="85" name="Rectangle 56">
              <a:extLst>
                <a:ext uri="{FF2B5EF4-FFF2-40B4-BE49-F238E27FC236}">
                  <a16:creationId xmlns:a16="http://schemas.microsoft.com/office/drawing/2014/main" id="{7D40FE81-58CE-8549-A7EE-48BA10A9DE02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6C6537F-AA7D-8E4D-B7AA-36DAC58DD6B4}"/>
              </a:ext>
            </a:extLst>
          </p:cNvPr>
          <p:cNvGrpSpPr/>
          <p:nvPr/>
        </p:nvGrpSpPr>
        <p:grpSpPr>
          <a:xfrm flipH="1">
            <a:off x="2529640" y="8785619"/>
            <a:ext cx="5709296" cy="1538882"/>
            <a:chOff x="1893579" y="10282419"/>
            <a:chExt cx="5709296" cy="1538882"/>
          </a:xfrm>
        </p:grpSpPr>
        <p:sp>
          <p:nvSpPr>
            <p:cNvPr id="90" name="CuadroTexto 395">
              <a:extLst>
                <a:ext uri="{FF2B5EF4-FFF2-40B4-BE49-F238E27FC236}">
                  <a16:creationId xmlns:a16="http://schemas.microsoft.com/office/drawing/2014/main" id="{5FDFB7BD-64DF-184A-99C5-265E78EF4D34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Research</a:t>
              </a:r>
            </a:p>
          </p:txBody>
        </p:sp>
        <p:sp>
          <p:nvSpPr>
            <p:cNvPr id="91" name="Rectangle 56">
              <a:extLst>
                <a:ext uri="{FF2B5EF4-FFF2-40B4-BE49-F238E27FC236}">
                  <a16:creationId xmlns:a16="http://schemas.microsoft.com/office/drawing/2014/main" id="{AEB6B57C-B71B-9045-AE2F-55328F0E2A93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948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0974" y="1022190"/>
            <a:ext cx="11275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0DF90E-8F56-F542-B52C-38683E9348C1}"/>
              </a:ext>
            </a:extLst>
          </p:cNvPr>
          <p:cNvGrpSpPr/>
          <p:nvPr/>
        </p:nvGrpSpPr>
        <p:grpSpPr>
          <a:xfrm>
            <a:off x="1729169" y="4933058"/>
            <a:ext cx="20984626" cy="7441120"/>
            <a:chOff x="1869782" y="4998372"/>
            <a:chExt cx="20984626" cy="7441120"/>
          </a:xfrm>
        </p:grpSpPr>
        <p:sp>
          <p:nvSpPr>
            <p:cNvPr id="40" name="Donut 39">
              <a:extLst>
                <a:ext uri="{FF2B5EF4-FFF2-40B4-BE49-F238E27FC236}">
                  <a16:creationId xmlns:a16="http://schemas.microsoft.com/office/drawing/2014/main" id="{D6359D5B-E99C-444B-9C8D-994A7C8E00A7}"/>
                </a:ext>
              </a:extLst>
            </p:cNvPr>
            <p:cNvSpPr/>
            <p:nvPr/>
          </p:nvSpPr>
          <p:spPr>
            <a:xfrm>
              <a:off x="1869782" y="5307850"/>
              <a:ext cx="6845117" cy="6845115"/>
            </a:xfrm>
            <a:prstGeom prst="donut">
              <a:avLst>
                <a:gd name="adj" fmla="val 44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>
                <a:solidFill>
                  <a:schemeClr val="tx1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1B33F08-3FEE-6044-BDA7-D8BAF83C5CD7}"/>
                </a:ext>
              </a:extLst>
            </p:cNvPr>
            <p:cNvGrpSpPr/>
            <p:nvPr/>
          </p:nvGrpSpPr>
          <p:grpSpPr>
            <a:xfrm flipH="1">
              <a:off x="9037577" y="4998372"/>
              <a:ext cx="13816831" cy="7441120"/>
              <a:chOff x="2212234" y="4998372"/>
              <a:chExt cx="13816831" cy="744112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EAEC18C-E363-8B4B-B38B-627E2B9D7CF2}"/>
                  </a:ext>
                </a:extLst>
              </p:cNvPr>
              <p:cNvSpPr/>
              <p:nvPr/>
            </p:nvSpPr>
            <p:spPr>
              <a:xfrm flipH="1">
                <a:off x="3552376" y="5013927"/>
                <a:ext cx="11429416" cy="1952327"/>
              </a:xfrm>
              <a:prstGeom prst="rect">
                <a:avLst/>
              </a:prstGeom>
              <a:gradFill>
                <a:gsLst>
                  <a:gs pos="5000">
                    <a:schemeClr val="bg1">
                      <a:lumMod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399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D1AC34B-299A-3B4B-B647-BEFA3BDAE71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4018545" y="4998372"/>
                <a:ext cx="1983436" cy="1983435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1981" tIns="91416" rIns="71981" bIns="91416" numCol="1" anchor="ctr" anchorCtr="1" compatLnSpc="1">
                <a:prstTxWarp prst="textNoShape">
                  <a:avLst/>
                </a:prstTxWarp>
              </a:bodyPr>
              <a:lstStyle/>
              <a:p>
                <a:r>
                  <a:rPr lang="en-US" sz="5400" kern="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1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ED14D7B-219A-0742-AFB8-876D4801B5E8}"/>
                  </a:ext>
                </a:extLst>
              </p:cNvPr>
              <p:cNvSpPr/>
              <p:nvPr/>
            </p:nvSpPr>
            <p:spPr>
              <a:xfrm flipH="1">
                <a:off x="2212234" y="7754247"/>
                <a:ext cx="11429411" cy="1952323"/>
              </a:xfrm>
              <a:prstGeom prst="rect">
                <a:avLst/>
              </a:prstGeom>
              <a:gradFill>
                <a:gsLst>
                  <a:gs pos="5000">
                    <a:schemeClr val="bg1">
                      <a:lumMod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399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F686D0B7-41D3-FA49-8A1F-5631DA4E0C2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2663775" y="7710372"/>
                <a:ext cx="1983434" cy="1983434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1981" tIns="91416" rIns="71981" bIns="91416" numCol="1" anchor="ctr" anchorCtr="1" compatLnSpc="1">
                <a:prstTxWarp prst="textNoShape">
                  <a:avLst/>
                </a:prstTxWarp>
              </a:bodyPr>
              <a:lstStyle/>
              <a:p>
                <a:r>
                  <a:rPr lang="en-US" sz="5400" kern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2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1493E76-2C58-F14D-836C-47F7FD24DC0B}"/>
                  </a:ext>
                </a:extLst>
              </p:cNvPr>
              <p:cNvSpPr/>
              <p:nvPr/>
            </p:nvSpPr>
            <p:spPr>
              <a:xfrm flipH="1">
                <a:off x="3594094" y="10487166"/>
                <a:ext cx="11429412" cy="1952326"/>
              </a:xfrm>
              <a:prstGeom prst="rect">
                <a:avLst/>
              </a:prstGeom>
              <a:gradFill>
                <a:gsLst>
                  <a:gs pos="5000">
                    <a:schemeClr val="bg1">
                      <a:lumMod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399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263F292E-D783-2647-805D-E54F425F1C3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4045631" y="10449271"/>
                <a:ext cx="1983434" cy="1983433"/>
              </a:xfrm>
              <a:prstGeom prst="ellipse">
                <a:avLst/>
              </a:pr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1981" tIns="91416" rIns="71981" bIns="91416" numCol="1" anchor="ctr" anchorCtr="1" compatLnSpc="1">
                <a:prstTxWarp prst="textNoShape">
                  <a:avLst/>
                </a:prstTxWarp>
              </a:bodyPr>
              <a:lstStyle/>
              <a:p>
                <a:r>
                  <a:rPr lang="en-US" sz="5400" kern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3</a:t>
                </a:r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EA134AF5-86E6-4240-BCFA-B8CC654807ED}"/>
                  </a:ext>
                </a:extLst>
              </p:cNvPr>
              <p:cNvGrpSpPr/>
              <p:nvPr/>
            </p:nvGrpSpPr>
            <p:grpSpPr>
              <a:xfrm flipH="1">
                <a:off x="3050044" y="5237286"/>
                <a:ext cx="10378801" cy="1497933"/>
                <a:chOff x="16722224" y="6853909"/>
                <a:chExt cx="10378801" cy="1497933"/>
              </a:xfrm>
            </p:grpSpPr>
            <p:sp>
              <p:nvSpPr>
                <p:cNvPr id="105" name="CuadroTexto 395">
                  <a:extLst>
                    <a:ext uri="{FF2B5EF4-FFF2-40B4-BE49-F238E27FC236}">
                      <a16:creationId xmlns:a16="http://schemas.microsoft.com/office/drawing/2014/main" id="{06EE560B-4179-C84C-ADCF-66F1B82C3215}"/>
                    </a:ext>
                  </a:extLst>
                </p:cNvPr>
                <p:cNvSpPr txBox="1"/>
                <p:nvPr/>
              </p:nvSpPr>
              <p:spPr>
                <a:xfrm>
                  <a:off x="16750794" y="6853909"/>
                  <a:ext cx="489638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Idea</a:t>
                  </a:r>
                </a:p>
              </p:txBody>
            </p:sp>
            <p:sp>
              <p:nvSpPr>
                <p:cNvPr id="106" name="Rectangle 56">
                  <a:extLst>
                    <a:ext uri="{FF2B5EF4-FFF2-40B4-BE49-F238E27FC236}">
                      <a16:creationId xmlns:a16="http://schemas.microsoft.com/office/drawing/2014/main" id="{3D5D00CC-8761-0348-A6A7-1ACACD03690E}"/>
                    </a:ext>
                  </a:extLst>
                </p:cNvPr>
                <p:cNvSpPr/>
                <p:nvPr/>
              </p:nvSpPr>
              <p:spPr>
                <a:xfrm>
                  <a:off x="16722224" y="7397735"/>
                  <a:ext cx="10378801" cy="954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 of followers in every business domain on social media these influencers.</a:t>
                  </a:r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BAF63B13-BFD7-7648-B2BE-E7414CB98CBB}"/>
                  </a:ext>
                </a:extLst>
              </p:cNvPr>
              <p:cNvGrpSpPr/>
              <p:nvPr/>
            </p:nvGrpSpPr>
            <p:grpSpPr>
              <a:xfrm flipH="1">
                <a:off x="2212234" y="7953122"/>
                <a:ext cx="10046745" cy="1497933"/>
                <a:chOff x="16722224" y="6853909"/>
                <a:chExt cx="10046745" cy="1497933"/>
              </a:xfrm>
            </p:grpSpPr>
            <p:sp>
              <p:nvSpPr>
                <p:cNvPr id="108" name="CuadroTexto 395">
                  <a:extLst>
                    <a:ext uri="{FF2B5EF4-FFF2-40B4-BE49-F238E27FC236}">
                      <a16:creationId xmlns:a16="http://schemas.microsoft.com/office/drawing/2014/main" id="{E52BFB72-9314-C244-8B3A-FD1AC96642F5}"/>
                    </a:ext>
                  </a:extLst>
                </p:cNvPr>
                <p:cNvSpPr txBox="1"/>
                <p:nvPr/>
              </p:nvSpPr>
              <p:spPr>
                <a:xfrm>
                  <a:off x="16750794" y="6853909"/>
                  <a:ext cx="489638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Success</a:t>
                  </a:r>
                </a:p>
              </p:txBody>
            </p:sp>
            <p:sp>
              <p:nvSpPr>
                <p:cNvPr id="109" name="Rectangle 56">
                  <a:extLst>
                    <a:ext uri="{FF2B5EF4-FFF2-40B4-BE49-F238E27FC236}">
                      <a16:creationId xmlns:a16="http://schemas.microsoft.com/office/drawing/2014/main" id="{91CA67D4-70FE-5B44-A64D-B029BAF74FEC}"/>
                    </a:ext>
                  </a:extLst>
                </p:cNvPr>
                <p:cNvSpPr/>
                <p:nvPr/>
              </p:nvSpPr>
              <p:spPr>
                <a:xfrm>
                  <a:off x="16722224" y="7397735"/>
                  <a:ext cx="10046745" cy="954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 of followers in every business domain on social media these influencers.</a:t>
                  </a: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558DA457-5DBF-9F43-8F80-14FC4521D5D1}"/>
                  </a:ext>
                </a:extLst>
              </p:cNvPr>
              <p:cNvGrpSpPr/>
              <p:nvPr/>
            </p:nvGrpSpPr>
            <p:grpSpPr>
              <a:xfrm flipH="1">
                <a:off x="3050044" y="10714362"/>
                <a:ext cx="10378801" cy="1497933"/>
                <a:chOff x="16722224" y="6853909"/>
                <a:chExt cx="10378801" cy="1497933"/>
              </a:xfrm>
            </p:grpSpPr>
            <p:sp>
              <p:nvSpPr>
                <p:cNvPr id="111" name="CuadroTexto 395">
                  <a:extLst>
                    <a:ext uri="{FF2B5EF4-FFF2-40B4-BE49-F238E27FC236}">
                      <a16:creationId xmlns:a16="http://schemas.microsoft.com/office/drawing/2014/main" id="{5115094F-00E5-4C4C-A68E-C5F46D5033B2}"/>
                    </a:ext>
                  </a:extLst>
                </p:cNvPr>
                <p:cNvSpPr txBox="1"/>
                <p:nvPr/>
              </p:nvSpPr>
              <p:spPr>
                <a:xfrm>
                  <a:off x="16750794" y="6853909"/>
                  <a:ext cx="489638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Business</a:t>
                  </a:r>
                </a:p>
              </p:txBody>
            </p:sp>
            <p:sp>
              <p:nvSpPr>
                <p:cNvPr id="112" name="Rectangle 56">
                  <a:extLst>
                    <a:ext uri="{FF2B5EF4-FFF2-40B4-BE49-F238E27FC236}">
                      <a16:creationId xmlns:a16="http://schemas.microsoft.com/office/drawing/2014/main" id="{98F8C9FD-40AA-784D-A10C-142B4836B7FF}"/>
                    </a:ext>
                  </a:extLst>
                </p:cNvPr>
                <p:cNvSpPr/>
                <p:nvPr/>
              </p:nvSpPr>
              <p:spPr>
                <a:xfrm>
                  <a:off x="16722224" y="7397735"/>
                  <a:ext cx="10378801" cy="954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 of followers in every business domain on social media these influencers.</a:t>
                  </a:r>
                </a:p>
              </p:txBody>
            </p:sp>
          </p:grpSp>
        </p:grpSp>
      </p:grpSp>
      <p:sp>
        <p:nvSpPr>
          <p:cNvPr id="131" name="Freeform 130">
            <a:extLst>
              <a:ext uri="{FF2B5EF4-FFF2-40B4-BE49-F238E27FC236}">
                <a16:creationId xmlns:a16="http://schemas.microsoft.com/office/drawing/2014/main" id="{97EEDFD0-5CF2-5848-AA35-3BE71E93ECD8}"/>
              </a:ext>
            </a:extLst>
          </p:cNvPr>
          <p:cNvSpPr/>
          <p:nvPr/>
        </p:nvSpPr>
        <p:spPr>
          <a:xfrm>
            <a:off x="4557924" y="8820253"/>
            <a:ext cx="402320" cy="358614"/>
          </a:xfrm>
          <a:custGeom>
            <a:avLst/>
            <a:gdLst>
              <a:gd name="connsiteX0" fmla="*/ 88991 w 90074"/>
              <a:gd name="connsiteY0" fmla="*/ 29349 h 80289"/>
              <a:gd name="connsiteX1" fmla="*/ 73498 w 90074"/>
              <a:gd name="connsiteY1" fmla="*/ 5492 h 80289"/>
              <a:gd name="connsiteX2" fmla="*/ 56485 w 90074"/>
              <a:gd name="connsiteY2" fmla="*/ 1880 h 80289"/>
              <a:gd name="connsiteX3" fmla="*/ 5540 w 90074"/>
              <a:gd name="connsiteY3" fmla="*/ 35431 h 80289"/>
              <a:gd name="connsiteX4" fmla="*/ 1900 w 90074"/>
              <a:gd name="connsiteY4" fmla="*/ 52112 h 80289"/>
              <a:gd name="connsiteX5" fmla="*/ 1928 w 90074"/>
              <a:gd name="connsiteY5" fmla="*/ 52159 h 80289"/>
              <a:gd name="connsiteX6" fmla="*/ 17516 w 90074"/>
              <a:gd name="connsiteY6" fmla="*/ 75826 h 80289"/>
              <a:gd name="connsiteX7" fmla="*/ 88991 w 90074"/>
              <a:gd name="connsiteY7" fmla="*/ 29349 h 8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074" h="80289">
                <a:moveTo>
                  <a:pt x="88991" y="29349"/>
                </a:moveTo>
                <a:lnTo>
                  <a:pt x="73498" y="5492"/>
                </a:lnTo>
                <a:cubicBezTo>
                  <a:pt x="69715" y="-87"/>
                  <a:pt x="62207" y="-1684"/>
                  <a:pt x="56485" y="1880"/>
                </a:cubicBezTo>
                <a:cubicBezTo>
                  <a:pt x="40403" y="14369"/>
                  <a:pt x="23371" y="25585"/>
                  <a:pt x="5540" y="35431"/>
                </a:cubicBezTo>
                <a:cubicBezTo>
                  <a:pt x="-68" y="39034"/>
                  <a:pt x="-1703" y="46495"/>
                  <a:pt x="1900" y="52112"/>
                </a:cubicBezTo>
                <a:cubicBezTo>
                  <a:pt x="1909" y="52121"/>
                  <a:pt x="1918" y="52140"/>
                  <a:pt x="1928" y="52159"/>
                </a:cubicBezTo>
                <a:cubicBezTo>
                  <a:pt x="7155" y="60048"/>
                  <a:pt x="12288" y="68032"/>
                  <a:pt x="17516" y="75826"/>
                </a:cubicBezTo>
                <a:cubicBezTo>
                  <a:pt x="30157" y="95310"/>
                  <a:pt x="99446" y="45411"/>
                  <a:pt x="88991" y="29349"/>
                </a:cubicBezTo>
                <a:close/>
              </a:path>
            </a:pathLst>
          </a:custGeom>
          <a:solidFill>
            <a:schemeClr val="accent2"/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3738346F-12F7-9C45-B852-AD9367FEE942}"/>
              </a:ext>
            </a:extLst>
          </p:cNvPr>
          <p:cNvSpPr/>
          <p:nvPr/>
        </p:nvSpPr>
        <p:spPr>
          <a:xfrm>
            <a:off x="5118641" y="8422388"/>
            <a:ext cx="405366" cy="348627"/>
          </a:xfrm>
          <a:custGeom>
            <a:avLst/>
            <a:gdLst>
              <a:gd name="connsiteX0" fmla="*/ 89867 w 90756"/>
              <a:gd name="connsiteY0" fmla="*/ 30699 h 78053"/>
              <a:gd name="connsiteX1" fmla="*/ 75705 w 90756"/>
              <a:gd name="connsiteY1" fmla="*/ 6082 h 78053"/>
              <a:gd name="connsiteX2" fmla="*/ 59167 w 90756"/>
              <a:gd name="connsiteY2" fmla="*/ 1520 h 78053"/>
              <a:gd name="connsiteX3" fmla="*/ 6225 w 90756"/>
              <a:gd name="connsiteY3" fmla="*/ 31839 h 78053"/>
              <a:gd name="connsiteX4" fmla="*/ 1492 w 90756"/>
              <a:gd name="connsiteY4" fmla="*/ 48244 h 78053"/>
              <a:gd name="connsiteX5" fmla="*/ 1568 w 90756"/>
              <a:gd name="connsiteY5" fmla="*/ 48377 h 78053"/>
              <a:gd name="connsiteX6" fmla="*/ 15635 w 90756"/>
              <a:gd name="connsiteY6" fmla="*/ 72994 h 78053"/>
              <a:gd name="connsiteX7" fmla="*/ 89867 w 90756"/>
              <a:gd name="connsiteY7" fmla="*/ 30699 h 7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756" h="78053">
                <a:moveTo>
                  <a:pt x="89867" y="30699"/>
                </a:moveTo>
                <a:cubicBezTo>
                  <a:pt x="85019" y="22525"/>
                  <a:pt x="80362" y="14351"/>
                  <a:pt x="75705" y="6082"/>
                </a:cubicBezTo>
                <a:cubicBezTo>
                  <a:pt x="72350" y="313"/>
                  <a:pt x="65002" y="-1712"/>
                  <a:pt x="59167" y="1520"/>
                </a:cubicBezTo>
                <a:cubicBezTo>
                  <a:pt x="42372" y="13049"/>
                  <a:pt x="24665" y="23190"/>
                  <a:pt x="6225" y="31839"/>
                </a:cubicBezTo>
                <a:cubicBezTo>
                  <a:pt x="389" y="35061"/>
                  <a:pt x="-1730" y="42408"/>
                  <a:pt x="1492" y="48244"/>
                </a:cubicBezTo>
                <a:cubicBezTo>
                  <a:pt x="1521" y="48282"/>
                  <a:pt x="1540" y="48330"/>
                  <a:pt x="1568" y="48377"/>
                </a:cubicBezTo>
                <a:cubicBezTo>
                  <a:pt x="6225" y="56551"/>
                  <a:pt x="11073" y="64820"/>
                  <a:pt x="15635" y="72994"/>
                </a:cubicBezTo>
                <a:cubicBezTo>
                  <a:pt x="27231" y="93144"/>
                  <a:pt x="99466" y="47522"/>
                  <a:pt x="89867" y="30699"/>
                </a:cubicBezTo>
                <a:close/>
              </a:path>
            </a:pathLst>
          </a:custGeom>
          <a:solidFill>
            <a:schemeClr val="accent2"/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40934B92-4124-F147-8F1D-D80AC347A2C6}"/>
              </a:ext>
            </a:extLst>
          </p:cNvPr>
          <p:cNvSpPr/>
          <p:nvPr/>
        </p:nvSpPr>
        <p:spPr>
          <a:xfrm>
            <a:off x="5716060" y="7984533"/>
            <a:ext cx="387567" cy="384627"/>
          </a:xfrm>
          <a:custGeom>
            <a:avLst/>
            <a:gdLst>
              <a:gd name="connsiteX0" fmla="*/ 84805 w 86771"/>
              <a:gd name="connsiteY0" fmla="*/ 24179 h 86113"/>
              <a:gd name="connsiteX1" fmla="*/ 65321 w 86771"/>
              <a:gd name="connsiteY1" fmla="*/ 3554 h 86113"/>
              <a:gd name="connsiteX2" fmla="*/ 48022 w 86771"/>
              <a:gd name="connsiteY2" fmla="*/ 3554 h 86113"/>
              <a:gd name="connsiteX3" fmla="*/ 3826 w 86771"/>
              <a:gd name="connsiteY3" fmla="*/ 45469 h 86113"/>
              <a:gd name="connsiteX4" fmla="*/ 3179 w 86771"/>
              <a:gd name="connsiteY4" fmla="*/ 62396 h 86113"/>
              <a:gd name="connsiteX5" fmla="*/ 3350 w 86771"/>
              <a:gd name="connsiteY5" fmla="*/ 62577 h 86113"/>
              <a:gd name="connsiteX6" fmla="*/ 22930 w 86771"/>
              <a:gd name="connsiteY6" fmla="*/ 83202 h 86113"/>
              <a:gd name="connsiteX7" fmla="*/ 84805 w 86771"/>
              <a:gd name="connsiteY7" fmla="*/ 24559 h 86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771" h="86113">
                <a:moveTo>
                  <a:pt x="84805" y="24179"/>
                </a:moveTo>
                <a:cubicBezTo>
                  <a:pt x="78342" y="17431"/>
                  <a:pt x="71784" y="10492"/>
                  <a:pt x="65321" y="3554"/>
                </a:cubicBezTo>
                <a:cubicBezTo>
                  <a:pt x="60540" y="-1208"/>
                  <a:pt x="52803" y="-1208"/>
                  <a:pt x="48022" y="3554"/>
                </a:cubicBezTo>
                <a:cubicBezTo>
                  <a:pt x="34431" y="18676"/>
                  <a:pt x="19651" y="32695"/>
                  <a:pt x="3826" y="45469"/>
                </a:cubicBezTo>
                <a:cubicBezTo>
                  <a:pt x="-1031" y="49965"/>
                  <a:pt x="-1317" y="57540"/>
                  <a:pt x="3179" y="62396"/>
                </a:cubicBezTo>
                <a:cubicBezTo>
                  <a:pt x="3236" y="62454"/>
                  <a:pt x="3293" y="62520"/>
                  <a:pt x="3350" y="62577"/>
                </a:cubicBezTo>
                <a:lnTo>
                  <a:pt x="22930" y="83202"/>
                </a:lnTo>
                <a:cubicBezTo>
                  <a:pt x="38803" y="100025"/>
                  <a:pt x="98207" y="38626"/>
                  <a:pt x="84805" y="24559"/>
                </a:cubicBezTo>
                <a:close/>
              </a:path>
            </a:pathLst>
          </a:custGeom>
          <a:solidFill>
            <a:schemeClr val="accent2"/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F7D7C2CB-39E5-F44B-8362-E66121D4BEEC}"/>
              </a:ext>
            </a:extLst>
          </p:cNvPr>
          <p:cNvSpPr/>
          <p:nvPr/>
        </p:nvSpPr>
        <p:spPr>
          <a:xfrm>
            <a:off x="6202526" y="7423830"/>
            <a:ext cx="358499" cy="402444"/>
          </a:xfrm>
          <a:custGeom>
            <a:avLst/>
            <a:gdLst>
              <a:gd name="connsiteX0" fmla="*/ 76928 w 80263"/>
              <a:gd name="connsiteY0" fmla="*/ 18266 h 90102"/>
              <a:gd name="connsiteX1" fmla="*/ 53452 w 80263"/>
              <a:gd name="connsiteY1" fmla="*/ 2013 h 90102"/>
              <a:gd name="connsiteX2" fmla="*/ 36628 w 80263"/>
              <a:gd name="connsiteY2" fmla="*/ 5245 h 90102"/>
              <a:gd name="connsiteX3" fmla="*/ 2126 w 80263"/>
              <a:gd name="connsiteY3" fmla="*/ 55524 h 90102"/>
              <a:gd name="connsiteX4" fmla="*/ 5263 w 80263"/>
              <a:gd name="connsiteY4" fmla="*/ 72442 h 90102"/>
              <a:gd name="connsiteX5" fmla="*/ 5263 w 80263"/>
              <a:gd name="connsiteY5" fmla="*/ 72442 h 90102"/>
              <a:gd name="connsiteX6" fmla="*/ 28644 w 80263"/>
              <a:gd name="connsiteY6" fmla="*/ 88504 h 90102"/>
              <a:gd name="connsiteX7" fmla="*/ 76928 w 80263"/>
              <a:gd name="connsiteY7" fmla="*/ 18266 h 9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263" h="90102">
                <a:moveTo>
                  <a:pt x="76928" y="18266"/>
                </a:moveTo>
                <a:cubicBezTo>
                  <a:pt x="69134" y="12753"/>
                  <a:pt x="61245" y="7336"/>
                  <a:pt x="53452" y="2013"/>
                </a:cubicBezTo>
                <a:cubicBezTo>
                  <a:pt x="47901" y="-1655"/>
                  <a:pt x="40430" y="-220"/>
                  <a:pt x="36628" y="5245"/>
                </a:cubicBezTo>
                <a:cubicBezTo>
                  <a:pt x="26420" y="22857"/>
                  <a:pt x="14881" y="39661"/>
                  <a:pt x="2126" y="55524"/>
                </a:cubicBezTo>
                <a:cubicBezTo>
                  <a:pt x="-1676" y="61065"/>
                  <a:pt x="-279" y="68631"/>
                  <a:pt x="5263" y="72442"/>
                </a:cubicBezTo>
                <a:cubicBezTo>
                  <a:pt x="5263" y="72442"/>
                  <a:pt x="5263" y="72442"/>
                  <a:pt x="5263" y="72442"/>
                </a:cubicBezTo>
                <a:lnTo>
                  <a:pt x="28644" y="88504"/>
                </a:lnTo>
                <a:cubicBezTo>
                  <a:pt x="47654" y="101621"/>
                  <a:pt x="92801" y="29101"/>
                  <a:pt x="76928" y="18266"/>
                </a:cubicBezTo>
                <a:close/>
              </a:path>
            </a:pathLst>
          </a:custGeom>
          <a:solidFill>
            <a:schemeClr val="accent2"/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06562BA7-7733-B14E-BD04-6CADD0FF8934}"/>
              </a:ext>
            </a:extLst>
          </p:cNvPr>
          <p:cNvSpPr/>
          <p:nvPr/>
        </p:nvSpPr>
        <p:spPr>
          <a:xfrm>
            <a:off x="4062749" y="9269744"/>
            <a:ext cx="353192" cy="404557"/>
          </a:xfrm>
          <a:custGeom>
            <a:avLst/>
            <a:gdLst>
              <a:gd name="connsiteX0" fmla="*/ 75437 w 79075"/>
              <a:gd name="connsiteY0" fmla="*/ 17106 h 90575"/>
              <a:gd name="connsiteX1" fmla="*/ 51485 w 79075"/>
              <a:gd name="connsiteY1" fmla="*/ 1994 h 90575"/>
              <a:gd name="connsiteX2" fmla="*/ 34881 w 79075"/>
              <a:gd name="connsiteY2" fmla="*/ 5320 h 90575"/>
              <a:gd name="connsiteX3" fmla="*/ 34757 w 79075"/>
              <a:gd name="connsiteY3" fmla="*/ 5510 h 90575"/>
              <a:gd name="connsiteX4" fmla="*/ 1966 w 79075"/>
              <a:gd name="connsiteY4" fmla="*/ 57025 h 90575"/>
              <a:gd name="connsiteX5" fmla="*/ 5483 w 79075"/>
              <a:gd name="connsiteY5" fmla="*/ 73848 h 90575"/>
              <a:gd name="connsiteX6" fmla="*/ 29625 w 79075"/>
              <a:gd name="connsiteY6" fmla="*/ 89150 h 90575"/>
              <a:gd name="connsiteX7" fmla="*/ 75437 w 79075"/>
              <a:gd name="connsiteY7" fmla="*/ 17106 h 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075" h="90575">
                <a:moveTo>
                  <a:pt x="75437" y="17106"/>
                </a:moveTo>
                <a:cubicBezTo>
                  <a:pt x="67358" y="12164"/>
                  <a:pt x="59564" y="6936"/>
                  <a:pt x="51485" y="1994"/>
                </a:cubicBezTo>
                <a:cubicBezTo>
                  <a:pt x="45982" y="-1675"/>
                  <a:pt x="38549" y="-183"/>
                  <a:pt x="34881" y="5320"/>
                </a:cubicBezTo>
                <a:cubicBezTo>
                  <a:pt x="34843" y="5387"/>
                  <a:pt x="34795" y="5444"/>
                  <a:pt x="34757" y="5510"/>
                </a:cubicBezTo>
                <a:cubicBezTo>
                  <a:pt x="25233" y="23540"/>
                  <a:pt x="14275" y="40772"/>
                  <a:pt x="1966" y="57025"/>
                </a:cubicBezTo>
                <a:cubicBezTo>
                  <a:pt x="-1703" y="62642"/>
                  <a:pt x="-125" y="70170"/>
                  <a:pt x="5483" y="73848"/>
                </a:cubicBezTo>
                <a:cubicBezTo>
                  <a:pt x="13562" y="78790"/>
                  <a:pt x="21546" y="84018"/>
                  <a:pt x="29625" y="89150"/>
                </a:cubicBezTo>
                <a:cubicBezTo>
                  <a:pt x="48634" y="101601"/>
                  <a:pt x="91785" y="27656"/>
                  <a:pt x="75437" y="17106"/>
                </a:cubicBezTo>
                <a:close/>
              </a:path>
            </a:pathLst>
          </a:custGeom>
          <a:solidFill>
            <a:schemeClr val="accent2"/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969BF504-65C7-0A4B-9A08-988CC9789127}"/>
              </a:ext>
            </a:extLst>
          </p:cNvPr>
          <p:cNvSpPr/>
          <p:nvPr/>
        </p:nvSpPr>
        <p:spPr>
          <a:xfrm>
            <a:off x="3832592" y="9894899"/>
            <a:ext cx="291836" cy="403418"/>
          </a:xfrm>
          <a:custGeom>
            <a:avLst/>
            <a:gdLst>
              <a:gd name="connsiteX0" fmla="*/ 57202 w 65338"/>
              <a:gd name="connsiteY0" fmla="*/ 7164 h 90320"/>
              <a:gd name="connsiteX1" fmla="*/ 29543 w 65338"/>
              <a:gd name="connsiteY1" fmla="*/ 320 h 90320"/>
              <a:gd name="connsiteX2" fmla="*/ 14811 w 65338"/>
              <a:gd name="connsiteY2" fmla="*/ 9255 h 90320"/>
              <a:gd name="connsiteX3" fmla="*/ 364 w 65338"/>
              <a:gd name="connsiteY3" fmla="*/ 68468 h 90320"/>
              <a:gd name="connsiteX4" fmla="*/ 9156 w 65338"/>
              <a:gd name="connsiteY4" fmla="*/ 83257 h 90320"/>
              <a:gd name="connsiteX5" fmla="*/ 9298 w 65338"/>
              <a:gd name="connsiteY5" fmla="*/ 83295 h 90320"/>
              <a:gd name="connsiteX6" fmla="*/ 36862 w 65338"/>
              <a:gd name="connsiteY6" fmla="*/ 90043 h 90320"/>
              <a:gd name="connsiteX7" fmla="*/ 57202 w 65338"/>
              <a:gd name="connsiteY7" fmla="*/ 7164 h 9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338" h="90320">
                <a:moveTo>
                  <a:pt x="57202" y="7164"/>
                </a:moveTo>
                <a:cubicBezTo>
                  <a:pt x="47697" y="4788"/>
                  <a:pt x="38193" y="2697"/>
                  <a:pt x="29543" y="320"/>
                </a:cubicBezTo>
                <a:cubicBezTo>
                  <a:pt x="23013" y="-1238"/>
                  <a:pt x="16446" y="2744"/>
                  <a:pt x="14811" y="9255"/>
                </a:cubicBezTo>
                <a:cubicBezTo>
                  <a:pt x="11560" y="29338"/>
                  <a:pt x="6723" y="49136"/>
                  <a:pt x="364" y="68468"/>
                </a:cubicBezTo>
                <a:cubicBezTo>
                  <a:pt x="-1290" y="74979"/>
                  <a:pt x="2645" y="81603"/>
                  <a:pt x="9156" y="83257"/>
                </a:cubicBezTo>
                <a:cubicBezTo>
                  <a:pt x="9203" y="83276"/>
                  <a:pt x="9251" y="83285"/>
                  <a:pt x="9298" y="83295"/>
                </a:cubicBezTo>
                <a:cubicBezTo>
                  <a:pt x="18328" y="85386"/>
                  <a:pt x="27642" y="87667"/>
                  <a:pt x="36862" y="90043"/>
                </a:cubicBezTo>
                <a:cubicBezTo>
                  <a:pt x="59388" y="95556"/>
                  <a:pt x="75926" y="11726"/>
                  <a:pt x="57202" y="7164"/>
                </a:cubicBezTo>
                <a:close/>
              </a:path>
            </a:pathLst>
          </a:custGeom>
          <a:solidFill>
            <a:schemeClr val="accent2"/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 136">
            <a:extLst>
              <a:ext uri="{FF2B5EF4-FFF2-40B4-BE49-F238E27FC236}">
                <a16:creationId xmlns:a16="http://schemas.microsoft.com/office/drawing/2014/main" id="{26C543EF-2877-AC40-BA87-7039D0DE255F}"/>
              </a:ext>
            </a:extLst>
          </p:cNvPr>
          <p:cNvSpPr/>
          <p:nvPr/>
        </p:nvSpPr>
        <p:spPr>
          <a:xfrm>
            <a:off x="5176903" y="9434738"/>
            <a:ext cx="385736" cy="387258"/>
          </a:xfrm>
          <a:custGeom>
            <a:avLst/>
            <a:gdLst>
              <a:gd name="connsiteX0" fmla="*/ 84141 w 86361"/>
              <a:gd name="connsiteY0" fmla="*/ 23887 h 86702"/>
              <a:gd name="connsiteX1" fmla="*/ 64086 w 86361"/>
              <a:gd name="connsiteY1" fmla="*/ 3547 h 86702"/>
              <a:gd name="connsiteX2" fmla="*/ 46883 w 86361"/>
              <a:gd name="connsiteY2" fmla="*/ 3547 h 86702"/>
              <a:gd name="connsiteX3" fmla="*/ 3541 w 86361"/>
              <a:gd name="connsiteY3" fmla="*/ 46507 h 86702"/>
              <a:gd name="connsiteX4" fmla="*/ 3503 w 86361"/>
              <a:gd name="connsiteY4" fmla="*/ 63577 h 86702"/>
              <a:gd name="connsiteX5" fmla="*/ 3541 w 86361"/>
              <a:gd name="connsiteY5" fmla="*/ 63615 h 86702"/>
              <a:gd name="connsiteX6" fmla="*/ 23501 w 86361"/>
              <a:gd name="connsiteY6" fmla="*/ 83955 h 86702"/>
              <a:gd name="connsiteX7" fmla="*/ 84331 w 86361"/>
              <a:gd name="connsiteY7" fmla="*/ 24077 h 8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61" h="86702">
                <a:moveTo>
                  <a:pt x="84141" y="23887"/>
                </a:moveTo>
                <a:cubicBezTo>
                  <a:pt x="77298" y="17139"/>
                  <a:pt x="70739" y="10295"/>
                  <a:pt x="64086" y="3547"/>
                </a:cubicBezTo>
                <a:cubicBezTo>
                  <a:pt x="59334" y="-1205"/>
                  <a:pt x="51635" y="-1205"/>
                  <a:pt x="46883" y="3547"/>
                </a:cubicBezTo>
                <a:cubicBezTo>
                  <a:pt x="33642" y="19039"/>
                  <a:pt x="19148" y="33410"/>
                  <a:pt x="3541" y="46507"/>
                </a:cubicBezTo>
                <a:cubicBezTo>
                  <a:pt x="-1183" y="51212"/>
                  <a:pt x="-1202" y="58854"/>
                  <a:pt x="3503" y="63577"/>
                </a:cubicBezTo>
                <a:cubicBezTo>
                  <a:pt x="3513" y="63587"/>
                  <a:pt x="3532" y="63606"/>
                  <a:pt x="3541" y="63615"/>
                </a:cubicBezTo>
                <a:cubicBezTo>
                  <a:pt x="10289" y="70364"/>
                  <a:pt x="16943" y="77207"/>
                  <a:pt x="23501" y="83955"/>
                </a:cubicBezTo>
                <a:cubicBezTo>
                  <a:pt x="39754" y="100398"/>
                  <a:pt x="97828" y="37763"/>
                  <a:pt x="84331" y="2407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Freeform 137">
            <a:extLst>
              <a:ext uri="{FF2B5EF4-FFF2-40B4-BE49-F238E27FC236}">
                <a16:creationId xmlns:a16="http://schemas.microsoft.com/office/drawing/2014/main" id="{38853010-93B9-DC49-81EE-1BC0F6BB55F4}"/>
              </a:ext>
            </a:extLst>
          </p:cNvPr>
          <p:cNvSpPr/>
          <p:nvPr/>
        </p:nvSpPr>
        <p:spPr>
          <a:xfrm>
            <a:off x="4843176" y="10018260"/>
            <a:ext cx="292975" cy="403592"/>
          </a:xfrm>
          <a:custGeom>
            <a:avLst/>
            <a:gdLst>
              <a:gd name="connsiteX0" fmla="*/ 57538 w 65593"/>
              <a:gd name="connsiteY0" fmla="*/ 7107 h 90359"/>
              <a:gd name="connsiteX1" fmla="*/ 29879 w 65593"/>
              <a:gd name="connsiteY1" fmla="*/ 359 h 90359"/>
              <a:gd name="connsiteX2" fmla="*/ 15204 w 65593"/>
              <a:gd name="connsiteY2" fmla="*/ 9075 h 90359"/>
              <a:gd name="connsiteX3" fmla="*/ 15147 w 65593"/>
              <a:gd name="connsiteY3" fmla="*/ 9293 h 90359"/>
              <a:gd name="connsiteX4" fmla="*/ 319 w 65593"/>
              <a:gd name="connsiteY4" fmla="*/ 68506 h 90359"/>
              <a:gd name="connsiteX5" fmla="*/ 9254 w 65593"/>
              <a:gd name="connsiteY5" fmla="*/ 83048 h 90359"/>
              <a:gd name="connsiteX6" fmla="*/ 36913 w 65593"/>
              <a:gd name="connsiteY6" fmla="*/ 90082 h 90359"/>
              <a:gd name="connsiteX7" fmla="*/ 57538 w 65593"/>
              <a:gd name="connsiteY7" fmla="*/ 7107 h 90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93" h="90359">
                <a:moveTo>
                  <a:pt x="57538" y="7107"/>
                </a:moveTo>
                <a:cubicBezTo>
                  <a:pt x="48033" y="5016"/>
                  <a:pt x="39004" y="2640"/>
                  <a:pt x="29879" y="359"/>
                </a:cubicBezTo>
                <a:cubicBezTo>
                  <a:pt x="23416" y="-1285"/>
                  <a:pt x="16848" y="2612"/>
                  <a:pt x="15204" y="9075"/>
                </a:cubicBezTo>
                <a:cubicBezTo>
                  <a:pt x="15185" y="9151"/>
                  <a:pt x="15166" y="9217"/>
                  <a:pt x="15147" y="9293"/>
                </a:cubicBezTo>
                <a:cubicBezTo>
                  <a:pt x="11906" y="29414"/>
                  <a:pt x="6944" y="49231"/>
                  <a:pt x="319" y="68506"/>
                </a:cubicBezTo>
                <a:cubicBezTo>
                  <a:pt x="-1230" y="74989"/>
                  <a:pt x="2772" y="81499"/>
                  <a:pt x="9254" y="83048"/>
                </a:cubicBezTo>
                <a:lnTo>
                  <a:pt x="36913" y="90082"/>
                </a:lnTo>
                <a:cubicBezTo>
                  <a:pt x="59344" y="95594"/>
                  <a:pt x="76262" y="11954"/>
                  <a:pt x="57538" y="710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8FE2E7A0-2302-894F-9F2C-4FD8DE09C2AD}"/>
              </a:ext>
            </a:extLst>
          </p:cNvPr>
          <p:cNvSpPr/>
          <p:nvPr/>
        </p:nvSpPr>
        <p:spPr>
          <a:xfrm>
            <a:off x="5754553" y="9107247"/>
            <a:ext cx="406841" cy="314860"/>
          </a:xfrm>
          <a:custGeom>
            <a:avLst/>
            <a:gdLst>
              <a:gd name="connsiteX0" fmla="*/ 90635 w 91086"/>
              <a:gd name="connsiteY0" fmla="*/ 34952 h 70493"/>
              <a:gd name="connsiteX1" fmla="*/ 81130 w 91086"/>
              <a:gd name="connsiteY1" fmla="*/ 8055 h 70493"/>
              <a:gd name="connsiteX2" fmla="*/ 65904 w 91086"/>
              <a:gd name="connsiteY2" fmla="*/ 641 h 70493"/>
              <a:gd name="connsiteX3" fmla="*/ 65638 w 91086"/>
              <a:gd name="connsiteY3" fmla="*/ 736 h 70493"/>
              <a:gd name="connsiteX4" fmla="*/ 8039 w 91086"/>
              <a:gd name="connsiteY4" fmla="*/ 20696 h 70493"/>
              <a:gd name="connsiteX5" fmla="*/ 625 w 91086"/>
              <a:gd name="connsiteY5" fmla="*/ 36188 h 70493"/>
              <a:gd name="connsiteX6" fmla="*/ 10130 w 91086"/>
              <a:gd name="connsiteY6" fmla="*/ 63181 h 70493"/>
              <a:gd name="connsiteX7" fmla="*/ 90730 w 91086"/>
              <a:gd name="connsiteY7" fmla="*/ 34667 h 7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086" h="70493">
                <a:moveTo>
                  <a:pt x="90635" y="34952"/>
                </a:moveTo>
                <a:cubicBezTo>
                  <a:pt x="87403" y="26018"/>
                  <a:pt x="84172" y="17179"/>
                  <a:pt x="81130" y="8055"/>
                </a:cubicBezTo>
                <a:cubicBezTo>
                  <a:pt x="78973" y="1801"/>
                  <a:pt x="72158" y="-1516"/>
                  <a:pt x="65904" y="641"/>
                </a:cubicBezTo>
                <a:cubicBezTo>
                  <a:pt x="65818" y="670"/>
                  <a:pt x="65723" y="708"/>
                  <a:pt x="65638" y="736"/>
                </a:cubicBezTo>
                <a:cubicBezTo>
                  <a:pt x="46999" y="8910"/>
                  <a:pt x="27743" y="15582"/>
                  <a:pt x="8039" y="20696"/>
                </a:cubicBezTo>
                <a:cubicBezTo>
                  <a:pt x="1795" y="23015"/>
                  <a:pt x="-1485" y="29868"/>
                  <a:pt x="625" y="36188"/>
                </a:cubicBezTo>
                <a:cubicBezTo>
                  <a:pt x="3762" y="45122"/>
                  <a:pt x="6804" y="54247"/>
                  <a:pt x="10130" y="63181"/>
                </a:cubicBezTo>
                <a:cubicBezTo>
                  <a:pt x="17639" y="84851"/>
                  <a:pt x="96908" y="53106"/>
                  <a:pt x="90730" y="3466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 139">
            <a:extLst>
              <a:ext uri="{FF2B5EF4-FFF2-40B4-BE49-F238E27FC236}">
                <a16:creationId xmlns:a16="http://schemas.microsoft.com/office/drawing/2014/main" id="{CDF16206-FF49-FD41-8FD6-F7DE4D8FD630}"/>
              </a:ext>
            </a:extLst>
          </p:cNvPr>
          <p:cNvSpPr/>
          <p:nvPr/>
        </p:nvSpPr>
        <p:spPr>
          <a:xfrm>
            <a:off x="6317517" y="8611528"/>
            <a:ext cx="351371" cy="404540"/>
          </a:xfrm>
          <a:custGeom>
            <a:avLst/>
            <a:gdLst>
              <a:gd name="connsiteX0" fmla="*/ 74944 w 78667"/>
              <a:gd name="connsiteY0" fmla="*/ 16866 h 90571"/>
              <a:gd name="connsiteX1" fmla="*/ 50897 w 78667"/>
              <a:gd name="connsiteY1" fmla="*/ 1849 h 90571"/>
              <a:gd name="connsiteX2" fmla="*/ 34122 w 78667"/>
              <a:gd name="connsiteY2" fmla="*/ 5670 h 90571"/>
              <a:gd name="connsiteX3" fmla="*/ 34074 w 78667"/>
              <a:gd name="connsiteY3" fmla="*/ 5746 h 90571"/>
              <a:gd name="connsiteX4" fmla="*/ 1853 w 78667"/>
              <a:gd name="connsiteY4" fmla="*/ 57451 h 90571"/>
              <a:gd name="connsiteX5" fmla="*/ 5674 w 78667"/>
              <a:gd name="connsiteY5" fmla="*/ 74226 h 90571"/>
              <a:gd name="connsiteX6" fmla="*/ 5750 w 78667"/>
              <a:gd name="connsiteY6" fmla="*/ 74274 h 90571"/>
              <a:gd name="connsiteX7" fmla="*/ 29797 w 78667"/>
              <a:gd name="connsiteY7" fmla="*/ 89196 h 90571"/>
              <a:gd name="connsiteX8" fmla="*/ 74944 w 78667"/>
              <a:gd name="connsiteY8" fmla="*/ 16866 h 9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667" h="90571">
                <a:moveTo>
                  <a:pt x="74944" y="16866"/>
                </a:moveTo>
                <a:lnTo>
                  <a:pt x="50897" y="1849"/>
                </a:lnTo>
                <a:cubicBezTo>
                  <a:pt x="45214" y="-1724"/>
                  <a:pt x="37695" y="-14"/>
                  <a:pt x="34122" y="5670"/>
                </a:cubicBezTo>
                <a:cubicBezTo>
                  <a:pt x="34103" y="5699"/>
                  <a:pt x="34093" y="5718"/>
                  <a:pt x="34074" y="5746"/>
                </a:cubicBezTo>
                <a:cubicBezTo>
                  <a:pt x="24760" y="23833"/>
                  <a:pt x="13991" y="41122"/>
                  <a:pt x="1853" y="57451"/>
                </a:cubicBezTo>
                <a:cubicBezTo>
                  <a:pt x="-1721" y="63135"/>
                  <a:pt x="-10" y="70653"/>
                  <a:pt x="5674" y="74226"/>
                </a:cubicBezTo>
                <a:cubicBezTo>
                  <a:pt x="5703" y="74245"/>
                  <a:pt x="5721" y="74255"/>
                  <a:pt x="5750" y="74274"/>
                </a:cubicBezTo>
                <a:lnTo>
                  <a:pt x="29797" y="89196"/>
                </a:lnTo>
                <a:cubicBezTo>
                  <a:pt x="49472" y="101457"/>
                  <a:pt x="91292" y="26941"/>
                  <a:pt x="74944" y="16866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2DE2B4F5-F5DA-3243-9303-425447934BB1}"/>
              </a:ext>
            </a:extLst>
          </p:cNvPr>
          <p:cNvSpPr/>
          <p:nvPr/>
        </p:nvSpPr>
        <p:spPr>
          <a:xfrm>
            <a:off x="3531948" y="8297164"/>
            <a:ext cx="349498" cy="405231"/>
          </a:xfrm>
          <a:custGeom>
            <a:avLst/>
            <a:gdLst>
              <a:gd name="connsiteX0" fmla="*/ 74422 w 78248"/>
              <a:gd name="connsiteY0" fmla="*/ 16535 h 90726"/>
              <a:gd name="connsiteX1" fmla="*/ 49995 w 78248"/>
              <a:gd name="connsiteY1" fmla="*/ 1708 h 90726"/>
              <a:gd name="connsiteX2" fmla="*/ 33457 w 78248"/>
              <a:gd name="connsiteY2" fmla="*/ 5795 h 90726"/>
              <a:gd name="connsiteX3" fmla="*/ 1711 w 78248"/>
              <a:gd name="connsiteY3" fmla="*/ 58069 h 90726"/>
              <a:gd name="connsiteX4" fmla="*/ 5798 w 78248"/>
              <a:gd name="connsiteY4" fmla="*/ 74608 h 90726"/>
              <a:gd name="connsiteX5" fmla="*/ 30226 w 78248"/>
              <a:gd name="connsiteY5" fmla="*/ 89435 h 90726"/>
              <a:gd name="connsiteX6" fmla="*/ 74422 w 78248"/>
              <a:gd name="connsiteY6" fmla="*/ 16535 h 90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248" h="90726">
                <a:moveTo>
                  <a:pt x="74422" y="16535"/>
                </a:moveTo>
                <a:lnTo>
                  <a:pt x="49995" y="1708"/>
                </a:lnTo>
                <a:cubicBezTo>
                  <a:pt x="44302" y="-1714"/>
                  <a:pt x="36907" y="111"/>
                  <a:pt x="33457" y="5795"/>
                </a:cubicBezTo>
                <a:cubicBezTo>
                  <a:pt x="24304" y="24043"/>
                  <a:pt x="13687" y="41532"/>
                  <a:pt x="1711" y="58069"/>
                </a:cubicBezTo>
                <a:cubicBezTo>
                  <a:pt x="-1710" y="63763"/>
                  <a:pt x="115" y="71157"/>
                  <a:pt x="5798" y="74608"/>
                </a:cubicBezTo>
                <a:lnTo>
                  <a:pt x="30226" y="89435"/>
                </a:lnTo>
                <a:cubicBezTo>
                  <a:pt x="49995" y="101315"/>
                  <a:pt x="90866" y="26514"/>
                  <a:pt x="74422" y="16535"/>
                </a:cubicBezTo>
                <a:close/>
              </a:path>
            </a:pathLst>
          </a:custGeom>
          <a:solidFill>
            <a:schemeClr val="accent1"/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500FD502-D564-6B40-8C2E-4D44B2C2D59A}"/>
              </a:ext>
            </a:extLst>
          </p:cNvPr>
          <p:cNvSpPr/>
          <p:nvPr/>
        </p:nvSpPr>
        <p:spPr>
          <a:xfrm>
            <a:off x="3310800" y="8905944"/>
            <a:ext cx="260694" cy="387704"/>
          </a:xfrm>
          <a:custGeom>
            <a:avLst/>
            <a:gdLst>
              <a:gd name="connsiteX0" fmla="*/ 44760 w 58366"/>
              <a:gd name="connsiteY0" fmla="*/ 1609 h 86802"/>
              <a:gd name="connsiteX1" fmla="*/ 16246 w 58366"/>
              <a:gd name="connsiteY1" fmla="*/ -7 h 86802"/>
              <a:gd name="connsiteX2" fmla="*/ 3415 w 58366"/>
              <a:gd name="connsiteY2" fmla="*/ 11399 h 86802"/>
              <a:gd name="connsiteX3" fmla="*/ -7 w 58366"/>
              <a:gd name="connsiteY3" fmla="*/ 72418 h 86802"/>
              <a:gd name="connsiteX4" fmla="*/ 11589 w 58366"/>
              <a:gd name="connsiteY4" fmla="*/ 85249 h 86802"/>
              <a:gd name="connsiteX5" fmla="*/ 40103 w 58366"/>
              <a:gd name="connsiteY5" fmla="*/ 86770 h 86802"/>
              <a:gd name="connsiteX6" fmla="*/ 44665 w 58366"/>
              <a:gd name="connsiteY6" fmla="*/ 1229 h 8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366" h="86802">
                <a:moveTo>
                  <a:pt x="44760" y="1609"/>
                </a:moveTo>
                <a:lnTo>
                  <a:pt x="16246" y="-7"/>
                </a:lnTo>
                <a:cubicBezTo>
                  <a:pt x="9593" y="-282"/>
                  <a:pt x="3918" y="4765"/>
                  <a:pt x="3415" y="11399"/>
                </a:cubicBezTo>
                <a:cubicBezTo>
                  <a:pt x="4051" y="31796"/>
                  <a:pt x="2902" y="52221"/>
                  <a:pt x="-7" y="72418"/>
                </a:cubicBezTo>
                <a:cubicBezTo>
                  <a:pt x="-226" y="79118"/>
                  <a:pt x="4897" y="84793"/>
                  <a:pt x="11589" y="85249"/>
                </a:cubicBezTo>
                <a:lnTo>
                  <a:pt x="40103" y="86770"/>
                </a:lnTo>
                <a:cubicBezTo>
                  <a:pt x="63009" y="88100"/>
                  <a:pt x="64150" y="2655"/>
                  <a:pt x="44665" y="1229"/>
                </a:cubicBezTo>
                <a:close/>
              </a:path>
            </a:pathLst>
          </a:custGeom>
          <a:solidFill>
            <a:schemeClr val="accent1"/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9D75706D-70F9-5049-A0AC-3E90E8E66ACA}"/>
              </a:ext>
            </a:extLst>
          </p:cNvPr>
          <p:cNvSpPr/>
          <p:nvPr/>
        </p:nvSpPr>
        <p:spPr>
          <a:xfrm>
            <a:off x="4014537" y="7924466"/>
            <a:ext cx="407229" cy="323641"/>
          </a:xfrm>
          <a:custGeom>
            <a:avLst/>
            <a:gdLst>
              <a:gd name="connsiteX0" fmla="*/ 90984 w 91173"/>
              <a:gd name="connsiteY0" fmla="*/ 34016 h 72459"/>
              <a:gd name="connsiteX1" fmla="*/ 80338 w 91173"/>
              <a:gd name="connsiteY1" fmla="*/ 7593 h 72459"/>
              <a:gd name="connsiteX2" fmla="*/ 64656 w 91173"/>
              <a:gd name="connsiteY2" fmla="*/ 845 h 72459"/>
              <a:gd name="connsiteX3" fmla="*/ 64656 w 91173"/>
              <a:gd name="connsiteY3" fmla="*/ 845 h 72459"/>
              <a:gd name="connsiteX4" fmla="*/ 7627 w 91173"/>
              <a:gd name="connsiteY4" fmla="*/ 23656 h 72459"/>
              <a:gd name="connsiteX5" fmla="*/ 803 w 91173"/>
              <a:gd name="connsiteY5" fmla="*/ 39158 h 72459"/>
              <a:gd name="connsiteX6" fmla="*/ 879 w 91173"/>
              <a:gd name="connsiteY6" fmla="*/ 39338 h 72459"/>
              <a:gd name="connsiteX7" fmla="*/ 11429 w 91173"/>
              <a:gd name="connsiteY7" fmla="*/ 65666 h 72459"/>
              <a:gd name="connsiteX8" fmla="*/ 90699 w 91173"/>
              <a:gd name="connsiteY8" fmla="*/ 34016 h 72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173" h="72459">
                <a:moveTo>
                  <a:pt x="90984" y="34016"/>
                </a:moveTo>
                <a:lnTo>
                  <a:pt x="80338" y="7593"/>
                </a:lnTo>
                <a:cubicBezTo>
                  <a:pt x="77877" y="1396"/>
                  <a:pt x="70853" y="-1626"/>
                  <a:pt x="64656" y="845"/>
                </a:cubicBezTo>
                <a:cubicBezTo>
                  <a:pt x="64656" y="845"/>
                  <a:pt x="64656" y="845"/>
                  <a:pt x="64656" y="845"/>
                </a:cubicBezTo>
                <a:cubicBezTo>
                  <a:pt x="46283" y="9950"/>
                  <a:pt x="27207" y="17573"/>
                  <a:pt x="7627" y="23656"/>
                </a:cubicBezTo>
                <a:cubicBezTo>
                  <a:pt x="1459" y="26051"/>
                  <a:pt x="-1592" y="32999"/>
                  <a:pt x="803" y="39158"/>
                </a:cubicBezTo>
                <a:cubicBezTo>
                  <a:pt x="832" y="39214"/>
                  <a:pt x="851" y="39281"/>
                  <a:pt x="879" y="39338"/>
                </a:cubicBezTo>
                <a:cubicBezTo>
                  <a:pt x="4396" y="48272"/>
                  <a:pt x="8008" y="56921"/>
                  <a:pt x="11429" y="65666"/>
                </a:cubicBezTo>
                <a:cubicBezTo>
                  <a:pt x="20078" y="87241"/>
                  <a:pt x="97827" y="51979"/>
                  <a:pt x="90699" y="34016"/>
                </a:cubicBezTo>
                <a:close/>
              </a:path>
            </a:pathLst>
          </a:custGeom>
          <a:solidFill>
            <a:schemeClr val="accent1"/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Freeform 143">
            <a:extLst>
              <a:ext uri="{FF2B5EF4-FFF2-40B4-BE49-F238E27FC236}">
                <a16:creationId xmlns:a16="http://schemas.microsoft.com/office/drawing/2014/main" id="{0C0DAAD5-7844-3E40-B99B-0FBE539C68B7}"/>
              </a:ext>
            </a:extLst>
          </p:cNvPr>
          <p:cNvSpPr/>
          <p:nvPr/>
        </p:nvSpPr>
        <p:spPr>
          <a:xfrm>
            <a:off x="4655375" y="7558349"/>
            <a:ext cx="396112" cy="374184"/>
          </a:xfrm>
          <a:custGeom>
            <a:avLst/>
            <a:gdLst>
              <a:gd name="connsiteX0" fmla="*/ 86943 w 88684"/>
              <a:gd name="connsiteY0" fmla="*/ 26642 h 83775"/>
              <a:gd name="connsiteX1" fmla="*/ 69074 w 88684"/>
              <a:gd name="connsiteY1" fmla="*/ 4497 h 83775"/>
              <a:gd name="connsiteX2" fmla="*/ 51965 w 88684"/>
              <a:gd name="connsiteY2" fmla="*/ 2691 h 83775"/>
              <a:gd name="connsiteX3" fmla="*/ 4442 w 88684"/>
              <a:gd name="connsiteY3" fmla="*/ 41279 h 83775"/>
              <a:gd name="connsiteX4" fmla="*/ 2731 w 88684"/>
              <a:gd name="connsiteY4" fmla="*/ 58387 h 83775"/>
              <a:gd name="connsiteX5" fmla="*/ 20695 w 88684"/>
              <a:gd name="connsiteY5" fmla="*/ 80247 h 83775"/>
              <a:gd name="connsiteX6" fmla="*/ 87228 w 88684"/>
              <a:gd name="connsiteY6" fmla="*/ 26642 h 8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684" h="83775">
                <a:moveTo>
                  <a:pt x="86943" y="26642"/>
                </a:moveTo>
                <a:lnTo>
                  <a:pt x="69074" y="4497"/>
                </a:lnTo>
                <a:cubicBezTo>
                  <a:pt x="64844" y="-722"/>
                  <a:pt x="57193" y="-1539"/>
                  <a:pt x="51965" y="2691"/>
                </a:cubicBezTo>
                <a:cubicBezTo>
                  <a:pt x="37243" y="16871"/>
                  <a:pt x="21341" y="29778"/>
                  <a:pt x="4442" y="41279"/>
                </a:cubicBezTo>
                <a:cubicBezTo>
                  <a:pt x="-748" y="45537"/>
                  <a:pt x="-1517" y="53188"/>
                  <a:pt x="2731" y="58387"/>
                </a:cubicBezTo>
                <a:lnTo>
                  <a:pt x="20695" y="80247"/>
                </a:lnTo>
                <a:cubicBezTo>
                  <a:pt x="35142" y="98306"/>
                  <a:pt x="99014" y="41564"/>
                  <a:pt x="87228" y="26642"/>
                </a:cubicBezTo>
                <a:close/>
              </a:path>
            </a:pathLst>
          </a:custGeom>
          <a:solidFill>
            <a:schemeClr val="accent1"/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Freeform 144">
            <a:extLst>
              <a:ext uri="{FF2B5EF4-FFF2-40B4-BE49-F238E27FC236}">
                <a16:creationId xmlns:a16="http://schemas.microsoft.com/office/drawing/2014/main" id="{70807AA6-4FF4-7041-AFC0-C4830FCCDDB4}"/>
              </a:ext>
            </a:extLst>
          </p:cNvPr>
          <p:cNvSpPr/>
          <p:nvPr/>
        </p:nvSpPr>
        <p:spPr>
          <a:xfrm>
            <a:off x="5187587" y="7054447"/>
            <a:ext cx="350410" cy="405124"/>
          </a:xfrm>
          <a:custGeom>
            <a:avLst/>
            <a:gdLst>
              <a:gd name="connsiteX0" fmla="*/ 74621 w 78452"/>
              <a:gd name="connsiteY0" fmla="*/ 16565 h 90702"/>
              <a:gd name="connsiteX1" fmla="*/ 50289 w 78452"/>
              <a:gd name="connsiteY1" fmla="*/ 1833 h 90702"/>
              <a:gd name="connsiteX2" fmla="*/ 33893 w 78452"/>
              <a:gd name="connsiteY2" fmla="*/ 5502 h 90702"/>
              <a:gd name="connsiteX3" fmla="*/ 33750 w 78452"/>
              <a:gd name="connsiteY3" fmla="*/ 5730 h 90702"/>
              <a:gd name="connsiteX4" fmla="*/ 1815 w 78452"/>
              <a:gd name="connsiteY4" fmla="*/ 57815 h 90702"/>
              <a:gd name="connsiteX5" fmla="*/ 5712 w 78452"/>
              <a:gd name="connsiteY5" fmla="*/ 74543 h 90702"/>
              <a:gd name="connsiteX6" fmla="*/ 30044 w 78452"/>
              <a:gd name="connsiteY6" fmla="*/ 89370 h 90702"/>
              <a:gd name="connsiteX7" fmla="*/ 74621 w 78452"/>
              <a:gd name="connsiteY7" fmla="*/ 16565 h 9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52" h="90702">
                <a:moveTo>
                  <a:pt x="74621" y="16565"/>
                </a:moveTo>
                <a:cubicBezTo>
                  <a:pt x="66542" y="11813"/>
                  <a:pt x="58558" y="7061"/>
                  <a:pt x="50289" y="1833"/>
                </a:cubicBezTo>
                <a:cubicBezTo>
                  <a:pt x="44747" y="-1683"/>
                  <a:pt x="37410" y="-39"/>
                  <a:pt x="33893" y="5502"/>
                </a:cubicBezTo>
                <a:cubicBezTo>
                  <a:pt x="33845" y="5578"/>
                  <a:pt x="33798" y="5654"/>
                  <a:pt x="33750" y="5730"/>
                </a:cubicBezTo>
                <a:cubicBezTo>
                  <a:pt x="24540" y="23931"/>
                  <a:pt x="13857" y="41353"/>
                  <a:pt x="1815" y="57815"/>
                </a:cubicBezTo>
                <a:cubicBezTo>
                  <a:pt x="-1721" y="63508"/>
                  <a:pt x="28" y="70988"/>
                  <a:pt x="5712" y="74543"/>
                </a:cubicBezTo>
                <a:cubicBezTo>
                  <a:pt x="13790" y="79580"/>
                  <a:pt x="21965" y="84048"/>
                  <a:pt x="30044" y="89370"/>
                </a:cubicBezTo>
                <a:cubicBezTo>
                  <a:pt x="49813" y="101441"/>
                  <a:pt x="91159" y="26735"/>
                  <a:pt x="74621" y="16565"/>
                </a:cubicBezTo>
                <a:close/>
              </a:path>
            </a:pathLst>
          </a:custGeom>
          <a:solidFill>
            <a:schemeClr val="accent1"/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33357ECD-18DE-E94C-B309-B83A82872A1B}"/>
              </a:ext>
            </a:extLst>
          </p:cNvPr>
          <p:cNvSpPr/>
          <p:nvPr/>
        </p:nvSpPr>
        <p:spPr>
          <a:xfrm>
            <a:off x="4828463" y="8623087"/>
            <a:ext cx="396885" cy="371133"/>
          </a:xfrm>
          <a:custGeom>
            <a:avLst/>
            <a:gdLst>
              <a:gd name="connsiteX0" fmla="*/ 87445 w 88857"/>
              <a:gd name="connsiteY0" fmla="*/ 27300 h 83092"/>
              <a:gd name="connsiteX1" fmla="*/ 69957 w 88857"/>
              <a:gd name="connsiteY1" fmla="*/ 4679 h 83092"/>
              <a:gd name="connsiteX2" fmla="*/ 53038 w 88857"/>
              <a:gd name="connsiteY2" fmla="*/ 2493 h 83092"/>
              <a:gd name="connsiteX3" fmla="*/ 4659 w 88857"/>
              <a:gd name="connsiteY3" fmla="*/ 39941 h 83092"/>
              <a:gd name="connsiteX4" fmla="*/ 2473 w 88857"/>
              <a:gd name="connsiteY4" fmla="*/ 56736 h 83092"/>
              <a:gd name="connsiteX5" fmla="*/ 2568 w 88857"/>
              <a:gd name="connsiteY5" fmla="*/ 56859 h 83092"/>
              <a:gd name="connsiteX6" fmla="*/ 20057 w 88857"/>
              <a:gd name="connsiteY6" fmla="*/ 79385 h 83092"/>
              <a:gd name="connsiteX7" fmla="*/ 87445 w 88857"/>
              <a:gd name="connsiteY7" fmla="*/ 27300 h 8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857" h="83092">
                <a:moveTo>
                  <a:pt x="87445" y="27300"/>
                </a:moveTo>
                <a:cubicBezTo>
                  <a:pt x="81552" y="19791"/>
                  <a:pt x="75850" y="12188"/>
                  <a:pt x="69957" y="4679"/>
                </a:cubicBezTo>
                <a:cubicBezTo>
                  <a:pt x="65889" y="-596"/>
                  <a:pt x="58313" y="-1575"/>
                  <a:pt x="53038" y="2493"/>
                </a:cubicBezTo>
                <a:cubicBezTo>
                  <a:pt x="37964" y="16284"/>
                  <a:pt x="21787" y="28802"/>
                  <a:pt x="4659" y="39941"/>
                </a:cubicBezTo>
                <a:cubicBezTo>
                  <a:pt x="-578" y="43971"/>
                  <a:pt x="-1566" y="51489"/>
                  <a:pt x="2473" y="56736"/>
                </a:cubicBezTo>
                <a:cubicBezTo>
                  <a:pt x="2502" y="56774"/>
                  <a:pt x="2540" y="56821"/>
                  <a:pt x="2568" y="56859"/>
                </a:cubicBezTo>
                <a:cubicBezTo>
                  <a:pt x="8271" y="64368"/>
                  <a:pt x="14164" y="71876"/>
                  <a:pt x="20057" y="79385"/>
                </a:cubicBezTo>
                <a:cubicBezTo>
                  <a:pt x="34124" y="97729"/>
                  <a:pt x="99136" y="42507"/>
                  <a:pt x="87445" y="2730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63ABFF00-5BCC-B647-83C1-858B6EFC1AF2}"/>
              </a:ext>
            </a:extLst>
          </p:cNvPr>
          <p:cNvSpPr/>
          <p:nvPr/>
        </p:nvSpPr>
        <p:spPr>
          <a:xfrm>
            <a:off x="5422962" y="8214881"/>
            <a:ext cx="398863" cy="367328"/>
          </a:xfrm>
          <a:custGeom>
            <a:avLst/>
            <a:gdLst>
              <a:gd name="connsiteX0" fmla="*/ 87981 w 89300"/>
              <a:gd name="connsiteY0" fmla="*/ 27923 h 82240"/>
              <a:gd name="connsiteX1" fmla="*/ 71252 w 89300"/>
              <a:gd name="connsiteY1" fmla="*/ 4922 h 82240"/>
              <a:gd name="connsiteX2" fmla="*/ 54144 w 89300"/>
              <a:gd name="connsiteY2" fmla="*/ 2261 h 82240"/>
              <a:gd name="connsiteX3" fmla="*/ 4910 w 89300"/>
              <a:gd name="connsiteY3" fmla="*/ 38283 h 82240"/>
              <a:gd name="connsiteX4" fmla="*/ 2248 w 89300"/>
              <a:gd name="connsiteY4" fmla="*/ 55201 h 82240"/>
              <a:gd name="connsiteX5" fmla="*/ 18977 w 89300"/>
              <a:gd name="connsiteY5" fmla="*/ 78202 h 82240"/>
              <a:gd name="connsiteX6" fmla="*/ 87981 w 89300"/>
              <a:gd name="connsiteY6" fmla="*/ 27923 h 8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300" h="82240">
                <a:moveTo>
                  <a:pt x="87981" y="27923"/>
                </a:moveTo>
                <a:cubicBezTo>
                  <a:pt x="82278" y="20319"/>
                  <a:pt x="76765" y="12621"/>
                  <a:pt x="71252" y="4922"/>
                </a:cubicBezTo>
                <a:cubicBezTo>
                  <a:pt x="67203" y="-438"/>
                  <a:pt x="59628" y="-1607"/>
                  <a:pt x="54144" y="2261"/>
                </a:cubicBezTo>
                <a:cubicBezTo>
                  <a:pt x="38803" y="15672"/>
                  <a:pt x="22332" y="27724"/>
                  <a:pt x="4910" y="38283"/>
                </a:cubicBezTo>
                <a:cubicBezTo>
                  <a:pt x="-423" y="42266"/>
                  <a:pt x="-1601" y="49774"/>
                  <a:pt x="2248" y="55201"/>
                </a:cubicBezTo>
                <a:cubicBezTo>
                  <a:pt x="7761" y="62900"/>
                  <a:pt x="13464" y="70598"/>
                  <a:pt x="18977" y="78202"/>
                </a:cubicBezTo>
                <a:cubicBezTo>
                  <a:pt x="32758" y="97211"/>
                  <a:pt x="99386" y="43510"/>
                  <a:pt x="87981" y="2792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8" name="Freeform 117">
            <a:extLst>
              <a:ext uri="{FF2B5EF4-FFF2-40B4-BE49-F238E27FC236}">
                <a16:creationId xmlns:a16="http://schemas.microsoft.com/office/drawing/2014/main" id="{1600807D-51A5-E440-9A93-AACA87B5F0E3}"/>
              </a:ext>
            </a:extLst>
          </p:cNvPr>
          <p:cNvSpPr/>
          <p:nvPr/>
        </p:nvSpPr>
        <p:spPr>
          <a:xfrm>
            <a:off x="5977202" y="7713039"/>
            <a:ext cx="373869" cy="395780"/>
          </a:xfrm>
          <a:custGeom>
            <a:avLst/>
            <a:gdLst>
              <a:gd name="connsiteX0" fmla="*/ 81087 w 83704"/>
              <a:gd name="connsiteY0" fmla="*/ 21093 h 88610"/>
              <a:gd name="connsiteX1" fmla="*/ 59131 w 83704"/>
              <a:gd name="connsiteY1" fmla="*/ 2844 h 88610"/>
              <a:gd name="connsiteX2" fmla="*/ 42023 w 83704"/>
              <a:gd name="connsiteY2" fmla="*/ 4270 h 88610"/>
              <a:gd name="connsiteX3" fmla="*/ 2768 w 83704"/>
              <a:gd name="connsiteY3" fmla="*/ 51032 h 88610"/>
              <a:gd name="connsiteX4" fmla="*/ 4384 w 83704"/>
              <a:gd name="connsiteY4" fmla="*/ 68140 h 88610"/>
              <a:gd name="connsiteX5" fmla="*/ 26150 w 83704"/>
              <a:gd name="connsiteY5" fmla="*/ 86484 h 88610"/>
              <a:gd name="connsiteX6" fmla="*/ 81087 w 83704"/>
              <a:gd name="connsiteY6" fmla="*/ 21093 h 88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704" h="88610">
                <a:moveTo>
                  <a:pt x="81087" y="21093"/>
                </a:moveTo>
                <a:lnTo>
                  <a:pt x="59131" y="2844"/>
                </a:lnTo>
                <a:cubicBezTo>
                  <a:pt x="54008" y="-1471"/>
                  <a:pt x="46357" y="-834"/>
                  <a:pt x="42023" y="4270"/>
                </a:cubicBezTo>
                <a:cubicBezTo>
                  <a:pt x="30275" y="20931"/>
                  <a:pt x="17149" y="36576"/>
                  <a:pt x="2768" y="51032"/>
                </a:cubicBezTo>
                <a:cubicBezTo>
                  <a:pt x="-1499" y="56203"/>
                  <a:pt x="-777" y="63854"/>
                  <a:pt x="4384" y="68140"/>
                </a:cubicBezTo>
                <a:lnTo>
                  <a:pt x="26150" y="86484"/>
                </a:lnTo>
                <a:cubicBezTo>
                  <a:pt x="44019" y="101311"/>
                  <a:pt x="95819" y="33544"/>
                  <a:pt x="81087" y="2109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CFC257E2-BAA4-8D47-9A0C-5D7DD11B3154}"/>
              </a:ext>
            </a:extLst>
          </p:cNvPr>
          <p:cNvSpPr/>
          <p:nvPr/>
        </p:nvSpPr>
        <p:spPr>
          <a:xfrm>
            <a:off x="6402271" y="7104852"/>
            <a:ext cx="318680" cy="409836"/>
          </a:xfrm>
          <a:custGeom>
            <a:avLst/>
            <a:gdLst>
              <a:gd name="connsiteX0" fmla="*/ 65570 w 71348"/>
              <a:gd name="connsiteY0" fmla="*/ 11364 h 91757"/>
              <a:gd name="connsiteX1" fmla="*/ 39241 w 71348"/>
              <a:gd name="connsiteY1" fmla="*/ 909 h 91757"/>
              <a:gd name="connsiteX2" fmla="*/ 23464 w 71348"/>
              <a:gd name="connsiteY2" fmla="*/ 7420 h 91757"/>
              <a:gd name="connsiteX3" fmla="*/ 23369 w 71348"/>
              <a:gd name="connsiteY3" fmla="*/ 7657 h 91757"/>
              <a:gd name="connsiteX4" fmla="*/ 842 w 71348"/>
              <a:gd name="connsiteY4" fmla="*/ 64684 h 91757"/>
              <a:gd name="connsiteX5" fmla="*/ 7686 w 71348"/>
              <a:gd name="connsiteY5" fmla="*/ 80557 h 91757"/>
              <a:gd name="connsiteX6" fmla="*/ 34014 w 71348"/>
              <a:gd name="connsiteY6" fmla="*/ 91107 h 91757"/>
              <a:gd name="connsiteX7" fmla="*/ 65570 w 71348"/>
              <a:gd name="connsiteY7" fmla="*/ 11744 h 9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348" h="91757">
                <a:moveTo>
                  <a:pt x="65570" y="11364"/>
                </a:moveTo>
                <a:cubicBezTo>
                  <a:pt x="56825" y="8037"/>
                  <a:pt x="47891" y="4426"/>
                  <a:pt x="39241" y="909"/>
                </a:cubicBezTo>
                <a:cubicBezTo>
                  <a:pt x="33082" y="-1648"/>
                  <a:pt x="26020" y="1270"/>
                  <a:pt x="23464" y="7420"/>
                </a:cubicBezTo>
                <a:cubicBezTo>
                  <a:pt x="23435" y="7505"/>
                  <a:pt x="23397" y="7581"/>
                  <a:pt x="23369" y="7657"/>
                </a:cubicBezTo>
                <a:cubicBezTo>
                  <a:pt x="17466" y="27265"/>
                  <a:pt x="9929" y="46340"/>
                  <a:pt x="842" y="64684"/>
                </a:cubicBezTo>
                <a:cubicBezTo>
                  <a:pt x="-1629" y="70957"/>
                  <a:pt x="1432" y="78048"/>
                  <a:pt x="7686" y="80557"/>
                </a:cubicBezTo>
                <a:lnTo>
                  <a:pt x="34014" y="91107"/>
                </a:lnTo>
                <a:cubicBezTo>
                  <a:pt x="55399" y="99661"/>
                  <a:pt x="83628" y="18873"/>
                  <a:pt x="65570" y="11744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0" name="Freeform 119">
            <a:extLst>
              <a:ext uri="{FF2B5EF4-FFF2-40B4-BE49-F238E27FC236}">
                <a16:creationId xmlns:a16="http://schemas.microsoft.com/office/drawing/2014/main" id="{ECA573D2-473D-284B-8D7D-F8424E35CE46}"/>
              </a:ext>
            </a:extLst>
          </p:cNvPr>
          <p:cNvSpPr/>
          <p:nvPr/>
        </p:nvSpPr>
        <p:spPr>
          <a:xfrm>
            <a:off x="4272895" y="9022012"/>
            <a:ext cx="391105" cy="379790"/>
          </a:xfrm>
          <a:custGeom>
            <a:avLst/>
            <a:gdLst>
              <a:gd name="connsiteX0" fmla="*/ 85892 w 87563"/>
              <a:gd name="connsiteY0" fmla="*/ 25332 h 85030"/>
              <a:gd name="connsiteX1" fmla="*/ 66883 w 87563"/>
              <a:gd name="connsiteY1" fmla="*/ 3947 h 85030"/>
              <a:gd name="connsiteX2" fmla="*/ 49775 w 87563"/>
              <a:gd name="connsiteY2" fmla="*/ 3092 h 85030"/>
              <a:gd name="connsiteX3" fmla="*/ 4057 w 87563"/>
              <a:gd name="connsiteY3" fmla="*/ 43581 h 85030"/>
              <a:gd name="connsiteX4" fmla="*/ 3011 w 87563"/>
              <a:gd name="connsiteY4" fmla="*/ 60689 h 85030"/>
              <a:gd name="connsiteX5" fmla="*/ 22021 w 87563"/>
              <a:gd name="connsiteY5" fmla="*/ 81884 h 85030"/>
              <a:gd name="connsiteX6" fmla="*/ 85797 w 87563"/>
              <a:gd name="connsiteY6" fmla="*/ 25332 h 85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563" h="85030">
                <a:moveTo>
                  <a:pt x="85892" y="25332"/>
                </a:moveTo>
                <a:cubicBezTo>
                  <a:pt x="79714" y="18204"/>
                  <a:pt x="73251" y="11075"/>
                  <a:pt x="66883" y="3947"/>
                </a:cubicBezTo>
                <a:cubicBezTo>
                  <a:pt x="62378" y="-986"/>
                  <a:pt x="54745" y="-1366"/>
                  <a:pt x="49775" y="3092"/>
                </a:cubicBezTo>
                <a:cubicBezTo>
                  <a:pt x="35622" y="17767"/>
                  <a:pt x="20329" y="31301"/>
                  <a:pt x="4057" y="43581"/>
                </a:cubicBezTo>
                <a:cubicBezTo>
                  <a:pt x="-933" y="48029"/>
                  <a:pt x="-1399" y="55671"/>
                  <a:pt x="3011" y="60689"/>
                </a:cubicBezTo>
                <a:cubicBezTo>
                  <a:pt x="9474" y="67817"/>
                  <a:pt x="15653" y="74756"/>
                  <a:pt x="22021" y="81884"/>
                </a:cubicBezTo>
                <a:cubicBezTo>
                  <a:pt x="37323" y="99182"/>
                  <a:pt x="98629" y="39779"/>
                  <a:pt x="85797" y="25332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6127B10A-F3E3-CD4D-B405-CC9B71E74A54}"/>
              </a:ext>
            </a:extLst>
          </p:cNvPr>
          <p:cNvSpPr/>
          <p:nvPr/>
        </p:nvSpPr>
        <p:spPr>
          <a:xfrm>
            <a:off x="3914076" y="9564697"/>
            <a:ext cx="331829" cy="407362"/>
          </a:xfrm>
          <a:custGeom>
            <a:avLst/>
            <a:gdLst>
              <a:gd name="connsiteX0" fmla="*/ 69469 w 74292"/>
              <a:gd name="connsiteY0" fmla="*/ 13514 h 91203"/>
              <a:gd name="connsiteX1" fmla="*/ 43806 w 74292"/>
              <a:gd name="connsiteY1" fmla="*/ 1158 h 91203"/>
              <a:gd name="connsiteX2" fmla="*/ 27554 w 74292"/>
              <a:gd name="connsiteY2" fmla="*/ 6861 h 91203"/>
              <a:gd name="connsiteX3" fmla="*/ 1226 w 74292"/>
              <a:gd name="connsiteY3" fmla="*/ 61797 h 91203"/>
              <a:gd name="connsiteX4" fmla="*/ 6729 w 74292"/>
              <a:gd name="connsiteY4" fmla="*/ 77955 h 91203"/>
              <a:gd name="connsiteX5" fmla="*/ 6928 w 74292"/>
              <a:gd name="connsiteY5" fmla="*/ 78050 h 91203"/>
              <a:gd name="connsiteX6" fmla="*/ 32591 w 74292"/>
              <a:gd name="connsiteY6" fmla="*/ 90310 h 91203"/>
              <a:gd name="connsiteX7" fmla="*/ 69469 w 74292"/>
              <a:gd name="connsiteY7" fmla="*/ 13514 h 9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292" h="91203">
                <a:moveTo>
                  <a:pt x="69469" y="13514"/>
                </a:moveTo>
                <a:lnTo>
                  <a:pt x="43806" y="1158"/>
                </a:lnTo>
                <a:cubicBezTo>
                  <a:pt x="37742" y="-1703"/>
                  <a:pt x="30500" y="835"/>
                  <a:pt x="27554" y="6861"/>
                </a:cubicBezTo>
                <a:cubicBezTo>
                  <a:pt x="20301" y="25860"/>
                  <a:pt x="11491" y="44242"/>
                  <a:pt x="1226" y="61797"/>
                </a:cubicBezTo>
                <a:cubicBezTo>
                  <a:pt x="-1712" y="67775"/>
                  <a:pt x="750" y="75018"/>
                  <a:pt x="6729" y="77955"/>
                </a:cubicBezTo>
                <a:cubicBezTo>
                  <a:pt x="6795" y="77983"/>
                  <a:pt x="6862" y="78021"/>
                  <a:pt x="6928" y="78050"/>
                </a:cubicBezTo>
                <a:lnTo>
                  <a:pt x="32591" y="90310"/>
                </a:lnTo>
                <a:cubicBezTo>
                  <a:pt x="53406" y="100290"/>
                  <a:pt x="86768" y="21878"/>
                  <a:pt x="69469" y="13514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751B974C-34ED-DA40-86C7-4DBF51481648}"/>
              </a:ext>
            </a:extLst>
          </p:cNvPr>
          <p:cNvSpPr/>
          <p:nvPr/>
        </p:nvSpPr>
        <p:spPr>
          <a:xfrm>
            <a:off x="5458644" y="9256376"/>
            <a:ext cx="405264" cy="349306"/>
          </a:xfrm>
          <a:custGeom>
            <a:avLst/>
            <a:gdLst>
              <a:gd name="connsiteX0" fmla="*/ 89877 w 90733"/>
              <a:gd name="connsiteY0" fmla="*/ 30838 h 78205"/>
              <a:gd name="connsiteX1" fmla="*/ 75525 w 90733"/>
              <a:gd name="connsiteY1" fmla="*/ 6222 h 78205"/>
              <a:gd name="connsiteX2" fmla="*/ 59120 w 90733"/>
              <a:gd name="connsiteY2" fmla="*/ 1488 h 78205"/>
              <a:gd name="connsiteX3" fmla="*/ 58987 w 90733"/>
              <a:gd name="connsiteY3" fmla="*/ 1564 h 78205"/>
              <a:gd name="connsiteX4" fmla="*/ 6046 w 90733"/>
              <a:gd name="connsiteY4" fmla="*/ 31884 h 78205"/>
              <a:gd name="connsiteX5" fmla="*/ 1579 w 90733"/>
              <a:gd name="connsiteY5" fmla="*/ 48422 h 78205"/>
              <a:gd name="connsiteX6" fmla="*/ 15646 w 90733"/>
              <a:gd name="connsiteY6" fmla="*/ 73228 h 78205"/>
              <a:gd name="connsiteX7" fmla="*/ 89877 w 90733"/>
              <a:gd name="connsiteY7" fmla="*/ 30838 h 7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733" h="78205">
                <a:moveTo>
                  <a:pt x="89877" y="30838"/>
                </a:moveTo>
                <a:cubicBezTo>
                  <a:pt x="85030" y="22569"/>
                  <a:pt x="80373" y="14395"/>
                  <a:pt x="75525" y="6222"/>
                </a:cubicBezTo>
                <a:cubicBezTo>
                  <a:pt x="72303" y="386"/>
                  <a:pt x="64956" y="-1734"/>
                  <a:pt x="59120" y="1488"/>
                </a:cubicBezTo>
                <a:cubicBezTo>
                  <a:pt x="59082" y="1517"/>
                  <a:pt x="59035" y="1536"/>
                  <a:pt x="58987" y="1564"/>
                </a:cubicBezTo>
                <a:cubicBezTo>
                  <a:pt x="42240" y="13169"/>
                  <a:pt x="24523" y="23311"/>
                  <a:pt x="6046" y="31884"/>
                </a:cubicBezTo>
                <a:cubicBezTo>
                  <a:pt x="267" y="35239"/>
                  <a:pt x="-1719" y="42614"/>
                  <a:pt x="1579" y="48422"/>
                </a:cubicBezTo>
                <a:cubicBezTo>
                  <a:pt x="6236" y="56691"/>
                  <a:pt x="11083" y="64864"/>
                  <a:pt x="15646" y="73228"/>
                </a:cubicBezTo>
                <a:cubicBezTo>
                  <a:pt x="27051" y="93188"/>
                  <a:pt x="99287" y="47566"/>
                  <a:pt x="89877" y="30838"/>
                </a:cubicBezTo>
                <a:close/>
              </a:path>
            </a:pathLst>
          </a:custGeom>
          <a:solidFill>
            <a:schemeClr val="accent3"/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46D912D7-D8CC-6F4F-800A-9176DA8E295C}"/>
              </a:ext>
            </a:extLst>
          </p:cNvPr>
          <p:cNvSpPr/>
          <p:nvPr/>
        </p:nvSpPr>
        <p:spPr>
          <a:xfrm>
            <a:off x="4962053" y="9694008"/>
            <a:ext cx="351451" cy="404606"/>
          </a:xfrm>
          <a:custGeom>
            <a:avLst/>
            <a:gdLst>
              <a:gd name="connsiteX0" fmla="*/ 74930 w 78685"/>
              <a:gd name="connsiteY0" fmla="*/ 16784 h 90586"/>
              <a:gd name="connsiteX1" fmla="*/ 50883 w 78685"/>
              <a:gd name="connsiteY1" fmla="*/ 1862 h 90586"/>
              <a:gd name="connsiteX2" fmla="*/ 34155 w 78685"/>
              <a:gd name="connsiteY2" fmla="*/ 5569 h 90586"/>
              <a:gd name="connsiteX3" fmla="*/ 1839 w 78685"/>
              <a:gd name="connsiteY3" fmla="*/ 57463 h 90586"/>
              <a:gd name="connsiteX4" fmla="*/ 5641 w 78685"/>
              <a:gd name="connsiteY4" fmla="*/ 74191 h 90586"/>
              <a:gd name="connsiteX5" fmla="*/ 29878 w 78685"/>
              <a:gd name="connsiteY5" fmla="*/ 89208 h 90586"/>
              <a:gd name="connsiteX6" fmla="*/ 74930 w 78685"/>
              <a:gd name="connsiteY6" fmla="*/ 16784 h 9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85" h="90586">
                <a:moveTo>
                  <a:pt x="74930" y="16784"/>
                </a:moveTo>
                <a:lnTo>
                  <a:pt x="50883" y="1862"/>
                </a:lnTo>
                <a:cubicBezTo>
                  <a:pt x="45237" y="-1702"/>
                  <a:pt x="37767" y="-49"/>
                  <a:pt x="34155" y="5569"/>
                </a:cubicBezTo>
                <a:cubicBezTo>
                  <a:pt x="24764" y="23694"/>
                  <a:pt x="13958" y="41049"/>
                  <a:pt x="1839" y="57463"/>
                </a:cubicBezTo>
                <a:cubicBezTo>
                  <a:pt x="-1706" y="63137"/>
                  <a:pt x="-14" y="70608"/>
                  <a:pt x="5641" y="74191"/>
                </a:cubicBezTo>
                <a:lnTo>
                  <a:pt x="29878" y="89208"/>
                </a:lnTo>
                <a:cubicBezTo>
                  <a:pt x="49457" y="101469"/>
                  <a:pt x="91373" y="27144"/>
                  <a:pt x="74930" y="16784"/>
                </a:cubicBezTo>
                <a:close/>
              </a:path>
            </a:pathLst>
          </a:custGeom>
          <a:solidFill>
            <a:schemeClr val="accent3"/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146B4D38-5F3F-D447-8B55-190066C674FB}"/>
              </a:ext>
            </a:extLst>
          </p:cNvPr>
          <p:cNvSpPr/>
          <p:nvPr/>
        </p:nvSpPr>
        <p:spPr>
          <a:xfrm>
            <a:off x="6063085" y="8890963"/>
            <a:ext cx="386611" cy="385320"/>
          </a:xfrm>
          <a:custGeom>
            <a:avLst/>
            <a:gdLst>
              <a:gd name="connsiteX0" fmla="*/ 84290 w 86557"/>
              <a:gd name="connsiteY0" fmla="*/ 24067 h 86268"/>
              <a:gd name="connsiteX1" fmla="*/ 64711 w 86557"/>
              <a:gd name="connsiteY1" fmla="*/ 3537 h 86268"/>
              <a:gd name="connsiteX2" fmla="*/ 47640 w 86557"/>
              <a:gd name="connsiteY2" fmla="*/ 3499 h 86268"/>
              <a:gd name="connsiteX3" fmla="*/ 47602 w 86557"/>
              <a:gd name="connsiteY3" fmla="*/ 3537 h 86268"/>
              <a:gd name="connsiteX4" fmla="*/ 3501 w 86557"/>
              <a:gd name="connsiteY4" fmla="*/ 45832 h 86268"/>
              <a:gd name="connsiteX5" fmla="*/ 3501 w 86557"/>
              <a:gd name="connsiteY5" fmla="*/ 62941 h 86268"/>
              <a:gd name="connsiteX6" fmla="*/ 23080 w 86557"/>
              <a:gd name="connsiteY6" fmla="*/ 83375 h 86268"/>
              <a:gd name="connsiteX7" fmla="*/ 84576 w 86557"/>
              <a:gd name="connsiteY7" fmla="*/ 24447 h 8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557" h="86268">
                <a:moveTo>
                  <a:pt x="84290" y="24067"/>
                </a:moveTo>
                <a:cubicBezTo>
                  <a:pt x="77922" y="17034"/>
                  <a:pt x="71269" y="10286"/>
                  <a:pt x="64711" y="3537"/>
                </a:cubicBezTo>
                <a:cubicBezTo>
                  <a:pt x="60006" y="-1186"/>
                  <a:pt x="52364" y="-1205"/>
                  <a:pt x="47640" y="3499"/>
                </a:cubicBezTo>
                <a:cubicBezTo>
                  <a:pt x="47631" y="3509"/>
                  <a:pt x="47612" y="3528"/>
                  <a:pt x="47602" y="3537"/>
                </a:cubicBezTo>
                <a:cubicBezTo>
                  <a:pt x="34020" y="18754"/>
                  <a:pt x="19278" y="32897"/>
                  <a:pt x="3501" y="45832"/>
                </a:cubicBezTo>
                <a:cubicBezTo>
                  <a:pt x="-1185" y="50575"/>
                  <a:pt x="-1185" y="58198"/>
                  <a:pt x="3501" y="62941"/>
                </a:cubicBezTo>
                <a:cubicBezTo>
                  <a:pt x="9869" y="69689"/>
                  <a:pt x="16522" y="76627"/>
                  <a:pt x="23080" y="83375"/>
                </a:cubicBezTo>
                <a:cubicBezTo>
                  <a:pt x="39143" y="100198"/>
                  <a:pt x="97977" y="38324"/>
                  <a:pt x="84576" y="24447"/>
                </a:cubicBezTo>
                <a:close/>
              </a:path>
            </a:pathLst>
          </a:custGeom>
          <a:solidFill>
            <a:schemeClr val="accent3"/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83EBC487-9354-EC46-A234-29AEDEA11EA1}"/>
              </a:ext>
            </a:extLst>
          </p:cNvPr>
          <p:cNvSpPr/>
          <p:nvPr/>
        </p:nvSpPr>
        <p:spPr>
          <a:xfrm>
            <a:off x="6514175" y="8326772"/>
            <a:ext cx="282787" cy="399988"/>
          </a:xfrm>
          <a:custGeom>
            <a:avLst/>
            <a:gdLst>
              <a:gd name="connsiteX0" fmla="*/ 54392 w 63312"/>
              <a:gd name="connsiteY0" fmla="*/ 5724 h 89552"/>
              <a:gd name="connsiteX1" fmla="*/ 26448 w 63312"/>
              <a:gd name="connsiteY1" fmla="*/ 212 h 89552"/>
              <a:gd name="connsiteX2" fmla="*/ 12191 w 63312"/>
              <a:gd name="connsiteY2" fmla="*/ 9716 h 89552"/>
              <a:gd name="connsiteX3" fmla="*/ 215 w 63312"/>
              <a:gd name="connsiteY3" fmla="*/ 69404 h 89552"/>
              <a:gd name="connsiteX4" fmla="*/ 9720 w 63312"/>
              <a:gd name="connsiteY4" fmla="*/ 83661 h 89552"/>
              <a:gd name="connsiteX5" fmla="*/ 37474 w 63312"/>
              <a:gd name="connsiteY5" fmla="*/ 89364 h 89552"/>
              <a:gd name="connsiteX6" fmla="*/ 54202 w 63312"/>
              <a:gd name="connsiteY6" fmla="*/ 5534 h 89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12" h="89552">
                <a:moveTo>
                  <a:pt x="54392" y="5724"/>
                </a:moveTo>
                <a:cubicBezTo>
                  <a:pt x="44887" y="4013"/>
                  <a:pt x="35383" y="2017"/>
                  <a:pt x="26448" y="212"/>
                </a:cubicBezTo>
                <a:cubicBezTo>
                  <a:pt x="19890" y="-1072"/>
                  <a:pt x="13531" y="3168"/>
                  <a:pt x="12191" y="9716"/>
                </a:cubicBezTo>
                <a:cubicBezTo>
                  <a:pt x="9843" y="29904"/>
                  <a:pt x="5833" y="49873"/>
                  <a:pt x="215" y="69404"/>
                </a:cubicBezTo>
                <a:cubicBezTo>
                  <a:pt x="-1068" y="75963"/>
                  <a:pt x="3171" y="82321"/>
                  <a:pt x="9720" y="83661"/>
                </a:cubicBezTo>
                <a:cubicBezTo>
                  <a:pt x="19225" y="85657"/>
                  <a:pt x="28254" y="87368"/>
                  <a:pt x="37474" y="89364"/>
                </a:cubicBezTo>
                <a:cubicBezTo>
                  <a:pt x="60095" y="93831"/>
                  <a:pt x="73116" y="9336"/>
                  <a:pt x="54202" y="5534"/>
                </a:cubicBezTo>
                <a:close/>
              </a:path>
            </a:pathLst>
          </a:custGeom>
          <a:solidFill>
            <a:schemeClr val="accent3"/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7F06F5AD-4F50-E44B-B758-F64799050E8F}"/>
              </a:ext>
            </a:extLst>
          </p:cNvPr>
          <p:cNvSpPr/>
          <p:nvPr/>
        </p:nvSpPr>
        <p:spPr>
          <a:xfrm>
            <a:off x="3752158" y="8081894"/>
            <a:ext cx="396424" cy="371303"/>
          </a:xfrm>
          <a:custGeom>
            <a:avLst/>
            <a:gdLst>
              <a:gd name="connsiteX0" fmla="*/ 87281 w 88754"/>
              <a:gd name="connsiteY0" fmla="*/ 27283 h 83130"/>
              <a:gd name="connsiteX1" fmla="*/ 70077 w 88754"/>
              <a:gd name="connsiteY1" fmla="*/ 4567 h 83130"/>
              <a:gd name="connsiteX2" fmla="*/ 52874 w 88754"/>
              <a:gd name="connsiteY2" fmla="*/ 2476 h 83130"/>
              <a:gd name="connsiteX3" fmla="*/ 4780 w 88754"/>
              <a:gd name="connsiteY3" fmla="*/ 39924 h 83130"/>
              <a:gd name="connsiteX4" fmla="*/ 2385 w 88754"/>
              <a:gd name="connsiteY4" fmla="*/ 56690 h 83130"/>
              <a:gd name="connsiteX5" fmla="*/ 2499 w 88754"/>
              <a:gd name="connsiteY5" fmla="*/ 56842 h 83130"/>
              <a:gd name="connsiteX6" fmla="*/ 19893 w 88754"/>
              <a:gd name="connsiteY6" fmla="*/ 79462 h 83130"/>
              <a:gd name="connsiteX7" fmla="*/ 87281 w 88754"/>
              <a:gd name="connsiteY7" fmla="*/ 27283 h 8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54" h="83130">
                <a:moveTo>
                  <a:pt x="87281" y="27283"/>
                </a:moveTo>
                <a:cubicBezTo>
                  <a:pt x="81578" y="19774"/>
                  <a:pt x="75780" y="12266"/>
                  <a:pt x="70077" y="4567"/>
                </a:cubicBezTo>
                <a:cubicBezTo>
                  <a:pt x="65819" y="-613"/>
                  <a:pt x="58244" y="-1535"/>
                  <a:pt x="52874" y="2476"/>
                </a:cubicBezTo>
                <a:cubicBezTo>
                  <a:pt x="37838" y="16181"/>
                  <a:pt x="21755" y="28708"/>
                  <a:pt x="4780" y="39924"/>
                </a:cubicBezTo>
                <a:cubicBezTo>
                  <a:pt x="-514" y="43887"/>
                  <a:pt x="-1588" y="51396"/>
                  <a:pt x="2385" y="56690"/>
                </a:cubicBezTo>
                <a:cubicBezTo>
                  <a:pt x="2423" y="56737"/>
                  <a:pt x="2461" y="56794"/>
                  <a:pt x="2499" y="56842"/>
                </a:cubicBezTo>
                <a:cubicBezTo>
                  <a:pt x="8392" y="64350"/>
                  <a:pt x="14095" y="71859"/>
                  <a:pt x="19893" y="79462"/>
                </a:cubicBezTo>
                <a:cubicBezTo>
                  <a:pt x="34055" y="97711"/>
                  <a:pt x="99257" y="42395"/>
                  <a:pt x="87281" y="27283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9C32C8C6-D70D-1F40-A46B-FAE753DCE022}"/>
              </a:ext>
            </a:extLst>
          </p:cNvPr>
          <p:cNvSpPr/>
          <p:nvPr/>
        </p:nvSpPr>
        <p:spPr>
          <a:xfrm>
            <a:off x="3399890" y="8576787"/>
            <a:ext cx="295499" cy="404021"/>
          </a:xfrm>
          <a:custGeom>
            <a:avLst/>
            <a:gdLst>
              <a:gd name="connsiteX0" fmla="*/ 58366 w 66158"/>
              <a:gd name="connsiteY0" fmla="*/ 7727 h 90455"/>
              <a:gd name="connsiteX1" fmla="*/ 30898 w 66158"/>
              <a:gd name="connsiteY1" fmla="*/ 408 h 90455"/>
              <a:gd name="connsiteX2" fmla="*/ 16089 w 66158"/>
              <a:gd name="connsiteY2" fmla="*/ 8895 h 90455"/>
              <a:gd name="connsiteX3" fmla="*/ 16070 w 66158"/>
              <a:gd name="connsiteY3" fmla="*/ 8962 h 90455"/>
              <a:gd name="connsiteX4" fmla="*/ 388 w 66158"/>
              <a:gd name="connsiteY4" fmla="*/ 67985 h 90455"/>
              <a:gd name="connsiteX5" fmla="*/ 8942 w 66158"/>
              <a:gd name="connsiteY5" fmla="*/ 82812 h 90455"/>
              <a:gd name="connsiteX6" fmla="*/ 36410 w 66158"/>
              <a:gd name="connsiteY6" fmla="*/ 90131 h 90455"/>
              <a:gd name="connsiteX7" fmla="*/ 58366 w 66158"/>
              <a:gd name="connsiteY7" fmla="*/ 7727 h 9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8" h="90455">
                <a:moveTo>
                  <a:pt x="58366" y="7727"/>
                </a:moveTo>
                <a:cubicBezTo>
                  <a:pt x="48862" y="5255"/>
                  <a:pt x="40212" y="2689"/>
                  <a:pt x="30898" y="408"/>
                </a:cubicBezTo>
                <a:cubicBezTo>
                  <a:pt x="24463" y="-1341"/>
                  <a:pt x="17829" y="2461"/>
                  <a:pt x="16089" y="8895"/>
                </a:cubicBezTo>
                <a:cubicBezTo>
                  <a:pt x="16080" y="8915"/>
                  <a:pt x="16080" y="8943"/>
                  <a:pt x="16070" y="8962"/>
                </a:cubicBezTo>
                <a:cubicBezTo>
                  <a:pt x="12516" y="29045"/>
                  <a:pt x="7269" y="48786"/>
                  <a:pt x="388" y="67985"/>
                </a:cubicBezTo>
                <a:cubicBezTo>
                  <a:pt x="-1304" y="74439"/>
                  <a:pt x="2507" y="81054"/>
                  <a:pt x="8942" y="82812"/>
                </a:cubicBezTo>
                <a:lnTo>
                  <a:pt x="36410" y="90131"/>
                </a:lnTo>
                <a:cubicBezTo>
                  <a:pt x="58937" y="96118"/>
                  <a:pt x="77091" y="12764"/>
                  <a:pt x="58366" y="7727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B29A6433-0DDA-3D48-B55C-5AAA1905EAD9}"/>
              </a:ext>
            </a:extLst>
          </p:cNvPr>
          <p:cNvSpPr/>
          <p:nvPr/>
        </p:nvSpPr>
        <p:spPr>
          <a:xfrm>
            <a:off x="4341471" y="7773127"/>
            <a:ext cx="406702" cy="327625"/>
          </a:xfrm>
          <a:custGeom>
            <a:avLst/>
            <a:gdLst>
              <a:gd name="connsiteX0" fmla="*/ 90499 w 91055"/>
              <a:gd name="connsiteY0" fmla="*/ 33493 h 73351"/>
              <a:gd name="connsiteX1" fmla="*/ 79473 w 91055"/>
              <a:gd name="connsiteY1" fmla="*/ 7450 h 73351"/>
              <a:gd name="connsiteX2" fmla="*/ 63553 w 91055"/>
              <a:gd name="connsiteY2" fmla="*/ 930 h 73351"/>
              <a:gd name="connsiteX3" fmla="*/ 63411 w 91055"/>
              <a:gd name="connsiteY3" fmla="*/ 987 h 73351"/>
              <a:gd name="connsiteX4" fmla="*/ 7333 w 91055"/>
              <a:gd name="connsiteY4" fmla="*/ 24939 h 73351"/>
              <a:gd name="connsiteX5" fmla="*/ 870 w 91055"/>
              <a:gd name="connsiteY5" fmla="*/ 40811 h 73351"/>
              <a:gd name="connsiteX6" fmla="*/ 12085 w 91055"/>
              <a:gd name="connsiteY6" fmla="*/ 66948 h 73351"/>
              <a:gd name="connsiteX7" fmla="*/ 90499 w 91055"/>
              <a:gd name="connsiteY7" fmla="*/ 33493 h 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055" h="73351">
                <a:moveTo>
                  <a:pt x="90499" y="33493"/>
                </a:moveTo>
                <a:cubicBezTo>
                  <a:pt x="86792" y="24748"/>
                  <a:pt x="83275" y="16194"/>
                  <a:pt x="79473" y="7450"/>
                </a:cubicBezTo>
                <a:cubicBezTo>
                  <a:pt x="76879" y="1253"/>
                  <a:pt x="69750" y="-1665"/>
                  <a:pt x="63553" y="930"/>
                </a:cubicBezTo>
                <a:cubicBezTo>
                  <a:pt x="63506" y="949"/>
                  <a:pt x="63458" y="968"/>
                  <a:pt x="63411" y="987"/>
                </a:cubicBezTo>
                <a:cubicBezTo>
                  <a:pt x="45399" y="10482"/>
                  <a:pt x="26647" y="18494"/>
                  <a:pt x="7333" y="24939"/>
                </a:cubicBezTo>
                <a:cubicBezTo>
                  <a:pt x="1259" y="27628"/>
                  <a:pt x="-1592" y="34643"/>
                  <a:pt x="870" y="40811"/>
                </a:cubicBezTo>
                <a:cubicBezTo>
                  <a:pt x="4576" y="49460"/>
                  <a:pt x="8378" y="58204"/>
                  <a:pt x="12085" y="66948"/>
                </a:cubicBezTo>
                <a:cubicBezTo>
                  <a:pt x="21590" y="88144"/>
                  <a:pt x="98198" y="51266"/>
                  <a:pt x="90499" y="33493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1C1D52D9-4D36-8E42-B29D-9769C4B0651A}"/>
              </a:ext>
            </a:extLst>
          </p:cNvPr>
          <p:cNvSpPr/>
          <p:nvPr/>
        </p:nvSpPr>
        <p:spPr>
          <a:xfrm>
            <a:off x="4941913" y="7333276"/>
            <a:ext cx="387567" cy="384123"/>
          </a:xfrm>
          <a:custGeom>
            <a:avLst/>
            <a:gdLst>
              <a:gd name="connsiteX0" fmla="*/ 84856 w 86771"/>
              <a:gd name="connsiteY0" fmla="*/ 24378 h 86000"/>
              <a:gd name="connsiteX1" fmla="*/ 65182 w 86771"/>
              <a:gd name="connsiteY1" fmla="*/ 3753 h 86000"/>
              <a:gd name="connsiteX2" fmla="*/ 48073 w 86771"/>
              <a:gd name="connsiteY2" fmla="*/ 3183 h 86000"/>
              <a:gd name="connsiteX3" fmla="*/ 3686 w 86771"/>
              <a:gd name="connsiteY3" fmla="*/ 45098 h 86000"/>
              <a:gd name="connsiteX4" fmla="*/ 3211 w 86771"/>
              <a:gd name="connsiteY4" fmla="*/ 62396 h 86000"/>
              <a:gd name="connsiteX5" fmla="*/ 22790 w 86771"/>
              <a:gd name="connsiteY5" fmla="*/ 83116 h 86000"/>
              <a:gd name="connsiteX6" fmla="*/ 84856 w 86771"/>
              <a:gd name="connsiteY6" fmla="*/ 24378 h 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771" h="86000">
                <a:moveTo>
                  <a:pt x="84856" y="24378"/>
                </a:moveTo>
                <a:cubicBezTo>
                  <a:pt x="78203" y="17630"/>
                  <a:pt x="71835" y="10691"/>
                  <a:pt x="65182" y="3753"/>
                </a:cubicBezTo>
                <a:cubicBezTo>
                  <a:pt x="60581" y="-1047"/>
                  <a:pt x="52987" y="-1294"/>
                  <a:pt x="48073" y="3183"/>
                </a:cubicBezTo>
                <a:cubicBezTo>
                  <a:pt x="34491" y="18390"/>
                  <a:pt x="19644" y="32409"/>
                  <a:pt x="3686" y="45098"/>
                </a:cubicBezTo>
                <a:cubicBezTo>
                  <a:pt x="-1057" y="49812"/>
                  <a:pt x="-1266" y="57425"/>
                  <a:pt x="3211" y="62396"/>
                </a:cubicBezTo>
                <a:cubicBezTo>
                  <a:pt x="9769" y="69144"/>
                  <a:pt x="16232" y="76082"/>
                  <a:pt x="22790" y="83116"/>
                </a:cubicBezTo>
                <a:cubicBezTo>
                  <a:pt x="38663" y="99844"/>
                  <a:pt x="98068" y="38540"/>
                  <a:pt x="84856" y="24378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1B4C142C-0ABE-9E4E-9597-500177C62745}"/>
              </a:ext>
            </a:extLst>
          </p:cNvPr>
          <p:cNvSpPr/>
          <p:nvPr/>
        </p:nvSpPr>
        <p:spPr>
          <a:xfrm>
            <a:off x="5365879" y="6740592"/>
            <a:ext cx="285989" cy="402369"/>
          </a:xfrm>
          <a:custGeom>
            <a:avLst/>
            <a:gdLst>
              <a:gd name="connsiteX0" fmla="*/ 55139 w 64029"/>
              <a:gd name="connsiteY0" fmla="*/ 6140 h 90085"/>
              <a:gd name="connsiteX1" fmla="*/ 27385 w 64029"/>
              <a:gd name="connsiteY1" fmla="*/ 248 h 90085"/>
              <a:gd name="connsiteX2" fmla="*/ 12966 w 64029"/>
              <a:gd name="connsiteY2" fmla="*/ 9629 h 90085"/>
              <a:gd name="connsiteX3" fmla="*/ 12938 w 64029"/>
              <a:gd name="connsiteY3" fmla="*/ 9752 h 90085"/>
              <a:gd name="connsiteX4" fmla="*/ 202 w 64029"/>
              <a:gd name="connsiteY4" fmla="*/ 69536 h 90085"/>
              <a:gd name="connsiteX5" fmla="*/ 9706 w 64029"/>
              <a:gd name="connsiteY5" fmla="*/ 83982 h 90085"/>
              <a:gd name="connsiteX6" fmla="*/ 37555 w 64029"/>
              <a:gd name="connsiteY6" fmla="*/ 89875 h 90085"/>
              <a:gd name="connsiteX7" fmla="*/ 55139 w 64029"/>
              <a:gd name="connsiteY7" fmla="*/ 6425 h 9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29" h="90085">
                <a:moveTo>
                  <a:pt x="55139" y="6140"/>
                </a:moveTo>
                <a:lnTo>
                  <a:pt x="27385" y="248"/>
                </a:lnTo>
                <a:cubicBezTo>
                  <a:pt x="20808" y="-1140"/>
                  <a:pt x="14354" y="3061"/>
                  <a:pt x="12966" y="9629"/>
                </a:cubicBezTo>
                <a:cubicBezTo>
                  <a:pt x="12957" y="9667"/>
                  <a:pt x="12948" y="9714"/>
                  <a:pt x="12938" y="9752"/>
                </a:cubicBezTo>
                <a:cubicBezTo>
                  <a:pt x="10391" y="30006"/>
                  <a:pt x="6133" y="50004"/>
                  <a:pt x="202" y="69536"/>
                </a:cubicBezTo>
                <a:cubicBezTo>
                  <a:pt x="-1034" y="76122"/>
                  <a:pt x="3167" y="82509"/>
                  <a:pt x="9706" y="83982"/>
                </a:cubicBezTo>
                <a:lnTo>
                  <a:pt x="37555" y="89875"/>
                </a:lnTo>
                <a:cubicBezTo>
                  <a:pt x="60176" y="94627"/>
                  <a:pt x="74053" y="10322"/>
                  <a:pt x="55139" y="642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1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0974" y="1022190"/>
            <a:ext cx="11275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A2562A-0201-8647-B9D4-703662B5A39B}"/>
              </a:ext>
            </a:extLst>
          </p:cNvPr>
          <p:cNvGrpSpPr/>
          <p:nvPr/>
        </p:nvGrpSpPr>
        <p:grpSpPr>
          <a:xfrm>
            <a:off x="15166861" y="4581382"/>
            <a:ext cx="6995004" cy="7609259"/>
            <a:chOff x="8691323" y="4544806"/>
            <a:chExt cx="6995004" cy="7609259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056404F-E284-2749-A1CC-5019295BCC37}"/>
                </a:ext>
              </a:extLst>
            </p:cNvPr>
            <p:cNvGrpSpPr/>
            <p:nvPr/>
          </p:nvGrpSpPr>
          <p:grpSpPr>
            <a:xfrm>
              <a:off x="8691323" y="4544806"/>
              <a:ext cx="6995004" cy="7203806"/>
              <a:chOff x="10159633" y="5235953"/>
              <a:chExt cx="3501011" cy="3605519"/>
            </a:xfrm>
            <a:solidFill>
              <a:schemeClr val="bg1">
                <a:lumMod val="95000"/>
              </a:schemeClr>
            </a:solidFill>
          </p:grpSpPr>
          <p:sp>
            <p:nvSpPr>
              <p:cNvPr id="88" name="Freeform 335">
                <a:extLst>
                  <a:ext uri="{FF2B5EF4-FFF2-40B4-BE49-F238E27FC236}">
                    <a16:creationId xmlns:a16="http://schemas.microsoft.com/office/drawing/2014/main" id="{D91F79AB-EC19-7541-AD54-432FEF4D0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9633" y="5235953"/>
                <a:ext cx="3501011" cy="3605519"/>
              </a:xfrm>
              <a:custGeom>
                <a:avLst/>
                <a:gdLst>
                  <a:gd name="T0" fmla="*/ 3409 w 3545"/>
                  <a:gd name="T1" fmla="*/ 1848 h 3653"/>
                  <a:gd name="T2" fmla="*/ 3409 w 3545"/>
                  <a:gd name="T3" fmla="*/ 1848 h 3653"/>
                  <a:gd name="T4" fmla="*/ 3409 w 3545"/>
                  <a:gd name="T5" fmla="*/ 1848 h 3653"/>
                  <a:gd name="T6" fmla="*/ 3409 w 3545"/>
                  <a:gd name="T7" fmla="*/ 1758 h 3653"/>
                  <a:gd name="T8" fmla="*/ 3445 w 3545"/>
                  <a:gd name="T9" fmla="*/ 1119 h 3653"/>
                  <a:gd name="T10" fmla="*/ 3129 w 3545"/>
                  <a:gd name="T11" fmla="*/ 560 h 3653"/>
                  <a:gd name="T12" fmla="*/ 2417 w 3545"/>
                  <a:gd name="T13" fmla="*/ 298 h 3653"/>
                  <a:gd name="T14" fmla="*/ 1913 w 3545"/>
                  <a:gd name="T15" fmla="*/ 190 h 3653"/>
                  <a:gd name="T16" fmla="*/ 1913 w 3545"/>
                  <a:gd name="T17" fmla="*/ 190 h 3653"/>
                  <a:gd name="T18" fmla="*/ 1506 w 3545"/>
                  <a:gd name="T19" fmla="*/ 9 h 3653"/>
                  <a:gd name="T20" fmla="*/ 1101 w 3545"/>
                  <a:gd name="T21" fmla="*/ 72 h 3653"/>
                  <a:gd name="T22" fmla="*/ 776 w 3545"/>
                  <a:gd name="T23" fmla="*/ 334 h 3653"/>
                  <a:gd name="T24" fmla="*/ 641 w 3545"/>
                  <a:gd name="T25" fmla="*/ 758 h 3653"/>
                  <a:gd name="T26" fmla="*/ 379 w 3545"/>
                  <a:gd name="T27" fmla="*/ 1209 h 3653"/>
                  <a:gd name="T28" fmla="*/ 82 w 3545"/>
                  <a:gd name="T29" fmla="*/ 1543 h 3653"/>
                  <a:gd name="T30" fmla="*/ 18 w 3545"/>
                  <a:gd name="T31" fmla="*/ 1947 h 3653"/>
                  <a:gd name="T32" fmla="*/ 172 w 3545"/>
                  <a:gd name="T33" fmla="*/ 2326 h 3653"/>
                  <a:gd name="T34" fmla="*/ 514 w 3545"/>
                  <a:gd name="T35" fmla="*/ 2588 h 3653"/>
                  <a:gd name="T36" fmla="*/ 532 w 3545"/>
                  <a:gd name="T37" fmla="*/ 2696 h 3653"/>
                  <a:gd name="T38" fmla="*/ 929 w 3545"/>
                  <a:gd name="T39" fmla="*/ 3490 h 3653"/>
                  <a:gd name="T40" fmla="*/ 1444 w 3545"/>
                  <a:gd name="T41" fmla="*/ 3652 h 3653"/>
                  <a:gd name="T42" fmla="*/ 1813 w 3545"/>
                  <a:gd name="T43" fmla="*/ 3571 h 3653"/>
                  <a:gd name="T44" fmla="*/ 2236 w 3545"/>
                  <a:gd name="T45" fmla="*/ 3273 h 3653"/>
                  <a:gd name="T46" fmla="*/ 2714 w 3545"/>
                  <a:gd name="T47" fmla="*/ 3057 h 3653"/>
                  <a:gd name="T48" fmla="*/ 3138 w 3545"/>
                  <a:gd name="T49" fmla="*/ 2957 h 3653"/>
                  <a:gd name="T50" fmla="*/ 3436 w 3545"/>
                  <a:gd name="T51" fmla="*/ 2669 h 3653"/>
                  <a:gd name="T52" fmla="*/ 3544 w 3545"/>
                  <a:gd name="T53" fmla="*/ 2272 h 3653"/>
                  <a:gd name="T54" fmla="*/ 3409 w 3545"/>
                  <a:gd name="T55" fmla="*/ 1848 h 3653"/>
                  <a:gd name="T56" fmla="*/ 3246 w 3545"/>
                  <a:gd name="T57" fmla="*/ 2561 h 3653"/>
                  <a:gd name="T58" fmla="*/ 3246 w 3545"/>
                  <a:gd name="T59" fmla="*/ 2561 h 3653"/>
                  <a:gd name="T60" fmla="*/ 2723 w 3545"/>
                  <a:gd name="T61" fmla="*/ 2840 h 3653"/>
                  <a:gd name="T62" fmla="*/ 2066 w 3545"/>
                  <a:gd name="T63" fmla="*/ 3138 h 3653"/>
                  <a:gd name="T64" fmla="*/ 1723 w 3545"/>
                  <a:gd name="T65" fmla="*/ 3381 h 3653"/>
                  <a:gd name="T66" fmla="*/ 1047 w 3545"/>
                  <a:gd name="T67" fmla="*/ 3309 h 3653"/>
                  <a:gd name="T68" fmla="*/ 740 w 3545"/>
                  <a:gd name="T69" fmla="*/ 2705 h 3653"/>
                  <a:gd name="T70" fmla="*/ 722 w 3545"/>
                  <a:gd name="T71" fmla="*/ 2533 h 3653"/>
                  <a:gd name="T72" fmla="*/ 596 w 3545"/>
                  <a:gd name="T73" fmla="*/ 2389 h 3653"/>
                  <a:gd name="T74" fmla="*/ 235 w 3545"/>
                  <a:gd name="T75" fmla="*/ 1920 h 3653"/>
                  <a:gd name="T76" fmla="*/ 487 w 3545"/>
                  <a:gd name="T77" fmla="*/ 1389 h 3653"/>
                  <a:gd name="T78" fmla="*/ 848 w 3545"/>
                  <a:gd name="T79" fmla="*/ 767 h 3653"/>
                  <a:gd name="T80" fmla="*/ 1182 w 3545"/>
                  <a:gd name="T81" fmla="*/ 271 h 3653"/>
                  <a:gd name="T82" fmla="*/ 1416 w 3545"/>
                  <a:gd name="T83" fmla="*/ 217 h 3653"/>
                  <a:gd name="T84" fmla="*/ 1768 w 3545"/>
                  <a:gd name="T85" fmla="*/ 352 h 3653"/>
                  <a:gd name="T86" fmla="*/ 1768 w 3545"/>
                  <a:gd name="T87" fmla="*/ 352 h 3653"/>
                  <a:gd name="T88" fmla="*/ 2480 w 3545"/>
                  <a:gd name="T89" fmla="*/ 505 h 3653"/>
                  <a:gd name="T90" fmla="*/ 2985 w 3545"/>
                  <a:gd name="T91" fmla="*/ 713 h 3653"/>
                  <a:gd name="T92" fmla="*/ 3201 w 3545"/>
                  <a:gd name="T93" fmla="*/ 1686 h 3653"/>
                  <a:gd name="T94" fmla="*/ 3228 w 3545"/>
                  <a:gd name="T95" fmla="*/ 1966 h 3653"/>
                  <a:gd name="T96" fmla="*/ 3228 w 3545"/>
                  <a:gd name="T97" fmla="*/ 1974 h 3653"/>
                  <a:gd name="T98" fmla="*/ 3246 w 3545"/>
                  <a:gd name="T99" fmla="*/ 2561 h 3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45" h="3653">
                    <a:moveTo>
                      <a:pt x="3409" y="1848"/>
                    </a:moveTo>
                    <a:lnTo>
                      <a:pt x="3409" y="1848"/>
                    </a:lnTo>
                    <a:lnTo>
                      <a:pt x="3409" y="1848"/>
                    </a:lnTo>
                    <a:cubicBezTo>
                      <a:pt x="3400" y="1830"/>
                      <a:pt x="3391" y="1812"/>
                      <a:pt x="3409" y="1758"/>
                    </a:cubicBezTo>
                    <a:cubicBezTo>
                      <a:pt x="3481" y="1552"/>
                      <a:pt x="3490" y="1335"/>
                      <a:pt x="3445" y="1119"/>
                    </a:cubicBezTo>
                    <a:cubicBezTo>
                      <a:pt x="3400" y="902"/>
                      <a:pt x="3282" y="713"/>
                      <a:pt x="3129" y="560"/>
                    </a:cubicBezTo>
                    <a:cubicBezTo>
                      <a:pt x="2876" y="325"/>
                      <a:pt x="2642" y="235"/>
                      <a:pt x="2417" y="298"/>
                    </a:cubicBezTo>
                    <a:cubicBezTo>
                      <a:pt x="2245" y="343"/>
                      <a:pt x="2057" y="307"/>
                      <a:pt x="1913" y="190"/>
                    </a:cubicBezTo>
                    <a:lnTo>
                      <a:pt x="1913" y="190"/>
                    </a:lnTo>
                    <a:cubicBezTo>
                      <a:pt x="1795" y="91"/>
                      <a:pt x="1651" y="27"/>
                      <a:pt x="1506" y="9"/>
                    </a:cubicBezTo>
                    <a:cubicBezTo>
                      <a:pt x="1371" y="0"/>
                      <a:pt x="1227" y="19"/>
                      <a:pt x="1101" y="72"/>
                    </a:cubicBezTo>
                    <a:cubicBezTo>
                      <a:pt x="965" y="136"/>
                      <a:pt x="857" y="226"/>
                      <a:pt x="776" y="334"/>
                    </a:cubicBezTo>
                    <a:cubicBezTo>
                      <a:pt x="695" y="460"/>
                      <a:pt x="641" y="605"/>
                      <a:pt x="641" y="758"/>
                    </a:cubicBezTo>
                    <a:cubicBezTo>
                      <a:pt x="632" y="938"/>
                      <a:pt x="532" y="1110"/>
                      <a:pt x="379" y="1209"/>
                    </a:cubicBezTo>
                    <a:cubicBezTo>
                      <a:pt x="244" y="1290"/>
                      <a:pt x="145" y="1407"/>
                      <a:pt x="82" y="1543"/>
                    </a:cubicBezTo>
                    <a:cubicBezTo>
                      <a:pt x="27" y="1668"/>
                      <a:pt x="0" y="1803"/>
                      <a:pt x="18" y="1947"/>
                    </a:cubicBezTo>
                    <a:cubicBezTo>
                      <a:pt x="37" y="2083"/>
                      <a:pt x="82" y="2218"/>
                      <a:pt x="172" y="2326"/>
                    </a:cubicBezTo>
                    <a:cubicBezTo>
                      <a:pt x="253" y="2443"/>
                      <a:pt x="379" y="2533"/>
                      <a:pt x="514" y="2588"/>
                    </a:cubicBezTo>
                    <a:cubicBezTo>
                      <a:pt x="523" y="2597"/>
                      <a:pt x="532" y="2624"/>
                      <a:pt x="532" y="2696"/>
                    </a:cubicBezTo>
                    <a:cubicBezTo>
                      <a:pt x="514" y="3012"/>
                      <a:pt x="659" y="3309"/>
                      <a:pt x="929" y="3490"/>
                    </a:cubicBezTo>
                    <a:cubicBezTo>
                      <a:pt x="1083" y="3598"/>
                      <a:pt x="1263" y="3652"/>
                      <a:pt x="1444" y="3652"/>
                    </a:cubicBezTo>
                    <a:cubicBezTo>
                      <a:pt x="1570" y="3652"/>
                      <a:pt x="1687" y="3625"/>
                      <a:pt x="1813" y="3571"/>
                    </a:cubicBezTo>
                    <a:cubicBezTo>
                      <a:pt x="1994" y="3490"/>
                      <a:pt x="2137" y="3390"/>
                      <a:pt x="2236" y="3273"/>
                    </a:cubicBezTo>
                    <a:cubicBezTo>
                      <a:pt x="2344" y="3129"/>
                      <a:pt x="2525" y="3048"/>
                      <a:pt x="2714" y="3057"/>
                    </a:cubicBezTo>
                    <a:cubicBezTo>
                      <a:pt x="2867" y="3066"/>
                      <a:pt x="3012" y="3030"/>
                      <a:pt x="3138" y="2957"/>
                    </a:cubicBezTo>
                    <a:cubicBezTo>
                      <a:pt x="3264" y="2894"/>
                      <a:pt x="3364" y="2795"/>
                      <a:pt x="3436" y="2669"/>
                    </a:cubicBezTo>
                    <a:cubicBezTo>
                      <a:pt x="3508" y="2552"/>
                      <a:pt x="3544" y="2407"/>
                      <a:pt x="3544" y="2272"/>
                    </a:cubicBezTo>
                    <a:cubicBezTo>
                      <a:pt x="3535" y="2119"/>
                      <a:pt x="3490" y="1974"/>
                      <a:pt x="3409" y="1848"/>
                    </a:cubicBezTo>
                    <a:close/>
                    <a:moveTo>
                      <a:pt x="3246" y="2561"/>
                    </a:moveTo>
                    <a:lnTo>
                      <a:pt x="3246" y="2561"/>
                    </a:lnTo>
                    <a:cubicBezTo>
                      <a:pt x="3138" y="2750"/>
                      <a:pt x="2940" y="2858"/>
                      <a:pt x="2723" y="2840"/>
                    </a:cubicBezTo>
                    <a:cubicBezTo>
                      <a:pt x="2471" y="2822"/>
                      <a:pt x="2227" y="2940"/>
                      <a:pt x="2066" y="3138"/>
                    </a:cubicBezTo>
                    <a:cubicBezTo>
                      <a:pt x="1994" y="3228"/>
                      <a:pt x="1876" y="3309"/>
                      <a:pt x="1723" y="3381"/>
                    </a:cubicBezTo>
                    <a:cubicBezTo>
                      <a:pt x="1498" y="3471"/>
                      <a:pt x="1245" y="3454"/>
                      <a:pt x="1047" y="3309"/>
                    </a:cubicBezTo>
                    <a:cubicBezTo>
                      <a:pt x="848" y="3174"/>
                      <a:pt x="731" y="2948"/>
                      <a:pt x="740" y="2705"/>
                    </a:cubicBezTo>
                    <a:cubicBezTo>
                      <a:pt x="749" y="2642"/>
                      <a:pt x="740" y="2579"/>
                      <a:pt x="722" y="2533"/>
                    </a:cubicBezTo>
                    <a:cubicBezTo>
                      <a:pt x="695" y="2443"/>
                      <a:pt x="641" y="2407"/>
                      <a:pt x="596" y="2389"/>
                    </a:cubicBezTo>
                    <a:cubicBezTo>
                      <a:pt x="388" y="2317"/>
                      <a:pt x="253" y="2137"/>
                      <a:pt x="235" y="1920"/>
                    </a:cubicBezTo>
                    <a:cubicBezTo>
                      <a:pt x="208" y="1704"/>
                      <a:pt x="307" y="1507"/>
                      <a:pt x="487" y="1389"/>
                    </a:cubicBezTo>
                    <a:cubicBezTo>
                      <a:pt x="704" y="1254"/>
                      <a:pt x="839" y="1019"/>
                      <a:pt x="848" y="767"/>
                    </a:cubicBezTo>
                    <a:cubicBezTo>
                      <a:pt x="857" y="541"/>
                      <a:pt x="983" y="361"/>
                      <a:pt x="1182" y="271"/>
                    </a:cubicBezTo>
                    <a:cubicBezTo>
                      <a:pt x="1263" y="235"/>
                      <a:pt x="1335" y="217"/>
                      <a:pt x="1416" y="217"/>
                    </a:cubicBezTo>
                    <a:cubicBezTo>
                      <a:pt x="1543" y="217"/>
                      <a:pt x="1669" y="262"/>
                      <a:pt x="1768" y="352"/>
                    </a:cubicBezTo>
                    <a:lnTo>
                      <a:pt x="1768" y="352"/>
                    </a:lnTo>
                    <a:cubicBezTo>
                      <a:pt x="1967" y="514"/>
                      <a:pt x="2236" y="569"/>
                      <a:pt x="2480" y="505"/>
                    </a:cubicBezTo>
                    <a:cubicBezTo>
                      <a:pt x="2624" y="460"/>
                      <a:pt x="2786" y="533"/>
                      <a:pt x="2985" y="713"/>
                    </a:cubicBezTo>
                    <a:cubicBezTo>
                      <a:pt x="3237" y="965"/>
                      <a:pt x="3327" y="1344"/>
                      <a:pt x="3201" y="1686"/>
                    </a:cubicBezTo>
                    <a:cubicBezTo>
                      <a:pt x="3165" y="1794"/>
                      <a:pt x="3174" y="1884"/>
                      <a:pt x="3228" y="1966"/>
                    </a:cubicBezTo>
                    <a:cubicBezTo>
                      <a:pt x="3228" y="1974"/>
                      <a:pt x="3228" y="1974"/>
                      <a:pt x="3228" y="1974"/>
                    </a:cubicBezTo>
                    <a:cubicBezTo>
                      <a:pt x="3355" y="2155"/>
                      <a:pt x="3355" y="2371"/>
                      <a:pt x="3246" y="256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9" name="Freeform 336">
                <a:extLst>
                  <a:ext uri="{FF2B5EF4-FFF2-40B4-BE49-F238E27FC236}">
                    <a16:creationId xmlns:a16="http://schemas.microsoft.com/office/drawing/2014/main" id="{D7CF0244-F7FD-0342-8A37-6CE873ACA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85390" y="7321753"/>
                <a:ext cx="474641" cy="474641"/>
              </a:xfrm>
              <a:custGeom>
                <a:avLst/>
                <a:gdLst>
                  <a:gd name="T0" fmla="*/ 235 w 479"/>
                  <a:gd name="T1" fmla="*/ 0 h 479"/>
                  <a:gd name="T2" fmla="*/ 235 w 479"/>
                  <a:gd name="T3" fmla="*/ 0 h 479"/>
                  <a:gd name="T4" fmla="*/ 0 w 479"/>
                  <a:gd name="T5" fmla="*/ 243 h 479"/>
                  <a:gd name="T6" fmla="*/ 235 w 479"/>
                  <a:gd name="T7" fmla="*/ 478 h 479"/>
                  <a:gd name="T8" fmla="*/ 478 w 479"/>
                  <a:gd name="T9" fmla="*/ 243 h 479"/>
                  <a:gd name="T10" fmla="*/ 235 w 479"/>
                  <a:gd name="T11" fmla="*/ 0 h 479"/>
                  <a:gd name="T12" fmla="*/ 235 w 479"/>
                  <a:gd name="T13" fmla="*/ 261 h 479"/>
                  <a:gd name="T14" fmla="*/ 235 w 479"/>
                  <a:gd name="T15" fmla="*/ 261 h 479"/>
                  <a:gd name="T16" fmla="*/ 207 w 479"/>
                  <a:gd name="T17" fmla="*/ 243 h 479"/>
                  <a:gd name="T18" fmla="*/ 235 w 479"/>
                  <a:gd name="T19" fmla="*/ 216 h 479"/>
                  <a:gd name="T20" fmla="*/ 262 w 479"/>
                  <a:gd name="T21" fmla="*/ 243 h 479"/>
                  <a:gd name="T22" fmla="*/ 235 w 479"/>
                  <a:gd name="T23" fmla="*/ 261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9" h="479">
                    <a:moveTo>
                      <a:pt x="235" y="0"/>
                    </a:moveTo>
                    <a:lnTo>
                      <a:pt x="235" y="0"/>
                    </a:lnTo>
                    <a:cubicBezTo>
                      <a:pt x="108" y="0"/>
                      <a:pt x="0" y="108"/>
                      <a:pt x="0" y="243"/>
                    </a:cubicBezTo>
                    <a:cubicBezTo>
                      <a:pt x="0" y="370"/>
                      <a:pt x="108" y="478"/>
                      <a:pt x="235" y="478"/>
                    </a:cubicBezTo>
                    <a:cubicBezTo>
                      <a:pt x="370" y="478"/>
                      <a:pt x="478" y="370"/>
                      <a:pt x="478" y="243"/>
                    </a:cubicBezTo>
                    <a:cubicBezTo>
                      <a:pt x="478" y="108"/>
                      <a:pt x="370" y="0"/>
                      <a:pt x="235" y="0"/>
                    </a:cubicBezTo>
                    <a:close/>
                    <a:moveTo>
                      <a:pt x="235" y="261"/>
                    </a:moveTo>
                    <a:lnTo>
                      <a:pt x="235" y="261"/>
                    </a:lnTo>
                    <a:cubicBezTo>
                      <a:pt x="226" y="261"/>
                      <a:pt x="207" y="252"/>
                      <a:pt x="207" y="243"/>
                    </a:cubicBezTo>
                    <a:cubicBezTo>
                      <a:pt x="207" y="225"/>
                      <a:pt x="226" y="216"/>
                      <a:pt x="235" y="216"/>
                    </a:cubicBezTo>
                    <a:cubicBezTo>
                      <a:pt x="252" y="216"/>
                      <a:pt x="262" y="225"/>
                      <a:pt x="262" y="243"/>
                    </a:cubicBezTo>
                    <a:cubicBezTo>
                      <a:pt x="262" y="252"/>
                      <a:pt x="252" y="261"/>
                      <a:pt x="235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0" name="Freeform 337">
                <a:extLst>
                  <a:ext uri="{FF2B5EF4-FFF2-40B4-BE49-F238E27FC236}">
                    <a16:creationId xmlns:a16="http://schemas.microsoft.com/office/drawing/2014/main" id="{B102E220-F34D-D14B-8553-149E4912A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26482" y="5649628"/>
                <a:ext cx="474641" cy="474641"/>
              </a:xfrm>
              <a:custGeom>
                <a:avLst/>
                <a:gdLst>
                  <a:gd name="T0" fmla="*/ 478 w 479"/>
                  <a:gd name="T1" fmla="*/ 235 h 479"/>
                  <a:gd name="T2" fmla="*/ 478 w 479"/>
                  <a:gd name="T3" fmla="*/ 235 h 479"/>
                  <a:gd name="T4" fmla="*/ 243 w 479"/>
                  <a:gd name="T5" fmla="*/ 0 h 479"/>
                  <a:gd name="T6" fmla="*/ 0 w 479"/>
                  <a:gd name="T7" fmla="*/ 235 h 479"/>
                  <a:gd name="T8" fmla="*/ 243 w 479"/>
                  <a:gd name="T9" fmla="*/ 478 h 479"/>
                  <a:gd name="T10" fmla="*/ 478 w 479"/>
                  <a:gd name="T11" fmla="*/ 235 h 479"/>
                  <a:gd name="T12" fmla="*/ 243 w 479"/>
                  <a:gd name="T13" fmla="*/ 262 h 479"/>
                  <a:gd name="T14" fmla="*/ 243 w 479"/>
                  <a:gd name="T15" fmla="*/ 262 h 479"/>
                  <a:gd name="T16" fmla="*/ 216 w 479"/>
                  <a:gd name="T17" fmla="*/ 235 h 479"/>
                  <a:gd name="T18" fmla="*/ 243 w 479"/>
                  <a:gd name="T19" fmla="*/ 208 h 479"/>
                  <a:gd name="T20" fmla="*/ 270 w 479"/>
                  <a:gd name="T21" fmla="*/ 235 h 479"/>
                  <a:gd name="T22" fmla="*/ 243 w 479"/>
                  <a:gd name="T23" fmla="*/ 262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9" h="479">
                    <a:moveTo>
                      <a:pt x="478" y="235"/>
                    </a:moveTo>
                    <a:lnTo>
                      <a:pt x="478" y="235"/>
                    </a:lnTo>
                    <a:cubicBezTo>
                      <a:pt x="478" y="109"/>
                      <a:pt x="369" y="0"/>
                      <a:pt x="243" y="0"/>
                    </a:cubicBezTo>
                    <a:cubicBezTo>
                      <a:pt x="108" y="0"/>
                      <a:pt x="0" y="109"/>
                      <a:pt x="0" y="235"/>
                    </a:cubicBezTo>
                    <a:cubicBezTo>
                      <a:pt x="0" y="370"/>
                      <a:pt x="108" y="478"/>
                      <a:pt x="243" y="478"/>
                    </a:cubicBezTo>
                    <a:cubicBezTo>
                      <a:pt x="369" y="478"/>
                      <a:pt x="478" y="370"/>
                      <a:pt x="478" y="235"/>
                    </a:cubicBezTo>
                    <a:close/>
                    <a:moveTo>
                      <a:pt x="243" y="262"/>
                    </a:moveTo>
                    <a:lnTo>
                      <a:pt x="243" y="262"/>
                    </a:lnTo>
                    <a:cubicBezTo>
                      <a:pt x="225" y="262"/>
                      <a:pt x="216" y="253"/>
                      <a:pt x="216" y="235"/>
                    </a:cubicBezTo>
                    <a:cubicBezTo>
                      <a:pt x="216" y="226"/>
                      <a:pt x="225" y="208"/>
                      <a:pt x="243" y="208"/>
                    </a:cubicBezTo>
                    <a:cubicBezTo>
                      <a:pt x="252" y="208"/>
                      <a:pt x="270" y="226"/>
                      <a:pt x="270" y="235"/>
                    </a:cubicBezTo>
                    <a:cubicBezTo>
                      <a:pt x="270" y="253"/>
                      <a:pt x="252" y="262"/>
                      <a:pt x="243" y="26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1" name="Freeform 338">
                <a:extLst>
                  <a:ext uri="{FF2B5EF4-FFF2-40B4-BE49-F238E27FC236}">
                    <a16:creationId xmlns:a16="http://schemas.microsoft.com/office/drawing/2014/main" id="{70CC6495-5E8B-7744-BF6E-15075DD77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569" y="7239019"/>
                <a:ext cx="474638" cy="483347"/>
              </a:xfrm>
              <a:custGeom>
                <a:avLst/>
                <a:gdLst>
                  <a:gd name="T0" fmla="*/ 235 w 479"/>
                  <a:gd name="T1" fmla="*/ 0 h 489"/>
                  <a:gd name="T2" fmla="*/ 235 w 479"/>
                  <a:gd name="T3" fmla="*/ 0 h 489"/>
                  <a:gd name="T4" fmla="*/ 0 w 479"/>
                  <a:gd name="T5" fmla="*/ 244 h 489"/>
                  <a:gd name="T6" fmla="*/ 235 w 479"/>
                  <a:gd name="T7" fmla="*/ 488 h 489"/>
                  <a:gd name="T8" fmla="*/ 478 w 479"/>
                  <a:gd name="T9" fmla="*/ 244 h 489"/>
                  <a:gd name="T10" fmla="*/ 235 w 479"/>
                  <a:gd name="T11" fmla="*/ 0 h 489"/>
                  <a:gd name="T12" fmla="*/ 235 w 479"/>
                  <a:gd name="T13" fmla="*/ 271 h 489"/>
                  <a:gd name="T14" fmla="*/ 235 w 479"/>
                  <a:gd name="T15" fmla="*/ 271 h 489"/>
                  <a:gd name="T16" fmla="*/ 208 w 479"/>
                  <a:gd name="T17" fmla="*/ 244 h 489"/>
                  <a:gd name="T18" fmla="*/ 235 w 479"/>
                  <a:gd name="T19" fmla="*/ 217 h 489"/>
                  <a:gd name="T20" fmla="*/ 262 w 479"/>
                  <a:gd name="T21" fmla="*/ 244 h 489"/>
                  <a:gd name="T22" fmla="*/ 235 w 479"/>
                  <a:gd name="T23" fmla="*/ 271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9" h="489">
                    <a:moveTo>
                      <a:pt x="235" y="0"/>
                    </a:moveTo>
                    <a:lnTo>
                      <a:pt x="235" y="0"/>
                    </a:lnTo>
                    <a:cubicBezTo>
                      <a:pt x="108" y="0"/>
                      <a:pt x="0" y="109"/>
                      <a:pt x="0" y="244"/>
                    </a:cubicBezTo>
                    <a:cubicBezTo>
                      <a:pt x="0" y="379"/>
                      <a:pt x="108" y="488"/>
                      <a:pt x="235" y="488"/>
                    </a:cubicBezTo>
                    <a:cubicBezTo>
                      <a:pt x="370" y="488"/>
                      <a:pt x="478" y="379"/>
                      <a:pt x="478" y="244"/>
                    </a:cubicBezTo>
                    <a:cubicBezTo>
                      <a:pt x="478" y="109"/>
                      <a:pt x="370" y="0"/>
                      <a:pt x="235" y="0"/>
                    </a:cubicBezTo>
                    <a:close/>
                    <a:moveTo>
                      <a:pt x="235" y="271"/>
                    </a:moveTo>
                    <a:lnTo>
                      <a:pt x="235" y="271"/>
                    </a:lnTo>
                    <a:cubicBezTo>
                      <a:pt x="226" y="271"/>
                      <a:pt x="208" y="262"/>
                      <a:pt x="208" y="244"/>
                    </a:cubicBezTo>
                    <a:cubicBezTo>
                      <a:pt x="208" y="226"/>
                      <a:pt x="226" y="217"/>
                      <a:pt x="235" y="217"/>
                    </a:cubicBezTo>
                    <a:cubicBezTo>
                      <a:pt x="253" y="217"/>
                      <a:pt x="262" y="226"/>
                      <a:pt x="262" y="244"/>
                    </a:cubicBezTo>
                    <a:cubicBezTo>
                      <a:pt x="262" y="262"/>
                      <a:pt x="253" y="271"/>
                      <a:pt x="235" y="27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40" name="Freeform 339">
                <a:extLst>
                  <a:ext uri="{FF2B5EF4-FFF2-40B4-BE49-F238E27FC236}">
                    <a16:creationId xmlns:a16="http://schemas.microsoft.com/office/drawing/2014/main" id="{22DB528B-D193-414E-8326-737E27D19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0006" y="6298449"/>
                <a:ext cx="988471" cy="1654707"/>
              </a:xfrm>
              <a:custGeom>
                <a:avLst/>
                <a:gdLst>
                  <a:gd name="T0" fmla="*/ 757 w 1001"/>
                  <a:gd name="T1" fmla="*/ 63 h 1677"/>
                  <a:gd name="T2" fmla="*/ 757 w 1001"/>
                  <a:gd name="T3" fmla="*/ 63 h 1677"/>
                  <a:gd name="T4" fmla="*/ 469 w 1001"/>
                  <a:gd name="T5" fmla="*/ 18 h 1677"/>
                  <a:gd name="T6" fmla="*/ 262 w 1001"/>
                  <a:gd name="T7" fmla="*/ 153 h 1677"/>
                  <a:gd name="T8" fmla="*/ 280 w 1001"/>
                  <a:gd name="T9" fmla="*/ 469 h 1677"/>
                  <a:gd name="T10" fmla="*/ 289 w 1001"/>
                  <a:gd name="T11" fmla="*/ 900 h 1677"/>
                  <a:gd name="T12" fmla="*/ 253 w 1001"/>
                  <a:gd name="T13" fmla="*/ 964 h 1677"/>
                  <a:gd name="T14" fmla="*/ 54 w 1001"/>
                  <a:gd name="T15" fmla="*/ 1532 h 1677"/>
                  <a:gd name="T16" fmla="*/ 181 w 1001"/>
                  <a:gd name="T17" fmla="*/ 1658 h 1677"/>
                  <a:gd name="T18" fmla="*/ 181 w 1001"/>
                  <a:gd name="T19" fmla="*/ 1658 h 1677"/>
                  <a:gd name="T20" fmla="*/ 316 w 1001"/>
                  <a:gd name="T21" fmla="*/ 1676 h 1677"/>
                  <a:gd name="T22" fmla="*/ 784 w 1001"/>
                  <a:gd name="T23" fmla="*/ 1351 h 1677"/>
                  <a:gd name="T24" fmla="*/ 973 w 1001"/>
                  <a:gd name="T25" fmla="*/ 864 h 1677"/>
                  <a:gd name="T26" fmla="*/ 946 w 1001"/>
                  <a:gd name="T27" fmla="*/ 333 h 1677"/>
                  <a:gd name="T28" fmla="*/ 757 w 1001"/>
                  <a:gd name="T29" fmla="*/ 63 h 1677"/>
                  <a:gd name="T30" fmla="*/ 757 w 1001"/>
                  <a:gd name="T31" fmla="*/ 828 h 1677"/>
                  <a:gd name="T32" fmla="*/ 757 w 1001"/>
                  <a:gd name="T33" fmla="*/ 828 h 1677"/>
                  <a:gd name="T34" fmla="*/ 605 w 1001"/>
                  <a:gd name="T35" fmla="*/ 1225 h 1677"/>
                  <a:gd name="T36" fmla="*/ 253 w 1001"/>
                  <a:gd name="T37" fmla="*/ 1459 h 1677"/>
                  <a:gd name="T38" fmla="*/ 298 w 1001"/>
                  <a:gd name="T39" fmla="*/ 1306 h 1677"/>
                  <a:gd name="T40" fmla="*/ 433 w 1001"/>
                  <a:gd name="T41" fmla="*/ 1072 h 1677"/>
                  <a:gd name="T42" fmla="*/ 478 w 1001"/>
                  <a:gd name="T43" fmla="*/ 1009 h 1677"/>
                  <a:gd name="T44" fmla="*/ 469 w 1001"/>
                  <a:gd name="T45" fmla="*/ 378 h 1677"/>
                  <a:gd name="T46" fmla="*/ 451 w 1001"/>
                  <a:gd name="T47" fmla="*/ 252 h 1677"/>
                  <a:gd name="T48" fmla="*/ 505 w 1001"/>
                  <a:gd name="T49" fmla="*/ 225 h 1677"/>
                  <a:gd name="T50" fmla="*/ 739 w 1001"/>
                  <a:gd name="T51" fmla="*/ 405 h 1677"/>
                  <a:gd name="T52" fmla="*/ 757 w 1001"/>
                  <a:gd name="T53" fmla="*/ 828 h 1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1" h="1677">
                    <a:moveTo>
                      <a:pt x="757" y="63"/>
                    </a:moveTo>
                    <a:lnTo>
                      <a:pt x="757" y="63"/>
                    </a:lnTo>
                    <a:cubicBezTo>
                      <a:pt x="686" y="9"/>
                      <a:pt x="587" y="0"/>
                      <a:pt x="469" y="18"/>
                    </a:cubicBezTo>
                    <a:cubicBezTo>
                      <a:pt x="343" y="36"/>
                      <a:pt x="289" y="108"/>
                      <a:pt x="262" y="153"/>
                    </a:cubicBezTo>
                    <a:cubicBezTo>
                      <a:pt x="217" y="234"/>
                      <a:pt x="226" y="342"/>
                      <a:pt x="280" y="469"/>
                    </a:cubicBezTo>
                    <a:cubicBezTo>
                      <a:pt x="352" y="630"/>
                      <a:pt x="352" y="792"/>
                      <a:pt x="289" y="900"/>
                    </a:cubicBezTo>
                    <a:cubicBezTo>
                      <a:pt x="280" y="909"/>
                      <a:pt x="271" y="937"/>
                      <a:pt x="253" y="964"/>
                    </a:cubicBezTo>
                    <a:cubicBezTo>
                      <a:pt x="118" y="1180"/>
                      <a:pt x="0" y="1387"/>
                      <a:pt x="54" y="1532"/>
                    </a:cubicBezTo>
                    <a:cubicBezTo>
                      <a:pt x="72" y="1595"/>
                      <a:pt x="118" y="1640"/>
                      <a:pt x="181" y="1658"/>
                    </a:cubicBezTo>
                    <a:lnTo>
                      <a:pt x="181" y="1658"/>
                    </a:lnTo>
                    <a:cubicBezTo>
                      <a:pt x="226" y="1676"/>
                      <a:pt x="271" y="1676"/>
                      <a:pt x="316" y="1676"/>
                    </a:cubicBezTo>
                    <a:cubicBezTo>
                      <a:pt x="560" y="1676"/>
                      <a:pt x="722" y="1442"/>
                      <a:pt x="784" y="1351"/>
                    </a:cubicBezTo>
                    <a:cubicBezTo>
                      <a:pt x="874" y="1216"/>
                      <a:pt x="937" y="1036"/>
                      <a:pt x="973" y="864"/>
                    </a:cubicBezTo>
                    <a:cubicBezTo>
                      <a:pt x="1000" y="666"/>
                      <a:pt x="991" y="486"/>
                      <a:pt x="946" y="333"/>
                    </a:cubicBezTo>
                    <a:cubicBezTo>
                      <a:pt x="901" y="198"/>
                      <a:pt x="838" y="117"/>
                      <a:pt x="757" y="63"/>
                    </a:cubicBezTo>
                    <a:close/>
                    <a:moveTo>
                      <a:pt x="757" y="828"/>
                    </a:moveTo>
                    <a:lnTo>
                      <a:pt x="757" y="828"/>
                    </a:lnTo>
                    <a:cubicBezTo>
                      <a:pt x="731" y="973"/>
                      <a:pt x="677" y="1117"/>
                      <a:pt x="605" y="1225"/>
                    </a:cubicBezTo>
                    <a:cubicBezTo>
                      <a:pt x="496" y="1397"/>
                      <a:pt x="388" y="1496"/>
                      <a:pt x="253" y="1459"/>
                    </a:cubicBezTo>
                    <a:cubicBezTo>
                      <a:pt x="253" y="1442"/>
                      <a:pt x="262" y="1397"/>
                      <a:pt x="298" y="1306"/>
                    </a:cubicBezTo>
                    <a:cubicBezTo>
                      <a:pt x="343" y="1225"/>
                      <a:pt x="397" y="1135"/>
                      <a:pt x="433" y="1072"/>
                    </a:cubicBezTo>
                    <a:cubicBezTo>
                      <a:pt x="451" y="1045"/>
                      <a:pt x="469" y="1027"/>
                      <a:pt x="478" y="1009"/>
                    </a:cubicBezTo>
                    <a:cubicBezTo>
                      <a:pt x="577" y="837"/>
                      <a:pt x="577" y="603"/>
                      <a:pt x="469" y="378"/>
                    </a:cubicBezTo>
                    <a:cubicBezTo>
                      <a:pt x="442" y="315"/>
                      <a:pt x="442" y="270"/>
                      <a:pt x="451" y="252"/>
                    </a:cubicBezTo>
                    <a:cubicBezTo>
                      <a:pt x="460" y="234"/>
                      <a:pt x="496" y="234"/>
                      <a:pt x="505" y="225"/>
                    </a:cubicBezTo>
                    <a:cubicBezTo>
                      <a:pt x="614" y="207"/>
                      <a:pt x="677" y="216"/>
                      <a:pt x="739" y="405"/>
                    </a:cubicBezTo>
                    <a:cubicBezTo>
                      <a:pt x="775" y="523"/>
                      <a:pt x="784" y="666"/>
                      <a:pt x="757" y="82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A570399-1853-E345-994D-2D4869E5E6BE}"/>
                </a:ext>
              </a:extLst>
            </p:cNvPr>
            <p:cNvGrpSpPr/>
            <p:nvPr/>
          </p:nvGrpSpPr>
          <p:grpSpPr>
            <a:xfrm flipH="1">
              <a:off x="8809223" y="6319654"/>
              <a:ext cx="1500348" cy="1500346"/>
              <a:chOff x="4653250" y="5123535"/>
              <a:chExt cx="1152052" cy="1152050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716C6FE4-1115-BD4D-8FAF-98F0FFC17A1F}"/>
                  </a:ext>
                </a:extLst>
              </p:cNvPr>
              <p:cNvSpPr/>
              <p:nvPr/>
            </p:nvSpPr>
            <p:spPr>
              <a:xfrm>
                <a:off x="4653250" y="5123535"/>
                <a:ext cx="1152052" cy="115205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27D72107-422E-4145-98C0-E71033F92B5C}"/>
                  </a:ext>
                </a:extLst>
              </p:cNvPr>
              <p:cNvSpPr txBox="1"/>
              <p:nvPr/>
            </p:nvSpPr>
            <p:spPr>
              <a:xfrm>
                <a:off x="4880963" y="5377667"/>
                <a:ext cx="696624" cy="638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A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AFFF0EA-B1C1-8F4D-851B-E8A9FB7B7FC5}"/>
                </a:ext>
              </a:extLst>
            </p:cNvPr>
            <p:cNvGrpSpPr/>
            <p:nvPr/>
          </p:nvGrpSpPr>
          <p:grpSpPr>
            <a:xfrm flipH="1">
              <a:off x="12515527" y="7442710"/>
              <a:ext cx="1500348" cy="1500346"/>
              <a:chOff x="4653250" y="5123535"/>
              <a:chExt cx="1152052" cy="1152050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AF7CBF43-D00A-1A4F-BB1E-47A4822E4A7B}"/>
                  </a:ext>
                </a:extLst>
              </p:cNvPr>
              <p:cNvSpPr/>
              <p:nvPr/>
            </p:nvSpPr>
            <p:spPr>
              <a:xfrm>
                <a:off x="4653250" y="5123535"/>
                <a:ext cx="1152052" cy="11520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AE89665-C471-5D40-A332-199C59D57277}"/>
                  </a:ext>
                </a:extLst>
              </p:cNvPr>
              <p:cNvSpPr txBox="1"/>
              <p:nvPr/>
            </p:nvSpPr>
            <p:spPr>
              <a:xfrm>
                <a:off x="4880963" y="5377667"/>
                <a:ext cx="696624" cy="638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B</a:t>
                </a: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A5F0589C-F204-E142-B2B3-6D7A8DE67538}"/>
                </a:ext>
              </a:extLst>
            </p:cNvPr>
            <p:cNvGrpSpPr/>
            <p:nvPr/>
          </p:nvGrpSpPr>
          <p:grpSpPr>
            <a:xfrm flipH="1">
              <a:off x="14135731" y="5167319"/>
              <a:ext cx="1500348" cy="1500346"/>
              <a:chOff x="4653250" y="5123535"/>
              <a:chExt cx="1152052" cy="115205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BD4ED48C-8E2B-FC49-A6A7-D210FF0B9520}"/>
                  </a:ext>
                </a:extLst>
              </p:cNvPr>
              <p:cNvSpPr/>
              <p:nvPr/>
            </p:nvSpPr>
            <p:spPr>
              <a:xfrm>
                <a:off x="4653250" y="5123535"/>
                <a:ext cx="1152052" cy="1152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41D03323-6304-5F4A-BB63-DDBFF0339394}"/>
                  </a:ext>
                </a:extLst>
              </p:cNvPr>
              <p:cNvSpPr txBox="1"/>
              <p:nvPr/>
            </p:nvSpPr>
            <p:spPr>
              <a:xfrm>
                <a:off x="4880963" y="5377667"/>
                <a:ext cx="696624" cy="638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C</a:t>
                </a: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6CB36A3-4A55-FF47-83A4-78C266FFB443}"/>
                </a:ext>
              </a:extLst>
            </p:cNvPr>
            <p:cNvGrpSpPr/>
            <p:nvPr/>
          </p:nvGrpSpPr>
          <p:grpSpPr>
            <a:xfrm flipH="1">
              <a:off x="10889611" y="10653719"/>
              <a:ext cx="1500348" cy="1500346"/>
              <a:chOff x="4653250" y="5123535"/>
              <a:chExt cx="1152052" cy="1152050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18A69B9-24EC-A341-AFCE-E999985716BC}"/>
                  </a:ext>
                </a:extLst>
              </p:cNvPr>
              <p:cNvSpPr/>
              <p:nvPr/>
            </p:nvSpPr>
            <p:spPr>
              <a:xfrm>
                <a:off x="4653250" y="5123535"/>
                <a:ext cx="1152052" cy="11520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57A92FD-37F2-964A-B10E-04C45D9C7421}"/>
                  </a:ext>
                </a:extLst>
              </p:cNvPr>
              <p:cNvSpPr txBox="1"/>
              <p:nvPr/>
            </p:nvSpPr>
            <p:spPr>
              <a:xfrm>
                <a:off x="4880963" y="5377667"/>
                <a:ext cx="696624" cy="638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D</a:t>
                </a: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1A1D7F3-30E6-E242-9202-0A94623F4208}"/>
              </a:ext>
            </a:extLst>
          </p:cNvPr>
          <p:cNvGrpSpPr/>
          <p:nvPr/>
        </p:nvGrpSpPr>
        <p:grpSpPr>
          <a:xfrm>
            <a:off x="2069481" y="5951109"/>
            <a:ext cx="5443599" cy="1682233"/>
            <a:chOff x="18497056" y="5612648"/>
            <a:chExt cx="5443599" cy="1682233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A47DEFC-B35F-6041-A334-681C4360225F}"/>
                </a:ext>
              </a:extLst>
            </p:cNvPr>
            <p:cNvSpPr txBox="1"/>
            <p:nvPr/>
          </p:nvSpPr>
          <p:spPr>
            <a:xfrm>
              <a:off x="18497056" y="6205993"/>
              <a:ext cx="5443599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4C17E65-2396-834A-B219-8B650929B586}"/>
                </a:ext>
              </a:extLst>
            </p:cNvPr>
            <p:cNvSpPr/>
            <p:nvPr/>
          </p:nvSpPr>
          <p:spPr>
            <a:xfrm>
              <a:off x="18497057" y="5612648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A. Idea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A8B9E73-EA1D-1D44-93DA-A2211F14D1D0}"/>
              </a:ext>
            </a:extLst>
          </p:cNvPr>
          <p:cNvGrpSpPr/>
          <p:nvPr/>
        </p:nvGrpSpPr>
        <p:grpSpPr>
          <a:xfrm>
            <a:off x="2069481" y="9153748"/>
            <a:ext cx="5443599" cy="1682233"/>
            <a:chOff x="18497056" y="9090251"/>
            <a:chExt cx="5443599" cy="1682233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2C25B26-718F-F44E-B4F6-8A51D5CB1A1F}"/>
                </a:ext>
              </a:extLst>
            </p:cNvPr>
            <p:cNvSpPr txBox="1"/>
            <p:nvPr/>
          </p:nvSpPr>
          <p:spPr>
            <a:xfrm>
              <a:off x="18497056" y="9683596"/>
              <a:ext cx="5443599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631C7F75-96AD-0843-9C22-827A430D89DD}"/>
                </a:ext>
              </a:extLst>
            </p:cNvPr>
            <p:cNvSpPr/>
            <p:nvPr/>
          </p:nvSpPr>
          <p:spPr>
            <a:xfrm>
              <a:off x="18497057" y="9090251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C. Business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05CB08-8DE6-3649-A7DC-1EF320C45502}"/>
              </a:ext>
            </a:extLst>
          </p:cNvPr>
          <p:cNvGrpSpPr/>
          <p:nvPr/>
        </p:nvGrpSpPr>
        <p:grpSpPr>
          <a:xfrm>
            <a:off x="8617440" y="5951109"/>
            <a:ext cx="5443599" cy="1682233"/>
            <a:chOff x="18497056" y="5612648"/>
            <a:chExt cx="5443599" cy="1682233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55FCFB5-491E-BD47-8CBB-74D5229FFBFB}"/>
                </a:ext>
              </a:extLst>
            </p:cNvPr>
            <p:cNvSpPr txBox="1"/>
            <p:nvPr/>
          </p:nvSpPr>
          <p:spPr>
            <a:xfrm>
              <a:off x="18497056" y="6205993"/>
              <a:ext cx="5443599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C6DBFC0-ED99-1D4B-92BC-FB00392686CB}"/>
                </a:ext>
              </a:extLst>
            </p:cNvPr>
            <p:cNvSpPr/>
            <p:nvPr/>
          </p:nvSpPr>
          <p:spPr>
            <a:xfrm>
              <a:off x="18497057" y="5612648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B. Success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61BBFB6-3549-5F47-B4C9-8FE36EE6B3AB}"/>
              </a:ext>
            </a:extLst>
          </p:cNvPr>
          <p:cNvGrpSpPr/>
          <p:nvPr/>
        </p:nvGrpSpPr>
        <p:grpSpPr>
          <a:xfrm>
            <a:off x="8617440" y="9153748"/>
            <a:ext cx="5443599" cy="1682233"/>
            <a:chOff x="18497056" y="9090251"/>
            <a:chExt cx="5443599" cy="1682233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C8B3EFC-FF0A-3D44-9CFA-0E00717434F3}"/>
                </a:ext>
              </a:extLst>
            </p:cNvPr>
            <p:cNvSpPr txBox="1"/>
            <p:nvPr/>
          </p:nvSpPr>
          <p:spPr>
            <a:xfrm>
              <a:off x="18497056" y="9683596"/>
              <a:ext cx="5443599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EF02F07-83A2-9645-84D8-12BCB6CEC0CD}"/>
                </a:ext>
              </a:extLst>
            </p:cNvPr>
            <p:cNvSpPr/>
            <p:nvPr/>
          </p:nvSpPr>
          <p:spPr>
            <a:xfrm>
              <a:off x="18497057" y="9090251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D. Research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131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EB50C5-AFA8-0A40-A271-BDED642C6457}"/>
              </a:ext>
            </a:extLst>
          </p:cNvPr>
          <p:cNvCxnSpPr/>
          <p:nvPr/>
        </p:nvCxnSpPr>
        <p:spPr>
          <a:xfrm flipV="1">
            <a:off x="14679718" y="6303528"/>
            <a:ext cx="1266527" cy="85689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0FFC9D1-359A-1048-BDE2-C09955E4CF53}"/>
              </a:ext>
            </a:extLst>
          </p:cNvPr>
          <p:cNvCxnSpPr>
            <a:cxnSpLocks/>
          </p:cNvCxnSpPr>
          <p:nvPr/>
        </p:nvCxnSpPr>
        <p:spPr>
          <a:xfrm flipH="1" flipV="1">
            <a:off x="8431405" y="6303528"/>
            <a:ext cx="1266527" cy="85689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DD9F452-9F2D-AA42-8415-6FF8A20A4AE6}"/>
              </a:ext>
            </a:extLst>
          </p:cNvPr>
          <p:cNvCxnSpPr/>
          <p:nvPr/>
        </p:nvCxnSpPr>
        <p:spPr>
          <a:xfrm>
            <a:off x="14679718" y="10297537"/>
            <a:ext cx="1266527" cy="85689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19DF4E6-02F3-2E4B-860B-73CE9D235BA1}"/>
              </a:ext>
            </a:extLst>
          </p:cNvPr>
          <p:cNvCxnSpPr>
            <a:cxnSpLocks/>
          </p:cNvCxnSpPr>
          <p:nvPr/>
        </p:nvCxnSpPr>
        <p:spPr>
          <a:xfrm flipH="1">
            <a:off x="8431405" y="10297537"/>
            <a:ext cx="1266527" cy="85689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0974" y="1022190"/>
            <a:ext cx="11275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254">
            <a:extLst>
              <a:ext uri="{FF2B5EF4-FFF2-40B4-BE49-F238E27FC236}">
                <a16:creationId xmlns:a16="http://schemas.microsoft.com/office/drawing/2014/main" id="{57AD268B-DF31-E84C-8FA0-D9720752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7573" y="5279137"/>
            <a:ext cx="6892052" cy="6900676"/>
          </a:xfrm>
          <a:custGeom>
            <a:avLst/>
            <a:gdLst>
              <a:gd name="T0" fmla="*/ 2536465 w 7048"/>
              <a:gd name="T1" fmla="*/ 1268020 h 7057"/>
              <a:gd name="T2" fmla="*/ 2536465 w 7048"/>
              <a:gd name="T3" fmla="*/ 1268020 h 7057"/>
              <a:gd name="T4" fmla="*/ 1268413 w 7048"/>
              <a:gd name="T5" fmla="*/ 2539640 h 7057"/>
              <a:gd name="T6" fmla="*/ 0 w 7048"/>
              <a:gd name="T7" fmla="*/ 1268020 h 7057"/>
              <a:gd name="T8" fmla="*/ 1268413 w 7048"/>
              <a:gd name="T9" fmla="*/ 0 h 7057"/>
              <a:gd name="T10" fmla="*/ 2536465 w 7048"/>
              <a:gd name="T11" fmla="*/ 1268020 h 70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048" h="7057">
                <a:moveTo>
                  <a:pt x="7047" y="3523"/>
                </a:moveTo>
                <a:lnTo>
                  <a:pt x="7047" y="3523"/>
                </a:lnTo>
                <a:cubicBezTo>
                  <a:pt x="7047" y="5475"/>
                  <a:pt x="5475" y="7056"/>
                  <a:pt x="3524" y="7056"/>
                </a:cubicBezTo>
                <a:cubicBezTo>
                  <a:pt x="1572" y="7056"/>
                  <a:pt x="0" y="5475"/>
                  <a:pt x="0" y="3523"/>
                </a:cubicBezTo>
                <a:cubicBezTo>
                  <a:pt x="0" y="1581"/>
                  <a:pt x="1572" y="0"/>
                  <a:pt x="3524" y="0"/>
                </a:cubicBezTo>
                <a:cubicBezTo>
                  <a:pt x="5475" y="0"/>
                  <a:pt x="7047" y="1581"/>
                  <a:pt x="7047" y="352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255">
            <a:extLst>
              <a:ext uri="{FF2B5EF4-FFF2-40B4-BE49-F238E27FC236}">
                <a16:creationId xmlns:a16="http://schemas.microsoft.com/office/drawing/2014/main" id="{A25E0757-EAD2-364E-973D-4013BA759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988" y="5693178"/>
            <a:ext cx="6081223" cy="6072594"/>
          </a:xfrm>
          <a:custGeom>
            <a:avLst/>
            <a:gdLst>
              <a:gd name="T0" fmla="*/ 2238015 w 6216"/>
              <a:gd name="T1" fmla="*/ 1115619 h 6207"/>
              <a:gd name="T2" fmla="*/ 2238015 w 6216"/>
              <a:gd name="T3" fmla="*/ 1115619 h 6207"/>
              <a:gd name="T4" fmla="*/ 1119188 w 6216"/>
              <a:gd name="T5" fmla="*/ 2234840 h 6207"/>
              <a:gd name="T6" fmla="*/ 0 w 6216"/>
              <a:gd name="T7" fmla="*/ 1115619 h 6207"/>
              <a:gd name="T8" fmla="*/ 1119188 w 6216"/>
              <a:gd name="T9" fmla="*/ 0 h 6207"/>
              <a:gd name="T10" fmla="*/ 2238015 w 6216"/>
              <a:gd name="T11" fmla="*/ 1115619 h 62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16" h="6207">
                <a:moveTo>
                  <a:pt x="6215" y="3098"/>
                </a:moveTo>
                <a:lnTo>
                  <a:pt x="6215" y="3098"/>
                </a:lnTo>
                <a:cubicBezTo>
                  <a:pt x="6215" y="4815"/>
                  <a:pt x="4824" y="6206"/>
                  <a:pt x="3108" y="6206"/>
                </a:cubicBezTo>
                <a:cubicBezTo>
                  <a:pt x="1391" y="6206"/>
                  <a:pt x="0" y="4815"/>
                  <a:pt x="0" y="3098"/>
                </a:cubicBezTo>
                <a:cubicBezTo>
                  <a:pt x="0" y="1391"/>
                  <a:pt x="1391" y="0"/>
                  <a:pt x="3108" y="0"/>
                </a:cubicBezTo>
                <a:cubicBezTo>
                  <a:pt x="4824" y="0"/>
                  <a:pt x="6215" y="1391"/>
                  <a:pt x="6215" y="3098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256">
            <a:extLst>
              <a:ext uri="{FF2B5EF4-FFF2-40B4-BE49-F238E27FC236}">
                <a16:creationId xmlns:a16="http://schemas.microsoft.com/office/drawing/2014/main" id="{41C22423-832C-FB4D-B6D5-BDD27732E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4921" y="6896481"/>
            <a:ext cx="3657360" cy="3665984"/>
          </a:xfrm>
          <a:custGeom>
            <a:avLst/>
            <a:gdLst>
              <a:gd name="T0" fmla="*/ 1345840 w 3741"/>
              <a:gd name="T1" fmla="*/ 672708 h 3749"/>
              <a:gd name="T2" fmla="*/ 1345840 w 3741"/>
              <a:gd name="T3" fmla="*/ 672708 h 3749"/>
              <a:gd name="T4" fmla="*/ 673280 w 3741"/>
              <a:gd name="T5" fmla="*/ 1349015 h 3749"/>
              <a:gd name="T6" fmla="*/ 0 w 3741"/>
              <a:gd name="T7" fmla="*/ 672708 h 3749"/>
              <a:gd name="T8" fmla="*/ 673280 w 3741"/>
              <a:gd name="T9" fmla="*/ 0 h 3749"/>
              <a:gd name="T10" fmla="*/ 1345840 w 3741"/>
              <a:gd name="T11" fmla="*/ 672708 h 37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41" h="3749">
                <a:moveTo>
                  <a:pt x="3740" y="1869"/>
                </a:moveTo>
                <a:lnTo>
                  <a:pt x="3740" y="1869"/>
                </a:lnTo>
                <a:cubicBezTo>
                  <a:pt x="3740" y="2908"/>
                  <a:pt x="2909" y="3748"/>
                  <a:pt x="1871" y="3748"/>
                </a:cubicBezTo>
                <a:cubicBezTo>
                  <a:pt x="832" y="3748"/>
                  <a:pt x="0" y="2908"/>
                  <a:pt x="0" y="1869"/>
                </a:cubicBezTo>
                <a:cubicBezTo>
                  <a:pt x="0" y="839"/>
                  <a:pt x="832" y="0"/>
                  <a:pt x="1871" y="0"/>
                </a:cubicBezTo>
                <a:cubicBezTo>
                  <a:pt x="2909" y="0"/>
                  <a:pt x="3740" y="839"/>
                  <a:pt x="3740" y="186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D2A20D-B8FF-B542-9E59-0E3D6C966798}"/>
              </a:ext>
            </a:extLst>
          </p:cNvPr>
          <p:cNvGrpSpPr/>
          <p:nvPr/>
        </p:nvGrpSpPr>
        <p:grpSpPr>
          <a:xfrm>
            <a:off x="9979507" y="6487508"/>
            <a:ext cx="2284589" cy="2533491"/>
            <a:chOff x="8619851" y="14952118"/>
            <a:chExt cx="7046726" cy="7814462"/>
          </a:xfrm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0EA4B07-41B6-DC4B-8B0D-464029F2B731}"/>
                </a:ext>
              </a:extLst>
            </p:cNvPr>
            <p:cNvSpPr/>
            <p:nvPr/>
          </p:nvSpPr>
          <p:spPr>
            <a:xfrm>
              <a:off x="8889305" y="16124184"/>
              <a:ext cx="5973002" cy="5952058"/>
            </a:xfrm>
            <a:custGeom>
              <a:avLst/>
              <a:gdLst>
                <a:gd name="connsiteX0" fmla="*/ 415283 w 655280"/>
                <a:gd name="connsiteY0" fmla="*/ 26124 h 652983"/>
                <a:gd name="connsiteX1" fmla="*/ 397414 w 655280"/>
                <a:gd name="connsiteY1" fmla="*/ 92085 h 652983"/>
                <a:gd name="connsiteX2" fmla="*/ 433437 w 655280"/>
                <a:gd name="connsiteY2" fmla="*/ 104536 h 652983"/>
                <a:gd name="connsiteX3" fmla="*/ 461951 w 655280"/>
                <a:gd name="connsiteY3" fmla="*/ 43232 h 652983"/>
                <a:gd name="connsiteX4" fmla="*/ 414903 w 655280"/>
                <a:gd name="connsiteY4" fmla="*/ 26124 h 652983"/>
                <a:gd name="connsiteX5" fmla="*/ 194679 w 655280"/>
                <a:gd name="connsiteY5" fmla="*/ 64142 h 652983"/>
                <a:gd name="connsiteX6" fmla="*/ 232698 w 655280"/>
                <a:gd name="connsiteY6" fmla="*/ 121169 h 652983"/>
                <a:gd name="connsiteX7" fmla="*/ 265869 w 655280"/>
                <a:gd name="connsiteY7" fmla="*/ 102160 h 652983"/>
                <a:gd name="connsiteX8" fmla="*/ 239161 w 655280"/>
                <a:gd name="connsiteY8" fmla="*/ 39715 h 652983"/>
                <a:gd name="connsiteX9" fmla="*/ 195059 w 655280"/>
                <a:gd name="connsiteY9" fmla="*/ 63381 h 652983"/>
                <a:gd name="connsiteX10" fmla="*/ 40703 w 655280"/>
                <a:gd name="connsiteY10" fmla="*/ 197205 h 652983"/>
                <a:gd name="connsiteX11" fmla="*/ 109327 w 655280"/>
                <a:gd name="connsiteY11" fmla="*/ 232847 h 652983"/>
                <a:gd name="connsiteX12" fmla="*/ 131758 w 655280"/>
                <a:gd name="connsiteY12" fmla="*/ 196255 h 652983"/>
                <a:gd name="connsiteX13" fmla="*/ 70833 w 655280"/>
                <a:gd name="connsiteY13" fmla="*/ 149397 h 652983"/>
                <a:gd name="connsiteX14" fmla="*/ 40703 w 655280"/>
                <a:gd name="connsiteY14" fmla="*/ 196920 h 652983"/>
                <a:gd name="connsiteX15" fmla="*/ 41748 w 655280"/>
                <a:gd name="connsiteY15" fmla="*/ 414858 h 652983"/>
                <a:gd name="connsiteX16" fmla="*/ 105620 w 655280"/>
                <a:gd name="connsiteY16" fmla="*/ 391002 h 652983"/>
                <a:gd name="connsiteX17" fmla="*/ 94690 w 655280"/>
                <a:gd name="connsiteY17" fmla="*/ 354790 h 652983"/>
                <a:gd name="connsiteX18" fmla="*/ 28157 w 655280"/>
                <a:gd name="connsiteY18" fmla="*/ 366861 h 652983"/>
                <a:gd name="connsiteX19" fmla="*/ 41558 w 655280"/>
                <a:gd name="connsiteY19" fmla="*/ 414858 h 652983"/>
                <a:gd name="connsiteX20" fmla="*/ 150292 w 655280"/>
                <a:gd name="connsiteY20" fmla="*/ 568356 h 652983"/>
                <a:gd name="connsiteX21" fmla="*/ 199907 w 655280"/>
                <a:gd name="connsiteY21" fmla="*/ 508953 h 652983"/>
                <a:gd name="connsiteX22" fmla="*/ 169016 w 655280"/>
                <a:gd name="connsiteY22" fmla="*/ 479204 h 652983"/>
                <a:gd name="connsiteX23" fmla="*/ 110182 w 655280"/>
                <a:gd name="connsiteY23" fmla="*/ 528628 h 652983"/>
                <a:gd name="connsiteX24" fmla="*/ 150292 w 655280"/>
                <a:gd name="connsiteY24" fmla="*/ 568356 h 652983"/>
                <a:gd name="connsiteX25" fmla="*/ 340386 w 655280"/>
                <a:gd name="connsiteY25" fmla="*/ 620726 h 652983"/>
                <a:gd name="connsiteX26" fmla="*/ 338960 w 655280"/>
                <a:gd name="connsiteY26" fmla="*/ 554955 h 652983"/>
                <a:gd name="connsiteX27" fmla="*/ 302462 w 655280"/>
                <a:gd name="connsiteY27" fmla="*/ 553149 h 652983"/>
                <a:gd name="connsiteX28" fmla="*/ 292387 w 655280"/>
                <a:gd name="connsiteY28" fmla="*/ 617685 h 652983"/>
                <a:gd name="connsiteX29" fmla="*/ 340386 w 655280"/>
                <a:gd name="connsiteY29" fmla="*/ 620726 h 652983"/>
                <a:gd name="connsiteX30" fmla="*/ 586557 w 655280"/>
                <a:gd name="connsiteY30" fmla="*/ 517887 h 652983"/>
                <a:gd name="connsiteX31" fmla="*/ 522781 w 655280"/>
                <a:gd name="connsiteY31" fmla="*/ 474262 h 652983"/>
                <a:gd name="connsiteX32" fmla="*/ 496073 w 655280"/>
                <a:gd name="connsiteY32" fmla="*/ 507908 h 652983"/>
                <a:gd name="connsiteX33" fmla="*/ 550725 w 655280"/>
                <a:gd name="connsiteY33" fmla="*/ 561798 h 652983"/>
                <a:gd name="connsiteX34" fmla="*/ 586557 w 655280"/>
                <a:gd name="connsiteY34" fmla="*/ 517887 h 652983"/>
                <a:gd name="connsiteX35" fmla="*/ 622105 w 655280"/>
                <a:gd name="connsiteY35" fmla="*/ 326086 h 652983"/>
                <a:gd name="connsiteX36" fmla="*/ 560419 w 655280"/>
                <a:gd name="connsiteY36" fmla="*/ 334640 h 652983"/>
                <a:gd name="connsiteX37" fmla="*/ 562700 w 655280"/>
                <a:gd name="connsiteY37" fmla="*/ 369047 h 652983"/>
                <a:gd name="connsiteX38" fmla="*/ 624386 w 655280"/>
                <a:gd name="connsiteY38" fmla="*/ 371518 h 652983"/>
                <a:gd name="connsiteX39" fmla="*/ 622105 w 655280"/>
                <a:gd name="connsiteY39" fmla="*/ 326086 h 652983"/>
                <a:gd name="connsiteX40" fmla="*/ 565077 w 655280"/>
                <a:gd name="connsiteY40" fmla="*/ 152249 h 652983"/>
                <a:gd name="connsiteX41" fmla="*/ 525347 w 655280"/>
                <a:gd name="connsiteY41" fmla="*/ 193118 h 652983"/>
                <a:gd name="connsiteX42" fmla="*/ 546352 w 655280"/>
                <a:gd name="connsiteY42" fmla="*/ 216784 h 652983"/>
                <a:gd name="connsiteX43" fmla="*/ 592355 w 655280"/>
                <a:gd name="connsiteY43" fmla="*/ 183804 h 652983"/>
                <a:gd name="connsiteX44" fmla="*/ 565077 w 655280"/>
                <a:gd name="connsiteY44" fmla="*/ 152249 h 652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55280" h="652983">
                  <a:moveTo>
                    <a:pt x="415283" y="26124"/>
                  </a:moveTo>
                  <a:cubicBezTo>
                    <a:pt x="412051" y="56728"/>
                    <a:pt x="433437" y="52356"/>
                    <a:pt x="397414" y="92085"/>
                  </a:cubicBezTo>
                  <a:cubicBezTo>
                    <a:pt x="387244" y="103491"/>
                    <a:pt x="434007" y="121454"/>
                    <a:pt x="433437" y="104536"/>
                  </a:cubicBezTo>
                  <a:cubicBezTo>
                    <a:pt x="431631" y="51786"/>
                    <a:pt x="445032" y="68704"/>
                    <a:pt x="461951" y="43232"/>
                  </a:cubicBezTo>
                  <a:cubicBezTo>
                    <a:pt x="489229" y="2743"/>
                    <a:pt x="419845" y="-21304"/>
                    <a:pt x="414903" y="26124"/>
                  </a:cubicBezTo>
                  <a:close/>
                  <a:moveTo>
                    <a:pt x="194679" y="64142"/>
                  </a:moveTo>
                  <a:cubicBezTo>
                    <a:pt x="215589" y="87048"/>
                    <a:pt x="226424" y="68134"/>
                    <a:pt x="232698" y="121169"/>
                  </a:cubicBezTo>
                  <a:cubicBezTo>
                    <a:pt x="234503" y="136281"/>
                    <a:pt x="278891" y="113280"/>
                    <a:pt x="265869" y="102160"/>
                  </a:cubicBezTo>
                  <a:cubicBezTo>
                    <a:pt x="225189" y="68229"/>
                    <a:pt x="246860" y="69464"/>
                    <a:pt x="239161" y="39715"/>
                  </a:cubicBezTo>
                  <a:cubicBezTo>
                    <a:pt x="226995" y="-7807"/>
                    <a:pt x="163123" y="28500"/>
                    <a:pt x="195059" y="63381"/>
                  </a:cubicBezTo>
                  <a:close/>
                  <a:moveTo>
                    <a:pt x="40703" y="197205"/>
                  </a:moveTo>
                  <a:cubicBezTo>
                    <a:pt x="73874" y="208230"/>
                    <a:pt x="73874" y="183614"/>
                    <a:pt x="109327" y="232847"/>
                  </a:cubicBezTo>
                  <a:cubicBezTo>
                    <a:pt x="119307" y="246914"/>
                    <a:pt x="150482" y="199676"/>
                    <a:pt x="131758" y="196255"/>
                  </a:cubicBezTo>
                  <a:cubicBezTo>
                    <a:pt x="72924" y="185229"/>
                    <a:pt x="94880" y="174679"/>
                    <a:pt x="70833" y="149397"/>
                  </a:cubicBezTo>
                  <a:cubicBezTo>
                    <a:pt x="32814" y="109478"/>
                    <a:pt x="-10527" y="180287"/>
                    <a:pt x="40703" y="196920"/>
                  </a:cubicBezTo>
                  <a:close/>
                  <a:moveTo>
                    <a:pt x="41748" y="414858"/>
                  </a:moveTo>
                  <a:cubicBezTo>
                    <a:pt x="68457" y="399746"/>
                    <a:pt x="52489" y="385109"/>
                    <a:pt x="105620" y="391002"/>
                  </a:cubicBezTo>
                  <a:cubicBezTo>
                    <a:pt x="120732" y="392523"/>
                    <a:pt x="108281" y="344430"/>
                    <a:pt x="94690" y="354790"/>
                  </a:cubicBezTo>
                  <a:cubicBezTo>
                    <a:pt x="52964" y="386725"/>
                    <a:pt x="59047" y="366195"/>
                    <a:pt x="28157" y="366861"/>
                  </a:cubicBezTo>
                  <a:cubicBezTo>
                    <a:pt x="-20507" y="368286"/>
                    <a:pt x="403" y="438430"/>
                    <a:pt x="41558" y="414858"/>
                  </a:cubicBezTo>
                  <a:close/>
                  <a:moveTo>
                    <a:pt x="150292" y="568356"/>
                  </a:moveTo>
                  <a:cubicBezTo>
                    <a:pt x="168161" y="538417"/>
                    <a:pt x="144114" y="532905"/>
                    <a:pt x="199907" y="508953"/>
                  </a:cubicBezTo>
                  <a:cubicBezTo>
                    <a:pt x="215779" y="502205"/>
                    <a:pt x="176525" y="461431"/>
                    <a:pt x="169016" y="479204"/>
                  </a:cubicBezTo>
                  <a:cubicBezTo>
                    <a:pt x="145730" y="534330"/>
                    <a:pt x="140027" y="510569"/>
                    <a:pt x="110182" y="528628"/>
                  </a:cubicBezTo>
                  <a:cubicBezTo>
                    <a:pt x="62659" y="557141"/>
                    <a:pt x="122728" y="614738"/>
                    <a:pt x="150292" y="568356"/>
                  </a:cubicBezTo>
                  <a:close/>
                  <a:moveTo>
                    <a:pt x="340386" y="620726"/>
                  </a:moveTo>
                  <a:cubicBezTo>
                    <a:pt x="335063" y="591547"/>
                    <a:pt x="316529" y="601717"/>
                    <a:pt x="338960" y="554955"/>
                  </a:cubicBezTo>
                  <a:cubicBezTo>
                    <a:pt x="345233" y="541649"/>
                    <a:pt x="297235" y="537657"/>
                    <a:pt x="302462" y="553149"/>
                  </a:cubicBezTo>
                  <a:cubicBezTo>
                    <a:pt x="318240" y="601527"/>
                    <a:pt x="301321" y="589551"/>
                    <a:pt x="292387" y="617685"/>
                  </a:cubicBezTo>
                  <a:cubicBezTo>
                    <a:pt x="278130" y="662451"/>
                    <a:pt x="348750" y="665873"/>
                    <a:pt x="340386" y="620726"/>
                  </a:cubicBezTo>
                  <a:close/>
                  <a:moveTo>
                    <a:pt x="586557" y="517887"/>
                  </a:moveTo>
                  <a:cubicBezTo>
                    <a:pt x="555002" y="503060"/>
                    <a:pt x="551865" y="527392"/>
                    <a:pt x="522781" y="474262"/>
                  </a:cubicBezTo>
                  <a:cubicBezTo>
                    <a:pt x="514417" y="459054"/>
                    <a:pt x="477824" y="502015"/>
                    <a:pt x="496073" y="507908"/>
                  </a:cubicBezTo>
                  <a:cubicBezTo>
                    <a:pt x="553101" y="525776"/>
                    <a:pt x="530099" y="533760"/>
                    <a:pt x="550725" y="561798"/>
                  </a:cubicBezTo>
                  <a:cubicBezTo>
                    <a:pt x="583516" y="605994"/>
                    <a:pt x="635221" y="540888"/>
                    <a:pt x="586557" y="517887"/>
                  </a:cubicBezTo>
                  <a:close/>
                  <a:moveTo>
                    <a:pt x="622105" y="326086"/>
                  </a:moveTo>
                  <a:cubicBezTo>
                    <a:pt x="595112" y="334260"/>
                    <a:pt x="606517" y="350513"/>
                    <a:pt x="560419" y="334640"/>
                  </a:cubicBezTo>
                  <a:cubicBezTo>
                    <a:pt x="547208" y="329983"/>
                    <a:pt x="548634" y="375605"/>
                    <a:pt x="562700" y="369047"/>
                  </a:cubicBezTo>
                  <a:cubicBezTo>
                    <a:pt x="606422" y="348897"/>
                    <a:pt x="596917" y="366195"/>
                    <a:pt x="624386" y="371518"/>
                  </a:cubicBezTo>
                  <a:cubicBezTo>
                    <a:pt x="668107" y="380072"/>
                    <a:pt x="663640" y="313445"/>
                    <a:pt x="622105" y="326086"/>
                  </a:cubicBezTo>
                  <a:close/>
                  <a:moveTo>
                    <a:pt x="565077" y="152249"/>
                  </a:moveTo>
                  <a:cubicBezTo>
                    <a:pt x="550249" y="173254"/>
                    <a:pt x="567548" y="178671"/>
                    <a:pt x="525347" y="193118"/>
                  </a:cubicBezTo>
                  <a:cubicBezTo>
                    <a:pt x="513181" y="197205"/>
                    <a:pt x="539794" y="229235"/>
                    <a:pt x="546352" y="216784"/>
                  </a:cubicBezTo>
                  <a:cubicBezTo>
                    <a:pt x="566693" y="177531"/>
                    <a:pt x="569354" y="195399"/>
                    <a:pt x="592355" y="183804"/>
                  </a:cubicBezTo>
                  <a:cubicBezTo>
                    <a:pt x="628758" y="165650"/>
                    <a:pt x="588078" y="119838"/>
                    <a:pt x="565077" y="15224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9999BF8D-D736-CE46-9356-CAC230E39344}"/>
                </a:ext>
              </a:extLst>
            </p:cNvPr>
            <p:cNvSpPr/>
            <p:nvPr/>
          </p:nvSpPr>
          <p:spPr>
            <a:xfrm>
              <a:off x="9613060" y="16800841"/>
              <a:ext cx="4619487" cy="4619391"/>
            </a:xfrm>
            <a:custGeom>
              <a:avLst/>
              <a:gdLst>
                <a:gd name="connsiteX0" fmla="*/ 253762 w 506790"/>
                <a:gd name="connsiteY0" fmla="*/ -17 h 506780"/>
                <a:gd name="connsiteX1" fmla="*/ 506777 w 506790"/>
                <a:gd name="connsiteY1" fmla="*/ 253754 h 506780"/>
                <a:gd name="connsiteX2" fmla="*/ 253001 w 506790"/>
                <a:gd name="connsiteY2" fmla="*/ 506763 h 506780"/>
                <a:gd name="connsiteX3" fmla="*/ -14 w 506790"/>
                <a:gd name="connsiteY3" fmla="*/ 253373 h 506780"/>
                <a:gd name="connsiteX4" fmla="*/ 253191 w 506790"/>
                <a:gd name="connsiteY4" fmla="*/ -17 h 506780"/>
                <a:gd name="connsiteX5" fmla="*/ 253762 w 506790"/>
                <a:gd name="connsiteY5" fmla="*/ -17 h 50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6790" h="506780">
                  <a:moveTo>
                    <a:pt x="253762" y="-17"/>
                  </a:moveTo>
                  <a:cubicBezTo>
                    <a:pt x="393709" y="193"/>
                    <a:pt x="506986" y="113810"/>
                    <a:pt x="506777" y="253754"/>
                  </a:cubicBezTo>
                  <a:cubicBezTo>
                    <a:pt x="506567" y="393697"/>
                    <a:pt x="392949" y="506973"/>
                    <a:pt x="253001" y="506763"/>
                  </a:cubicBezTo>
                  <a:cubicBezTo>
                    <a:pt x="113206" y="506554"/>
                    <a:pt x="-14" y="393169"/>
                    <a:pt x="-14" y="253373"/>
                  </a:cubicBezTo>
                  <a:cubicBezTo>
                    <a:pt x="-70" y="113482"/>
                    <a:pt x="113301" y="35"/>
                    <a:pt x="253191" y="-17"/>
                  </a:cubicBezTo>
                  <a:cubicBezTo>
                    <a:pt x="253381" y="-18"/>
                    <a:pt x="253572" y="-17"/>
                    <a:pt x="253762" y="-1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E7B65462-7365-FA4B-B6C8-32009030BED5}"/>
                </a:ext>
              </a:extLst>
            </p:cNvPr>
            <p:cNvSpPr/>
            <p:nvPr/>
          </p:nvSpPr>
          <p:spPr>
            <a:xfrm>
              <a:off x="9613051" y="16800822"/>
              <a:ext cx="4622067" cy="4617422"/>
            </a:xfrm>
            <a:custGeom>
              <a:avLst/>
              <a:gdLst>
                <a:gd name="connsiteX0" fmla="*/ 253762 w 507073"/>
                <a:gd name="connsiteY0" fmla="*/ -15 h 506564"/>
                <a:gd name="connsiteX1" fmla="*/ 317443 w 507073"/>
                <a:gd name="connsiteY1" fmla="*/ 8064 h 506564"/>
                <a:gd name="connsiteX2" fmla="*/ 330750 w 507073"/>
                <a:gd name="connsiteY2" fmla="*/ 59388 h 506564"/>
                <a:gd name="connsiteX3" fmla="*/ 253762 w 507073"/>
                <a:gd name="connsiteY3" fmla="*/ 112518 h 506564"/>
                <a:gd name="connsiteX4" fmla="*/ 462 w 507073"/>
                <a:gd name="connsiteY4" fmla="*/ 268677 h 506564"/>
                <a:gd name="connsiteX5" fmla="*/ -13 w 507073"/>
                <a:gd name="connsiteY5" fmla="*/ 253755 h 506564"/>
                <a:gd name="connsiteX6" fmla="*/ 253192 w 507073"/>
                <a:gd name="connsiteY6" fmla="*/ -15 h 506564"/>
                <a:gd name="connsiteX7" fmla="*/ 253762 w 507073"/>
                <a:gd name="connsiteY7" fmla="*/ -15 h 506564"/>
                <a:gd name="connsiteX8" fmla="*/ 449844 w 507073"/>
                <a:gd name="connsiteY8" fmla="*/ 93034 h 506564"/>
                <a:gd name="connsiteX9" fmla="*/ 413964 w 507073"/>
                <a:gd name="connsiteY9" fmla="*/ 449717 h 506564"/>
                <a:gd name="connsiteX10" fmla="*/ 404411 w 507073"/>
                <a:gd name="connsiteY10" fmla="*/ 457152 h 506564"/>
                <a:gd name="connsiteX11" fmla="*/ 394907 w 507073"/>
                <a:gd name="connsiteY11" fmla="*/ 419704 h 506564"/>
                <a:gd name="connsiteX12" fmla="*/ 345672 w 507073"/>
                <a:gd name="connsiteY12" fmla="*/ 257082 h 506564"/>
                <a:gd name="connsiteX13" fmla="*/ 394336 w 507073"/>
                <a:gd name="connsiteY13" fmla="*/ 130482 h 506564"/>
                <a:gd name="connsiteX14" fmla="*/ 450129 w 507073"/>
                <a:gd name="connsiteY14" fmla="*/ 93034 h 506564"/>
                <a:gd name="connsiteX15" fmla="*/ 303662 w 507073"/>
                <a:gd name="connsiteY15" fmla="*/ 501728 h 506564"/>
                <a:gd name="connsiteX16" fmla="*/ 33443 w 507073"/>
                <a:gd name="connsiteY16" fmla="*/ 378169 h 506564"/>
                <a:gd name="connsiteX17" fmla="*/ 214032 w 507073"/>
                <a:gd name="connsiteY17" fmla="*/ 272859 h 506564"/>
                <a:gd name="connsiteX18" fmla="*/ 284842 w 507073"/>
                <a:gd name="connsiteY18" fmla="*/ 351082 h 506564"/>
                <a:gd name="connsiteX19" fmla="*/ 303852 w 507073"/>
                <a:gd name="connsiteY19" fmla="*/ 501348 h 506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7073" h="506564">
                  <a:moveTo>
                    <a:pt x="253762" y="-15"/>
                  </a:moveTo>
                  <a:cubicBezTo>
                    <a:pt x="275252" y="-103"/>
                    <a:pt x="296657" y="2614"/>
                    <a:pt x="317443" y="8064"/>
                  </a:cubicBezTo>
                  <a:cubicBezTo>
                    <a:pt x="326901" y="23462"/>
                    <a:pt x="331529" y="41336"/>
                    <a:pt x="330750" y="59388"/>
                  </a:cubicBezTo>
                  <a:cubicBezTo>
                    <a:pt x="329134" y="106911"/>
                    <a:pt x="318679" y="104154"/>
                    <a:pt x="253762" y="112518"/>
                  </a:cubicBezTo>
                  <a:cubicBezTo>
                    <a:pt x="56159" y="137990"/>
                    <a:pt x="174873" y="266872"/>
                    <a:pt x="462" y="268677"/>
                  </a:cubicBezTo>
                  <a:cubicBezTo>
                    <a:pt x="462" y="263735"/>
                    <a:pt x="-13" y="259173"/>
                    <a:pt x="-13" y="253755"/>
                  </a:cubicBezTo>
                  <a:cubicBezTo>
                    <a:pt x="-175" y="113759"/>
                    <a:pt x="113197" y="142"/>
                    <a:pt x="253192" y="-15"/>
                  </a:cubicBezTo>
                  <a:cubicBezTo>
                    <a:pt x="253382" y="-15"/>
                    <a:pt x="253572" y="-15"/>
                    <a:pt x="253762" y="-15"/>
                  </a:cubicBezTo>
                  <a:close/>
                  <a:moveTo>
                    <a:pt x="449844" y="93034"/>
                  </a:moveTo>
                  <a:cubicBezTo>
                    <a:pt x="538437" y="201436"/>
                    <a:pt x="522374" y="361129"/>
                    <a:pt x="413964" y="449717"/>
                  </a:cubicBezTo>
                  <a:cubicBezTo>
                    <a:pt x="410836" y="452271"/>
                    <a:pt x="407652" y="454750"/>
                    <a:pt x="404411" y="457152"/>
                  </a:cubicBezTo>
                  <a:cubicBezTo>
                    <a:pt x="399906" y="445048"/>
                    <a:pt x="396713" y="432492"/>
                    <a:pt x="394907" y="419704"/>
                  </a:cubicBezTo>
                  <a:cubicBezTo>
                    <a:pt x="381505" y="316960"/>
                    <a:pt x="352991" y="340341"/>
                    <a:pt x="345672" y="257082"/>
                  </a:cubicBezTo>
                  <a:cubicBezTo>
                    <a:pt x="341015" y="204142"/>
                    <a:pt x="352801" y="170401"/>
                    <a:pt x="394336" y="130482"/>
                  </a:cubicBezTo>
                  <a:cubicBezTo>
                    <a:pt x="410827" y="115113"/>
                    <a:pt x="429656" y="102472"/>
                    <a:pt x="450129" y="93034"/>
                  </a:cubicBezTo>
                  <a:close/>
                  <a:moveTo>
                    <a:pt x="303662" y="501728"/>
                  </a:moveTo>
                  <a:cubicBezTo>
                    <a:pt x="196401" y="522872"/>
                    <a:pt x="87620" y="473131"/>
                    <a:pt x="33443" y="378169"/>
                  </a:cubicBezTo>
                  <a:cubicBezTo>
                    <a:pt x="140941" y="362012"/>
                    <a:pt x="141987" y="243395"/>
                    <a:pt x="214032" y="272859"/>
                  </a:cubicBezTo>
                  <a:cubicBezTo>
                    <a:pt x="255758" y="289967"/>
                    <a:pt x="273437" y="310307"/>
                    <a:pt x="284842" y="351082"/>
                  </a:cubicBezTo>
                  <a:cubicBezTo>
                    <a:pt x="295773" y="390145"/>
                    <a:pt x="307654" y="451829"/>
                    <a:pt x="303852" y="50134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751452B7-262B-0E4F-BEF9-A0B0D12E167A}"/>
                </a:ext>
              </a:extLst>
            </p:cNvPr>
            <p:cNvSpPr/>
            <p:nvPr/>
          </p:nvSpPr>
          <p:spPr>
            <a:xfrm>
              <a:off x="11415079" y="14952118"/>
              <a:ext cx="1101607" cy="2391386"/>
            </a:xfrm>
            <a:custGeom>
              <a:avLst/>
              <a:gdLst>
                <a:gd name="connsiteX0" fmla="*/ 2841 w 120854"/>
                <a:gd name="connsiteY0" fmla="*/ 80572 h 262352"/>
                <a:gd name="connsiteX1" fmla="*/ 16338 w 120854"/>
                <a:gd name="connsiteY1" fmla="*/ 237207 h 262352"/>
                <a:gd name="connsiteX2" fmla="*/ 103781 w 120854"/>
                <a:gd name="connsiteY2" fmla="*/ 235781 h 262352"/>
                <a:gd name="connsiteX3" fmla="*/ 117848 w 120854"/>
                <a:gd name="connsiteY3" fmla="*/ 80572 h 262352"/>
                <a:gd name="connsiteX4" fmla="*/ 2841 w 120854"/>
                <a:gd name="connsiteY4" fmla="*/ 80572 h 26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854" h="262352">
                  <a:moveTo>
                    <a:pt x="2841" y="80572"/>
                  </a:moveTo>
                  <a:cubicBezTo>
                    <a:pt x="20140" y="149480"/>
                    <a:pt x="62531" y="122963"/>
                    <a:pt x="16338" y="237207"/>
                  </a:cubicBezTo>
                  <a:cubicBezTo>
                    <a:pt x="3222" y="269902"/>
                    <a:pt x="118229" y="271993"/>
                    <a:pt x="103781" y="235781"/>
                  </a:cubicBezTo>
                  <a:cubicBezTo>
                    <a:pt x="58444" y="123153"/>
                    <a:pt x="100740" y="149195"/>
                    <a:pt x="117848" y="80572"/>
                  </a:cubicBezTo>
                  <a:cubicBezTo>
                    <a:pt x="145127" y="-28254"/>
                    <a:pt x="-23772" y="-25498"/>
                    <a:pt x="2841" y="80572"/>
                  </a:cubicBezTo>
                  <a:close/>
                </a:path>
              </a:pathLst>
            </a:custGeom>
            <a:solidFill>
              <a:schemeClr val="accent1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D7EED9E3-8281-2043-8064-92CB8A2D62DB}"/>
                </a:ext>
              </a:extLst>
            </p:cNvPr>
            <p:cNvSpPr/>
            <p:nvPr/>
          </p:nvSpPr>
          <p:spPr>
            <a:xfrm>
              <a:off x="9256994" y="16014684"/>
              <a:ext cx="1949037" cy="2147491"/>
            </a:xfrm>
            <a:custGeom>
              <a:avLst/>
              <a:gdLst>
                <a:gd name="connsiteX0" fmla="*/ 29925 w 213823"/>
                <a:gd name="connsiteY0" fmla="*/ 114078 h 235595"/>
                <a:gd name="connsiteX1" fmla="*/ 139609 w 213823"/>
                <a:gd name="connsiteY1" fmla="*/ 226707 h 235595"/>
                <a:gd name="connsiteX2" fmla="*/ 206142 w 213823"/>
                <a:gd name="connsiteY2" fmla="*/ 170440 h 235595"/>
                <a:gd name="connsiteX3" fmla="*/ 118604 w 213823"/>
                <a:gd name="connsiteY3" fmla="*/ 41369 h 235595"/>
                <a:gd name="connsiteX4" fmla="*/ 29829 w 213823"/>
                <a:gd name="connsiteY4" fmla="*/ 114078 h 23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823" h="235595">
                  <a:moveTo>
                    <a:pt x="29925" y="114078"/>
                  </a:moveTo>
                  <a:cubicBezTo>
                    <a:pt x="86953" y="156468"/>
                    <a:pt x="102826" y="109041"/>
                    <a:pt x="139609" y="226707"/>
                  </a:cubicBezTo>
                  <a:cubicBezTo>
                    <a:pt x="150064" y="260258"/>
                    <a:pt x="240263" y="189164"/>
                    <a:pt x="206142" y="170440"/>
                  </a:cubicBezTo>
                  <a:cubicBezTo>
                    <a:pt x="99689" y="111892"/>
                    <a:pt x="149114" y="105334"/>
                    <a:pt x="118604" y="41369"/>
                  </a:cubicBezTo>
                  <a:cubicBezTo>
                    <a:pt x="71080" y="-60140"/>
                    <a:pt x="-57899" y="48972"/>
                    <a:pt x="29829" y="114078"/>
                  </a:cubicBezTo>
                  <a:close/>
                </a:path>
              </a:pathLst>
            </a:custGeom>
            <a:solidFill>
              <a:schemeClr val="accent1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6C5011A7-6CED-5D4E-BC63-7A8C47E23E1C}"/>
                </a:ext>
              </a:extLst>
            </p:cNvPr>
            <p:cNvSpPr/>
            <p:nvPr/>
          </p:nvSpPr>
          <p:spPr>
            <a:xfrm>
              <a:off x="8709344" y="18180113"/>
              <a:ext cx="1732205" cy="958160"/>
            </a:xfrm>
            <a:custGeom>
              <a:avLst/>
              <a:gdLst>
                <a:gd name="connsiteX0" fmla="*/ 49515 w 190035"/>
                <a:gd name="connsiteY0" fmla="*/ 88845 h 105117"/>
                <a:gd name="connsiteX1" fmla="*/ 163572 w 190035"/>
                <a:gd name="connsiteY1" fmla="*/ 103387 h 105117"/>
                <a:gd name="connsiteX2" fmla="*/ 176023 w 190035"/>
                <a:gd name="connsiteY2" fmla="*/ 40848 h 105117"/>
                <a:gd name="connsiteX3" fmla="*/ 67479 w 190035"/>
                <a:gd name="connsiteY3" fmla="*/ 6821 h 105117"/>
                <a:gd name="connsiteX4" fmla="*/ 49610 w 190035"/>
                <a:gd name="connsiteY4" fmla="*/ 88845 h 10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035" h="105117">
                  <a:moveTo>
                    <a:pt x="49515" y="88845"/>
                  </a:moveTo>
                  <a:cubicBezTo>
                    <a:pt x="101411" y="87040"/>
                    <a:pt x="88960" y="52823"/>
                    <a:pt x="163572" y="103387"/>
                  </a:cubicBezTo>
                  <a:cubicBezTo>
                    <a:pt x="184767" y="117834"/>
                    <a:pt x="204062" y="36000"/>
                    <a:pt x="176023" y="40848"/>
                  </a:cubicBezTo>
                  <a:cubicBezTo>
                    <a:pt x="88675" y="55675"/>
                    <a:pt x="113672" y="29632"/>
                    <a:pt x="67479" y="6821"/>
                  </a:cubicBezTo>
                  <a:cubicBezTo>
                    <a:pt x="-5992" y="-29581"/>
                    <a:pt x="-30229" y="91317"/>
                    <a:pt x="49610" y="88845"/>
                  </a:cubicBezTo>
                  <a:close/>
                </a:path>
              </a:pathLst>
            </a:custGeom>
            <a:solidFill>
              <a:schemeClr val="accent1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E3A54DFB-0E52-3245-A2D0-08A009DB2A11}"/>
                </a:ext>
              </a:extLst>
            </p:cNvPr>
            <p:cNvSpPr/>
            <p:nvPr/>
          </p:nvSpPr>
          <p:spPr>
            <a:xfrm>
              <a:off x="8619851" y="19760230"/>
              <a:ext cx="1807515" cy="1502464"/>
            </a:xfrm>
            <a:custGeom>
              <a:avLst/>
              <a:gdLst>
                <a:gd name="connsiteX0" fmla="*/ 90033 w 198297"/>
                <a:gd name="connsiteY0" fmla="*/ 144365 h 164831"/>
                <a:gd name="connsiteX1" fmla="*/ 189833 w 198297"/>
                <a:gd name="connsiteY1" fmla="*/ 63767 h 164831"/>
                <a:gd name="connsiteX2" fmla="*/ 149248 w 198297"/>
                <a:gd name="connsiteY2" fmla="*/ 5314 h 164831"/>
                <a:gd name="connsiteX3" fmla="*/ 37758 w 198297"/>
                <a:gd name="connsiteY3" fmla="*/ 66618 h 164831"/>
                <a:gd name="connsiteX4" fmla="*/ 90033 w 198297"/>
                <a:gd name="connsiteY4" fmla="*/ 144365 h 16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297" h="164831">
                  <a:moveTo>
                    <a:pt x="90033" y="144365"/>
                  </a:moveTo>
                  <a:cubicBezTo>
                    <a:pt x="128908" y="101215"/>
                    <a:pt x="91649" y="84677"/>
                    <a:pt x="189833" y="63767"/>
                  </a:cubicBezTo>
                  <a:cubicBezTo>
                    <a:pt x="218347" y="57874"/>
                    <a:pt x="167022" y="-20918"/>
                    <a:pt x="149248" y="5314"/>
                  </a:cubicBezTo>
                  <a:cubicBezTo>
                    <a:pt x="93550" y="87338"/>
                    <a:pt x="92220" y="47039"/>
                    <a:pt x="37758" y="66618"/>
                  </a:cubicBezTo>
                  <a:cubicBezTo>
                    <a:pt x="-47785" y="97698"/>
                    <a:pt x="30534" y="210517"/>
                    <a:pt x="90033" y="144365"/>
                  </a:cubicBezTo>
                  <a:close/>
                </a:path>
              </a:pathLst>
            </a:custGeom>
            <a:solidFill>
              <a:schemeClr val="accent1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3E0C6F5E-3871-1241-AC47-B89FF246DEDE}"/>
                </a:ext>
              </a:extLst>
            </p:cNvPr>
            <p:cNvSpPr/>
            <p:nvPr/>
          </p:nvSpPr>
          <p:spPr>
            <a:xfrm>
              <a:off x="10083805" y="20706932"/>
              <a:ext cx="1431486" cy="2059648"/>
            </a:xfrm>
            <a:custGeom>
              <a:avLst/>
              <a:gdLst>
                <a:gd name="connsiteX0" fmla="*/ 108972 w 157044"/>
                <a:gd name="connsiteY0" fmla="*/ 176039 h 225958"/>
                <a:gd name="connsiteX1" fmla="*/ 153549 w 157044"/>
                <a:gd name="connsiteY1" fmla="*/ 42976 h 225958"/>
                <a:gd name="connsiteX2" fmla="*/ 81883 w 157044"/>
                <a:gd name="connsiteY2" fmla="*/ 13037 h 225958"/>
                <a:gd name="connsiteX3" fmla="*/ 15350 w 157044"/>
                <a:gd name="connsiteY3" fmla="*/ 134980 h 225958"/>
                <a:gd name="connsiteX4" fmla="*/ 109162 w 157044"/>
                <a:gd name="connsiteY4" fmla="*/ 175849 h 225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044" h="225958">
                  <a:moveTo>
                    <a:pt x="108972" y="176039"/>
                  </a:moveTo>
                  <a:cubicBezTo>
                    <a:pt x="119332" y="113595"/>
                    <a:pt x="75230" y="120248"/>
                    <a:pt x="153549" y="42976"/>
                  </a:cubicBezTo>
                  <a:cubicBezTo>
                    <a:pt x="175980" y="21116"/>
                    <a:pt x="82739" y="-21559"/>
                    <a:pt x="81883" y="13037"/>
                  </a:cubicBezTo>
                  <a:cubicBezTo>
                    <a:pt x="78652" y="121294"/>
                    <a:pt x="53369" y="85081"/>
                    <a:pt x="15350" y="134980"/>
                  </a:cubicBezTo>
                  <a:cubicBezTo>
                    <a:pt x="-45575" y="214153"/>
                    <a:pt x="93289" y="271750"/>
                    <a:pt x="109162" y="175849"/>
                  </a:cubicBezTo>
                  <a:close/>
                </a:path>
              </a:pathLst>
            </a:custGeom>
            <a:solidFill>
              <a:schemeClr val="accent1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8C7F161-8132-A141-879F-4DA24BD5D93B}"/>
                </a:ext>
              </a:extLst>
            </p:cNvPr>
            <p:cNvSpPr/>
            <p:nvPr/>
          </p:nvSpPr>
          <p:spPr>
            <a:xfrm>
              <a:off x="12010018" y="19983132"/>
              <a:ext cx="1559573" cy="2386773"/>
            </a:xfrm>
            <a:custGeom>
              <a:avLst/>
              <a:gdLst>
                <a:gd name="connsiteX0" fmla="*/ 156275 w 171096"/>
                <a:gd name="connsiteY0" fmla="*/ 159164 h 261846"/>
                <a:gd name="connsiteX1" fmla="*/ 87176 w 171096"/>
                <a:gd name="connsiteY1" fmla="*/ 14410 h 261846"/>
                <a:gd name="connsiteX2" fmla="*/ 4200 w 171096"/>
                <a:gd name="connsiteY2" fmla="*/ 47011 h 261846"/>
                <a:gd name="connsiteX3" fmla="*/ 46495 w 171096"/>
                <a:gd name="connsiteY3" fmla="*/ 200509 h 261846"/>
                <a:gd name="connsiteX4" fmla="*/ 156275 w 171096"/>
                <a:gd name="connsiteY4" fmla="*/ 159164 h 2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096" h="261846">
                  <a:moveTo>
                    <a:pt x="156275" y="159164"/>
                  </a:moveTo>
                  <a:cubicBezTo>
                    <a:pt x="115119" y="99571"/>
                    <a:pt x="84134" y="140155"/>
                    <a:pt x="87176" y="14410"/>
                  </a:cubicBezTo>
                  <a:cubicBezTo>
                    <a:pt x="88031" y="-21612"/>
                    <a:pt x="-22699" y="17642"/>
                    <a:pt x="4200" y="47011"/>
                  </a:cubicBezTo>
                  <a:cubicBezTo>
                    <a:pt x="87841" y="138159"/>
                    <a:pt x="38321" y="128654"/>
                    <a:pt x="46495" y="200509"/>
                  </a:cubicBezTo>
                  <a:cubicBezTo>
                    <a:pt x="59327" y="314563"/>
                    <a:pt x="219766" y="251168"/>
                    <a:pt x="156275" y="159164"/>
                  </a:cubicBezTo>
                  <a:close/>
                </a:path>
              </a:pathLst>
            </a:custGeom>
            <a:solidFill>
              <a:schemeClr val="accent1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CC5ABBF-8156-5D44-B9D9-EED1F3778FCF}"/>
                </a:ext>
              </a:extLst>
            </p:cNvPr>
            <p:cNvSpPr/>
            <p:nvPr/>
          </p:nvSpPr>
          <p:spPr>
            <a:xfrm>
              <a:off x="12563356" y="16404932"/>
              <a:ext cx="1655884" cy="1896796"/>
            </a:xfrm>
            <a:custGeom>
              <a:avLst/>
              <a:gdLst>
                <a:gd name="connsiteX0" fmla="*/ 76751 w 181662"/>
                <a:gd name="connsiteY0" fmla="*/ 37714 h 208092"/>
                <a:gd name="connsiteX1" fmla="*/ 5180 w 181662"/>
                <a:gd name="connsiteY1" fmla="*/ 154334 h 208092"/>
                <a:gd name="connsiteX2" fmla="*/ 67056 w 181662"/>
                <a:gd name="connsiteY2" fmla="*/ 198530 h 208092"/>
                <a:gd name="connsiteX3" fmla="*/ 157255 w 181662"/>
                <a:gd name="connsiteY3" fmla="*/ 97117 h 208092"/>
                <a:gd name="connsiteX4" fmla="*/ 76751 w 181662"/>
                <a:gd name="connsiteY4" fmla="*/ 37714 h 20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662" h="208092">
                  <a:moveTo>
                    <a:pt x="76751" y="37714"/>
                  </a:moveTo>
                  <a:cubicBezTo>
                    <a:pt x="53179" y="94741"/>
                    <a:pt x="96711" y="98163"/>
                    <a:pt x="5180" y="154334"/>
                  </a:cubicBezTo>
                  <a:cubicBezTo>
                    <a:pt x="-20767" y="170397"/>
                    <a:pt x="58502" y="231321"/>
                    <a:pt x="67056" y="198530"/>
                  </a:cubicBezTo>
                  <a:cubicBezTo>
                    <a:pt x="93669" y="96167"/>
                    <a:pt x="109732" y="136181"/>
                    <a:pt x="157255" y="97117"/>
                  </a:cubicBezTo>
                  <a:cubicBezTo>
                    <a:pt x="232533" y="35053"/>
                    <a:pt x="112869" y="-50298"/>
                    <a:pt x="76751" y="37714"/>
                  </a:cubicBezTo>
                  <a:close/>
                </a:path>
              </a:pathLst>
            </a:custGeom>
            <a:solidFill>
              <a:schemeClr val="accent1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2328591-7D71-F94A-A01D-1AF5980624F8}"/>
                </a:ext>
              </a:extLst>
            </p:cNvPr>
            <p:cNvSpPr/>
            <p:nvPr/>
          </p:nvSpPr>
          <p:spPr>
            <a:xfrm>
              <a:off x="13756252" y="17741308"/>
              <a:ext cx="1910325" cy="1177408"/>
            </a:xfrm>
            <a:custGeom>
              <a:avLst/>
              <a:gdLst>
                <a:gd name="connsiteX0" fmla="*/ 130367 w 209576"/>
                <a:gd name="connsiteY0" fmla="*/ 10006 h 129170"/>
                <a:gd name="connsiteX1" fmla="*/ 12319 w 209576"/>
                <a:gd name="connsiteY1" fmla="*/ 58859 h 129170"/>
                <a:gd name="connsiteX2" fmla="*/ 34845 w 209576"/>
                <a:gd name="connsiteY2" fmla="*/ 126246 h 129170"/>
                <a:gd name="connsiteX3" fmla="*/ 158406 w 209576"/>
                <a:gd name="connsiteY3" fmla="*/ 98968 h 129170"/>
                <a:gd name="connsiteX4" fmla="*/ 129892 w 209576"/>
                <a:gd name="connsiteY4" fmla="*/ 10006 h 12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76" h="129170">
                  <a:moveTo>
                    <a:pt x="130367" y="10006"/>
                  </a:moveTo>
                  <a:cubicBezTo>
                    <a:pt x="81323" y="40325"/>
                    <a:pt x="112213" y="67033"/>
                    <a:pt x="12319" y="58859"/>
                  </a:cubicBezTo>
                  <a:cubicBezTo>
                    <a:pt x="-16195" y="56768"/>
                    <a:pt x="10418" y="146206"/>
                    <a:pt x="34845" y="126246"/>
                  </a:cubicBezTo>
                  <a:cubicBezTo>
                    <a:pt x="110883" y="63516"/>
                    <a:pt x="101378" y="102580"/>
                    <a:pt x="158406" y="98968"/>
                  </a:cubicBezTo>
                  <a:cubicBezTo>
                    <a:pt x="249366" y="93456"/>
                    <a:pt x="205930" y="-36471"/>
                    <a:pt x="129892" y="10006"/>
                  </a:cubicBezTo>
                  <a:close/>
                </a:path>
              </a:pathLst>
            </a:custGeom>
            <a:solidFill>
              <a:schemeClr val="accent1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0E3C26E9-977F-7049-856A-9F1CC019658A}"/>
                </a:ext>
              </a:extLst>
            </p:cNvPr>
            <p:cNvSpPr/>
            <p:nvPr/>
          </p:nvSpPr>
          <p:spPr>
            <a:xfrm>
              <a:off x="13292954" y="19515040"/>
              <a:ext cx="1908976" cy="1188109"/>
            </a:xfrm>
            <a:custGeom>
              <a:avLst/>
              <a:gdLst>
                <a:gd name="connsiteX0" fmla="*/ 158764 w 209428"/>
                <a:gd name="connsiteY0" fmla="*/ 30977 h 130344"/>
                <a:gd name="connsiteX1" fmla="*/ 34253 w 209428"/>
                <a:gd name="connsiteY1" fmla="*/ 2464 h 130344"/>
                <a:gd name="connsiteX2" fmla="*/ 13627 w 209428"/>
                <a:gd name="connsiteY2" fmla="*/ 70326 h 130344"/>
                <a:gd name="connsiteX3" fmla="*/ 130345 w 209428"/>
                <a:gd name="connsiteY3" fmla="*/ 119749 h 130344"/>
                <a:gd name="connsiteX4" fmla="*/ 158859 w 209428"/>
                <a:gd name="connsiteY4" fmla="*/ 30787 h 13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428" h="130344">
                  <a:moveTo>
                    <a:pt x="158764" y="30977"/>
                  </a:moveTo>
                  <a:cubicBezTo>
                    <a:pt x="101166" y="27460"/>
                    <a:pt x="111241" y="66809"/>
                    <a:pt x="34253" y="2464"/>
                  </a:cubicBezTo>
                  <a:cubicBezTo>
                    <a:pt x="12202" y="-15785"/>
                    <a:pt x="-17928" y="72702"/>
                    <a:pt x="13627" y="70326"/>
                  </a:cubicBezTo>
                  <a:cubicBezTo>
                    <a:pt x="112001" y="63388"/>
                    <a:pt x="81491" y="89335"/>
                    <a:pt x="130345" y="119749"/>
                  </a:cubicBezTo>
                  <a:cubicBezTo>
                    <a:pt x="207713" y="167842"/>
                    <a:pt x="247538" y="36680"/>
                    <a:pt x="158859" y="30787"/>
                  </a:cubicBezTo>
                  <a:close/>
                </a:path>
              </a:pathLst>
            </a:custGeom>
            <a:solidFill>
              <a:schemeClr val="accent1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C8C8956-BD03-294B-B082-378CBBE9E388}"/>
              </a:ext>
            </a:extLst>
          </p:cNvPr>
          <p:cNvGrpSpPr/>
          <p:nvPr/>
        </p:nvGrpSpPr>
        <p:grpSpPr>
          <a:xfrm rot="1800000">
            <a:off x="12579893" y="6252770"/>
            <a:ext cx="1583540" cy="2594985"/>
            <a:chOff x="10507229" y="9258516"/>
            <a:chExt cx="565329" cy="926422"/>
          </a:xfrm>
        </p:grpSpPr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D581375-D456-AD4F-8C8D-DCAD416AF2C0}"/>
                </a:ext>
              </a:extLst>
            </p:cNvPr>
            <p:cNvSpPr/>
            <p:nvPr/>
          </p:nvSpPr>
          <p:spPr>
            <a:xfrm>
              <a:off x="10507229" y="9521067"/>
              <a:ext cx="322116" cy="663871"/>
            </a:xfrm>
            <a:custGeom>
              <a:avLst/>
              <a:gdLst>
                <a:gd name="connsiteX0" fmla="*/ 95268 w 322116"/>
                <a:gd name="connsiteY0" fmla="*/ 554539 h 663871"/>
                <a:gd name="connsiteX1" fmla="*/ 221 w 322116"/>
                <a:gd name="connsiteY1" fmla="*/ 226348 h 663871"/>
                <a:gd name="connsiteX2" fmla="*/ 199344 w 322116"/>
                <a:gd name="connsiteY2" fmla="*/ 201921 h 663871"/>
                <a:gd name="connsiteX3" fmla="*/ 276522 w 322116"/>
                <a:gd name="connsiteY3" fmla="*/ 470044 h 663871"/>
                <a:gd name="connsiteX4" fmla="*/ 95363 w 322116"/>
                <a:gd name="connsiteY4" fmla="*/ 554539 h 663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16" h="663871">
                  <a:moveTo>
                    <a:pt x="95268" y="554539"/>
                  </a:moveTo>
                  <a:cubicBezTo>
                    <a:pt x="30077" y="457754"/>
                    <a:pt x="-3161" y="342987"/>
                    <a:pt x="221" y="226348"/>
                  </a:cubicBezTo>
                  <a:cubicBezTo>
                    <a:pt x="4973" y="-20770"/>
                    <a:pt x="213791" y="-115815"/>
                    <a:pt x="199344" y="201921"/>
                  </a:cubicBezTo>
                  <a:cubicBezTo>
                    <a:pt x="193564" y="297499"/>
                    <a:pt x="220813" y="392164"/>
                    <a:pt x="276522" y="470044"/>
                  </a:cubicBezTo>
                  <a:cubicBezTo>
                    <a:pt x="407402" y="654716"/>
                    <a:pt x="228048" y="753088"/>
                    <a:pt x="95363" y="554539"/>
                  </a:cubicBezTo>
                  <a:close/>
                </a:path>
              </a:pathLst>
            </a:custGeom>
            <a:solidFill>
              <a:schemeClr val="accent3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CFCDF78D-882C-2645-A296-B4069A1201DD}"/>
                </a:ext>
              </a:extLst>
            </p:cNvPr>
            <p:cNvSpPr/>
            <p:nvPr/>
          </p:nvSpPr>
          <p:spPr>
            <a:xfrm>
              <a:off x="10537935" y="9551833"/>
              <a:ext cx="260328" cy="602253"/>
            </a:xfrm>
            <a:custGeom>
              <a:avLst/>
              <a:gdLst>
                <a:gd name="connsiteX0" fmla="*/ 90320 w 260328"/>
                <a:gd name="connsiteY0" fmla="*/ 506664 h 602253"/>
                <a:gd name="connsiteX1" fmla="*/ 187838 w 260328"/>
                <a:gd name="connsiteY1" fmla="*/ 595626 h 602253"/>
                <a:gd name="connsiteX2" fmla="*/ 245912 w 260328"/>
                <a:gd name="connsiteY2" fmla="*/ 593820 h 602253"/>
                <a:gd name="connsiteX3" fmla="*/ 260169 w 260328"/>
                <a:gd name="connsiteY3" fmla="*/ 551050 h 602253"/>
                <a:gd name="connsiteX4" fmla="*/ 220439 w 260328"/>
                <a:gd name="connsiteY4" fmla="*/ 457051 h 602253"/>
                <a:gd name="connsiteX5" fmla="*/ 137653 w 260328"/>
                <a:gd name="connsiteY5" fmla="*/ 169729 h 602253"/>
                <a:gd name="connsiteX6" fmla="*/ 122731 w 260328"/>
                <a:gd name="connsiteY6" fmla="*/ 33149 h 602253"/>
                <a:gd name="connsiteX7" fmla="*/ 94217 w 260328"/>
                <a:gd name="connsiteY7" fmla="*/ 168 h 602253"/>
                <a:gd name="connsiteX8" fmla="*/ 39850 w 260328"/>
                <a:gd name="connsiteY8" fmla="*/ 42939 h 602253"/>
                <a:gd name="connsiteX9" fmla="*/ 215 w 260328"/>
                <a:gd name="connsiteY9" fmla="*/ 196057 h 602253"/>
                <a:gd name="connsiteX10" fmla="*/ 90130 w 260328"/>
                <a:gd name="connsiteY10" fmla="*/ 506664 h 602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0328" h="602253">
                  <a:moveTo>
                    <a:pt x="90320" y="506664"/>
                  </a:moveTo>
                  <a:cubicBezTo>
                    <a:pt x="113606" y="541546"/>
                    <a:pt x="147348" y="579754"/>
                    <a:pt x="187838" y="595626"/>
                  </a:cubicBezTo>
                  <a:cubicBezTo>
                    <a:pt x="205232" y="602565"/>
                    <a:pt x="230039" y="606842"/>
                    <a:pt x="245912" y="593820"/>
                  </a:cubicBezTo>
                  <a:cubicBezTo>
                    <a:pt x="258363" y="583651"/>
                    <a:pt x="261024" y="566163"/>
                    <a:pt x="260169" y="551050"/>
                  </a:cubicBezTo>
                  <a:cubicBezTo>
                    <a:pt x="258173" y="518260"/>
                    <a:pt x="239163" y="483283"/>
                    <a:pt x="220439" y="457051"/>
                  </a:cubicBezTo>
                  <a:cubicBezTo>
                    <a:pt x="160862" y="373534"/>
                    <a:pt x="131649" y="272140"/>
                    <a:pt x="137653" y="169729"/>
                  </a:cubicBezTo>
                  <a:cubicBezTo>
                    <a:pt x="139459" y="128004"/>
                    <a:pt x="138604" y="72688"/>
                    <a:pt x="122731" y="33149"/>
                  </a:cubicBezTo>
                  <a:cubicBezTo>
                    <a:pt x="118264" y="21934"/>
                    <a:pt x="108284" y="2164"/>
                    <a:pt x="94217" y="168"/>
                  </a:cubicBezTo>
                  <a:cubicBezTo>
                    <a:pt x="73116" y="-2683"/>
                    <a:pt x="49260" y="28017"/>
                    <a:pt x="39850" y="42939"/>
                  </a:cubicBezTo>
                  <a:cubicBezTo>
                    <a:pt x="12191" y="87040"/>
                    <a:pt x="1166" y="144922"/>
                    <a:pt x="215" y="196057"/>
                  </a:cubicBezTo>
                  <a:cubicBezTo>
                    <a:pt x="-3037" y="306451"/>
                    <a:pt x="28410" y="415078"/>
                    <a:pt x="90130" y="50666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5C8EA6CE-619A-CD42-B831-3300731997D4}"/>
                </a:ext>
              </a:extLst>
            </p:cNvPr>
            <p:cNvSpPr/>
            <p:nvPr/>
          </p:nvSpPr>
          <p:spPr>
            <a:xfrm>
              <a:off x="10560331" y="9588191"/>
              <a:ext cx="207416" cy="544493"/>
            </a:xfrm>
            <a:custGeom>
              <a:avLst/>
              <a:gdLst>
                <a:gd name="connsiteX0" fmla="*/ 23443 w 207416"/>
                <a:gd name="connsiteY0" fmla="*/ 45834 h 544493"/>
                <a:gd name="connsiteX1" fmla="*/ 22397 w 207416"/>
                <a:gd name="connsiteY1" fmla="*/ 70926 h 544493"/>
                <a:gd name="connsiteX2" fmla="*/ 6905 w 207416"/>
                <a:gd name="connsiteY2" fmla="*/ 90600 h 544493"/>
                <a:gd name="connsiteX3" fmla="*/ 8140 w 207416"/>
                <a:gd name="connsiteY3" fmla="*/ 65603 h 544493"/>
                <a:gd name="connsiteX4" fmla="*/ 23443 w 207416"/>
                <a:gd name="connsiteY4" fmla="*/ 45834 h 544493"/>
                <a:gd name="connsiteX5" fmla="*/ 75338 w 207416"/>
                <a:gd name="connsiteY5" fmla="*/ 22 h 544493"/>
                <a:gd name="connsiteX6" fmla="*/ 86744 w 207416"/>
                <a:gd name="connsiteY6" fmla="*/ 22263 h 544493"/>
                <a:gd name="connsiteX7" fmla="*/ 83417 w 207416"/>
                <a:gd name="connsiteY7" fmla="*/ 47070 h 544493"/>
                <a:gd name="connsiteX8" fmla="*/ 71822 w 207416"/>
                <a:gd name="connsiteY8" fmla="*/ 24829 h 544493"/>
                <a:gd name="connsiteX9" fmla="*/ 75338 w 207416"/>
                <a:gd name="connsiteY9" fmla="*/ 22 h 544493"/>
                <a:gd name="connsiteX10" fmla="*/ 9756 w 207416"/>
                <a:gd name="connsiteY10" fmla="*/ 121585 h 544493"/>
                <a:gd name="connsiteX11" fmla="*/ 15459 w 207416"/>
                <a:gd name="connsiteY11" fmla="*/ 146012 h 544493"/>
                <a:gd name="connsiteX12" fmla="*/ 5954 w 207416"/>
                <a:gd name="connsiteY12" fmla="*/ 169203 h 544493"/>
                <a:gd name="connsiteX13" fmla="*/ 251 w 207416"/>
                <a:gd name="connsiteY13" fmla="*/ 144776 h 544493"/>
                <a:gd name="connsiteX14" fmla="*/ 9756 w 207416"/>
                <a:gd name="connsiteY14" fmla="*/ 121585 h 544493"/>
                <a:gd name="connsiteX15" fmla="*/ 49200 w 207416"/>
                <a:gd name="connsiteY15" fmla="*/ 88034 h 544493"/>
                <a:gd name="connsiteX16" fmla="*/ 54903 w 207416"/>
                <a:gd name="connsiteY16" fmla="*/ 112461 h 544493"/>
                <a:gd name="connsiteX17" fmla="*/ 45399 w 207416"/>
                <a:gd name="connsiteY17" fmla="*/ 135652 h 544493"/>
                <a:gd name="connsiteX18" fmla="*/ 39696 w 207416"/>
                <a:gd name="connsiteY18" fmla="*/ 111415 h 544493"/>
                <a:gd name="connsiteX19" fmla="*/ 49200 w 207416"/>
                <a:gd name="connsiteY19" fmla="*/ 88034 h 544493"/>
                <a:gd name="connsiteX20" fmla="*/ 92637 w 207416"/>
                <a:gd name="connsiteY20" fmla="*/ 95067 h 544493"/>
                <a:gd name="connsiteX21" fmla="*/ 98340 w 207416"/>
                <a:gd name="connsiteY21" fmla="*/ 119494 h 544493"/>
                <a:gd name="connsiteX22" fmla="*/ 88835 w 207416"/>
                <a:gd name="connsiteY22" fmla="*/ 142590 h 544493"/>
                <a:gd name="connsiteX23" fmla="*/ 83132 w 207416"/>
                <a:gd name="connsiteY23" fmla="*/ 118164 h 544493"/>
                <a:gd name="connsiteX24" fmla="*/ 92637 w 207416"/>
                <a:gd name="connsiteY24" fmla="*/ 95067 h 544493"/>
                <a:gd name="connsiteX25" fmla="*/ 46159 w 207416"/>
                <a:gd name="connsiteY25" fmla="*/ 159223 h 544493"/>
                <a:gd name="connsiteX26" fmla="*/ 52052 w 207416"/>
                <a:gd name="connsiteY26" fmla="*/ 183650 h 544493"/>
                <a:gd name="connsiteX27" fmla="*/ 42547 w 207416"/>
                <a:gd name="connsiteY27" fmla="*/ 206841 h 544493"/>
                <a:gd name="connsiteX28" fmla="*/ 36654 w 207416"/>
                <a:gd name="connsiteY28" fmla="*/ 182414 h 544493"/>
                <a:gd name="connsiteX29" fmla="*/ 46159 w 207416"/>
                <a:gd name="connsiteY29" fmla="*/ 159223 h 544493"/>
                <a:gd name="connsiteX30" fmla="*/ 83702 w 207416"/>
                <a:gd name="connsiteY30" fmla="*/ 195245 h 544493"/>
                <a:gd name="connsiteX31" fmla="*/ 93682 w 207416"/>
                <a:gd name="connsiteY31" fmla="*/ 218246 h 544493"/>
                <a:gd name="connsiteX32" fmla="*/ 88550 w 207416"/>
                <a:gd name="connsiteY32" fmla="*/ 242673 h 544493"/>
                <a:gd name="connsiteX33" fmla="*/ 79045 w 207416"/>
                <a:gd name="connsiteY33" fmla="*/ 219672 h 544493"/>
                <a:gd name="connsiteX34" fmla="*/ 84178 w 207416"/>
                <a:gd name="connsiteY34" fmla="*/ 195245 h 544493"/>
                <a:gd name="connsiteX35" fmla="*/ 11942 w 207416"/>
                <a:gd name="connsiteY35" fmla="*/ 221287 h 544493"/>
                <a:gd name="connsiteX36" fmla="*/ 21447 w 207416"/>
                <a:gd name="connsiteY36" fmla="*/ 244289 h 544493"/>
                <a:gd name="connsiteX37" fmla="*/ 16029 w 207416"/>
                <a:gd name="connsiteY37" fmla="*/ 268905 h 544493"/>
                <a:gd name="connsiteX38" fmla="*/ 6524 w 207416"/>
                <a:gd name="connsiteY38" fmla="*/ 245714 h 544493"/>
                <a:gd name="connsiteX39" fmla="*/ 11942 w 207416"/>
                <a:gd name="connsiteY39" fmla="*/ 221287 h 544493"/>
                <a:gd name="connsiteX40" fmla="*/ 57184 w 207416"/>
                <a:gd name="connsiteY40" fmla="*/ 258355 h 544493"/>
                <a:gd name="connsiteX41" fmla="*/ 69445 w 207416"/>
                <a:gd name="connsiteY41" fmla="*/ 280311 h 544493"/>
                <a:gd name="connsiteX42" fmla="*/ 66594 w 207416"/>
                <a:gd name="connsiteY42" fmla="*/ 305307 h 544493"/>
                <a:gd name="connsiteX43" fmla="*/ 54523 w 207416"/>
                <a:gd name="connsiteY43" fmla="*/ 283352 h 544493"/>
                <a:gd name="connsiteX44" fmla="*/ 57184 w 207416"/>
                <a:gd name="connsiteY44" fmla="*/ 258355 h 544493"/>
                <a:gd name="connsiteX45" fmla="*/ 22967 w 207416"/>
                <a:gd name="connsiteY45" fmla="*/ 317949 h 544493"/>
                <a:gd name="connsiteX46" fmla="*/ 39030 w 207416"/>
                <a:gd name="connsiteY46" fmla="*/ 336958 h 544493"/>
                <a:gd name="connsiteX47" fmla="*/ 40931 w 207416"/>
                <a:gd name="connsiteY47" fmla="*/ 361954 h 544493"/>
                <a:gd name="connsiteX48" fmla="*/ 24868 w 207416"/>
                <a:gd name="connsiteY48" fmla="*/ 342945 h 544493"/>
                <a:gd name="connsiteX49" fmla="*/ 22967 w 207416"/>
                <a:gd name="connsiteY49" fmla="*/ 317949 h 544493"/>
                <a:gd name="connsiteX50" fmla="*/ 59180 w 207416"/>
                <a:gd name="connsiteY50" fmla="*/ 404915 h 544493"/>
                <a:gd name="connsiteX51" fmla="*/ 78190 w 207416"/>
                <a:gd name="connsiteY51" fmla="*/ 421833 h 544493"/>
                <a:gd name="connsiteX52" fmla="*/ 83322 w 207416"/>
                <a:gd name="connsiteY52" fmla="*/ 446259 h 544493"/>
                <a:gd name="connsiteX53" fmla="*/ 64978 w 207416"/>
                <a:gd name="connsiteY53" fmla="*/ 429341 h 544493"/>
                <a:gd name="connsiteX54" fmla="*/ 59656 w 207416"/>
                <a:gd name="connsiteY54" fmla="*/ 404915 h 544493"/>
                <a:gd name="connsiteX55" fmla="*/ 68685 w 207416"/>
                <a:gd name="connsiteY55" fmla="*/ 348648 h 544493"/>
                <a:gd name="connsiteX56" fmla="*/ 84748 w 207416"/>
                <a:gd name="connsiteY56" fmla="*/ 367657 h 544493"/>
                <a:gd name="connsiteX57" fmla="*/ 86459 w 207416"/>
                <a:gd name="connsiteY57" fmla="*/ 392654 h 544493"/>
                <a:gd name="connsiteX58" fmla="*/ 70491 w 207416"/>
                <a:gd name="connsiteY58" fmla="*/ 373645 h 544493"/>
                <a:gd name="connsiteX59" fmla="*/ 68685 w 207416"/>
                <a:gd name="connsiteY59" fmla="*/ 348743 h 544493"/>
                <a:gd name="connsiteX60" fmla="*/ 103757 w 207416"/>
                <a:gd name="connsiteY60" fmla="*/ 299795 h 544493"/>
                <a:gd name="connsiteX61" fmla="*/ 117064 w 207416"/>
                <a:gd name="connsiteY61" fmla="*/ 320800 h 544493"/>
                <a:gd name="connsiteX62" fmla="*/ 115638 w 207416"/>
                <a:gd name="connsiteY62" fmla="*/ 345987 h 544493"/>
                <a:gd name="connsiteX63" fmla="*/ 102332 w 207416"/>
                <a:gd name="connsiteY63" fmla="*/ 324697 h 544493"/>
                <a:gd name="connsiteX64" fmla="*/ 103757 w 207416"/>
                <a:gd name="connsiteY64" fmla="*/ 299795 h 544493"/>
                <a:gd name="connsiteX65" fmla="*/ 108130 w 207416"/>
                <a:gd name="connsiteY65" fmla="*/ 400638 h 544493"/>
                <a:gd name="connsiteX66" fmla="*/ 125618 w 207416"/>
                <a:gd name="connsiteY66" fmla="*/ 418506 h 544493"/>
                <a:gd name="connsiteX67" fmla="*/ 129610 w 207416"/>
                <a:gd name="connsiteY67" fmla="*/ 443313 h 544493"/>
                <a:gd name="connsiteX68" fmla="*/ 112121 w 207416"/>
                <a:gd name="connsiteY68" fmla="*/ 425445 h 544493"/>
                <a:gd name="connsiteX69" fmla="*/ 108130 w 207416"/>
                <a:gd name="connsiteY69" fmla="*/ 400638 h 544493"/>
                <a:gd name="connsiteX70" fmla="*/ 104613 w 207416"/>
                <a:gd name="connsiteY70" fmla="*/ 459471 h 544493"/>
                <a:gd name="connsiteX71" fmla="*/ 123622 w 207416"/>
                <a:gd name="connsiteY71" fmla="*/ 475248 h 544493"/>
                <a:gd name="connsiteX72" fmla="*/ 130656 w 207416"/>
                <a:gd name="connsiteY72" fmla="*/ 499295 h 544493"/>
                <a:gd name="connsiteX73" fmla="*/ 110981 w 207416"/>
                <a:gd name="connsiteY73" fmla="*/ 483612 h 544493"/>
                <a:gd name="connsiteX74" fmla="*/ 104613 w 207416"/>
                <a:gd name="connsiteY74" fmla="*/ 459376 h 544493"/>
                <a:gd name="connsiteX75" fmla="*/ 178939 w 207416"/>
                <a:gd name="connsiteY75" fmla="*/ 442363 h 544493"/>
                <a:gd name="connsiteX76" fmla="*/ 197949 w 207416"/>
                <a:gd name="connsiteY76" fmla="*/ 458045 h 544493"/>
                <a:gd name="connsiteX77" fmla="*/ 204887 w 207416"/>
                <a:gd name="connsiteY77" fmla="*/ 482187 h 544493"/>
                <a:gd name="connsiteX78" fmla="*/ 185213 w 207416"/>
                <a:gd name="connsiteY78" fmla="*/ 466504 h 544493"/>
                <a:gd name="connsiteX79" fmla="*/ 178464 w 207416"/>
                <a:gd name="connsiteY79" fmla="*/ 442363 h 544493"/>
                <a:gd name="connsiteX80" fmla="*/ 172856 w 207416"/>
                <a:gd name="connsiteY80" fmla="*/ 509750 h 544493"/>
                <a:gd name="connsiteX81" fmla="*/ 195192 w 207416"/>
                <a:gd name="connsiteY81" fmla="*/ 521345 h 544493"/>
                <a:gd name="connsiteX82" fmla="*/ 206598 w 207416"/>
                <a:gd name="connsiteY82" fmla="*/ 543681 h 544493"/>
                <a:gd name="connsiteX83" fmla="*/ 184262 w 207416"/>
                <a:gd name="connsiteY83" fmla="*/ 532085 h 544493"/>
                <a:gd name="connsiteX84" fmla="*/ 172856 w 207416"/>
                <a:gd name="connsiteY84" fmla="*/ 509750 h 544493"/>
                <a:gd name="connsiteX85" fmla="*/ 132557 w 207416"/>
                <a:gd name="connsiteY85" fmla="*/ 365756 h 544493"/>
                <a:gd name="connsiteX86" fmla="*/ 150045 w 207416"/>
                <a:gd name="connsiteY86" fmla="*/ 383530 h 544493"/>
                <a:gd name="connsiteX87" fmla="*/ 153942 w 207416"/>
                <a:gd name="connsiteY87" fmla="*/ 408337 h 544493"/>
                <a:gd name="connsiteX88" fmla="*/ 136549 w 207416"/>
                <a:gd name="connsiteY88" fmla="*/ 390373 h 544493"/>
                <a:gd name="connsiteX89" fmla="*/ 132557 w 207416"/>
                <a:gd name="connsiteY89" fmla="*/ 365756 h 544493"/>
                <a:gd name="connsiteX90" fmla="*/ 48630 w 207416"/>
                <a:gd name="connsiteY90" fmla="*/ 7246 h 544493"/>
                <a:gd name="connsiteX91" fmla="*/ 54333 w 207416"/>
                <a:gd name="connsiteY91" fmla="*/ 31673 h 544493"/>
                <a:gd name="connsiteX92" fmla="*/ 44828 w 207416"/>
                <a:gd name="connsiteY92" fmla="*/ 54864 h 544493"/>
                <a:gd name="connsiteX93" fmla="*/ 39125 w 207416"/>
                <a:gd name="connsiteY93" fmla="*/ 30437 h 544493"/>
                <a:gd name="connsiteX94" fmla="*/ 48630 w 207416"/>
                <a:gd name="connsiteY94" fmla="*/ 7246 h 54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07416" h="544493">
                  <a:moveTo>
                    <a:pt x="23443" y="45834"/>
                  </a:moveTo>
                  <a:cubicBezTo>
                    <a:pt x="27625" y="47450"/>
                    <a:pt x="27054" y="58475"/>
                    <a:pt x="22397" y="70926"/>
                  </a:cubicBezTo>
                  <a:cubicBezTo>
                    <a:pt x="17740" y="83377"/>
                    <a:pt x="10801" y="92216"/>
                    <a:pt x="6905" y="90600"/>
                  </a:cubicBezTo>
                  <a:cubicBezTo>
                    <a:pt x="3008" y="88985"/>
                    <a:pt x="3483" y="77864"/>
                    <a:pt x="8140" y="65603"/>
                  </a:cubicBezTo>
                  <a:cubicBezTo>
                    <a:pt x="12797" y="53343"/>
                    <a:pt x="19546" y="44409"/>
                    <a:pt x="23443" y="45834"/>
                  </a:cubicBezTo>
                  <a:close/>
                  <a:moveTo>
                    <a:pt x="75338" y="22"/>
                  </a:moveTo>
                  <a:cubicBezTo>
                    <a:pt x="79425" y="-738"/>
                    <a:pt x="84843" y="9527"/>
                    <a:pt x="86744" y="22263"/>
                  </a:cubicBezTo>
                  <a:cubicBezTo>
                    <a:pt x="88645" y="34999"/>
                    <a:pt x="87504" y="46309"/>
                    <a:pt x="83417" y="47070"/>
                  </a:cubicBezTo>
                  <a:cubicBezTo>
                    <a:pt x="79330" y="47830"/>
                    <a:pt x="73913" y="37565"/>
                    <a:pt x="71822" y="24829"/>
                  </a:cubicBezTo>
                  <a:cubicBezTo>
                    <a:pt x="69731" y="12093"/>
                    <a:pt x="71251" y="688"/>
                    <a:pt x="75338" y="22"/>
                  </a:cubicBezTo>
                  <a:close/>
                  <a:moveTo>
                    <a:pt x="9756" y="121585"/>
                  </a:moveTo>
                  <a:cubicBezTo>
                    <a:pt x="13843" y="121585"/>
                    <a:pt x="16504" y="132800"/>
                    <a:pt x="15459" y="146012"/>
                  </a:cubicBezTo>
                  <a:cubicBezTo>
                    <a:pt x="14413" y="159223"/>
                    <a:pt x="10136" y="169583"/>
                    <a:pt x="5954" y="169203"/>
                  </a:cubicBezTo>
                  <a:cubicBezTo>
                    <a:pt x="1772" y="168823"/>
                    <a:pt x="-889" y="157987"/>
                    <a:pt x="251" y="144776"/>
                  </a:cubicBezTo>
                  <a:cubicBezTo>
                    <a:pt x="1392" y="131565"/>
                    <a:pt x="5384" y="121205"/>
                    <a:pt x="9756" y="121585"/>
                  </a:cubicBezTo>
                  <a:close/>
                  <a:moveTo>
                    <a:pt x="49200" y="88034"/>
                  </a:moveTo>
                  <a:cubicBezTo>
                    <a:pt x="53478" y="88034"/>
                    <a:pt x="55949" y="99440"/>
                    <a:pt x="54903" y="112461"/>
                  </a:cubicBezTo>
                  <a:cubicBezTo>
                    <a:pt x="53858" y="125482"/>
                    <a:pt x="49676" y="136032"/>
                    <a:pt x="45399" y="135652"/>
                  </a:cubicBezTo>
                  <a:cubicBezTo>
                    <a:pt x="41121" y="135272"/>
                    <a:pt x="38650" y="124436"/>
                    <a:pt x="39696" y="111415"/>
                  </a:cubicBezTo>
                  <a:cubicBezTo>
                    <a:pt x="40741" y="98394"/>
                    <a:pt x="45018" y="87939"/>
                    <a:pt x="49200" y="88034"/>
                  </a:cubicBezTo>
                  <a:close/>
                  <a:moveTo>
                    <a:pt x="92637" y="95067"/>
                  </a:moveTo>
                  <a:cubicBezTo>
                    <a:pt x="96724" y="95067"/>
                    <a:pt x="99480" y="106283"/>
                    <a:pt x="98340" y="119494"/>
                  </a:cubicBezTo>
                  <a:cubicBezTo>
                    <a:pt x="97199" y="132706"/>
                    <a:pt x="93207" y="142970"/>
                    <a:pt x="88835" y="142590"/>
                  </a:cubicBezTo>
                  <a:cubicBezTo>
                    <a:pt x="84463" y="142210"/>
                    <a:pt x="82087" y="131375"/>
                    <a:pt x="83132" y="118164"/>
                  </a:cubicBezTo>
                  <a:cubicBezTo>
                    <a:pt x="84178" y="104952"/>
                    <a:pt x="88265" y="94688"/>
                    <a:pt x="92637" y="95067"/>
                  </a:cubicBezTo>
                  <a:close/>
                  <a:moveTo>
                    <a:pt x="46159" y="159223"/>
                  </a:moveTo>
                  <a:cubicBezTo>
                    <a:pt x="50436" y="159223"/>
                    <a:pt x="52907" y="170439"/>
                    <a:pt x="52052" y="183650"/>
                  </a:cubicBezTo>
                  <a:cubicBezTo>
                    <a:pt x="51196" y="196861"/>
                    <a:pt x="46634" y="207126"/>
                    <a:pt x="42547" y="206841"/>
                  </a:cubicBezTo>
                  <a:cubicBezTo>
                    <a:pt x="38460" y="206556"/>
                    <a:pt x="35799" y="195530"/>
                    <a:pt x="36654" y="182414"/>
                  </a:cubicBezTo>
                  <a:cubicBezTo>
                    <a:pt x="37510" y="169298"/>
                    <a:pt x="42072" y="158843"/>
                    <a:pt x="46159" y="159223"/>
                  </a:cubicBezTo>
                  <a:close/>
                  <a:moveTo>
                    <a:pt x="83702" y="195245"/>
                  </a:moveTo>
                  <a:cubicBezTo>
                    <a:pt x="87980" y="195245"/>
                    <a:pt x="92447" y="204750"/>
                    <a:pt x="93682" y="218246"/>
                  </a:cubicBezTo>
                  <a:cubicBezTo>
                    <a:pt x="94918" y="231742"/>
                    <a:pt x="92827" y="242388"/>
                    <a:pt x="88550" y="242673"/>
                  </a:cubicBezTo>
                  <a:cubicBezTo>
                    <a:pt x="84273" y="242958"/>
                    <a:pt x="79996" y="233168"/>
                    <a:pt x="79045" y="219672"/>
                  </a:cubicBezTo>
                  <a:cubicBezTo>
                    <a:pt x="78095" y="206175"/>
                    <a:pt x="80091" y="195625"/>
                    <a:pt x="84178" y="195245"/>
                  </a:cubicBezTo>
                  <a:close/>
                  <a:moveTo>
                    <a:pt x="11942" y="221287"/>
                  </a:moveTo>
                  <a:cubicBezTo>
                    <a:pt x="16219" y="221287"/>
                    <a:pt x="20496" y="231267"/>
                    <a:pt x="21447" y="244289"/>
                  </a:cubicBezTo>
                  <a:cubicBezTo>
                    <a:pt x="22397" y="257310"/>
                    <a:pt x="20211" y="268335"/>
                    <a:pt x="16029" y="268905"/>
                  </a:cubicBezTo>
                  <a:cubicBezTo>
                    <a:pt x="11847" y="269475"/>
                    <a:pt x="7475" y="259401"/>
                    <a:pt x="6524" y="245714"/>
                  </a:cubicBezTo>
                  <a:cubicBezTo>
                    <a:pt x="5574" y="232028"/>
                    <a:pt x="7760" y="221668"/>
                    <a:pt x="11942" y="221287"/>
                  </a:cubicBezTo>
                  <a:close/>
                  <a:moveTo>
                    <a:pt x="57184" y="258355"/>
                  </a:moveTo>
                  <a:cubicBezTo>
                    <a:pt x="61461" y="257690"/>
                    <a:pt x="66689" y="267860"/>
                    <a:pt x="69445" y="280311"/>
                  </a:cubicBezTo>
                  <a:cubicBezTo>
                    <a:pt x="72202" y="292762"/>
                    <a:pt x="70776" y="304357"/>
                    <a:pt x="66594" y="305307"/>
                  </a:cubicBezTo>
                  <a:cubicBezTo>
                    <a:pt x="62412" y="306258"/>
                    <a:pt x="57089" y="295803"/>
                    <a:pt x="54523" y="283352"/>
                  </a:cubicBezTo>
                  <a:cubicBezTo>
                    <a:pt x="51957" y="270901"/>
                    <a:pt x="53097" y="259306"/>
                    <a:pt x="57184" y="258355"/>
                  </a:cubicBezTo>
                  <a:close/>
                  <a:moveTo>
                    <a:pt x="22967" y="317949"/>
                  </a:moveTo>
                  <a:cubicBezTo>
                    <a:pt x="26864" y="316333"/>
                    <a:pt x="33993" y="324887"/>
                    <a:pt x="39030" y="336958"/>
                  </a:cubicBezTo>
                  <a:cubicBezTo>
                    <a:pt x="44068" y="349028"/>
                    <a:pt x="44733" y="360339"/>
                    <a:pt x="40931" y="361954"/>
                  </a:cubicBezTo>
                  <a:cubicBezTo>
                    <a:pt x="37129" y="363570"/>
                    <a:pt x="29716" y="355016"/>
                    <a:pt x="24868" y="342945"/>
                  </a:cubicBezTo>
                  <a:cubicBezTo>
                    <a:pt x="20021" y="330875"/>
                    <a:pt x="19071" y="319564"/>
                    <a:pt x="22967" y="317949"/>
                  </a:cubicBezTo>
                  <a:close/>
                  <a:moveTo>
                    <a:pt x="59180" y="404915"/>
                  </a:moveTo>
                  <a:cubicBezTo>
                    <a:pt x="62697" y="402824"/>
                    <a:pt x="71061" y="410428"/>
                    <a:pt x="78190" y="421833"/>
                  </a:cubicBezTo>
                  <a:cubicBezTo>
                    <a:pt x="85318" y="433238"/>
                    <a:pt x="87029" y="444168"/>
                    <a:pt x="83322" y="446259"/>
                  </a:cubicBezTo>
                  <a:cubicBezTo>
                    <a:pt x="79615" y="448351"/>
                    <a:pt x="71346" y="440747"/>
                    <a:pt x="64978" y="429341"/>
                  </a:cubicBezTo>
                  <a:cubicBezTo>
                    <a:pt x="58610" y="417936"/>
                    <a:pt x="55474" y="407101"/>
                    <a:pt x="59656" y="404915"/>
                  </a:cubicBezTo>
                  <a:close/>
                  <a:moveTo>
                    <a:pt x="68685" y="348648"/>
                  </a:moveTo>
                  <a:cubicBezTo>
                    <a:pt x="72582" y="347032"/>
                    <a:pt x="79710" y="355777"/>
                    <a:pt x="84748" y="367657"/>
                  </a:cubicBezTo>
                  <a:cubicBezTo>
                    <a:pt x="89785" y="379538"/>
                    <a:pt x="90451" y="391038"/>
                    <a:pt x="86459" y="392654"/>
                  </a:cubicBezTo>
                  <a:cubicBezTo>
                    <a:pt x="82467" y="394270"/>
                    <a:pt x="75433" y="385716"/>
                    <a:pt x="70491" y="373645"/>
                  </a:cubicBezTo>
                  <a:cubicBezTo>
                    <a:pt x="65548" y="361574"/>
                    <a:pt x="64788" y="350264"/>
                    <a:pt x="68685" y="348743"/>
                  </a:cubicBezTo>
                  <a:close/>
                  <a:moveTo>
                    <a:pt x="103757" y="299795"/>
                  </a:moveTo>
                  <a:cubicBezTo>
                    <a:pt x="107844" y="298750"/>
                    <a:pt x="113737" y="308159"/>
                    <a:pt x="117064" y="320800"/>
                  </a:cubicBezTo>
                  <a:cubicBezTo>
                    <a:pt x="120391" y="333441"/>
                    <a:pt x="119535" y="344846"/>
                    <a:pt x="115638" y="345987"/>
                  </a:cubicBezTo>
                  <a:cubicBezTo>
                    <a:pt x="111741" y="347127"/>
                    <a:pt x="105468" y="337433"/>
                    <a:pt x="102332" y="324697"/>
                  </a:cubicBezTo>
                  <a:cubicBezTo>
                    <a:pt x="99195" y="311961"/>
                    <a:pt x="99575" y="300650"/>
                    <a:pt x="103757" y="299795"/>
                  </a:cubicBezTo>
                  <a:close/>
                  <a:moveTo>
                    <a:pt x="108130" y="400638"/>
                  </a:moveTo>
                  <a:cubicBezTo>
                    <a:pt x="111931" y="398737"/>
                    <a:pt x="119725" y="406721"/>
                    <a:pt x="125618" y="418506"/>
                  </a:cubicBezTo>
                  <a:cubicBezTo>
                    <a:pt x="131511" y="430292"/>
                    <a:pt x="133317" y="441317"/>
                    <a:pt x="129610" y="443313"/>
                  </a:cubicBezTo>
                  <a:cubicBezTo>
                    <a:pt x="125903" y="445309"/>
                    <a:pt x="118014" y="437230"/>
                    <a:pt x="112121" y="425445"/>
                  </a:cubicBezTo>
                  <a:cubicBezTo>
                    <a:pt x="106229" y="413659"/>
                    <a:pt x="104423" y="402444"/>
                    <a:pt x="108130" y="400638"/>
                  </a:cubicBezTo>
                  <a:close/>
                  <a:moveTo>
                    <a:pt x="104613" y="459471"/>
                  </a:moveTo>
                  <a:cubicBezTo>
                    <a:pt x="108034" y="457190"/>
                    <a:pt x="116684" y="464128"/>
                    <a:pt x="123622" y="475248"/>
                  </a:cubicBezTo>
                  <a:cubicBezTo>
                    <a:pt x="130561" y="486369"/>
                    <a:pt x="134172" y="496918"/>
                    <a:pt x="130656" y="499295"/>
                  </a:cubicBezTo>
                  <a:cubicBezTo>
                    <a:pt x="127139" y="501671"/>
                    <a:pt x="118300" y="494637"/>
                    <a:pt x="110981" y="483612"/>
                  </a:cubicBezTo>
                  <a:cubicBezTo>
                    <a:pt x="103662" y="472587"/>
                    <a:pt x="101286" y="461372"/>
                    <a:pt x="104613" y="459376"/>
                  </a:cubicBezTo>
                  <a:close/>
                  <a:moveTo>
                    <a:pt x="178939" y="442363"/>
                  </a:moveTo>
                  <a:cubicBezTo>
                    <a:pt x="182361" y="440082"/>
                    <a:pt x="191105" y="447020"/>
                    <a:pt x="197949" y="458045"/>
                  </a:cubicBezTo>
                  <a:cubicBezTo>
                    <a:pt x="204792" y="469070"/>
                    <a:pt x="208404" y="479810"/>
                    <a:pt x="204887" y="482187"/>
                  </a:cubicBezTo>
                  <a:cubicBezTo>
                    <a:pt x="201370" y="484563"/>
                    <a:pt x="192531" y="477529"/>
                    <a:pt x="185213" y="466504"/>
                  </a:cubicBezTo>
                  <a:cubicBezTo>
                    <a:pt x="177894" y="455479"/>
                    <a:pt x="174947" y="444739"/>
                    <a:pt x="178464" y="442363"/>
                  </a:cubicBezTo>
                  <a:close/>
                  <a:moveTo>
                    <a:pt x="172856" y="509750"/>
                  </a:moveTo>
                  <a:cubicBezTo>
                    <a:pt x="175898" y="506708"/>
                    <a:pt x="185878" y="512126"/>
                    <a:pt x="195192" y="521345"/>
                  </a:cubicBezTo>
                  <a:cubicBezTo>
                    <a:pt x="204507" y="530565"/>
                    <a:pt x="209450" y="540829"/>
                    <a:pt x="206598" y="543681"/>
                  </a:cubicBezTo>
                  <a:cubicBezTo>
                    <a:pt x="203747" y="546532"/>
                    <a:pt x="193577" y="541495"/>
                    <a:pt x="184262" y="532085"/>
                  </a:cubicBezTo>
                  <a:cubicBezTo>
                    <a:pt x="174947" y="522676"/>
                    <a:pt x="169815" y="513076"/>
                    <a:pt x="172856" y="509750"/>
                  </a:cubicBezTo>
                  <a:close/>
                  <a:moveTo>
                    <a:pt x="132557" y="365756"/>
                  </a:moveTo>
                  <a:cubicBezTo>
                    <a:pt x="136358" y="363760"/>
                    <a:pt x="144152" y="371839"/>
                    <a:pt x="150045" y="383530"/>
                  </a:cubicBezTo>
                  <a:cubicBezTo>
                    <a:pt x="155938" y="395220"/>
                    <a:pt x="157744" y="406340"/>
                    <a:pt x="153942" y="408337"/>
                  </a:cubicBezTo>
                  <a:cubicBezTo>
                    <a:pt x="150140" y="410332"/>
                    <a:pt x="142441" y="402064"/>
                    <a:pt x="136549" y="390373"/>
                  </a:cubicBezTo>
                  <a:cubicBezTo>
                    <a:pt x="130656" y="378682"/>
                    <a:pt x="128850" y="367562"/>
                    <a:pt x="132557" y="365756"/>
                  </a:cubicBezTo>
                  <a:close/>
                  <a:moveTo>
                    <a:pt x="48630" y="7246"/>
                  </a:moveTo>
                  <a:cubicBezTo>
                    <a:pt x="52907" y="7246"/>
                    <a:pt x="55378" y="18461"/>
                    <a:pt x="54333" y="31673"/>
                  </a:cubicBezTo>
                  <a:cubicBezTo>
                    <a:pt x="53287" y="44884"/>
                    <a:pt x="49200" y="55149"/>
                    <a:pt x="44828" y="54864"/>
                  </a:cubicBezTo>
                  <a:cubicBezTo>
                    <a:pt x="40456" y="54578"/>
                    <a:pt x="37985" y="43553"/>
                    <a:pt x="39125" y="30437"/>
                  </a:cubicBezTo>
                  <a:cubicBezTo>
                    <a:pt x="40266" y="17321"/>
                    <a:pt x="44448" y="6866"/>
                    <a:pt x="48630" y="724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8DDE329-77DC-B645-BEFE-99F60482369B}"/>
                </a:ext>
              </a:extLst>
            </p:cNvPr>
            <p:cNvSpPr/>
            <p:nvPr/>
          </p:nvSpPr>
          <p:spPr>
            <a:xfrm>
              <a:off x="10808432" y="9258516"/>
              <a:ext cx="264126" cy="676700"/>
            </a:xfrm>
            <a:custGeom>
              <a:avLst/>
              <a:gdLst>
                <a:gd name="connsiteX0" fmla="*/ 244778 w 264126"/>
                <a:gd name="connsiteY0" fmla="*/ 518837 h 676700"/>
                <a:gd name="connsiteX1" fmla="*/ 228715 w 264126"/>
                <a:gd name="connsiteY1" fmla="*/ 177435 h 676700"/>
                <a:gd name="connsiteX2" fmla="*/ 32443 w 264126"/>
                <a:gd name="connsiteY2" fmla="*/ 218780 h 676700"/>
                <a:gd name="connsiteX3" fmla="*/ 46225 w 264126"/>
                <a:gd name="connsiteY3" fmla="*/ 497452 h 676700"/>
                <a:gd name="connsiteX4" fmla="*/ 244778 w 264126"/>
                <a:gd name="connsiteY4" fmla="*/ 518837 h 67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26" h="676700">
                  <a:moveTo>
                    <a:pt x="244778" y="518837"/>
                  </a:moveTo>
                  <a:cubicBezTo>
                    <a:pt x="275220" y="406152"/>
                    <a:pt x="269603" y="286765"/>
                    <a:pt x="228715" y="177435"/>
                  </a:cubicBezTo>
                  <a:cubicBezTo>
                    <a:pt x="144218" y="-54665"/>
                    <a:pt x="-84085" y="-77286"/>
                    <a:pt x="32443" y="218780"/>
                  </a:cubicBezTo>
                  <a:cubicBezTo>
                    <a:pt x="68803" y="307352"/>
                    <a:pt x="73668" y="405724"/>
                    <a:pt x="46225" y="497452"/>
                  </a:cubicBezTo>
                  <a:cubicBezTo>
                    <a:pt x="-17837" y="714440"/>
                    <a:pt x="183662" y="749512"/>
                    <a:pt x="244778" y="518837"/>
                  </a:cubicBezTo>
                  <a:close/>
                </a:path>
              </a:pathLst>
            </a:custGeom>
            <a:solidFill>
              <a:schemeClr val="accent3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1E3144CF-A70D-CD44-B966-CF7BC23CA686}"/>
                </a:ext>
              </a:extLst>
            </p:cNvPr>
            <p:cNvSpPr/>
            <p:nvPr/>
          </p:nvSpPr>
          <p:spPr>
            <a:xfrm>
              <a:off x="10839287" y="9289207"/>
              <a:ext cx="202511" cy="615170"/>
            </a:xfrm>
            <a:custGeom>
              <a:avLst/>
              <a:gdLst>
                <a:gd name="connsiteX0" fmla="*/ 184173 w 202511"/>
                <a:gd name="connsiteY0" fmla="*/ 480162 h 615170"/>
                <a:gd name="connsiteX1" fmla="*/ 120682 w 202511"/>
                <a:gd name="connsiteY1" fmla="*/ 595833 h 615170"/>
                <a:gd name="connsiteX2" fmla="*/ 65080 w 202511"/>
                <a:gd name="connsiteY2" fmla="*/ 612941 h 615170"/>
                <a:gd name="connsiteX3" fmla="*/ 37801 w 202511"/>
                <a:gd name="connsiteY3" fmla="*/ 577299 h 615170"/>
                <a:gd name="connsiteX4" fmla="*/ 44930 w 202511"/>
                <a:gd name="connsiteY4" fmla="*/ 475505 h 615170"/>
                <a:gd name="connsiteX5" fmla="*/ 30292 w 202511"/>
                <a:gd name="connsiteY5" fmla="*/ 176683 h 615170"/>
                <a:gd name="connsiteX6" fmla="*/ 162 w 202511"/>
                <a:gd name="connsiteY6" fmla="*/ 42765 h 615170"/>
                <a:gd name="connsiteX7" fmla="*/ 16415 w 202511"/>
                <a:gd name="connsiteY7" fmla="*/ 2371 h 615170"/>
                <a:gd name="connsiteX8" fmla="*/ 81618 w 202511"/>
                <a:gd name="connsiteY8" fmla="*/ 25181 h 615170"/>
                <a:gd name="connsiteX9" fmla="*/ 168871 w 202511"/>
                <a:gd name="connsiteY9" fmla="*/ 157294 h 615170"/>
                <a:gd name="connsiteX10" fmla="*/ 184173 w 202511"/>
                <a:gd name="connsiteY10" fmla="*/ 480448 h 615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511" h="615170">
                  <a:moveTo>
                    <a:pt x="184173" y="480162"/>
                  </a:moveTo>
                  <a:cubicBezTo>
                    <a:pt x="173433" y="520747"/>
                    <a:pt x="153473" y="567794"/>
                    <a:pt x="120682" y="595833"/>
                  </a:cubicBezTo>
                  <a:cubicBezTo>
                    <a:pt x="106425" y="608093"/>
                    <a:pt x="84374" y="620259"/>
                    <a:pt x="65080" y="612941"/>
                  </a:cubicBezTo>
                  <a:cubicBezTo>
                    <a:pt x="50855" y="606050"/>
                    <a:pt x="40736" y="592829"/>
                    <a:pt x="37801" y="577299"/>
                  </a:cubicBezTo>
                  <a:cubicBezTo>
                    <a:pt x="29057" y="545554"/>
                    <a:pt x="35805" y="506300"/>
                    <a:pt x="44930" y="475505"/>
                  </a:cubicBezTo>
                  <a:cubicBezTo>
                    <a:pt x="74318" y="377153"/>
                    <a:pt x="69152" y="271700"/>
                    <a:pt x="30292" y="176683"/>
                  </a:cubicBezTo>
                  <a:cubicBezTo>
                    <a:pt x="14990" y="137810"/>
                    <a:pt x="-1929" y="85250"/>
                    <a:pt x="162" y="42765"/>
                  </a:cubicBezTo>
                  <a:cubicBezTo>
                    <a:pt x="733" y="30504"/>
                    <a:pt x="3774" y="8739"/>
                    <a:pt x="16415" y="2371"/>
                  </a:cubicBezTo>
                  <a:cubicBezTo>
                    <a:pt x="35425" y="-7134"/>
                    <a:pt x="67931" y="14061"/>
                    <a:pt x="81618" y="25181"/>
                  </a:cubicBezTo>
                  <a:cubicBezTo>
                    <a:pt x="121918" y="57972"/>
                    <a:pt x="151382" y="109106"/>
                    <a:pt x="168871" y="157294"/>
                  </a:cubicBezTo>
                  <a:cubicBezTo>
                    <a:pt x="207694" y="260751"/>
                    <a:pt x="213046" y="373788"/>
                    <a:pt x="184173" y="480448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7669BF03-B290-B241-9D81-DF92F2BD94E8}"/>
                </a:ext>
              </a:extLst>
            </p:cNvPr>
            <p:cNvSpPr/>
            <p:nvPr/>
          </p:nvSpPr>
          <p:spPr>
            <a:xfrm>
              <a:off x="10859592" y="9324511"/>
              <a:ext cx="163315" cy="559182"/>
            </a:xfrm>
            <a:custGeom>
              <a:avLst/>
              <a:gdLst>
                <a:gd name="connsiteX0" fmla="*/ 68156 w 163315"/>
                <a:gd name="connsiteY0" fmla="*/ 29036 h 559182"/>
                <a:gd name="connsiteX1" fmla="*/ 77661 w 163315"/>
                <a:gd name="connsiteY1" fmla="*/ 52227 h 559182"/>
                <a:gd name="connsiteX2" fmla="*/ 98476 w 163315"/>
                <a:gd name="connsiteY2" fmla="*/ 66009 h 559182"/>
                <a:gd name="connsiteX3" fmla="*/ 88972 w 163315"/>
                <a:gd name="connsiteY3" fmla="*/ 42628 h 559182"/>
                <a:gd name="connsiteX4" fmla="*/ 67871 w 163315"/>
                <a:gd name="connsiteY4" fmla="*/ 29036 h 559182"/>
                <a:gd name="connsiteX5" fmla="*/ 4665 w 163315"/>
                <a:gd name="connsiteY5" fmla="*/ 2708 h 559182"/>
                <a:gd name="connsiteX6" fmla="*/ 958 w 163315"/>
                <a:gd name="connsiteY6" fmla="*/ 27515 h 559182"/>
                <a:gd name="connsiteX7" fmla="*/ 12364 w 163315"/>
                <a:gd name="connsiteY7" fmla="*/ 49756 h 559182"/>
                <a:gd name="connsiteX8" fmla="*/ 15880 w 163315"/>
                <a:gd name="connsiteY8" fmla="*/ 25044 h 559182"/>
                <a:gd name="connsiteX9" fmla="*/ 4665 w 163315"/>
                <a:gd name="connsiteY9" fmla="*/ 2708 h 559182"/>
                <a:gd name="connsiteX10" fmla="*/ 106175 w 163315"/>
                <a:gd name="connsiteY10" fmla="*/ 96138 h 559182"/>
                <a:gd name="connsiteX11" fmla="*/ 108646 w 163315"/>
                <a:gd name="connsiteY11" fmla="*/ 121040 h 559182"/>
                <a:gd name="connsiteX12" fmla="*/ 125089 w 163315"/>
                <a:gd name="connsiteY12" fmla="*/ 140049 h 559182"/>
                <a:gd name="connsiteX13" fmla="*/ 122618 w 163315"/>
                <a:gd name="connsiteY13" fmla="*/ 115147 h 559182"/>
                <a:gd name="connsiteX14" fmla="*/ 106175 w 163315"/>
                <a:gd name="connsiteY14" fmla="*/ 96138 h 559182"/>
                <a:gd name="connsiteX15" fmla="*/ 58081 w 163315"/>
                <a:gd name="connsiteY15" fmla="*/ 77129 h 559182"/>
                <a:gd name="connsiteX16" fmla="*/ 60362 w 163315"/>
                <a:gd name="connsiteY16" fmla="*/ 102031 h 559182"/>
                <a:gd name="connsiteX17" fmla="*/ 76996 w 163315"/>
                <a:gd name="connsiteY17" fmla="*/ 121040 h 559182"/>
                <a:gd name="connsiteX18" fmla="*/ 74429 w 163315"/>
                <a:gd name="connsiteY18" fmla="*/ 96138 h 559182"/>
                <a:gd name="connsiteX19" fmla="*/ 58081 w 163315"/>
                <a:gd name="connsiteY19" fmla="*/ 77129 h 559182"/>
                <a:gd name="connsiteX20" fmla="*/ 18922 w 163315"/>
                <a:gd name="connsiteY20" fmla="*/ 97754 h 559182"/>
                <a:gd name="connsiteX21" fmla="*/ 21393 w 163315"/>
                <a:gd name="connsiteY21" fmla="*/ 122751 h 559182"/>
                <a:gd name="connsiteX22" fmla="*/ 38026 w 163315"/>
                <a:gd name="connsiteY22" fmla="*/ 141760 h 559182"/>
                <a:gd name="connsiteX23" fmla="*/ 35460 w 163315"/>
                <a:gd name="connsiteY23" fmla="*/ 116763 h 559182"/>
                <a:gd name="connsiteX24" fmla="*/ 18922 w 163315"/>
                <a:gd name="connsiteY24" fmla="*/ 97754 h 559182"/>
                <a:gd name="connsiteX25" fmla="*/ 83649 w 163315"/>
                <a:gd name="connsiteY25" fmla="*/ 143470 h 559182"/>
                <a:gd name="connsiteX26" fmla="*/ 86120 w 163315"/>
                <a:gd name="connsiteY26" fmla="*/ 168372 h 559182"/>
                <a:gd name="connsiteX27" fmla="*/ 102753 w 163315"/>
                <a:gd name="connsiteY27" fmla="*/ 187381 h 559182"/>
                <a:gd name="connsiteX28" fmla="*/ 100187 w 163315"/>
                <a:gd name="connsiteY28" fmla="*/ 162384 h 559182"/>
                <a:gd name="connsiteX29" fmla="*/ 83649 w 163315"/>
                <a:gd name="connsiteY29" fmla="*/ 143375 h 559182"/>
                <a:gd name="connsiteX30" fmla="*/ 59887 w 163315"/>
                <a:gd name="connsiteY30" fmla="*/ 189948 h 559182"/>
                <a:gd name="connsiteX31" fmla="*/ 57986 w 163315"/>
                <a:gd name="connsiteY31" fmla="*/ 214944 h 559182"/>
                <a:gd name="connsiteX32" fmla="*/ 70818 w 163315"/>
                <a:gd name="connsiteY32" fmla="*/ 236520 h 559182"/>
                <a:gd name="connsiteX33" fmla="*/ 72719 w 163315"/>
                <a:gd name="connsiteY33" fmla="*/ 211523 h 559182"/>
                <a:gd name="connsiteX34" fmla="*/ 59887 w 163315"/>
                <a:gd name="connsiteY34" fmla="*/ 189948 h 559182"/>
                <a:gd name="connsiteX35" fmla="*/ 135925 w 163315"/>
                <a:gd name="connsiteY35" fmla="*/ 191373 h 559182"/>
                <a:gd name="connsiteX36" fmla="*/ 134119 w 163315"/>
                <a:gd name="connsiteY36" fmla="*/ 216370 h 559182"/>
                <a:gd name="connsiteX37" fmla="*/ 147330 w 163315"/>
                <a:gd name="connsiteY37" fmla="*/ 237755 h 559182"/>
                <a:gd name="connsiteX38" fmla="*/ 149136 w 163315"/>
                <a:gd name="connsiteY38" fmla="*/ 212758 h 559182"/>
                <a:gd name="connsiteX39" fmla="*/ 135925 w 163315"/>
                <a:gd name="connsiteY39" fmla="*/ 191373 h 559182"/>
                <a:gd name="connsiteX40" fmla="*/ 105130 w 163315"/>
                <a:gd name="connsiteY40" fmla="*/ 241082 h 559182"/>
                <a:gd name="connsiteX41" fmla="*/ 100852 w 163315"/>
                <a:gd name="connsiteY41" fmla="*/ 265889 h 559182"/>
                <a:gd name="connsiteX42" fmla="*/ 111498 w 163315"/>
                <a:gd name="connsiteY42" fmla="*/ 288509 h 559182"/>
                <a:gd name="connsiteX43" fmla="*/ 115965 w 163315"/>
                <a:gd name="connsiteY43" fmla="*/ 263798 h 559182"/>
                <a:gd name="connsiteX44" fmla="*/ 105130 w 163315"/>
                <a:gd name="connsiteY44" fmla="*/ 241082 h 559182"/>
                <a:gd name="connsiteX45" fmla="*/ 156835 w 163315"/>
                <a:gd name="connsiteY45" fmla="*/ 286418 h 559182"/>
                <a:gd name="connsiteX46" fmla="*/ 147901 w 163315"/>
                <a:gd name="connsiteY46" fmla="*/ 309799 h 559182"/>
                <a:gd name="connsiteX47" fmla="*/ 154269 w 163315"/>
                <a:gd name="connsiteY47" fmla="*/ 334036 h 559182"/>
                <a:gd name="connsiteX48" fmla="*/ 163203 w 163315"/>
                <a:gd name="connsiteY48" fmla="*/ 310655 h 559182"/>
                <a:gd name="connsiteX49" fmla="*/ 156835 w 163315"/>
                <a:gd name="connsiteY49" fmla="*/ 286418 h 559182"/>
                <a:gd name="connsiteX50" fmla="*/ 150942 w 163315"/>
                <a:gd name="connsiteY50" fmla="*/ 380323 h 559182"/>
                <a:gd name="connsiteX51" fmla="*/ 138776 w 163315"/>
                <a:gd name="connsiteY51" fmla="*/ 402278 h 559182"/>
                <a:gd name="connsiteX52" fmla="*/ 141628 w 163315"/>
                <a:gd name="connsiteY52" fmla="*/ 427275 h 559182"/>
                <a:gd name="connsiteX53" fmla="*/ 153794 w 163315"/>
                <a:gd name="connsiteY53" fmla="*/ 405320 h 559182"/>
                <a:gd name="connsiteX54" fmla="*/ 150942 w 163315"/>
                <a:gd name="connsiteY54" fmla="*/ 380323 h 559182"/>
                <a:gd name="connsiteX55" fmla="*/ 123474 w 163315"/>
                <a:gd name="connsiteY55" fmla="*/ 330234 h 559182"/>
                <a:gd name="connsiteX56" fmla="*/ 114539 w 163315"/>
                <a:gd name="connsiteY56" fmla="*/ 353615 h 559182"/>
                <a:gd name="connsiteX57" fmla="*/ 121002 w 163315"/>
                <a:gd name="connsiteY57" fmla="*/ 377852 h 559182"/>
                <a:gd name="connsiteX58" fmla="*/ 129842 w 163315"/>
                <a:gd name="connsiteY58" fmla="*/ 354471 h 559182"/>
                <a:gd name="connsiteX59" fmla="*/ 123474 w 163315"/>
                <a:gd name="connsiteY59" fmla="*/ 330234 h 559182"/>
                <a:gd name="connsiteX60" fmla="*/ 74429 w 163315"/>
                <a:gd name="connsiteY60" fmla="*/ 294782 h 559182"/>
                <a:gd name="connsiteX61" fmla="*/ 68727 w 163315"/>
                <a:gd name="connsiteY61" fmla="*/ 319209 h 559182"/>
                <a:gd name="connsiteX62" fmla="*/ 78231 w 163315"/>
                <a:gd name="connsiteY62" fmla="*/ 342400 h 559182"/>
                <a:gd name="connsiteX63" fmla="*/ 83934 w 163315"/>
                <a:gd name="connsiteY63" fmla="*/ 318163 h 559182"/>
                <a:gd name="connsiteX64" fmla="*/ 74429 w 163315"/>
                <a:gd name="connsiteY64" fmla="*/ 294782 h 559182"/>
                <a:gd name="connsiteX65" fmla="*/ 102943 w 163315"/>
                <a:gd name="connsiteY65" fmla="*/ 391728 h 559182"/>
                <a:gd name="connsiteX66" fmla="*/ 92108 w 163315"/>
                <a:gd name="connsiteY66" fmla="*/ 414444 h 559182"/>
                <a:gd name="connsiteX67" fmla="*/ 96385 w 163315"/>
                <a:gd name="connsiteY67" fmla="*/ 439156 h 559182"/>
                <a:gd name="connsiteX68" fmla="*/ 107221 w 163315"/>
                <a:gd name="connsiteY68" fmla="*/ 416535 h 559182"/>
                <a:gd name="connsiteX69" fmla="*/ 102943 w 163315"/>
                <a:gd name="connsiteY69" fmla="*/ 391728 h 559182"/>
                <a:gd name="connsiteX70" fmla="*/ 125470 w 163315"/>
                <a:gd name="connsiteY70" fmla="*/ 446284 h 559182"/>
                <a:gd name="connsiteX71" fmla="*/ 112068 w 163315"/>
                <a:gd name="connsiteY71" fmla="*/ 467574 h 559182"/>
                <a:gd name="connsiteX72" fmla="*/ 113304 w 163315"/>
                <a:gd name="connsiteY72" fmla="*/ 492476 h 559182"/>
                <a:gd name="connsiteX73" fmla="*/ 126705 w 163315"/>
                <a:gd name="connsiteY73" fmla="*/ 471471 h 559182"/>
                <a:gd name="connsiteX74" fmla="*/ 125470 w 163315"/>
                <a:gd name="connsiteY74" fmla="*/ 446284 h 559182"/>
                <a:gd name="connsiteX75" fmla="*/ 49432 w 163315"/>
                <a:gd name="connsiteY75" fmla="*/ 454363 h 559182"/>
                <a:gd name="connsiteX76" fmla="*/ 36125 w 163315"/>
                <a:gd name="connsiteY76" fmla="*/ 475368 h 559182"/>
                <a:gd name="connsiteX77" fmla="*/ 37361 w 163315"/>
                <a:gd name="connsiteY77" fmla="*/ 500555 h 559182"/>
                <a:gd name="connsiteX78" fmla="*/ 50858 w 163315"/>
                <a:gd name="connsiteY78" fmla="*/ 479265 h 559182"/>
                <a:gd name="connsiteX79" fmla="*/ 49432 w 163315"/>
                <a:gd name="connsiteY79" fmla="*/ 454363 h 559182"/>
                <a:gd name="connsiteX80" fmla="*/ 77661 w 163315"/>
                <a:gd name="connsiteY80" fmla="*/ 515952 h 559182"/>
                <a:gd name="connsiteX81" fmla="*/ 60553 w 163315"/>
                <a:gd name="connsiteY81" fmla="*/ 534106 h 559182"/>
                <a:gd name="connsiteX82" fmla="*/ 57036 w 163315"/>
                <a:gd name="connsiteY82" fmla="*/ 558913 h 559182"/>
                <a:gd name="connsiteX83" fmla="*/ 74334 w 163315"/>
                <a:gd name="connsiteY83" fmla="*/ 540664 h 559182"/>
                <a:gd name="connsiteX84" fmla="*/ 77661 w 163315"/>
                <a:gd name="connsiteY84" fmla="*/ 515952 h 559182"/>
                <a:gd name="connsiteX85" fmla="*/ 69297 w 163315"/>
                <a:gd name="connsiteY85" fmla="*/ 366541 h 559182"/>
                <a:gd name="connsiteX86" fmla="*/ 58462 w 163315"/>
                <a:gd name="connsiteY86" fmla="*/ 389162 h 559182"/>
                <a:gd name="connsiteX87" fmla="*/ 62739 w 163315"/>
                <a:gd name="connsiteY87" fmla="*/ 413779 h 559182"/>
                <a:gd name="connsiteX88" fmla="*/ 73574 w 163315"/>
                <a:gd name="connsiteY88" fmla="*/ 391348 h 559182"/>
                <a:gd name="connsiteX89" fmla="*/ 69297 w 163315"/>
                <a:gd name="connsiteY89" fmla="*/ 366541 h 559182"/>
                <a:gd name="connsiteX90" fmla="*/ 32609 w 163315"/>
                <a:gd name="connsiteY90" fmla="*/ 142 h 559182"/>
                <a:gd name="connsiteX91" fmla="*/ 35080 w 163315"/>
                <a:gd name="connsiteY91" fmla="*/ 25139 h 559182"/>
                <a:gd name="connsiteX92" fmla="*/ 51523 w 163315"/>
                <a:gd name="connsiteY92" fmla="*/ 44148 h 559182"/>
                <a:gd name="connsiteX93" fmla="*/ 49147 w 163315"/>
                <a:gd name="connsiteY93" fmla="*/ 19151 h 559182"/>
                <a:gd name="connsiteX94" fmla="*/ 32609 w 163315"/>
                <a:gd name="connsiteY94" fmla="*/ 142 h 5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163315" h="559182">
                  <a:moveTo>
                    <a:pt x="68156" y="29036"/>
                  </a:moveTo>
                  <a:cubicBezTo>
                    <a:pt x="65020" y="31602"/>
                    <a:pt x="69107" y="42057"/>
                    <a:pt x="77661" y="52227"/>
                  </a:cubicBezTo>
                  <a:cubicBezTo>
                    <a:pt x="86215" y="62397"/>
                    <a:pt x="95340" y="68670"/>
                    <a:pt x="98476" y="66009"/>
                  </a:cubicBezTo>
                  <a:cubicBezTo>
                    <a:pt x="101613" y="63347"/>
                    <a:pt x="97811" y="52797"/>
                    <a:pt x="88972" y="42628"/>
                  </a:cubicBezTo>
                  <a:cubicBezTo>
                    <a:pt x="80132" y="32458"/>
                    <a:pt x="71103" y="26375"/>
                    <a:pt x="67871" y="29036"/>
                  </a:cubicBezTo>
                  <a:close/>
                  <a:moveTo>
                    <a:pt x="4665" y="2708"/>
                  </a:moveTo>
                  <a:cubicBezTo>
                    <a:pt x="388" y="3469"/>
                    <a:pt x="-1228" y="14494"/>
                    <a:pt x="958" y="27515"/>
                  </a:cubicBezTo>
                  <a:cubicBezTo>
                    <a:pt x="3144" y="40537"/>
                    <a:pt x="8182" y="50516"/>
                    <a:pt x="12364" y="49756"/>
                  </a:cubicBezTo>
                  <a:cubicBezTo>
                    <a:pt x="16546" y="48995"/>
                    <a:pt x="18067" y="37970"/>
                    <a:pt x="15880" y="25044"/>
                  </a:cubicBezTo>
                  <a:cubicBezTo>
                    <a:pt x="13694" y="12118"/>
                    <a:pt x="8752" y="2043"/>
                    <a:pt x="4665" y="2708"/>
                  </a:cubicBezTo>
                  <a:close/>
                  <a:moveTo>
                    <a:pt x="106175" y="96138"/>
                  </a:moveTo>
                  <a:cubicBezTo>
                    <a:pt x="102278" y="97849"/>
                    <a:pt x="103324" y="108969"/>
                    <a:pt x="108646" y="121040"/>
                  </a:cubicBezTo>
                  <a:cubicBezTo>
                    <a:pt x="113969" y="133110"/>
                    <a:pt x="121192" y="141569"/>
                    <a:pt x="125089" y="140049"/>
                  </a:cubicBezTo>
                  <a:cubicBezTo>
                    <a:pt x="128986" y="138528"/>
                    <a:pt x="127751" y="127218"/>
                    <a:pt x="122618" y="115147"/>
                  </a:cubicBezTo>
                  <a:cubicBezTo>
                    <a:pt x="117486" y="103076"/>
                    <a:pt x="110072" y="94617"/>
                    <a:pt x="106175" y="96138"/>
                  </a:cubicBezTo>
                  <a:close/>
                  <a:moveTo>
                    <a:pt x="58081" y="77129"/>
                  </a:moveTo>
                  <a:cubicBezTo>
                    <a:pt x="54089" y="78935"/>
                    <a:pt x="55230" y="89960"/>
                    <a:pt x="60362" y="102031"/>
                  </a:cubicBezTo>
                  <a:cubicBezTo>
                    <a:pt x="65495" y="114101"/>
                    <a:pt x="73004" y="122560"/>
                    <a:pt x="76996" y="121040"/>
                  </a:cubicBezTo>
                  <a:cubicBezTo>
                    <a:pt x="80988" y="119519"/>
                    <a:pt x="79657" y="108209"/>
                    <a:pt x="74429" y="96138"/>
                  </a:cubicBezTo>
                  <a:cubicBezTo>
                    <a:pt x="69202" y="84067"/>
                    <a:pt x="61788" y="75608"/>
                    <a:pt x="58081" y="77129"/>
                  </a:cubicBezTo>
                  <a:close/>
                  <a:moveTo>
                    <a:pt x="18922" y="97754"/>
                  </a:moveTo>
                  <a:cubicBezTo>
                    <a:pt x="15215" y="99370"/>
                    <a:pt x="16261" y="110585"/>
                    <a:pt x="21393" y="122751"/>
                  </a:cubicBezTo>
                  <a:cubicBezTo>
                    <a:pt x="26526" y="134916"/>
                    <a:pt x="34034" y="143280"/>
                    <a:pt x="38026" y="141760"/>
                  </a:cubicBezTo>
                  <a:cubicBezTo>
                    <a:pt x="42018" y="140239"/>
                    <a:pt x="40688" y="128928"/>
                    <a:pt x="35460" y="116763"/>
                  </a:cubicBezTo>
                  <a:cubicBezTo>
                    <a:pt x="30233" y="104597"/>
                    <a:pt x="22819" y="96138"/>
                    <a:pt x="18922" y="97754"/>
                  </a:cubicBezTo>
                  <a:close/>
                  <a:moveTo>
                    <a:pt x="83649" y="143470"/>
                  </a:moveTo>
                  <a:cubicBezTo>
                    <a:pt x="79847" y="144991"/>
                    <a:pt x="80988" y="156301"/>
                    <a:pt x="86120" y="168372"/>
                  </a:cubicBezTo>
                  <a:cubicBezTo>
                    <a:pt x="91253" y="180443"/>
                    <a:pt x="98761" y="188902"/>
                    <a:pt x="102753" y="187381"/>
                  </a:cubicBezTo>
                  <a:cubicBezTo>
                    <a:pt x="106745" y="185860"/>
                    <a:pt x="105415" y="174550"/>
                    <a:pt x="100187" y="162384"/>
                  </a:cubicBezTo>
                  <a:cubicBezTo>
                    <a:pt x="94960" y="150218"/>
                    <a:pt x="87546" y="141950"/>
                    <a:pt x="83649" y="143375"/>
                  </a:cubicBezTo>
                  <a:close/>
                  <a:moveTo>
                    <a:pt x="59887" y="189948"/>
                  </a:moveTo>
                  <a:cubicBezTo>
                    <a:pt x="55800" y="190898"/>
                    <a:pt x="54945" y="202113"/>
                    <a:pt x="57986" y="214944"/>
                  </a:cubicBezTo>
                  <a:cubicBezTo>
                    <a:pt x="61028" y="227775"/>
                    <a:pt x="66731" y="237375"/>
                    <a:pt x="70818" y="236520"/>
                  </a:cubicBezTo>
                  <a:cubicBezTo>
                    <a:pt x="74905" y="235664"/>
                    <a:pt x="75760" y="224354"/>
                    <a:pt x="72719" y="211523"/>
                  </a:cubicBezTo>
                  <a:cubicBezTo>
                    <a:pt x="69677" y="198692"/>
                    <a:pt x="64069" y="189092"/>
                    <a:pt x="59887" y="189948"/>
                  </a:cubicBezTo>
                  <a:close/>
                  <a:moveTo>
                    <a:pt x="135925" y="191373"/>
                  </a:moveTo>
                  <a:cubicBezTo>
                    <a:pt x="131838" y="192419"/>
                    <a:pt x="131172" y="203539"/>
                    <a:pt x="134119" y="216370"/>
                  </a:cubicBezTo>
                  <a:cubicBezTo>
                    <a:pt x="137065" y="229201"/>
                    <a:pt x="143624" y="238801"/>
                    <a:pt x="147330" y="237755"/>
                  </a:cubicBezTo>
                  <a:cubicBezTo>
                    <a:pt x="151037" y="236710"/>
                    <a:pt x="152178" y="225589"/>
                    <a:pt x="149136" y="212758"/>
                  </a:cubicBezTo>
                  <a:cubicBezTo>
                    <a:pt x="146095" y="199927"/>
                    <a:pt x="139632" y="190328"/>
                    <a:pt x="135925" y="191373"/>
                  </a:cubicBezTo>
                  <a:close/>
                  <a:moveTo>
                    <a:pt x="105130" y="241082"/>
                  </a:moveTo>
                  <a:cubicBezTo>
                    <a:pt x="101043" y="241652"/>
                    <a:pt x="99047" y="252677"/>
                    <a:pt x="100852" y="265889"/>
                  </a:cubicBezTo>
                  <a:cubicBezTo>
                    <a:pt x="102658" y="279100"/>
                    <a:pt x="107221" y="289080"/>
                    <a:pt x="111498" y="288509"/>
                  </a:cubicBezTo>
                  <a:cubicBezTo>
                    <a:pt x="115775" y="287939"/>
                    <a:pt x="117581" y="276914"/>
                    <a:pt x="115965" y="263798"/>
                  </a:cubicBezTo>
                  <a:cubicBezTo>
                    <a:pt x="114349" y="250681"/>
                    <a:pt x="109407" y="240606"/>
                    <a:pt x="105130" y="241082"/>
                  </a:cubicBezTo>
                  <a:close/>
                  <a:moveTo>
                    <a:pt x="156835" y="286418"/>
                  </a:moveTo>
                  <a:cubicBezTo>
                    <a:pt x="152653" y="286418"/>
                    <a:pt x="148566" y="296588"/>
                    <a:pt x="147901" y="309799"/>
                  </a:cubicBezTo>
                  <a:cubicBezTo>
                    <a:pt x="147235" y="323011"/>
                    <a:pt x="149992" y="333846"/>
                    <a:pt x="154269" y="334036"/>
                  </a:cubicBezTo>
                  <a:cubicBezTo>
                    <a:pt x="158546" y="334226"/>
                    <a:pt x="162538" y="323866"/>
                    <a:pt x="163203" y="310655"/>
                  </a:cubicBezTo>
                  <a:cubicBezTo>
                    <a:pt x="163869" y="297444"/>
                    <a:pt x="161112" y="286608"/>
                    <a:pt x="156835" y="286418"/>
                  </a:cubicBezTo>
                  <a:close/>
                  <a:moveTo>
                    <a:pt x="150942" y="380323"/>
                  </a:moveTo>
                  <a:cubicBezTo>
                    <a:pt x="146855" y="379658"/>
                    <a:pt x="141437" y="389828"/>
                    <a:pt x="138776" y="402278"/>
                  </a:cubicBezTo>
                  <a:cubicBezTo>
                    <a:pt x="136115" y="414729"/>
                    <a:pt x="137541" y="426325"/>
                    <a:pt x="141628" y="427275"/>
                  </a:cubicBezTo>
                  <a:cubicBezTo>
                    <a:pt x="145715" y="428226"/>
                    <a:pt x="151132" y="417771"/>
                    <a:pt x="153794" y="405320"/>
                  </a:cubicBezTo>
                  <a:cubicBezTo>
                    <a:pt x="156455" y="392869"/>
                    <a:pt x="155029" y="381273"/>
                    <a:pt x="150942" y="380323"/>
                  </a:cubicBezTo>
                  <a:close/>
                  <a:moveTo>
                    <a:pt x="123474" y="330234"/>
                  </a:moveTo>
                  <a:cubicBezTo>
                    <a:pt x="119387" y="330234"/>
                    <a:pt x="115300" y="340404"/>
                    <a:pt x="114539" y="353615"/>
                  </a:cubicBezTo>
                  <a:cubicBezTo>
                    <a:pt x="113779" y="366826"/>
                    <a:pt x="116725" y="377662"/>
                    <a:pt x="121002" y="377852"/>
                  </a:cubicBezTo>
                  <a:cubicBezTo>
                    <a:pt x="125279" y="378042"/>
                    <a:pt x="129176" y="367682"/>
                    <a:pt x="129842" y="354471"/>
                  </a:cubicBezTo>
                  <a:cubicBezTo>
                    <a:pt x="130507" y="341259"/>
                    <a:pt x="127751" y="330424"/>
                    <a:pt x="123474" y="330234"/>
                  </a:cubicBezTo>
                  <a:close/>
                  <a:moveTo>
                    <a:pt x="74429" y="294782"/>
                  </a:moveTo>
                  <a:cubicBezTo>
                    <a:pt x="70342" y="294782"/>
                    <a:pt x="67681" y="306188"/>
                    <a:pt x="68727" y="319209"/>
                  </a:cubicBezTo>
                  <a:cubicBezTo>
                    <a:pt x="69772" y="332230"/>
                    <a:pt x="73859" y="342780"/>
                    <a:pt x="78231" y="342400"/>
                  </a:cubicBezTo>
                  <a:cubicBezTo>
                    <a:pt x="82603" y="342020"/>
                    <a:pt x="85075" y="331185"/>
                    <a:pt x="83934" y="318163"/>
                  </a:cubicBezTo>
                  <a:cubicBezTo>
                    <a:pt x="82794" y="305142"/>
                    <a:pt x="78802" y="294592"/>
                    <a:pt x="74429" y="294782"/>
                  </a:cubicBezTo>
                  <a:close/>
                  <a:moveTo>
                    <a:pt x="102943" y="391728"/>
                  </a:moveTo>
                  <a:cubicBezTo>
                    <a:pt x="98856" y="391253"/>
                    <a:pt x="93439" y="401233"/>
                    <a:pt x="92108" y="414444"/>
                  </a:cubicBezTo>
                  <a:cubicBezTo>
                    <a:pt x="90777" y="427655"/>
                    <a:pt x="92108" y="438491"/>
                    <a:pt x="96385" y="439156"/>
                  </a:cubicBezTo>
                  <a:cubicBezTo>
                    <a:pt x="100662" y="439821"/>
                    <a:pt x="105890" y="429651"/>
                    <a:pt x="107221" y="416535"/>
                  </a:cubicBezTo>
                  <a:cubicBezTo>
                    <a:pt x="108551" y="403419"/>
                    <a:pt x="107221" y="392489"/>
                    <a:pt x="102943" y="391728"/>
                  </a:cubicBezTo>
                  <a:close/>
                  <a:moveTo>
                    <a:pt x="125470" y="446284"/>
                  </a:moveTo>
                  <a:cubicBezTo>
                    <a:pt x="121287" y="445239"/>
                    <a:pt x="115300" y="454743"/>
                    <a:pt x="112068" y="467574"/>
                  </a:cubicBezTo>
                  <a:cubicBezTo>
                    <a:pt x="108836" y="480406"/>
                    <a:pt x="109217" y="491431"/>
                    <a:pt x="113304" y="492476"/>
                  </a:cubicBezTo>
                  <a:cubicBezTo>
                    <a:pt x="117391" y="493522"/>
                    <a:pt x="122808" y="484112"/>
                    <a:pt x="126705" y="471471"/>
                  </a:cubicBezTo>
                  <a:cubicBezTo>
                    <a:pt x="130602" y="458830"/>
                    <a:pt x="129557" y="447615"/>
                    <a:pt x="125470" y="446284"/>
                  </a:cubicBezTo>
                  <a:close/>
                  <a:moveTo>
                    <a:pt x="49432" y="454363"/>
                  </a:moveTo>
                  <a:cubicBezTo>
                    <a:pt x="45535" y="453318"/>
                    <a:pt x="39927" y="462727"/>
                    <a:pt x="36125" y="475368"/>
                  </a:cubicBezTo>
                  <a:cubicBezTo>
                    <a:pt x="32324" y="488009"/>
                    <a:pt x="33274" y="499415"/>
                    <a:pt x="37361" y="500555"/>
                  </a:cubicBezTo>
                  <a:cubicBezTo>
                    <a:pt x="41448" y="501696"/>
                    <a:pt x="47531" y="492096"/>
                    <a:pt x="50858" y="479265"/>
                  </a:cubicBezTo>
                  <a:cubicBezTo>
                    <a:pt x="54184" y="466434"/>
                    <a:pt x="53614" y="455409"/>
                    <a:pt x="49432" y="454363"/>
                  </a:cubicBezTo>
                  <a:close/>
                  <a:moveTo>
                    <a:pt x="77661" y="515952"/>
                  </a:moveTo>
                  <a:cubicBezTo>
                    <a:pt x="73954" y="514146"/>
                    <a:pt x="66255" y="522320"/>
                    <a:pt x="60553" y="534106"/>
                  </a:cubicBezTo>
                  <a:cubicBezTo>
                    <a:pt x="54850" y="545892"/>
                    <a:pt x="53044" y="557107"/>
                    <a:pt x="57036" y="558913"/>
                  </a:cubicBezTo>
                  <a:cubicBezTo>
                    <a:pt x="61028" y="560719"/>
                    <a:pt x="68441" y="552640"/>
                    <a:pt x="74334" y="540664"/>
                  </a:cubicBezTo>
                  <a:cubicBezTo>
                    <a:pt x="80227" y="528688"/>
                    <a:pt x="81653" y="517853"/>
                    <a:pt x="77661" y="515952"/>
                  </a:cubicBezTo>
                  <a:close/>
                  <a:moveTo>
                    <a:pt x="69297" y="366541"/>
                  </a:moveTo>
                  <a:cubicBezTo>
                    <a:pt x="65210" y="365971"/>
                    <a:pt x="60267" y="376046"/>
                    <a:pt x="58462" y="389162"/>
                  </a:cubicBezTo>
                  <a:cubicBezTo>
                    <a:pt x="56656" y="402278"/>
                    <a:pt x="58462" y="413209"/>
                    <a:pt x="62739" y="413779"/>
                  </a:cubicBezTo>
                  <a:cubicBezTo>
                    <a:pt x="67016" y="414349"/>
                    <a:pt x="72243" y="404274"/>
                    <a:pt x="73574" y="391348"/>
                  </a:cubicBezTo>
                  <a:cubicBezTo>
                    <a:pt x="74905" y="378422"/>
                    <a:pt x="73574" y="367112"/>
                    <a:pt x="69297" y="366541"/>
                  </a:cubicBezTo>
                  <a:close/>
                  <a:moveTo>
                    <a:pt x="32609" y="142"/>
                  </a:moveTo>
                  <a:cubicBezTo>
                    <a:pt x="28807" y="1948"/>
                    <a:pt x="29947" y="12973"/>
                    <a:pt x="35080" y="25139"/>
                  </a:cubicBezTo>
                  <a:cubicBezTo>
                    <a:pt x="40212" y="37305"/>
                    <a:pt x="47721" y="45859"/>
                    <a:pt x="51523" y="44148"/>
                  </a:cubicBezTo>
                  <a:cubicBezTo>
                    <a:pt x="55325" y="42437"/>
                    <a:pt x="54375" y="31317"/>
                    <a:pt x="49147" y="19151"/>
                  </a:cubicBezTo>
                  <a:cubicBezTo>
                    <a:pt x="43919" y="6986"/>
                    <a:pt x="36506" y="-1284"/>
                    <a:pt x="32609" y="14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226528-035F-744C-9F78-EB0C53EC96C3}"/>
              </a:ext>
            </a:extLst>
          </p:cNvPr>
          <p:cNvGrpSpPr/>
          <p:nvPr/>
        </p:nvGrpSpPr>
        <p:grpSpPr>
          <a:xfrm>
            <a:off x="9965553" y="9358953"/>
            <a:ext cx="1576539" cy="1460167"/>
            <a:chOff x="5361157" y="14900135"/>
            <a:chExt cx="3802257" cy="3521602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519B36A-5237-204F-8FA1-FF7445FA6C0F}"/>
                </a:ext>
              </a:extLst>
            </p:cNvPr>
            <p:cNvSpPr/>
            <p:nvPr/>
          </p:nvSpPr>
          <p:spPr>
            <a:xfrm>
              <a:off x="7852936" y="15196362"/>
              <a:ext cx="460119" cy="487500"/>
            </a:xfrm>
            <a:custGeom>
              <a:avLst/>
              <a:gdLst>
                <a:gd name="connsiteX0" fmla="*/ 20449 w 94120"/>
                <a:gd name="connsiteY0" fmla="*/ 4976 h 99721"/>
                <a:gd name="connsiteX1" fmla="*/ 85271 w 94120"/>
                <a:gd name="connsiteY1" fmla="*/ 44705 h 99721"/>
                <a:gd name="connsiteX2" fmla="*/ 86602 w 94120"/>
                <a:gd name="connsiteY2" fmla="*/ 60578 h 99721"/>
                <a:gd name="connsiteX3" fmla="*/ 20069 w 94120"/>
                <a:gd name="connsiteY3" fmla="*/ 97645 h 99721"/>
                <a:gd name="connsiteX4" fmla="*/ 1059 w 94120"/>
                <a:gd name="connsiteY4" fmla="*/ 85480 h 99721"/>
                <a:gd name="connsiteX5" fmla="*/ 7618 w 94120"/>
                <a:gd name="connsiteY5" fmla="*/ 11154 h 99721"/>
                <a:gd name="connsiteX6" fmla="*/ 20829 w 94120"/>
                <a:gd name="connsiteY6" fmla="*/ 4976 h 9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120" h="99721">
                  <a:moveTo>
                    <a:pt x="20449" y="4976"/>
                  </a:moveTo>
                  <a:cubicBezTo>
                    <a:pt x="38118" y="23776"/>
                    <a:pt x="60502" y="37491"/>
                    <a:pt x="85271" y="44705"/>
                  </a:cubicBezTo>
                  <a:cubicBezTo>
                    <a:pt x="98197" y="46511"/>
                    <a:pt x="95441" y="59342"/>
                    <a:pt x="86602" y="60578"/>
                  </a:cubicBezTo>
                  <a:cubicBezTo>
                    <a:pt x="37938" y="65235"/>
                    <a:pt x="53620" y="29213"/>
                    <a:pt x="20069" y="97645"/>
                  </a:cubicBezTo>
                  <a:cubicBezTo>
                    <a:pt x="13320" y="104584"/>
                    <a:pt x="-4548" y="92323"/>
                    <a:pt x="1059" y="85480"/>
                  </a:cubicBezTo>
                  <a:cubicBezTo>
                    <a:pt x="46967" y="34345"/>
                    <a:pt x="24726" y="56966"/>
                    <a:pt x="7618" y="11154"/>
                  </a:cubicBezTo>
                  <a:cubicBezTo>
                    <a:pt x="4576" y="985"/>
                    <a:pt x="14366" y="-4718"/>
                    <a:pt x="20829" y="497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B0C7685-15EB-3444-BF5D-B373126B6836}"/>
                </a:ext>
              </a:extLst>
            </p:cNvPr>
            <p:cNvSpPr/>
            <p:nvPr/>
          </p:nvSpPr>
          <p:spPr>
            <a:xfrm>
              <a:off x="8410514" y="16036606"/>
              <a:ext cx="451055" cy="487754"/>
            </a:xfrm>
            <a:custGeom>
              <a:avLst/>
              <a:gdLst>
                <a:gd name="connsiteX0" fmla="*/ 80709 w 92266"/>
                <a:gd name="connsiteY0" fmla="*/ 11024 h 99773"/>
                <a:gd name="connsiteX1" fmla="*/ 90213 w 92266"/>
                <a:gd name="connsiteY1" fmla="*/ 86395 h 99773"/>
                <a:gd name="connsiteX2" fmla="*/ 78618 w 92266"/>
                <a:gd name="connsiteY2" fmla="*/ 97230 h 99773"/>
                <a:gd name="connsiteX3" fmla="*/ 8188 w 92266"/>
                <a:gd name="connsiteY3" fmla="*/ 68717 h 99773"/>
                <a:gd name="connsiteX4" fmla="*/ 5527 w 92266"/>
                <a:gd name="connsiteY4" fmla="*/ 46001 h 99773"/>
                <a:gd name="connsiteX5" fmla="*/ 67687 w 92266"/>
                <a:gd name="connsiteY5" fmla="*/ 4846 h 99773"/>
                <a:gd name="connsiteX6" fmla="*/ 80899 w 92266"/>
                <a:gd name="connsiteY6" fmla="*/ 11309 h 9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266" h="99773">
                  <a:moveTo>
                    <a:pt x="80709" y="11024"/>
                  </a:moveTo>
                  <a:cubicBezTo>
                    <a:pt x="77049" y="36544"/>
                    <a:pt x="80328" y="62577"/>
                    <a:pt x="90213" y="86395"/>
                  </a:cubicBezTo>
                  <a:cubicBezTo>
                    <a:pt x="96962" y="97420"/>
                    <a:pt x="85366" y="103503"/>
                    <a:pt x="78618" y="97230"/>
                  </a:cubicBezTo>
                  <a:cubicBezTo>
                    <a:pt x="44496" y="62158"/>
                    <a:pt x="82705" y="51799"/>
                    <a:pt x="8188" y="68717"/>
                  </a:cubicBezTo>
                  <a:cubicBezTo>
                    <a:pt x="-1317" y="67576"/>
                    <a:pt x="-3028" y="46001"/>
                    <a:pt x="5527" y="46001"/>
                  </a:cubicBezTo>
                  <a:cubicBezTo>
                    <a:pt x="74150" y="49993"/>
                    <a:pt x="42405" y="47141"/>
                    <a:pt x="67687" y="4846"/>
                  </a:cubicBezTo>
                  <a:cubicBezTo>
                    <a:pt x="73770" y="-4088"/>
                    <a:pt x="84320" y="-1"/>
                    <a:pt x="80899" y="1130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13626BCD-FEFB-2F4C-8413-682AA11AEDE5}"/>
                </a:ext>
              </a:extLst>
            </p:cNvPr>
            <p:cNvSpPr/>
            <p:nvPr/>
          </p:nvSpPr>
          <p:spPr>
            <a:xfrm>
              <a:off x="8292307" y="17280466"/>
              <a:ext cx="487207" cy="472883"/>
            </a:xfrm>
            <a:custGeom>
              <a:avLst/>
              <a:gdLst>
                <a:gd name="connsiteX0" fmla="*/ 94244 w 99661"/>
                <a:gd name="connsiteY0" fmla="*/ 26228 h 96731"/>
                <a:gd name="connsiteX1" fmla="*/ 50332 w 99661"/>
                <a:gd name="connsiteY1" fmla="*/ 88293 h 96731"/>
                <a:gd name="connsiteX2" fmla="*/ 34270 w 99661"/>
                <a:gd name="connsiteY2" fmla="*/ 88293 h 96731"/>
                <a:gd name="connsiteX3" fmla="*/ 1669 w 99661"/>
                <a:gd name="connsiteY3" fmla="*/ 19670 h 96731"/>
                <a:gd name="connsiteX4" fmla="*/ 15070 w 99661"/>
                <a:gd name="connsiteY4" fmla="*/ 1136 h 96731"/>
                <a:gd name="connsiteX5" fmla="*/ 88827 w 99661"/>
                <a:gd name="connsiteY5" fmla="*/ 12542 h 96731"/>
                <a:gd name="connsiteX6" fmla="*/ 94244 w 99661"/>
                <a:gd name="connsiteY6" fmla="*/ 26038 h 96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661" h="96731">
                  <a:moveTo>
                    <a:pt x="94244" y="26228"/>
                  </a:moveTo>
                  <a:cubicBezTo>
                    <a:pt x="74313" y="42604"/>
                    <a:pt x="59143" y="64046"/>
                    <a:pt x="50332" y="88293"/>
                  </a:cubicBezTo>
                  <a:cubicBezTo>
                    <a:pt x="47861" y="101124"/>
                    <a:pt x="35220" y="97797"/>
                    <a:pt x="34270" y="88293"/>
                  </a:cubicBezTo>
                  <a:cubicBezTo>
                    <a:pt x="32844" y="39629"/>
                    <a:pt x="68011" y="57498"/>
                    <a:pt x="1669" y="19670"/>
                  </a:cubicBezTo>
                  <a:cubicBezTo>
                    <a:pt x="-4700" y="12351"/>
                    <a:pt x="8607" y="-4567"/>
                    <a:pt x="15070" y="1136"/>
                  </a:cubicBezTo>
                  <a:cubicBezTo>
                    <a:pt x="63164" y="50179"/>
                    <a:pt x="41588" y="26608"/>
                    <a:pt x="88827" y="12542"/>
                  </a:cubicBezTo>
                  <a:cubicBezTo>
                    <a:pt x="99187" y="10070"/>
                    <a:pt x="104224" y="20240"/>
                    <a:pt x="94244" y="2603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4B08722B-D579-9F44-A88D-C4D1A764EB3A}"/>
                </a:ext>
              </a:extLst>
            </p:cNvPr>
            <p:cNvSpPr/>
            <p:nvPr/>
          </p:nvSpPr>
          <p:spPr>
            <a:xfrm>
              <a:off x="6035276" y="17443096"/>
              <a:ext cx="493987" cy="473807"/>
            </a:xfrm>
            <a:custGeom>
              <a:avLst/>
              <a:gdLst>
                <a:gd name="connsiteX0" fmla="*/ 58172 w 101048"/>
                <a:gd name="connsiteY0" fmla="*/ 89812 h 96920"/>
                <a:gd name="connsiteX1" fmla="*/ 6657 w 101048"/>
                <a:gd name="connsiteY1" fmla="*/ 34021 h 96920"/>
                <a:gd name="connsiteX2" fmla="*/ 9793 w 101048"/>
                <a:gd name="connsiteY2" fmla="*/ 18339 h 96920"/>
                <a:gd name="connsiteX3" fmla="*/ 83835 w 101048"/>
                <a:gd name="connsiteY3" fmla="*/ 850 h 96920"/>
                <a:gd name="connsiteX4" fmla="*/ 99137 w 101048"/>
                <a:gd name="connsiteY4" fmla="*/ 17768 h 96920"/>
                <a:gd name="connsiteX5" fmla="*/ 72619 w 101048"/>
                <a:gd name="connsiteY5" fmla="*/ 87531 h 96920"/>
                <a:gd name="connsiteX6" fmla="*/ 58172 w 101048"/>
                <a:gd name="connsiteY6" fmla="*/ 89812 h 9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048" h="96920">
                  <a:moveTo>
                    <a:pt x="58172" y="89812"/>
                  </a:moveTo>
                  <a:cubicBezTo>
                    <a:pt x="46282" y="66954"/>
                    <a:pt x="28489" y="47698"/>
                    <a:pt x="6657" y="34021"/>
                  </a:cubicBezTo>
                  <a:cubicBezTo>
                    <a:pt x="-5319" y="28794"/>
                    <a:pt x="764" y="17293"/>
                    <a:pt x="9793" y="18339"/>
                  </a:cubicBezTo>
                  <a:cubicBezTo>
                    <a:pt x="57792" y="27083"/>
                    <a:pt x="32794" y="57687"/>
                    <a:pt x="83835" y="850"/>
                  </a:cubicBezTo>
                  <a:cubicBezTo>
                    <a:pt x="92389" y="-3997"/>
                    <a:pt x="106076" y="12826"/>
                    <a:pt x="99137" y="17768"/>
                  </a:cubicBezTo>
                  <a:cubicBezTo>
                    <a:pt x="41064" y="54551"/>
                    <a:pt x="68627" y="38298"/>
                    <a:pt x="72619" y="87531"/>
                  </a:cubicBezTo>
                  <a:cubicBezTo>
                    <a:pt x="72619" y="98176"/>
                    <a:pt x="61879" y="100838"/>
                    <a:pt x="58172" y="8981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F0E5670-5234-504E-A0B0-DDCDE62466F7}"/>
                </a:ext>
              </a:extLst>
            </p:cNvPr>
            <p:cNvSpPr/>
            <p:nvPr/>
          </p:nvSpPr>
          <p:spPr>
            <a:xfrm>
              <a:off x="6005621" y="15373179"/>
              <a:ext cx="2641997" cy="2641945"/>
            </a:xfrm>
            <a:custGeom>
              <a:avLst/>
              <a:gdLst>
                <a:gd name="connsiteX0" fmla="*/ 270300 w 540436"/>
                <a:gd name="connsiteY0" fmla="*/ -17 h 540426"/>
                <a:gd name="connsiteX1" fmla="*/ 540423 w 540436"/>
                <a:gd name="connsiteY1" fmla="*/ 270291 h 540426"/>
                <a:gd name="connsiteX2" fmla="*/ 270110 w 540436"/>
                <a:gd name="connsiteY2" fmla="*/ 540410 h 540426"/>
                <a:gd name="connsiteX3" fmla="*/ -14 w 540436"/>
                <a:gd name="connsiteY3" fmla="*/ 270196 h 540426"/>
                <a:gd name="connsiteX4" fmla="*/ 270300 w 540436"/>
                <a:gd name="connsiteY4" fmla="*/ -17 h 54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436" h="540426">
                  <a:moveTo>
                    <a:pt x="270300" y="-17"/>
                  </a:moveTo>
                  <a:cubicBezTo>
                    <a:pt x="419533" y="40"/>
                    <a:pt x="540480" y="121061"/>
                    <a:pt x="540423" y="270291"/>
                  </a:cubicBezTo>
                  <a:cubicBezTo>
                    <a:pt x="540366" y="419522"/>
                    <a:pt x="419343" y="540457"/>
                    <a:pt x="270110" y="540410"/>
                  </a:cubicBezTo>
                  <a:cubicBezTo>
                    <a:pt x="120905" y="540352"/>
                    <a:pt x="-14" y="419398"/>
                    <a:pt x="-14" y="270196"/>
                  </a:cubicBezTo>
                  <a:cubicBezTo>
                    <a:pt x="43" y="120947"/>
                    <a:pt x="121048" y="-17"/>
                    <a:pt x="270300" y="-1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B4DE736B-7AA8-914E-B076-5F9875E89B48}"/>
                </a:ext>
              </a:extLst>
            </p:cNvPr>
            <p:cNvSpPr/>
            <p:nvPr/>
          </p:nvSpPr>
          <p:spPr>
            <a:xfrm>
              <a:off x="7111955" y="15618046"/>
              <a:ext cx="484625" cy="310379"/>
            </a:xfrm>
            <a:custGeom>
              <a:avLst/>
              <a:gdLst>
                <a:gd name="connsiteX0" fmla="*/ 49506 w 99133"/>
                <a:gd name="connsiteY0" fmla="*/ -17 h 63490"/>
                <a:gd name="connsiteX1" fmla="*/ 99120 w 99133"/>
                <a:gd name="connsiteY1" fmla="*/ 31728 h 63490"/>
                <a:gd name="connsiteX2" fmla="*/ 49506 w 99133"/>
                <a:gd name="connsiteY2" fmla="*/ 63473 h 63490"/>
                <a:gd name="connsiteX3" fmla="*/ -14 w 99133"/>
                <a:gd name="connsiteY3" fmla="*/ 31728 h 63490"/>
                <a:gd name="connsiteX4" fmla="*/ 49506 w 99133"/>
                <a:gd name="connsiteY4" fmla="*/ -17 h 6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33" h="63490">
                  <a:moveTo>
                    <a:pt x="49506" y="-17"/>
                  </a:moveTo>
                  <a:cubicBezTo>
                    <a:pt x="76974" y="-17"/>
                    <a:pt x="99120" y="14239"/>
                    <a:pt x="99120" y="31728"/>
                  </a:cubicBezTo>
                  <a:cubicBezTo>
                    <a:pt x="99120" y="49216"/>
                    <a:pt x="76974" y="63473"/>
                    <a:pt x="49506" y="63473"/>
                  </a:cubicBezTo>
                  <a:cubicBezTo>
                    <a:pt x="22037" y="63473"/>
                    <a:pt x="-14" y="49216"/>
                    <a:pt x="-14" y="31728"/>
                  </a:cubicBezTo>
                  <a:cubicBezTo>
                    <a:pt x="-14" y="14239"/>
                    <a:pt x="22037" y="-17"/>
                    <a:pt x="49506" y="-1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1CA7762-043C-E54F-A2D0-AD15440DA6F6}"/>
                </a:ext>
              </a:extLst>
            </p:cNvPr>
            <p:cNvSpPr/>
            <p:nvPr/>
          </p:nvSpPr>
          <p:spPr>
            <a:xfrm>
              <a:off x="6491792" y="15824459"/>
              <a:ext cx="381857" cy="319961"/>
            </a:xfrm>
            <a:custGeom>
              <a:avLst/>
              <a:gdLst>
                <a:gd name="connsiteX0" fmla="*/ 24289 w 78111"/>
                <a:gd name="connsiteY0" fmla="*/ 9464 h 65450"/>
                <a:gd name="connsiteX1" fmla="*/ 75139 w 78111"/>
                <a:gd name="connsiteY1" fmla="*/ 9464 h 65450"/>
                <a:gd name="connsiteX2" fmla="*/ 53943 w 78111"/>
                <a:gd name="connsiteY2" fmla="*/ 55846 h 65450"/>
                <a:gd name="connsiteX3" fmla="*/ 2903 w 78111"/>
                <a:gd name="connsiteY3" fmla="*/ 55846 h 65450"/>
                <a:gd name="connsiteX4" fmla="*/ 24289 w 78111"/>
                <a:gd name="connsiteY4" fmla="*/ 9464 h 6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11" h="65450">
                  <a:moveTo>
                    <a:pt x="24289" y="9464"/>
                  </a:moveTo>
                  <a:cubicBezTo>
                    <a:pt x="44058" y="-3178"/>
                    <a:pt x="66870" y="-3178"/>
                    <a:pt x="75139" y="9464"/>
                  </a:cubicBezTo>
                  <a:cubicBezTo>
                    <a:pt x="83408" y="22104"/>
                    <a:pt x="73713" y="42919"/>
                    <a:pt x="53943" y="55846"/>
                  </a:cubicBezTo>
                  <a:cubicBezTo>
                    <a:pt x="34174" y="68772"/>
                    <a:pt x="11077" y="68487"/>
                    <a:pt x="2903" y="55846"/>
                  </a:cubicBezTo>
                  <a:cubicBezTo>
                    <a:pt x="-5271" y="43204"/>
                    <a:pt x="4329" y="22294"/>
                    <a:pt x="24289" y="946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BDAF844B-C87B-DA4F-A17C-0F1F308CD01D}"/>
                </a:ext>
              </a:extLst>
            </p:cNvPr>
            <p:cNvSpPr/>
            <p:nvPr/>
          </p:nvSpPr>
          <p:spPr>
            <a:xfrm>
              <a:off x="6086910" y="16321120"/>
              <a:ext cx="242129" cy="316730"/>
            </a:xfrm>
            <a:custGeom>
              <a:avLst/>
              <a:gdLst>
                <a:gd name="connsiteX0" fmla="*/ 4934 w 49529"/>
                <a:gd name="connsiteY0" fmla="*/ 22683 h 64789"/>
                <a:gd name="connsiteX1" fmla="*/ 39721 w 49529"/>
                <a:gd name="connsiteY1" fmla="*/ 1488 h 64789"/>
                <a:gd name="connsiteX2" fmla="*/ 44568 w 49529"/>
                <a:gd name="connsiteY2" fmla="*/ 41882 h 64789"/>
                <a:gd name="connsiteX3" fmla="*/ 9781 w 49529"/>
                <a:gd name="connsiteY3" fmla="*/ 63267 h 64789"/>
                <a:gd name="connsiteX4" fmla="*/ 4934 w 49529"/>
                <a:gd name="connsiteY4" fmla="*/ 22683 h 64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9" h="64789">
                  <a:moveTo>
                    <a:pt x="4934" y="22683"/>
                  </a:moveTo>
                  <a:cubicBezTo>
                    <a:pt x="13393" y="5765"/>
                    <a:pt x="28886" y="-3929"/>
                    <a:pt x="39721" y="1488"/>
                  </a:cubicBezTo>
                  <a:cubicBezTo>
                    <a:pt x="50556" y="6906"/>
                    <a:pt x="52742" y="24774"/>
                    <a:pt x="44568" y="41882"/>
                  </a:cubicBezTo>
                  <a:cubicBezTo>
                    <a:pt x="36394" y="58991"/>
                    <a:pt x="20617" y="68685"/>
                    <a:pt x="9781" y="63267"/>
                  </a:cubicBezTo>
                  <a:cubicBezTo>
                    <a:pt x="-1054" y="57850"/>
                    <a:pt x="-3240" y="39792"/>
                    <a:pt x="4934" y="2268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BC73BA19-06D7-B74D-8696-0B2027C6AD05}"/>
                </a:ext>
              </a:extLst>
            </p:cNvPr>
            <p:cNvSpPr/>
            <p:nvPr/>
          </p:nvSpPr>
          <p:spPr>
            <a:xfrm>
              <a:off x="6289612" y="16858034"/>
              <a:ext cx="275128" cy="366408"/>
            </a:xfrm>
            <a:custGeom>
              <a:avLst/>
              <a:gdLst>
                <a:gd name="connsiteX0" fmla="*/ 5006 w 56279"/>
                <a:gd name="connsiteY0" fmla="*/ 47819 h 74951"/>
                <a:gd name="connsiteX1" fmla="*/ 12040 w 56279"/>
                <a:gd name="connsiteY1" fmla="*/ 1436 h 74951"/>
                <a:gd name="connsiteX2" fmla="*/ 51199 w 56279"/>
                <a:gd name="connsiteY2" fmla="*/ 27099 h 74951"/>
                <a:gd name="connsiteX3" fmla="*/ 44260 w 56279"/>
                <a:gd name="connsiteY3" fmla="*/ 73481 h 74951"/>
                <a:gd name="connsiteX4" fmla="*/ 5006 w 56279"/>
                <a:gd name="connsiteY4" fmla="*/ 47819 h 7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79" h="74951">
                  <a:moveTo>
                    <a:pt x="5006" y="47819"/>
                  </a:moveTo>
                  <a:cubicBezTo>
                    <a:pt x="-3833" y="27859"/>
                    <a:pt x="-697" y="7139"/>
                    <a:pt x="12040" y="1436"/>
                  </a:cubicBezTo>
                  <a:cubicBezTo>
                    <a:pt x="24776" y="-4266"/>
                    <a:pt x="42265" y="7329"/>
                    <a:pt x="51199" y="27099"/>
                  </a:cubicBezTo>
                  <a:cubicBezTo>
                    <a:pt x="60133" y="46868"/>
                    <a:pt x="56902" y="67778"/>
                    <a:pt x="44260" y="73481"/>
                  </a:cubicBezTo>
                  <a:cubicBezTo>
                    <a:pt x="31619" y="79183"/>
                    <a:pt x="13940" y="67588"/>
                    <a:pt x="5006" y="47819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30BD5906-08B6-AF43-9507-FA84F6EB826D}"/>
                </a:ext>
              </a:extLst>
            </p:cNvPr>
            <p:cNvSpPr/>
            <p:nvPr/>
          </p:nvSpPr>
          <p:spPr>
            <a:xfrm>
              <a:off x="6809519" y="17524863"/>
              <a:ext cx="300285" cy="267325"/>
            </a:xfrm>
            <a:custGeom>
              <a:avLst/>
              <a:gdLst>
                <a:gd name="connsiteX0" fmla="*/ 17464 w 61425"/>
                <a:gd name="connsiteY0" fmla="*/ 44382 h 54683"/>
                <a:gd name="connsiteX1" fmla="*/ 3017 w 61425"/>
                <a:gd name="connsiteY1" fmla="*/ 6364 h 54683"/>
                <a:gd name="connsiteX2" fmla="*/ 43982 w 61425"/>
                <a:gd name="connsiteY2" fmla="*/ 9596 h 54683"/>
                <a:gd name="connsiteX3" fmla="*/ 58430 w 61425"/>
                <a:gd name="connsiteY3" fmla="*/ 48089 h 54683"/>
                <a:gd name="connsiteX4" fmla="*/ 17464 w 61425"/>
                <a:gd name="connsiteY4" fmla="*/ 44858 h 5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25" h="54683">
                  <a:moveTo>
                    <a:pt x="17464" y="44382"/>
                  </a:moveTo>
                  <a:cubicBezTo>
                    <a:pt x="2067" y="32977"/>
                    <a:pt x="-4302" y="15869"/>
                    <a:pt x="3017" y="6364"/>
                  </a:cubicBezTo>
                  <a:cubicBezTo>
                    <a:pt x="10336" y="-3140"/>
                    <a:pt x="28870" y="-2000"/>
                    <a:pt x="43982" y="9596"/>
                  </a:cubicBezTo>
                  <a:cubicBezTo>
                    <a:pt x="59095" y="21191"/>
                    <a:pt x="65748" y="38109"/>
                    <a:pt x="58430" y="48089"/>
                  </a:cubicBezTo>
                  <a:cubicBezTo>
                    <a:pt x="51111" y="58069"/>
                    <a:pt x="32767" y="56453"/>
                    <a:pt x="17464" y="4485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CF2ED660-9EFD-D846-975F-A7FEDF299679}"/>
                </a:ext>
              </a:extLst>
            </p:cNvPr>
            <p:cNvSpPr/>
            <p:nvPr/>
          </p:nvSpPr>
          <p:spPr>
            <a:xfrm>
              <a:off x="7528623" y="17280035"/>
              <a:ext cx="351205" cy="256228"/>
            </a:xfrm>
            <a:custGeom>
              <a:avLst/>
              <a:gdLst>
                <a:gd name="connsiteX0" fmla="*/ 44683 w 71841"/>
                <a:gd name="connsiteY0" fmla="*/ 48462 h 52413"/>
                <a:gd name="connsiteX1" fmla="*/ 1057 w 71841"/>
                <a:gd name="connsiteY1" fmla="*/ 39908 h 52413"/>
                <a:gd name="connsiteX2" fmla="*/ 27005 w 71841"/>
                <a:gd name="connsiteY2" fmla="*/ 3886 h 52413"/>
                <a:gd name="connsiteX3" fmla="*/ 70726 w 71841"/>
                <a:gd name="connsiteY3" fmla="*/ 12250 h 52413"/>
                <a:gd name="connsiteX4" fmla="*/ 44683 w 71841"/>
                <a:gd name="connsiteY4" fmla="*/ 48462 h 5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41" h="52413">
                  <a:moveTo>
                    <a:pt x="44683" y="48462"/>
                  </a:moveTo>
                  <a:cubicBezTo>
                    <a:pt x="25674" y="56161"/>
                    <a:pt x="5809" y="52169"/>
                    <a:pt x="1057" y="39908"/>
                  </a:cubicBezTo>
                  <a:cubicBezTo>
                    <a:pt x="-3695" y="27647"/>
                    <a:pt x="7805" y="11395"/>
                    <a:pt x="27005" y="3886"/>
                  </a:cubicBezTo>
                  <a:cubicBezTo>
                    <a:pt x="46204" y="-3623"/>
                    <a:pt x="65879" y="-11"/>
                    <a:pt x="70726" y="12250"/>
                  </a:cubicBezTo>
                  <a:cubicBezTo>
                    <a:pt x="75574" y="24511"/>
                    <a:pt x="63978" y="40764"/>
                    <a:pt x="44683" y="4846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C543BF92-7AB0-484A-9E67-1DC34AD377EC}"/>
                </a:ext>
              </a:extLst>
            </p:cNvPr>
            <p:cNvSpPr/>
            <p:nvPr/>
          </p:nvSpPr>
          <p:spPr>
            <a:xfrm>
              <a:off x="8200870" y="16658294"/>
              <a:ext cx="270870" cy="422085"/>
            </a:xfrm>
            <a:custGeom>
              <a:avLst/>
              <a:gdLst>
                <a:gd name="connsiteX0" fmla="*/ 55349 w 55408"/>
                <a:gd name="connsiteY0" fmla="*/ 44291 h 86340"/>
                <a:gd name="connsiteX1" fmla="*/ 25884 w 55408"/>
                <a:gd name="connsiteY1" fmla="*/ 86301 h 86340"/>
                <a:gd name="connsiteX2" fmla="*/ 32 w 55408"/>
                <a:gd name="connsiteY2" fmla="*/ 42105 h 86340"/>
                <a:gd name="connsiteX3" fmla="*/ 29496 w 55408"/>
                <a:gd name="connsiteY3" fmla="*/ 0 h 86340"/>
                <a:gd name="connsiteX4" fmla="*/ 55349 w 55408"/>
                <a:gd name="connsiteY4" fmla="*/ 44291 h 8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08" h="86340">
                  <a:moveTo>
                    <a:pt x="55349" y="44291"/>
                  </a:moveTo>
                  <a:cubicBezTo>
                    <a:pt x="54399" y="68147"/>
                    <a:pt x="41282" y="87061"/>
                    <a:pt x="25884" y="86301"/>
                  </a:cubicBezTo>
                  <a:cubicBezTo>
                    <a:pt x="10487" y="85540"/>
                    <a:pt x="-824" y="65961"/>
                    <a:pt x="32" y="42105"/>
                  </a:cubicBezTo>
                  <a:cubicBezTo>
                    <a:pt x="887" y="18248"/>
                    <a:pt x="14099" y="-665"/>
                    <a:pt x="29496" y="0"/>
                  </a:cubicBezTo>
                  <a:cubicBezTo>
                    <a:pt x="44894" y="665"/>
                    <a:pt x="56204" y="20339"/>
                    <a:pt x="55349" y="4429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6D38167-B753-D943-8529-4DB852284C9B}"/>
                </a:ext>
              </a:extLst>
            </p:cNvPr>
            <p:cNvSpPr/>
            <p:nvPr/>
          </p:nvSpPr>
          <p:spPr>
            <a:xfrm>
              <a:off x="8085640" y="15804528"/>
              <a:ext cx="263131" cy="308536"/>
            </a:xfrm>
            <a:custGeom>
              <a:avLst/>
              <a:gdLst>
                <a:gd name="connsiteX0" fmla="*/ 45368 w 53825"/>
                <a:gd name="connsiteY0" fmla="*/ 19243 h 63113"/>
                <a:gd name="connsiteX1" fmla="*/ 46414 w 53825"/>
                <a:gd name="connsiteY1" fmla="*/ 60588 h 63113"/>
                <a:gd name="connsiteX2" fmla="*/ 8395 w 53825"/>
                <a:gd name="connsiteY2" fmla="*/ 44050 h 63113"/>
                <a:gd name="connsiteX3" fmla="*/ 7350 w 53825"/>
                <a:gd name="connsiteY3" fmla="*/ 2610 h 63113"/>
                <a:gd name="connsiteX4" fmla="*/ 45368 w 53825"/>
                <a:gd name="connsiteY4" fmla="*/ 19243 h 63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25" h="63113">
                  <a:moveTo>
                    <a:pt x="45368" y="19243"/>
                  </a:moveTo>
                  <a:cubicBezTo>
                    <a:pt x="56299" y="35306"/>
                    <a:pt x="56584" y="53840"/>
                    <a:pt x="46414" y="60588"/>
                  </a:cubicBezTo>
                  <a:cubicBezTo>
                    <a:pt x="36244" y="67336"/>
                    <a:pt x="19231" y="60018"/>
                    <a:pt x="8395" y="44050"/>
                  </a:cubicBezTo>
                  <a:cubicBezTo>
                    <a:pt x="-2440" y="28083"/>
                    <a:pt x="-2820" y="9644"/>
                    <a:pt x="7350" y="2610"/>
                  </a:cubicBezTo>
                  <a:cubicBezTo>
                    <a:pt x="17520" y="-4423"/>
                    <a:pt x="34628" y="3181"/>
                    <a:pt x="45368" y="1924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EA4AF9CB-D296-DA42-9874-6AFCDDAAE0DA}"/>
                </a:ext>
              </a:extLst>
            </p:cNvPr>
            <p:cNvSpPr/>
            <p:nvPr/>
          </p:nvSpPr>
          <p:spPr>
            <a:xfrm>
              <a:off x="7374475" y="16484532"/>
              <a:ext cx="447995" cy="363783"/>
            </a:xfrm>
            <a:custGeom>
              <a:avLst/>
              <a:gdLst>
                <a:gd name="connsiteX0" fmla="*/ 61958 w 91640"/>
                <a:gd name="connsiteY0" fmla="*/ 9786 h 74414"/>
                <a:gd name="connsiteX1" fmla="*/ 88666 w 91640"/>
                <a:gd name="connsiteY1" fmla="*/ 62346 h 74414"/>
                <a:gd name="connsiteX2" fmla="*/ 29737 w 91640"/>
                <a:gd name="connsiteY2" fmla="*/ 64627 h 74414"/>
                <a:gd name="connsiteX3" fmla="*/ 2934 w 91640"/>
                <a:gd name="connsiteY3" fmla="*/ 12067 h 74414"/>
                <a:gd name="connsiteX4" fmla="*/ 61958 w 91640"/>
                <a:gd name="connsiteY4" fmla="*/ 9786 h 7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640" h="74414">
                  <a:moveTo>
                    <a:pt x="61958" y="9786"/>
                  </a:moveTo>
                  <a:cubicBezTo>
                    <a:pt x="85625" y="23663"/>
                    <a:pt x="97601" y="47329"/>
                    <a:pt x="88666" y="62346"/>
                  </a:cubicBezTo>
                  <a:cubicBezTo>
                    <a:pt x="79732" y="77363"/>
                    <a:pt x="53404" y="78599"/>
                    <a:pt x="29737" y="64627"/>
                  </a:cubicBezTo>
                  <a:cubicBezTo>
                    <a:pt x="6071" y="50656"/>
                    <a:pt x="-6000" y="27179"/>
                    <a:pt x="2934" y="12067"/>
                  </a:cubicBezTo>
                  <a:cubicBezTo>
                    <a:pt x="11869" y="-3045"/>
                    <a:pt x="38292" y="-4185"/>
                    <a:pt x="61958" y="978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FE71D571-BC9F-E84D-BAE9-93CED0E0EC05}"/>
                </a:ext>
              </a:extLst>
            </p:cNvPr>
            <p:cNvSpPr/>
            <p:nvPr/>
          </p:nvSpPr>
          <p:spPr>
            <a:xfrm>
              <a:off x="6879383" y="16372983"/>
              <a:ext cx="356880" cy="402036"/>
            </a:xfrm>
            <a:custGeom>
              <a:avLst/>
              <a:gdLst>
                <a:gd name="connsiteX0" fmla="*/ 12773 w 73002"/>
                <a:gd name="connsiteY0" fmla="*/ 23480 h 82239"/>
                <a:gd name="connsiteX1" fmla="*/ 64098 w 73002"/>
                <a:gd name="connsiteY1" fmla="*/ 3995 h 82239"/>
                <a:gd name="connsiteX2" fmla="*/ 60202 w 73002"/>
                <a:gd name="connsiteY2" fmla="*/ 58741 h 82239"/>
                <a:gd name="connsiteX3" fmla="*/ 8876 w 73002"/>
                <a:gd name="connsiteY3" fmla="*/ 78225 h 82239"/>
                <a:gd name="connsiteX4" fmla="*/ 12773 w 73002"/>
                <a:gd name="connsiteY4" fmla="*/ 23480 h 8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2" h="82239">
                  <a:moveTo>
                    <a:pt x="12773" y="23480"/>
                  </a:moveTo>
                  <a:cubicBezTo>
                    <a:pt x="27886" y="2950"/>
                    <a:pt x="50792" y="-5795"/>
                    <a:pt x="64098" y="3995"/>
                  </a:cubicBezTo>
                  <a:cubicBezTo>
                    <a:pt x="77405" y="13785"/>
                    <a:pt x="75504" y="38307"/>
                    <a:pt x="60202" y="58741"/>
                  </a:cubicBezTo>
                  <a:cubicBezTo>
                    <a:pt x="44899" y="79176"/>
                    <a:pt x="22183" y="88015"/>
                    <a:pt x="8876" y="78225"/>
                  </a:cubicBezTo>
                  <a:cubicBezTo>
                    <a:pt x="-4430" y="68436"/>
                    <a:pt x="-2529" y="44009"/>
                    <a:pt x="12773" y="2348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6F369192-5B6A-2642-AECF-C7DECCE71553}"/>
                </a:ext>
              </a:extLst>
            </p:cNvPr>
            <p:cNvSpPr/>
            <p:nvPr/>
          </p:nvSpPr>
          <p:spPr>
            <a:xfrm>
              <a:off x="7118373" y="16829601"/>
              <a:ext cx="391820" cy="368408"/>
            </a:xfrm>
            <a:custGeom>
              <a:avLst/>
              <a:gdLst>
                <a:gd name="connsiteX0" fmla="*/ 20724 w 80149"/>
                <a:gd name="connsiteY0" fmla="*/ 60193 h 75360"/>
                <a:gd name="connsiteX1" fmla="*/ 4851 w 80149"/>
                <a:gd name="connsiteY1" fmla="*/ 7443 h 75360"/>
                <a:gd name="connsiteX2" fmla="*/ 59218 w 80149"/>
                <a:gd name="connsiteY2" fmla="*/ 15141 h 75360"/>
                <a:gd name="connsiteX3" fmla="*/ 75281 w 80149"/>
                <a:gd name="connsiteY3" fmla="*/ 67701 h 75360"/>
                <a:gd name="connsiteX4" fmla="*/ 20724 w 80149"/>
                <a:gd name="connsiteY4" fmla="*/ 60193 h 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149" h="75360">
                  <a:moveTo>
                    <a:pt x="20724" y="60193"/>
                  </a:moveTo>
                  <a:cubicBezTo>
                    <a:pt x="1714" y="43465"/>
                    <a:pt x="-5794" y="19894"/>
                    <a:pt x="4851" y="7443"/>
                  </a:cubicBezTo>
                  <a:cubicBezTo>
                    <a:pt x="15496" y="-5008"/>
                    <a:pt x="39828" y="-1492"/>
                    <a:pt x="59218" y="15141"/>
                  </a:cubicBezTo>
                  <a:cubicBezTo>
                    <a:pt x="78607" y="31774"/>
                    <a:pt x="85831" y="55250"/>
                    <a:pt x="75281" y="67701"/>
                  </a:cubicBezTo>
                  <a:cubicBezTo>
                    <a:pt x="64730" y="80152"/>
                    <a:pt x="40208" y="77206"/>
                    <a:pt x="20724" y="6019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C4184C97-476C-AE48-B221-F3FADFA4A8B1}"/>
                </a:ext>
              </a:extLst>
            </p:cNvPr>
            <p:cNvSpPr/>
            <p:nvPr/>
          </p:nvSpPr>
          <p:spPr>
            <a:xfrm>
              <a:off x="8175473" y="15252083"/>
              <a:ext cx="815880" cy="759352"/>
            </a:xfrm>
            <a:custGeom>
              <a:avLst/>
              <a:gdLst>
                <a:gd name="connsiteX0" fmla="*/ 80124 w 166893"/>
                <a:gd name="connsiteY0" fmla="*/ 12398 h 155330"/>
                <a:gd name="connsiteX1" fmla="*/ 156922 w 166893"/>
                <a:gd name="connsiteY1" fmla="*/ 110294 h 155330"/>
                <a:gd name="connsiteX2" fmla="*/ 149794 w 166893"/>
                <a:gd name="connsiteY2" fmla="*/ 135291 h 155330"/>
                <a:gd name="connsiteX3" fmla="*/ 26233 w 166893"/>
                <a:gd name="connsiteY3" fmla="*/ 154300 h 155330"/>
                <a:gd name="connsiteX4" fmla="*/ 3612 w 166893"/>
                <a:gd name="connsiteY4" fmla="*/ 124646 h 155330"/>
                <a:gd name="connsiteX5" fmla="*/ 56078 w 166893"/>
                <a:gd name="connsiteY5" fmla="*/ 14489 h 155330"/>
                <a:gd name="connsiteX6" fmla="*/ 79744 w 166893"/>
                <a:gd name="connsiteY6" fmla="*/ 12493 h 155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893" h="155330">
                  <a:moveTo>
                    <a:pt x="80124" y="12398"/>
                  </a:moveTo>
                  <a:cubicBezTo>
                    <a:pt x="96644" y="51233"/>
                    <a:pt x="123133" y="85003"/>
                    <a:pt x="156922" y="110294"/>
                  </a:cubicBezTo>
                  <a:cubicBezTo>
                    <a:pt x="175932" y="119799"/>
                    <a:pt x="164431" y="138333"/>
                    <a:pt x="149794" y="135291"/>
                  </a:cubicBezTo>
                  <a:cubicBezTo>
                    <a:pt x="72616" y="114761"/>
                    <a:pt x="117193" y="68284"/>
                    <a:pt x="26233" y="154300"/>
                  </a:cubicBezTo>
                  <a:cubicBezTo>
                    <a:pt x="11976" y="161049"/>
                    <a:pt x="-8364" y="132155"/>
                    <a:pt x="3612" y="124646"/>
                  </a:cubicBezTo>
                  <a:cubicBezTo>
                    <a:pt x="103126" y="72466"/>
                    <a:pt x="56078" y="95277"/>
                    <a:pt x="56078" y="14489"/>
                  </a:cubicBezTo>
                  <a:cubicBezTo>
                    <a:pt x="56933" y="-2809"/>
                    <a:pt x="75087" y="-6041"/>
                    <a:pt x="79744" y="12493"/>
                  </a:cubicBezTo>
                  <a:close/>
                </a:path>
              </a:pathLst>
            </a:custGeom>
            <a:solidFill>
              <a:schemeClr val="accent2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63D29DE0-4795-2948-BB9F-2BD0FCD09460}"/>
                </a:ext>
              </a:extLst>
            </p:cNvPr>
            <p:cNvSpPr/>
            <p:nvPr/>
          </p:nvSpPr>
          <p:spPr>
            <a:xfrm>
              <a:off x="8323355" y="16395730"/>
              <a:ext cx="840059" cy="960490"/>
            </a:xfrm>
            <a:custGeom>
              <a:avLst/>
              <a:gdLst>
                <a:gd name="connsiteX0" fmla="*/ 166876 w 171839"/>
                <a:gd name="connsiteY0" fmla="*/ 22914 h 196474"/>
                <a:gd name="connsiteX1" fmla="*/ 169158 w 171839"/>
                <a:gd name="connsiteY1" fmla="*/ 171564 h 196474"/>
                <a:gd name="connsiteX2" fmla="*/ 144160 w 171839"/>
                <a:gd name="connsiteY2" fmla="*/ 190098 h 196474"/>
                <a:gd name="connsiteX3" fmla="*/ 13471 w 171839"/>
                <a:gd name="connsiteY3" fmla="*/ 119195 h 196474"/>
                <a:gd name="connsiteX4" fmla="*/ 13471 w 171839"/>
                <a:gd name="connsiteY4" fmla="*/ 74619 h 196474"/>
                <a:gd name="connsiteX5" fmla="*/ 142829 w 171839"/>
                <a:gd name="connsiteY5" fmla="*/ 7612 h 196474"/>
                <a:gd name="connsiteX6" fmla="*/ 166971 w 171839"/>
                <a:gd name="connsiteY6" fmla="*/ 22914 h 196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839" h="196474">
                  <a:moveTo>
                    <a:pt x="166876" y="22914"/>
                  </a:moveTo>
                  <a:cubicBezTo>
                    <a:pt x="154292" y="71777"/>
                    <a:pt x="155081" y="123120"/>
                    <a:pt x="169158" y="171564"/>
                  </a:cubicBezTo>
                  <a:cubicBezTo>
                    <a:pt x="179803" y="194566"/>
                    <a:pt x="155946" y="203690"/>
                    <a:pt x="144160" y="190098"/>
                  </a:cubicBezTo>
                  <a:cubicBezTo>
                    <a:pt x="85516" y="114918"/>
                    <a:pt x="161649" y="102752"/>
                    <a:pt x="13471" y="119195"/>
                  </a:cubicBezTo>
                  <a:cubicBezTo>
                    <a:pt x="-5539" y="115108"/>
                    <a:pt x="-3448" y="73003"/>
                    <a:pt x="13471" y="74619"/>
                  </a:cubicBezTo>
                  <a:cubicBezTo>
                    <a:pt x="145871" y="96764"/>
                    <a:pt x="84566" y="84123"/>
                    <a:pt x="142829" y="7612"/>
                  </a:cubicBezTo>
                  <a:cubicBezTo>
                    <a:pt x="156421" y="-8071"/>
                    <a:pt x="176001" y="2099"/>
                    <a:pt x="166971" y="22914"/>
                  </a:cubicBezTo>
                  <a:close/>
                </a:path>
              </a:pathLst>
            </a:custGeom>
            <a:solidFill>
              <a:schemeClr val="accent2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19B220A9-0678-544E-8A6C-AB6ADF9D9424}"/>
                </a:ext>
              </a:extLst>
            </p:cNvPr>
            <p:cNvSpPr/>
            <p:nvPr/>
          </p:nvSpPr>
          <p:spPr>
            <a:xfrm>
              <a:off x="7544242" y="17361172"/>
              <a:ext cx="974545" cy="1060565"/>
            </a:xfrm>
            <a:custGeom>
              <a:avLst/>
              <a:gdLst>
                <a:gd name="connsiteX0" fmla="*/ 179496 w 199349"/>
                <a:gd name="connsiteY0" fmla="*/ 136985 h 216945"/>
                <a:gd name="connsiteX1" fmla="*/ 31888 w 199349"/>
                <a:gd name="connsiteY1" fmla="*/ 207603 h 216945"/>
                <a:gd name="connsiteX2" fmla="*/ 1758 w 199349"/>
                <a:gd name="connsiteY2" fmla="*/ 191351 h 216945"/>
                <a:gd name="connsiteX3" fmla="*/ 12594 w 199349"/>
                <a:gd name="connsiteY3" fmla="*/ 27683 h 216945"/>
                <a:gd name="connsiteX4" fmla="*/ 57171 w 199349"/>
                <a:gd name="connsiteY4" fmla="*/ 7058 h 216945"/>
                <a:gd name="connsiteX5" fmla="*/ 183773 w 199349"/>
                <a:gd name="connsiteY5" fmla="*/ 105810 h 216945"/>
                <a:gd name="connsiteX6" fmla="*/ 179496 w 199349"/>
                <a:gd name="connsiteY6" fmla="*/ 136985 h 21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349" h="216945">
                  <a:moveTo>
                    <a:pt x="179496" y="136985"/>
                  </a:moveTo>
                  <a:cubicBezTo>
                    <a:pt x="124882" y="146955"/>
                    <a:pt x="73918" y="171334"/>
                    <a:pt x="31888" y="207603"/>
                  </a:cubicBezTo>
                  <a:cubicBezTo>
                    <a:pt x="13829" y="228989"/>
                    <a:pt x="-6131" y="209314"/>
                    <a:pt x="1758" y="191351"/>
                  </a:cubicBezTo>
                  <a:cubicBezTo>
                    <a:pt x="50232" y="97922"/>
                    <a:pt x="97280" y="168540"/>
                    <a:pt x="12594" y="27683"/>
                  </a:cubicBezTo>
                  <a:cubicBezTo>
                    <a:pt x="8126" y="7343"/>
                    <a:pt x="50612" y="-10335"/>
                    <a:pt x="57171" y="7058"/>
                  </a:cubicBezTo>
                  <a:cubicBezTo>
                    <a:pt x="96045" y="149626"/>
                    <a:pt x="80172" y="83094"/>
                    <a:pt x="183773" y="105810"/>
                  </a:cubicBezTo>
                  <a:cubicBezTo>
                    <a:pt x="205729" y="111988"/>
                    <a:pt x="204589" y="136225"/>
                    <a:pt x="179496" y="136985"/>
                  </a:cubicBezTo>
                  <a:close/>
                </a:path>
              </a:pathLst>
            </a:custGeom>
            <a:solidFill>
              <a:schemeClr val="accent2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526A0506-0782-A848-A83E-EFC6901A7EFB}"/>
                </a:ext>
              </a:extLst>
            </p:cNvPr>
            <p:cNvSpPr/>
            <p:nvPr/>
          </p:nvSpPr>
          <p:spPr>
            <a:xfrm>
              <a:off x="6295053" y="17619923"/>
              <a:ext cx="731164" cy="793714"/>
            </a:xfrm>
            <a:custGeom>
              <a:avLst/>
              <a:gdLst>
                <a:gd name="connsiteX0" fmla="*/ 126503 w 149564"/>
                <a:gd name="connsiteY0" fmla="*/ 155245 h 162359"/>
                <a:gd name="connsiteX1" fmla="*/ 15583 w 149564"/>
                <a:gd name="connsiteY1" fmla="*/ 98883 h 162359"/>
                <a:gd name="connsiteX2" fmla="*/ 11496 w 149564"/>
                <a:gd name="connsiteY2" fmla="*/ 73221 h 162359"/>
                <a:gd name="connsiteX3" fmla="*/ 115288 w 149564"/>
                <a:gd name="connsiteY3" fmla="*/ 4028 h 162359"/>
                <a:gd name="connsiteX4" fmla="*/ 148269 w 149564"/>
                <a:gd name="connsiteY4" fmla="*/ 21326 h 162359"/>
                <a:gd name="connsiteX5" fmla="*/ 147413 w 149564"/>
                <a:gd name="connsiteY5" fmla="*/ 143269 h 162359"/>
                <a:gd name="connsiteX6" fmla="*/ 126503 w 149564"/>
                <a:gd name="connsiteY6" fmla="*/ 155245 h 16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564" h="162359">
                  <a:moveTo>
                    <a:pt x="126503" y="155245"/>
                  </a:moveTo>
                  <a:cubicBezTo>
                    <a:pt x="95271" y="126817"/>
                    <a:pt x="56957" y="107351"/>
                    <a:pt x="15583" y="98883"/>
                  </a:cubicBezTo>
                  <a:cubicBezTo>
                    <a:pt x="-5612" y="97838"/>
                    <a:pt x="-3426" y="76642"/>
                    <a:pt x="11496" y="73221"/>
                  </a:cubicBezTo>
                  <a:cubicBezTo>
                    <a:pt x="90290" y="59154"/>
                    <a:pt x="69475" y="120268"/>
                    <a:pt x="115288" y="4028"/>
                  </a:cubicBezTo>
                  <a:cubicBezTo>
                    <a:pt x="125458" y="-8043"/>
                    <a:pt x="156158" y="9636"/>
                    <a:pt x="148269" y="21326"/>
                  </a:cubicBezTo>
                  <a:cubicBezTo>
                    <a:pt x="80120" y="110859"/>
                    <a:pt x="113102" y="70179"/>
                    <a:pt x="147413" y="143269"/>
                  </a:cubicBezTo>
                  <a:cubicBezTo>
                    <a:pt x="153782" y="159522"/>
                    <a:pt x="138669" y="170072"/>
                    <a:pt x="126503" y="155245"/>
                  </a:cubicBezTo>
                  <a:close/>
                </a:path>
              </a:pathLst>
            </a:custGeom>
            <a:solidFill>
              <a:schemeClr val="accent2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9890A978-FA32-0E43-945D-6D5CC6AA3716}"/>
                </a:ext>
              </a:extLst>
            </p:cNvPr>
            <p:cNvSpPr/>
            <p:nvPr/>
          </p:nvSpPr>
          <p:spPr>
            <a:xfrm>
              <a:off x="5361157" y="16887903"/>
              <a:ext cx="1107907" cy="1014113"/>
            </a:xfrm>
            <a:custGeom>
              <a:avLst/>
              <a:gdLst>
                <a:gd name="connsiteX0" fmla="*/ 83912 w 226629"/>
                <a:gd name="connsiteY0" fmla="*/ 186842 h 207443"/>
                <a:gd name="connsiteX1" fmla="*/ 9775 w 226629"/>
                <a:gd name="connsiteY1" fmla="*/ 33344 h 207443"/>
                <a:gd name="connsiteX2" fmla="*/ 26504 w 226629"/>
                <a:gd name="connsiteY2" fmla="*/ 1884 h 207443"/>
                <a:gd name="connsiteX3" fmla="*/ 197588 w 226629"/>
                <a:gd name="connsiteY3" fmla="*/ 12434 h 207443"/>
                <a:gd name="connsiteX4" fmla="*/ 219164 w 226629"/>
                <a:gd name="connsiteY4" fmla="*/ 58816 h 207443"/>
                <a:gd name="connsiteX5" fmla="*/ 116798 w 226629"/>
                <a:gd name="connsiteY5" fmla="*/ 191119 h 207443"/>
                <a:gd name="connsiteX6" fmla="*/ 84387 w 226629"/>
                <a:gd name="connsiteY6" fmla="*/ 186842 h 207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629" h="207443">
                  <a:moveTo>
                    <a:pt x="83912" y="186842"/>
                  </a:moveTo>
                  <a:cubicBezTo>
                    <a:pt x="73409" y="129958"/>
                    <a:pt x="47804" y="76942"/>
                    <a:pt x="9775" y="33344"/>
                  </a:cubicBezTo>
                  <a:cubicBezTo>
                    <a:pt x="-12561" y="14335"/>
                    <a:pt x="7779" y="-6480"/>
                    <a:pt x="26504" y="1884"/>
                  </a:cubicBezTo>
                  <a:cubicBezTo>
                    <a:pt x="124022" y="51878"/>
                    <a:pt x="50740" y="101206"/>
                    <a:pt x="197588" y="12434"/>
                  </a:cubicBezTo>
                  <a:cubicBezTo>
                    <a:pt x="218783" y="7587"/>
                    <a:pt x="237508" y="52353"/>
                    <a:pt x="219164" y="58816"/>
                  </a:cubicBezTo>
                  <a:cubicBezTo>
                    <a:pt x="70605" y="99781"/>
                    <a:pt x="140370" y="83053"/>
                    <a:pt x="116798" y="191119"/>
                  </a:cubicBezTo>
                  <a:cubicBezTo>
                    <a:pt x="110430" y="214025"/>
                    <a:pt x="85052" y="212980"/>
                    <a:pt x="84387" y="186842"/>
                  </a:cubicBezTo>
                  <a:close/>
                </a:path>
              </a:pathLst>
            </a:custGeom>
            <a:solidFill>
              <a:schemeClr val="accent2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8180395F-BF4F-C74C-B979-0612C9AE6367}"/>
                </a:ext>
              </a:extLst>
            </p:cNvPr>
            <p:cNvSpPr/>
            <p:nvPr/>
          </p:nvSpPr>
          <p:spPr>
            <a:xfrm>
              <a:off x="5532118" y="15948552"/>
              <a:ext cx="682444" cy="672921"/>
            </a:xfrm>
            <a:custGeom>
              <a:avLst/>
              <a:gdLst>
                <a:gd name="connsiteX0" fmla="*/ 4744 w 139598"/>
                <a:gd name="connsiteY0" fmla="*/ 118664 h 137650"/>
                <a:gd name="connsiteX1" fmla="*/ 39341 w 139598"/>
                <a:gd name="connsiteY1" fmla="*/ 15065 h 137650"/>
                <a:gd name="connsiteX2" fmla="*/ 61202 w 139598"/>
                <a:gd name="connsiteY2" fmla="*/ 8316 h 137650"/>
                <a:gd name="connsiteX3" fmla="*/ 134483 w 139598"/>
                <a:gd name="connsiteY3" fmla="*/ 89390 h 137650"/>
                <a:gd name="connsiteX4" fmla="*/ 123838 w 139598"/>
                <a:gd name="connsiteY4" fmla="*/ 120470 h 137650"/>
                <a:gd name="connsiteX5" fmla="*/ 17575 w 139598"/>
                <a:gd name="connsiteY5" fmla="*/ 135202 h 137650"/>
                <a:gd name="connsiteX6" fmla="*/ 4744 w 139598"/>
                <a:gd name="connsiteY6" fmla="*/ 118664 h 13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598" h="137650">
                  <a:moveTo>
                    <a:pt x="4744" y="118664"/>
                  </a:moveTo>
                  <a:cubicBezTo>
                    <a:pt x="25312" y="87831"/>
                    <a:pt x="37250" y="52066"/>
                    <a:pt x="39341" y="15065"/>
                  </a:cubicBezTo>
                  <a:cubicBezTo>
                    <a:pt x="37535" y="-3469"/>
                    <a:pt x="56259" y="-3944"/>
                    <a:pt x="61202" y="8316"/>
                  </a:cubicBezTo>
                  <a:cubicBezTo>
                    <a:pt x="83538" y="74848"/>
                    <a:pt x="27745" y="64488"/>
                    <a:pt x="134483" y="89390"/>
                  </a:cubicBezTo>
                  <a:cubicBezTo>
                    <a:pt x="146459" y="96708"/>
                    <a:pt x="135053" y="125602"/>
                    <a:pt x="123838" y="120470"/>
                  </a:cubicBezTo>
                  <a:cubicBezTo>
                    <a:pt x="37345" y="72947"/>
                    <a:pt x="76314" y="96233"/>
                    <a:pt x="17575" y="135202"/>
                  </a:cubicBezTo>
                  <a:cubicBezTo>
                    <a:pt x="4364" y="142900"/>
                    <a:pt x="-6662" y="130925"/>
                    <a:pt x="4744" y="118664"/>
                  </a:cubicBezTo>
                  <a:close/>
                </a:path>
              </a:pathLst>
            </a:custGeom>
            <a:solidFill>
              <a:schemeClr val="accent2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F605900B-A27A-0449-881B-25FE36E8B125}"/>
                </a:ext>
              </a:extLst>
            </p:cNvPr>
            <p:cNvSpPr/>
            <p:nvPr/>
          </p:nvSpPr>
          <p:spPr>
            <a:xfrm>
              <a:off x="5980763" y="15239881"/>
              <a:ext cx="736410" cy="771969"/>
            </a:xfrm>
            <a:custGeom>
              <a:avLst/>
              <a:gdLst>
                <a:gd name="connsiteX0" fmla="*/ 11154 w 150637"/>
                <a:gd name="connsiteY0" fmla="*/ 89314 h 157911"/>
                <a:gd name="connsiteX1" fmla="*/ 99643 w 150637"/>
                <a:gd name="connsiteY1" fmla="*/ 10141 h 157911"/>
                <a:gd name="connsiteX2" fmla="*/ 123880 w 150637"/>
                <a:gd name="connsiteY2" fmla="*/ 15464 h 157911"/>
                <a:gd name="connsiteX3" fmla="*/ 149352 w 150637"/>
                <a:gd name="connsiteY3" fmla="*/ 131324 h 157911"/>
                <a:gd name="connsiteX4" fmla="*/ 122644 w 150637"/>
                <a:gd name="connsiteY4" fmla="*/ 154895 h 157911"/>
                <a:gd name="connsiteX5" fmla="*/ 14576 w 150637"/>
                <a:gd name="connsiteY5" fmla="*/ 111744 h 157911"/>
                <a:gd name="connsiteX6" fmla="*/ 11154 w 150637"/>
                <a:gd name="connsiteY6" fmla="*/ 89314 h 15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637" h="157911">
                  <a:moveTo>
                    <a:pt x="11154" y="89314"/>
                  </a:moveTo>
                  <a:cubicBezTo>
                    <a:pt x="47196" y="71312"/>
                    <a:pt x="77753" y="43968"/>
                    <a:pt x="99643" y="10141"/>
                  </a:cubicBezTo>
                  <a:cubicBezTo>
                    <a:pt x="107817" y="-8203"/>
                    <a:pt x="125781" y="1207"/>
                    <a:pt x="123880" y="15464"/>
                  </a:cubicBezTo>
                  <a:cubicBezTo>
                    <a:pt x="109052" y="90169"/>
                    <a:pt x="62004" y="50630"/>
                    <a:pt x="149352" y="131324"/>
                  </a:cubicBezTo>
                  <a:cubicBezTo>
                    <a:pt x="156671" y="144725"/>
                    <a:pt x="130343" y="165730"/>
                    <a:pt x="122644" y="154895"/>
                  </a:cubicBezTo>
                  <a:cubicBezTo>
                    <a:pt x="66757" y="63461"/>
                    <a:pt x="91184" y="106707"/>
                    <a:pt x="14576" y="111744"/>
                  </a:cubicBezTo>
                  <a:cubicBezTo>
                    <a:pt x="-2057" y="111744"/>
                    <a:pt x="-6144" y="94826"/>
                    <a:pt x="11154" y="89314"/>
                  </a:cubicBezTo>
                  <a:close/>
                </a:path>
              </a:pathLst>
            </a:custGeom>
            <a:solidFill>
              <a:schemeClr val="accent2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D659C72C-31F3-EA46-89D9-B7395C459B4F}"/>
                </a:ext>
              </a:extLst>
            </p:cNvPr>
            <p:cNvSpPr/>
            <p:nvPr/>
          </p:nvSpPr>
          <p:spPr>
            <a:xfrm>
              <a:off x="7443605" y="16001902"/>
              <a:ext cx="816960" cy="702301"/>
            </a:xfrm>
            <a:custGeom>
              <a:avLst/>
              <a:gdLst>
                <a:gd name="connsiteX0" fmla="*/ 84220 w 167114"/>
                <a:gd name="connsiteY0" fmla="*/ 48063 h 143660"/>
                <a:gd name="connsiteX1" fmla="*/ 165485 w 167114"/>
                <a:gd name="connsiteY1" fmla="*/ 90453 h 143660"/>
                <a:gd name="connsiteX2" fmla="*/ 70438 w 167114"/>
                <a:gd name="connsiteY2" fmla="*/ 108797 h 143660"/>
                <a:gd name="connsiteX3" fmla="*/ 69393 w 167114"/>
                <a:gd name="connsiteY3" fmla="*/ 114880 h 143660"/>
                <a:gd name="connsiteX4" fmla="*/ 47817 w 167114"/>
                <a:gd name="connsiteY4" fmla="*/ 143393 h 143660"/>
                <a:gd name="connsiteX5" fmla="*/ 18067 w 167114"/>
                <a:gd name="connsiteY5" fmla="*/ 126855 h 143660"/>
                <a:gd name="connsiteX6" fmla="*/ 30043 w 167114"/>
                <a:gd name="connsiteY6" fmla="*/ 96726 h 143660"/>
                <a:gd name="connsiteX7" fmla="*/ 37837 w 167114"/>
                <a:gd name="connsiteY7" fmla="*/ 90833 h 143660"/>
                <a:gd name="connsiteX8" fmla="*/ 3050 w 167114"/>
                <a:gd name="connsiteY8" fmla="*/ 5958 h 143660"/>
                <a:gd name="connsiteX9" fmla="*/ 84410 w 167114"/>
                <a:gd name="connsiteY9" fmla="*/ 48443 h 14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7114" h="143660">
                  <a:moveTo>
                    <a:pt x="84220" y="48063"/>
                  </a:moveTo>
                  <a:cubicBezTo>
                    <a:pt x="129082" y="71539"/>
                    <a:pt x="176511" y="69448"/>
                    <a:pt x="165485" y="90453"/>
                  </a:cubicBezTo>
                  <a:cubicBezTo>
                    <a:pt x="155981" y="109462"/>
                    <a:pt x="111594" y="122863"/>
                    <a:pt x="70438" y="108797"/>
                  </a:cubicBezTo>
                  <a:cubicBezTo>
                    <a:pt x="70438" y="110792"/>
                    <a:pt x="69583" y="112789"/>
                    <a:pt x="69393" y="114880"/>
                  </a:cubicBezTo>
                  <a:cubicBezTo>
                    <a:pt x="66922" y="133223"/>
                    <a:pt x="70248" y="145579"/>
                    <a:pt x="47817" y="143393"/>
                  </a:cubicBezTo>
                  <a:cubicBezTo>
                    <a:pt x="36060" y="142176"/>
                    <a:pt x="25310" y="136198"/>
                    <a:pt x="18067" y="126855"/>
                  </a:cubicBezTo>
                  <a:cubicBezTo>
                    <a:pt x="3240" y="108322"/>
                    <a:pt x="13981" y="107846"/>
                    <a:pt x="30043" y="96726"/>
                  </a:cubicBezTo>
                  <a:cubicBezTo>
                    <a:pt x="32762" y="94930"/>
                    <a:pt x="35366" y="92962"/>
                    <a:pt x="37837" y="90833"/>
                  </a:cubicBezTo>
                  <a:cubicBezTo>
                    <a:pt x="6092" y="64601"/>
                    <a:pt x="-6359" y="24302"/>
                    <a:pt x="3050" y="5958"/>
                  </a:cubicBezTo>
                  <a:cubicBezTo>
                    <a:pt x="14171" y="-15237"/>
                    <a:pt x="39453" y="24967"/>
                    <a:pt x="84410" y="48443"/>
                  </a:cubicBezTo>
                  <a:close/>
                </a:path>
              </a:pathLst>
            </a:custGeom>
            <a:solidFill>
              <a:schemeClr val="accent2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9B5A8E45-7835-5A4E-A58C-9A6C04BE873B}"/>
                </a:ext>
              </a:extLst>
            </p:cNvPr>
            <p:cNvSpPr/>
            <p:nvPr/>
          </p:nvSpPr>
          <p:spPr>
            <a:xfrm>
              <a:off x="6766827" y="16954213"/>
              <a:ext cx="624621" cy="585365"/>
            </a:xfrm>
            <a:custGeom>
              <a:avLst/>
              <a:gdLst>
                <a:gd name="connsiteX0" fmla="*/ 55186 w 127770"/>
                <a:gd name="connsiteY0" fmla="*/ 78708 h 119740"/>
                <a:gd name="connsiteX1" fmla="*/ 1770 w 127770"/>
                <a:gd name="connsiteY1" fmla="*/ 40690 h 119740"/>
                <a:gd name="connsiteX2" fmla="*/ 68303 w 127770"/>
                <a:gd name="connsiteY2" fmla="*/ 35273 h 119740"/>
                <a:gd name="connsiteX3" fmla="*/ 74291 w 127770"/>
                <a:gd name="connsiteY3" fmla="*/ 23202 h 119740"/>
                <a:gd name="connsiteX4" fmla="*/ 100524 w 127770"/>
                <a:gd name="connsiteY4" fmla="*/ 2292 h 119740"/>
                <a:gd name="connsiteX5" fmla="*/ 124095 w 127770"/>
                <a:gd name="connsiteY5" fmla="*/ 24057 h 119740"/>
                <a:gd name="connsiteX6" fmla="*/ 106226 w 127770"/>
                <a:gd name="connsiteY6" fmla="*/ 49054 h 119740"/>
                <a:gd name="connsiteX7" fmla="*/ 94250 w 127770"/>
                <a:gd name="connsiteY7" fmla="*/ 54567 h 119740"/>
                <a:gd name="connsiteX8" fmla="*/ 109268 w 127770"/>
                <a:gd name="connsiteY8" fmla="*/ 116251 h 119740"/>
                <a:gd name="connsiteX9" fmla="*/ 55566 w 127770"/>
                <a:gd name="connsiteY9" fmla="*/ 78233 h 11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70" h="119740">
                  <a:moveTo>
                    <a:pt x="55186" y="78708"/>
                  </a:moveTo>
                  <a:cubicBezTo>
                    <a:pt x="25627" y="57893"/>
                    <a:pt x="-8210" y="54852"/>
                    <a:pt x="1770" y="40690"/>
                  </a:cubicBezTo>
                  <a:cubicBezTo>
                    <a:pt x="10134" y="28715"/>
                    <a:pt x="40644" y="23202"/>
                    <a:pt x="68303" y="35273"/>
                  </a:cubicBezTo>
                  <a:cubicBezTo>
                    <a:pt x="70641" y="31423"/>
                    <a:pt x="72637" y="27384"/>
                    <a:pt x="74291" y="23202"/>
                  </a:cubicBezTo>
                  <a:cubicBezTo>
                    <a:pt x="80754" y="6949"/>
                    <a:pt x="80374" y="-5312"/>
                    <a:pt x="100524" y="2292"/>
                  </a:cubicBezTo>
                  <a:cubicBezTo>
                    <a:pt x="111017" y="6037"/>
                    <a:pt x="119524" y="13897"/>
                    <a:pt x="124095" y="24057"/>
                  </a:cubicBezTo>
                  <a:cubicBezTo>
                    <a:pt x="133600" y="44397"/>
                    <a:pt x="123525" y="42496"/>
                    <a:pt x="106226" y="49054"/>
                  </a:cubicBezTo>
                  <a:cubicBezTo>
                    <a:pt x="102120" y="50642"/>
                    <a:pt x="98119" y="52485"/>
                    <a:pt x="94250" y="54567"/>
                  </a:cubicBezTo>
                  <a:cubicBezTo>
                    <a:pt x="113260" y="75952"/>
                    <a:pt x="117442" y="104656"/>
                    <a:pt x="109268" y="116251"/>
                  </a:cubicBezTo>
                  <a:cubicBezTo>
                    <a:pt x="99763" y="130128"/>
                    <a:pt x="85221" y="99333"/>
                    <a:pt x="55566" y="78233"/>
                  </a:cubicBezTo>
                  <a:close/>
                </a:path>
              </a:pathLst>
            </a:custGeom>
            <a:solidFill>
              <a:schemeClr val="accent2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4EAC1A1B-4E91-8942-A588-972A248ED5D1}"/>
                </a:ext>
              </a:extLst>
            </p:cNvPr>
            <p:cNvSpPr/>
            <p:nvPr/>
          </p:nvSpPr>
          <p:spPr>
            <a:xfrm>
              <a:off x="6534924" y="16063635"/>
              <a:ext cx="570294" cy="608493"/>
            </a:xfrm>
            <a:custGeom>
              <a:avLst/>
              <a:gdLst>
                <a:gd name="connsiteX0" fmla="*/ 60233 w 116657"/>
                <a:gd name="connsiteY0" fmla="*/ 90656 h 124471"/>
                <a:gd name="connsiteX1" fmla="*/ 70593 w 116657"/>
                <a:gd name="connsiteY1" fmla="*/ 105293 h 124471"/>
                <a:gd name="connsiteX2" fmla="*/ 97871 w 116657"/>
                <a:gd name="connsiteY2" fmla="*/ 118789 h 124471"/>
                <a:gd name="connsiteX3" fmla="*/ 115835 w 116657"/>
                <a:gd name="connsiteY3" fmla="*/ 92272 h 124471"/>
                <a:gd name="connsiteX4" fmla="*/ 91028 w 116657"/>
                <a:gd name="connsiteY4" fmla="*/ 69651 h 124471"/>
                <a:gd name="connsiteX5" fmla="*/ 80003 w 116657"/>
                <a:gd name="connsiteY5" fmla="*/ 66229 h 124471"/>
                <a:gd name="connsiteX6" fmla="*/ 76771 w 116657"/>
                <a:gd name="connsiteY6" fmla="*/ 1694 h 124471"/>
                <a:gd name="connsiteX7" fmla="*/ 39893 w 116657"/>
                <a:gd name="connsiteY7" fmla="*/ 51973 h 124471"/>
                <a:gd name="connsiteX8" fmla="*/ 3205 w 116657"/>
                <a:gd name="connsiteY8" fmla="*/ 102442 h 124471"/>
                <a:gd name="connsiteX9" fmla="*/ 60233 w 116657"/>
                <a:gd name="connsiteY9" fmla="*/ 90656 h 12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657" h="124471">
                  <a:moveTo>
                    <a:pt x="60233" y="90656"/>
                  </a:moveTo>
                  <a:cubicBezTo>
                    <a:pt x="64168" y="95180"/>
                    <a:pt x="67637" y="100084"/>
                    <a:pt x="70593" y="105293"/>
                  </a:cubicBezTo>
                  <a:cubicBezTo>
                    <a:pt x="79622" y="121356"/>
                    <a:pt x="79337" y="131335"/>
                    <a:pt x="97871" y="118789"/>
                  </a:cubicBezTo>
                  <a:cubicBezTo>
                    <a:pt x="107281" y="112830"/>
                    <a:pt x="113792" y="103221"/>
                    <a:pt x="115835" y="92272"/>
                  </a:cubicBezTo>
                  <a:cubicBezTo>
                    <a:pt x="119922" y="71267"/>
                    <a:pt x="108042" y="73263"/>
                    <a:pt x="91028" y="69651"/>
                  </a:cubicBezTo>
                  <a:cubicBezTo>
                    <a:pt x="87274" y="68767"/>
                    <a:pt x="83595" y="67627"/>
                    <a:pt x="80003" y="66229"/>
                  </a:cubicBezTo>
                  <a:cubicBezTo>
                    <a:pt x="92834" y="40187"/>
                    <a:pt x="88177" y="10058"/>
                    <a:pt x="76771" y="1694"/>
                  </a:cubicBezTo>
                  <a:cubicBezTo>
                    <a:pt x="63655" y="-7811"/>
                    <a:pt x="60233" y="24125"/>
                    <a:pt x="39893" y="51973"/>
                  </a:cubicBezTo>
                  <a:cubicBezTo>
                    <a:pt x="19553" y="79821"/>
                    <a:pt x="-9817" y="92937"/>
                    <a:pt x="3205" y="102442"/>
                  </a:cubicBezTo>
                  <a:cubicBezTo>
                    <a:pt x="13660" y="110140"/>
                    <a:pt x="39893" y="106909"/>
                    <a:pt x="60233" y="90656"/>
                  </a:cubicBezTo>
                  <a:close/>
                </a:path>
              </a:pathLst>
            </a:custGeom>
            <a:solidFill>
              <a:schemeClr val="accent2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BD4C2FBE-32D9-8843-ADBF-7D8CA7D2A259}"/>
                </a:ext>
              </a:extLst>
            </p:cNvPr>
            <p:cNvSpPr/>
            <p:nvPr/>
          </p:nvSpPr>
          <p:spPr>
            <a:xfrm>
              <a:off x="6842214" y="14900135"/>
              <a:ext cx="1058395" cy="922921"/>
            </a:xfrm>
            <a:custGeom>
              <a:avLst/>
              <a:gdLst>
                <a:gd name="connsiteX0" fmla="*/ 25319 w 216501"/>
                <a:gd name="connsiteY0" fmla="*/ 4933 h 188789"/>
                <a:gd name="connsiteX1" fmla="*/ 189180 w 216501"/>
                <a:gd name="connsiteY1" fmla="*/ 2937 h 188789"/>
                <a:gd name="connsiteX2" fmla="*/ 209520 w 216501"/>
                <a:gd name="connsiteY2" fmla="*/ 30405 h 188789"/>
                <a:gd name="connsiteX3" fmla="*/ 130726 w 216501"/>
                <a:gd name="connsiteY3" fmla="*/ 174114 h 188789"/>
                <a:gd name="connsiteX4" fmla="*/ 81682 w 216501"/>
                <a:gd name="connsiteY4" fmla="*/ 174114 h 188789"/>
                <a:gd name="connsiteX5" fmla="*/ 8400 w 216501"/>
                <a:gd name="connsiteY5" fmla="*/ 31546 h 188789"/>
                <a:gd name="connsiteX6" fmla="*/ 25319 w 216501"/>
                <a:gd name="connsiteY6" fmla="*/ 5219 h 18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501" h="188789">
                  <a:moveTo>
                    <a:pt x="25319" y="4933"/>
                  </a:moveTo>
                  <a:cubicBezTo>
                    <a:pt x="79144" y="18838"/>
                    <a:pt x="135706" y="18154"/>
                    <a:pt x="189180" y="2937"/>
                  </a:cubicBezTo>
                  <a:cubicBezTo>
                    <a:pt x="214557" y="-8848"/>
                    <a:pt x="224347" y="17574"/>
                    <a:pt x="209520" y="30405"/>
                  </a:cubicBezTo>
                  <a:cubicBezTo>
                    <a:pt x="126259" y="94751"/>
                    <a:pt x="113427" y="10826"/>
                    <a:pt x="130726" y="174114"/>
                  </a:cubicBezTo>
                  <a:cubicBezTo>
                    <a:pt x="126068" y="194644"/>
                    <a:pt x="79781" y="192648"/>
                    <a:pt x="81682" y="174114"/>
                  </a:cubicBezTo>
                  <a:cubicBezTo>
                    <a:pt x="106679" y="28409"/>
                    <a:pt x="92707" y="95701"/>
                    <a:pt x="8400" y="31546"/>
                  </a:cubicBezTo>
                  <a:cubicBezTo>
                    <a:pt x="-8898" y="16624"/>
                    <a:pt x="2318" y="-4951"/>
                    <a:pt x="25319" y="5219"/>
                  </a:cubicBezTo>
                  <a:close/>
                </a:path>
              </a:pathLst>
            </a:custGeom>
            <a:solidFill>
              <a:schemeClr val="accent2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E4146C9-6642-A945-A96D-5E70AA81644D}"/>
              </a:ext>
            </a:extLst>
          </p:cNvPr>
          <p:cNvGrpSpPr/>
          <p:nvPr/>
        </p:nvGrpSpPr>
        <p:grpSpPr>
          <a:xfrm>
            <a:off x="11838887" y="8561661"/>
            <a:ext cx="2487230" cy="2626424"/>
            <a:chOff x="11128637" y="9211030"/>
            <a:chExt cx="2891962" cy="305380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13F48ED-C4BE-2843-9301-D3C50CC66F83}"/>
                </a:ext>
              </a:extLst>
            </p:cNvPr>
            <p:cNvGrpSpPr/>
            <p:nvPr/>
          </p:nvGrpSpPr>
          <p:grpSpPr>
            <a:xfrm>
              <a:off x="11128637" y="9471390"/>
              <a:ext cx="2785718" cy="2793448"/>
              <a:chOff x="15379138" y="14166570"/>
              <a:chExt cx="3675427" cy="3685629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76A538A4-A9E3-D64D-B51C-D23C8FCEEA81}"/>
                  </a:ext>
                </a:extLst>
              </p:cNvPr>
              <p:cNvSpPr/>
              <p:nvPr/>
            </p:nvSpPr>
            <p:spPr>
              <a:xfrm>
                <a:off x="16744115" y="16099247"/>
                <a:ext cx="440339" cy="392504"/>
              </a:xfrm>
              <a:custGeom>
                <a:avLst/>
                <a:gdLst>
                  <a:gd name="connsiteX0" fmla="*/ 88991 w 90074"/>
                  <a:gd name="connsiteY0" fmla="*/ 29349 h 80289"/>
                  <a:gd name="connsiteX1" fmla="*/ 73498 w 90074"/>
                  <a:gd name="connsiteY1" fmla="*/ 5492 h 80289"/>
                  <a:gd name="connsiteX2" fmla="*/ 56485 w 90074"/>
                  <a:gd name="connsiteY2" fmla="*/ 1880 h 80289"/>
                  <a:gd name="connsiteX3" fmla="*/ 5540 w 90074"/>
                  <a:gd name="connsiteY3" fmla="*/ 35431 h 80289"/>
                  <a:gd name="connsiteX4" fmla="*/ 1900 w 90074"/>
                  <a:gd name="connsiteY4" fmla="*/ 52112 h 80289"/>
                  <a:gd name="connsiteX5" fmla="*/ 1928 w 90074"/>
                  <a:gd name="connsiteY5" fmla="*/ 52159 h 80289"/>
                  <a:gd name="connsiteX6" fmla="*/ 17516 w 90074"/>
                  <a:gd name="connsiteY6" fmla="*/ 75826 h 80289"/>
                  <a:gd name="connsiteX7" fmla="*/ 88991 w 90074"/>
                  <a:gd name="connsiteY7" fmla="*/ 29349 h 80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74" h="80289">
                    <a:moveTo>
                      <a:pt x="88991" y="29349"/>
                    </a:moveTo>
                    <a:lnTo>
                      <a:pt x="73498" y="5492"/>
                    </a:lnTo>
                    <a:cubicBezTo>
                      <a:pt x="69715" y="-87"/>
                      <a:pt x="62207" y="-1684"/>
                      <a:pt x="56485" y="1880"/>
                    </a:cubicBezTo>
                    <a:cubicBezTo>
                      <a:pt x="40403" y="14369"/>
                      <a:pt x="23371" y="25585"/>
                      <a:pt x="5540" y="35431"/>
                    </a:cubicBezTo>
                    <a:cubicBezTo>
                      <a:pt x="-68" y="39034"/>
                      <a:pt x="-1703" y="46495"/>
                      <a:pt x="1900" y="52112"/>
                    </a:cubicBezTo>
                    <a:cubicBezTo>
                      <a:pt x="1909" y="52121"/>
                      <a:pt x="1918" y="52140"/>
                      <a:pt x="1928" y="52159"/>
                    </a:cubicBezTo>
                    <a:cubicBezTo>
                      <a:pt x="7155" y="60048"/>
                      <a:pt x="12288" y="68032"/>
                      <a:pt x="17516" y="75826"/>
                    </a:cubicBezTo>
                    <a:cubicBezTo>
                      <a:pt x="30157" y="95310"/>
                      <a:pt x="99446" y="45411"/>
                      <a:pt x="88991" y="29349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1E4276B4-1F5F-9E4A-B54A-85A7921D40B3}"/>
                  </a:ext>
                </a:extLst>
              </p:cNvPr>
              <p:cNvSpPr/>
              <p:nvPr/>
            </p:nvSpPr>
            <p:spPr>
              <a:xfrm>
                <a:off x="17357820" y="15663783"/>
                <a:ext cx="443673" cy="381573"/>
              </a:xfrm>
              <a:custGeom>
                <a:avLst/>
                <a:gdLst>
                  <a:gd name="connsiteX0" fmla="*/ 89867 w 90756"/>
                  <a:gd name="connsiteY0" fmla="*/ 30699 h 78053"/>
                  <a:gd name="connsiteX1" fmla="*/ 75705 w 90756"/>
                  <a:gd name="connsiteY1" fmla="*/ 6082 h 78053"/>
                  <a:gd name="connsiteX2" fmla="*/ 59167 w 90756"/>
                  <a:gd name="connsiteY2" fmla="*/ 1520 h 78053"/>
                  <a:gd name="connsiteX3" fmla="*/ 6225 w 90756"/>
                  <a:gd name="connsiteY3" fmla="*/ 31839 h 78053"/>
                  <a:gd name="connsiteX4" fmla="*/ 1492 w 90756"/>
                  <a:gd name="connsiteY4" fmla="*/ 48244 h 78053"/>
                  <a:gd name="connsiteX5" fmla="*/ 1568 w 90756"/>
                  <a:gd name="connsiteY5" fmla="*/ 48377 h 78053"/>
                  <a:gd name="connsiteX6" fmla="*/ 15635 w 90756"/>
                  <a:gd name="connsiteY6" fmla="*/ 72994 h 78053"/>
                  <a:gd name="connsiteX7" fmla="*/ 89867 w 90756"/>
                  <a:gd name="connsiteY7" fmla="*/ 30699 h 7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756" h="78053">
                    <a:moveTo>
                      <a:pt x="89867" y="30699"/>
                    </a:moveTo>
                    <a:cubicBezTo>
                      <a:pt x="85019" y="22525"/>
                      <a:pt x="80362" y="14351"/>
                      <a:pt x="75705" y="6082"/>
                    </a:cubicBezTo>
                    <a:cubicBezTo>
                      <a:pt x="72350" y="313"/>
                      <a:pt x="65002" y="-1712"/>
                      <a:pt x="59167" y="1520"/>
                    </a:cubicBezTo>
                    <a:cubicBezTo>
                      <a:pt x="42372" y="13049"/>
                      <a:pt x="24665" y="23190"/>
                      <a:pt x="6225" y="31839"/>
                    </a:cubicBezTo>
                    <a:cubicBezTo>
                      <a:pt x="389" y="35061"/>
                      <a:pt x="-1730" y="42408"/>
                      <a:pt x="1492" y="48244"/>
                    </a:cubicBezTo>
                    <a:cubicBezTo>
                      <a:pt x="1521" y="48282"/>
                      <a:pt x="1540" y="48330"/>
                      <a:pt x="1568" y="48377"/>
                    </a:cubicBezTo>
                    <a:cubicBezTo>
                      <a:pt x="6225" y="56551"/>
                      <a:pt x="11073" y="64820"/>
                      <a:pt x="15635" y="72994"/>
                    </a:cubicBezTo>
                    <a:cubicBezTo>
                      <a:pt x="27231" y="93144"/>
                      <a:pt x="99466" y="47522"/>
                      <a:pt x="89867" y="30699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B65A84D0-DBBA-114B-A339-A151E5E5CC94}"/>
                  </a:ext>
                </a:extLst>
              </p:cNvPr>
              <p:cNvSpPr/>
              <p:nvPr/>
            </p:nvSpPr>
            <p:spPr>
              <a:xfrm>
                <a:off x="18011695" y="15184550"/>
                <a:ext cx="424192" cy="420975"/>
              </a:xfrm>
              <a:custGeom>
                <a:avLst/>
                <a:gdLst>
                  <a:gd name="connsiteX0" fmla="*/ 84805 w 86771"/>
                  <a:gd name="connsiteY0" fmla="*/ 24179 h 86113"/>
                  <a:gd name="connsiteX1" fmla="*/ 65321 w 86771"/>
                  <a:gd name="connsiteY1" fmla="*/ 3554 h 86113"/>
                  <a:gd name="connsiteX2" fmla="*/ 48022 w 86771"/>
                  <a:gd name="connsiteY2" fmla="*/ 3554 h 86113"/>
                  <a:gd name="connsiteX3" fmla="*/ 3826 w 86771"/>
                  <a:gd name="connsiteY3" fmla="*/ 45469 h 86113"/>
                  <a:gd name="connsiteX4" fmla="*/ 3179 w 86771"/>
                  <a:gd name="connsiteY4" fmla="*/ 62396 h 86113"/>
                  <a:gd name="connsiteX5" fmla="*/ 3350 w 86771"/>
                  <a:gd name="connsiteY5" fmla="*/ 62577 h 86113"/>
                  <a:gd name="connsiteX6" fmla="*/ 22930 w 86771"/>
                  <a:gd name="connsiteY6" fmla="*/ 83202 h 86113"/>
                  <a:gd name="connsiteX7" fmla="*/ 84805 w 86771"/>
                  <a:gd name="connsiteY7" fmla="*/ 24559 h 86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771" h="86113">
                    <a:moveTo>
                      <a:pt x="84805" y="24179"/>
                    </a:moveTo>
                    <a:cubicBezTo>
                      <a:pt x="78342" y="17431"/>
                      <a:pt x="71784" y="10492"/>
                      <a:pt x="65321" y="3554"/>
                    </a:cubicBezTo>
                    <a:cubicBezTo>
                      <a:pt x="60540" y="-1208"/>
                      <a:pt x="52803" y="-1208"/>
                      <a:pt x="48022" y="3554"/>
                    </a:cubicBezTo>
                    <a:cubicBezTo>
                      <a:pt x="34431" y="18676"/>
                      <a:pt x="19651" y="32695"/>
                      <a:pt x="3826" y="45469"/>
                    </a:cubicBezTo>
                    <a:cubicBezTo>
                      <a:pt x="-1031" y="49965"/>
                      <a:pt x="-1317" y="57540"/>
                      <a:pt x="3179" y="62396"/>
                    </a:cubicBezTo>
                    <a:cubicBezTo>
                      <a:pt x="3236" y="62454"/>
                      <a:pt x="3293" y="62520"/>
                      <a:pt x="3350" y="62577"/>
                    </a:cubicBezTo>
                    <a:lnTo>
                      <a:pt x="22930" y="83202"/>
                    </a:lnTo>
                    <a:cubicBezTo>
                      <a:pt x="38803" y="100025"/>
                      <a:pt x="98207" y="38626"/>
                      <a:pt x="84805" y="24559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877AEEAD-68B8-4742-BE05-06A095BAB7F2}"/>
                  </a:ext>
                </a:extLst>
              </p:cNvPr>
              <p:cNvSpPr/>
              <p:nvPr/>
            </p:nvSpPr>
            <p:spPr>
              <a:xfrm>
                <a:off x="18544132" y="14570860"/>
                <a:ext cx="392377" cy="440476"/>
              </a:xfrm>
              <a:custGeom>
                <a:avLst/>
                <a:gdLst>
                  <a:gd name="connsiteX0" fmla="*/ 76928 w 80263"/>
                  <a:gd name="connsiteY0" fmla="*/ 18266 h 90102"/>
                  <a:gd name="connsiteX1" fmla="*/ 53452 w 80263"/>
                  <a:gd name="connsiteY1" fmla="*/ 2013 h 90102"/>
                  <a:gd name="connsiteX2" fmla="*/ 36628 w 80263"/>
                  <a:gd name="connsiteY2" fmla="*/ 5245 h 90102"/>
                  <a:gd name="connsiteX3" fmla="*/ 2126 w 80263"/>
                  <a:gd name="connsiteY3" fmla="*/ 55524 h 90102"/>
                  <a:gd name="connsiteX4" fmla="*/ 5263 w 80263"/>
                  <a:gd name="connsiteY4" fmla="*/ 72442 h 90102"/>
                  <a:gd name="connsiteX5" fmla="*/ 5263 w 80263"/>
                  <a:gd name="connsiteY5" fmla="*/ 72442 h 90102"/>
                  <a:gd name="connsiteX6" fmla="*/ 28644 w 80263"/>
                  <a:gd name="connsiteY6" fmla="*/ 88504 h 90102"/>
                  <a:gd name="connsiteX7" fmla="*/ 76928 w 80263"/>
                  <a:gd name="connsiteY7" fmla="*/ 18266 h 9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263" h="90102">
                    <a:moveTo>
                      <a:pt x="76928" y="18266"/>
                    </a:moveTo>
                    <a:cubicBezTo>
                      <a:pt x="69134" y="12753"/>
                      <a:pt x="61245" y="7336"/>
                      <a:pt x="53452" y="2013"/>
                    </a:cubicBezTo>
                    <a:cubicBezTo>
                      <a:pt x="47901" y="-1655"/>
                      <a:pt x="40430" y="-220"/>
                      <a:pt x="36628" y="5245"/>
                    </a:cubicBezTo>
                    <a:cubicBezTo>
                      <a:pt x="26420" y="22857"/>
                      <a:pt x="14881" y="39661"/>
                      <a:pt x="2126" y="55524"/>
                    </a:cubicBezTo>
                    <a:cubicBezTo>
                      <a:pt x="-1676" y="61065"/>
                      <a:pt x="-279" y="68631"/>
                      <a:pt x="5263" y="72442"/>
                    </a:cubicBezTo>
                    <a:cubicBezTo>
                      <a:pt x="5263" y="72442"/>
                      <a:pt x="5263" y="72442"/>
                      <a:pt x="5263" y="72442"/>
                    </a:cubicBezTo>
                    <a:lnTo>
                      <a:pt x="28644" y="88504"/>
                    </a:lnTo>
                    <a:cubicBezTo>
                      <a:pt x="47654" y="101621"/>
                      <a:pt x="92801" y="29101"/>
                      <a:pt x="76928" y="18266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7F39C79E-61DD-D84B-A923-624A5C56FC96}"/>
                  </a:ext>
                </a:extLst>
              </p:cNvPr>
              <p:cNvSpPr/>
              <p:nvPr/>
            </p:nvSpPr>
            <p:spPr>
              <a:xfrm>
                <a:off x="16202146" y="16591215"/>
                <a:ext cx="386569" cy="442788"/>
              </a:xfrm>
              <a:custGeom>
                <a:avLst/>
                <a:gdLst>
                  <a:gd name="connsiteX0" fmla="*/ 75437 w 79075"/>
                  <a:gd name="connsiteY0" fmla="*/ 17106 h 90575"/>
                  <a:gd name="connsiteX1" fmla="*/ 51485 w 79075"/>
                  <a:gd name="connsiteY1" fmla="*/ 1994 h 90575"/>
                  <a:gd name="connsiteX2" fmla="*/ 34881 w 79075"/>
                  <a:gd name="connsiteY2" fmla="*/ 5320 h 90575"/>
                  <a:gd name="connsiteX3" fmla="*/ 34757 w 79075"/>
                  <a:gd name="connsiteY3" fmla="*/ 5510 h 90575"/>
                  <a:gd name="connsiteX4" fmla="*/ 1966 w 79075"/>
                  <a:gd name="connsiteY4" fmla="*/ 57025 h 90575"/>
                  <a:gd name="connsiteX5" fmla="*/ 5483 w 79075"/>
                  <a:gd name="connsiteY5" fmla="*/ 73848 h 90575"/>
                  <a:gd name="connsiteX6" fmla="*/ 29625 w 79075"/>
                  <a:gd name="connsiteY6" fmla="*/ 89150 h 90575"/>
                  <a:gd name="connsiteX7" fmla="*/ 75437 w 79075"/>
                  <a:gd name="connsiteY7" fmla="*/ 17106 h 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75" h="90575">
                    <a:moveTo>
                      <a:pt x="75437" y="17106"/>
                    </a:moveTo>
                    <a:cubicBezTo>
                      <a:pt x="67358" y="12164"/>
                      <a:pt x="59564" y="6936"/>
                      <a:pt x="51485" y="1994"/>
                    </a:cubicBezTo>
                    <a:cubicBezTo>
                      <a:pt x="45982" y="-1675"/>
                      <a:pt x="38549" y="-183"/>
                      <a:pt x="34881" y="5320"/>
                    </a:cubicBezTo>
                    <a:cubicBezTo>
                      <a:pt x="34843" y="5387"/>
                      <a:pt x="34795" y="5444"/>
                      <a:pt x="34757" y="5510"/>
                    </a:cubicBezTo>
                    <a:cubicBezTo>
                      <a:pt x="25233" y="23540"/>
                      <a:pt x="14275" y="40772"/>
                      <a:pt x="1966" y="57025"/>
                    </a:cubicBezTo>
                    <a:cubicBezTo>
                      <a:pt x="-1703" y="62642"/>
                      <a:pt x="-125" y="70170"/>
                      <a:pt x="5483" y="73848"/>
                    </a:cubicBezTo>
                    <a:cubicBezTo>
                      <a:pt x="13562" y="78790"/>
                      <a:pt x="21546" y="84018"/>
                      <a:pt x="29625" y="89150"/>
                    </a:cubicBezTo>
                    <a:cubicBezTo>
                      <a:pt x="48634" y="101601"/>
                      <a:pt x="91785" y="27656"/>
                      <a:pt x="75437" y="17106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D97F59A1-E9CA-234A-811E-A945CADF242E}"/>
                  </a:ext>
                </a:extLst>
              </p:cNvPr>
              <p:cNvSpPr/>
              <p:nvPr/>
            </p:nvSpPr>
            <p:spPr>
              <a:xfrm>
                <a:off x="15950239" y="17275448"/>
                <a:ext cx="319414" cy="441542"/>
              </a:xfrm>
              <a:custGeom>
                <a:avLst/>
                <a:gdLst>
                  <a:gd name="connsiteX0" fmla="*/ 57202 w 65338"/>
                  <a:gd name="connsiteY0" fmla="*/ 7164 h 90320"/>
                  <a:gd name="connsiteX1" fmla="*/ 29543 w 65338"/>
                  <a:gd name="connsiteY1" fmla="*/ 320 h 90320"/>
                  <a:gd name="connsiteX2" fmla="*/ 14811 w 65338"/>
                  <a:gd name="connsiteY2" fmla="*/ 9255 h 90320"/>
                  <a:gd name="connsiteX3" fmla="*/ 364 w 65338"/>
                  <a:gd name="connsiteY3" fmla="*/ 68468 h 90320"/>
                  <a:gd name="connsiteX4" fmla="*/ 9156 w 65338"/>
                  <a:gd name="connsiteY4" fmla="*/ 83257 h 90320"/>
                  <a:gd name="connsiteX5" fmla="*/ 9298 w 65338"/>
                  <a:gd name="connsiteY5" fmla="*/ 83295 h 90320"/>
                  <a:gd name="connsiteX6" fmla="*/ 36862 w 65338"/>
                  <a:gd name="connsiteY6" fmla="*/ 90043 h 90320"/>
                  <a:gd name="connsiteX7" fmla="*/ 57202 w 65338"/>
                  <a:gd name="connsiteY7" fmla="*/ 7164 h 90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38" h="90320">
                    <a:moveTo>
                      <a:pt x="57202" y="7164"/>
                    </a:moveTo>
                    <a:cubicBezTo>
                      <a:pt x="47697" y="4788"/>
                      <a:pt x="38193" y="2697"/>
                      <a:pt x="29543" y="320"/>
                    </a:cubicBezTo>
                    <a:cubicBezTo>
                      <a:pt x="23013" y="-1238"/>
                      <a:pt x="16446" y="2744"/>
                      <a:pt x="14811" y="9255"/>
                    </a:cubicBezTo>
                    <a:cubicBezTo>
                      <a:pt x="11560" y="29338"/>
                      <a:pt x="6723" y="49136"/>
                      <a:pt x="364" y="68468"/>
                    </a:cubicBezTo>
                    <a:cubicBezTo>
                      <a:pt x="-1290" y="74979"/>
                      <a:pt x="2645" y="81603"/>
                      <a:pt x="9156" y="83257"/>
                    </a:cubicBezTo>
                    <a:cubicBezTo>
                      <a:pt x="9203" y="83276"/>
                      <a:pt x="9251" y="83285"/>
                      <a:pt x="9298" y="83295"/>
                    </a:cubicBezTo>
                    <a:cubicBezTo>
                      <a:pt x="18328" y="85386"/>
                      <a:pt x="27642" y="87667"/>
                      <a:pt x="36862" y="90043"/>
                    </a:cubicBezTo>
                    <a:cubicBezTo>
                      <a:pt x="59388" y="95556"/>
                      <a:pt x="75926" y="11726"/>
                      <a:pt x="57202" y="7164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693EFD0D-06B4-9D44-AB00-7BD5DAB67A36}"/>
                  </a:ext>
                </a:extLst>
              </p:cNvPr>
              <p:cNvSpPr/>
              <p:nvPr/>
            </p:nvSpPr>
            <p:spPr>
              <a:xfrm>
                <a:off x="17421588" y="16771801"/>
                <a:ext cx="422188" cy="423854"/>
              </a:xfrm>
              <a:custGeom>
                <a:avLst/>
                <a:gdLst>
                  <a:gd name="connsiteX0" fmla="*/ 84141 w 86361"/>
                  <a:gd name="connsiteY0" fmla="*/ 23887 h 86702"/>
                  <a:gd name="connsiteX1" fmla="*/ 64086 w 86361"/>
                  <a:gd name="connsiteY1" fmla="*/ 3547 h 86702"/>
                  <a:gd name="connsiteX2" fmla="*/ 46883 w 86361"/>
                  <a:gd name="connsiteY2" fmla="*/ 3547 h 86702"/>
                  <a:gd name="connsiteX3" fmla="*/ 3541 w 86361"/>
                  <a:gd name="connsiteY3" fmla="*/ 46507 h 86702"/>
                  <a:gd name="connsiteX4" fmla="*/ 3503 w 86361"/>
                  <a:gd name="connsiteY4" fmla="*/ 63577 h 86702"/>
                  <a:gd name="connsiteX5" fmla="*/ 3541 w 86361"/>
                  <a:gd name="connsiteY5" fmla="*/ 63615 h 86702"/>
                  <a:gd name="connsiteX6" fmla="*/ 23501 w 86361"/>
                  <a:gd name="connsiteY6" fmla="*/ 83955 h 86702"/>
                  <a:gd name="connsiteX7" fmla="*/ 84331 w 86361"/>
                  <a:gd name="connsiteY7" fmla="*/ 24077 h 86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61" h="86702">
                    <a:moveTo>
                      <a:pt x="84141" y="23887"/>
                    </a:moveTo>
                    <a:cubicBezTo>
                      <a:pt x="77298" y="17139"/>
                      <a:pt x="70739" y="10295"/>
                      <a:pt x="64086" y="3547"/>
                    </a:cubicBezTo>
                    <a:cubicBezTo>
                      <a:pt x="59334" y="-1205"/>
                      <a:pt x="51635" y="-1205"/>
                      <a:pt x="46883" y="3547"/>
                    </a:cubicBezTo>
                    <a:cubicBezTo>
                      <a:pt x="33642" y="19039"/>
                      <a:pt x="19148" y="33410"/>
                      <a:pt x="3541" y="46507"/>
                    </a:cubicBezTo>
                    <a:cubicBezTo>
                      <a:pt x="-1183" y="51212"/>
                      <a:pt x="-1202" y="58854"/>
                      <a:pt x="3503" y="63577"/>
                    </a:cubicBezTo>
                    <a:cubicBezTo>
                      <a:pt x="3513" y="63587"/>
                      <a:pt x="3532" y="63606"/>
                      <a:pt x="3541" y="63615"/>
                    </a:cubicBezTo>
                    <a:cubicBezTo>
                      <a:pt x="10289" y="70364"/>
                      <a:pt x="16943" y="77207"/>
                      <a:pt x="23501" y="83955"/>
                    </a:cubicBezTo>
                    <a:cubicBezTo>
                      <a:pt x="39754" y="100398"/>
                      <a:pt x="97828" y="37763"/>
                      <a:pt x="84331" y="24077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1D5B480F-00F1-DD41-B20A-91D98D36B32A}"/>
                  </a:ext>
                </a:extLst>
              </p:cNvPr>
              <p:cNvSpPr/>
              <p:nvPr/>
            </p:nvSpPr>
            <p:spPr>
              <a:xfrm>
                <a:off x="17056323" y="17410467"/>
                <a:ext cx="320661" cy="441732"/>
              </a:xfrm>
              <a:custGeom>
                <a:avLst/>
                <a:gdLst>
                  <a:gd name="connsiteX0" fmla="*/ 57538 w 65593"/>
                  <a:gd name="connsiteY0" fmla="*/ 7107 h 90359"/>
                  <a:gd name="connsiteX1" fmla="*/ 29879 w 65593"/>
                  <a:gd name="connsiteY1" fmla="*/ 359 h 90359"/>
                  <a:gd name="connsiteX2" fmla="*/ 15204 w 65593"/>
                  <a:gd name="connsiteY2" fmla="*/ 9075 h 90359"/>
                  <a:gd name="connsiteX3" fmla="*/ 15147 w 65593"/>
                  <a:gd name="connsiteY3" fmla="*/ 9293 h 90359"/>
                  <a:gd name="connsiteX4" fmla="*/ 319 w 65593"/>
                  <a:gd name="connsiteY4" fmla="*/ 68506 h 90359"/>
                  <a:gd name="connsiteX5" fmla="*/ 9254 w 65593"/>
                  <a:gd name="connsiteY5" fmla="*/ 83048 h 90359"/>
                  <a:gd name="connsiteX6" fmla="*/ 36913 w 65593"/>
                  <a:gd name="connsiteY6" fmla="*/ 90082 h 90359"/>
                  <a:gd name="connsiteX7" fmla="*/ 57538 w 65593"/>
                  <a:gd name="connsiteY7" fmla="*/ 7107 h 90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593" h="90359">
                    <a:moveTo>
                      <a:pt x="57538" y="7107"/>
                    </a:moveTo>
                    <a:cubicBezTo>
                      <a:pt x="48033" y="5016"/>
                      <a:pt x="39004" y="2640"/>
                      <a:pt x="29879" y="359"/>
                    </a:cubicBezTo>
                    <a:cubicBezTo>
                      <a:pt x="23416" y="-1285"/>
                      <a:pt x="16848" y="2612"/>
                      <a:pt x="15204" y="9075"/>
                    </a:cubicBezTo>
                    <a:cubicBezTo>
                      <a:pt x="15185" y="9151"/>
                      <a:pt x="15166" y="9217"/>
                      <a:pt x="15147" y="9293"/>
                    </a:cubicBezTo>
                    <a:cubicBezTo>
                      <a:pt x="11906" y="29414"/>
                      <a:pt x="6944" y="49231"/>
                      <a:pt x="319" y="68506"/>
                    </a:cubicBezTo>
                    <a:cubicBezTo>
                      <a:pt x="-1230" y="74989"/>
                      <a:pt x="2772" y="81499"/>
                      <a:pt x="9254" y="83048"/>
                    </a:cubicBezTo>
                    <a:lnTo>
                      <a:pt x="36913" y="90082"/>
                    </a:lnTo>
                    <a:cubicBezTo>
                      <a:pt x="59344" y="95594"/>
                      <a:pt x="76262" y="11954"/>
                      <a:pt x="57538" y="7107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5267149B-15F6-234F-8834-320C12DEE3AF}"/>
                  </a:ext>
                </a:extLst>
              </p:cNvPr>
              <p:cNvSpPr/>
              <p:nvPr/>
            </p:nvSpPr>
            <p:spPr>
              <a:xfrm>
                <a:off x="18053825" y="16413362"/>
                <a:ext cx="445287" cy="344615"/>
              </a:xfrm>
              <a:custGeom>
                <a:avLst/>
                <a:gdLst>
                  <a:gd name="connsiteX0" fmla="*/ 90635 w 91086"/>
                  <a:gd name="connsiteY0" fmla="*/ 34952 h 70493"/>
                  <a:gd name="connsiteX1" fmla="*/ 81130 w 91086"/>
                  <a:gd name="connsiteY1" fmla="*/ 8055 h 70493"/>
                  <a:gd name="connsiteX2" fmla="*/ 65904 w 91086"/>
                  <a:gd name="connsiteY2" fmla="*/ 641 h 70493"/>
                  <a:gd name="connsiteX3" fmla="*/ 65638 w 91086"/>
                  <a:gd name="connsiteY3" fmla="*/ 736 h 70493"/>
                  <a:gd name="connsiteX4" fmla="*/ 8039 w 91086"/>
                  <a:gd name="connsiteY4" fmla="*/ 20696 h 70493"/>
                  <a:gd name="connsiteX5" fmla="*/ 625 w 91086"/>
                  <a:gd name="connsiteY5" fmla="*/ 36188 h 70493"/>
                  <a:gd name="connsiteX6" fmla="*/ 10130 w 91086"/>
                  <a:gd name="connsiteY6" fmla="*/ 63181 h 70493"/>
                  <a:gd name="connsiteX7" fmla="*/ 90730 w 91086"/>
                  <a:gd name="connsiteY7" fmla="*/ 34667 h 70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086" h="70493">
                    <a:moveTo>
                      <a:pt x="90635" y="34952"/>
                    </a:moveTo>
                    <a:cubicBezTo>
                      <a:pt x="87403" y="26018"/>
                      <a:pt x="84172" y="17179"/>
                      <a:pt x="81130" y="8055"/>
                    </a:cubicBezTo>
                    <a:cubicBezTo>
                      <a:pt x="78973" y="1801"/>
                      <a:pt x="72158" y="-1516"/>
                      <a:pt x="65904" y="641"/>
                    </a:cubicBezTo>
                    <a:cubicBezTo>
                      <a:pt x="65818" y="670"/>
                      <a:pt x="65723" y="708"/>
                      <a:pt x="65638" y="736"/>
                    </a:cubicBezTo>
                    <a:cubicBezTo>
                      <a:pt x="46999" y="8910"/>
                      <a:pt x="27743" y="15582"/>
                      <a:pt x="8039" y="20696"/>
                    </a:cubicBezTo>
                    <a:cubicBezTo>
                      <a:pt x="1795" y="23015"/>
                      <a:pt x="-1485" y="29868"/>
                      <a:pt x="625" y="36188"/>
                    </a:cubicBezTo>
                    <a:cubicBezTo>
                      <a:pt x="3762" y="45122"/>
                      <a:pt x="6804" y="54247"/>
                      <a:pt x="10130" y="63181"/>
                    </a:cubicBezTo>
                    <a:cubicBezTo>
                      <a:pt x="17639" y="84851"/>
                      <a:pt x="96908" y="53106"/>
                      <a:pt x="90730" y="34667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9ED73297-D04D-5245-8DBE-CFF4437F419B}"/>
                  </a:ext>
                </a:extLst>
              </p:cNvPr>
              <p:cNvSpPr/>
              <p:nvPr/>
            </p:nvSpPr>
            <p:spPr>
              <a:xfrm>
                <a:off x="18669990" y="15870797"/>
                <a:ext cx="384575" cy="442769"/>
              </a:xfrm>
              <a:custGeom>
                <a:avLst/>
                <a:gdLst>
                  <a:gd name="connsiteX0" fmla="*/ 74944 w 78667"/>
                  <a:gd name="connsiteY0" fmla="*/ 16866 h 90571"/>
                  <a:gd name="connsiteX1" fmla="*/ 50897 w 78667"/>
                  <a:gd name="connsiteY1" fmla="*/ 1849 h 90571"/>
                  <a:gd name="connsiteX2" fmla="*/ 34122 w 78667"/>
                  <a:gd name="connsiteY2" fmla="*/ 5670 h 90571"/>
                  <a:gd name="connsiteX3" fmla="*/ 34074 w 78667"/>
                  <a:gd name="connsiteY3" fmla="*/ 5746 h 90571"/>
                  <a:gd name="connsiteX4" fmla="*/ 1853 w 78667"/>
                  <a:gd name="connsiteY4" fmla="*/ 57451 h 90571"/>
                  <a:gd name="connsiteX5" fmla="*/ 5674 w 78667"/>
                  <a:gd name="connsiteY5" fmla="*/ 74226 h 90571"/>
                  <a:gd name="connsiteX6" fmla="*/ 5750 w 78667"/>
                  <a:gd name="connsiteY6" fmla="*/ 74274 h 90571"/>
                  <a:gd name="connsiteX7" fmla="*/ 29797 w 78667"/>
                  <a:gd name="connsiteY7" fmla="*/ 89196 h 90571"/>
                  <a:gd name="connsiteX8" fmla="*/ 74944 w 78667"/>
                  <a:gd name="connsiteY8" fmla="*/ 16866 h 9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667" h="90571">
                    <a:moveTo>
                      <a:pt x="74944" y="16866"/>
                    </a:moveTo>
                    <a:lnTo>
                      <a:pt x="50897" y="1849"/>
                    </a:lnTo>
                    <a:cubicBezTo>
                      <a:pt x="45214" y="-1724"/>
                      <a:pt x="37695" y="-14"/>
                      <a:pt x="34122" y="5670"/>
                    </a:cubicBezTo>
                    <a:cubicBezTo>
                      <a:pt x="34103" y="5699"/>
                      <a:pt x="34093" y="5718"/>
                      <a:pt x="34074" y="5746"/>
                    </a:cubicBezTo>
                    <a:cubicBezTo>
                      <a:pt x="24760" y="23833"/>
                      <a:pt x="13991" y="41122"/>
                      <a:pt x="1853" y="57451"/>
                    </a:cubicBezTo>
                    <a:cubicBezTo>
                      <a:pt x="-1721" y="63135"/>
                      <a:pt x="-10" y="70653"/>
                      <a:pt x="5674" y="74226"/>
                    </a:cubicBezTo>
                    <a:cubicBezTo>
                      <a:pt x="5703" y="74245"/>
                      <a:pt x="5721" y="74255"/>
                      <a:pt x="5750" y="74274"/>
                    </a:cubicBezTo>
                    <a:lnTo>
                      <a:pt x="29797" y="89196"/>
                    </a:lnTo>
                    <a:cubicBezTo>
                      <a:pt x="49472" y="101457"/>
                      <a:pt x="91292" y="26941"/>
                      <a:pt x="74944" y="16866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BA41915-F5AF-C34A-893F-B765D48E2ACB}"/>
                  </a:ext>
                </a:extLst>
              </p:cNvPr>
              <p:cNvSpPr/>
              <p:nvPr/>
            </p:nvSpPr>
            <p:spPr>
              <a:xfrm>
                <a:off x="15621185" y="15526725"/>
                <a:ext cx="382526" cy="443526"/>
              </a:xfrm>
              <a:custGeom>
                <a:avLst/>
                <a:gdLst>
                  <a:gd name="connsiteX0" fmla="*/ 74422 w 78248"/>
                  <a:gd name="connsiteY0" fmla="*/ 16535 h 90726"/>
                  <a:gd name="connsiteX1" fmla="*/ 49995 w 78248"/>
                  <a:gd name="connsiteY1" fmla="*/ 1708 h 90726"/>
                  <a:gd name="connsiteX2" fmla="*/ 33457 w 78248"/>
                  <a:gd name="connsiteY2" fmla="*/ 5795 h 90726"/>
                  <a:gd name="connsiteX3" fmla="*/ 1711 w 78248"/>
                  <a:gd name="connsiteY3" fmla="*/ 58069 h 90726"/>
                  <a:gd name="connsiteX4" fmla="*/ 5798 w 78248"/>
                  <a:gd name="connsiteY4" fmla="*/ 74608 h 90726"/>
                  <a:gd name="connsiteX5" fmla="*/ 30226 w 78248"/>
                  <a:gd name="connsiteY5" fmla="*/ 89435 h 90726"/>
                  <a:gd name="connsiteX6" fmla="*/ 74422 w 78248"/>
                  <a:gd name="connsiteY6" fmla="*/ 16535 h 90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248" h="90726">
                    <a:moveTo>
                      <a:pt x="74422" y="16535"/>
                    </a:moveTo>
                    <a:lnTo>
                      <a:pt x="49995" y="1708"/>
                    </a:lnTo>
                    <a:cubicBezTo>
                      <a:pt x="44302" y="-1714"/>
                      <a:pt x="36907" y="111"/>
                      <a:pt x="33457" y="5795"/>
                    </a:cubicBezTo>
                    <a:cubicBezTo>
                      <a:pt x="24304" y="24043"/>
                      <a:pt x="13687" y="41532"/>
                      <a:pt x="1711" y="58069"/>
                    </a:cubicBezTo>
                    <a:cubicBezTo>
                      <a:pt x="-1710" y="63763"/>
                      <a:pt x="115" y="71157"/>
                      <a:pt x="5798" y="74608"/>
                    </a:cubicBezTo>
                    <a:lnTo>
                      <a:pt x="30226" y="89435"/>
                    </a:lnTo>
                    <a:cubicBezTo>
                      <a:pt x="49995" y="101315"/>
                      <a:pt x="90866" y="26514"/>
                      <a:pt x="74422" y="16535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5059D0D5-020E-DE46-8958-42747E5BB8E6}"/>
                  </a:ext>
                </a:extLst>
              </p:cNvPr>
              <p:cNvSpPr/>
              <p:nvPr/>
            </p:nvSpPr>
            <p:spPr>
              <a:xfrm>
                <a:off x="15379138" y="16193036"/>
                <a:ext cx="285330" cy="424343"/>
              </a:xfrm>
              <a:custGeom>
                <a:avLst/>
                <a:gdLst>
                  <a:gd name="connsiteX0" fmla="*/ 44760 w 58366"/>
                  <a:gd name="connsiteY0" fmla="*/ 1609 h 86802"/>
                  <a:gd name="connsiteX1" fmla="*/ 16246 w 58366"/>
                  <a:gd name="connsiteY1" fmla="*/ -7 h 86802"/>
                  <a:gd name="connsiteX2" fmla="*/ 3415 w 58366"/>
                  <a:gd name="connsiteY2" fmla="*/ 11399 h 86802"/>
                  <a:gd name="connsiteX3" fmla="*/ -7 w 58366"/>
                  <a:gd name="connsiteY3" fmla="*/ 72418 h 86802"/>
                  <a:gd name="connsiteX4" fmla="*/ 11589 w 58366"/>
                  <a:gd name="connsiteY4" fmla="*/ 85249 h 86802"/>
                  <a:gd name="connsiteX5" fmla="*/ 40103 w 58366"/>
                  <a:gd name="connsiteY5" fmla="*/ 86770 h 86802"/>
                  <a:gd name="connsiteX6" fmla="*/ 44665 w 58366"/>
                  <a:gd name="connsiteY6" fmla="*/ 1229 h 86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366" h="86802">
                    <a:moveTo>
                      <a:pt x="44760" y="1609"/>
                    </a:moveTo>
                    <a:lnTo>
                      <a:pt x="16246" y="-7"/>
                    </a:lnTo>
                    <a:cubicBezTo>
                      <a:pt x="9593" y="-282"/>
                      <a:pt x="3918" y="4765"/>
                      <a:pt x="3415" y="11399"/>
                    </a:cubicBezTo>
                    <a:cubicBezTo>
                      <a:pt x="4051" y="31796"/>
                      <a:pt x="2902" y="52221"/>
                      <a:pt x="-7" y="72418"/>
                    </a:cubicBezTo>
                    <a:cubicBezTo>
                      <a:pt x="-226" y="79118"/>
                      <a:pt x="4897" y="84793"/>
                      <a:pt x="11589" y="85249"/>
                    </a:cubicBezTo>
                    <a:lnTo>
                      <a:pt x="40103" y="86770"/>
                    </a:lnTo>
                    <a:cubicBezTo>
                      <a:pt x="63009" y="88100"/>
                      <a:pt x="64150" y="2655"/>
                      <a:pt x="44665" y="1229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0D742C46-A639-9F4D-8AA9-24DD345FDBF3}"/>
                  </a:ext>
                </a:extLst>
              </p:cNvPr>
              <p:cNvSpPr/>
              <p:nvPr/>
            </p:nvSpPr>
            <p:spPr>
              <a:xfrm>
                <a:off x="16149378" y="15118807"/>
                <a:ext cx="445712" cy="354226"/>
              </a:xfrm>
              <a:custGeom>
                <a:avLst/>
                <a:gdLst>
                  <a:gd name="connsiteX0" fmla="*/ 90984 w 91173"/>
                  <a:gd name="connsiteY0" fmla="*/ 34016 h 72459"/>
                  <a:gd name="connsiteX1" fmla="*/ 80338 w 91173"/>
                  <a:gd name="connsiteY1" fmla="*/ 7593 h 72459"/>
                  <a:gd name="connsiteX2" fmla="*/ 64656 w 91173"/>
                  <a:gd name="connsiteY2" fmla="*/ 845 h 72459"/>
                  <a:gd name="connsiteX3" fmla="*/ 64656 w 91173"/>
                  <a:gd name="connsiteY3" fmla="*/ 845 h 72459"/>
                  <a:gd name="connsiteX4" fmla="*/ 7627 w 91173"/>
                  <a:gd name="connsiteY4" fmla="*/ 23656 h 72459"/>
                  <a:gd name="connsiteX5" fmla="*/ 803 w 91173"/>
                  <a:gd name="connsiteY5" fmla="*/ 39158 h 72459"/>
                  <a:gd name="connsiteX6" fmla="*/ 879 w 91173"/>
                  <a:gd name="connsiteY6" fmla="*/ 39338 h 72459"/>
                  <a:gd name="connsiteX7" fmla="*/ 11429 w 91173"/>
                  <a:gd name="connsiteY7" fmla="*/ 65666 h 72459"/>
                  <a:gd name="connsiteX8" fmla="*/ 90699 w 91173"/>
                  <a:gd name="connsiteY8" fmla="*/ 34016 h 72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173" h="72459">
                    <a:moveTo>
                      <a:pt x="90984" y="34016"/>
                    </a:moveTo>
                    <a:lnTo>
                      <a:pt x="80338" y="7593"/>
                    </a:lnTo>
                    <a:cubicBezTo>
                      <a:pt x="77877" y="1396"/>
                      <a:pt x="70853" y="-1626"/>
                      <a:pt x="64656" y="845"/>
                    </a:cubicBezTo>
                    <a:cubicBezTo>
                      <a:pt x="64656" y="845"/>
                      <a:pt x="64656" y="845"/>
                      <a:pt x="64656" y="845"/>
                    </a:cubicBezTo>
                    <a:cubicBezTo>
                      <a:pt x="46283" y="9950"/>
                      <a:pt x="27207" y="17573"/>
                      <a:pt x="7627" y="23656"/>
                    </a:cubicBezTo>
                    <a:cubicBezTo>
                      <a:pt x="1459" y="26051"/>
                      <a:pt x="-1592" y="32999"/>
                      <a:pt x="803" y="39158"/>
                    </a:cubicBezTo>
                    <a:cubicBezTo>
                      <a:pt x="832" y="39214"/>
                      <a:pt x="851" y="39281"/>
                      <a:pt x="879" y="39338"/>
                    </a:cubicBezTo>
                    <a:cubicBezTo>
                      <a:pt x="4396" y="48272"/>
                      <a:pt x="8008" y="56921"/>
                      <a:pt x="11429" y="65666"/>
                    </a:cubicBezTo>
                    <a:cubicBezTo>
                      <a:pt x="20078" y="87241"/>
                      <a:pt x="97827" y="51979"/>
                      <a:pt x="90699" y="34016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9275677B-C24E-884C-8136-1C43343E196E}"/>
                  </a:ext>
                </a:extLst>
              </p:cNvPr>
              <p:cNvSpPr/>
              <p:nvPr/>
            </p:nvSpPr>
            <p:spPr>
              <a:xfrm>
                <a:off x="16850775" y="14718091"/>
                <a:ext cx="433544" cy="409545"/>
              </a:xfrm>
              <a:custGeom>
                <a:avLst/>
                <a:gdLst>
                  <a:gd name="connsiteX0" fmla="*/ 86943 w 88684"/>
                  <a:gd name="connsiteY0" fmla="*/ 26642 h 83775"/>
                  <a:gd name="connsiteX1" fmla="*/ 69074 w 88684"/>
                  <a:gd name="connsiteY1" fmla="*/ 4497 h 83775"/>
                  <a:gd name="connsiteX2" fmla="*/ 51965 w 88684"/>
                  <a:gd name="connsiteY2" fmla="*/ 2691 h 83775"/>
                  <a:gd name="connsiteX3" fmla="*/ 4442 w 88684"/>
                  <a:gd name="connsiteY3" fmla="*/ 41279 h 83775"/>
                  <a:gd name="connsiteX4" fmla="*/ 2731 w 88684"/>
                  <a:gd name="connsiteY4" fmla="*/ 58387 h 83775"/>
                  <a:gd name="connsiteX5" fmla="*/ 20695 w 88684"/>
                  <a:gd name="connsiteY5" fmla="*/ 80247 h 83775"/>
                  <a:gd name="connsiteX6" fmla="*/ 87228 w 88684"/>
                  <a:gd name="connsiteY6" fmla="*/ 26642 h 8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684" h="83775">
                    <a:moveTo>
                      <a:pt x="86943" y="26642"/>
                    </a:moveTo>
                    <a:lnTo>
                      <a:pt x="69074" y="4497"/>
                    </a:lnTo>
                    <a:cubicBezTo>
                      <a:pt x="64844" y="-722"/>
                      <a:pt x="57193" y="-1539"/>
                      <a:pt x="51965" y="2691"/>
                    </a:cubicBezTo>
                    <a:cubicBezTo>
                      <a:pt x="37243" y="16871"/>
                      <a:pt x="21341" y="29778"/>
                      <a:pt x="4442" y="41279"/>
                    </a:cubicBezTo>
                    <a:cubicBezTo>
                      <a:pt x="-748" y="45537"/>
                      <a:pt x="-1517" y="53188"/>
                      <a:pt x="2731" y="58387"/>
                    </a:cubicBezTo>
                    <a:lnTo>
                      <a:pt x="20695" y="80247"/>
                    </a:lnTo>
                    <a:cubicBezTo>
                      <a:pt x="35142" y="98306"/>
                      <a:pt x="99014" y="41564"/>
                      <a:pt x="87228" y="26642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65068FD3-5D30-2440-866E-CAFA47C80D4C}"/>
                  </a:ext>
                </a:extLst>
              </p:cNvPr>
              <p:cNvSpPr/>
              <p:nvPr/>
            </p:nvSpPr>
            <p:spPr>
              <a:xfrm>
                <a:off x="17433281" y="14166570"/>
                <a:ext cx="383524" cy="443409"/>
              </a:xfrm>
              <a:custGeom>
                <a:avLst/>
                <a:gdLst>
                  <a:gd name="connsiteX0" fmla="*/ 74621 w 78452"/>
                  <a:gd name="connsiteY0" fmla="*/ 16565 h 90702"/>
                  <a:gd name="connsiteX1" fmla="*/ 50289 w 78452"/>
                  <a:gd name="connsiteY1" fmla="*/ 1833 h 90702"/>
                  <a:gd name="connsiteX2" fmla="*/ 33893 w 78452"/>
                  <a:gd name="connsiteY2" fmla="*/ 5502 h 90702"/>
                  <a:gd name="connsiteX3" fmla="*/ 33750 w 78452"/>
                  <a:gd name="connsiteY3" fmla="*/ 5730 h 90702"/>
                  <a:gd name="connsiteX4" fmla="*/ 1815 w 78452"/>
                  <a:gd name="connsiteY4" fmla="*/ 57815 h 90702"/>
                  <a:gd name="connsiteX5" fmla="*/ 5712 w 78452"/>
                  <a:gd name="connsiteY5" fmla="*/ 74543 h 90702"/>
                  <a:gd name="connsiteX6" fmla="*/ 30044 w 78452"/>
                  <a:gd name="connsiteY6" fmla="*/ 89370 h 90702"/>
                  <a:gd name="connsiteX7" fmla="*/ 74621 w 78452"/>
                  <a:gd name="connsiteY7" fmla="*/ 16565 h 9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452" h="90702">
                    <a:moveTo>
                      <a:pt x="74621" y="16565"/>
                    </a:moveTo>
                    <a:cubicBezTo>
                      <a:pt x="66542" y="11813"/>
                      <a:pt x="58558" y="7061"/>
                      <a:pt x="50289" y="1833"/>
                    </a:cubicBezTo>
                    <a:cubicBezTo>
                      <a:pt x="44747" y="-1683"/>
                      <a:pt x="37410" y="-39"/>
                      <a:pt x="33893" y="5502"/>
                    </a:cubicBezTo>
                    <a:cubicBezTo>
                      <a:pt x="33845" y="5578"/>
                      <a:pt x="33798" y="5654"/>
                      <a:pt x="33750" y="5730"/>
                    </a:cubicBezTo>
                    <a:cubicBezTo>
                      <a:pt x="24540" y="23931"/>
                      <a:pt x="13857" y="41353"/>
                      <a:pt x="1815" y="57815"/>
                    </a:cubicBezTo>
                    <a:cubicBezTo>
                      <a:pt x="-1721" y="63508"/>
                      <a:pt x="28" y="70988"/>
                      <a:pt x="5712" y="74543"/>
                    </a:cubicBezTo>
                    <a:cubicBezTo>
                      <a:pt x="13790" y="79580"/>
                      <a:pt x="21965" y="84048"/>
                      <a:pt x="30044" y="89370"/>
                    </a:cubicBezTo>
                    <a:cubicBezTo>
                      <a:pt x="49813" y="101441"/>
                      <a:pt x="91159" y="26735"/>
                      <a:pt x="74621" y="16565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F0C568E-C0B6-C64A-9572-57AEB656DC0D}"/>
                </a:ext>
              </a:extLst>
            </p:cNvPr>
            <p:cNvGrpSpPr/>
            <p:nvPr/>
          </p:nvGrpSpPr>
          <p:grpSpPr>
            <a:xfrm>
              <a:off x="11202542" y="9211030"/>
              <a:ext cx="2818057" cy="2785664"/>
              <a:chOff x="15476647" y="13823055"/>
              <a:chExt cx="3718094" cy="3675359"/>
            </a:xfrm>
            <a:solidFill>
              <a:schemeClr val="accent4"/>
            </a:solidFill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F355C6FF-9417-FC44-A942-7DA70BF0E733}"/>
                  </a:ext>
                </a:extLst>
              </p:cNvPr>
              <p:cNvSpPr/>
              <p:nvPr/>
            </p:nvSpPr>
            <p:spPr>
              <a:xfrm>
                <a:off x="17040220" y="15883448"/>
                <a:ext cx="434390" cy="406206"/>
              </a:xfrm>
              <a:custGeom>
                <a:avLst/>
                <a:gdLst>
                  <a:gd name="connsiteX0" fmla="*/ 87445 w 88857"/>
                  <a:gd name="connsiteY0" fmla="*/ 27300 h 83092"/>
                  <a:gd name="connsiteX1" fmla="*/ 69957 w 88857"/>
                  <a:gd name="connsiteY1" fmla="*/ 4679 h 83092"/>
                  <a:gd name="connsiteX2" fmla="*/ 53038 w 88857"/>
                  <a:gd name="connsiteY2" fmla="*/ 2493 h 83092"/>
                  <a:gd name="connsiteX3" fmla="*/ 4659 w 88857"/>
                  <a:gd name="connsiteY3" fmla="*/ 39941 h 83092"/>
                  <a:gd name="connsiteX4" fmla="*/ 2473 w 88857"/>
                  <a:gd name="connsiteY4" fmla="*/ 56736 h 83092"/>
                  <a:gd name="connsiteX5" fmla="*/ 2568 w 88857"/>
                  <a:gd name="connsiteY5" fmla="*/ 56859 h 83092"/>
                  <a:gd name="connsiteX6" fmla="*/ 20057 w 88857"/>
                  <a:gd name="connsiteY6" fmla="*/ 79385 h 83092"/>
                  <a:gd name="connsiteX7" fmla="*/ 87445 w 88857"/>
                  <a:gd name="connsiteY7" fmla="*/ 27300 h 8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857" h="83092">
                    <a:moveTo>
                      <a:pt x="87445" y="27300"/>
                    </a:moveTo>
                    <a:cubicBezTo>
                      <a:pt x="81552" y="19791"/>
                      <a:pt x="75850" y="12188"/>
                      <a:pt x="69957" y="4679"/>
                    </a:cubicBezTo>
                    <a:cubicBezTo>
                      <a:pt x="65889" y="-596"/>
                      <a:pt x="58313" y="-1575"/>
                      <a:pt x="53038" y="2493"/>
                    </a:cubicBezTo>
                    <a:cubicBezTo>
                      <a:pt x="37964" y="16284"/>
                      <a:pt x="21787" y="28802"/>
                      <a:pt x="4659" y="39941"/>
                    </a:cubicBezTo>
                    <a:cubicBezTo>
                      <a:pt x="-578" y="43971"/>
                      <a:pt x="-1566" y="51489"/>
                      <a:pt x="2473" y="56736"/>
                    </a:cubicBezTo>
                    <a:cubicBezTo>
                      <a:pt x="2502" y="56774"/>
                      <a:pt x="2540" y="56821"/>
                      <a:pt x="2568" y="56859"/>
                    </a:cubicBezTo>
                    <a:cubicBezTo>
                      <a:pt x="8271" y="64368"/>
                      <a:pt x="14164" y="71876"/>
                      <a:pt x="20057" y="79385"/>
                    </a:cubicBezTo>
                    <a:cubicBezTo>
                      <a:pt x="34124" y="97729"/>
                      <a:pt x="99136" y="42507"/>
                      <a:pt x="87445" y="27300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E9566CC0-4E76-6645-A7A9-478514CBE823}"/>
                  </a:ext>
                </a:extLst>
              </p:cNvPr>
              <p:cNvSpPr/>
              <p:nvPr/>
            </p:nvSpPr>
            <p:spPr>
              <a:xfrm>
                <a:off x="17690898" y="15436666"/>
                <a:ext cx="436555" cy="402041"/>
              </a:xfrm>
              <a:custGeom>
                <a:avLst/>
                <a:gdLst>
                  <a:gd name="connsiteX0" fmla="*/ 87981 w 89300"/>
                  <a:gd name="connsiteY0" fmla="*/ 27923 h 82240"/>
                  <a:gd name="connsiteX1" fmla="*/ 71252 w 89300"/>
                  <a:gd name="connsiteY1" fmla="*/ 4922 h 82240"/>
                  <a:gd name="connsiteX2" fmla="*/ 54144 w 89300"/>
                  <a:gd name="connsiteY2" fmla="*/ 2261 h 82240"/>
                  <a:gd name="connsiteX3" fmla="*/ 4910 w 89300"/>
                  <a:gd name="connsiteY3" fmla="*/ 38283 h 82240"/>
                  <a:gd name="connsiteX4" fmla="*/ 2248 w 89300"/>
                  <a:gd name="connsiteY4" fmla="*/ 55201 h 82240"/>
                  <a:gd name="connsiteX5" fmla="*/ 18977 w 89300"/>
                  <a:gd name="connsiteY5" fmla="*/ 78202 h 82240"/>
                  <a:gd name="connsiteX6" fmla="*/ 87981 w 89300"/>
                  <a:gd name="connsiteY6" fmla="*/ 27923 h 82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300" h="82240">
                    <a:moveTo>
                      <a:pt x="87981" y="27923"/>
                    </a:moveTo>
                    <a:cubicBezTo>
                      <a:pt x="82278" y="20319"/>
                      <a:pt x="76765" y="12621"/>
                      <a:pt x="71252" y="4922"/>
                    </a:cubicBezTo>
                    <a:cubicBezTo>
                      <a:pt x="67203" y="-438"/>
                      <a:pt x="59628" y="-1607"/>
                      <a:pt x="54144" y="2261"/>
                    </a:cubicBezTo>
                    <a:cubicBezTo>
                      <a:pt x="38803" y="15672"/>
                      <a:pt x="22332" y="27724"/>
                      <a:pt x="4910" y="38283"/>
                    </a:cubicBezTo>
                    <a:cubicBezTo>
                      <a:pt x="-423" y="42266"/>
                      <a:pt x="-1601" y="49774"/>
                      <a:pt x="2248" y="55201"/>
                    </a:cubicBezTo>
                    <a:cubicBezTo>
                      <a:pt x="7761" y="62900"/>
                      <a:pt x="13464" y="70598"/>
                      <a:pt x="18977" y="78202"/>
                    </a:cubicBezTo>
                    <a:cubicBezTo>
                      <a:pt x="32758" y="97211"/>
                      <a:pt x="99386" y="43510"/>
                      <a:pt x="87981" y="27923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99CE5EDE-9E72-3142-97E8-829C0EF49803}"/>
                  </a:ext>
                </a:extLst>
              </p:cNvPr>
              <p:cNvSpPr/>
              <p:nvPr/>
            </p:nvSpPr>
            <p:spPr>
              <a:xfrm>
                <a:off x="18297514" y="14887399"/>
                <a:ext cx="409199" cy="433182"/>
              </a:xfrm>
              <a:custGeom>
                <a:avLst/>
                <a:gdLst>
                  <a:gd name="connsiteX0" fmla="*/ 81087 w 83704"/>
                  <a:gd name="connsiteY0" fmla="*/ 21093 h 88610"/>
                  <a:gd name="connsiteX1" fmla="*/ 59131 w 83704"/>
                  <a:gd name="connsiteY1" fmla="*/ 2844 h 88610"/>
                  <a:gd name="connsiteX2" fmla="*/ 42023 w 83704"/>
                  <a:gd name="connsiteY2" fmla="*/ 4270 h 88610"/>
                  <a:gd name="connsiteX3" fmla="*/ 2768 w 83704"/>
                  <a:gd name="connsiteY3" fmla="*/ 51032 h 88610"/>
                  <a:gd name="connsiteX4" fmla="*/ 4384 w 83704"/>
                  <a:gd name="connsiteY4" fmla="*/ 68140 h 88610"/>
                  <a:gd name="connsiteX5" fmla="*/ 26150 w 83704"/>
                  <a:gd name="connsiteY5" fmla="*/ 86484 h 88610"/>
                  <a:gd name="connsiteX6" fmla="*/ 81087 w 83704"/>
                  <a:gd name="connsiteY6" fmla="*/ 21093 h 88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704" h="88610">
                    <a:moveTo>
                      <a:pt x="81087" y="21093"/>
                    </a:moveTo>
                    <a:lnTo>
                      <a:pt x="59131" y="2844"/>
                    </a:lnTo>
                    <a:cubicBezTo>
                      <a:pt x="54008" y="-1471"/>
                      <a:pt x="46357" y="-834"/>
                      <a:pt x="42023" y="4270"/>
                    </a:cubicBezTo>
                    <a:cubicBezTo>
                      <a:pt x="30275" y="20931"/>
                      <a:pt x="17149" y="36576"/>
                      <a:pt x="2768" y="51032"/>
                    </a:cubicBezTo>
                    <a:cubicBezTo>
                      <a:pt x="-1499" y="56203"/>
                      <a:pt x="-777" y="63854"/>
                      <a:pt x="4384" y="68140"/>
                    </a:cubicBezTo>
                    <a:lnTo>
                      <a:pt x="26150" y="86484"/>
                    </a:lnTo>
                    <a:cubicBezTo>
                      <a:pt x="44019" y="101311"/>
                      <a:pt x="95819" y="33544"/>
                      <a:pt x="81087" y="21093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FA713376-D0E2-1144-9D8E-04AD416B1C51}"/>
                  </a:ext>
                </a:extLst>
              </p:cNvPr>
              <p:cNvSpPr/>
              <p:nvPr/>
            </p:nvSpPr>
            <p:spPr>
              <a:xfrm>
                <a:off x="18762752" y="14221738"/>
                <a:ext cx="348795" cy="448566"/>
              </a:xfrm>
              <a:custGeom>
                <a:avLst/>
                <a:gdLst>
                  <a:gd name="connsiteX0" fmla="*/ 65570 w 71348"/>
                  <a:gd name="connsiteY0" fmla="*/ 11364 h 91757"/>
                  <a:gd name="connsiteX1" fmla="*/ 39241 w 71348"/>
                  <a:gd name="connsiteY1" fmla="*/ 909 h 91757"/>
                  <a:gd name="connsiteX2" fmla="*/ 23464 w 71348"/>
                  <a:gd name="connsiteY2" fmla="*/ 7420 h 91757"/>
                  <a:gd name="connsiteX3" fmla="*/ 23369 w 71348"/>
                  <a:gd name="connsiteY3" fmla="*/ 7657 h 91757"/>
                  <a:gd name="connsiteX4" fmla="*/ 842 w 71348"/>
                  <a:gd name="connsiteY4" fmla="*/ 64684 h 91757"/>
                  <a:gd name="connsiteX5" fmla="*/ 7686 w 71348"/>
                  <a:gd name="connsiteY5" fmla="*/ 80557 h 91757"/>
                  <a:gd name="connsiteX6" fmla="*/ 34014 w 71348"/>
                  <a:gd name="connsiteY6" fmla="*/ 91107 h 91757"/>
                  <a:gd name="connsiteX7" fmla="*/ 65570 w 71348"/>
                  <a:gd name="connsiteY7" fmla="*/ 11744 h 91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348" h="91757">
                    <a:moveTo>
                      <a:pt x="65570" y="11364"/>
                    </a:moveTo>
                    <a:cubicBezTo>
                      <a:pt x="56825" y="8037"/>
                      <a:pt x="47891" y="4426"/>
                      <a:pt x="39241" y="909"/>
                    </a:cubicBezTo>
                    <a:cubicBezTo>
                      <a:pt x="33082" y="-1648"/>
                      <a:pt x="26020" y="1270"/>
                      <a:pt x="23464" y="7420"/>
                    </a:cubicBezTo>
                    <a:cubicBezTo>
                      <a:pt x="23435" y="7505"/>
                      <a:pt x="23397" y="7581"/>
                      <a:pt x="23369" y="7657"/>
                    </a:cubicBezTo>
                    <a:cubicBezTo>
                      <a:pt x="17466" y="27265"/>
                      <a:pt x="9929" y="46340"/>
                      <a:pt x="842" y="64684"/>
                    </a:cubicBezTo>
                    <a:cubicBezTo>
                      <a:pt x="-1629" y="70957"/>
                      <a:pt x="1432" y="78048"/>
                      <a:pt x="7686" y="80557"/>
                    </a:cubicBezTo>
                    <a:lnTo>
                      <a:pt x="34014" y="91107"/>
                    </a:lnTo>
                    <a:cubicBezTo>
                      <a:pt x="55399" y="99661"/>
                      <a:pt x="83628" y="18873"/>
                      <a:pt x="65570" y="11744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7CE0C8C2-5BD1-2440-8295-E3B5DE7A0739}"/>
                  </a:ext>
                </a:extLst>
              </p:cNvPr>
              <p:cNvSpPr/>
              <p:nvPr/>
            </p:nvSpPr>
            <p:spPr>
              <a:xfrm>
                <a:off x="16432151" y="16320072"/>
                <a:ext cx="428064" cy="415681"/>
              </a:xfrm>
              <a:custGeom>
                <a:avLst/>
                <a:gdLst>
                  <a:gd name="connsiteX0" fmla="*/ 85892 w 87563"/>
                  <a:gd name="connsiteY0" fmla="*/ 25332 h 85030"/>
                  <a:gd name="connsiteX1" fmla="*/ 66883 w 87563"/>
                  <a:gd name="connsiteY1" fmla="*/ 3947 h 85030"/>
                  <a:gd name="connsiteX2" fmla="*/ 49775 w 87563"/>
                  <a:gd name="connsiteY2" fmla="*/ 3092 h 85030"/>
                  <a:gd name="connsiteX3" fmla="*/ 4057 w 87563"/>
                  <a:gd name="connsiteY3" fmla="*/ 43581 h 85030"/>
                  <a:gd name="connsiteX4" fmla="*/ 3011 w 87563"/>
                  <a:gd name="connsiteY4" fmla="*/ 60689 h 85030"/>
                  <a:gd name="connsiteX5" fmla="*/ 22021 w 87563"/>
                  <a:gd name="connsiteY5" fmla="*/ 81884 h 85030"/>
                  <a:gd name="connsiteX6" fmla="*/ 85797 w 87563"/>
                  <a:gd name="connsiteY6" fmla="*/ 25332 h 85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563" h="85030">
                    <a:moveTo>
                      <a:pt x="85892" y="25332"/>
                    </a:moveTo>
                    <a:cubicBezTo>
                      <a:pt x="79714" y="18204"/>
                      <a:pt x="73251" y="11075"/>
                      <a:pt x="66883" y="3947"/>
                    </a:cubicBezTo>
                    <a:cubicBezTo>
                      <a:pt x="62378" y="-986"/>
                      <a:pt x="54745" y="-1366"/>
                      <a:pt x="49775" y="3092"/>
                    </a:cubicBezTo>
                    <a:cubicBezTo>
                      <a:pt x="35622" y="17767"/>
                      <a:pt x="20329" y="31301"/>
                      <a:pt x="4057" y="43581"/>
                    </a:cubicBezTo>
                    <a:cubicBezTo>
                      <a:pt x="-933" y="48029"/>
                      <a:pt x="-1399" y="55671"/>
                      <a:pt x="3011" y="60689"/>
                    </a:cubicBezTo>
                    <a:cubicBezTo>
                      <a:pt x="9474" y="67817"/>
                      <a:pt x="15653" y="74756"/>
                      <a:pt x="22021" y="81884"/>
                    </a:cubicBezTo>
                    <a:cubicBezTo>
                      <a:pt x="37323" y="99182"/>
                      <a:pt x="98629" y="39779"/>
                      <a:pt x="85797" y="25332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2AA9D908-0EE0-4941-A1D4-C4ED6678B197}"/>
                  </a:ext>
                </a:extLst>
              </p:cNvPr>
              <p:cNvSpPr/>
              <p:nvPr/>
            </p:nvSpPr>
            <p:spPr>
              <a:xfrm>
                <a:off x="16039423" y="16914041"/>
                <a:ext cx="363187" cy="445858"/>
              </a:xfrm>
              <a:custGeom>
                <a:avLst/>
                <a:gdLst>
                  <a:gd name="connsiteX0" fmla="*/ 69469 w 74292"/>
                  <a:gd name="connsiteY0" fmla="*/ 13514 h 91203"/>
                  <a:gd name="connsiteX1" fmla="*/ 43806 w 74292"/>
                  <a:gd name="connsiteY1" fmla="*/ 1158 h 91203"/>
                  <a:gd name="connsiteX2" fmla="*/ 27554 w 74292"/>
                  <a:gd name="connsiteY2" fmla="*/ 6861 h 91203"/>
                  <a:gd name="connsiteX3" fmla="*/ 1226 w 74292"/>
                  <a:gd name="connsiteY3" fmla="*/ 61797 h 91203"/>
                  <a:gd name="connsiteX4" fmla="*/ 6729 w 74292"/>
                  <a:gd name="connsiteY4" fmla="*/ 77955 h 91203"/>
                  <a:gd name="connsiteX5" fmla="*/ 6928 w 74292"/>
                  <a:gd name="connsiteY5" fmla="*/ 78050 h 91203"/>
                  <a:gd name="connsiteX6" fmla="*/ 32591 w 74292"/>
                  <a:gd name="connsiteY6" fmla="*/ 90310 h 91203"/>
                  <a:gd name="connsiteX7" fmla="*/ 69469 w 74292"/>
                  <a:gd name="connsiteY7" fmla="*/ 13514 h 91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2" h="91203">
                    <a:moveTo>
                      <a:pt x="69469" y="13514"/>
                    </a:moveTo>
                    <a:lnTo>
                      <a:pt x="43806" y="1158"/>
                    </a:lnTo>
                    <a:cubicBezTo>
                      <a:pt x="37742" y="-1703"/>
                      <a:pt x="30500" y="835"/>
                      <a:pt x="27554" y="6861"/>
                    </a:cubicBezTo>
                    <a:cubicBezTo>
                      <a:pt x="20301" y="25860"/>
                      <a:pt x="11491" y="44242"/>
                      <a:pt x="1226" y="61797"/>
                    </a:cubicBezTo>
                    <a:cubicBezTo>
                      <a:pt x="-1712" y="67775"/>
                      <a:pt x="750" y="75018"/>
                      <a:pt x="6729" y="77955"/>
                    </a:cubicBezTo>
                    <a:cubicBezTo>
                      <a:pt x="6795" y="77983"/>
                      <a:pt x="6862" y="78021"/>
                      <a:pt x="6928" y="78050"/>
                    </a:cubicBezTo>
                    <a:lnTo>
                      <a:pt x="32591" y="90310"/>
                    </a:lnTo>
                    <a:cubicBezTo>
                      <a:pt x="53406" y="100290"/>
                      <a:pt x="86768" y="21878"/>
                      <a:pt x="69469" y="13514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24EB0F9D-A32F-B242-A395-0A754F7F3065}"/>
                  </a:ext>
                </a:extLst>
              </p:cNvPr>
              <p:cNvSpPr/>
              <p:nvPr/>
            </p:nvSpPr>
            <p:spPr>
              <a:xfrm>
                <a:off x="17729953" y="16576584"/>
                <a:ext cx="443561" cy="382316"/>
              </a:xfrm>
              <a:custGeom>
                <a:avLst/>
                <a:gdLst>
                  <a:gd name="connsiteX0" fmla="*/ 89877 w 90733"/>
                  <a:gd name="connsiteY0" fmla="*/ 30838 h 78205"/>
                  <a:gd name="connsiteX1" fmla="*/ 75525 w 90733"/>
                  <a:gd name="connsiteY1" fmla="*/ 6222 h 78205"/>
                  <a:gd name="connsiteX2" fmla="*/ 59120 w 90733"/>
                  <a:gd name="connsiteY2" fmla="*/ 1488 h 78205"/>
                  <a:gd name="connsiteX3" fmla="*/ 58987 w 90733"/>
                  <a:gd name="connsiteY3" fmla="*/ 1564 h 78205"/>
                  <a:gd name="connsiteX4" fmla="*/ 6046 w 90733"/>
                  <a:gd name="connsiteY4" fmla="*/ 31884 h 78205"/>
                  <a:gd name="connsiteX5" fmla="*/ 1579 w 90733"/>
                  <a:gd name="connsiteY5" fmla="*/ 48422 h 78205"/>
                  <a:gd name="connsiteX6" fmla="*/ 15646 w 90733"/>
                  <a:gd name="connsiteY6" fmla="*/ 73228 h 78205"/>
                  <a:gd name="connsiteX7" fmla="*/ 89877 w 90733"/>
                  <a:gd name="connsiteY7" fmla="*/ 30838 h 7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733" h="78205">
                    <a:moveTo>
                      <a:pt x="89877" y="30838"/>
                    </a:moveTo>
                    <a:cubicBezTo>
                      <a:pt x="85030" y="22569"/>
                      <a:pt x="80373" y="14395"/>
                      <a:pt x="75525" y="6222"/>
                    </a:cubicBezTo>
                    <a:cubicBezTo>
                      <a:pt x="72303" y="386"/>
                      <a:pt x="64956" y="-1734"/>
                      <a:pt x="59120" y="1488"/>
                    </a:cubicBezTo>
                    <a:cubicBezTo>
                      <a:pt x="59082" y="1517"/>
                      <a:pt x="59035" y="1536"/>
                      <a:pt x="58987" y="1564"/>
                    </a:cubicBezTo>
                    <a:cubicBezTo>
                      <a:pt x="42240" y="13169"/>
                      <a:pt x="24523" y="23311"/>
                      <a:pt x="6046" y="31884"/>
                    </a:cubicBezTo>
                    <a:cubicBezTo>
                      <a:pt x="267" y="35239"/>
                      <a:pt x="-1719" y="42614"/>
                      <a:pt x="1579" y="48422"/>
                    </a:cubicBezTo>
                    <a:cubicBezTo>
                      <a:pt x="6236" y="56691"/>
                      <a:pt x="11083" y="64864"/>
                      <a:pt x="15646" y="73228"/>
                    </a:cubicBezTo>
                    <a:cubicBezTo>
                      <a:pt x="27051" y="93188"/>
                      <a:pt x="99287" y="47566"/>
                      <a:pt x="89877" y="30838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D6353D23-A8CE-2F44-8598-3D54192B8579}"/>
                  </a:ext>
                </a:extLst>
              </p:cNvPr>
              <p:cNvSpPr/>
              <p:nvPr/>
            </p:nvSpPr>
            <p:spPr>
              <a:xfrm>
                <a:off x="17186434" y="17055572"/>
                <a:ext cx="384663" cy="442842"/>
              </a:xfrm>
              <a:custGeom>
                <a:avLst/>
                <a:gdLst>
                  <a:gd name="connsiteX0" fmla="*/ 74930 w 78685"/>
                  <a:gd name="connsiteY0" fmla="*/ 16784 h 90586"/>
                  <a:gd name="connsiteX1" fmla="*/ 50883 w 78685"/>
                  <a:gd name="connsiteY1" fmla="*/ 1862 h 90586"/>
                  <a:gd name="connsiteX2" fmla="*/ 34155 w 78685"/>
                  <a:gd name="connsiteY2" fmla="*/ 5569 h 90586"/>
                  <a:gd name="connsiteX3" fmla="*/ 1839 w 78685"/>
                  <a:gd name="connsiteY3" fmla="*/ 57463 h 90586"/>
                  <a:gd name="connsiteX4" fmla="*/ 5641 w 78685"/>
                  <a:gd name="connsiteY4" fmla="*/ 74191 h 90586"/>
                  <a:gd name="connsiteX5" fmla="*/ 29878 w 78685"/>
                  <a:gd name="connsiteY5" fmla="*/ 89208 h 90586"/>
                  <a:gd name="connsiteX6" fmla="*/ 74930 w 78685"/>
                  <a:gd name="connsiteY6" fmla="*/ 16784 h 9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685" h="90586">
                    <a:moveTo>
                      <a:pt x="74930" y="16784"/>
                    </a:moveTo>
                    <a:lnTo>
                      <a:pt x="50883" y="1862"/>
                    </a:lnTo>
                    <a:cubicBezTo>
                      <a:pt x="45237" y="-1702"/>
                      <a:pt x="37767" y="-49"/>
                      <a:pt x="34155" y="5569"/>
                    </a:cubicBezTo>
                    <a:cubicBezTo>
                      <a:pt x="24764" y="23694"/>
                      <a:pt x="13958" y="41049"/>
                      <a:pt x="1839" y="57463"/>
                    </a:cubicBezTo>
                    <a:cubicBezTo>
                      <a:pt x="-1706" y="63137"/>
                      <a:pt x="-14" y="70608"/>
                      <a:pt x="5641" y="74191"/>
                    </a:cubicBezTo>
                    <a:lnTo>
                      <a:pt x="29878" y="89208"/>
                    </a:lnTo>
                    <a:cubicBezTo>
                      <a:pt x="49457" y="101469"/>
                      <a:pt x="91373" y="27144"/>
                      <a:pt x="74930" y="16784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2684D3A1-4A95-1C42-9E10-436F9A3A1222}"/>
                  </a:ext>
                </a:extLst>
              </p:cNvPr>
              <p:cNvSpPr/>
              <p:nvPr/>
            </p:nvSpPr>
            <p:spPr>
              <a:xfrm>
                <a:off x="18391513" y="16176639"/>
                <a:ext cx="423146" cy="421733"/>
              </a:xfrm>
              <a:custGeom>
                <a:avLst/>
                <a:gdLst>
                  <a:gd name="connsiteX0" fmla="*/ 84290 w 86557"/>
                  <a:gd name="connsiteY0" fmla="*/ 24067 h 86268"/>
                  <a:gd name="connsiteX1" fmla="*/ 64711 w 86557"/>
                  <a:gd name="connsiteY1" fmla="*/ 3537 h 86268"/>
                  <a:gd name="connsiteX2" fmla="*/ 47640 w 86557"/>
                  <a:gd name="connsiteY2" fmla="*/ 3499 h 86268"/>
                  <a:gd name="connsiteX3" fmla="*/ 47602 w 86557"/>
                  <a:gd name="connsiteY3" fmla="*/ 3537 h 86268"/>
                  <a:gd name="connsiteX4" fmla="*/ 3501 w 86557"/>
                  <a:gd name="connsiteY4" fmla="*/ 45832 h 86268"/>
                  <a:gd name="connsiteX5" fmla="*/ 3501 w 86557"/>
                  <a:gd name="connsiteY5" fmla="*/ 62941 h 86268"/>
                  <a:gd name="connsiteX6" fmla="*/ 23080 w 86557"/>
                  <a:gd name="connsiteY6" fmla="*/ 83375 h 86268"/>
                  <a:gd name="connsiteX7" fmla="*/ 84576 w 86557"/>
                  <a:gd name="connsiteY7" fmla="*/ 24447 h 8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557" h="86268">
                    <a:moveTo>
                      <a:pt x="84290" y="24067"/>
                    </a:moveTo>
                    <a:cubicBezTo>
                      <a:pt x="77922" y="17034"/>
                      <a:pt x="71269" y="10286"/>
                      <a:pt x="64711" y="3537"/>
                    </a:cubicBezTo>
                    <a:cubicBezTo>
                      <a:pt x="60006" y="-1186"/>
                      <a:pt x="52364" y="-1205"/>
                      <a:pt x="47640" y="3499"/>
                    </a:cubicBezTo>
                    <a:cubicBezTo>
                      <a:pt x="47631" y="3509"/>
                      <a:pt x="47612" y="3528"/>
                      <a:pt x="47602" y="3537"/>
                    </a:cubicBezTo>
                    <a:cubicBezTo>
                      <a:pt x="34020" y="18754"/>
                      <a:pt x="19278" y="32897"/>
                      <a:pt x="3501" y="45832"/>
                    </a:cubicBezTo>
                    <a:cubicBezTo>
                      <a:pt x="-1185" y="50575"/>
                      <a:pt x="-1185" y="58198"/>
                      <a:pt x="3501" y="62941"/>
                    </a:cubicBezTo>
                    <a:cubicBezTo>
                      <a:pt x="9869" y="69689"/>
                      <a:pt x="16522" y="76627"/>
                      <a:pt x="23080" y="83375"/>
                    </a:cubicBezTo>
                    <a:cubicBezTo>
                      <a:pt x="39143" y="100198"/>
                      <a:pt x="97977" y="38324"/>
                      <a:pt x="84576" y="24447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EB215C06-6011-5142-A278-239B00B0674A}"/>
                  </a:ext>
                </a:extLst>
              </p:cNvPr>
              <p:cNvSpPr/>
              <p:nvPr/>
            </p:nvSpPr>
            <p:spPr>
              <a:xfrm>
                <a:off x="18885231" y="15559131"/>
                <a:ext cx="309510" cy="437787"/>
              </a:xfrm>
              <a:custGeom>
                <a:avLst/>
                <a:gdLst>
                  <a:gd name="connsiteX0" fmla="*/ 54392 w 63312"/>
                  <a:gd name="connsiteY0" fmla="*/ 5724 h 89552"/>
                  <a:gd name="connsiteX1" fmla="*/ 26448 w 63312"/>
                  <a:gd name="connsiteY1" fmla="*/ 212 h 89552"/>
                  <a:gd name="connsiteX2" fmla="*/ 12191 w 63312"/>
                  <a:gd name="connsiteY2" fmla="*/ 9716 h 89552"/>
                  <a:gd name="connsiteX3" fmla="*/ 215 w 63312"/>
                  <a:gd name="connsiteY3" fmla="*/ 69404 h 89552"/>
                  <a:gd name="connsiteX4" fmla="*/ 9720 w 63312"/>
                  <a:gd name="connsiteY4" fmla="*/ 83661 h 89552"/>
                  <a:gd name="connsiteX5" fmla="*/ 37474 w 63312"/>
                  <a:gd name="connsiteY5" fmla="*/ 89364 h 89552"/>
                  <a:gd name="connsiteX6" fmla="*/ 54202 w 63312"/>
                  <a:gd name="connsiteY6" fmla="*/ 5534 h 8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312" h="89552">
                    <a:moveTo>
                      <a:pt x="54392" y="5724"/>
                    </a:moveTo>
                    <a:cubicBezTo>
                      <a:pt x="44887" y="4013"/>
                      <a:pt x="35383" y="2017"/>
                      <a:pt x="26448" y="212"/>
                    </a:cubicBezTo>
                    <a:cubicBezTo>
                      <a:pt x="19890" y="-1072"/>
                      <a:pt x="13531" y="3168"/>
                      <a:pt x="12191" y="9716"/>
                    </a:cubicBezTo>
                    <a:cubicBezTo>
                      <a:pt x="9843" y="29904"/>
                      <a:pt x="5833" y="49873"/>
                      <a:pt x="215" y="69404"/>
                    </a:cubicBezTo>
                    <a:cubicBezTo>
                      <a:pt x="-1068" y="75963"/>
                      <a:pt x="3171" y="82321"/>
                      <a:pt x="9720" y="83661"/>
                    </a:cubicBezTo>
                    <a:cubicBezTo>
                      <a:pt x="19225" y="85657"/>
                      <a:pt x="28254" y="87368"/>
                      <a:pt x="37474" y="89364"/>
                    </a:cubicBezTo>
                    <a:cubicBezTo>
                      <a:pt x="60095" y="93831"/>
                      <a:pt x="73116" y="9336"/>
                      <a:pt x="54202" y="5534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CF444903-0A1D-B048-9F6F-320BA602AE02}"/>
                  </a:ext>
                </a:extLst>
              </p:cNvPr>
              <p:cNvSpPr/>
              <p:nvPr/>
            </p:nvSpPr>
            <p:spPr>
              <a:xfrm>
                <a:off x="15862204" y="15291112"/>
                <a:ext cx="433886" cy="406392"/>
              </a:xfrm>
              <a:custGeom>
                <a:avLst/>
                <a:gdLst>
                  <a:gd name="connsiteX0" fmla="*/ 87281 w 88754"/>
                  <a:gd name="connsiteY0" fmla="*/ 27283 h 83130"/>
                  <a:gd name="connsiteX1" fmla="*/ 70077 w 88754"/>
                  <a:gd name="connsiteY1" fmla="*/ 4567 h 83130"/>
                  <a:gd name="connsiteX2" fmla="*/ 52874 w 88754"/>
                  <a:gd name="connsiteY2" fmla="*/ 2476 h 83130"/>
                  <a:gd name="connsiteX3" fmla="*/ 4780 w 88754"/>
                  <a:gd name="connsiteY3" fmla="*/ 39924 h 83130"/>
                  <a:gd name="connsiteX4" fmla="*/ 2385 w 88754"/>
                  <a:gd name="connsiteY4" fmla="*/ 56690 h 83130"/>
                  <a:gd name="connsiteX5" fmla="*/ 2499 w 88754"/>
                  <a:gd name="connsiteY5" fmla="*/ 56842 h 83130"/>
                  <a:gd name="connsiteX6" fmla="*/ 19893 w 88754"/>
                  <a:gd name="connsiteY6" fmla="*/ 79462 h 83130"/>
                  <a:gd name="connsiteX7" fmla="*/ 87281 w 88754"/>
                  <a:gd name="connsiteY7" fmla="*/ 27283 h 83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754" h="83130">
                    <a:moveTo>
                      <a:pt x="87281" y="27283"/>
                    </a:moveTo>
                    <a:cubicBezTo>
                      <a:pt x="81578" y="19774"/>
                      <a:pt x="75780" y="12266"/>
                      <a:pt x="70077" y="4567"/>
                    </a:cubicBezTo>
                    <a:cubicBezTo>
                      <a:pt x="65819" y="-613"/>
                      <a:pt x="58244" y="-1535"/>
                      <a:pt x="52874" y="2476"/>
                    </a:cubicBezTo>
                    <a:cubicBezTo>
                      <a:pt x="37838" y="16181"/>
                      <a:pt x="21755" y="28708"/>
                      <a:pt x="4780" y="39924"/>
                    </a:cubicBezTo>
                    <a:cubicBezTo>
                      <a:pt x="-514" y="43887"/>
                      <a:pt x="-1588" y="51396"/>
                      <a:pt x="2385" y="56690"/>
                    </a:cubicBezTo>
                    <a:cubicBezTo>
                      <a:pt x="2423" y="56737"/>
                      <a:pt x="2461" y="56794"/>
                      <a:pt x="2499" y="56842"/>
                    </a:cubicBezTo>
                    <a:cubicBezTo>
                      <a:pt x="8392" y="64350"/>
                      <a:pt x="14095" y="71859"/>
                      <a:pt x="19893" y="79462"/>
                    </a:cubicBezTo>
                    <a:cubicBezTo>
                      <a:pt x="34055" y="97711"/>
                      <a:pt x="99257" y="42395"/>
                      <a:pt x="87281" y="27283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534430BA-A82F-1144-B314-9B4FC5E5029A}"/>
                  </a:ext>
                </a:extLst>
              </p:cNvPr>
              <p:cNvSpPr/>
              <p:nvPr/>
            </p:nvSpPr>
            <p:spPr>
              <a:xfrm>
                <a:off x="15476647" y="15832773"/>
                <a:ext cx="323423" cy="442201"/>
              </a:xfrm>
              <a:custGeom>
                <a:avLst/>
                <a:gdLst>
                  <a:gd name="connsiteX0" fmla="*/ 58366 w 66158"/>
                  <a:gd name="connsiteY0" fmla="*/ 7727 h 90455"/>
                  <a:gd name="connsiteX1" fmla="*/ 30898 w 66158"/>
                  <a:gd name="connsiteY1" fmla="*/ 408 h 90455"/>
                  <a:gd name="connsiteX2" fmla="*/ 16089 w 66158"/>
                  <a:gd name="connsiteY2" fmla="*/ 8895 h 90455"/>
                  <a:gd name="connsiteX3" fmla="*/ 16070 w 66158"/>
                  <a:gd name="connsiteY3" fmla="*/ 8962 h 90455"/>
                  <a:gd name="connsiteX4" fmla="*/ 388 w 66158"/>
                  <a:gd name="connsiteY4" fmla="*/ 67985 h 90455"/>
                  <a:gd name="connsiteX5" fmla="*/ 8942 w 66158"/>
                  <a:gd name="connsiteY5" fmla="*/ 82812 h 90455"/>
                  <a:gd name="connsiteX6" fmla="*/ 36410 w 66158"/>
                  <a:gd name="connsiteY6" fmla="*/ 90131 h 90455"/>
                  <a:gd name="connsiteX7" fmla="*/ 58366 w 66158"/>
                  <a:gd name="connsiteY7" fmla="*/ 7727 h 90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158" h="90455">
                    <a:moveTo>
                      <a:pt x="58366" y="7727"/>
                    </a:moveTo>
                    <a:cubicBezTo>
                      <a:pt x="48862" y="5255"/>
                      <a:pt x="40212" y="2689"/>
                      <a:pt x="30898" y="408"/>
                    </a:cubicBezTo>
                    <a:cubicBezTo>
                      <a:pt x="24463" y="-1341"/>
                      <a:pt x="17829" y="2461"/>
                      <a:pt x="16089" y="8895"/>
                    </a:cubicBezTo>
                    <a:cubicBezTo>
                      <a:pt x="16080" y="8915"/>
                      <a:pt x="16080" y="8943"/>
                      <a:pt x="16070" y="8962"/>
                    </a:cubicBezTo>
                    <a:cubicBezTo>
                      <a:pt x="12516" y="29045"/>
                      <a:pt x="7269" y="48786"/>
                      <a:pt x="388" y="67985"/>
                    </a:cubicBezTo>
                    <a:cubicBezTo>
                      <a:pt x="-1304" y="74439"/>
                      <a:pt x="2507" y="81054"/>
                      <a:pt x="8942" y="82812"/>
                    </a:cubicBezTo>
                    <a:lnTo>
                      <a:pt x="36410" y="90131"/>
                    </a:lnTo>
                    <a:cubicBezTo>
                      <a:pt x="58937" y="96118"/>
                      <a:pt x="77091" y="12764"/>
                      <a:pt x="58366" y="7727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32C7DE93-AA69-A241-9E6C-EB1725A65A17}"/>
                  </a:ext>
                </a:extLst>
              </p:cNvPr>
              <p:cNvSpPr/>
              <p:nvPr/>
            </p:nvSpPr>
            <p:spPr>
              <a:xfrm>
                <a:off x="16507207" y="14953166"/>
                <a:ext cx="445135" cy="358586"/>
              </a:xfrm>
              <a:custGeom>
                <a:avLst/>
                <a:gdLst>
                  <a:gd name="connsiteX0" fmla="*/ 90499 w 91055"/>
                  <a:gd name="connsiteY0" fmla="*/ 33493 h 73351"/>
                  <a:gd name="connsiteX1" fmla="*/ 79473 w 91055"/>
                  <a:gd name="connsiteY1" fmla="*/ 7450 h 73351"/>
                  <a:gd name="connsiteX2" fmla="*/ 63553 w 91055"/>
                  <a:gd name="connsiteY2" fmla="*/ 930 h 73351"/>
                  <a:gd name="connsiteX3" fmla="*/ 63411 w 91055"/>
                  <a:gd name="connsiteY3" fmla="*/ 987 h 73351"/>
                  <a:gd name="connsiteX4" fmla="*/ 7333 w 91055"/>
                  <a:gd name="connsiteY4" fmla="*/ 24939 h 73351"/>
                  <a:gd name="connsiteX5" fmla="*/ 870 w 91055"/>
                  <a:gd name="connsiteY5" fmla="*/ 40811 h 73351"/>
                  <a:gd name="connsiteX6" fmla="*/ 12085 w 91055"/>
                  <a:gd name="connsiteY6" fmla="*/ 66948 h 73351"/>
                  <a:gd name="connsiteX7" fmla="*/ 90499 w 91055"/>
                  <a:gd name="connsiteY7" fmla="*/ 33493 h 73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055" h="73351">
                    <a:moveTo>
                      <a:pt x="90499" y="33493"/>
                    </a:moveTo>
                    <a:cubicBezTo>
                      <a:pt x="86792" y="24748"/>
                      <a:pt x="83275" y="16194"/>
                      <a:pt x="79473" y="7450"/>
                    </a:cubicBezTo>
                    <a:cubicBezTo>
                      <a:pt x="76879" y="1253"/>
                      <a:pt x="69750" y="-1665"/>
                      <a:pt x="63553" y="930"/>
                    </a:cubicBezTo>
                    <a:cubicBezTo>
                      <a:pt x="63506" y="949"/>
                      <a:pt x="63458" y="968"/>
                      <a:pt x="63411" y="987"/>
                    </a:cubicBezTo>
                    <a:cubicBezTo>
                      <a:pt x="45399" y="10482"/>
                      <a:pt x="26647" y="18494"/>
                      <a:pt x="7333" y="24939"/>
                    </a:cubicBezTo>
                    <a:cubicBezTo>
                      <a:pt x="1259" y="27628"/>
                      <a:pt x="-1592" y="34643"/>
                      <a:pt x="870" y="40811"/>
                    </a:cubicBezTo>
                    <a:cubicBezTo>
                      <a:pt x="4576" y="49460"/>
                      <a:pt x="8378" y="58204"/>
                      <a:pt x="12085" y="66948"/>
                    </a:cubicBezTo>
                    <a:cubicBezTo>
                      <a:pt x="21590" y="88144"/>
                      <a:pt x="98198" y="51266"/>
                      <a:pt x="90499" y="33493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C0AFED06-FB63-1940-95AD-A3DF12E9EBA8}"/>
                  </a:ext>
                </a:extLst>
              </p:cNvPr>
              <p:cNvSpPr/>
              <p:nvPr/>
            </p:nvSpPr>
            <p:spPr>
              <a:xfrm>
                <a:off x="17164391" y="14471748"/>
                <a:ext cx="424192" cy="420423"/>
              </a:xfrm>
              <a:custGeom>
                <a:avLst/>
                <a:gdLst>
                  <a:gd name="connsiteX0" fmla="*/ 84856 w 86771"/>
                  <a:gd name="connsiteY0" fmla="*/ 24378 h 86000"/>
                  <a:gd name="connsiteX1" fmla="*/ 65182 w 86771"/>
                  <a:gd name="connsiteY1" fmla="*/ 3753 h 86000"/>
                  <a:gd name="connsiteX2" fmla="*/ 48073 w 86771"/>
                  <a:gd name="connsiteY2" fmla="*/ 3183 h 86000"/>
                  <a:gd name="connsiteX3" fmla="*/ 3686 w 86771"/>
                  <a:gd name="connsiteY3" fmla="*/ 45098 h 86000"/>
                  <a:gd name="connsiteX4" fmla="*/ 3211 w 86771"/>
                  <a:gd name="connsiteY4" fmla="*/ 62396 h 86000"/>
                  <a:gd name="connsiteX5" fmla="*/ 22790 w 86771"/>
                  <a:gd name="connsiteY5" fmla="*/ 83116 h 86000"/>
                  <a:gd name="connsiteX6" fmla="*/ 84856 w 86771"/>
                  <a:gd name="connsiteY6" fmla="*/ 24378 h 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771" h="86000">
                    <a:moveTo>
                      <a:pt x="84856" y="24378"/>
                    </a:moveTo>
                    <a:cubicBezTo>
                      <a:pt x="78203" y="17630"/>
                      <a:pt x="71835" y="10691"/>
                      <a:pt x="65182" y="3753"/>
                    </a:cubicBezTo>
                    <a:cubicBezTo>
                      <a:pt x="60581" y="-1047"/>
                      <a:pt x="52987" y="-1294"/>
                      <a:pt x="48073" y="3183"/>
                    </a:cubicBezTo>
                    <a:cubicBezTo>
                      <a:pt x="34491" y="18390"/>
                      <a:pt x="19644" y="32409"/>
                      <a:pt x="3686" y="45098"/>
                    </a:cubicBezTo>
                    <a:cubicBezTo>
                      <a:pt x="-1057" y="49812"/>
                      <a:pt x="-1266" y="57425"/>
                      <a:pt x="3211" y="62396"/>
                    </a:cubicBezTo>
                    <a:cubicBezTo>
                      <a:pt x="9769" y="69144"/>
                      <a:pt x="16232" y="76082"/>
                      <a:pt x="22790" y="83116"/>
                    </a:cubicBezTo>
                    <a:cubicBezTo>
                      <a:pt x="38663" y="99844"/>
                      <a:pt x="98068" y="38540"/>
                      <a:pt x="84856" y="24378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80C47A2B-1C86-304D-BA4F-9EEBBDA79F68}"/>
                  </a:ext>
                </a:extLst>
              </p:cNvPr>
              <p:cNvSpPr/>
              <p:nvPr/>
            </p:nvSpPr>
            <p:spPr>
              <a:xfrm>
                <a:off x="17628421" y="13823055"/>
                <a:ext cx="313015" cy="440393"/>
              </a:xfrm>
              <a:custGeom>
                <a:avLst/>
                <a:gdLst>
                  <a:gd name="connsiteX0" fmla="*/ 55139 w 64029"/>
                  <a:gd name="connsiteY0" fmla="*/ 6140 h 90085"/>
                  <a:gd name="connsiteX1" fmla="*/ 27385 w 64029"/>
                  <a:gd name="connsiteY1" fmla="*/ 248 h 90085"/>
                  <a:gd name="connsiteX2" fmla="*/ 12966 w 64029"/>
                  <a:gd name="connsiteY2" fmla="*/ 9629 h 90085"/>
                  <a:gd name="connsiteX3" fmla="*/ 12938 w 64029"/>
                  <a:gd name="connsiteY3" fmla="*/ 9752 h 90085"/>
                  <a:gd name="connsiteX4" fmla="*/ 202 w 64029"/>
                  <a:gd name="connsiteY4" fmla="*/ 69536 h 90085"/>
                  <a:gd name="connsiteX5" fmla="*/ 9706 w 64029"/>
                  <a:gd name="connsiteY5" fmla="*/ 83982 h 90085"/>
                  <a:gd name="connsiteX6" fmla="*/ 37555 w 64029"/>
                  <a:gd name="connsiteY6" fmla="*/ 89875 h 90085"/>
                  <a:gd name="connsiteX7" fmla="*/ 55139 w 64029"/>
                  <a:gd name="connsiteY7" fmla="*/ 6425 h 9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029" h="90085">
                    <a:moveTo>
                      <a:pt x="55139" y="6140"/>
                    </a:moveTo>
                    <a:lnTo>
                      <a:pt x="27385" y="248"/>
                    </a:lnTo>
                    <a:cubicBezTo>
                      <a:pt x="20808" y="-1140"/>
                      <a:pt x="14354" y="3061"/>
                      <a:pt x="12966" y="9629"/>
                    </a:cubicBezTo>
                    <a:cubicBezTo>
                      <a:pt x="12957" y="9667"/>
                      <a:pt x="12948" y="9714"/>
                      <a:pt x="12938" y="9752"/>
                    </a:cubicBezTo>
                    <a:cubicBezTo>
                      <a:pt x="10391" y="30006"/>
                      <a:pt x="6133" y="50004"/>
                      <a:pt x="202" y="69536"/>
                    </a:cubicBezTo>
                    <a:cubicBezTo>
                      <a:pt x="-1034" y="76122"/>
                      <a:pt x="3167" y="82509"/>
                      <a:pt x="9706" y="83982"/>
                    </a:cubicBezTo>
                    <a:lnTo>
                      <a:pt x="37555" y="89875"/>
                    </a:lnTo>
                    <a:cubicBezTo>
                      <a:pt x="60176" y="94627"/>
                      <a:pt x="74053" y="10322"/>
                      <a:pt x="55139" y="6425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3" name="Shape 834">
            <a:extLst>
              <a:ext uri="{FF2B5EF4-FFF2-40B4-BE49-F238E27FC236}">
                <a16:creationId xmlns:a16="http://schemas.microsoft.com/office/drawing/2014/main" id="{C7A9994D-D8CF-B449-A461-F440B3CEE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832" y="5275633"/>
            <a:ext cx="1147312" cy="11473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71437" tIns="71437" rIns="71437" bIns="71437" anchor="ctr"/>
          <a:lstStyle>
            <a:lvl1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/>
            <a:r>
              <a:rPr lang="en-US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rPr>
              <a:t>A</a:t>
            </a:r>
            <a:endParaRPr lang="ru-RU" altLang="ru-RU" sz="3600" b="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134" name="Shape 834">
            <a:extLst>
              <a:ext uri="{FF2B5EF4-FFF2-40B4-BE49-F238E27FC236}">
                <a16:creationId xmlns:a16="http://schemas.microsoft.com/office/drawing/2014/main" id="{BB811D3F-CB8D-6E41-AF15-0B7F99A71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832" y="11030161"/>
            <a:ext cx="1147312" cy="1147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71437" tIns="71437" rIns="71437" bIns="71437" anchor="ctr"/>
          <a:lstStyle>
            <a:lvl1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/>
            <a:r>
              <a:rPr lang="en-US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rPr>
              <a:t>B</a:t>
            </a:r>
            <a:endParaRPr lang="ru-RU" altLang="ru-RU" sz="3600" b="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135" name="Shape 834">
            <a:extLst>
              <a:ext uri="{FF2B5EF4-FFF2-40B4-BE49-F238E27FC236}">
                <a16:creationId xmlns:a16="http://schemas.microsoft.com/office/drawing/2014/main" id="{C99F0DE7-75EC-5046-9F41-EFFE21D13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6024" y="5275633"/>
            <a:ext cx="1147312" cy="11473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71437" tIns="71437" rIns="71437" bIns="71437" anchor="ctr"/>
          <a:lstStyle>
            <a:lvl1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/>
            <a:r>
              <a:rPr lang="en-US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rPr>
              <a:t>C</a:t>
            </a:r>
            <a:endParaRPr lang="ru-RU" altLang="ru-RU" sz="3600" b="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136" name="Shape 834">
            <a:extLst>
              <a:ext uri="{FF2B5EF4-FFF2-40B4-BE49-F238E27FC236}">
                <a16:creationId xmlns:a16="http://schemas.microsoft.com/office/drawing/2014/main" id="{A8A1C53D-0FA8-1043-A4B4-237F0760A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6024" y="11030161"/>
            <a:ext cx="1147312" cy="1147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71437" tIns="71437" rIns="71437" bIns="71437" anchor="ctr"/>
          <a:lstStyle>
            <a:lvl1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/>
            <a:r>
              <a:rPr lang="en-US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rPr>
              <a:t>D</a:t>
            </a:r>
            <a:endParaRPr lang="ru-RU" altLang="ru-RU" sz="3600" b="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  <a:sym typeface="Helvetica Light" panose="020B0403020202020204" pitchFamily="34" charset="0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E7C16D5-EDBA-374F-AA20-BDE90BAE4777}"/>
              </a:ext>
            </a:extLst>
          </p:cNvPr>
          <p:cNvGrpSpPr/>
          <p:nvPr/>
        </p:nvGrpSpPr>
        <p:grpSpPr>
          <a:xfrm>
            <a:off x="17508330" y="4985381"/>
            <a:ext cx="5443599" cy="1682233"/>
            <a:chOff x="18497056" y="5612648"/>
            <a:chExt cx="5443599" cy="1682233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E2F39BB-B8BD-4C4F-B313-D9F4380B383F}"/>
                </a:ext>
              </a:extLst>
            </p:cNvPr>
            <p:cNvSpPr txBox="1"/>
            <p:nvPr/>
          </p:nvSpPr>
          <p:spPr>
            <a:xfrm>
              <a:off x="18497056" y="6205993"/>
              <a:ext cx="5443599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EBE9646-C77C-2A4E-8A90-3B28B6861408}"/>
                </a:ext>
              </a:extLst>
            </p:cNvPr>
            <p:cNvSpPr/>
            <p:nvPr/>
          </p:nvSpPr>
          <p:spPr>
            <a:xfrm>
              <a:off x="18497057" y="5612648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Business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00578487-1256-0A41-AC85-093D1E0B741D}"/>
              </a:ext>
            </a:extLst>
          </p:cNvPr>
          <p:cNvGrpSpPr/>
          <p:nvPr/>
        </p:nvGrpSpPr>
        <p:grpSpPr>
          <a:xfrm>
            <a:off x="17508330" y="10721858"/>
            <a:ext cx="5443599" cy="1682233"/>
            <a:chOff x="18497056" y="5612648"/>
            <a:chExt cx="5443599" cy="1682233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3ED6DB1-599B-244C-A2CC-2B5A5F807114}"/>
                </a:ext>
              </a:extLst>
            </p:cNvPr>
            <p:cNvSpPr txBox="1"/>
            <p:nvPr/>
          </p:nvSpPr>
          <p:spPr>
            <a:xfrm>
              <a:off x="18497056" y="6205993"/>
              <a:ext cx="5443599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CC4D0BC-E26D-BE44-92B0-3853A5372D23}"/>
                </a:ext>
              </a:extLst>
            </p:cNvPr>
            <p:cNvSpPr/>
            <p:nvPr/>
          </p:nvSpPr>
          <p:spPr>
            <a:xfrm>
              <a:off x="18497057" y="5612648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Research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46C4DC5-BDBF-D043-9273-74FA32E99DEF}"/>
              </a:ext>
            </a:extLst>
          </p:cNvPr>
          <p:cNvGrpSpPr/>
          <p:nvPr/>
        </p:nvGrpSpPr>
        <p:grpSpPr>
          <a:xfrm flipH="1">
            <a:off x="1421537" y="4985381"/>
            <a:ext cx="5443599" cy="1682233"/>
            <a:chOff x="18497056" y="5612648"/>
            <a:chExt cx="5443599" cy="1682233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DAEB56F8-D66C-334B-BB7D-4917D43F3C04}"/>
                </a:ext>
              </a:extLst>
            </p:cNvPr>
            <p:cNvSpPr txBox="1"/>
            <p:nvPr/>
          </p:nvSpPr>
          <p:spPr>
            <a:xfrm>
              <a:off x="18497056" y="6205993"/>
              <a:ext cx="5443599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45CBDA6-9563-F14A-B91E-70FF0183EF1C}"/>
                </a:ext>
              </a:extLst>
            </p:cNvPr>
            <p:cNvSpPr/>
            <p:nvPr/>
          </p:nvSpPr>
          <p:spPr>
            <a:xfrm>
              <a:off x="18497057" y="5612648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Idea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A8E3FF0-B8D7-8547-A29A-4EE9AFFF4463}"/>
              </a:ext>
            </a:extLst>
          </p:cNvPr>
          <p:cNvGrpSpPr/>
          <p:nvPr/>
        </p:nvGrpSpPr>
        <p:grpSpPr>
          <a:xfrm flipH="1">
            <a:off x="1421537" y="10721858"/>
            <a:ext cx="5443599" cy="1682233"/>
            <a:chOff x="18497056" y="5612648"/>
            <a:chExt cx="5443599" cy="1682233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C3625B8-F544-6F44-8A44-519613165F77}"/>
                </a:ext>
              </a:extLst>
            </p:cNvPr>
            <p:cNvSpPr txBox="1"/>
            <p:nvPr/>
          </p:nvSpPr>
          <p:spPr>
            <a:xfrm>
              <a:off x="18497056" y="6205993"/>
              <a:ext cx="5443599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FA3ED28F-B9F7-294B-9892-2E836CA0C68F}"/>
                </a:ext>
              </a:extLst>
            </p:cNvPr>
            <p:cNvSpPr/>
            <p:nvPr/>
          </p:nvSpPr>
          <p:spPr>
            <a:xfrm>
              <a:off x="18497057" y="5612648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Success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956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0974" y="1022190"/>
            <a:ext cx="11275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984CB6CF-DB16-D549-BC53-4A88E302D6A5}"/>
              </a:ext>
            </a:extLst>
          </p:cNvPr>
          <p:cNvGrpSpPr/>
          <p:nvPr/>
        </p:nvGrpSpPr>
        <p:grpSpPr>
          <a:xfrm>
            <a:off x="3397092" y="4465640"/>
            <a:ext cx="17583465" cy="8228170"/>
            <a:chOff x="3078379" y="4465640"/>
            <a:chExt cx="17583465" cy="8228170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2D129ED-E7DE-AB41-9F28-60E9CB57CE2D}"/>
                </a:ext>
              </a:extLst>
            </p:cNvPr>
            <p:cNvGrpSpPr/>
            <p:nvPr/>
          </p:nvGrpSpPr>
          <p:grpSpPr>
            <a:xfrm>
              <a:off x="3078379" y="4465640"/>
              <a:ext cx="7394836" cy="8097542"/>
              <a:chOff x="2365945" y="5173769"/>
              <a:chExt cx="6561078" cy="7184554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92A3E6BB-F350-7E41-BAC4-1655BA02BDF1}"/>
                  </a:ext>
                </a:extLst>
              </p:cNvPr>
              <p:cNvGrpSpPr/>
              <p:nvPr/>
            </p:nvGrpSpPr>
            <p:grpSpPr>
              <a:xfrm>
                <a:off x="2365945" y="5173769"/>
                <a:ext cx="3055141" cy="3143184"/>
                <a:chOff x="11723279" y="6377844"/>
                <a:chExt cx="929071" cy="955846"/>
              </a:xfrm>
            </p:grpSpPr>
            <p:sp>
              <p:nvSpPr>
                <p:cNvPr id="7" name="Freeform 6">
                  <a:extLst>
                    <a:ext uri="{FF2B5EF4-FFF2-40B4-BE49-F238E27FC236}">
                      <a16:creationId xmlns:a16="http://schemas.microsoft.com/office/drawing/2014/main" id="{A53CAE5D-0D77-A946-A27D-47394DD218C6}"/>
                    </a:ext>
                  </a:extLst>
                </p:cNvPr>
                <p:cNvSpPr/>
                <p:nvPr/>
              </p:nvSpPr>
              <p:spPr>
                <a:xfrm>
                  <a:off x="12173144" y="6391334"/>
                  <a:ext cx="29556" cy="928770"/>
                </a:xfrm>
                <a:custGeom>
                  <a:avLst/>
                  <a:gdLst>
                    <a:gd name="connsiteX0" fmla="*/ 0 w 29556"/>
                    <a:gd name="connsiteY0" fmla="*/ 0 h 928770"/>
                    <a:gd name="connsiteX1" fmla="*/ 29556 w 29556"/>
                    <a:gd name="connsiteY1" fmla="*/ 0 h 928770"/>
                    <a:gd name="connsiteX2" fmla="*/ 29556 w 29556"/>
                    <a:gd name="connsiteY2" fmla="*/ 928770 h 928770"/>
                    <a:gd name="connsiteX3" fmla="*/ 0 w 29556"/>
                    <a:gd name="connsiteY3" fmla="*/ 928770 h 928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556" h="928770">
                      <a:moveTo>
                        <a:pt x="0" y="0"/>
                      </a:moveTo>
                      <a:lnTo>
                        <a:pt x="29556" y="0"/>
                      </a:lnTo>
                      <a:lnTo>
                        <a:pt x="29556" y="928770"/>
                      </a:lnTo>
                      <a:lnTo>
                        <a:pt x="0" y="928770"/>
                      </a:lnTo>
                      <a:close/>
                    </a:path>
                  </a:pathLst>
                </a:custGeom>
                <a:solidFill>
                  <a:schemeClr val="tx1">
                    <a:lumMod val="20000"/>
                    <a:lumOff val="80000"/>
                  </a:schemeClr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F99804B4-8334-1C4F-B621-411EB5E76EA4}"/>
                    </a:ext>
                  </a:extLst>
                </p:cNvPr>
                <p:cNvSpPr/>
                <p:nvPr/>
              </p:nvSpPr>
              <p:spPr>
                <a:xfrm rot="19799999">
                  <a:off x="11723279" y="6841154"/>
                  <a:ext cx="929071" cy="29546"/>
                </a:xfrm>
                <a:custGeom>
                  <a:avLst/>
                  <a:gdLst>
                    <a:gd name="connsiteX0" fmla="*/ -28 w 929071"/>
                    <a:gd name="connsiteY0" fmla="*/ -56 h 29546"/>
                    <a:gd name="connsiteX1" fmla="*/ 929044 w 929071"/>
                    <a:gd name="connsiteY1" fmla="*/ -56 h 29546"/>
                    <a:gd name="connsiteX2" fmla="*/ 929044 w 929071"/>
                    <a:gd name="connsiteY2" fmla="*/ 29491 h 29546"/>
                    <a:gd name="connsiteX3" fmla="*/ -28 w 929071"/>
                    <a:gd name="connsiteY3" fmla="*/ 29491 h 2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9071" h="29546">
                      <a:moveTo>
                        <a:pt x="-28" y="-56"/>
                      </a:moveTo>
                      <a:lnTo>
                        <a:pt x="929044" y="-56"/>
                      </a:lnTo>
                      <a:lnTo>
                        <a:pt x="929044" y="29491"/>
                      </a:lnTo>
                      <a:lnTo>
                        <a:pt x="-28" y="29491"/>
                      </a:lnTo>
                      <a:close/>
                    </a:path>
                  </a:pathLst>
                </a:custGeom>
                <a:solidFill>
                  <a:schemeClr val="tx1">
                    <a:lumMod val="20000"/>
                    <a:lumOff val="80000"/>
                  </a:schemeClr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F8CD98B2-B50D-1649-8C04-0553EC6BBE64}"/>
                    </a:ext>
                  </a:extLst>
                </p:cNvPr>
                <p:cNvSpPr/>
                <p:nvPr/>
              </p:nvSpPr>
              <p:spPr>
                <a:xfrm rot="18000001">
                  <a:off x="12173179" y="6391329"/>
                  <a:ext cx="29556" cy="928769"/>
                </a:xfrm>
                <a:custGeom>
                  <a:avLst/>
                  <a:gdLst>
                    <a:gd name="connsiteX0" fmla="*/ -28 w 29556"/>
                    <a:gd name="connsiteY0" fmla="*/ -56 h 928769"/>
                    <a:gd name="connsiteX1" fmla="*/ 29529 w 29556"/>
                    <a:gd name="connsiteY1" fmla="*/ -56 h 928769"/>
                    <a:gd name="connsiteX2" fmla="*/ 29529 w 29556"/>
                    <a:gd name="connsiteY2" fmla="*/ 928714 h 928769"/>
                    <a:gd name="connsiteX3" fmla="*/ -28 w 29556"/>
                    <a:gd name="connsiteY3" fmla="*/ 928714 h 928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556" h="928769">
                      <a:moveTo>
                        <a:pt x="-28" y="-56"/>
                      </a:moveTo>
                      <a:lnTo>
                        <a:pt x="29529" y="-56"/>
                      </a:lnTo>
                      <a:lnTo>
                        <a:pt x="29529" y="928714"/>
                      </a:lnTo>
                      <a:lnTo>
                        <a:pt x="-28" y="928714"/>
                      </a:lnTo>
                      <a:close/>
                    </a:path>
                  </a:pathLst>
                </a:custGeom>
                <a:solidFill>
                  <a:schemeClr val="tx1">
                    <a:lumMod val="20000"/>
                    <a:lumOff val="80000"/>
                  </a:schemeClr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96E96DC1-760B-424F-AC67-13B7099B02CC}"/>
                    </a:ext>
                  </a:extLst>
                </p:cNvPr>
                <p:cNvSpPr/>
                <p:nvPr/>
              </p:nvSpPr>
              <p:spPr>
                <a:xfrm>
                  <a:off x="11818184" y="6428956"/>
                  <a:ext cx="739379" cy="853526"/>
                </a:xfrm>
                <a:custGeom>
                  <a:avLst/>
                  <a:gdLst>
                    <a:gd name="connsiteX0" fmla="*/ 369662 w 739379"/>
                    <a:gd name="connsiteY0" fmla="*/ 853471 h 853526"/>
                    <a:gd name="connsiteX1" fmla="*/ -28 w 739379"/>
                    <a:gd name="connsiteY1" fmla="*/ 640089 h 853526"/>
                    <a:gd name="connsiteX2" fmla="*/ -28 w 739379"/>
                    <a:gd name="connsiteY2" fmla="*/ 213326 h 853526"/>
                    <a:gd name="connsiteX3" fmla="*/ 369662 w 739379"/>
                    <a:gd name="connsiteY3" fmla="*/ -56 h 853526"/>
                    <a:gd name="connsiteX4" fmla="*/ 739352 w 739379"/>
                    <a:gd name="connsiteY4" fmla="*/ 213326 h 853526"/>
                    <a:gd name="connsiteX5" fmla="*/ 739352 w 739379"/>
                    <a:gd name="connsiteY5" fmla="*/ 640089 h 853526"/>
                    <a:gd name="connsiteX6" fmla="*/ 29529 w 739379"/>
                    <a:gd name="connsiteY6" fmla="*/ 622988 h 853526"/>
                    <a:gd name="connsiteX7" fmla="*/ 369662 w 739379"/>
                    <a:gd name="connsiteY7" fmla="*/ 819363 h 853526"/>
                    <a:gd name="connsiteX8" fmla="*/ 709796 w 739379"/>
                    <a:gd name="connsiteY8" fmla="*/ 622988 h 853526"/>
                    <a:gd name="connsiteX9" fmla="*/ 709796 w 739379"/>
                    <a:gd name="connsiteY9" fmla="*/ 230332 h 853526"/>
                    <a:gd name="connsiteX10" fmla="*/ 369662 w 739379"/>
                    <a:gd name="connsiteY10" fmla="*/ 34051 h 853526"/>
                    <a:gd name="connsiteX11" fmla="*/ 29529 w 739379"/>
                    <a:gd name="connsiteY11" fmla="*/ 230332 h 85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39379" h="853526">
                      <a:moveTo>
                        <a:pt x="369662" y="853471"/>
                      </a:moveTo>
                      <a:lnTo>
                        <a:pt x="-28" y="640089"/>
                      </a:lnTo>
                      <a:lnTo>
                        <a:pt x="-28" y="213326"/>
                      </a:lnTo>
                      <a:lnTo>
                        <a:pt x="369662" y="-56"/>
                      </a:lnTo>
                      <a:lnTo>
                        <a:pt x="739352" y="213326"/>
                      </a:lnTo>
                      <a:lnTo>
                        <a:pt x="739352" y="640089"/>
                      </a:lnTo>
                      <a:close/>
                      <a:moveTo>
                        <a:pt x="29529" y="622988"/>
                      </a:moveTo>
                      <a:lnTo>
                        <a:pt x="369662" y="819363"/>
                      </a:lnTo>
                      <a:lnTo>
                        <a:pt x="709796" y="622988"/>
                      </a:lnTo>
                      <a:lnTo>
                        <a:pt x="709796" y="230332"/>
                      </a:lnTo>
                      <a:lnTo>
                        <a:pt x="369662" y="34051"/>
                      </a:lnTo>
                      <a:lnTo>
                        <a:pt x="29529" y="230332"/>
                      </a:lnTo>
                      <a:close/>
                    </a:path>
                  </a:pathLst>
                </a:custGeom>
                <a:solidFill>
                  <a:schemeClr val="tx1">
                    <a:lumMod val="20000"/>
                    <a:lumOff val="80000"/>
                  </a:schemeClr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4D396193-DC40-C54C-83DF-225291534C0C}"/>
                    </a:ext>
                  </a:extLst>
                </p:cNvPr>
                <p:cNvSpPr/>
                <p:nvPr/>
              </p:nvSpPr>
              <p:spPr>
                <a:xfrm>
                  <a:off x="12119638" y="6377844"/>
                  <a:ext cx="136471" cy="136427"/>
                </a:xfrm>
                <a:custGeom>
                  <a:avLst/>
                  <a:gdLst>
                    <a:gd name="connsiteX0" fmla="*/ 136472 w 136471"/>
                    <a:gd name="connsiteY0" fmla="*/ 68214 h 136427"/>
                    <a:gd name="connsiteX1" fmla="*/ 68236 w 136471"/>
                    <a:gd name="connsiteY1" fmla="*/ 136427 h 136427"/>
                    <a:gd name="connsiteX2" fmla="*/ 0 w 136471"/>
                    <a:gd name="connsiteY2" fmla="*/ 68214 h 136427"/>
                    <a:gd name="connsiteX3" fmla="*/ 68236 w 136471"/>
                    <a:gd name="connsiteY3" fmla="*/ 0 h 136427"/>
                    <a:gd name="connsiteX4" fmla="*/ 136472 w 136471"/>
                    <a:gd name="connsiteY4" fmla="*/ 68214 h 13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471" h="136427">
                      <a:moveTo>
                        <a:pt x="136472" y="68214"/>
                      </a:moveTo>
                      <a:cubicBezTo>
                        <a:pt x="136472" y="105887"/>
                        <a:pt x="105921" y="136427"/>
                        <a:pt x="68236" y="136427"/>
                      </a:cubicBezTo>
                      <a:cubicBezTo>
                        <a:pt x="30550" y="136427"/>
                        <a:pt x="0" y="105887"/>
                        <a:pt x="0" y="68214"/>
                      </a:cubicBezTo>
                      <a:cubicBezTo>
                        <a:pt x="0" y="30540"/>
                        <a:pt x="30550" y="0"/>
                        <a:pt x="68236" y="0"/>
                      </a:cubicBezTo>
                      <a:cubicBezTo>
                        <a:pt x="105922" y="0"/>
                        <a:pt x="136472" y="30540"/>
                        <a:pt x="136472" y="682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B40BBBF-3363-AB46-81F1-BBD16F949A9E}"/>
                    </a:ext>
                  </a:extLst>
                </p:cNvPr>
                <p:cNvSpPr/>
                <p:nvPr/>
              </p:nvSpPr>
              <p:spPr>
                <a:xfrm>
                  <a:off x="11764774" y="6582675"/>
                  <a:ext cx="136471" cy="136427"/>
                </a:xfrm>
                <a:custGeom>
                  <a:avLst/>
                  <a:gdLst>
                    <a:gd name="connsiteX0" fmla="*/ 136472 w 136471"/>
                    <a:gd name="connsiteY0" fmla="*/ 68214 h 136427"/>
                    <a:gd name="connsiteX1" fmla="*/ 68236 w 136471"/>
                    <a:gd name="connsiteY1" fmla="*/ 136427 h 136427"/>
                    <a:gd name="connsiteX2" fmla="*/ 0 w 136471"/>
                    <a:gd name="connsiteY2" fmla="*/ 68214 h 136427"/>
                    <a:gd name="connsiteX3" fmla="*/ 68236 w 136471"/>
                    <a:gd name="connsiteY3" fmla="*/ 0 h 136427"/>
                    <a:gd name="connsiteX4" fmla="*/ 136472 w 136471"/>
                    <a:gd name="connsiteY4" fmla="*/ 68214 h 13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471" h="136427">
                      <a:moveTo>
                        <a:pt x="136472" y="68214"/>
                      </a:moveTo>
                      <a:cubicBezTo>
                        <a:pt x="136472" y="105887"/>
                        <a:pt x="105921" y="136427"/>
                        <a:pt x="68236" y="136427"/>
                      </a:cubicBezTo>
                      <a:cubicBezTo>
                        <a:pt x="30550" y="136427"/>
                        <a:pt x="0" y="105887"/>
                        <a:pt x="0" y="68214"/>
                      </a:cubicBezTo>
                      <a:cubicBezTo>
                        <a:pt x="0" y="30540"/>
                        <a:pt x="30550" y="0"/>
                        <a:pt x="68236" y="0"/>
                      </a:cubicBezTo>
                      <a:cubicBezTo>
                        <a:pt x="105922" y="0"/>
                        <a:pt x="136472" y="30540"/>
                        <a:pt x="136472" y="682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52C92053-3282-634F-B888-B3E7B575FA30}"/>
                    </a:ext>
                  </a:extLst>
                </p:cNvPr>
                <p:cNvSpPr/>
                <p:nvPr/>
              </p:nvSpPr>
              <p:spPr>
                <a:xfrm>
                  <a:off x="11764774" y="6992337"/>
                  <a:ext cx="136471" cy="136427"/>
                </a:xfrm>
                <a:custGeom>
                  <a:avLst/>
                  <a:gdLst>
                    <a:gd name="connsiteX0" fmla="*/ 136472 w 136471"/>
                    <a:gd name="connsiteY0" fmla="*/ 68214 h 136427"/>
                    <a:gd name="connsiteX1" fmla="*/ 68236 w 136471"/>
                    <a:gd name="connsiteY1" fmla="*/ 136427 h 136427"/>
                    <a:gd name="connsiteX2" fmla="*/ 0 w 136471"/>
                    <a:gd name="connsiteY2" fmla="*/ 68214 h 136427"/>
                    <a:gd name="connsiteX3" fmla="*/ 68236 w 136471"/>
                    <a:gd name="connsiteY3" fmla="*/ 0 h 136427"/>
                    <a:gd name="connsiteX4" fmla="*/ 136472 w 136471"/>
                    <a:gd name="connsiteY4" fmla="*/ 68214 h 13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471" h="136427">
                      <a:moveTo>
                        <a:pt x="136472" y="68214"/>
                      </a:moveTo>
                      <a:cubicBezTo>
                        <a:pt x="136472" y="105887"/>
                        <a:pt x="105921" y="136427"/>
                        <a:pt x="68236" y="136427"/>
                      </a:cubicBezTo>
                      <a:cubicBezTo>
                        <a:pt x="30550" y="136427"/>
                        <a:pt x="0" y="105887"/>
                        <a:pt x="0" y="68214"/>
                      </a:cubicBezTo>
                      <a:cubicBezTo>
                        <a:pt x="0" y="30540"/>
                        <a:pt x="30550" y="0"/>
                        <a:pt x="68236" y="0"/>
                      </a:cubicBezTo>
                      <a:cubicBezTo>
                        <a:pt x="105922" y="0"/>
                        <a:pt x="136472" y="30540"/>
                        <a:pt x="136472" y="682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8E2A1D77-FD84-0046-AD99-6E118836425D}"/>
                    </a:ext>
                  </a:extLst>
                </p:cNvPr>
                <p:cNvSpPr/>
                <p:nvPr/>
              </p:nvSpPr>
              <p:spPr>
                <a:xfrm>
                  <a:off x="12474598" y="6582675"/>
                  <a:ext cx="136471" cy="136427"/>
                </a:xfrm>
                <a:custGeom>
                  <a:avLst/>
                  <a:gdLst>
                    <a:gd name="connsiteX0" fmla="*/ 136472 w 136471"/>
                    <a:gd name="connsiteY0" fmla="*/ 68214 h 136427"/>
                    <a:gd name="connsiteX1" fmla="*/ 68236 w 136471"/>
                    <a:gd name="connsiteY1" fmla="*/ 136427 h 136427"/>
                    <a:gd name="connsiteX2" fmla="*/ 0 w 136471"/>
                    <a:gd name="connsiteY2" fmla="*/ 68214 h 136427"/>
                    <a:gd name="connsiteX3" fmla="*/ 68236 w 136471"/>
                    <a:gd name="connsiteY3" fmla="*/ 0 h 136427"/>
                    <a:gd name="connsiteX4" fmla="*/ 136472 w 136471"/>
                    <a:gd name="connsiteY4" fmla="*/ 68214 h 13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471" h="136427">
                      <a:moveTo>
                        <a:pt x="136472" y="68214"/>
                      </a:moveTo>
                      <a:cubicBezTo>
                        <a:pt x="136472" y="105887"/>
                        <a:pt x="105921" y="136427"/>
                        <a:pt x="68236" y="136427"/>
                      </a:cubicBezTo>
                      <a:cubicBezTo>
                        <a:pt x="30550" y="136427"/>
                        <a:pt x="0" y="105887"/>
                        <a:pt x="0" y="68214"/>
                      </a:cubicBezTo>
                      <a:cubicBezTo>
                        <a:pt x="0" y="30540"/>
                        <a:pt x="30550" y="0"/>
                        <a:pt x="68236" y="0"/>
                      </a:cubicBezTo>
                      <a:cubicBezTo>
                        <a:pt x="105921" y="0"/>
                        <a:pt x="136472" y="30540"/>
                        <a:pt x="136472" y="682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91D8930A-A6D7-FE49-B834-D81CF1738D47}"/>
                    </a:ext>
                  </a:extLst>
                </p:cNvPr>
                <p:cNvSpPr/>
                <p:nvPr/>
              </p:nvSpPr>
              <p:spPr>
                <a:xfrm>
                  <a:off x="12474598" y="6992337"/>
                  <a:ext cx="136471" cy="136427"/>
                </a:xfrm>
                <a:custGeom>
                  <a:avLst/>
                  <a:gdLst>
                    <a:gd name="connsiteX0" fmla="*/ 136472 w 136471"/>
                    <a:gd name="connsiteY0" fmla="*/ 68214 h 136427"/>
                    <a:gd name="connsiteX1" fmla="*/ 68236 w 136471"/>
                    <a:gd name="connsiteY1" fmla="*/ 136427 h 136427"/>
                    <a:gd name="connsiteX2" fmla="*/ 0 w 136471"/>
                    <a:gd name="connsiteY2" fmla="*/ 68214 h 136427"/>
                    <a:gd name="connsiteX3" fmla="*/ 68236 w 136471"/>
                    <a:gd name="connsiteY3" fmla="*/ 0 h 136427"/>
                    <a:gd name="connsiteX4" fmla="*/ 136472 w 136471"/>
                    <a:gd name="connsiteY4" fmla="*/ 68214 h 13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471" h="136427">
                      <a:moveTo>
                        <a:pt x="136472" y="68214"/>
                      </a:moveTo>
                      <a:cubicBezTo>
                        <a:pt x="136472" y="105887"/>
                        <a:pt x="105921" y="136427"/>
                        <a:pt x="68236" y="136427"/>
                      </a:cubicBezTo>
                      <a:cubicBezTo>
                        <a:pt x="30550" y="136427"/>
                        <a:pt x="0" y="105887"/>
                        <a:pt x="0" y="68214"/>
                      </a:cubicBezTo>
                      <a:cubicBezTo>
                        <a:pt x="0" y="30540"/>
                        <a:pt x="30550" y="0"/>
                        <a:pt x="68236" y="0"/>
                      </a:cubicBezTo>
                      <a:cubicBezTo>
                        <a:pt x="105921" y="0"/>
                        <a:pt x="136472" y="30540"/>
                        <a:pt x="136472" y="682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281ADDBD-447A-5A42-A683-C6917C0A719D}"/>
                    </a:ext>
                  </a:extLst>
                </p:cNvPr>
                <p:cNvSpPr/>
                <p:nvPr/>
              </p:nvSpPr>
              <p:spPr>
                <a:xfrm>
                  <a:off x="12119638" y="7197263"/>
                  <a:ext cx="136471" cy="136427"/>
                </a:xfrm>
                <a:custGeom>
                  <a:avLst/>
                  <a:gdLst>
                    <a:gd name="connsiteX0" fmla="*/ 136472 w 136471"/>
                    <a:gd name="connsiteY0" fmla="*/ 68214 h 136427"/>
                    <a:gd name="connsiteX1" fmla="*/ 68236 w 136471"/>
                    <a:gd name="connsiteY1" fmla="*/ 136427 h 136427"/>
                    <a:gd name="connsiteX2" fmla="*/ 0 w 136471"/>
                    <a:gd name="connsiteY2" fmla="*/ 68214 h 136427"/>
                    <a:gd name="connsiteX3" fmla="*/ 68236 w 136471"/>
                    <a:gd name="connsiteY3" fmla="*/ 0 h 136427"/>
                    <a:gd name="connsiteX4" fmla="*/ 136472 w 136471"/>
                    <a:gd name="connsiteY4" fmla="*/ 68214 h 13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471" h="136427">
                      <a:moveTo>
                        <a:pt x="136472" y="68214"/>
                      </a:moveTo>
                      <a:cubicBezTo>
                        <a:pt x="136472" y="105887"/>
                        <a:pt x="105921" y="136427"/>
                        <a:pt x="68236" y="136427"/>
                      </a:cubicBezTo>
                      <a:cubicBezTo>
                        <a:pt x="30550" y="136427"/>
                        <a:pt x="0" y="105887"/>
                        <a:pt x="0" y="68214"/>
                      </a:cubicBezTo>
                      <a:cubicBezTo>
                        <a:pt x="0" y="30540"/>
                        <a:pt x="30550" y="0"/>
                        <a:pt x="68236" y="0"/>
                      </a:cubicBezTo>
                      <a:cubicBezTo>
                        <a:pt x="105922" y="0"/>
                        <a:pt x="136472" y="30540"/>
                        <a:pt x="136472" y="682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5DC21EB0-D4EE-184D-9B42-237B7853C82A}"/>
                    </a:ext>
                  </a:extLst>
                </p:cNvPr>
                <p:cNvSpPr/>
                <p:nvPr/>
              </p:nvSpPr>
              <p:spPr>
                <a:xfrm>
                  <a:off x="11927381" y="6595310"/>
                  <a:ext cx="520987" cy="520818"/>
                </a:xfrm>
                <a:custGeom>
                  <a:avLst/>
                  <a:gdLst>
                    <a:gd name="connsiteX0" fmla="*/ 520987 w 520987"/>
                    <a:gd name="connsiteY0" fmla="*/ 260409 h 520818"/>
                    <a:gd name="connsiteX1" fmla="*/ 260494 w 520987"/>
                    <a:gd name="connsiteY1" fmla="*/ 520818 h 520818"/>
                    <a:gd name="connsiteX2" fmla="*/ 0 w 520987"/>
                    <a:gd name="connsiteY2" fmla="*/ 260409 h 520818"/>
                    <a:gd name="connsiteX3" fmla="*/ 260494 w 520987"/>
                    <a:gd name="connsiteY3" fmla="*/ 0 h 520818"/>
                    <a:gd name="connsiteX4" fmla="*/ 520987 w 520987"/>
                    <a:gd name="connsiteY4" fmla="*/ 260409 h 520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0987" h="520818">
                      <a:moveTo>
                        <a:pt x="520987" y="260409"/>
                      </a:moveTo>
                      <a:cubicBezTo>
                        <a:pt x="520987" y="404229"/>
                        <a:pt x="404360" y="520818"/>
                        <a:pt x="260494" y="520818"/>
                      </a:cubicBezTo>
                      <a:cubicBezTo>
                        <a:pt x="116627" y="520818"/>
                        <a:pt x="0" y="404229"/>
                        <a:pt x="0" y="260409"/>
                      </a:cubicBezTo>
                      <a:cubicBezTo>
                        <a:pt x="0" y="116589"/>
                        <a:pt x="116627" y="0"/>
                        <a:pt x="260494" y="0"/>
                      </a:cubicBezTo>
                      <a:cubicBezTo>
                        <a:pt x="404360" y="0"/>
                        <a:pt x="520987" y="116589"/>
                        <a:pt x="520987" y="26040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A</a:t>
                  </a:r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1B7D365-3704-3E45-BCC9-06891C848770}"/>
                  </a:ext>
                </a:extLst>
              </p:cNvPr>
              <p:cNvGrpSpPr/>
              <p:nvPr/>
            </p:nvGrpSpPr>
            <p:grpSpPr>
              <a:xfrm>
                <a:off x="3533382" y="7194455"/>
                <a:ext cx="3055141" cy="3143184"/>
                <a:chOff x="11723279" y="6377844"/>
                <a:chExt cx="929071" cy="955846"/>
              </a:xfrm>
            </p:grpSpPr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C2955091-96B6-1141-81A5-8B26ECB47ABD}"/>
                    </a:ext>
                  </a:extLst>
                </p:cNvPr>
                <p:cNvSpPr/>
                <p:nvPr/>
              </p:nvSpPr>
              <p:spPr>
                <a:xfrm>
                  <a:off x="12173144" y="6391334"/>
                  <a:ext cx="29556" cy="928770"/>
                </a:xfrm>
                <a:custGeom>
                  <a:avLst/>
                  <a:gdLst>
                    <a:gd name="connsiteX0" fmla="*/ 0 w 29556"/>
                    <a:gd name="connsiteY0" fmla="*/ 0 h 928770"/>
                    <a:gd name="connsiteX1" fmla="*/ 29556 w 29556"/>
                    <a:gd name="connsiteY1" fmla="*/ 0 h 928770"/>
                    <a:gd name="connsiteX2" fmla="*/ 29556 w 29556"/>
                    <a:gd name="connsiteY2" fmla="*/ 928770 h 928770"/>
                    <a:gd name="connsiteX3" fmla="*/ 0 w 29556"/>
                    <a:gd name="connsiteY3" fmla="*/ 928770 h 928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556" h="928770">
                      <a:moveTo>
                        <a:pt x="0" y="0"/>
                      </a:moveTo>
                      <a:lnTo>
                        <a:pt x="29556" y="0"/>
                      </a:lnTo>
                      <a:lnTo>
                        <a:pt x="29556" y="928770"/>
                      </a:lnTo>
                      <a:lnTo>
                        <a:pt x="0" y="928770"/>
                      </a:lnTo>
                      <a:close/>
                    </a:path>
                  </a:pathLst>
                </a:custGeom>
                <a:solidFill>
                  <a:schemeClr val="tx1">
                    <a:lumMod val="20000"/>
                    <a:lumOff val="80000"/>
                  </a:schemeClr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61C1943E-CC4B-6D4F-8E92-E71349E69544}"/>
                    </a:ext>
                  </a:extLst>
                </p:cNvPr>
                <p:cNvSpPr/>
                <p:nvPr/>
              </p:nvSpPr>
              <p:spPr>
                <a:xfrm rot="19799999">
                  <a:off x="11723279" y="6841154"/>
                  <a:ext cx="929071" cy="29546"/>
                </a:xfrm>
                <a:custGeom>
                  <a:avLst/>
                  <a:gdLst>
                    <a:gd name="connsiteX0" fmla="*/ -28 w 929071"/>
                    <a:gd name="connsiteY0" fmla="*/ -56 h 29546"/>
                    <a:gd name="connsiteX1" fmla="*/ 929044 w 929071"/>
                    <a:gd name="connsiteY1" fmla="*/ -56 h 29546"/>
                    <a:gd name="connsiteX2" fmla="*/ 929044 w 929071"/>
                    <a:gd name="connsiteY2" fmla="*/ 29491 h 29546"/>
                    <a:gd name="connsiteX3" fmla="*/ -28 w 929071"/>
                    <a:gd name="connsiteY3" fmla="*/ 29491 h 2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9071" h="29546">
                      <a:moveTo>
                        <a:pt x="-28" y="-56"/>
                      </a:moveTo>
                      <a:lnTo>
                        <a:pt x="929044" y="-56"/>
                      </a:lnTo>
                      <a:lnTo>
                        <a:pt x="929044" y="29491"/>
                      </a:lnTo>
                      <a:lnTo>
                        <a:pt x="-28" y="29491"/>
                      </a:lnTo>
                      <a:close/>
                    </a:path>
                  </a:pathLst>
                </a:custGeom>
                <a:solidFill>
                  <a:schemeClr val="tx1">
                    <a:lumMod val="20000"/>
                    <a:lumOff val="80000"/>
                  </a:schemeClr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B687C87C-D371-7241-9043-EC7349DFE711}"/>
                    </a:ext>
                  </a:extLst>
                </p:cNvPr>
                <p:cNvSpPr/>
                <p:nvPr/>
              </p:nvSpPr>
              <p:spPr>
                <a:xfrm rot="18000001">
                  <a:off x="12173179" y="6391329"/>
                  <a:ext cx="29556" cy="928769"/>
                </a:xfrm>
                <a:custGeom>
                  <a:avLst/>
                  <a:gdLst>
                    <a:gd name="connsiteX0" fmla="*/ -28 w 29556"/>
                    <a:gd name="connsiteY0" fmla="*/ -56 h 928769"/>
                    <a:gd name="connsiteX1" fmla="*/ 29529 w 29556"/>
                    <a:gd name="connsiteY1" fmla="*/ -56 h 928769"/>
                    <a:gd name="connsiteX2" fmla="*/ 29529 w 29556"/>
                    <a:gd name="connsiteY2" fmla="*/ 928714 h 928769"/>
                    <a:gd name="connsiteX3" fmla="*/ -28 w 29556"/>
                    <a:gd name="connsiteY3" fmla="*/ 928714 h 928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556" h="928769">
                      <a:moveTo>
                        <a:pt x="-28" y="-56"/>
                      </a:moveTo>
                      <a:lnTo>
                        <a:pt x="29529" y="-56"/>
                      </a:lnTo>
                      <a:lnTo>
                        <a:pt x="29529" y="928714"/>
                      </a:lnTo>
                      <a:lnTo>
                        <a:pt x="-28" y="928714"/>
                      </a:lnTo>
                      <a:close/>
                    </a:path>
                  </a:pathLst>
                </a:custGeom>
                <a:solidFill>
                  <a:schemeClr val="tx1">
                    <a:lumMod val="20000"/>
                    <a:lumOff val="80000"/>
                  </a:schemeClr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" name="Freeform 165">
                  <a:extLst>
                    <a:ext uri="{FF2B5EF4-FFF2-40B4-BE49-F238E27FC236}">
                      <a16:creationId xmlns:a16="http://schemas.microsoft.com/office/drawing/2014/main" id="{29B794BA-76E6-1E4B-A128-E4339CC19ACE}"/>
                    </a:ext>
                  </a:extLst>
                </p:cNvPr>
                <p:cNvSpPr/>
                <p:nvPr/>
              </p:nvSpPr>
              <p:spPr>
                <a:xfrm>
                  <a:off x="11818184" y="6428956"/>
                  <a:ext cx="739379" cy="853526"/>
                </a:xfrm>
                <a:custGeom>
                  <a:avLst/>
                  <a:gdLst>
                    <a:gd name="connsiteX0" fmla="*/ 369662 w 739379"/>
                    <a:gd name="connsiteY0" fmla="*/ 853471 h 853526"/>
                    <a:gd name="connsiteX1" fmla="*/ -28 w 739379"/>
                    <a:gd name="connsiteY1" fmla="*/ 640089 h 853526"/>
                    <a:gd name="connsiteX2" fmla="*/ -28 w 739379"/>
                    <a:gd name="connsiteY2" fmla="*/ 213326 h 853526"/>
                    <a:gd name="connsiteX3" fmla="*/ 369662 w 739379"/>
                    <a:gd name="connsiteY3" fmla="*/ -56 h 853526"/>
                    <a:gd name="connsiteX4" fmla="*/ 739352 w 739379"/>
                    <a:gd name="connsiteY4" fmla="*/ 213326 h 853526"/>
                    <a:gd name="connsiteX5" fmla="*/ 739352 w 739379"/>
                    <a:gd name="connsiteY5" fmla="*/ 640089 h 853526"/>
                    <a:gd name="connsiteX6" fmla="*/ 29529 w 739379"/>
                    <a:gd name="connsiteY6" fmla="*/ 622988 h 853526"/>
                    <a:gd name="connsiteX7" fmla="*/ 369662 w 739379"/>
                    <a:gd name="connsiteY7" fmla="*/ 819363 h 853526"/>
                    <a:gd name="connsiteX8" fmla="*/ 709796 w 739379"/>
                    <a:gd name="connsiteY8" fmla="*/ 622988 h 853526"/>
                    <a:gd name="connsiteX9" fmla="*/ 709796 w 739379"/>
                    <a:gd name="connsiteY9" fmla="*/ 230332 h 853526"/>
                    <a:gd name="connsiteX10" fmla="*/ 369662 w 739379"/>
                    <a:gd name="connsiteY10" fmla="*/ 34051 h 853526"/>
                    <a:gd name="connsiteX11" fmla="*/ 29529 w 739379"/>
                    <a:gd name="connsiteY11" fmla="*/ 230332 h 85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39379" h="853526">
                      <a:moveTo>
                        <a:pt x="369662" y="853471"/>
                      </a:moveTo>
                      <a:lnTo>
                        <a:pt x="-28" y="640089"/>
                      </a:lnTo>
                      <a:lnTo>
                        <a:pt x="-28" y="213326"/>
                      </a:lnTo>
                      <a:lnTo>
                        <a:pt x="369662" y="-56"/>
                      </a:lnTo>
                      <a:lnTo>
                        <a:pt x="739352" y="213326"/>
                      </a:lnTo>
                      <a:lnTo>
                        <a:pt x="739352" y="640089"/>
                      </a:lnTo>
                      <a:close/>
                      <a:moveTo>
                        <a:pt x="29529" y="622988"/>
                      </a:moveTo>
                      <a:lnTo>
                        <a:pt x="369662" y="819363"/>
                      </a:lnTo>
                      <a:lnTo>
                        <a:pt x="709796" y="622988"/>
                      </a:lnTo>
                      <a:lnTo>
                        <a:pt x="709796" y="230332"/>
                      </a:lnTo>
                      <a:lnTo>
                        <a:pt x="369662" y="34051"/>
                      </a:lnTo>
                      <a:lnTo>
                        <a:pt x="29529" y="230332"/>
                      </a:lnTo>
                      <a:close/>
                    </a:path>
                  </a:pathLst>
                </a:custGeom>
                <a:solidFill>
                  <a:schemeClr val="tx1">
                    <a:lumMod val="20000"/>
                    <a:lumOff val="80000"/>
                  </a:schemeClr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" name="Freeform 166">
                  <a:extLst>
                    <a:ext uri="{FF2B5EF4-FFF2-40B4-BE49-F238E27FC236}">
                      <a16:creationId xmlns:a16="http://schemas.microsoft.com/office/drawing/2014/main" id="{05B0B5E1-E87A-D847-AB1C-AC55A263F3CC}"/>
                    </a:ext>
                  </a:extLst>
                </p:cNvPr>
                <p:cNvSpPr/>
                <p:nvPr/>
              </p:nvSpPr>
              <p:spPr>
                <a:xfrm>
                  <a:off x="12119638" y="6377844"/>
                  <a:ext cx="136471" cy="136427"/>
                </a:xfrm>
                <a:custGeom>
                  <a:avLst/>
                  <a:gdLst>
                    <a:gd name="connsiteX0" fmla="*/ 136472 w 136471"/>
                    <a:gd name="connsiteY0" fmla="*/ 68214 h 136427"/>
                    <a:gd name="connsiteX1" fmla="*/ 68236 w 136471"/>
                    <a:gd name="connsiteY1" fmla="*/ 136427 h 136427"/>
                    <a:gd name="connsiteX2" fmla="*/ 0 w 136471"/>
                    <a:gd name="connsiteY2" fmla="*/ 68214 h 136427"/>
                    <a:gd name="connsiteX3" fmla="*/ 68236 w 136471"/>
                    <a:gd name="connsiteY3" fmla="*/ 0 h 136427"/>
                    <a:gd name="connsiteX4" fmla="*/ 136472 w 136471"/>
                    <a:gd name="connsiteY4" fmla="*/ 68214 h 13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471" h="136427">
                      <a:moveTo>
                        <a:pt x="136472" y="68214"/>
                      </a:moveTo>
                      <a:cubicBezTo>
                        <a:pt x="136472" y="105887"/>
                        <a:pt x="105921" y="136427"/>
                        <a:pt x="68236" y="136427"/>
                      </a:cubicBezTo>
                      <a:cubicBezTo>
                        <a:pt x="30550" y="136427"/>
                        <a:pt x="0" y="105887"/>
                        <a:pt x="0" y="68214"/>
                      </a:cubicBezTo>
                      <a:cubicBezTo>
                        <a:pt x="0" y="30540"/>
                        <a:pt x="30550" y="0"/>
                        <a:pt x="68236" y="0"/>
                      </a:cubicBezTo>
                      <a:cubicBezTo>
                        <a:pt x="105922" y="0"/>
                        <a:pt x="136472" y="30540"/>
                        <a:pt x="136472" y="682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" name="Freeform 167">
                  <a:extLst>
                    <a:ext uri="{FF2B5EF4-FFF2-40B4-BE49-F238E27FC236}">
                      <a16:creationId xmlns:a16="http://schemas.microsoft.com/office/drawing/2014/main" id="{940367C0-9A7D-1C44-A521-778E8331F85E}"/>
                    </a:ext>
                  </a:extLst>
                </p:cNvPr>
                <p:cNvSpPr/>
                <p:nvPr/>
              </p:nvSpPr>
              <p:spPr>
                <a:xfrm>
                  <a:off x="11764774" y="6582675"/>
                  <a:ext cx="136471" cy="136427"/>
                </a:xfrm>
                <a:custGeom>
                  <a:avLst/>
                  <a:gdLst>
                    <a:gd name="connsiteX0" fmla="*/ 136472 w 136471"/>
                    <a:gd name="connsiteY0" fmla="*/ 68214 h 136427"/>
                    <a:gd name="connsiteX1" fmla="*/ 68236 w 136471"/>
                    <a:gd name="connsiteY1" fmla="*/ 136427 h 136427"/>
                    <a:gd name="connsiteX2" fmla="*/ 0 w 136471"/>
                    <a:gd name="connsiteY2" fmla="*/ 68214 h 136427"/>
                    <a:gd name="connsiteX3" fmla="*/ 68236 w 136471"/>
                    <a:gd name="connsiteY3" fmla="*/ 0 h 136427"/>
                    <a:gd name="connsiteX4" fmla="*/ 136472 w 136471"/>
                    <a:gd name="connsiteY4" fmla="*/ 68214 h 13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471" h="136427">
                      <a:moveTo>
                        <a:pt x="136472" y="68214"/>
                      </a:moveTo>
                      <a:cubicBezTo>
                        <a:pt x="136472" y="105887"/>
                        <a:pt x="105921" y="136427"/>
                        <a:pt x="68236" y="136427"/>
                      </a:cubicBezTo>
                      <a:cubicBezTo>
                        <a:pt x="30550" y="136427"/>
                        <a:pt x="0" y="105887"/>
                        <a:pt x="0" y="68214"/>
                      </a:cubicBezTo>
                      <a:cubicBezTo>
                        <a:pt x="0" y="30540"/>
                        <a:pt x="30550" y="0"/>
                        <a:pt x="68236" y="0"/>
                      </a:cubicBezTo>
                      <a:cubicBezTo>
                        <a:pt x="105922" y="0"/>
                        <a:pt x="136472" y="30540"/>
                        <a:pt x="136472" y="682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" name="Freeform 168">
                  <a:extLst>
                    <a:ext uri="{FF2B5EF4-FFF2-40B4-BE49-F238E27FC236}">
                      <a16:creationId xmlns:a16="http://schemas.microsoft.com/office/drawing/2014/main" id="{B6D02D05-8FDF-DD45-962F-002ABB32E872}"/>
                    </a:ext>
                  </a:extLst>
                </p:cNvPr>
                <p:cNvSpPr/>
                <p:nvPr/>
              </p:nvSpPr>
              <p:spPr>
                <a:xfrm>
                  <a:off x="11764774" y="6992337"/>
                  <a:ext cx="136471" cy="136427"/>
                </a:xfrm>
                <a:custGeom>
                  <a:avLst/>
                  <a:gdLst>
                    <a:gd name="connsiteX0" fmla="*/ 136472 w 136471"/>
                    <a:gd name="connsiteY0" fmla="*/ 68214 h 136427"/>
                    <a:gd name="connsiteX1" fmla="*/ 68236 w 136471"/>
                    <a:gd name="connsiteY1" fmla="*/ 136427 h 136427"/>
                    <a:gd name="connsiteX2" fmla="*/ 0 w 136471"/>
                    <a:gd name="connsiteY2" fmla="*/ 68214 h 136427"/>
                    <a:gd name="connsiteX3" fmla="*/ 68236 w 136471"/>
                    <a:gd name="connsiteY3" fmla="*/ 0 h 136427"/>
                    <a:gd name="connsiteX4" fmla="*/ 136472 w 136471"/>
                    <a:gd name="connsiteY4" fmla="*/ 68214 h 13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471" h="136427">
                      <a:moveTo>
                        <a:pt x="136472" y="68214"/>
                      </a:moveTo>
                      <a:cubicBezTo>
                        <a:pt x="136472" y="105887"/>
                        <a:pt x="105921" y="136427"/>
                        <a:pt x="68236" y="136427"/>
                      </a:cubicBezTo>
                      <a:cubicBezTo>
                        <a:pt x="30550" y="136427"/>
                        <a:pt x="0" y="105887"/>
                        <a:pt x="0" y="68214"/>
                      </a:cubicBezTo>
                      <a:cubicBezTo>
                        <a:pt x="0" y="30540"/>
                        <a:pt x="30550" y="0"/>
                        <a:pt x="68236" y="0"/>
                      </a:cubicBezTo>
                      <a:cubicBezTo>
                        <a:pt x="105922" y="0"/>
                        <a:pt x="136472" y="30540"/>
                        <a:pt x="136472" y="682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" name="Freeform 169">
                  <a:extLst>
                    <a:ext uri="{FF2B5EF4-FFF2-40B4-BE49-F238E27FC236}">
                      <a16:creationId xmlns:a16="http://schemas.microsoft.com/office/drawing/2014/main" id="{0A096E5D-4A84-3F4E-99FE-7010DCB53C91}"/>
                    </a:ext>
                  </a:extLst>
                </p:cNvPr>
                <p:cNvSpPr/>
                <p:nvPr/>
              </p:nvSpPr>
              <p:spPr>
                <a:xfrm>
                  <a:off x="12474598" y="6582675"/>
                  <a:ext cx="136471" cy="136427"/>
                </a:xfrm>
                <a:custGeom>
                  <a:avLst/>
                  <a:gdLst>
                    <a:gd name="connsiteX0" fmla="*/ 136472 w 136471"/>
                    <a:gd name="connsiteY0" fmla="*/ 68214 h 136427"/>
                    <a:gd name="connsiteX1" fmla="*/ 68236 w 136471"/>
                    <a:gd name="connsiteY1" fmla="*/ 136427 h 136427"/>
                    <a:gd name="connsiteX2" fmla="*/ 0 w 136471"/>
                    <a:gd name="connsiteY2" fmla="*/ 68214 h 136427"/>
                    <a:gd name="connsiteX3" fmla="*/ 68236 w 136471"/>
                    <a:gd name="connsiteY3" fmla="*/ 0 h 136427"/>
                    <a:gd name="connsiteX4" fmla="*/ 136472 w 136471"/>
                    <a:gd name="connsiteY4" fmla="*/ 68214 h 13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471" h="136427">
                      <a:moveTo>
                        <a:pt x="136472" y="68214"/>
                      </a:moveTo>
                      <a:cubicBezTo>
                        <a:pt x="136472" y="105887"/>
                        <a:pt x="105921" y="136427"/>
                        <a:pt x="68236" y="136427"/>
                      </a:cubicBezTo>
                      <a:cubicBezTo>
                        <a:pt x="30550" y="136427"/>
                        <a:pt x="0" y="105887"/>
                        <a:pt x="0" y="68214"/>
                      </a:cubicBezTo>
                      <a:cubicBezTo>
                        <a:pt x="0" y="30540"/>
                        <a:pt x="30550" y="0"/>
                        <a:pt x="68236" y="0"/>
                      </a:cubicBezTo>
                      <a:cubicBezTo>
                        <a:pt x="105921" y="0"/>
                        <a:pt x="136472" y="30540"/>
                        <a:pt x="136472" y="682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" name="Freeform 170">
                  <a:extLst>
                    <a:ext uri="{FF2B5EF4-FFF2-40B4-BE49-F238E27FC236}">
                      <a16:creationId xmlns:a16="http://schemas.microsoft.com/office/drawing/2014/main" id="{C3B48A87-9C60-CA41-900D-1E8A5591F542}"/>
                    </a:ext>
                  </a:extLst>
                </p:cNvPr>
                <p:cNvSpPr/>
                <p:nvPr/>
              </p:nvSpPr>
              <p:spPr>
                <a:xfrm>
                  <a:off x="12474598" y="6992337"/>
                  <a:ext cx="136471" cy="136427"/>
                </a:xfrm>
                <a:custGeom>
                  <a:avLst/>
                  <a:gdLst>
                    <a:gd name="connsiteX0" fmla="*/ 136472 w 136471"/>
                    <a:gd name="connsiteY0" fmla="*/ 68214 h 136427"/>
                    <a:gd name="connsiteX1" fmla="*/ 68236 w 136471"/>
                    <a:gd name="connsiteY1" fmla="*/ 136427 h 136427"/>
                    <a:gd name="connsiteX2" fmla="*/ 0 w 136471"/>
                    <a:gd name="connsiteY2" fmla="*/ 68214 h 136427"/>
                    <a:gd name="connsiteX3" fmla="*/ 68236 w 136471"/>
                    <a:gd name="connsiteY3" fmla="*/ 0 h 136427"/>
                    <a:gd name="connsiteX4" fmla="*/ 136472 w 136471"/>
                    <a:gd name="connsiteY4" fmla="*/ 68214 h 13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471" h="136427">
                      <a:moveTo>
                        <a:pt x="136472" y="68214"/>
                      </a:moveTo>
                      <a:cubicBezTo>
                        <a:pt x="136472" y="105887"/>
                        <a:pt x="105921" y="136427"/>
                        <a:pt x="68236" y="136427"/>
                      </a:cubicBezTo>
                      <a:cubicBezTo>
                        <a:pt x="30550" y="136427"/>
                        <a:pt x="0" y="105887"/>
                        <a:pt x="0" y="68214"/>
                      </a:cubicBezTo>
                      <a:cubicBezTo>
                        <a:pt x="0" y="30540"/>
                        <a:pt x="30550" y="0"/>
                        <a:pt x="68236" y="0"/>
                      </a:cubicBezTo>
                      <a:cubicBezTo>
                        <a:pt x="105921" y="0"/>
                        <a:pt x="136472" y="30540"/>
                        <a:pt x="136472" y="682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" name="Freeform 171">
                  <a:extLst>
                    <a:ext uri="{FF2B5EF4-FFF2-40B4-BE49-F238E27FC236}">
                      <a16:creationId xmlns:a16="http://schemas.microsoft.com/office/drawing/2014/main" id="{E7A12190-5981-B642-A19E-BD3220FB9291}"/>
                    </a:ext>
                  </a:extLst>
                </p:cNvPr>
                <p:cNvSpPr/>
                <p:nvPr/>
              </p:nvSpPr>
              <p:spPr>
                <a:xfrm>
                  <a:off x="12119638" y="7197263"/>
                  <a:ext cx="136471" cy="136427"/>
                </a:xfrm>
                <a:custGeom>
                  <a:avLst/>
                  <a:gdLst>
                    <a:gd name="connsiteX0" fmla="*/ 136472 w 136471"/>
                    <a:gd name="connsiteY0" fmla="*/ 68214 h 136427"/>
                    <a:gd name="connsiteX1" fmla="*/ 68236 w 136471"/>
                    <a:gd name="connsiteY1" fmla="*/ 136427 h 136427"/>
                    <a:gd name="connsiteX2" fmla="*/ 0 w 136471"/>
                    <a:gd name="connsiteY2" fmla="*/ 68214 h 136427"/>
                    <a:gd name="connsiteX3" fmla="*/ 68236 w 136471"/>
                    <a:gd name="connsiteY3" fmla="*/ 0 h 136427"/>
                    <a:gd name="connsiteX4" fmla="*/ 136472 w 136471"/>
                    <a:gd name="connsiteY4" fmla="*/ 68214 h 13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471" h="136427">
                      <a:moveTo>
                        <a:pt x="136472" y="68214"/>
                      </a:moveTo>
                      <a:cubicBezTo>
                        <a:pt x="136472" y="105887"/>
                        <a:pt x="105921" y="136427"/>
                        <a:pt x="68236" y="136427"/>
                      </a:cubicBezTo>
                      <a:cubicBezTo>
                        <a:pt x="30550" y="136427"/>
                        <a:pt x="0" y="105887"/>
                        <a:pt x="0" y="68214"/>
                      </a:cubicBezTo>
                      <a:cubicBezTo>
                        <a:pt x="0" y="30540"/>
                        <a:pt x="30550" y="0"/>
                        <a:pt x="68236" y="0"/>
                      </a:cubicBezTo>
                      <a:cubicBezTo>
                        <a:pt x="105922" y="0"/>
                        <a:pt x="136472" y="30540"/>
                        <a:pt x="136472" y="682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" name="Freeform 172">
                  <a:extLst>
                    <a:ext uri="{FF2B5EF4-FFF2-40B4-BE49-F238E27FC236}">
                      <a16:creationId xmlns:a16="http://schemas.microsoft.com/office/drawing/2014/main" id="{19E2B253-6643-A14F-9167-215871439134}"/>
                    </a:ext>
                  </a:extLst>
                </p:cNvPr>
                <p:cNvSpPr/>
                <p:nvPr/>
              </p:nvSpPr>
              <p:spPr>
                <a:xfrm>
                  <a:off x="11927381" y="6595310"/>
                  <a:ext cx="520987" cy="520818"/>
                </a:xfrm>
                <a:custGeom>
                  <a:avLst/>
                  <a:gdLst>
                    <a:gd name="connsiteX0" fmla="*/ 520987 w 520987"/>
                    <a:gd name="connsiteY0" fmla="*/ 260409 h 520818"/>
                    <a:gd name="connsiteX1" fmla="*/ 260494 w 520987"/>
                    <a:gd name="connsiteY1" fmla="*/ 520818 h 520818"/>
                    <a:gd name="connsiteX2" fmla="*/ 0 w 520987"/>
                    <a:gd name="connsiteY2" fmla="*/ 260409 h 520818"/>
                    <a:gd name="connsiteX3" fmla="*/ 260494 w 520987"/>
                    <a:gd name="connsiteY3" fmla="*/ 0 h 520818"/>
                    <a:gd name="connsiteX4" fmla="*/ 520987 w 520987"/>
                    <a:gd name="connsiteY4" fmla="*/ 260409 h 520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0987" h="520818">
                      <a:moveTo>
                        <a:pt x="520987" y="260409"/>
                      </a:moveTo>
                      <a:cubicBezTo>
                        <a:pt x="520987" y="404229"/>
                        <a:pt x="404360" y="520818"/>
                        <a:pt x="260494" y="520818"/>
                      </a:cubicBezTo>
                      <a:cubicBezTo>
                        <a:pt x="116627" y="520818"/>
                        <a:pt x="0" y="404229"/>
                        <a:pt x="0" y="260409"/>
                      </a:cubicBezTo>
                      <a:cubicBezTo>
                        <a:pt x="0" y="116589"/>
                        <a:pt x="116627" y="0"/>
                        <a:pt x="260494" y="0"/>
                      </a:cubicBezTo>
                      <a:cubicBezTo>
                        <a:pt x="404360" y="0"/>
                        <a:pt x="520987" y="116589"/>
                        <a:pt x="520987" y="26040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B</a:t>
                  </a:r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592271E5-CAF5-9A4A-AC12-182F4C38C72C}"/>
                  </a:ext>
                </a:extLst>
              </p:cNvPr>
              <p:cNvGrpSpPr/>
              <p:nvPr/>
            </p:nvGrpSpPr>
            <p:grpSpPr>
              <a:xfrm>
                <a:off x="5871882" y="7194457"/>
                <a:ext cx="3055141" cy="3143188"/>
                <a:chOff x="11723279" y="6377843"/>
                <a:chExt cx="929071" cy="955847"/>
              </a:xfrm>
            </p:grpSpPr>
            <p:sp>
              <p:nvSpPr>
                <p:cNvPr id="187" name="Freeform 186">
                  <a:extLst>
                    <a:ext uri="{FF2B5EF4-FFF2-40B4-BE49-F238E27FC236}">
                      <a16:creationId xmlns:a16="http://schemas.microsoft.com/office/drawing/2014/main" id="{F0A7BB09-58E8-9F4F-89AF-707799A024F6}"/>
                    </a:ext>
                  </a:extLst>
                </p:cNvPr>
                <p:cNvSpPr/>
                <p:nvPr/>
              </p:nvSpPr>
              <p:spPr>
                <a:xfrm>
                  <a:off x="12173144" y="6391334"/>
                  <a:ext cx="29556" cy="928770"/>
                </a:xfrm>
                <a:custGeom>
                  <a:avLst/>
                  <a:gdLst>
                    <a:gd name="connsiteX0" fmla="*/ 0 w 29556"/>
                    <a:gd name="connsiteY0" fmla="*/ 0 h 928770"/>
                    <a:gd name="connsiteX1" fmla="*/ 29556 w 29556"/>
                    <a:gd name="connsiteY1" fmla="*/ 0 h 928770"/>
                    <a:gd name="connsiteX2" fmla="*/ 29556 w 29556"/>
                    <a:gd name="connsiteY2" fmla="*/ 928770 h 928770"/>
                    <a:gd name="connsiteX3" fmla="*/ 0 w 29556"/>
                    <a:gd name="connsiteY3" fmla="*/ 928770 h 928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556" h="928770">
                      <a:moveTo>
                        <a:pt x="0" y="0"/>
                      </a:moveTo>
                      <a:lnTo>
                        <a:pt x="29556" y="0"/>
                      </a:lnTo>
                      <a:lnTo>
                        <a:pt x="29556" y="928770"/>
                      </a:lnTo>
                      <a:lnTo>
                        <a:pt x="0" y="928770"/>
                      </a:lnTo>
                      <a:close/>
                    </a:path>
                  </a:pathLst>
                </a:custGeom>
                <a:solidFill>
                  <a:schemeClr val="tx1">
                    <a:lumMod val="20000"/>
                    <a:lumOff val="80000"/>
                  </a:schemeClr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" name="Freeform 187">
                  <a:extLst>
                    <a:ext uri="{FF2B5EF4-FFF2-40B4-BE49-F238E27FC236}">
                      <a16:creationId xmlns:a16="http://schemas.microsoft.com/office/drawing/2014/main" id="{98431010-C9DC-EC47-8839-5A9B3089A0BF}"/>
                    </a:ext>
                  </a:extLst>
                </p:cNvPr>
                <p:cNvSpPr/>
                <p:nvPr/>
              </p:nvSpPr>
              <p:spPr>
                <a:xfrm rot="19799999">
                  <a:off x="11723279" y="6841154"/>
                  <a:ext cx="929071" cy="29546"/>
                </a:xfrm>
                <a:custGeom>
                  <a:avLst/>
                  <a:gdLst>
                    <a:gd name="connsiteX0" fmla="*/ -28 w 929071"/>
                    <a:gd name="connsiteY0" fmla="*/ -56 h 29546"/>
                    <a:gd name="connsiteX1" fmla="*/ 929044 w 929071"/>
                    <a:gd name="connsiteY1" fmla="*/ -56 h 29546"/>
                    <a:gd name="connsiteX2" fmla="*/ 929044 w 929071"/>
                    <a:gd name="connsiteY2" fmla="*/ 29491 h 29546"/>
                    <a:gd name="connsiteX3" fmla="*/ -28 w 929071"/>
                    <a:gd name="connsiteY3" fmla="*/ 29491 h 2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9071" h="29546">
                      <a:moveTo>
                        <a:pt x="-28" y="-56"/>
                      </a:moveTo>
                      <a:lnTo>
                        <a:pt x="929044" y="-56"/>
                      </a:lnTo>
                      <a:lnTo>
                        <a:pt x="929044" y="29491"/>
                      </a:lnTo>
                      <a:lnTo>
                        <a:pt x="-28" y="29491"/>
                      </a:lnTo>
                      <a:close/>
                    </a:path>
                  </a:pathLst>
                </a:custGeom>
                <a:solidFill>
                  <a:schemeClr val="tx1">
                    <a:lumMod val="20000"/>
                    <a:lumOff val="80000"/>
                  </a:schemeClr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" name="Freeform 188">
                  <a:extLst>
                    <a:ext uri="{FF2B5EF4-FFF2-40B4-BE49-F238E27FC236}">
                      <a16:creationId xmlns:a16="http://schemas.microsoft.com/office/drawing/2014/main" id="{7B668844-696C-A544-A49B-77578555E69B}"/>
                    </a:ext>
                  </a:extLst>
                </p:cNvPr>
                <p:cNvSpPr/>
                <p:nvPr/>
              </p:nvSpPr>
              <p:spPr>
                <a:xfrm rot="18000001">
                  <a:off x="12173179" y="6391329"/>
                  <a:ext cx="29556" cy="928769"/>
                </a:xfrm>
                <a:custGeom>
                  <a:avLst/>
                  <a:gdLst>
                    <a:gd name="connsiteX0" fmla="*/ -28 w 29556"/>
                    <a:gd name="connsiteY0" fmla="*/ -56 h 928769"/>
                    <a:gd name="connsiteX1" fmla="*/ 29529 w 29556"/>
                    <a:gd name="connsiteY1" fmla="*/ -56 h 928769"/>
                    <a:gd name="connsiteX2" fmla="*/ 29529 w 29556"/>
                    <a:gd name="connsiteY2" fmla="*/ 928714 h 928769"/>
                    <a:gd name="connsiteX3" fmla="*/ -28 w 29556"/>
                    <a:gd name="connsiteY3" fmla="*/ 928714 h 928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556" h="928769">
                      <a:moveTo>
                        <a:pt x="-28" y="-56"/>
                      </a:moveTo>
                      <a:lnTo>
                        <a:pt x="29529" y="-56"/>
                      </a:lnTo>
                      <a:lnTo>
                        <a:pt x="29529" y="928714"/>
                      </a:lnTo>
                      <a:lnTo>
                        <a:pt x="-28" y="928714"/>
                      </a:lnTo>
                      <a:close/>
                    </a:path>
                  </a:pathLst>
                </a:custGeom>
                <a:solidFill>
                  <a:schemeClr val="tx1">
                    <a:lumMod val="20000"/>
                    <a:lumOff val="80000"/>
                  </a:schemeClr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" name="Freeform 189">
                  <a:extLst>
                    <a:ext uri="{FF2B5EF4-FFF2-40B4-BE49-F238E27FC236}">
                      <a16:creationId xmlns:a16="http://schemas.microsoft.com/office/drawing/2014/main" id="{7B5BAF92-A8E8-4B4E-A67F-944682990FC8}"/>
                    </a:ext>
                  </a:extLst>
                </p:cNvPr>
                <p:cNvSpPr/>
                <p:nvPr/>
              </p:nvSpPr>
              <p:spPr>
                <a:xfrm>
                  <a:off x="11818184" y="6428956"/>
                  <a:ext cx="739379" cy="853526"/>
                </a:xfrm>
                <a:custGeom>
                  <a:avLst/>
                  <a:gdLst>
                    <a:gd name="connsiteX0" fmla="*/ 369662 w 739379"/>
                    <a:gd name="connsiteY0" fmla="*/ 853471 h 853526"/>
                    <a:gd name="connsiteX1" fmla="*/ -28 w 739379"/>
                    <a:gd name="connsiteY1" fmla="*/ 640089 h 853526"/>
                    <a:gd name="connsiteX2" fmla="*/ -28 w 739379"/>
                    <a:gd name="connsiteY2" fmla="*/ 213326 h 853526"/>
                    <a:gd name="connsiteX3" fmla="*/ 369662 w 739379"/>
                    <a:gd name="connsiteY3" fmla="*/ -56 h 853526"/>
                    <a:gd name="connsiteX4" fmla="*/ 739352 w 739379"/>
                    <a:gd name="connsiteY4" fmla="*/ 213326 h 853526"/>
                    <a:gd name="connsiteX5" fmla="*/ 739352 w 739379"/>
                    <a:gd name="connsiteY5" fmla="*/ 640089 h 853526"/>
                    <a:gd name="connsiteX6" fmla="*/ 29529 w 739379"/>
                    <a:gd name="connsiteY6" fmla="*/ 622988 h 853526"/>
                    <a:gd name="connsiteX7" fmla="*/ 369662 w 739379"/>
                    <a:gd name="connsiteY7" fmla="*/ 819363 h 853526"/>
                    <a:gd name="connsiteX8" fmla="*/ 709796 w 739379"/>
                    <a:gd name="connsiteY8" fmla="*/ 622988 h 853526"/>
                    <a:gd name="connsiteX9" fmla="*/ 709796 w 739379"/>
                    <a:gd name="connsiteY9" fmla="*/ 230332 h 853526"/>
                    <a:gd name="connsiteX10" fmla="*/ 369662 w 739379"/>
                    <a:gd name="connsiteY10" fmla="*/ 34051 h 853526"/>
                    <a:gd name="connsiteX11" fmla="*/ 29529 w 739379"/>
                    <a:gd name="connsiteY11" fmla="*/ 230332 h 85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39379" h="853526">
                      <a:moveTo>
                        <a:pt x="369662" y="853471"/>
                      </a:moveTo>
                      <a:lnTo>
                        <a:pt x="-28" y="640089"/>
                      </a:lnTo>
                      <a:lnTo>
                        <a:pt x="-28" y="213326"/>
                      </a:lnTo>
                      <a:lnTo>
                        <a:pt x="369662" y="-56"/>
                      </a:lnTo>
                      <a:lnTo>
                        <a:pt x="739352" y="213326"/>
                      </a:lnTo>
                      <a:lnTo>
                        <a:pt x="739352" y="640089"/>
                      </a:lnTo>
                      <a:close/>
                      <a:moveTo>
                        <a:pt x="29529" y="622988"/>
                      </a:moveTo>
                      <a:lnTo>
                        <a:pt x="369662" y="819363"/>
                      </a:lnTo>
                      <a:lnTo>
                        <a:pt x="709796" y="622988"/>
                      </a:lnTo>
                      <a:lnTo>
                        <a:pt x="709796" y="230332"/>
                      </a:lnTo>
                      <a:lnTo>
                        <a:pt x="369662" y="34051"/>
                      </a:lnTo>
                      <a:lnTo>
                        <a:pt x="29529" y="230332"/>
                      </a:lnTo>
                      <a:close/>
                    </a:path>
                  </a:pathLst>
                </a:custGeom>
                <a:solidFill>
                  <a:schemeClr val="tx1">
                    <a:lumMod val="20000"/>
                    <a:lumOff val="80000"/>
                  </a:schemeClr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 190">
                  <a:extLst>
                    <a:ext uri="{FF2B5EF4-FFF2-40B4-BE49-F238E27FC236}">
                      <a16:creationId xmlns:a16="http://schemas.microsoft.com/office/drawing/2014/main" id="{5C464376-9AF2-234F-A095-E93E3D096CB5}"/>
                    </a:ext>
                  </a:extLst>
                </p:cNvPr>
                <p:cNvSpPr/>
                <p:nvPr/>
              </p:nvSpPr>
              <p:spPr>
                <a:xfrm>
                  <a:off x="12119638" y="6377843"/>
                  <a:ext cx="136471" cy="136427"/>
                </a:xfrm>
                <a:custGeom>
                  <a:avLst/>
                  <a:gdLst>
                    <a:gd name="connsiteX0" fmla="*/ 136472 w 136471"/>
                    <a:gd name="connsiteY0" fmla="*/ 68214 h 136427"/>
                    <a:gd name="connsiteX1" fmla="*/ 68236 w 136471"/>
                    <a:gd name="connsiteY1" fmla="*/ 136427 h 136427"/>
                    <a:gd name="connsiteX2" fmla="*/ 0 w 136471"/>
                    <a:gd name="connsiteY2" fmla="*/ 68214 h 136427"/>
                    <a:gd name="connsiteX3" fmla="*/ 68236 w 136471"/>
                    <a:gd name="connsiteY3" fmla="*/ 0 h 136427"/>
                    <a:gd name="connsiteX4" fmla="*/ 136472 w 136471"/>
                    <a:gd name="connsiteY4" fmla="*/ 68214 h 13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471" h="136427">
                      <a:moveTo>
                        <a:pt x="136472" y="68214"/>
                      </a:moveTo>
                      <a:cubicBezTo>
                        <a:pt x="136472" y="105887"/>
                        <a:pt x="105921" y="136427"/>
                        <a:pt x="68236" y="136427"/>
                      </a:cubicBezTo>
                      <a:cubicBezTo>
                        <a:pt x="30550" y="136427"/>
                        <a:pt x="0" y="105887"/>
                        <a:pt x="0" y="68214"/>
                      </a:cubicBezTo>
                      <a:cubicBezTo>
                        <a:pt x="0" y="30540"/>
                        <a:pt x="30550" y="0"/>
                        <a:pt x="68236" y="0"/>
                      </a:cubicBezTo>
                      <a:cubicBezTo>
                        <a:pt x="105922" y="0"/>
                        <a:pt x="136472" y="30540"/>
                        <a:pt x="136472" y="6821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" name="Freeform 191">
                  <a:extLst>
                    <a:ext uri="{FF2B5EF4-FFF2-40B4-BE49-F238E27FC236}">
                      <a16:creationId xmlns:a16="http://schemas.microsoft.com/office/drawing/2014/main" id="{C3510B58-449E-624E-A46A-264CAFE2655A}"/>
                    </a:ext>
                  </a:extLst>
                </p:cNvPr>
                <p:cNvSpPr/>
                <p:nvPr/>
              </p:nvSpPr>
              <p:spPr>
                <a:xfrm>
                  <a:off x="11764774" y="6582675"/>
                  <a:ext cx="136471" cy="136427"/>
                </a:xfrm>
                <a:custGeom>
                  <a:avLst/>
                  <a:gdLst>
                    <a:gd name="connsiteX0" fmla="*/ 136472 w 136471"/>
                    <a:gd name="connsiteY0" fmla="*/ 68214 h 136427"/>
                    <a:gd name="connsiteX1" fmla="*/ 68236 w 136471"/>
                    <a:gd name="connsiteY1" fmla="*/ 136427 h 136427"/>
                    <a:gd name="connsiteX2" fmla="*/ 0 w 136471"/>
                    <a:gd name="connsiteY2" fmla="*/ 68214 h 136427"/>
                    <a:gd name="connsiteX3" fmla="*/ 68236 w 136471"/>
                    <a:gd name="connsiteY3" fmla="*/ 0 h 136427"/>
                    <a:gd name="connsiteX4" fmla="*/ 136472 w 136471"/>
                    <a:gd name="connsiteY4" fmla="*/ 68214 h 13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471" h="136427">
                      <a:moveTo>
                        <a:pt x="136472" y="68214"/>
                      </a:moveTo>
                      <a:cubicBezTo>
                        <a:pt x="136472" y="105887"/>
                        <a:pt x="105921" y="136427"/>
                        <a:pt x="68236" y="136427"/>
                      </a:cubicBezTo>
                      <a:cubicBezTo>
                        <a:pt x="30550" y="136427"/>
                        <a:pt x="0" y="105887"/>
                        <a:pt x="0" y="68214"/>
                      </a:cubicBezTo>
                      <a:cubicBezTo>
                        <a:pt x="0" y="30540"/>
                        <a:pt x="30550" y="0"/>
                        <a:pt x="68236" y="0"/>
                      </a:cubicBezTo>
                      <a:cubicBezTo>
                        <a:pt x="105922" y="0"/>
                        <a:pt x="136472" y="30540"/>
                        <a:pt x="136472" y="6821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" name="Freeform 192">
                  <a:extLst>
                    <a:ext uri="{FF2B5EF4-FFF2-40B4-BE49-F238E27FC236}">
                      <a16:creationId xmlns:a16="http://schemas.microsoft.com/office/drawing/2014/main" id="{C6BAF90E-21D2-DD46-9A3F-BE6002AD6EA4}"/>
                    </a:ext>
                  </a:extLst>
                </p:cNvPr>
                <p:cNvSpPr/>
                <p:nvPr/>
              </p:nvSpPr>
              <p:spPr>
                <a:xfrm>
                  <a:off x="11764774" y="6992337"/>
                  <a:ext cx="136471" cy="136427"/>
                </a:xfrm>
                <a:custGeom>
                  <a:avLst/>
                  <a:gdLst>
                    <a:gd name="connsiteX0" fmla="*/ 136472 w 136471"/>
                    <a:gd name="connsiteY0" fmla="*/ 68214 h 136427"/>
                    <a:gd name="connsiteX1" fmla="*/ 68236 w 136471"/>
                    <a:gd name="connsiteY1" fmla="*/ 136427 h 136427"/>
                    <a:gd name="connsiteX2" fmla="*/ 0 w 136471"/>
                    <a:gd name="connsiteY2" fmla="*/ 68214 h 136427"/>
                    <a:gd name="connsiteX3" fmla="*/ 68236 w 136471"/>
                    <a:gd name="connsiteY3" fmla="*/ 0 h 136427"/>
                    <a:gd name="connsiteX4" fmla="*/ 136472 w 136471"/>
                    <a:gd name="connsiteY4" fmla="*/ 68214 h 13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471" h="136427">
                      <a:moveTo>
                        <a:pt x="136472" y="68214"/>
                      </a:moveTo>
                      <a:cubicBezTo>
                        <a:pt x="136472" y="105887"/>
                        <a:pt x="105921" y="136427"/>
                        <a:pt x="68236" y="136427"/>
                      </a:cubicBezTo>
                      <a:cubicBezTo>
                        <a:pt x="30550" y="136427"/>
                        <a:pt x="0" y="105887"/>
                        <a:pt x="0" y="68214"/>
                      </a:cubicBezTo>
                      <a:cubicBezTo>
                        <a:pt x="0" y="30540"/>
                        <a:pt x="30550" y="0"/>
                        <a:pt x="68236" y="0"/>
                      </a:cubicBezTo>
                      <a:cubicBezTo>
                        <a:pt x="105922" y="0"/>
                        <a:pt x="136472" y="30540"/>
                        <a:pt x="136472" y="6821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" name="Freeform 193">
                  <a:extLst>
                    <a:ext uri="{FF2B5EF4-FFF2-40B4-BE49-F238E27FC236}">
                      <a16:creationId xmlns:a16="http://schemas.microsoft.com/office/drawing/2014/main" id="{266477F8-20DE-8A43-95B2-56E318C8776D}"/>
                    </a:ext>
                  </a:extLst>
                </p:cNvPr>
                <p:cNvSpPr/>
                <p:nvPr/>
              </p:nvSpPr>
              <p:spPr>
                <a:xfrm>
                  <a:off x="12474598" y="6582675"/>
                  <a:ext cx="136471" cy="136427"/>
                </a:xfrm>
                <a:custGeom>
                  <a:avLst/>
                  <a:gdLst>
                    <a:gd name="connsiteX0" fmla="*/ 136472 w 136471"/>
                    <a:gd name="connsiteY0" fmla="*/ 68214 h 136427"/>
                    <a:gd name="connsiteX1" fmla="*/ 68236 w 136471"/>
                    <a:gd name="connsiteY1" fmla="*/ 136427 h 136427"/>
                    <a:gd name="connsiteX2" fmla="*/ 0 w 136471"/>
                    <a:gd name="connsiteY2" fmla="*/ 68214 h 136427"/>
                    <a:gd name="connsiteX3" fmla="*/ 68236 w 136471"/>
                    <a:gd name="connsiteY3" fmla="*/ 0 h 136427"/>
                    <a:gd name="connsiteX4" fmla="*/ 136472 w 136471"/>
                    <a:gd name="connsiteY4" fmla="*/ 68214 h 13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471" h="136427">
                      <a:moveTo>
                        <a:pt x="136472" y="68214"/>
                      </a:moveTo>
                      <a:cubicBezTo>
                        <a:pt x="136472" y="105887"/>
                        <a:pt x="105921" y="136427"/>
                        <a:pt x="68236" y="136427"/>
                      </a:cubicBezTo>
                      <a:cubicBezTo>
                        <a:pt x="30550" y="136427"/>
                        <a:pt x="0" y="105887"/>
                        <a:pt x="0" y="68214"/>
                      </a:cubicBezTo>
                      <a:cubicBezTo>
                        <a:pt x="0" y="30540"/>
                        <a:pt x="30550" y="0"/>
                        <a:pt x="68236" y="0"/>
                      </a:cubicBezTo>
                      <a:cubicBezTo>
                        <a:pt x="105921" y="0"/>
                        <a:pt x="136472" y="30540"/>
                        <a:pt x="136472" y="6821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5" name="Freeform 194">
                  <a:extLst>
                    <a:ext uri="{FF2B5EF4-FFF2-40B4-BE49-F238E27FC236}">
                      <a16:creationId xmlns:a16="http://schemas.microsoft.com/office/drawing/2014/main" id="{546DD69F-F736-3D4F-9844-D9A475F84F3F}"/>
                    </a:ext>
                  </a:extLst>
                </p:cNvPr>
                <p:cNvSpPr/>
                <p:nvPr/>
              </p:nvSpPr>
              <p:spPr>
                <a:xfrm>
                  <a:off x="12474598" y="6992337"/>
                  <a:ext cx="136471" cy="136427"/>
                </a:xfrm>
                <a:custGeom>
                  <a:avLst/>
                  <a:gdLst>
                    <a:gd name="connsiteX0" fmla="*/ 136472 w 136471"/>
                    <a:gd name="connsiteY0" fmla="*/ 68214 h 136427"/>
                    <a:gd name="connsiteX1" fmla="*/ 68236 w 136471"/>
                    <a:gd name="connsiteY1" fmla="*/ 136427 h 136427"/>
                    <a:gd name="connsiteX2" fmla="*/ 0 w 136471"/>
                    <a:gd name="connsiteY2" fmla="*/ 68214 h 136427"/>
                    <a:gd name="connsiteX3" fmla="*/ 68236 w 136471"/>
                    <a:gd name="connsiteY3" fmla="*/ 0 h 136427"/>
                    <a:gd name="connsiteX4" fmla="*/ 136472 w 136471"/>
                    <a:gd name="connsiteY4" fmla="*/ 68214 h 13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471" h="136427">
                      <a:moveTo>
                        <a:pt x="136472" y="68214"/>
                      </a:moveTo>
                      <a:cubicBezTo>
                        <a:pt x="136472" y="105887"/>
                        <a:pt x="105921" y="136427"/>
                        <a:pt x="68236" y="136427"/>
                      </a:cubicBezTo>
                      <a:cubicBezTo>
                        <a:pt x="30550" y="136427"/>
                        <a:pt x="0" y="105887"/>
                        <a:pt x="0" y="68214"/>
                      </a:cubicBezTo>
                      <a:cubicBezTo>
                        <a:pt x="0" y="30540"/>
                        <a:pt x="30550" y="0"/>
                        <a:pt x="68236" y="0"/>
                      </a:cubicBezTo>
                      <a:cubicBezTo>
                        <a:pt x="105921" y="0"/>
                        <a:pt x="136472" y="30540"/>
                        <a:pt x="136472" y="6821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6" name="Freeform 195">
                  <a:extLst>
                    <a:ext uri="{FF2B5EF4-FFF2-40B4-BE49-F238E27FC236}">
                      <a16:creationId xmlns:a16="http://schemas.microsoft.com/office/drawing/2014/main" id="{1E2A0535-6B08-D442-831A-0C04D5420513}"/>
                    </a:ext>
                  </a:extLst>
                </p:cNvPr>
                <p:cNvSpPr/>
                <p:nvPr/>
              </p:nvSpPr>
              <p:spPr>
                <a:xfrm>
                  <a:off x="12119638" y="7197263"/>
                  <a:ext cx="136471" cy="136427"/>
                </a:xfrm>
                <a:custGeom>
                  <a:avLst/>
                  <a:gdLst>
                    <a:gd name="connsiteX0" fmla="*/ 136472 w 136471"/>
                    <a:gd name="connsiteY0" fmla="*/ 68214 h 136427"/>
                    <a:gd name="connsiteX1" fmla="*/ 68236 w 136471"/>
                    <a:gd name="connsiteY1" fmla="*/ 136427 h 136427"/>
                    <a:gd name="connsiteX2" fmla="*/ 0 w 136471"/>
                    <a:gd name="connsiteY2" fmla="*/ 68214 h 136427"/>
                    <a:gd name="connsiteX3" fmla="*/ 68236 w 136471"/>
                    <a:gd name="connsiteY3" fmla="*/ 0 h 136427"/>
                    <a:gd name="connsiteX4" fmla="*/ 136472 w 136471"/>
                    <a:gd name="connsiteY4" fmla="*/ 68214 h 13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471" h="136427">
                      <a:moveTo>
                        <a:pt x="136472" y="68214"/>
                      </a:moveTo>
                      <a:cubicBezTo>
                        <a:pt x="136472" y="105887"/>
                        <a:pt x="105921" y="136427"/>
                        <a:pt x="68236" y="136427"/>
                      </a:cubicBezTo>
                      <a:cubicBezTo>
                        <a:pt x="30550" y="136427"/>
                        <a:pt x="0" y="105887"/>
                        <a:pt x="0" y="68214"/>
                      </a:cubicBezTo>
                      <a:cubicBezTo>
                        <a:pt x="0" y="30540"/>
                        <a:pt x="30550" y="0"/>
                        <a:pt x="68236" y="0"/>
                      </a:cubicBezTo>
                      <a:cubicBezTo>
                        <a:pt x="105922" y="0"/>
                        <a:pt x="136472" y="30540"/>
                        <a:pt x="136472" y="6821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7" name="Freeform 196">
                  <a:extLst>
                    <a:ext uri="{FF2B5EF4-FFF2-40B4-BE49-F238E27FC236}">
                      <a16:creationId xmlns:a16="http://schemas.microsoft.com/office/drawing/2014/main" id="{5EB7F1A5-D7F5-924B-9C50-96DE36E3511B}"/>
                    </a:ext>
                  </a:extLst>
                </p:cNvPr>
                <p:cNvSpPr/>
                <p:nvPr/>
              </p:nvSpPr>
              <p:spPr>
                <a:xfrm>
                  <a:off x="11927381" y="6595310"/>
                  <a:ext cx="520987" cy="520818"/>
                </a:xfrm>
                <a:custGeom>
                  <a:avLst/>
                  <a:gdLst>
                    <a:gd name="connsiteX0" fmla="*/ 520987 w 520987"/>
                    <a:gd name="connsiteY0" fmla="*/ 260409 h 520818"/>
                    <a:gd name="connsiteX1" fmla="*/ 260494 w 520987"/>
                    <a:gd name="connsiteY1" fmla="*/ 520818 h 520818"/>
                    <a:gd name="connsiteX2" fmla="*/ 0 w 520987"/>
                    <a:gd name="connsiteY2" fmla="*/ 260409 h 520818"/>
                    <a:gd name="connsiteX3" fmla="*/ 260494 w 520987"/>
                    <a:gd name="connsiteY3" fmla="*/ 0 h 520818"/>
                    <a:gd name="connsiteX4" fmla="*/ 520987 w 520987"/>
                    <a:gd name="connsiteY4" fmla="*/ 260409 h 520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0987" h="520818">
                      <a:moveTo>
                        <a:pt x="520987" y="260409"/>
                      </a:moveTo>
                      <a:cubicBezTo>
                        <a:pt x="520987" y="404229"/>
                        <a:pt x="404360" y="520818"/>
                        <a:pt x="260494" y="520818"/>
                      </a:cubicBezTo>
                      <a:cubicBezTo>
                        <a:pt x="116627" y="520818"/>
                        <a:pt x="0" y="404229"/>
                        <a:pt x="0" y="260409"/>
                      </a:cubicBezTo>
                      <a:cubicBezTo>
                        <a:pt x="0" y="116589"/>
                        <a:pt x="116627" y="0"/>
                        <a:pt x="260494" y="0"/>
                      </a:cubicBezTo>
                      <a:cubicBezTo>
                        <a:pt x="404360" y="0"/>
                        <a:pt x="520987" y="116589"/>
                        <a:pt x="520987" y="26040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</a:t>
                  </a:r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C9133A2D-B00B-984F-B779-EAE36DE6945B}"/>
                  </a:ext>
                </a:extLst>
              </p:cNvPr>
              <p:cNvGrpSpPr/>
              <p:nvPr/>
            </p:nvGrpSpPr>
            <p:grpSpPr>
              <a:xfrm>
                <a:off x="4700432" y="9215135"/>
                <a:ext cx="3055141" cy="3143188"/>
                <a:chOff x="11723279" y="6377843"/>
                <a:chExt cx="929071" cy="955847"/>
              </a:xfrm>
            </p:grpSpPr>
            <p:sp>
              <p:nvSpPr>
                <p:cNvPr id="199" name="Freeform 198">
                  <a:extLst>
                    <a:ext uri="{FF2B5EF4-FFF2-40B4-BE49-F238E27FC236}">
                      <a16:creationId xmlns:a16="http://schemas.microsoft.com/office/drawing/2014/main" id="{7FD410C0-6D93-314D-8D30-8B4FE0C7D29B}"/>
                    </a:ext>
                  </a:extLst>
                </p:cNvPr>
                <p:cNvSpPr/>
                <p:nvPr/>
              </p:nvSpPr>
              <p:spPr>
                <a:xfrm>
                  <a:off x="12173144" y="6391334"/>
                  <a:ext cx="29556" cy="928770"/>
                </a:xfrm>
                <a:custGeom>
                  <a:avLst/>
                  <a:gdLst>
                    <a:gd name="connsiteX0" fmla="*/ 0 w 29556"/>
                    <a:gd name="connsiteY0" fmla="*/ 0 h 928770"/>
                    <a:gd name="connsiteX1" fmla="*/ 29556 w 29556"/>
                    <a:gd name="connsiteY1" fmla="*/ 0 h 928770"/>
                    <a:gd name="connsiteX2" fmla="*/ 29556 w 29556"/>
                    <a:gd name="connsiteY2" fmla="*/ 928770 h 928770"/>
                    <a:gd name="connsiteX3" fmla="*/ 0 w 29556"/>
                    <a:gd name="connsiteY3" fmla="*/ 928770 h 928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556" h="928770">
                      <a:moveTo>
                        <a:pt x="0" y="0"/>
                      </a:moveTo>
                      <a:lnTo>
                        <a:pt x="29556" y="0"/>
                      </a:lnTo>
                      <a:lnTo>
                        <a:pt x="29556" y="928770"/>
                      </a:lnTo>
                      <a:lnTo>
                        <a:pt x="0" y="928770"/>
                      </a:lnTo>
                      <a:close/>
                    </a:path>
                  </a:pathLst>
                </a:custGeom>
                <a:solidFill>
                  <a:schemeClr val="tx1">
                    <a:lumMod val="20000"/>
                    <a:lumOff val="80000"/>
                  </a:schemeClr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0" name="Freeform 199">
                  <a:extLst>
                    <a:ext uri="{FF2B5EF4-FFF2-40B4-BE49-F238E27FC236}">
                      <a16:creationId xmlns:a16="http://schemas.microsoft.com/office/drawing/2014/main" id="{E2DEC5B3-B4C5-314B-8354-63B4AA7306D1}"/>
                    </a:ext>
                  </a:extLst>
                </p:cNvPr>
                <p:cNvSpPr/>
                <p:nvPr/>
              </p:nvSpPr>
              <p:spPr>
                <a:xfrm rot="19799999">
                  <a:off x="11723279" y="6841154"/>
                  <a:ext cx="929071" cy="29546"/>
                </a:xfrm>
                <a:custGeom>
                  <a:avLst/>
                  <a:gdLst>
                    <a:gd name="connsiteX0" fmla="*/ -28 w 929071"/>
                    <a:gd name="connsiteY0" fmla="*/ -56 h 29546"/>
                    <a:gd name="connsiteX1" fmla="*/ 929044 w 929071"/>
                    <a:gd name="connsiteY1" fmla="*/ -56 h 29546"/>
                    <a:gd name="connsiteX2" fmla="*/ 929044 w 929071"/>
                    <a:gd name="connsiteY2" fmla="*/ 29491 h 29546"/>
                    <a:gd name="connsiteX3" fmla="*/ -28 w 929071"/>
                    <a:gd name="connsiteY3" fmla="*/ 29491 h 2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9071" h="29546">
                      <a:moveTo>
                        <a:pt x="-28" y="-56"/>
                      </a:moveTo>
                      <a:lnTo>
                        <a:pt x="929044" y="-56"/>
                      </a:lnTo>
                      <a:lnTo>
                        <a:pt x="929044" y="29491"/>
                      </a:lnTo>
                      <a:lnTo>
                        <a:pt x="-28" y="29491"/>
                      </a:lnTo>
                      <a:close/>
                    </a:path>
                  </a:pathLst>
                </a:custGeom>
                <a:solidFill>
                  <a:schemeClr val="tx1">
                    <a:lumMod val="20000"/>
                    <a:lumOff val="80000"/>
                  </a:schemeClr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1" name="Freeform 200">
                  <a:extLst>
                    <a:ext uri="{FF2B5EF4-FFF2-40B4-BE49-F238E27FC236}">
                      <a16:creationId xmlns:a16="http://schemas.microsoft.com/office/drawing/2014/main" id="{467BB93F-0817-C441-BE31-A79B459F50D7}"/>
                    </a:ext>
                  </a:extLst>
                </p:cNvPr>
                <p:cNvSpPr/>
                <p:nvPr/>
              </p:nvSpPr>
              <p:spPr>
                <a:xfrm rot="18000001">
                  <a:off x="12173179" y="6391329"/>
                  <a:ext cx="29556" cy="928769"/>
                </a:xfrm>
                <a:custGeom>
                  <a:avLst/>
                  <a:gdLst>
                    <a:gd name="connsiteX0" fmla="*/ -28 w 29556"/>
                    <a:gd name="connsiteY0" fmla="*/ -56 h 928769"/>
                    <a:gd name="connsiteX1" fmla="*/ 29529 w 29556"/>
                    <a:gd name="connsiteY1" fmla="*/ -56 h 928769"/>
                    <a:gd name="connsiteX2" fmla="*/ 29529 w 29556"/>
                    <a:gd name="connsiteY2" fmla="*/ 928714 h 928769"/>
                    <a:gd name="connsiteX3" fmla="*/ -28 w 29556"/>
                    <a:gd name="connsiteY3" fmla="*/ 928714 h 928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556" h="928769">
                      <a:moveTo>
                        <a:pt x="-28" y="-56"/>
                      </a:moveTo>
                      <a:lnTo>
                        <a:pt x="29529" y="-56"/>
                      </a:lnTo>
                      <a:lnTo>
                        <a:pt x="29529" y="928714"/>
                      </a:lnTo>
                      <a:lnTo>
                        <a:pt x="-28" y="928714"/>
                      </a:lnTo>
                      <a:close/>
                    </a:path>
                  </a:pathLst>
                </a:custGeom>
                <a:solidFill>
                  <a:schemeClr val="tx1">
                    <a:lumMod val="20000"/>
                    <a:lumOff val="80000"/>
                  </a:schemeClr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2" name="Freeform 201">
                  <a:extLst>
                    <a:ext uri="{FF2B5EF4-FFF2-40B4-BE49-F238E27FC236}">
                      <a16:creationId xmlns:a16="http://schemas.microsoft.com/office/drawing/2014/main" id="{53473FBD-3BBE-1E4C-B4F3-5CB85D035008}"/>
                    </a:ext>
                  </a:extLst>
                </p:cNvPr>
                <p:cNvSpPr/>
                <p:nvPr/>
              </p:nvSpPr>
              <p:spPr>
                <a:xfrm>
                  <a:off x="11818184" y="6428956"/>
                  <a:ext cx="739379" cy="853526"/>
                </a:xfrm>
                <a:custGeom>
                  <a:avLst/>
                  <a:gdLst>
                    <a:gd name="connsiteX0" fmla="*/ 369662 w 739379"/>
                    <a:gd name="connsiteY0" fmla="*/ 853471 h 853526"/>
                    <a:gd name="connsiteX1" fmla="*/ -28 w 739379"/>
                    <a:gd name="connsiteY1" fmla="*/ 640089 h 853526"/>
                    <a:gd name="connsiteX2" fmla="*/ -28 w 739379"/>
                    <a:gd name="connsiteY2" fmla="*/ 213326 h 853526"/>
                    <a:gd name="connsiteX3" fmla="*/ 369662 w 739379"/>
                    <a:gd name="connsiteY3" fmla="*/ -56 h 853526"/>
                    <a:gd name="connsiteX4" fmla="*/ 739352 w 739379"/>
                    <a:gd name="connsiteY4" fmla="*/ 213326 h 853526"/>
                    <a:gd name="connsiteX5" fmla="*/ 739352 w 739379"/>
                    <a:gd name="connsiteY5" fmla="*/ 640089 h 853526"/>
                    <a:gd name="connsiteX6" fmla="*/ 29529 w 739379"/>
                    <a:gd name="connsiteY6" fmla="*/ 622988 h 853526"/>
                    <a:gd name="connsiteX7" fmla="*/ 369662 w 739379"/>
                    <a:gd name="connsiteY7" fmla="*/ 819363 h 853526"/>
                    <a:gd name="connsiteX8" fmla="*/ 709796 w 739379"/>
                    <a:gd name="connsiteY8" fmla="*/ 622988 h 853526"/>
                    <a:gd name="connsiteX9" fmla="*/ 709796 w 739379"/>
                    <a:gd name="connsiteY9" fmla="*/ 230332 h 853526"/>
                    <a:gd name="connsiteX10" fmla="*/ 369662 w 739379"/>
                    <a:gd name="connsiteY10" fmla="*/ 34051 h 853526"/>
                    <a:gd name="connsiteX11" fmla="*/ 29529 w 739379"/>
                    <a:gd name="connsiteY11" fmla="*/ 230332 h 853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39379" h="853526">
                      <a:moveTo>
                        <a:pt x="369662" y="853471"/>
                      </a:moveTo>
                      <a:lnTo>
                        <a:pt x="-28" y="640089"/>
                      </a:lnTo>
                      <a:lnTo>
                        <a:pt x="-28" y="213326"/>
                      </a:lnTo>
                      <a:lnTo>
                        <a:pt x="369662" y="-56"/>
                      </a:lnTo>
                      <a:lnTo>
                        <a:pt x="739352" y="213326"/>
                      </a:lnTo>
                      <a:lnTo>
                        <a:pt x="739352" y="640089"/>
                      </a:lnTo>
                      <a:close/>
                      <a:moveTo>
                        <a:pt x="29529" y="622988"/>
                      </a:moveTo>
                      <a:lnTo>
                        <a:pt x="369662" y="819363"/>
                      </a:lnTo>
                      <a:lnTo>
                        <a:pt x="709796" y="622988"/>
                      </a:lnTo>
                      <a:lnTo>
                        <a:pt x="709796" y="230332"/>
                      </a:lnTo>
                      <a:lnTo>
                        <a:pt x="369662" y="34051"/>
                      </a:lnTo>
                      <a:lnTo>
                        <a:pt x="29529" y="230332"/>
                      </a:lnTo>
                      <a:close/>
                    </a:path>
                  </a:pathLst>
                </a:custGeom>
                <a:solidFill>
                  <a:schemeClr val="tx1">
                    <a:lumMod val="20000"/>
                    <a:lumOff val="80000"/>
                  </a:schemeClr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3" name="Freeform 202">
                  <a:extLst>
                    <a:ext uri="{FF2B5EF4-FFF2-40B4-BE49-F238E27FC236}">
                      <a16:creationId xmlns:a16="http://schemas.microsoft.com/office/drawing/2014/main" id="{DCC4F442-F188-1542-9ADF-B2EDD3A69F19}"/>
                    </a:ext>
                  </a:extLst>
                </p:cNvPr>
                <p:cNvSpPr/>
                <p:nvPr/>
              </p:nvSpPr>
              <p:spPr>
                <a:xfrm>
                  <a:off x="12119638" y="6377843"/>
                  <a:ext cx="136471" cy="136427"/>
                </a:xfrm>
                <a:custGeom>
                  <a:avLst/>
                  <a:gdLst>
                    <a:gd name="connsiteX0" fmla="*/ 136472 w 136471"/>
                    <a:gd name="connsiteY0" fmla="*/ 68214 h 136427"/>
                    <a:gd name="connsiteX1" fmla="*/ 68236 w 136471"/>
                    <a:gd name="connsiteY1" fmla="*/ 136427 h 136427"/>
                    <a:gd name="connsiteX2" fmla="*/ 0 w 136471"/>
                    <a:gd name="connsiteY2" fmla="*/ 68214 h 136427"/>
                    <a:gd name="connsiteX3" fmla="*/ 68236 w 136471"/>
                    <a:gd name="connsiteY3" fmla="*/ 0 h 136427"/>
                    <a:gd name="connsiteX4" fmla="*/ 136472 w 136471"/>
                    <a:gd name="connsiteY4" fmla="*/ 68214 h 13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471" h="136427">
                      <a:moveTo>
                        <a:pt x="136472" y="68214"/>
                      </a:moveTo>
                      <a:cubicBezTo>
                        <a:pt x="136472" y="105887"/>
                        <a:pt x="105921" y="136427"/>
                        <a:pt x="68236" y="136427"/>
                      </a:cubicBezTo>
                      <a:cubicBezTo>
                        <a:pt x="30550" y="136427"/>
                        <a:pt x="0" y="105887"/>
                        <a:pt x="0" y="68214"/>
                      </a:cubicBezTo>
                      <a:cubicBezTo>
                        <a:pt x="0" y="30540"/>
                        <a:pt x="30550" y="0"/>
                        <a:pt x="68236" y="0"/>
                      </a:cubicBezTo>
                      <a:cubicBezTo>
                        <a:pt x="105922" y="0"/>
                        <a:pt x="136472" y="30540"/>
                        <a:pt x="136472" y="6821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4" name="Freeform 203">
                  <a:extLst>
                    <a:ext uri="{FF2B5EF4-FFF2-40B4-BE49-F238E27FC236}">
                      <a16:creationId xmlns:a16="http://schemas.microsoft.com/office/drawing/2014/main" id="{786CE730-8EBD-3543-BF7F-35679E1564A3}"/>
                    </a:ext>
                  </a:extLst>
                </p:cNvPr>
                <p:cNvSpPr/>
                <p:nvPr/>
              </p:nvSpPr>
              <p:spPr>
                <a:xfrm>
                  <a:off x="11764774" y="6582675"/>
                  <a:ext cx="136471" cy="136427"/>
                </a:xfrm>
                <a:custGeom>
                  <a:avLst/>
                  <a:gdLst>
                    <a:gd name="connsiteX0" fmla="*/ 136472 w 136471"/>
                    <a:gd name="connsiteY0" fmla="*/ 68214 h 136427"/>
                    <a:gd name="connsiteX1" fmla="*/ 68236 w 136471"/>
                    <a:gd name="connsiteY1" fmla="*/ 136427 h 136427"/>
                    <a:gd name="connsiteX2" fmla="*/ 0 w 136471"/>
                    <a:gd name="connsiteY2" fmla="*/ 68214 h 136427"/>
                    <a:gd name="connsiteX3" fmla="*/ 68236 w 136471"/>
                    <a:gd name="connsiteY3" fmla="*/ 0 h 136427"/>
                    <a:gd name="connsiteX4" fmla="*/ 136472 w 136471"/>
                    <a:gd name="connsiteY4" fmla="*/ 68214 h 13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471" h="136427">
                      <a:moveTo>
                        <a:pt x="136472" y="68214"/>
                      </a:moveTo>
                      <a:cubicBezTo>
                        <a:pt x="136472" y="105887"/>
                        <a:pt x="105921" y="136427"/>
                        <a:pt x="68236" y="136427"/>
                      </a:cubicBezTo>
                      <a:cubicBezTo>
                        <a:pt x="30550" y="136427"/>
                        <a:pt x="0" y="105887"/>
                        <a:pt x="0" y="68214"/>
                      </a:cubicBezTo>
                      <a:cubicBezTo>
                        <a:pt x="0" y="30540"/>
                        <a:pt x="30550" y="0"/>
                        <a:pt x="68236" y="0"/>
                      </a:cubicBezTo>
                      <a:cubicBezTo>
                        <a:pt x="105922" y="0"/>
                        <a:pt x="136472" y="30540"/>
                        <a:pt x="136472" y="6821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5" name="Freeform 204">
                  <a:extLst>
                    <a:ext uri="{FF2B5EF4-FFF2-40B4-BE49-F238E27FC236}">
                      <a16:creationId xmlns:a16="http://schemas.microsoft.com/office/drawing/2014/main" id="{7F1B1DAC-F2EB-9244-AAFA-364463E82529}"/>
                    </a:ext>
                  </a:extLst>
                </p:cNvPr>
                <p:cNvSpPr/>
                <p:nvPr/>
              </p:nvSpPr>
              <p:spPr>
                <a:xfrm>
                  <a:off x="11764774" y="6992337"/>
                  <a:ext cx="136471" cy="136427"/>
                </a:xfrm>
                <a:custGeom>
                  <a:avLst/>
                  <a:gdLst>
                    <a:gd name="connsiteX0" fmla="*/ 136472 w 136471"/>
                    <a:gd name="connsiteY0" fmla="*/ 68214 h 136427"/>
                    <a:gd name="connsiteX1" fmla="*/ 68236 w 136471"/>
                    <a:gd name="connsiteY1" fmla="*/ 136427 h 136427"/>
                    <a:gd name="connsiteX2" fmla="*/ 0 w 136471"/>
                    <a:gd name="connsiteY2" fmla="*/ 68214 h 136427"/>
                    <a:gd name="connsiteX3" fmla="*/ 68236 w 136471"/>
                    <a:gd name="connsiteY3" fmla="*/ 0 h 136427"/>
                    <a:gd name="connsiteX4" fmla="*/ 136472 w 136471"/>
                    <a:gd name="connsiteY4" fmla="*/ 68214 h 13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471" h="136427">
                      <a:moveTo>
                        <a:pt x="136472" y="68214"/>
                      </a:moveTo>
                      <a:cubicBezTo>
                        <a:pt x="136472" y="105887"/>
                        <a:pt x="105921" y="136427"/>
                        <a:pt x="68236" y="136427"/>
                      </a:cubicBezTo>
                      <a:cubicBezTo>
                        <a:pt x="30550" y="136427"/>
                        <a:pt x="0" y="105887"/>
                        <a:pt x="0" y="68214"/>
                      </a:cubicBezTo>
                      <a:cubicBezTo>
                        <a:pt x="0" y="30540"/>
                        <a:pt x="30550" y="0"/>
                        <a:pt x="68236" y="0"/>
                      </a:cubicBezTo>
                      <a:cubicBezTo>
                        <a:pt x="105922" y="0"/>
                        <a:pt x="136472" y="30540"/>
                        <a:pt x="136472" y="6821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6" name="Freeform 205">
                  <a:extLst>
                    <a:ext uri="{FF2B5EF4-FFF2-40B4-BE49-F238E27FC236}">
                      <a16:creationId xmlns:a16="http://schemas.microsoft.com/office/drawing/2014/main" id="{0642B94C-7336-B94C-98E0-378878C6A5C2}"/>
                    </a:ext>
                  </a:extLst>
                </p:cNvPr>
                <p:cNvSpPr/>
                <p:nvPr/>
              </p:nvSpPr>
              <p:spPr>
                <a:xfrm>
                  <a:off x="12474598" y="6582675"/>
                  <a:ext cx="136471" cy="136427"/>
                </a:xfrm>
                <a:custGeom>
                  <a:avLst/>
                  <a:gdLst>
                    <a:gd name="connsiteX0" fmla="*/ 136472 w 136471"/>
                    <a:gd name="connsiteY0" fmla="*/ 68214 h 136427"/>
                    <a:gd name="connsiteX1" fmla="*/ 68236 w 136471"/>
                    <a:gd name="connsiteY1" fmla="*/ 136427 h 136427"/>
                    <a:gd name="connsiteX2" fmla="*/ 0 w 136471"/>
                    <a:gd name="connsiteY2" fmla="*/ 68214 h 136427"/>
                    <a:gd name="connsiteX3" fmla="*/ 68236 w 136471"/>
                    <a:gd name="connsiteY3" fmla="*/ 0 h 136427"/>
                    <a:gd name="connsiteX4" fmla="*/ 136472 w 136471"/>
                    <a:gd name="connsiteY4" fmla="*/ 68214 h 13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471" h="136427">
                      <a:moveTo>
                        <a:pt x="136472" y="68214"/>
                      </a:moveTo>
                      <a:cubicBezTo>
                        <a:pt x="136472" y="105887"/>
                        <a:pt x="105921" y="136427"/>
                        <a:pt x="68236" y="136427"/>
                      </a:cubicBezTo>
                      <a:cubicBezTo>
                        <a:pt x="30550" y="136427"/>
                        <a:pt x="0" y="105887"/>
                        <a:pt x="0" y="68214"/>
                      </a:cubicBezTo>
                      <a:cubicBezTo>
                        <a:pt x="0" y="30540"/>
                        <a:pt x="30550" y="0"/>
                        <a:pt x="68236" y="0"/>
                      </a:cubicBezTo>
                      <a:cubicBezTo>
                        <a:pt x="105921" y="0"/>
                        <a:pt x="136472" y="30540"/>
                        <a:pt x="136472" y="6821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7" name="Freeform 206">
                  <a:extLst>
                    <a:ext uri="{FF2B5EF4-FFF2-40B4-BE49-F238E27FC236}">
                      <a16:creationId xmlns:a16="http://schemas.microsoft.com/office/drawing/2014/main" id="{55FDCB08-318B-A84B-A6B6-EA7F323F9066}"/>
                    </a:ext>
                  </a:extLst>
                </p:cNvPr>
                <p:cNvSpPr/>
                <p:nvPr/>
              </p:nvSpPr>
              <p:spPr>
                <a:xfrm>
                  <a:off x="12474598" y="6992337"/>
                  <a:ext cx="136471" cy="136427"/>
                </a:xfrm>
                <a:custGeom>
                  <a:avLst/>
                  <a:gdLst>
                    <a:gd name="connsiteX0" fmla="*/ 136472 w 136471"/>
                    <a:gd name="connsiteY0" fmla="*/ 68214 h 136427"/>
                    <a:gd name="connsiteX1" fmla="*/ 68236 w 136471"/>
                    <a:gd name="connsiteY1" fmla="*/ 136427 h 136427"/>
                    <a:gd name="connsiteX2" fmla="*/ 0 w 136471"/>
                    <a:gd name="connsiteY2" fmla="*/ 68214 h 136427"/>
                    <a:gd name="connsiteX3" fmla="*/ 68236 w 136471"/>
                    <a:gd name="connsiteY3" fmla="*/ 0 h 136427"/>
                    <a:gd name="connsiteX4" fmla="*/ 136472 w 136471"/>
                    <a:gd name="connsiteY4" fmla="*/ 68214 h 13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471" h="136427">
                      <a:moveTo>
                        <a:pt x="136472" y="68214"/>
                      </a:moveTo>
                      <a:cubicBezTo>
                        <a:pt x="136472" y="105887"/>
                        <a:pt x="105921" y="136427"/>
                        <a:pt x="68236" y="136427"/>
                      </a:cubicBezTo>
                      <a:cubicBezTo>
                        <a:pt x="30550" y="136427"/>
                        <a:pt x="0" y="105887"/>
                        <a:pt x="0" y="68214"/>
                      </a:cubicBezTo>
                      <a:cubicBezTo>
                        <a:pt x="0" y="30540"/>
                        <a:pt x="30550" y="0"/>
                        <a:pt x="68236" y="0"/>
                      </a:cubicBezTo>
                      <a:cubicBezTo>
                        <a:pt x="105921" y="0"/>
                        <a:pt x="136472" y="30540"/>
                        <a:pt x="136472" y="6821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8" name="Freeform 207">
                  <a:extLst>
                    <a:ext uri="{FF2B5EF4-FFF2-40B4-BE49-F238E27FC236}">
                      <a16:creationId xmlns:a16="http://schemas.microsoft.com/office/drawing/2014/main" id="{ED3CAF01-33E3-774C-96E9-5E558070BDA1}"/>
                    </a:ext>
                  </a:extLst>
                </p:cNvPr>
                <p:cNvSpPr/>
                <p:nvPr/>
              </p:nvSpPr>
              <p:spPr>
                <a:xfrm>
                  <a:off x="12119638" y="7197263"/>
                  <a:ext cx="136471" cy="136427"/>
                </a:xfrm>
                <a:custGeom>
                  <a:avLst/>
                  <a:gdLst>
                    <a:gd name="connsiteX0" fmla="*/ 136472 w 136471"/>
                    <a:gd name="connsiteY0" fmla="*/ 68214 h 136427"/>
                    <a:gd name="connsiteX1" fmla="*/ 68236 w 136471"/>
                    <a:gd name="connsiteY1" fmla="*/ 136427 h 136427"/>
                    <a:gd name="connsiteX2" fmla="*/ 0 w 136471"/>
                    <a:gd name="connsiteY2" fmla="*/ 68214 h 136427"/>
                    <a:gd name="connsiteX3" fmla="*/ 68236 w 136471"/>
                    <a:gd name="connsiteY3" fmla="*/ 0 h 136427"/>
                    <a:gd name="connsiteX4" fmla="*/ 136472 w 136471"/>
                    <a:gd name="connsiteY4" fmla="*/ 68214 h 13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471" h="136427">
                      <a:moveTo>
                        <a:pt x="136472" y="68214"/>
                      </a:moveTo>
                      <a:cubicBezTo>
                        <a:pt x="136472" y="105887"/>
                        <a:pt x="105921" y="136427"/>
                        <a:pt x="68236" y="136427"/>
                      </a:cubicBezTo>
                      <a:cubicBezTo>
                        <a:pt x="30550" y="136427"/>
                        <a:pt x="0" y="105887"/>
                        <a:pt x="0" y="68214"/>
                      </a:cubicBezTo>
                      <a:cubicBezTo>
                        <a:pt x="0" y="30540"/>
                        <a:pt x="30550" y="0"/>
                        <a:pt x="68236" y="0"/>
                      </a:cubicBezTo>
                      <a:cubicBezTo>
                        <a:pt x="105922" y="0"/>
                        <a:pt x="136472" y="30540"/>
                        <a:pt x="136472" y="6821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9" name="Freeform 208">
                  <a:extLst>
                    <a:ext uri="{FF2B5EF4-FFF2-40B4-BE49-F238E27FC236}">
                      <a16:creationId xmlns:a16="http://schemas.microsoft.com/office/drawing/2014/main" id="{2059A496-4B73-0A4A-9A26-7F615622FBA6}"/>
                    </a:ext>
                  </a:extLst>
                </p:cNvPr>
                <p:cNvSpPr/>
                <p:nvPr/>
              </p:nvSpPr>
              <p:spPr>
                <a:xfrm>
                  <a:off x="11927381" y="6595310"/>
                  <a:ext cx="520987" cy="520818"/>
                </a:xfrm>
                <a:custGeom>
                  <a:avLst/>
                  <a:gdLst>
                    <a:gd name="connsiteX0" fmla="*/ 520987 w 520987"/>
                    <a:gd name="connsiteY0" fmla="*/ 260409 h 520818"/>
                    <a:gd name="connsiteX1" fmla="*/ 260494 w 520987"/>
                    <a:gd name="connsiteY1" fmla="*/ 520818 h 520818"/>
                    <a:gd name="connsiteX2" fmla="*/ 0 w 520987"/>
                    <a:gd name="connsiteY2" fmla="*/ 260409 h 520818"/>
                    <a:gd name="connsiteX3" fmla="*/ 260494 w 520987"/>
                    <a:gd name="connsiteY3" fmla="*/ 0 h 520818"/>
                    <a:gd name="connsiteX4" fmla="*/ 520987 w 520987"/>
                    <a:gd name="connsiteY4" fmla="*/ 260409 h 520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0987" h="520818">
                      <a:moveTo>
                        <a:pt x="520987" y="260409"/>
                      </a:moveTo>
                      <a:cubicBezTo>
                        <a:pt x="520987" y="404229"/>
                        <a:pt x="404360" y="520818"/>
                        <a:pt x="260494" y="520818"/>
                      </a:cubicBezTo>
                      <a:cubicBezTo>
                        <a:pt x="116627" y="520818"/>
                        <a:pt x="0" y="404229"/>
                        <a:pt x="0" y="260409"/>
                      </a:cubicBezTo>
                      <a:cubicBezTo>
                        <a:pt x="0" y="116589"/>
                        <a:pt x="116627" y="0"/>
                        <a:pt x="260494" y="0"/>
                      </a:cubicBezTo>
                      <a:cubicBezTo>
                        <a:pt x="404360" y="0"/>
                        <a:pt x="520987" y="116589"/>
                        <a:pt x="520987" y="2604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D</a:t>
                  </a:r>
                </a:p>
              </p:txBody>
            </p:sp>
          </p:grp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A6C78114-C67A-9640-83CC-D3D824795353}"/>
                </a:ext>
              </a:extLst>
            </p:cNvPr>
            <p:cNvGrpSpPr/>
            <p:nvPr/>
          </p:nvGrpSpPr>
          <p:grpSpPr>
            <a:xfrm>
              <a:off x="11387196" y="4590819"/>
              <a:ext cx="9274648" cy="8102991"/>
              <a:chOff x="11387196" y="4465640"/>
              <a:chExt cx="9274648" cy="8102991"/>
            </a:xfrm>
          </p:grpSpPr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EDFA10BC-EA4D-0D43-8F4F-E890035F9876}"/>
                  </a:ext>
                </a:extLst>
              </p:cNvPr>
              <p:cNvSpPr txBox="1"/>
              <p:nvPr/>
            </p:nvSpPr>
            <p:spPr>
              <a:xfrm>
                <a:off x="11387196" y="5114708"/>
                <a:ext cx="9274648" cy="999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professionals like you connecting to share advice, promotions only work as well. </a:t>
                </a:r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6C73529B-C31D-784F-B30B-4AC9F42EE13B}"/>
                  </a:ext>
                </a:extLst>
              </p:cNvPr>
              <p:cNvSpPr/>
              <p:nvPr/>
            </p:nvSpPr>
            <p:spPr>
              <a:xfrm>
                <a:off x="11387196" y="4465640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Idea</a:t>
                </a:r>
                <a:endParaRPr lang="en-US" sz="54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B93219E-3BEC-BD4F-A454-40145AF853FE}"/>
                  </a:ext>
                </a:extLst>
              </p:cNvPr>
              <p:cNvSpPr txBox="1"/>
              <p:nvPr/>
            </p:nvSpPr>
            <p:spPr>
              <a:xfrm>
                <a:off x="11387196" y="7252872"/>
                <a:ext cx="9274648" cy="999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professionals like you connecting to share advice, promotions only work as well. </a:t>
                </a:r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612E1DE4-8A17-604C-9C23-3E86CC5EA6B1}"/>
                  </a:ext>
                </a:extLst>
              </p:cNvPr>
              <p:cNvSpPr/>
              <p:nvPr/>
            </p:nvSpPr>
            <p:spPr>
              <a:xfrm>
                <a:off x="11387196" y="6603804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Success</a:t>
                </a:r>
                <a:endParaRPr lang="en-US" sz="54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46F16505-9B00-284C-BE65-B91FE259BD9F}"/>
                  </a:ext>
                </a:extLst>
              </p:cNvPr>
              <p:cNvSpPr txBox="1"/>
              <p:nvPr/>
            </p:nvSpPr>
            <p:spPr>
              <a:xfrm>
                <a:off x="11387196" y="9412864"/>
                <a:ext cx="9274648" cy="999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professionals like you connecting to share advice, promotions only work as well. </a:t>
                </a:r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BF66B071-26FA-2A42-9AFB-C7C7F383F3C9}"/>
                  </a:ext>
                </a:extLst>
              </p:cNvPr>
              <p:cNvSpPr/>
              <p:nvPr/>
            </p:nvSpPr>
            <p:spPr>
              <a:xfrm>
                <a:off x="11387196" y="8763796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Business</a:t>
                </a:r>
                <a:endParaRPr lang="en-US" sz="54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DD2291ED-467B-384C-A200-873433433DEF}"/>
                  </a:ext>
                </a:extLst>
              </p:cNvPr>
              <p:cNvSpPr txBox="1"/>
              <p:nvPr/>
            </p:nvSpPr>
            <p:spPr>
              <a:xfrm>
                <a:off x="11387196" y="11569511"/>
                <a:ext cx="9274648" cy="999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professionals like you connecting to share advice, promotions only work as well. </a:t>
                </a:r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42C81206-8D60-C949-AB43-3CF907CDBFD9}"/>
                  </a:ext>
                </a:extLst>
              </p:cNvPr>
              <p:cNvSpPr/>
              <p:nvPr/>
            </p:nvSpPr>
            <p:spPr>
              <a:xfrm>
                <a:off x="11387196" y="10920443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4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Research</a:t>
                </a:r>
                <a:endParaRPr lang="en-US" sz="5400" dirty="0">
                  <a:solidFill>
                    <a:schemeClr val="accent4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1656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0D132A-74F4-C24C-919A-CD02A2770C8B}"/>
              </a:ext>
            </a:extLst>
          </p:cNvPr>
          <p:cNvGrpSpPr/>
          <p:nvPr/>
        </p:nvGrpSpPr>
        <p:grpSpPr>
          <a:xfrm>
            <a:off x="2150248" y="4629716"/>
            <a:ext cx="7696121" cy="4456567"/>
            <a:chOff x="2668307" y="1022190"/>
            <a:chExt cx="6788011" cy="4456567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2668307" y="1022190"/>
              <a:ext cx="6788011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Science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9" y="3724431"/>
              <a:ext cx="632329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Freeform 1">
            <a:extLst>
              <a:ext uri="{FF2B5EF4-FFF2-40B4-BE49-F238E27FC236}">
                <a16:creationId xmlns:a16="http://schemas.microsoft.com/office/drawing/2014/main" id="{26BF6BE3-4DA6-954E-BDAC-D094C5679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883" y="6164134"/>
            <a:ext cx="6614521" cy="6144135"/>
          </a:xfrm>
          <a:custGeom>
            <a:avLst/>
            <a:gdLst>
              <a:gd name="T0" fmla="*/ 1083935 w 6017"/>
              <a:gd name="T1" fmla="*/ 0 h 5585"/>
              <a:gd name="T2" fmla="*/ 1083935 w 6017"/>
              <a:gd name="T3" fmla="*/ 0 h 5585"/>
              <a:gd name="T4" fmla="*/ 1662609 w 6017"/>
              <a:gd name="T5" fmla="*/ 1005501 h 5585"/>
              <a:gd name="T6" fmla="*/ 2101293 w 6017"/>
              <a:gd name="T7" fmla="*/ 1765750 h 5585"/>
              <a:gd name="T8" fmla="*/ 1958424 w 6017"/>
              <a:gd name="T9" fmla="*/ 2011003 h 5585"/>
              <a:gd name="T10" fmla="*/ 1083935 w 6017"/>
              <a:gd name="T11" fmla="*/ 2011003 h 5585"/>
              <a:gd name="T12" fmla="*/ 206567 w 6017"/>
              <a:gd name="T13" fmla="*/ 2011003 h 5585"/>
              <a:gd name="T14" fmla="*/ 63337 w 6017"/>
              <a:gd name="T15" fmla="*/ 1765750 h 5585"/>
              <a:gd name="T16" fmla="*/ 502021 w 6017"/>
              <a:gd name="T17" fmla="*/ 1005501 h 5585"/>
              <a:gd name="T18" fmla="*/ 1083935 w 6017"/>
              <a:gd name="T19" fmla="*/ 0 h 55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017" h="5585">
                <a:moveTo>
                  <a:pt x="3012" y="0"/>
                </a:moveTo>
                <a:lnTo>
                  <a:pt x="3012" y="0"/>
                </a:lnTo>
                <a:cubicBezTo>
                  <a:pt x="4620" y="2792"/>
                  <a:pt x="4620" y="2792"/>
                  <a:pt x="4620" y="2792"/>
                </a:cubicBezTo>
                <a:cubicBezTo>
                  <a:pt x="5839" y="4903"/>
                  <a:pt x="5839" y="4903"/>
                  <a:pt x="5839" y="4903"/>
                </a:cubicBezTo>
                <a:cubicBezTo>
                  <a:pt x="6016" y="5204"/>
                  <a:pt x="5795" y="5584"/>
                  <a:pt x="5442" y="5584"/>
                </a:cubicBezTo>
                <a:cubicBezTo>
                  <a:pt x="3012" y="5584"/>
                  <a:pt x="3012" y="5584"/>
                  <a:pt x="3012" y="5584"/>
                </a:cubicBezTo>
                <a:cubicBezTo>
                  <a:pt x="574" y="5584"/>
                  <a:pt x="574" y="5584"/>
                  <a:pt x="574" y="5584"/>
                </a:cubicBezTo>
                <a:cubicBezTo>
                  <a:pt x="220" y="5584"/>
                  <a:pt x="0" y="5204"/>
                  <a:pt x="176" y="4903"/>
                </a:cubicBezTo>
                <a:cubicBezTo>
                  <a:pt x="1395" y="2792"/>
                  <a:pt x="1395" y="2792"/>
                  <a:pt x="1395" y="2792"/>
                </a:cubicBezTo>
                <a:lnTo>
                  <a:pt x="3012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2">
            <a:extLst>
              <a:ext uri="{FF2B5EF4-FFF2-40B4-BE49-F238E27FC236}">
                <a16:creationId xmlns:a16="http://schemas.microsoft.com/office/drawing/2014/main" id="{0275BBC2-40DE-8242-AD6E-833E03EAD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6178" y="3492140"/>
            <a:ext cx="1740920" cy="4286831"/>
          </a:xfrm>
          <a:custGeom>
            <a:avLst/>
            <a:gdLst>
              <a:gd name="T0" fmla="*/ 569553 w 1582"/>
              <a:gd name="T1" fmla="*/ 1402990 h 3897"/>
              <a:gd name="T2" fmla="*/ 0 w 1582"/>
              <a:gd name="T3" fmla="*/ 1402990 h 3897"/>
              <a:gd name="T4" fmla="*/ 0 w 1582"/>
              <a:gd name="T5" fmla="*/ 0 h 3897"/>
              <a:gd name="T6" fmla="*/ 569553 w 1582"/>
              <a:gd name="T7" fmla="*/ 0 h 3897"/>
              <a:gd name="T8" fmla="*/ 569553 w 1582"/>
              <a:gd name="T9" fmla="*/ 1402990 h 38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2" h="3897">
                <a:moveTo>
                  <a:pt x="1581" y="3896"/>
                </a:moveTo>
                <a:lnTo>
                  <a:pt x="0" y="3896"/>
                </a:lnTo>
                <a:lnTo>
                  <a:pt x="0" y="0"/>
                </a:lnTo>
                <a:lnTo>
                  <a:pt x="1581" y="0"/>
                </a:lnTo>
                <a:lnTo>
                  <a:pt x="1581" y="3896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5">
            <a:extLst>
              <a:ext uri="{FF2B5EF4-FFF2-40B4-BE49-F238E27FC236}">
                <a16:creationId xmlns:a16="http://schemas.microsoft.com/office/drawing/2014/main" id="{3BA4245E-2085-D14C-9B90-F68AA8177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8542" y="8758541"/>
            <a:ext cx="4848" cy="48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ADD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6">
            <a:extLst>
              <a:ext uri="{FF2B5EF4-FFF2-40B4-BE49-F238E27FC236}">
                <a16:creationId xmlns:a16="http://schemas.microsoft.com/office/drawing/2014/main" id="{2D7BB2CE-8578-3144-AB62-BE106975A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8542" y="8758541"/>
            <a:ext cx="4848" cy="484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ADD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7">
            <a:extLst>
              <a:ext uri="{FF2B5EF4-FFF2-40B4-BE49-F238E27FC236}">
                <a16:creationId xmlns:a16="http://schemas.microsoft.com/office/drawing/2014/main" id="{957A4C18-3377-A74F-A8FF-A40324497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440" y="8472427"/>
            <a:ext cx="6320791" cy="3830991"/>
          </a:xfrm>
          <a:custGeom>
            <a:avLst/>
            <a:gdLst>
              <a:gd name="T0" fmla="*/ 2101293 w 6017"/>
              <a:gd name="T1" fmla="*/ 1008557 h 3483"/>
              <a:gd name="T2" fmla="*/ 2101293 w 6017"/>
              <a:gd name="T3" fmla="*/ 1008557 h 3483"/>
              <a:gd name="T4" fmla="*/ 1662609 w 6017"/>
              <a:gd name="T5" fmla="*/ 248449 h 3483"/>
              <a:gd name="T6" fmla="*/ 1573361 w 6017"/>
              <a:gd name="T7" fmla="*/ 89297 h 3483"/>
              <a:gd name="T8" fmla="*/ 1481233 w 6017"/>
              <a:gd name="T9" fmla="*/ 0 h 3483"/>
              <a:gd name="T10" fmla="*/ 1398463 w 6017"/>
              <a:gd name="T11" fmla="*/ 57251 h 3483"/>
              <a:gd name="T12" fmla="*/ 1347721 w 6017"/>
              <a:gd name="T13" fmla="*/ 89297 h 3483"/>
              <a:gd name="T14" fmla="*/ 1299858 w 6017"/>
              <a:gd name="T15" fmla="*/ 57251 h 3483"/>
              <a:gd name="T16" fmla="*/ 1214208 w 6017"/>
              <a:gd name="T17" fmla="*/ 0 h 3483"/>
              <a:gd name="T18" fmla="*/ 1131438 w 6017"/>
              <a:gd name="T19" fmla="*/ 57251 h 3483"/>
              <a:gd name="T20" fmla="*/ 1083935 w 6017"/>
              <a:gd name="T21" fmla="*/ 89297 h 3483"/>
              <a:gd name="T22" fmla="*/ 1083935 w 6017"/>
              <a:gd name="T23" fmla="*/ 89297 h 3483"/>
              <a:gd name="T24" fmla="*/ 1032833 w 6017"/>
              <a:gd name="T25" fmla="*/ 57251 h 3483"/>
              <a:gd name="T26" fmla="*/ 950422 w 6017"/>
              <a:gd name="T27" fmla="*/ 0 h 3483"/>
              <a:gd name="T28" fmla="*/ 864772 w 6017"/>
              <a:gd name="T29" fmla="*/ 57251 h 3483"/>
              <a:gd name="T30" fmla="*/ 816910 w 6017"/>
              <a:gd name="T31" fmla="*/ 89297 h 3483"/>
              <a:gd name="T32" fmla="*/ 769406 w 6017"/>
              <a:gd name="T33" fmla="*/ 57251 h 3483"/>
              <a:gd name="T34" fmla="*/ 683397 w 6017"/>
              <a:gd name="T35" fmla="*/ 0 h 3483"/>
              <a:gd name="T36" fmla="*/ 594509 w 6017"/>
              <a:gd name="T37" fmla="*/ 89297 h 3483"/>
              <a:gd name="T38" fmla="*/ 594509 w 6017"/>
              <a:gd name="T39" fmla="*/ 89297 h 3483"/>
              <a:gd name="T40" fmla="*/ 594509 w 6017"/>
              <a:gd name="T41" fmla="*/ 92538 h 3483"/>
              <a:gd name="T42" fmla="*/ 502021 w 6017"/>
              <a:gd name="T43" fmla="*/ 248449 h 3483"/>
              <a:gd name="T44" fmla="*/ 63337 w 6017"/>
              <a:gd name="T45" fmla="*/ 1008557 h 3483"/>
              <a:gd name="T46" fmla="*/ 206567 w 6017"/>
              <a:gd name="T47" fmla="*/ 1253765 h 3483"/>
              <a:gd name="T48" fmla="*/ 1083935 w 6017"/>
              <a:gd name="T49" fmla="*/ 1253765 h 3483"/>
              <a:gd name="T50" fmla="*/ 1958424 w 6017"/>
              <a:gd name="T51" fmla="*/ 1253765 h 3483"/>
              <a:gd name="T52" fmla="*/ 2101293 w 6017"/>
              <a:gd name="T53" fmla="*/ 1008557 h 348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6017" h="3483">
                <a:moveTo>
                  <a:pt x="5839" y="2801"/>
                </a:moveTo>
                <a:lnTo>
                  <a:pt x="5839" y="2801"/>
                </a:lnTo>
                <a:cubicBezTo>
                  <a:pt x="4620" y="690"/>
                  <a:pt x="4620" y="690"/>
                  <a:pt x="4620" y="690"/>
                </a:cubicBezTo>
                <a:cubicBezTo>
                  <a:pt x="4372" y="248"/>
                  <a:pt x="4372" y="248"/>
                  <a:pt x="4372" y="248"/>
                </a:cubicBezTo>
                <a:cubicBezTo>
                  <a:pt x="4116" y="0"/>
                  <a:pt x="4116" y="0"/>
                  <a:pt x="4116" y="0"/>
                </a:cubicBezTo>
                <a:cubicBezTo>
                  <a:pt x="4010" y="0"/>
                  <a:pt x="3922" y="62"/>
                  <a:pt x="3886" y="159"/>
                </a:cubicBezTo>
                <a:cubicBezTo>
                  <a:pt x="3860" y="212"/>
                  <a:pt x="3807" y="248"/>
                  <a:pt x="3745" y="248"/>
                </a:cubicBezTo>
                <a:cubicBezTo>
                  <a:pt x="3683" y="248"/>
                  <a:pt x="3630" y="212"/>
                  <a:pt x="3612" y="159"/>
                </a:cubicBezTo>
                <a:cubicBezTo>
                  <a:pt x="3577" y="62"/>
                  <a:pt x="3480" y="0"/>
                  <a:pt x="3374" y="0"/>
                </a:cubicBezTo>
                <a:cubicBezTo>
                  <a:pt x="3268" y="0"/>
                  <a:pt x="3179" y="62"/>
                  <a:pt x="3144" y="159"/>
                </a:cubicBezTo>
                <a:cubicBezTo>
                  <a:pt x="3118" y="212"/>
                  <a:pt x="3064" y="248"/>
                  <a:pt x="3012" y="248"/>
                </a:cubicBezTo>
                <a:cubicBezTo>
                  <a:pt x="2950" y="248"/>
                  <a:pt x="2897" y="212"/>
                  <a:pt x="2870" y="159"/>
                </a:cubicBezTo>
                <a:cubicBezTo>
                  <a:pt x="2836" y="62"/>
                  <a:pt x="2747" y="0"/>
                  <a:pt x="2641" y="0"/>
                </a:cubicBezTo>
                <a:cubicBezTo>
                  <a:pt x="2535" y="0"/>
                  <a:pt x="2438" y="62"/>
                  <a:pt x="2403" y="159"/>
                </a:cubicBezTo>
                <a:cubicBezTo>
                  <a:pt x="2385" y="212"/>
                  <a:pt x="2332" y="248"/>
                  <a:pt x="2270" y="248"/>
                </a:cubicBezTo>
                <a:cubicBezTo>
                  <a:pt x="2208" y="248"/>
                  <a:pt x="2155" y="212"/>
                  <a:pt x="2138" y="159"/>
                </a:cubicBezTo>
                <a:cubicBezTo>
                  <a:pt x="2094" y="62"/>
                  <a:pt x="2005" y="0"/>
                  <a:pt x="1899" y="0"/>
                </a:cubicBezTo>
                <a:cubicBezTo>
                  <a:pt x="1652" y="248"/>
                  <a:pt x="1652" y="248"/>
                  <a:pt x="1652" y="248"/>
                </a:cubicBezTo>
                <a:lnTo>
                  <a:pt x="1652" y="257"/>
                </a:lnTo>
                <a:cubicBezTo>
                  <a:pt x="1395" y="690"/>
                  <a:pt x="1395" y="690"/>
                  <a:pt x="1395" y="690"/>
                </a:cubicBezTo>
                <a:cubicBezTo>
                  <a:pt x="176" y="2801"/>
                  <a:pt x="176" y="2801"/>
                  <a:pt x="176" y="2801"/>
                </a:cubicBezTo>
                <a:cubicBezTo>
                  <a:pt x="0" y="3102"/>
                  <a:pt x="220" y="3482"/>
                  <a:pt x="574" y="3482"/>
                </a:cubicBezTo>
                <a:cubicBezTo>
                  <a:pt x="3012" y="3482"/>
                  <a:pt x="3012" y="3482"/>
                  <a:pt x="3012" y="3482"/>
                </a:cubicBezTo>
                <a:cubicBezTo>
                  <a:pt x="5442" y="3482"/>
                  <a:pt x="5442" y="3482"/>
                  <a:pt x="5442" y="3482"/>
                </a:cubicBezTo>
                <a:cubicBezTo>
                  <a:pt x="5795" y="3482"/>
                  <a:pt x="6016" y="3102"/>
                  <a:pt x="5839" y="28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8">
            <a:extLst>
              <a:ext uri="{FF2B5EF4-FFF2-40B4-BE49-F238E27FC236}">
                <a16:creationId xmlns:a16="http://schemas.microsoft.com/office/drawing/2014/main" id="{B8F4D920-7478-3549-820F-C76055B9A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883" y="3492140"/>
            <a:ext cx="6614521" cy="8816129"/>
          </a:xfrm>
          <a:custGeom>
            <a:avLst/>
            <a:gdLst>
              <a:gd name="T0" fmla="*/ 1303097 w 6017"/>
              <a:gd name="T1" fmla="*/ 60494 h 8015"/>
              <a:gd name="T2" fmla="*/ 1303097 w 6017"/>
              <a:gd name="T3" fmla="*/ 60494 h 8015"/>
              <a:gd name="T4" fmla="*/ 1303097 w 6017"/>
              <a:gd name="T5" fmla="*/ 1364719 h 8015"/>
              <a:gd name="T6" fmla="*/ 1303097 w 6017"/>
              <a:gd name="T7" fmla="*/ 1383804 h 8015"/>
              <a:gd name="T8" fmla="*/ 1312813 w 6017"/>
              <a:gd name="T9" fmla="*/ 1396767 h 8015"/>
              <a:gd name="T10" fmla="*/ 1608268 w 6017"/>
              <a:gd name="T11" fmla="*/ 1912047 h 8015"/>
              <a:gd name="T12" fmla="*/ 2047312 w 6017"/>
              <a:gd name="T13" fmla="*/ 2672545 h 8015"/>
              <a:gd name="T14" fmla="*/ 2047312 w 6017"/>
              <a:gd name="T15" fmla="*/ 2774089 h 8015"/>
              <a:gd name="T16" fmla="*/ 1958424 w 6017"/>
              <a:gd name="T17" fmla="*/ 2825221 h 8015"/>
              <a:gd name="T18" fmla="*/ 1083935 w 6017"/>
              <a:gd name="T19" fmla="*/ 2825221 h 8015"/>
              <a:gd name="T20" fmla="*/ 206567 w 6017"/>
              <a:gd name="T21" fmla="*/ 2825221 h 8015"/>
              <a:gd name="T22" fmla="*/ 120557 w 6017"/>
              <a:gd name="T23" fmla="*/ 2774089 h 8015"/>
              <a:gd name="T24" fmla="*/ 120557 w 6017"/>
              <a:gd name="T25" fmla="*/ 2672545 h 8015"/>
              <a:gd name="T26" fmla="*/ 556362 w 6017"/>
              <a:gd name="T27" fmla="*/ 1912047 h 8015"/>
              <a:gd name="T28" fmla="*/ 855056 w 6017"/>
              <a:gd name="T29" fmla="*/ 1396767 h 8015"/>
              <a:gd name="T30" fmla="*/ 861534 w 6017"/>
              <a:gd name="T31" fmla="*/ 1383804 h 8015"/>
              <a:gd name="T32" fmla="*/ 861534 w 6017"/>
              <a:gd name="T33" fmla="*/ 1364719 h 8015"/>
              <a:gd name="T34" fmla="*/ 861534 w 6017"/>
              <a:gd name="T35" fmla="*/ 60494 h 8015"/>
              <a:gd name="T36" fmla="*/ 1303097 w 6017"/>
              <a:gd name="T37" fmla="*/ 60494 h 8015"/>
              <a:gd name="T38" fmla="*/ 1366794 w 6017"/>
              <a:gd name="T39" fmla="*/ 0 h 8015"/>
              <a:gd name="T40" fmla="*/ 1366794 w 6017"/>
              <a:gd name="T41" fmla="*/ 0 h 8015"/>
              <a:gd name="T42" fmla="*/ 797836 w 6017"/>
              <a:gd name="T43" fmla="*/ 0 h 8015"/>
              <a:gd name="T44" fmla="*/ 797836 w 6017"/>
              <a:gd name="T45" fmla="*/ 1364719 h 8015"/>
              <a:gd name="T46" fmla="*/ 502021 w 6017"/>
              <a:gd name="T47" fmla="*/ 1880360 h 8015"/>
              <a:gd name="T48" fmla="*/ 63337 w 6017"/>
              <a:gd name="T49" fmla="*/ 2640498 h 8015"/>
              <a:gd name="T50" fmla="*/ 206567 w 6017"/>
              <a:gd name="T51" fmla="*/ 2885715 h 8015"/>
              <a:gd name="T52" fmla="*/ 1083935 w 6017"/>
              <a:gd name="T53" fmla="*/ 2885715 h 8015"/>
              <a:gd name="T54" fmla="*/ 1958424 w 6017"/>
              <a:gd name="T55" fmla="*/ 2885715 h 8015"/>
              <a:gd name="T56" fmla="*/ 2101293 w 6017"/>
              <a:gd name="T57" fmla="*/ 2640498 h 8015"/>
              <a:gd name="T58" fmla="*/ 1662609 w 6017"/>
              <a:gd name="T59" fmla="*/ 1880360 h 8015"/>
              <a:gd name="T60" fmla="*/ 1366794 w 6017"/>
              <a:gd name="T61" fmla="*/ 1364719 h 8015"/>
              <a:gd name="T62" fmla="*/ 1366794 w 6017"/>
              <a:gd name="T63" fmla="*/ 0 h 8015"/>
              <a:gd name="T64" fmla="*/ 1303097 w 6017"/>
              <a:gd name="T65" fmla="*/ 60494 h 801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017" h="8015">
                <a:moveTo>
                  <a:pt x="3621" y="168"/>
                </a:moveTo>
                <a:lnTo>
                  <a:pt x="3621" y="168"/>
                </a:lnTo>
                <a:cubicBezTo>
                  <a:pt x="3621" y="3790"/>
                  <a:pt x="3621" y="3790"/>
                  <a:pt x="3621" y="3790"/>
                </a:cubicBezTo>
                <a:cubicBezTo>
                  <a:pt x="3621" y="3843"/>
                  <a:pt x="3621" y="3843"/>
                  <a:pt x="3621" y="3843"/>
                </a:cubicBezTo>
                <a:cubicBezTo>
                  <a:pt x="3648" y="3879"/>
                  <a:pt x="3648" y="3879"/>
                  <a:pt x="3648" y="3879"/>
                </a:cubicBezTo>
                <a:cubicBezTo>
                  <a:pt x="4469" y="5310"/>
                  <a:pt x="4469" y="5310"/>
                  <a:pt x="4469" y="5310"/>
                </a:cubicBezTo>
                <a:cubicBezTo>
                  <a:pt x="5689" y="7422"/>
                  <a:pt x="5689" y="7422"/>
                  <a:pt x="5689" y="7422"/>
                </a:cubicBezTo>
                <a:cubicBezTo>
                  <a:pt x="5742" y="7510"/>
                  <a:pt x="5742" y="7616"/>
                  <a:pt x="5689" y="7704"/>
                </a:cubicBezTo>
                <a:cubicBezTo>
                  <a:pt x="5636" y="7793"/>
                  <a:pt x="5548" y="7846"/>
                  <a:pt x="5442" y="7846"/>
                </a:cubicBezTo>
                <a:cubicBezTo>
                  <a:pt x="3012" y="7846"/>
                  <a:pt x="3012" y="7846"/>
                  <a:pt x="3012" y="7846"/>
                </a:cubicBezTo>
                <a:cubicBezTo>
                  <a:pt x="574" y="7846"/>
                  <a:pt x="574" y="7846"/>
                  <a:pt x="574" y="7846"/>
                </a:cubicBezTo>
                <a:cubicBezTo>
                  <a:pt x="477" y="7846"/>
                  <a:pt x="379" y="7793"/>
                  <a:pt x="335" y="7704"/>
                </a:cubicBezTo>
                <a:cubicBezTo>
                  <a:pt x="282" y="7616"/>
                  <a:pt x="282" y="7510"/>
                  <a:pt x="335" y="7422"/>
                </a:cubicBezTo>
                <a:cubicBezTo>
                  <a:pt x="1546" y="5310"/>
                  <a:pt x="1546" y="5310"/>
                  <a:pt x="1546" y="5310"/>
                </a:cubicBezTo>
                <a:cubicBezTo>
                  <a:pt x="2376" y="3879"/>
                  <a:pt x="2376" y="3879"/>
                  <a:pt x="2376" y="3879"/>
                </a:cubicBezTo>
                <a:cubicBezTo>
                  <a:pt x="2394" y="3843"/>
                  <a:pt x="2394" y="3843"/>
                  <a:pt x="2394" y="3843"/>
                </a:cubicBezTo>
                <a:cubicBezTo>
                  <a:pt x="2394" y="3790"/>
                  <a:pt x="2394" y="3790"/>
                  <a:pt x="2394" y="3790"/>
                </a:cubicBezTo>
                <a:cubicBezTo>
                  <a:pt x="2394" y="168"/>
                  <a:pt x="2394" y="168"/>
                  <a:pt x="2394" y="168"/>
                </a:cubicBezTo>
                <a:cubicBezTo>
                  <a:pt x="3621" y="168"/>
                  <a:pt x="3621" y="168"/>
                  <a:pt x="3621" y="168"/>
                </a:cubicBezTo>
                <a:lnTo>
                  <a:pt x="3798" y="0"/>
                </a:lnTo>
                <a:cubicBezTo>
                  <a:pt x="2217" y="0"/>
                  <a:pt x="2217" y="0"/>
                  <a:pt x="2217" y="0"/>
                </a:cubicBezTo>
                <a:cubicBezTo>
                  <a:pt x="2217" y="3790"/>
                  <a:pt x="2217" y="3790"/>
                  <a:pt x="2217" y="3790"/>
                </a:cubicBezTo>
                <a:cubicBezTo>
                  <a:pt x="1395" y="5222"/>
                  <a:pt x="1395" y="5222"/>
                  <a:pt x="1395" y="5222"/>
                </a:cubicBezTo>
                <a:cubicBezTo>
                  <a:pt x="176" y="7333"/>
                  <a:pt x="176" y="7333"/>
                  <a:pt x="176" y="7333"/>
                </a:cubicBezTo>
                <a:cubicBezTo>
                  <a:pt x="0" y="7634"/>
                  <a:pt x="220" y="8014"/>
                  <a:pt x="574" y="8014"/>
                </a:cubicBezTo>
                <a:cubicBezTo>
                  <a:pt x="3012" y="8014"/>
                  <a:pt x="3012" y="8014"/>
                  <a:pt x="3012" y="8014"/>
                </a:cubicBezTo>
                <a:cubicBezTo>
                  <a:pt x="5442" y="8014"/>
                  <a:pt x="5442" y="8014"/>
                  <a:pt x="5442" y="8014"/>
                </a:cubicBezTo>
                <a:cubicBezTo>
                  <a:pt x="5795" y="8014"/>
                  <a:pt x="6016" y="7634"/>
                  <a:pt x="5839" y="7333"/>
                </a:cubicBezTo>
                <a:cubicBezTo>
                  <a:pt x="4620" y="5222"/>
                  <a:pt x="4620" y="5222"/>
                  <a:pt x="4620" y="5222"/>
                </a:cubicBezTo>
                <a:cubicBezTo>
                  <a:pt x="3798" y="3790"/>
                  <a:pt x="3798" y="3790"/>
                  <a:pt x="3798" y="3790"/>
                </a:cubicBezTo>
                <a:cubicBezTo>
                  <a:pt x="3798" y="0"/>
                  <a:pt x="3798" y="0"/>
                  <a:pt x="3798" y="0"/>
                </a:cubicBezTo>
                <a:lnTo>
                  <a:pt x="3621" y="168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9">
            <a:extLst>
              <a:ext uri="{FF2B5EF4-FFF2-40B4-BE49-F238E27FC236}">
                <a16:creationId xmlns:a16="http://schemas.microsoft.com/office/drawing/2014/main" id="{66B4B144-CA3D-EE43-9BEF-E98E12DB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0363" y="10979545"/>
            <a:ext cx="562525" cy="562525"/>
          </a:xfrm>
          <a:custGeom>
            <a:avLst/>
            <a:gdLst>
              <a:gd name="T0" fmla="*/ 183791 w 513"/>
              <a:gd name="T1" fmla="*/ 91896 h 513"/>
              <a:gd name="T2" fmla="*/ 183791 w 513"/>
              <a:gd name="T3" fmla="*/ 91896 h 513"/>
              <a:gd name="T4" fmla="*/ 91896 w 513"/>
              <a:gd name="T5" fmla="*/ 183791 h 513"/>
              <a:gd name="T6" fmla="*/ 0 w 513"/>
              <a:gd name="T7" fmla="*/ 91896 h 513"/>
              <a:gd name="T8" fmla="*/ 91896 w 513"/>
              <a:gd name="T9" fmla="*/ 0 h 513"/>
              <a:gd name="T10" fmla="*/ 183791 w 513"/>
              <a:gd name="T11" fmla="*/ 91896 h 5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3" h="513">
                <a:moveTo>
                  <a:pt x="512" y="256"/>
                </a:moveTo>
                <a:lnTo>
                  <a:pt x="512" y="256"/>
                </a:lnTo>
                <a:cubicBezTo>
                  <a:pt x="512" y="398"/>
                  <a:pt x="398" y="512"/>
                  <a:pt x="256" y="512"/>
                </a:cubicBezTo>
                <a:cubicBezTo>
                  <a:pt x="115" y="512"/>
                  <a:pt x="0" y="398"/>
                  <a:pt x="0" y="256"/>
                </a:cubicBezTo>
                <a:cubicBezTo>
                  <a:pt x="0" y="115"/>
                  <a:pt x="115" y="0"/>
                  <a:pt x="256" y="0"/>
                </a:cubicBezTo>
                <a:cubicBezTo>
                  <a:pt x="398" y="0"/>
                  <a:pt x="512" y="115"/>
                  <a:pt x="512" y="2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10">
            <a:extLst>
              <a:ext uri="{FF2B5EF4-FFF2-40B4-BE49-F238E27FC236}">
                <a16:creationId xmlns:a16="http://schemas.microsoft.com/office/drawing/2014/main" id="{BBA07845-DEEA-E94E-B357-7A4697BD9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7465" y="10407322"/>
            <a:ext cx="426743" cy="426743"/>
          </a:xfrm>
          <a:custGeom>
            <a:avLst/>
            <a:gdLst>
              <a:gd name="T0" fmla="*/ 139342 w 390"/>
              <a:gd name="T1" fmla="*/ 69670 h 389"/>
              <a:gd name="T2" fmla="*/ 139342 w 390"/>
              <a:gd name="T3" fmla="*/ 69670 h 389"/>
              <a:gd name="T4" fmla="*/ 69850 w 390"/>
              <a:gd name="T5" fmla="*/ 139341 h 389"/>
              <a:gd name="T6" fmla="*/ 0 w 390"/>
              <a:gd name="T7" fmla="*/ 69670 h 389"/>
              <a:gd name="T8" fmla="*/ 69850 w 390"/>
              <a:gd name="T9" fmla="*/ 0 h 389"/>
              <a:gd name="T10" fmla="*/ 139342 w 390"/>
              <a:gd name="T11" fmla="*/ 69670 h 3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0" h="389">
                <a:moveTo>
                  <a:pt x="389" y="194"/>
                </a:moveTo>
                <a:lnTo>
                  <a:pt x="389" y="194"/>
                </a:lnTo>
                <a:cubicBezTo>
                  <a:pt x="389" y="300"/>
                  <a:pt x="301" y="388"/>
                  <a:pt x="195" y="388"/>
                </a:cubicBezTo>
                <a:cubicBezTo>
                  <a:pt x="89" y="388"/>
                  <a:pt x="0" y="300"/>
                  <a:pt x="0" y="194"/>
                </a:cubicBezTo>
                <a:cubicBezTo>
                  <a:pt x="0" y="88"/>
                  <a:pt x="89" y="0"/>
                  <a:pt x="195" y="0"/>
                </a:cubicBezTo>
                <a:cubicBezTo>
                  <a:pt x="301" y="0"/>
                  <a:pt x="389" y="88"/>
                  <a:pt x="389" y="19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11">
            <a:extLst>
              <a:ext uri="{FF2B5EF4-FFF2-40B4-BE49-F238E27FC236}">
                <a16:creationId xmlns:a16="http://schemas.microsoft.com/office/drawing/2014/main" id="{36772EC8-7A2C-4240-AA4C-7F24DF8D6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5333" y="9585355"/>
            <a:ext cx="989269" cy="1003818"/>
          </a:xfrm>
          <a:custGeom>
            <a:avLst/>
            <a:gdLst>
              <a:gd name="T0" fmla="*/ 323491 w 901"/>
              <a:gd name="T1" fmla="*/ 165930 h 911"/>
              <a:gd name="T2" fmla="*/ 323491 w 901"/>
              <a:gd name="T3" fmla="*/ 165930 h 911"/>
              <a:gd name="T4" fmla="*/ 162105 w 901"/>
              <a:gd name="T5" fmla="*/ 328252 h 911"/>
              <a:gd name="T6" fmla="*/ 0 w 901"/>
              <a:gd name="T7" fmla="*/ 165930 h 911"/>
              <a:gd name="T8" fmla="*/ 162105 w 901"/>
              <a:gd name="T9" fmla="*/ 0 h 911"/>
              <a:gd name="T10" fmla="*/ 323491 w 901"/>
              <a:gd name="T11" fmla="*/ 165930 h 9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01" h="911">
                <a:moveTo>
                  <a:pt x="900" y="460"/>
                </a:moveTo>
                <a:lnTo>
                  <a:pt x="900" y="460"/>
                </a:lnTo>
                <a:cubicBezTo>
                  <a:pt x="900" y="707"/>
                  <a:pt x="697" y="910"/>
                  <a:pt x="451" y="910"/>
                </a:cubicBezTo>
                <a:cubicBezTo>
                  <a:pt x="194" y="910"/>
                  <a:pt x="0" y="707"/>
                  <a:pt x="0" y="460"/>
                </a:cubicBezTo>
                <a:cubicBezTo>
                  <a:pt x="0" y="204"/>
                  <a:pt x="194" y="0"/>
                  <a:pt x="451" y="0"/>
                </a:cubicBezTo>
                <a:cubicBezTo>
                  <a:pt x="697" y="0"/>
                  <a:pt x="900" y="204"/>
                  <a:pt x="900" y="46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6598EA-E18C-3C45-8E19-0B1A7826B502}"/>
              </a:ext>
            </a:extLst>
          </p:cNvPr>
          <p:cNvSpPr/>
          <p:nvPr/>
        </p:nvSpPr>
        <p:spPr>
          <a:xfrm>
            <a:off x="10427856" y="3329790"/>
            <a:ext cx="2088573" cy="460483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10">
            <a:extLst>
              <a:ext uri="{FF2B5EF4-FFF2-40B4-BE49-F238E27FC236}">
                <a16:creationId xmlns:a16="http://schemas.microsoft.com/office/drawing/2014/main" id="{6F2CE6BD-0E7A-AD41-BB64-FC5939FA8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0399" y="2431722"/>
            <a:ext cx="426743" cy="426743"/>
          </a:xfrm>
          <a:custGeom>
            <a:avLst/>
            <a:gdLst>
              <a:gd name="T0" fmla="*/ 139342 w 390"/>
              <a:gd name="T1" fmla="*/ 69670 h 389"/>
              <a:gd name="T2" fmla="*/ 139342 w 390"/>
              <a:gd name="T3" fmla="*/ 69670 h 389"/>
              <a:gd name="T4" fmla="*/ 69850 w 390"/>
              <a:gd name="T5" fmla="*/ 139341 h 389"/>
              <a:gd name="T6" fmla="*/ 0 w 390"/>
              <a:gd name="T7" fmla="*/ 69670 h 389"/>
              <a:gd name="T8" fmla="*/ 69850 w 390"/>
              <a:gd name="T9" fmla="*/ 0 h 389"/>
              <a:gd name="T10" fmla="*/ 139342 w 390"/>
              <a:gd name="T11" fmla="*/ 69670 h 3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0" h="389">
                <a:moveTo>
                  <a:pt x="389" y="194"/>
                </a:moveTo>
                <a:lnTo>
                  <a:pt x="389" y="194"/>
                </a:lnTo>
                <a:cubicBezTo>
                  <a:pt x="389" y="300"/>
                  <a:pt x="301" y="388"/>
                  <a:pt x="195" y="388"/>
                </a:cubicBezTo>
                <a:cubicBezTo>
                  <a:pt x="89" y="388"/>
                  <a:pt x="0" y="300"/>
                  <a:pt x="0" y="194"/>
                </a:cubicBezTo>
                <a:cubicBezTo>
                  <a:pt x="0" y="88"/>
                  <a:pt x="89" y="0"/>
                  <a:pt x="195" y="0"/>
                </a:cubicBezTo>
                <a:cubicBezTo>
                  <a:pt x="301" y="0"/>
                  <a:pt x="389" y="88"/>
                  <a:pt x="389" y="19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10">
            <a:extLst>
              <a:ext uri="{FF2B5EF4-FFF2-40B4-BE49-F238E27FC236}">
                <a16:creationId xmlns:a16="http://schemas.microsoft.com/office/drawing/2014/main" id="{BF8B5265-0B59-FE4F-B0FB-0C12AFB78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5904" y="1748737"/>
            <a:ext cx="654989" cy="654989"/>
          </a:xfrm>
          <a:custGeom>
            <a:avLst/>
            <a:gdLst>
              <a:gd name="T0" fmla="*/ 139342 w 390"/>
              <a:gd name="T1" fmla="*/ 69670 h 389"/>
              <a:gd name="T2" fmla="*/ 139342 w 390"/>
              <a:gd name="T3" fmla="*/ 69670 h 389"/>
              <a:gd name="T4" fmla="*/ 69850 w 390"/>
              <a:gd name="T5" fmla="*/ 139341 h 389"/>
              <a:gd name="T6" fmla="*/ 0 w 390"/>
              <a:gd name="T7" fmla="*/ 69670 h 389"/>
              <a:gd name="T8" fmla="*/ 69850 w 390"/>
              <a:gd name="T9" fmla="*/ 0 h 389"/>
              <a:gd name="T10" fmla="*/ 139342 w 390"/>
              <a:gd name="T11" fmla="*/ 69670 h 3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0" h="389">
                <a:moveTo>
                  <a:pt x="389" y="194"/>
                </a:moveTo>
                <a:lnTo>
                  <a:pt x="389" y="194"/>
                </a:lnTo>
                <a:cubicBezTo>
                  <a:pt x="389" y="300"/>
                  <a:pt x="301" y="388"/>
                  <a:pt x="195" y="388"/>
                </a:cubicBezTo>
                <a:cubicBezTo>
                  <a:pt x="89" y="388"/>
                  <a:pt x="0" y="300"/>
                  <a:pt x="0" y="194"/>
                </a:cubicBezTo>
                <a:cubicBezTo>
                  <a:pt x="0" y="88"/>
                  <a:pt x="89" y="0"/>
                  <a:pt x="195" y="0"/>
                </a:cubicBezTo>
                <a:cubicBezTo>
                  <a:pt x="301" y="0"/>
                  <a:pt x="389" y="88"/>
                  <a:pt x="389" y="19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10">
            <a:extLst>
              <a:ext uri="{FF2B5EF4-FFF2-40B4-BE49-F238E27FC236}">
                <a16:creationId xmlns:a16="http://schemas.microsoft.com/office/drawing/2014/main" id="{A7B8E432-8AA3-824F-8089-2D3887830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9863" y="1407731"/>
            <a:ext cx="207814" cy="207814"/>
          </a:xfrm>
          <a:custGeom>
            <a:avLst/>
            <a:gdLst>
              <a:gd name="T0" fmla="*/ 139342 w 390"/>
              <a:gd name="T1" fmla="*/ 69670 h 389"/>
              <a:gd name="T2" fmla="*/ 139342 w 390"/>
              <a:gd name="T3" fmla="*/ 69670 h 389"/>
              <a:gd name="T4" fmla="*/ 69850 w 390"/>
              <a:gd name="T5" fmla="*/ 139341 h 389"/>
              <a:gd name="T6" fmla="*/ 0 w 390"/>
              <a:gd name="T7" fmla="*/ 69670 h 389"/>
              <a:gd name="T8" fmla="*/ 69850 w 390"/>
              <a:gd name="T9" fmla="*/ 0 h 389"/>
              <a:gd name="T10" fmla="*/ 139342 w 390"/>
              <a:gd name="T11" fmla="*/ 69670 h 3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0" h="389">
                <a:moveTo>
                  <a:pt x="389" y="194"/>
                </a:moveTo>
                <a:lnTo>
                  <a:pt x="389" y="194"/>
                </a:lnTo>
                <a:cubicBezTo>
                  <a:pt x="389" y="300"/>
                  <a:pt x="301" y="388"/>
                  <a:pt x="195" y="388"/>
                </a:cubicBezTo>
                <a:cubicBezTo>
                  <a:pt x="89" y="388"/>
                  <a:pt x="0" y="300"/>
                  <a:pt x="0" y="194"/>
                </a:cubicBezTo>
                <a:cubicBezTo>
                  <a:pt x="0" y="88"/>
                  <a:pt x="89" y="0"/>
                  <a:pt x="195" y="0"/>
                </a:cubicBezTo>
                <a:cubicBezTo>
                  <a:pt x="301" y="0"/>
                  <a:pt x="389" y="88"/>
                  <a:pt x="389" y="19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FD884F-2A9B-374C-8673-22A956C5686F}"/>
              </a:ext>
            </a:extLst>
          </p:cNvPr>
          <p:cNvGrpSpPr/>
          <p:nvPr/>
        </p:nvGrpSpPr>
        <p:grpSpPr>
          <a:xfrm>
            <a:off x="14487567" y="3560031"/>
            <a:ext cx="8771019" cy="6691425"/>
            <a:chOff x="9049688" y="4884840"/>
            <a:chExt cx="8771019" cy="6691425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B95919B6-A6AA-2A4D-9AA4-9CB13B796F80}"/>
                </a:ext>
              </a:extLst>
            </p:cNvPr>
            <p:cNvGrpSpPr/>
            <p:nvPr/>
          </p:nvGrpSpPr>
          <p:grpSpPr>
            <a:xfrm>
              <a:off x="10285297" y="5042906"/>
              <a:ext cx="7535410" cy="1648188"/>
              <a:chOff x="1952690" y="4656435"/>
              <a:chExt cx="7535410" cy="1648188"/>
            </a:xfrm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8EED1706-6367-5A48-81CE-995F94ACCF6B}"/>
                  </a:ext>
                </a:extLst>
              </p:cNvPr>
              <p:cNvSpPr txBox="1"/>
              <p:nvPr/>
            </p:nvSpPr>
            <p:spPr>
              <a:xfrm>
                <a:off x="1952690" y="5305503"/>
                <a:ext cx="7535410" cy="999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professionals like you connecting to share advice, promotions only work as well. </a:t>
                </a: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CAE70770-9163-6946-A326-DA6DCD368634}"/>
                  </a:ext>
                </a:extLst>
              </p:cNvPr>
              <p:cNvSpPr/>
              <p:nvPr/>
            </p:nvSpPr>
            <p:spPr>
              <a:xfrm>
                <a:off x="1952690" y="4656435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Idea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BBE37016-F644-2E4C-B07E-FCBB0FAAD165}"/>
                </a:ext>
              </a:extLst>
            </p:cNvPr>
            <p:cNvGrpSpPr/>
            <p:nvPr/>
          </p:nvGrpSpPr>
          <p:grpSpPr>
            <a:xfrm>
              <a:off x="10285297" y="7485491"/>
              <a:ext cx="7535410" cy="1648188"/>
              <a:chOff x="1952690" y="4656435"/>
              <a:chExt cx="7535410" cy="1648188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63DE6ECA-CAA2-7547-8B02-7D5AD01D0D5A}"/>
                  </a:ext>
                </a:extLst>
              </p:cNvPr>
              <p:cNvSpPr txBox="1"/>
              <p:nvPr/>
            </p:nvSpPr>
            <p:spPr>
              <a:xfrm>
                <a:off x="1952690" y="5305503"/>
                <a:ext cx="7535410" cy="999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professionals like you connecting to share advice, promotions only work as well. </a:t>
                </a: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5CFAFF5D-7D78-7646-897A-1607E8D1C8C6}"/>
                  </a:ext>
                </a:extLst>
              </p:cNvPr>
              <p:cNvSpPr/>
              <p:nvPr/>
            </p:nvSpPr>
            <p:spPr>
              <a:xfrm>
                <a:off x="1952690" y="4656435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Success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C6DF813D-EDE1-5042-BE89-9554A06D8B8B}"/>
                </a:ext>
              </a:extLst>
            </p:cNvPr>
            <p:cNvGrpSpPr/>
            <p:nvPr/>
          </p:nvGrpSpPr>
          <p:grpSpPr>
            <a:xfrm>
              <a:off x="10285297" y="9928077"/>
              <a:ext cx="7535410" cy="1648188"/>
              <a:chOff x="1952690" y="4656435"/>
              <a:chExt cx="7535410" cy="1648188"/>
            </a:xfrm>
          </p:grpSpPr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C56105A-FB27-0544-B185-CCABFE2779DD}"/>
                  </a:ext>
                </a:extLst>
              </p:cNvPr>
              <p:cNvSpPr txBox="1"/>
              <p:nvPr/>
            </p:nvSpPr>
            <p:spPr>
              <a:xfrm>
                <a:off x="1952690" y="5305503"/>
                <a:ext cx="7535410" cy="999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professionals like you connecting to share advice, promotions only work as well. </a:t>
                </a: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EB8E98B-41FE-9949-8A0A-F02B44480FEF}"/>
                  </a:ext>
                </a:extLst>
              </p:cNvPr>
              <p:cNvSpPr/>
              <p:nvPr/>
            </p:nvSpPr>
            <p:spPr>
              <a:xfrm>
                <a:off x="1952690" y="4656435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Research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94CEB53A-DFC8-C44A-9EE1-47432F4E0A9C}"/>
                </a:ext>
              </a:extLst>
            </p:cNvPr>
            <p:cNvSpPr/>
            <p:nvPr/>
          </p:nvSpPr>
          <p:spPr>
            <a:xfrm>
              <a:off x="9049688" y="4884840"/>
              <a:ext cx="962462" cy="9624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1</a:t>
              </a:r>
              <a:endParaRPr lang="en-ID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C6FB4342-CE2A-9445-879A-9FE2262D48B9}"/>
                </a:ext>
              </a:extLst>
            </p:cNvPr>
            <p:cNvSpPr/>
            <p:nvPr/>
          </p:nvSpPr>
          <p:spPr>
            <a:xfrm>
              <a:off x="9049688" y="7327425"/>
              <a:ext cx="962462" cy="9624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</a:t>
              </a:r>
              <a:endParaRPr lang="en-ID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E55C185E-9CB3-4641-A15F-C2672DE311B5}"/>
                </a:ext>
              </a:extLst>
            </p:cNvPr>
            <p:cNvSpPr/>
            <p:nvPr/>
          </p:nvSpPr>
          <p:spPr>
            <a:xfrm>
              <a:off x="9049688" y="9770010"/>
              <a:ext cx="962462" cy="9624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3</a:t>
              </a:r>
              <a:endParaRPr lang="en-ID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870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0974" y="1022190"/>
            <a:ext cx="11275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C498474-2837-5941-A7E9-2681697BA94F}"/>
              </a:ext>
            </a:extLst>
          </p:cNvPr>
          <p:cNvGrpSpPr/>
          <p:nvPr/>
        </p:nvGrpSpPr>
        <p:grpSpPr>
          <a:xfrm>
            <a:off x="3154320" y="5389257"/>
            <a:ext cx="18069010" cy="7304551"/>
            <a:chOff x="2295088" y="5389257"/>
            <a:chExt cx="18069010" cy="7304551"/>
          </a:xfrm>
        </p:grpSpPr>
        <p:sp>
          <p:nvSpPr>
            <p:cNvPr id="118" name="Round Same Side Corner Rectangle 117">
              <a:extLst>
                <a:ext uri="{FF2B5EF4-FFF2-40B4-BE49-F238E27FC236}">
                  <a16:creationId xmlns:a16="http://schemas.microsoft.com/office/drawing/2014/main" id="{98B96881-1CBC-2245-86A4-DBB974B4785C}"/>
                </a:ext>
              </a:extLst>
            </p:cNvPr>
            <p:cNvSpPr/>
            <p:nvPr/>
          </p:nvSpPr>
          <p:spPr>
            <a:xfrm flipV="1">
              <a:off x="2518258" y="5755208"/>
              <a:ext cx="2333692" cy="693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DE72161D-1DEE-0148-BB62-CCE593B35F1D}"/>
                </a:ext>
              </a:extLst>
            </p:cNvPr>
            <p:cNvSpPr/>
            <p:nvPr/>
          </p:nvSpPr>
          <p:spPr>
            <a:xfrm>
              <a:off x="2295088" y="5389257"/>
              <a:ext cx="2780032" cy="4346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 Same Side Corner Rectangle 119">
              <a:extLst>
                <a:ext uri="{FF2B5EF4-FFF2-40B4-BE49-F238E27FC236}">
                  <a16:creationId xmlns:a16="http://schemas.microsoft.com/office/drawing/2014/main" id="{7F5CE26B-77EA-9D4D-B07C-0B9A9016EED8}"/>
                </a:ext>
              </a:extLst>
            </p:cNvPr>
            <p:cNvSpPr/>
            <p:nvPr/>
          </p:nvSpPr>
          <p:spPr>
            <a:xfrm flipV="1">
              <a:off x="2518258" y="7235546"/>
              <a:ext cx="2333692" cy="545825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87E6DC39-2289-614F-8E18-11B9BDBF1937}"/>
                </a:ext>
              </a:extLst>
            </p:cNvPr>
            <p:cNvGrpSpPr/>
            <p:nvPr/>
          </p:nvGrpSpPr>
          <p:grpSpPr>
            <a:xfrm>
              <a:off x="2411506" y="6731708"/>
              <a:ext cx="622639" cy="4577720"/>
              <a:chOff x="2411506" y="6731708"/>
              <a:chExt cx="622639" cy="4577720"/>
            </a:xfrm>
          </p:grpSpPr>
          <p:sp>
            <p:nvSpPr>
              <p:cNvPr id="132" name="Rounded Rectangle 131">
                <a:extLst>
                  <a:ext uri="{FF2B5EF4-FFF2-40B4-BE49-F238E27FC236}">
                    <a16:creationId xmlns:a16="http://schemas.microsoft.com/office/drawing/2014/main" id="{1DCDBDA1-BCAF-4E4F-8F88-7C858093CEB4}"/>
                  </a:ext>
                </a:extLst>
              </p:cNvPr>
              <p:cNvSpPr/>
              <p:nvPr/>
            </p:nvSpPr>
            <p:spPr>
              <a:xfrm>
                <a:off x="2411506" y="6731708"/>
                <a:ext cx="425899" cy="6894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ounded Rectangle 132">
                <a:extLst>
                  <a:ext uri="{FF2B5EF4-FFF2-40B4-BE49-F238E27FC236}">
                    <a16:creationId xmlns:a16="http://schemas.microsoft.com/office/drawing/2014/main" id="{CB07E013-2EBA-8744-893C-5411CED3EB6E}"/>
                  </a:ext>
                </a:extLst>
              </p:cNvPr>
              <p:cNvSpPr/>
              <p:nvPr/>
            </p:nvSpPr>
            <p:spPr>
              <a:xfrm>
                <a:off x="2411506" y="7032059"/>
                <a:ext cx="622639" cy="6894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490924E9-32E2-404B-9D1F-6CEA70470146}"/>
                  </a:ext>
                </a:extLst>
              </p:cNvPr>
              <p:cNvSpPr/>
              <p:nvPr/>
            </p:nvSpPr>
            <p:spPr>
              <a:xfrm>
                <a:off x="2411506" y="7332410"/>
                <a:ext cx="425899" cy="6894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ounded Rectangle 134">
                <a:extLst>
                  <a:ext uri="{FF2B5EF4-FFF2-40B4-BE49-F238E27FC236}">
                    <a16:creationId xmlns:a16="http://schemas.microsoft.com/office/drawing/2014/main" id="{B5A3369B-C7DB-4D4D-9774-7A4D4BA79DE6}"/>
                  </a:ext>
                </a:extLst>
              </p:cNvPr>
              <p:cNvSpPr/>
              <p:nvPr/>
            </p:nvSpPr>
            <p:spPr>
              <a:xfrm>
                <a:off x="2411506" y="7632761"/>
                <a:ext cx="622639" cy="6894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494494DE-EDE5-7B4A-92D6-4A608804F2FB}"/>
                  </a:ext>
                </a:extLst>
              </p:cNvPr>
              <p:cNvSpPr/>
              <p:nvPr/>
            </p:nvSpPr>
            <p:spPr>
              <a:xfrm>
                <a:off x="2411506" y="7933112"/>
                <a:ext cx="425899" cy="6894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E1D8E292-C2BA-5741-8CFF-D67445D3C122}"/>
                  </a:ext>
                </a:extLst>
              </p:cNvPr>
              <p:cNvSpPr/>
              <p:nvPr/>
            </p:nvSpPr>
            <p:spPr>
              <a:xfrm>
                <a:off x="2411506" y="8233463"/>
                <a:ext cx="622639" cy="6894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4C1CFB17-0D1F-5B4E-B396-3EFB569F90A7}"/>
                  </a:ext>
                </a:extLst>
              </p:cNvPr>
              <p:cNvSpPr/>
              <p:nvPr/>
            </p:nvSpPr>
            <p:spPr>
              <a:xfrm>
                <a:off x="2411506" y="8533814"/>
                <a:ext cx="425899" cy="6894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ounded Rectangle 138">
                <a:extLst>
                  <a:ext uri="{FF2B5EF4-FFF2-40B4-BE49-F238E27FC236}">
                    <a16:creationId xmlns:a16="http://schemas.microsoft.com/office/drawing/2014/main" id="{E4E2B2D5-48A0-2F4A-AC21-AFF9B8E2C67A}"/>
                  </a:ext>
                </a:extLst>
              </p:cNvPr>
              <p:cNvSpPr/>
              <p:nvPr/>
            </p:nvSpPr>
            <p:spPr>
              <a:xfrm>
                <a:off x="2411506" y="8834165"/>
                <a:ext cx="622639" cy="6894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ounded Rectangle 139">
                <a:extLst>
                  <a:ext uri="{FF2B5EF4-FFF2-40B4-BE49-F238E27FC236}">
                    <a16:creationId xmlns:a16="http://schemas.microsoft.com/office/drawing/2014/main" id="{3A2D89AB-28F1-2F40-9590-9026226D8697}"/>
                  </a:ext>
                </a:extLst>
              </p:cNvPr>
              <p:cNvSpPr/>
              <p:nvPr/>
            </p:nvSpPr>
            <p:spPr>
              <a:xfrm>
                <a:off x="2411506" y="9138027"/>
                <a:ext cx="425899" cy="6894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B7537796-5E96-2C47-A1FC-5D6931635E4E}"/>
                  </a:ext>
                </a:extLst>
              </p:cNvPr>
              <p:cNvSpPr/>
              <p:nvPr/>
            </p:nvSpPr>
            <p:spPr>
              <a:xfrm>
                <a:off x="2411506" y="9438378"/>
                <a:ext cx="622639" cy="6894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64AF15C9-3900-564B-A09D-256F98AC6E48}"/>
                  </a:ext>
                </a:extLst>
              </p:cNvPr>
              <p:cNvSpPr/>
              <p:nvPr/>
            </p:nvSpPr>
            <p:spPr>
              <a:xfrm>
                <a:off x="2411506" y="9738729"/>
                <a:ext cx="425899" cy="6894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6EE5E4B1-85E0-9C4A-83F1-19AF3A720282}"/>
                  </a:ext>
                </a:extLst>
              </p:cNvPr>
              <p:cNvSpPr/>
              <p:nvPr/>
            </p:nvSpPr>
            <p:spPr>
              <a:xfrm>
                <a:off x="2411506" y="10039080"/>
                <a:ext cx="622639" cy="6894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124DEE8F-1C11-CA4D-BF74-4E1FFC9AC052}"/>
                  </a:ext>
                </a:extLst>
              </p:cNvPr>
              <p:cNvSpPr/>
              <p:nvPr/>
            </p:nvSpPr>
            <p:spPr>
              <a:xfrm>
                <a:off x="2411506" y="10339431"/>
                <a:ext cx="425899" cy="6894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372FDADC-14A7-8442-AE4D-485F1EC7C602}"/>
                  </a:ext>
                </a:extLst>
              </p:cNvPr>
              <p:cNvSpPr/>
              <p:nvPr/>
            </p:nvSpPr>
            <p:spPr>
              <a:xfrm>
                <a:off x="2411506" y="10639782"/>
                <a:ext cx="622639" cy="6894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D85F36D7-09C1-CB49-B321-7CDB7B99A1D1}"/>
                  </a:ext>
                </a:extLst>
              </p:cNvPr>
              <p:cNvSpPr/>
              <p:nvPr/>
            </p:nvSpPr>
            <p:spPr>
              <a:xfrm>
                <a:off x="2411506" y="10940133"/>
                <a:ext cx="425899" cy="6894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ounded Rectangle 146">
                <a:extLst>
                  <a:ext uri="{FF2B5EF4-FFF2-40B4-BE49-F238E27FC236}">
                    <a16:creationId xmlns:a16="http://schemas.microsoft.com/office/drawing/2014/main" id="{D30F9E18-652B-0646-94CE-026268ADED59}"/>
                  </a:ext>
                </a:extLst>
              </p:cNvPr>
              <p:cNvSpPr/>
              <p:nvPr/>
            </p:nvSpPr>
            <p:spPr>
              <a:xfrm>
                <a:off x="2411506" y="11240484"/>
                <a:ext cx="622639" cy="6894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56D3713-5C13-7B48-96D1-081C3AD019D1}"/>
                </a:ext>
              </a:extLst>
            </p:cNvPr>
            <p:cNvGrpSpPr/>
            <p:nvPr/>
          </p:nvGrpSpPr>
          <p:grpSpPr>
            <a:xfrm>
              <a:off x="3694404" y="6696258"/>
              <a:ext cx="5746776" cy="4883538"/>
              <a:chOff x="3694404" y="6447330"/>
              <a:chExt cx="5746776" cy="4883538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A8E971FE-F2E6-B24B-97B5-E186F4A60DC2}"/>
                  </a:ext>
                </a:extLst>
              </p:cNvPr>
              <p:cNvSpPr/>
              <p:nvPr/>
            </p:nvSpPr>
            <p:spPr>
              <a:xfrm>
                <a:off x="3694404" y="6447330"/>
                <a:ext cx="5746776" cy="2123897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6202FCFC-AA50-4F49-BE26-B1C24AC43714}"/>
                  </a:ext>
                </a:extLst>
              </p:cNvPr>
              <p:cNvSpPr/>
              <p:nvPr/>
            </p:nvSpPr>
            <p:spPr>
              <a:xfrm>
                <a:off x="3694404" y="9206971"/>
                <a:ext cx="5746776" cy="2123897"/>
              </a:xfrm>
              <a:prstGeom prst="rect">
                <a:avLst/>
              </a:prstGeom>
              <a:solidFill>
                <a:schemeClr val="accent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CAEFB61E-DDCD-0E46-9730-76E8F7099804}"/>
                  </a:ext>
                </a:extLst>
              </p:cNvPr>
              <p:cNvSpPr/>
              <p:nvPr/>
            </p:nvSpPr>
            <p:spPr>
              <a:xfrm>
                <a:off x="4013551" y="7186112"/>
                <a:ext cx="14986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Up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8EB2A8E-EE55-4747-A92E-EC31B60F759D}"/>
                  </a:ext>
                </a:extLst>
              </p:cNvPr>
              <p:cNvSpPr/>
              <p:nvPr/>
            </p:nvSpPr>
            <p:spPr>
              <a:xfrm>
                <a:off x="4013551" y="9945753"/>
                <a:ext cx="14986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Down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92EF27D-DD8C-734D-A2AF-4BD05A59514F}"/>
                  </a:ext>
                </a:extLst>
              </p:cNvPr>
              <p:cNvSpPr/>
              <p:nvPr/>
            </p:nvSpPr>
            <p:spPr>
              <a:xfrm>
                <a:off x="6363034" y="6909112"/>
                <a:ext cx="265971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72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40%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BBDC44C3-783E-9E41-8E20-CB4213379CF7}"/>
                  </a:ext>
                </a:extLst>
              </p:cNvPr>
              <p:cNvSpPr/>
              <p:nvPr/>
            </p:nvSpPr>
            <p:spPr>
              <a:xfrm>
                <a:off x="6363034" y="9668753"/>
                <a:ext cx="265971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72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85%</a:t>
                </a:r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C93BFB2-B790-2149-B514-E303E9B7B9BA}"/>
                </a:ext>
              </a:extLst>
            </p:cNvPr>
            <p:cNvSpPr txBox="1"/>
            <p:nvPr/>
          </p:nvSpPr>
          <p:spPr>
            <a:xfrm>
              <a:off x="10384079" y="6790415"/>
              <a:ext cx="9980019" cy="1948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366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advice, promotions only work as well. </a:t>
              </a:r>
            </a:p>
            <a:p>
              <a:pPr marL="457200" indent="-457200">
                <a:lnSpc>
                  <a:spcPts val="366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 with and satisfying customers.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B67F185-D5C1-D641-BF1C-C381C86AEEB5}"/>
                </a:ext>
              </a:extLst>
            </p:cNvPr>
            <p:cNvSpPr txBox="1"/>
            <p:nvPr/>
          </p:nvSpPr>
          <p:spPr>
            <a:xfrm>
              <a:off x="10384079" y="9543796"/>
              <a:ext cx="9980019" cy="1948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366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advice, promotions only work as well. </a:t>
              </a:r>
            </a:p>
            <a:p>
              <a:pPr marL="457200" indent="-457200">
                <a:lnSpc>
                  <a:spcPts val="366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411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0974" y="1022190"/>
            <a:ext cx="11275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3E9789-EFB1-A04A-BDA9-B13CD9413E05}"/>
              </a:ext>
            </a:extLst>
          </p:cNvPr>
          <p:cNvGrpSpPr/>
          <p:nvPr/>
        </p:nvGrpSpPr>
        <p:grpSpPr>
          <a:xfrm>
            <a:off x="4021550" y="5205257"/>
            <a:ext cx="1764508" cy="4915130"/>
            <a:chOff x="3766054" y="4994154"/>
            <a:chExt cx="2275502" cy="6338535"/>
          </a:xfrm>
        </p:grpSpPr>
        <p:sp>
          <p:nvSpPr>
            <p:cNvPr id="36" name="Freeform 1">
              <a:extLst>
                <a:ext uri="{FF2B5EF4-FFF2-40B4-BE49-F238E27FC236}">
                  <a16:creationId xmlns:a16="http://schemas.microsoft.com/office/drawing/2014/main" id="{7CD268EB-A500-8149-961B-DF2F37D1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0286" y="5322781"/>
              <a:ext cx="1907037" cy="6009908"/>
            </a:xfrm>
            <a:custGeom>
              <a:avLst/>
              <a:gdLst>
                <a:gd name="T0" fmla="*/ 849 w 1690"/>
                <a:gd name="T1" fmla="*/ 5320 h 5321"/>
                <a:gd name="T2" fmla="*/ 849 w 1690"/>
                <a:gd name="T3" fmla="*/ 5320 h 5321"/>
                <a:gd name="T4" fmla="*/ 849 w 1690"/>
                <a:gd name="T5" fmla="*/ 5320 h 5321"/>
                <a:gd name="T6" fmla="*/ 0 w 1690"/>
                <a:gd name="T7" fmla="*/ 4472 h 5321"/>
                <a:gd name="T8" fmla="*/ 0 w 1690"/>
                <a:gd name="T9" fmla="*/ 0 h 5321"/>
                <a:gd name="T10" fmla="*/ 1689 w 1690"/>
                <a:gd name="T11" fmla="*/ 0 h 5321"/>
                <a:gd name="T12" fmla="*/ 1689 w 1690"/>
                <a:gd name="T13" fmla="*/ 4472 h 5321"/>
                <a:gd name="T14" fmla="*/ 849 w 1690"/>
                <a:gd name="T15" fmla="*/ 5320 h 5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0" h="5321">
                  <a:moveTo>
                    <a:pt x="849" y="5320"/>
                  </a:moveTo>
                  <a:lnTo>
                    <a:pt x="849" y="5320"/>
                  </a:lnTo>
                  <a:lnTo>
                    <a:pt x="849" y="5320"/>
                  </a:lnTo>
                  <a:cubicBezTo>
                    <a:pt x="377" y="5320"/>
                    <a:pt x="0" y="4943"/>
                    <a:pt x="0" y="44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89" y="0"/>
                    <a:pt x="1689" y="0"/>
                    <a:pt x="1689" y="0"/>
                  </a:cubicBezTo>
                  <a:cubicBezTo>
                    <a:pt x="1689" y="4472"/>
                    <a:pt x="1689" y="4472"/>
                    <a:pt x="1689" y="4472"/>
                  </a:cubicBezTo>
                  <a:cubicBezTo>
                    <a:pt x="1689" y="4943"/>
                    <a:pt x="1311" y="5320"/>
                    <a:pt x="849" y="532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2">
              <a:extLst>
                <a:ext uri="{FF2B5EF4-FFF2-40B4-BE49-F238E27FC236}">
                  <a16:creationId xmlns:a16="http://schemas.microsoft.com/office/drawing/2014/main" id="{C51AD83E-71C9-8147-802D-218F7F508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849" y="7374216"/>
              <a:ext cx="1702891" cy="3863867"/>
            </a:xfrm>
            <a:custGeom>
              <a:avLst/>
              <a:gdLst>
                <a:gd name="T0" fmla="*/ 754 w 1509"/>
                <a:gd name="T1" fmla="*/ 3419 h 3420"/>
                <a:gd name="T2" fmla="*/ 754 w 1509"/>
                <a:gd name="T3" fmla="*/ 3419 h 3420"/>
                <a:gd name="T4" fmla="*/ 754 w 1509"/>
                <a:gd name="T5" fmla="*/ 3419 h 3420"/>
                <a:gd name="T6" fmla="*/ 0 w 1509"/>
                <a:gd name="T7" fmla="*/ 2665 h 3420"/>
                <a:gd name="T8" fmla="*/ 0 w 1509"/>
                <a:gd name="T9" fmla="*/ 0 h 3420"/>
                <a:gd name="T10" fmla="*/ 1508 w 1509"/>
                <a:gd name="T11" fmla="*/ 0 h 3420"/>
                <a:gd name="T12" fmla="*/ 1508 w 1509"/>
                <a:gd name="T13" fmla="*/ 2665 h 3420"/>
                <a:gd name="T14" fmla="*/ 754 w 1509"/>
                <a:gd name="T15" fmla="*/ 3419 h 3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9" h="3420">
                  <a:moveTo>
                    <a:pt x="754" y="3419"/>
                  </a:moveTo>
                  <a:lnTo>
                    <a:pt x="754" y="3419"/>
                  </a:lnTo>
                  <a:lnTo>
                    <a:pt x="754" y="3419"/>
                  </a:lnTo>
                  <a:cubicBezTo>
                    <a:pt x="334" y="3419"/>
                    <a:pt x="0" y="3077"/>
                    <a:pt x="0" y="266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08" y="0"/>
                    <a:pt x="1508" y="0"/>
                    <a:pt x="1508" y="0"/>
                  </a:cubicBezTo>
                  <a:cubicBezTo>
                    <a:pt x="1508" y="2665"/>
                    <a:pt x="1508" y="2665"/>
                    <a:pt x="1508" y="2665"/>
                  </a:cubicBezTo>
                  <a:cubicBezTo>
                    <a:pt x="1508" y="3077"/>
                    <a:pt x="1165" y="3419"/>
                    <a:pt x="754" y="34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3">
              <a:extLst>
                <a:ext uri="{FF2B5EF4-FFF2-40B4-BE49-F238E27FC236}">
                  <a16:creationId xmlns:a16="http://schemas.microsoft.com/office/drawing/2014/main" id="{F6580345-C774-A945-85DA-16E4827AB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6054" y="4994154"/>
              <a:ext cx="2275502" cy="328628"/>
            </a:xfrm>
            <a:custGeom>
              <a:avLst/>
              <a:gdLst>
                <a:gd name="T0" fmla="*/ 1859 w 2014"/>
                <a:gd name="T1" fmla="*/ 292 h 293"/>
                <a:gd name="T2" fmla="*/ 1859 w 2014"/>
                <a:gd name="T3" fmla="*/ 292 h 293"/>
                <a:gd name="T4" fmla="*/ 154 w 2014"/>
                <a:gd name="T5" fmla="*/ 292 h 293"/>
                <a:gd name="T6" fmla="*/ 0 w 2014"/>
                <a:gd name="T7" fmla="*/ 146 h 293"/>
                <a:gd name="T8" fmla="*/ 0 w 2014"/>
                <a:gd name="T9" fmla="*/ 146 h 293"/>
                <a:gd name="T10" fmla="*/ 154 w 2014"/>
                <a:gd name="T11" fmla="*/ 0 h 293"/>
                <a:gd name="T12" fmla="*/ 1859 w 2014"/>
                <a:gd name="T13" fmla="*/ 0 h 293"/>
                <a:gd name="T14" fmla="*/ 2013 w 2014"/>
                <a:gd name="T15" fmla="*/ 146 h 293"/>
                <a:gd name="T16" fmla="*/ 2013 w 2014"/>
                <a:gd name="T17" fmla="*/ 146 h 293"/>
                <a:gd name="T18" fmla="*/ 1859 w 2014"/>
                <a:gd name="T1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4" h="293">
                  <a:moveTo>
                    <a:pt x="1859" y="292"/>
                  </a:moveTo>
                  <a:lnTo>
                    <a:pt x="1859" y="292"/>
                  </a:lnTo>
                  <a:cubicBezTo>
                    <a:pt x="154" y="292"/>
                    <a:pt x="154" y="292"/>
                    <a:pt x="154" y="292"/>
                  </a:cubicBezTo>
                  <a:cubicBezTo>
                    <a:pt x="68" y="292"/>
                    <a:pt x="0" y="232"/>
                    <a:pt x="0" y="146"/>
                  </a:cubicBezTo>
                  <a:lnTo>
                    <a:pt x="0" y="146"/>
                  </a:lnTo>
                  <a:cubicBezTo>
                    <a:pt x="0" y="69"/>
                    <a:pt x="68" y="0"/>
                    <a:pt x="154" y="0"/>
                  </a:cubicBezTo>
                  <a:cubicBezTo>
                    <a:pt x="1859" y="0"/>
                    <a:pt x="1859" y="0"/>
                    <a:pt x="1859" y="0"/>
                  </a:cubicBezTo>
                  <a:cubicBezTo>
                    <a:pt x="1945" y="0"/>
                    <a:pt x="2013" y="69"/>
                    <a:pt x="2013" y="146"/>
                  </a:cubicBezTo>
                  <a:lnTo>
                    <a:pt x="2013" y="146"/>
                  </a:lnTo>
                  <a:cubicBezTo>
                    <a:pt x="2013" y="232"/>
                    <a:pt x="1945" y="292"/>
                    <a:pt x="1859" y="29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222FCEA-CAA8-B54A-9001-5D7D3C458F13}"/>
              </a:ext>
            </a:extLst>
          </p:cNvPr>
          <p:cNvGrpSpPr/>
          <p:nvPr/>
        </p:nvGrpSpPr>
        <p:grpSpPr>
          <a:xfrm>
            <a:off x="8941844" y="5205257"/>
            <a:ext cx="1756782" cy="4915130"/>
            <a:chOff x="8687466" y="4994154"/>
            <a:chExt cx="2265540" cy="6338535"/>
          </a:xfrm>
        </p:grpSpPr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1C93556-7772-F04B-B49C-BF7F9C78F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1736" y="5322781"/>
              <a:ext cx="1916998" cy="6009908"/>
            </a:xfrm>
            <a:custGeom>
              <a:avLst/>
              <a:gdLst>
                <a:gd name="T0" fmla="*/ 849 w 1698"/>
                <a:gd name="T1" fmla="*/ 5320 h 5321"/>
                <a:gd name="T2" fmla="*/ 849 w 1698"/>
                <a:gd name="T3" fmla="*/ 5320 h 5321"/>
                <a:gd name="T4" fmla="*/ 849 w 1698"/>
                <a:gd name="T5" fmla="*/ 5320 h 5321"/>
                <a:gd name="T6" fmla="*/ 0 w 1698"/>
                <a:gd name="T7" fmla="*/ 4472 h 5321"/>
                <a:gd name="T8" fmla="*/ 0 w 1698"/>
                <a:gd name="T9" fmla="*/ 0 h 5321"/>
                <a:gd name="T10" fmla="*/ 1697 w 1698"/>
                <a:gd name="T11" fmla="*/ 0 h 5321"/>
                <a:gd name="T12" fmla="*/ 1697 w 1698"/>
                <a:gd name="T13" fmla="*/ 4472 h 5321"/>
                <a:gd name="T14" fmla="*/ 849 w 1698"/>
                <a:gd name="T15" fmla="*/ 5320 h 5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8" h="5321">
                  <a:moveTo>
                    <a:pt x="849" y="5320"/>
                  </a:moveTo>
                  <a:lnTo>
                    <a:pt x="849" y="5320"/>
                  </a:lnTo>
                  <a:lnTo>
                    <a:pt x="849" y="5320"/>
                  </a:lnTo>
                  <a:cubicBezTo>
                    <a:pt x="377" y="5320"/>
                    <a:pt x="0" y="4943"/>
                    <a:pt x="0" y="44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97" y="0"/>
                    <a:pt x="1697" y="0"/>
                    <a:pt x="1697" y="0"/>
                  </a:cubicBezTo>
                  <a:cubicBezTo>
                    <a:pt x="1697" y="4472"/>
                    <a:pt x="1697" y="4472"/>
                    <a:pt x="1697" y="4472"/>
                  </a:cubicBezTo>
                  <a:cubicBezTo>
                    <a:pt x="1697" y="4943"/>
                    <a:pt x="1311" y="5320"/>
                    <a:pt x="849" y="532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744431C6-7C7A-454D-BAE7-EF71021F0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6301" y="5760952"/>
              <a:ext cx="1702891" cy="5477131"/>
            </a:xfrm>
            <a:custGeom>
              <a:avLst/>
              <a:gdLst>
                <a:gd name="T0" fmla="*/ 755 w 1510"/>
                <a:gd name="T1" fmla="*/ 4849 h 4850"/>
                <a:gd name="T2" fmla="*/ 755 w 1510"/>
                <a:gd name="T3" fmla="*/ 4849 h 4850"/>
                <a:gd name="T4" fmla="*/ 755 w 1510"/>
                <a:gd name="T5" fmla="*/ 4849 h 4850"/>
                <a:gd name="T6" fmla="*/ 0 w 1510"/>
                <a:gd name="T7" fmla="*/ 4095 h 4850"/>
                <a:gd name="T8" fmla="*/ 0 w 1510"/>
                <a:gd name="T9" fmla="*/ 0 h 4850"/>
                <a:gd name="T10" fmla="*/ 1509 w 1510"/>
                <a:gd name="T11" fmla="*/ 0 h 4850"/>
                <a:gd name="T12" fmla="*/ 1509 w 1510"/>
                <a:gd name="T13" fmla="*/ 4095 h 4850"/>
                <a:gd name="T14" fmla="*/ 755 w 1510"/>
                <a:gd name="T15" fmla="*/ 4849 h 4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0" h="4850">
                  <a:moveTo>
                    <a:pt x="755" y="4849"/>
                  </a:moveTo>
                  <a:lnTo>
                    <a:pt x="755" y="4849"/>
                  </a:lnTo>
                  <a:lnTo>
                    <a:pt x="755" y="4849"/>
                  </a:lnTo>
                  <a:cubicBezTo>
                    <a:pt x="335" y="4849"/>
                    <a:pt x="0" y="4507"/>
                    <a:pt x="0" y="40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09" y="0"/>
                    <a:pt x="1509" y="0"/>
                    <a:pt x="1509" y="0"/>
                  </a:cubicBezTo>
                  <a:cubicBezTo>
                    <a:pt x="1509" y="4095"/>
                    <a:pt x="1509" y="4095"/>
                    <a:pt x="1509" y="4095"/>
                  </a:cubicBezTo>
                  <a:cubicBezTo>
                    <a:pt x="1509" y="4507"/>
                    <a:pt x="1166" y="4849"/>
                    <a:pt x="755" y="484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49960BD4-3771-D645-9CCE-05FE79ED8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7466" y="4994154"/>
              <a:ext cx="2265540" cy="328628"/>
            </a:xfrm>
            <a:custGeom>
              <a:avLst/>
              <a:gdLst>
                <a:gd name="T0" fmla="*/ 1860 w 2006"/>
                <a:gd name="T1" fmla="*/ 292 h 293"/>
                <a:gd name="T2" fmla="*/ 1860 w 2006"/>
                <a:gd name="T3" fmla="*/ 292 h 293"/>
                <a:gd name="T4" fmla="*/ 146 w 2006"/>
                <a:gd name="T5" fmla="*/ 292 h 293"/>
                <a:gd name="T6" fmla="*/ 0 w 2006"/>
                <a:gd name="T7" fmla="*/ 146 h 293"/>
                <a:gd name="T8" fmla="*/ 0 w 2006"/>
                <a:gd name="T9" fmla="*/ 146 h 293"/>
                <a:gd name="T10" fmla="*/ 146 w 2006"/>
                <a:gd name="T11" fmla="*/ 0 h 293"/>
                <a:gd name="T12" fmla="*/ 1860 w 2006"/>
                <a:gd name="T13" fmla="*/ 0 h 293"/>
                <a:gd name="T14" fmla="*/ 2005 w 2006"/>
                <a:gd name="T15" fmla="*/ 146 h 293"/>
                <a:gd name="T16" fmla="*/ 2005 w 2006"/>
                <a:gd name="T17" fmla="*/ 146 h 293"/>
                <a:gd name="T18" fmla="*/ 1860 w 2006"/>
                <a:gd name="T1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6" h="293">
                  <a:moveTo>
                    <a:pt x="1860" y="292"/>
                  </a:moveTo>
                  <a:lnTo>
                    <a:pt x="1860" y="292"/>
                  </a:lnTo>
                  <a:cubicBezTo>
                    <a:pt x="146" y="292"/>
                    <a:pt x="146" y="292"/>
                    <a:pt x="146" y="292"/>
                  </a:cubicBezTo>
                  <a:cubicBezTo>
                    <a:pt x="60" y="292"/>
                    <a:pt x="0" y="232"/>
                    <a:pt x="0" y="146"/>
                  </a:cubicBezTo>
                  <a:lnTo>
                    <a:pt x="0" y="146"/>
                  </a:lnTo>
                  <a:cubicBezTo>
                    <a:pt x="0" y="69"/>
                    <a:pt x="60" y="0"/>
                    <a:pt x="146" y="0"/>
                  </a:cubicBezTo>
                  <a:cubicBezTo>
                    <a:pt x="1860" y="0"/>
                    <a:pt x="1860" y="0"/>
                    <a:pt x="1860" y="0"/>
                  </a:cubicBezTo>
                  <a:cubicBezTo>
                    <a:pt x="1937" y="0"/>
                    <a:pt x="2005" y="69"/>
                    <a:pt x="2005" y="146"/>
                  </a:cubicBezTo>
                  <a:lnTo>
                    <a:pt x="2005" y="146"/>
                  </a:lnTo>
                  <a:cubicBezTo>
                    <a:pt x="2005" y="232"/>
                    <a:pt x="1937" y="292"/>
                    <a:pt x="1860" y="29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E8558A4-F7F8-984D-9AFB-B70DCECC5A65}"/>
              </a:ext>
            </a:extLst>
          </p:cNvPr>
          <p:cNvGrpSpPr/>
          <p:nvPr/>
        </p:nvGrpSpPr>
        <p:grpSpPr>
          <a:xfrm>
            <a:off x="18591589" y="5205257"/>
            <a:ext cx="1764508" cy="4915130"/>
            <a:chOff x="18336093" y="4994154"/>
            <a:chExt cx="2275502" cy="6338535"/>
          </a:xfrm>
        </p:grpSpPr>
        <p:sp>
          <p:nvSpPr>
            <p:cNvPr id="53" name="Freeform 1">
              <a:extLst>
                <a:ext uri="{FF2B5EF4-FFF2-40B4-BE49-F238E27FC236}">
                  <a16:creationId xmlns:a16="http://schemas.microsoft.com/office/drawing/2014/main" id="{7F71C509-FAD4-B441-A2B4-FFAABB72D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0325" y="5322781"/>
              <a:ext cx="1907037" cy="6009908"/>
            </a:xfrm>
            <a:custGeom>
              <a:avLst/>
              <a:gdLst>
                <a:gd name="T0" fmla="*/ 849 w 1690"/>
                <a:gd name="T1" fmla="*/ 5320 h 5321"/>
                <a:gd name="T2" fmla="*/ 849 w 1690"/>
                <a:gd name="T3" fmla="*/ 5320 h 5321"/>
                <a:gd name="T4" fmla="*/ 849 w 1690"/>
                <a:gd name="T5" fmla="*/ 5320 h 5321"/>
                <a:gd name="T6" fmla="*/ 0 w 1690"/>
                <a:gd name="T7" fmla="*/ 4472 h 5321"/>
                <a:gd name="T8" fmla="*/ 0 w 1690"/>
                <a:gd name="T9" fmla="*/ 0 h 5321"/>
                <a:gd name="T10" fmla="*/ 1689 w 1690"/>
                <a:gd name="T11" fmla="*/ 0 h 5321"/>
                <a:gd name="T12" fmla="*/ 1689 w 1690"/>
                <a:gd name="T13" fmla="*/ 4472 h 5321"/>
                <a:gd name="T14" fmla="*/ 849 w 1690"/>
                <a:gd name="T15" fmla="*/ 5320 h 5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0" h="5321">
                  <a:moveTo>
                    <a:pt x="849" y="5320"/>
                  </a:moveTo>
                  <a:lnTo>
                    <a:pt x="849" y="5320"/>
                  </a:lnTo>
                  <a:lnTo>
                    <a:pt x="849" y="5320"/>
                  </a:lnTo>
                  <a:cubicBezTo>
                    <a:pt x="377" y="5320"/>
                    <a:pt x="0" y="4943"/>
                    <a:pt x="0" y="44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89" y="0"/>
                    <a:pt x="1689" y="0"/>
                    <a:pt x="1689" y="0"/>
                  </a:cubicBezTo>
                  <a:cubicBezTo>
                    <a:pt x="1689" y="4472"/>
                    <a:pt x="1689" y="4472"/>
                    <a:pt x="1689" y="4472"/>
                  </a:cubicBezTo>
                  <a:cubicBezTo>
                    <a:pt x="1689" y="4943"/>
                    <a:pt x="1311" y="5320"/>
                    <a:pt x="849" y="532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2">
              <a:extLst>
                <a:ext uri="{FF2B5EF4-FFF2-40B4-BE49-F238E27FC236}">
                  <a16:creationId xmlns:a16="http://schemas.microsoft.com/office/drawing/2014/main" id="{9DB4B89A-8B2C-4F43-AAF4-A7B2A4AAC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4888" y="7374216"/>
              <a:ext cx="1702891" cy="3863867"/>
            </a:xfrm>
            <a:custGeom>
              <a:avLst/>
              <a:gdLst>
                <a:gd name="T0" fmla="*/ 754 w 1509"/>
                <a:gd name="T1" fmla="*/ 3419 h 3420"/>
                <a:gd name="T2" fmla="*/ 754 w 1509"/>
                <a:gd name="T3" fmla="*/ 3419 h 3420"/>
                <a:gd name="T4" fmla="*/ 754 w 1509"/>
                <a:gd name="T5" fmla="*/ 3419 h 3420"/>
                <a:gd name="T6" fmla="*/ 0 w 1509"/>
                <a:gd name="T7" fmla="*/ 2665 h 3420"/>
                <a:gd name="T8" fmla="*/ 0 w 1509"/>
                <a:gd name="T9" fmla="*/ 0 h 3420"/>
                <a:gd name="T10" fmla="*/ 1508 w 1509"/>
                <a:gd name="T11" fmla="*/ 0 h 3420"/>
                <a:gd name="T12" fmla="*/ 1508 w 1509"/>
                <a:gd name="T13" fmla="*/ 2665 h 3420"/>
                <a:gd name="T14" fmla="*/ 754 w 1509"/>
                <a:gd name="T15" fmla="*/ 3419 h 3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9" h="3420">
                  <a:moveTo>
                    <a:pt x="754" y="3419"/>
                  </a:moveTo>
                  <a:lnTo>
                    <a:pt x="754" y="3419"/>
                  </a:lnTo>
                  <a:lnTo>
                    <a:pt x="754" y="3419"/>
                  </a:lnTo>
                  <a:cubicBezTo>
                    <a:pt x="334" y="3419"/>
                    <a:pt x="0" y="3077"/>
                    <a:pt x="0" y="266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08" y="0"/>
                    <a:pt x="1508" y="0"/>
                    <a:pt x="1508" y="0"/>
                  </a:cubicBezTo>
                  <a:cubicBezTo>
                    <a:pt x="1508" y="2665"/>
                    <a:pt x="1508" y="2665"/>
                    <a:pt x="1508" y="2665"/>
                  </a:cubicBezTo>
                  <a:cubicBezTo>
                    <a:pt x="1508" y="3077"/>
                    <a:pt x="1165" y="3419"/>
                    <a:pt x="754" y="341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3">
              <a:extLst>
                <a:ext uri="{FF2B5EF4-FFF2-40B4-BE49-F238E27FC236}">
                  <a16:creationId xmlns:a16="http://schemas.microsoft.com/office/drawing/2014/main" id="{1A16790E-B720-8042-B02C-712919AEA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6093" y="4994154"/>
              <a:ext cx="2275502" cy="328628"/>
            </a:xfrm>
            <a:custGeom>
              <a:avLst/>
              <a:gdLst>
                <a:gd name="T0" fmla="*/ 1859 w 2014"/>
                <a:gd name="T1" fmla="*/ 292 h 293"/>
                <a:gd name="T2" fmla="*/ 1859 w 2014"/>
                <a:gd name="T3" fmla="*/ 292 h 293"/>
                <a:gd name="T4" fmla="*/ 154 w 2014"/>
                <a:gd name="T5" fmla="*/ 292 h 293"/>
                <a:gd name="T6" fmla="*/ 0 w 2014"/>
                <a:gd name="T7" fmla="*/ 146 h 293"/>
                <a:gd name="T8" fmla="*/ 0 w 2014"/>
                <a:gd name="T9" fmla="*/ 146 h 293"/>
                <a:gd name="T10" fmla="*/ 154 w 2014"/>
                <a:gd name="T11" fmla="*/ 0 h 293"/>
                <a:gd name="T12" fmla="*/ 1859 w 2014"/>
                <a:gd name="T13" fmla="*/ 0 h 293"/>
                <a:gd name="T14" fmla="*/ 2013 w 2014"/>
                <a:gd name="T15" fmla="*/ 146 h 293"/>
                <a:gd name="T16" fmla="*/ 2013 w 2014"/>
                <a:gd name="T17" fmla="*/ 146 h 293"/>
                <a:gd name="T18" fmla="*/ 1859 w 2014"/>
                <a:gd name="T1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4" h="293">
                  <a:moveTo>
                    <a:pt x="1859" y="292"/>
                  </a:moveTo>
                  <a:lnTo>
                    <a:pt x="1859" y="292"/>
                  </a:lnTo>
                  <a:cubicBezTo>
                    <a:pt x="154" y="292"/>
                    <a:pt x="154" y="292"/>
                    <a:pt x="154" y="292"/>
                  </a:cubicBezTo>
                  <a:cubicBezTo>
                    <a:pt x="68" y="292"/>
                    <a:pt x="0" y="232"/>
                    <a:pt x="0" y="146"/>
                  </a:cubicBezTo>
                  <a:lnTo>
                    <a:pt x="0" y="146"/>
                  </a:lnTo>
                  <a:cubicBezTo>
                    <a:pt x="0" y="69"/>
                    <a:pt x="68" y="0"/>
                    <a:pt x="154" y="0"/>
                  </a:cubicBezTo>
                  <a:cubicBezTo>
                    <a:pt x="1859" y="0"/>
                    <a:pt x="1859" y="0"/>
                    <a:pt x="1859" y="0"/>
                  </a:cubicBezTo>
                  <a:cubicBezTo>
                    <a:pt x="1945" y="0"/>
                    <a:pt x="2013" y="69"/>
                    <a:pt x="2013" y="146"/>
                  </a:cubicBezTo>
                  <a:lnTo>
                    <a:pt x="2013" y="146"/>
                  </a:lnTo>
                  <a:cubicBezTo>
                    <a:pt x="2013" y="232"/>
                    <a:pt x="1945" y="292"/>
                    <a:pt x="1859" y="29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53EB1BC-0A59-E54A-AA66-906FA53E9150}"/>
                </a:ext>
              </a:extLst>
            </p:cNvPr>
            <p:cNvSpPr/>
            <p:nvPr/>
          </p:nvSpPr>
          <p:spPr>
            <a:xfrm>
              <a:off x="18624888" y="6704258"/>
              <a:ext cx="1702890" cy="26029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CB218C4-7764-B84F-B690-183225E421C7}"/>
              </a:ext>
            </a:extLst>
          </p:cNvPr>
          <p:cNvGrpSpPr/>
          <p:nvPr/>
        </p:nvGrpSpPr>
        <p:grpSpPr>
          <a:xfrm>
            <a:off x="13854411" y="5205257"/>
            <a:ext cx="1764508" cy="4915130"/>
            <a:chOff x="13598915" y="4994154"/>
            <a:chExt cx="2275502" cy="6338535"/>
          </a:xfrm>
        </p:grpSpPr>
        <p:sp>
          <p:nvSpPr>
            <p:cNvPr id="47" name="Freeform 1">
              <a:extLst>
                <a:ext uri="{FF2B5EF4-FFF2-40B4-BE49-F238E27FC236}">
                  <a16:creationId xmlns:a16="http://schemas.microsoft.com/office/drawing/2014/main" id="{981FFB05-FFD2-6744-9B89-5ED47C157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3147" y="5322781"/>
              <a:ext cx="1907037" cy="6009908"/>
            </a:xfrm>
            <a:custGeom>
              <a:avLst/>
              <a:gdLst>
                <a:gd name="T0" fmla="*/ 849 w 1690"/>
                <a:gd name="T1" fmla="*/ 5320 h 5321"/>
                <a:gd name="T2" fmla="*/ 849 w 1690"/>
                <a:gd name="T3" fmla="*/ 5320 h 5321"/>
                <a:gd name="T4" fmla="*/ 849 w 1690"/>
                <a:gd name="T5" fmla="*/ 5320 h 5321"/>
                <a:gd name="T6" fmla="*/ 0 w 1690"/>
                <a:gd name="T7" fmla="*/ 4472 h 5321"/>
                <a:gd name="T8" fmla="*/ 0 w 1690"/>
                <a:gd name="T9" fmla="*/ 0 h 5321"/>
                <a:gd name="T10" fmla="*/ 1689 w 1690"/>
                <a:gd name="T11" fmla="*/ 0 h 5321"/>
                <a:gd name="T12" fmla="*/ 1689 w 1690"/>
                <a:gd name="T13" fmla="*/ 4472 h 5321"/>
                <a:gd name="T14" fmla="*/ 849 w 1690"/>
                <a:gd name="T15" fmla="*/ 5320 h 5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0" h="5321">
                  <a:moveTo>
                    <a:pt x="849" y="5320"/>
                  </a:moveTo>
                  <a:lnTo>
                    <a:pt x="849" y="5320"/>
                  </a:lnTo>
                  <a:lnTo>
                    <a:pt x="849" y="5320"/>
                  </a:lnTo>
                  <a:cubicBezTo>
                    <a:pt x="377" y="5320"/>
                    <a:pt x="0" y="4943"/>
                    <a:pt x="0" y="44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89" y="0"/>
                    <a:pt x="1689" y="0"/>
                    <a:pt x="1689" y="0"/>
                  </a:cubicBezTo>
                  <a:cubicBezTo>
                    <a:pt x="1689" y="4472"/>
                    <a:pt x="1689" y="4472"/>
                    <a:pt x="1689" y="4472"/>
                  </a:cubicBezTo>
                  <a:cubicBezTo>
                    <a:pt x="1689" y="4943"/>
                    <a:pt x="1311" y="5320"/>
                    <a:pt x="849" y="532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2">
              <a:extLst>
                <a:ext uri="{FF2B5EF4-FFF2-40B4-BE49-F238E27FC236}">
                  <a16:creationId xmlns:a16="http://schemas.microsoft.com/office/drawing/2014/main" id="{CC69DD1F-0EC4-B540-8693-B5CC094FE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7710" y="7374216"/>
              <a:ext cx="1702891" cy="3863867"/>
            </a:xfrm>
            <a:custGeom>
              <a:avLst/>
              <a:gdLst>
                <a:gd name="T0" fmla="*/ 754 w 1509"/>
                <a:gd name="T1" fmla="*/ 3419 h 3420"/>
                <a:gd name="T2" fmla="*/ 754 w 1509"/>
                <a:gd name="T3" fmla="*/ 3419 h 3420"/>
                <a:gd name="T4" fmla="*/ 754 w 1509"/>
                <a:gd name="T5" fmla="*/ 3419 h 3420"/>
                <a:gd name="T6" fmla="*/ 0 w 1509"/>
                <a:gd name="T7" fmla="*/ 2665 h 3420"/>
                <a:gd name="T8" fmla="*/ 0 w 1509"/>
                <a:gd name="T9" fmla="*/ 0 h 3420"/>
                <a:gd name="T10" fmla="*/ 1508 w 1509"/>
                <a:gd name="T11" fmla="*/ 0 h 3420"/>
                <a:gd name="T12" fmla="*/ 1508 w 1509"/>
                <a:gd name="T13" fmla="*/ 2665 h 3420"/>
                <a:gd name="T14" fmla="*/ 754 w 1509"/>
                <a:gd name="T15" fmla="*/ 3419 h 3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9" h="3420">
                  <a:moveTo>
                    <a:pt x="754" y="3419"/>
                  </a:moveTo>
                  <a:lnTo>
                    <a:pt x="754" y="3419"/>
                  </a:lnTo>
                  <a:lnTo>
                    <a:pt x="754" y="3419"/>
                  </a:lnTo>
                  <a:cubicBezTo>
                    <a:pt x="334" y="3419"/>
                    <a:pt x="0" y="3077"/>
                    <a:pt x="0" y="266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08" y="0"/>
                    <a:pt x="1508" y="0"/>
                    <a:pt x="1508" y="0"/>
                  </a:cubicBezTo>
                  <a:cubicBezTo>
                    <a:pt x="1508" y="2665"/>
                    <a:pt x="1508" y="2665"/>
                    <a:pt x="1508" y="2665"/>
                  </a:cubicBezTo>
                  <a:cubicBezTo>
                    <a:pt x="1508" y="3077"/>
                    <a:pt x="1165" y="3419"/>
                    <a:pt x="754" y="34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3">
              <a:extLst>
                <a:ext uri="{FF2B5EF4-FFF2-40B4-BE49-F238E27FC236}">
                  <a16:creationId xmlns:a16="http://schemas.microsoft.com/office/drawing/2014/main" id="{8102E356-0A57-9145-B8CD-0827DA435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8915" y="4994154"/>
              <a:ext cx="2275502" cy="328628"/>
            </a:xfrm>
            <a:custGeom>
              <a:avLst/>
              <a:gdLst>
                <a:gd name="T0" fmla="*/ 1859 w 2014"/>
                <a:gd name="T1" fmla="*/ 292 h 293"/>
                <a:gd name="T2" fmla="*/ 1859 w 2014"/>
                <a:gd name="T3" fmla="*/ 292 h 293"/>
                <a:gd name="T4" fmla="*/ 154 w 2014"/>
                <a:gd name="T5" fmla="*/ 292 h 293"/>
                <a:gd name="T6" fmla="*/ 0 w 2014"/>
                <a:gd name="T7" fmla="*/ 146 h 293"/>
                <a:gd name="T8" fmla="*/ 0 w 2014"/>
                <a:gd name="T9" fmla="*/ 146 h 293"/>
                <a:gd name="T10" fmla="*/ 154 w 2014"/>
                <a:gd name="T11" fmla="*/ 0 h 293"/>
                <a:gd name="T12" fmla="*/ 1859 w 2014"/>
                <a:gd name="T13" fmla="*/ 0 h 293"/>
                <a:gd name="T14" fmla="*/ 2013 w 2014"/>
                <a:gd name="T15" fmla="*/ 146 h 293"/>
                <a:gd name="T16" fmla="*/ 2013 w 2014"/>
                <a:gd name="T17" fmla="*/ 146 h 293"/>
                <a:gd name="T18" fmla="*/ 1859 w 2014"/>
                <a:gd name="T19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4" h="293">
                  <a:moveTo>
                    <a:pt x="1859" y="292"/>
                  </a:moveTo>
                  <a:lnTo>
                    <a:pt x="1859" y="292"/>
                  </a:lnTo>
                  <a:cubicBezTo>
                    <a:pt x="154" y="292"/>
                    <a:pt x="154" y="292"/>
                    <a:pt x="154" y="292"/>
                  </a:cubicBezTo>
                  <a:cubicBezTo>
                    <a:pt x="68" y="292"/>
                    <a:pt x="0" y="232"/>
                    <a:pt x="0" y="146"/>
                  </a:cubicBezTo>
                  <a:lnTo>
                    <a:pt x="0" y="146"/>
                  </a:lnTo>
                  <a:cubicBezTo>
                    <a:pt x="0" y="69"/>
                    <a:pt x="68" y="0"/>
                    <a:pt x="154" y="0"/>
                  </a:cubicBezTo>
                  <a:cubicBezTo>
                    <a:pt x="1859" y="0"/>
                    <a:pt x="1859" y="0"/>
                    <a:pt x="1859" y="0"/>
                  </a:cubicBezTo>
                  <a:cubicBezTo>
                    <a:pt x="1945" y="0"/>
                    <a:pt x="2013" y="69"/>
                    <a:pt x="2013" y="146"/>
                  </a:cubicBezTo>
                  <a:lnTo>
                    <a:pt x="2013" y="146"/>
                  </a:lnTo>
                  <a:cubicBezTo>
                    <a:pt x="2013" y="232"/>
                    <a:pt x="1945" y="292"/>
                    <a:pt x="1859" y="29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174B25D-8750-8E4C-90E0-3A05E9D66DCF}"/>
                </a:ext>
              </a:extLst>
            </p:cNvPr>
            <p:cNvSpPr/>
            <p:nvPr/>
          </p:nvSpPr>
          <p:spPr>
            <a:xfrm>
              <a:off x="13899978" y="6295184"/>
              <a:ext cx="1690623" cy="30109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33C873-B8DA-8A4E-A6AD-B2356C62B626}"/>
              </a:ext>
            </a:extLst>
          </p:cNvPr>
          <p:cNvGrpSpPr/>
          <p:nvPr/>
        </p:nvGrpSpPr>
        <p:grpSpPr>
          <a:xfrm>
            <a:off x="2621229" y="10308317"/>
            <a:ext cx="4565148" cy="2046476"/>
            <a:chOff x="2621229" y="10308317"/>
            <a:chExt cx="4565148" cy="2046476"/>
          </a:xfrm>
        </p:grpSpPr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94B66D8B-EAF4-474C-BBE1-DF9A7921141C}"/>
                </a:ext>
              </a:extLst>
            </p:cNvPr>
            <p:cNvSpPr txBox="1"/>
            <p:nvPr/>
          </p:nvSpPr>
          <p:spPr>
            <a:xfrm flipH="1">
              <a:off x="2621229" y="10308317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Idea</a:t>
              </a: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B2F17D65-2CDF-F64E-84EB-729DB26DBE51}"/>
                </a:ext>
              </a:extLst>
            </p:cNvPr>
            <p:cNvSpPr/>
            <p:nvPr/>
          </p:nvSpPr>
          <p:spPr>
            <a:xfrm flipH="1">
              <a:off x="2621229" y="10969798"/>
              <a:ext cx="45651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59EEB9AE-51A4-CA4E-B808-E1958E9ADFC5}"/>
              </a:ext>
            </a:extLst>
          </p:cNvPr>
          <p:cNvSpPr txBox="1"/>
          <p:nvPr/>
        </p:nvSpPr>
        <p:spPr>
          <a:xfrm flipH="1">
            <a:off x="7535731" y="10308317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Success</a:t>
            </a:r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4D1794F2-4C01-5D4A-AC1A-1AE155680EFB}"/>
              </a:ext>
            </a:extLst>
          </p:cNvPr>
          <p:cNvSpPr/>
          <p:nvPr/>
        </p:nvSpPr>
        <p:spPr>
          <a:xfrm flipH="1">
            <a:off x="7535731" y="10969798"/>
            <a:ext cx="45651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B45843EF-4E40-3141-BC84-7AB5A8EA226D}"/>
              </a:ext>
            </a:extLst>
          </p:cNvPr>
          <p:cNvSpPr txBox="1"/>
          <p:nvPr/>
        </p:nvSpPr>
        <p:spPr>
          <a:xfrm flipH="1">
            <a:off x="12460777" y="10308317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Business</a:t>
            </a:r>
          </a:p>
        </p:txBody>
      </p:sp>
      <p:sp>
        <p:nvSpPr>
          <p:cNvPr id="69" name="Rectangle 56">
            <a:extLst>
              <a:ext uri="{FF2B5EF4-FFF2-40B4-BE49-F238E27FC236}">
                <a16:creationId xmlns:a16="http://schemas.microsoft.com/office/drawing/2014/main" id="{012AFFD3-AEC8-1A4A-B4B1-380C736AE040}"/>
              </a:ext>
            </a:extLst>
          </p:cNvPr>
          <p:cNvSpPr/>
          <p:nvPr/>
        </p:nvSpPr>
        <p:spPr>
          <a:xfrm flipH="1">
            <a:off x="12460777" y="10969798"/>
            <a:ext cx="45651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1" name="CuadroTexto 395">
            <a:extLst>
              <a:ext uri="{FF2B5EF4-FFF2-40B4-BE49-F238E27FC236}">
                <a16:creationId xmlns:a16="http://schemas.microsoft.com/office/drawing/2014/main" id="{F5563D63-6CD4-CC47-8103-C6532DB25DFE}"/>
              </a:ext>
            </a:extLst>
          </p:cNvPr>
          <p:cNvSpPr txBox="1"/>
          <p:nvPr/>
        </p:nvSpPr>
        <p:spPr>
          <a:xfrm flipH="1">
            <a:off x="17191273" y="10308317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Research</a:t>
            </a:r>
          </a:p>
        </p:txBody>
      </p:sp>
      <p:sp>
        <p:nvSpPr>
          <p:cNvPr id="72" name="Rectangle 56">
            <a:extLst>
              <a:ext uri="{FF2B5EF4-FFF2-40B4-BE49-F238E27FC236}">
                <a16:creationId xmlns:a16="http://schemas.microsoft.com/office/drawing/2014/main" id="{98A3AF61-60BF-2146-A6A7-1D72F94FB493}"/>
              </a:ext>
            </a:extLst>
          </p:cNvPr>
          <p:cNvSpPr/>
          <p:nvPr/>
        </p:nvSpPr>
        <p:spPr>
          <a:xfrm flipH="1">
            <a:off x="17191273" y="10969798"/>
            <a:ext cx="45651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3" name="CuadroTexto 395">
            <a:extLst>
              <a:ext uri="{FF2B5EF4-FFF2-40B4-BE49-F238E27FC236}">
                <a16:creationId xmlns:a16="http://schemas.microsoft.com/office/drawing/2014/main" id="{29C67A83-C298-5846-8C54-264AD4BF0AFC}"/>
              </a:ext>
            </a:extLst>
          </p:cNvPr>
          <p:cNvSpPr txBox="1"/>
          <p:nvPr/>
        </p:nvSpPr>
        <p:spPr>
          <a:xfrm flipH="1">
            <a:off x="3736057" y="9204884"/>
            <a:ext cx="2335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Semibold" panose="020F0502020204030203" pitchFamily="34" charset="0"/>
              </a:rPr>
              <a:t>35%</a:t>
            </a:r>
          </a:p>
        </p:txBody>
      </p: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E81EE922-20DF-634E-9B79-04E19CA880F2}"/>
              </a:ext>
            </a:extLst>
          </p:cNvPr>
          <p:cNvSpPr txBox="1"/>
          <p:nvPr/>
        </p:nvSpPr>
        <p:spPr>
          <a:xfrm flipH="1">
            <a:off x="8650559" y="9204884"/>
            <a:ext cx="2335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Semibold" panose="020F0502020204030203" pitchFamily="34" charset="0"/>
              </a:rPr>
              <a:t>90%</a:t>
            </a:r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49B912ED-313A-914F-833E-F8D616FC766A}"/>
              </a:ext>
            </a:extLst>
          </p:cNvPr>
          <p:cNvSpPr txBox="1"/>
          <p:nvPr/>
        </p:nvSpPr>
        <p:spPr>
          <a:xfrm flipH="1">
            <a:off x="13575605" y="9204884"/>
            <a:ext cx="2335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Semibold" panose="020F0502020204030203" pitchFamily="34" charset="0"/>
              </a:rPr>
              <a:t>85%</a:t>
            </a:r>
          </a:p>
        </p:txBody>
      </p:sp>
      <p:sp>
        <p:nvSpPr>
          <p:cNvPr id="76" name="CuadroTexto 395">
            <a:extLst>
              <a:ext uri="{FF2B5EF4-FFF2-40B4-BE49-F238E27FC236}">
                <a16:creationId xmlns:a16="http://schemas.microsoft.com/office/drawing/2014/main" id="{67C5B050-11DC-8D46-94DD-59E09C96D237}"/>
              </a:ext>
            </a:extLst>
          </p:cNvPr>
          <p:cNvSpPr txBox="1"/>
          <p:nvPr/>
        </p:nvSpPr>
        <p:spPr>
          <a:xfrm flipH="1">
            <a:off x="18306101" y="9204884"/>
            <a:ext cx="2335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Semibold" panose="020F0502020204030203" pitchFamily="34" charset="0"/>
              </a:rPr>
              <a:t>70%</a:t>
            </a:r>
          </a:p>
        </p:txBody>
      </p:sp>
    </p:spTree>
    <p:extLst>
      <p:ext uri="{BB962C8B-B14F-4D97-AF65-F5344CB8AC3E}">
        <p14:creationId xmlns:p14="http://schemas.microsoft.com/office/powerpoint/2010/main" val="2722065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0974" y="1022190"/>
            <a:ext cx="11275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C7F642D0-1169-5643-9264-9D74A265B3CF}"/>
              </a:ext>
            </a:extLst>
          </p:cNvPr>
          <p:cNvSpPr/>
          <p:nvPr/>
        </p:nvSpPr>
        <p:spPr>
          <a:xfrm flipH="1">
            <a:off x="3552376" y="5013927"/>
            <a:ext cx="11429416" cy="1952327"/>
          </a:xfrm>
          <a:prstGeom prst="rect">
            <a:avLst/>
          </a:prstGeom>
          <a:gradFill>
            <a:gsLst>
              <a:gs pos="5000">
                <a:schemeClr val="bg1">
                  <a:lumMod val="9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399"/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C95FECAF-4E45-CB4C-8329-7A3A156A1D72}"/>
              </a:ext>
            </a:extLst>
          </p:cNvPr>
          <p:cNvSpPr>
            <a:spLocks noChangeAspect="1"/>
          </p:cNvSpPr>
          <p:nvPr/>
        </p:nvSpPr>
        <p:spPr>
          <a:xfrm flipH="1">
            <a:off x="14018545" y="4998372"/>
            <a:ext cx="1983436" cy="1983435"/>
          </a:xfrm>
          <a:prstGeom prst="ellipse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1981" tIns="91416" rIns="71981" bIns="91416" numCol="1" anchor="ctr" anchorCtr="1" compatLnSpc="1">
            <a:prstTxWarp prst="textNoShape">
              <a:avLst/>
            </a:prstTxWarp>
          </a:bodyPr>
          <a:lstStyle/>
          <a:p>
            <a:pPr algn="r"/>
            <a:r>
              <a:rPr lang="en-US" sz="5400" kern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3E18AB44-F231-E649-B37D-B52463721215}"/>
              </a:ext>
            </a:extLst>
          </p:cNvPr>
          <p:cNvSpPr/>
          <p:nvPr/>
        </p:nvSpPr>
        <p:spPr>
          <a:xfrm flipH="1">
            <a:off x="2212234" y="7754247"/>
            <a:ext cx="11429411" cy="1952323"/>
          </a:xfrm>
          <a:prstGeom prst="rect">
            <a:avLst/>
          </a:prstGeom>
          <a:gradFill>
            <a:gsLst>
              <a:gs pos="5000">
                <a:schemeClr val="bg1">
                  <a:lumMod val="9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399"/>
          </a:p>
        </p:txBody>
      </p:sp>
      <p:sp>
        <p:nvSpPr>
          <p:cNvPr id="502" name="Oval 501">
            <a:extLst>
              <a:ext uri="{FF2B5EF4-FFF2-40B4-BE49-F238E27FC236}">
                <a16:creationId xmlns:a16="http://schemas.microsoft.com/office/drawing/2014/main" id="{4828E460-D6A1-1642-B10C-1948687C8D05}"/>
              </a:ext>
            </a:extLst>
          </p:cNvPr>
          <p:cNvSpPr>
            <a:spLocks noChangeAspect="1"/>
          </p:cNvSpPr>
          <p:nvPr/>
        </p:nvSpPr>
        <p:spPr>
          <a:xfrm flipH="1">
            <a:off x="12663775" y="7710372"/>
            <a:ext cx="1983434" cy="1983434"/>
          </a:xfrm>
          <a:prstGeom prst="ellipse">
            <a:avLst/>
          </a:pr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1981" tIns="91416" rIns="71981" bIns="91416" numCol="1" anchor="ctr" anchorCtr="1" compatLnSpc="1">
            <a:prstTxWarp prst="textNoShape">
              <a:avLst/>
            </a:prstTxWarp>
          </a:bodyPr>
          <a:lstStyle/>
          <a:p>
            <a:pPr algn="r"/>
            <a:r>
              <a:rPr lang="en-US" sz="5400" ker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6D25C9C6-0763-D342-B61E-3EB883D6F90F}"/>
              </a:ext>
            </a:extLst>
          </p:cNvPr>
          <p:cNvSpPr/>
          <p:nvPr/>
        </p:nvSpPr>
        <p:spPr>
          <a:xfrm flipH="1">
            <a:off x="3594094" y="10487166"/>
            <a:ext cx="11429412" cy="1952326"/>
          </a:xfrm>
          <a:prstGeom prst="rect">
            <a:avLst/>
          </a:prstGeom>
          <a:gradFill>
            <a:gsLst>
              <a:gs pos="5000">
                <a:schemeClr val="bg1">
                  <a:lumMod val="9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399"/>
          </a:p>
        </p:txBody>
      </p:sp>
      <p:sp>
        <p:nvSpPr>
          <p:cNvPr id="504" name="Oval 503">
            <a:extLst>
              <a:ext uri="{FF2B5EF4-FFF2-40B4-BE49-F238E27FC236}">
                <a16:creationId xmlns:a16="http://schemas.microsoft.com/office/drawing/2014/main" id="{77D16F9D-95D1-4747-A4EA-659FAA9F447C}"/>
              </a:ext>
            </a:extLst>
          </p:cNvPr>
          <p:cNvSpPr>
            <a:spLocks noChangeAspect="1"/>
          </p:cNvSpPr>
          <p:nvPr/>
        </p:nvSpPr>
        <p:spPr>
          <a:xfrm flipH="1">
            <a:off x="14045631" y="10449271"/>
            <a:ext cx="1983434" cy="1983433"/>
          </a:xfrm>
          <a:prstGeom prst="ellipse">
            <a:avLst/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1981" tIns="91416" rIns="71981" bIns="91416" numCol="1" anchor="ctr" anchorCtr="1" compatLnSpc="1">
            <a:prstTxWarp prst="textNoShape">
              <a:avLst/>
            </a:prstTxWarp>
          </a:bodyPr>
          <a:lstStyle/>
          <a:p>
            <a:pPr algn="r"/>
            <a:r>
              <a:rPr lang="en-US" sz="5400" ker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3</a:t>
            </a:r>
          </a:p>
        </p:txBody>
      </p: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BAB6E53D-AFB6-714D-9143-64CC7A7BC2C9}"/>
              </a:ext>
            </a:extLst>
          </p:cNvPr>
          <p:cNvGrpSpPr/>
          <p:nvPr/>
        </p:nvGrpSpPr>
        <p:grpSpPr>
          <a:xfrm flipH="1">
            <a:off x="3050044" y="5237286"/>
            <a:ext cx="10378801" cy="1497933"/>
            <a:chOff x="16722224" y="6853909"/>
            <a:chExt cx="10378801" cy="1497933"/>
          </a:xfrm>
        </p:grpSpPr>
        <p:sp>
          <p:nvSpPr>
            <p:cNvPr id="506" name="CuadroTexto 395">
              <a:extLst>
                <a:ext uri="{FF2B5EF4-FFF2-40B4-BE49-F238E27FC236}">
                  <a16:creationId xmlns:a16="http://schemas.microsoft.com/office/drawing/2014/main" id="{505E0520-557F-9247-8BEA-25F9A155B54B}"/>
                </a:ext>
              </a:extLst>
            </p:cNvPr>
            <p:cNvSpPr txBox="1"/>
            <p:nvPr/>
          </p:nvSpPr>
          <p:spPr>
            <a:xfrm>
              <a:off x="16750794" y="6853909"/>
              <a:ext cx="48963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Idea</a:t>
              </a:r>
            </a:p>
          </p:txBody>
        </p:sp>
        <p:sp>
          <p:nvSpPr>
            <p:cNvPr id="507" name="Rectangle 56">
              <a:extLst>
                <a:ext uri="{FF2B5EF4-FFF2-40B4-BE49-F238E27FC236}">
                  <a16:creationId xmlns:a16="http://schemas.microsoft.com/office/drawing/2014/main" id="{C82FE42C-AEEA-304E-B63A-7A0C60ED7763}"/>
                </a:ext>
              </a:extLst>
            </p:cNvPr>
            <p:cNvSpPr/>
            <p:nvPr/>
          </p:nvSpPr>
          <p:spPr>
            <a:xfrm>
              <a:off x="16722224" y="7397735"/>
              <a:ext cx="1037880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 these influencers.</a:t>
              </a: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EA593D2F-5312-3240-832B-4C1DE85D9AF5}"/>
              </a:ext>
            </a:extLst>
          </p:cNvPr>
          <p:cNvGrpSpPr/>
          <p:nvPr/>
        </p:nvGrpSpPr>
        <p:grpSpPr>
          <a:xfrm flipH="1">
            <a:off x="2212234" y="7953122"/>
            <a:ext cx="10046745" cy="1497933"/>
            <a:chOff x="16722224" y="6853909"/>
            <a:chExt cx="10046745" cy="1497933"/>
          </a:xfrm>
        </p:grpSpPr>
        <p:sp>
          <p:nvSpPr>
            <p:cNvPr id="509" name="CuadroTexto 395">
              <a:extLst>
                <a:ext uri="{FF2B5EF4-FFF2-40B4-BE49-F238E27FC236}">
                  <a16:creationId xmlns:a16="http://schemas.microsoft.com/office/drawing/2014/main" id="{7C7A69FB-90BB-A34F-A314-48FEEC7E7379}"/>
                </a:ext>
              </a:extLst>
            </p:cNvPr>
            <p:cNvSpPr txBox="1"/>
            <p:nvPr/>
          </p:nvSpPr>
          <p:spPr>
            <a:xfrm>
              <a:off x="16750794" y="6853909"/>
              <a:ext cx="48963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Success</a:t>
              </a:r>
            </a:p>
          </p:txBody>
        </p:sp>
        <p:sp>
          <p:nvSpPr>
            <p:cNvPr id="510" name="Rectangle 56">
              <a:extLst>
                <a:ext uri="{FF2B5EF4-FFF2-40B4-BE49-F238E27FC236}">
                  <a16:creationId xmlns:a16="http://schemas.microsoft.com/office/drawing/2014/main" id="{0D5C2D62-3CC8-EA4D-B8B0-EF8C5924C4BA}"/>
                </a:ext>
              </a:extLst>
            </p:cNvPr>
            <p:cNvSpPr/>
            <p:nvPr/>
          </p:nvSpPr>
          <p:spPr>
            <a:xfrm>
              <a:off x="16722224" y="7397735"/>
              <a:ext cx="1004674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 these influencers.</a:t>
              </a:r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D799932F-95D2-4B49-B45A-B8F12B524353}"/>
              </a:ext>
            </a:extLst>
          </p:cNvPr>
          <p:cNvGrpSpPr/>
          <p:nvPr/>
        </p:nvGrpSpPr>
        <p:grpSpPr>
          <a:xfrm flipH="1">
            <a:off x="3050044" y="10714362"/>
            <a:ext cx="10378801" cy="1497933"/>
            <a:chOff x="16722224" y="6853909"/>
            <a:chExt cx="10378801" cy="1497933"/>
          </a:xfrm>
        </p:grpSpPr>
        <p:sp>
          <p:nvSpPr>
            <p:cNvPr id="512" name="CuadroTexto 395">
              <a:extLst>
                <a:ext uri="{FF2B5EF4-FFF2-40B4-BE49-F238E27FC236}">
                  <a16:creationId xmlns:a16="http://schemas.microsoft.com/office/drawing/2014/main" id="{50D51A41-19B8-F646-B8FE-920AD871E419}"/>
                </a:ext>
              </a:extLst>
            </p:cNvPr>
            <p:cNvSpPr txBox="1"/>
            <p:nvPr/>
          </p:nvSpPr>
          <p:spPr>
            <a:xfrm>
              <a:off x="16750794" y="6853909"/>
              <a:ext cx="48963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Business</a:t>
              </a:r>
            </a:p>
          </p:txBody>
        </p:sp>
        <p:sp>
          <p:nvSpPr>
            <p:cNvPr id="513" name="Rectangle 56">
              <a:extLst>
                <a:ext uri="{FF2B5EF4-FFF2-40B4-BE49-F238E27FC236}">
                  <a16:creationId xmlns:a16="http://schemas.microsoft.com/office/drawing/2014/main" id="{71D158FB-1CA7-004F-9914-5793C96DC46D}"/>
                </a:ext>
              </a:extLst>
            </p:cNvPr>
            <p:cNvSpPr/>
            <p:nvPr/>
          </p:nvSpPr>
          <p:spPr>
            <a:xfrm>
              <a:off x="16722224" y="7397735"/>
              <a:ext cx="1037880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 these influencers.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334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0974" y="1022190"/>
            <a:ext cx="11275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Shape 834">
            <a:extLst>
              <a:ext uri="{FF2B5EF4-FFF2-40B4-BE49-F238E27FC236}">
                <a16:creationId xmlns:a16="http://schemas.microsoft.com/office/drawing/2014/main" id="{4CB82E5E-E968-FF42-9F03-4F9EEB345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740" y="5275633"/>
            <a:ext cx="1147312" cy="11473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71437" tIns="71437" rIns="71437" bIns="71437" anchor="ctr"/>
          <a:lstStyle>
            <a:lvl1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/>
            <a:r>
              <a:rPr lang="en-US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rPr>
              <a:t>A</a:t>
            </a:r>
            <a:endParaRPr lang="ru-RU" altLang="ru-RU" sz="3600" b="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123" name="Shape 834">
            <a:extLst>
              <a:ext uri="{FF2B5EF4-FFF2-40B4-BE49-F238E27FC236}">
                <a16:creationId xmlns:a16="http://schemas.microsoft.com/office/drawing/2014/main" id="{8628D5B3-AF3D-2945-88B9-1A017A2AE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3381" y="8315484"/>
            <a:ext cx="1147312" cy="1147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71437" tIns="71437" rIns="71437" bIns="71437" anchor="ctr"/>
          <a:lstStyle>
            <a:lvl1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/>
            <a:r>
              <a:rPr lang="en-US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rPr>
              <a:t>B</a:t>
            </a:r>
            <a:endParaRPr lang="ru-RU" altLang="ru-RU" sz="3600" b="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124" name="Shape 834">
            <a:extLst>
              <a:ext uri="{FF2B5EF4-FFF2-40B4-BE49-F238E27FC236}">
                <a16:creationId xmlns:a16="http://schemas.microsoft.com/office/drawing/2014/main" id="{2D8FC8F7-0014-FF40-BCB5-F69F87464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6598" y="5275633"/>
            <a:ext cx="1147312" cy="11473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71437" tIns="71437" rIns="71437" bIns="71437" anchor="ctr"/>
          <a:lstStyle>
            <a:lvl1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/>
            <a:r>
              <a:rPr lang="en-US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rPr>
              <a:t>C</a:t>
            </a:r>
            <a:endParaRPr lang="ru-RU" altLang="ru-RU" sz="3600" b="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125" name="Shape 834">
            <a:extLst>
              <a:ext uri="{FF2B5EF4-FFF2-40B4-BE49-F238E27FC236}">
                <a16:creationId xmlns:a16="http://schemas.microsoft.com/office/drawing/2014/main" id="{A72FA13A-86CA-C347-BD9F-DA3589E61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8101" y="8315484"/>
            <a:ext cx="1171423" cy="1147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71437" tIns="71437" rIns="71437" bIns="71437" anchor="ctr"/>
          <a:lstStyle>
            <a:lvl1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/>
            <a:r>
              <a:rPr lang="en-US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rPr>
              <a:t>D</a:t>
            </a:r>
            <a:endParaRPr lang="ru-RU" altLang="ru-RU" sz="3600" b="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  <a:sym typeface="Helvetica Light" panose="020B0403020202020204" pitchFamily="34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7ADB0D7-29E4-9945-BD9C-74657837F8DF}"/>
              </a:ext>
            </a:extLst>
          </p:cNvPr>
          <p:cNvGrpSpPr/>
          <p:nvPr/>
        </p:nvGrpSpPr>
        <p:grpSpPr>
          <a:xfrm>
            <a:off x="17048904" y="4985381"/>
            <a:ext cx="5443599" cy="1682233"/>
            <a:chOff x="18497056" y="5612648"/>
            <a:chExt cx="5443599" cy="1682233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D94DD2A-BA66-7044-9B18-D1526D238ECF}"/>
                </a:ext>
              </a:extLst>
            </p:cNvPr>
            <p:cNvSpPr txBox="1"/>
            <p:nvPr/>
          </p:nvSpPr>
          <p:spPr>
            <a:xfrm>
              <a:off x="18497056" y="6205993"/>
              <a:ext cx="5443599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B1DB840-C0C0-5744-87FD-048615BA8FC2}"/>
                </a:ext>
              </a:extLst>
            </p:cNvPr>
            <p:cNvSpPr/>
            <p:nvPr/>
          </p:nvSpPr>
          <p:spPr>
            <a:xfrm>
              <a:off x="18497057" y="5612648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Business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BC595B8-2760-2D42-801B-EF5A90DC888D}"/>
              </a:ext>
            </a:extLst>
          </p:cNvPr>
          <p:cNvGrpSpPr/>
          <p:nvPr/>
        </p:nvGrpSpPr>
        <p:grpSpPr>
          <a:xfrm>
            <a:off x="16227435" y="8007181"/>
            <a:ext cx="4750490" cy="1682233"/>
            <a:chOff x="18497056" y="5612648"/>
            <a:chExt cx="5443599" cy="168223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6A354B5-7F1D-254F-9912-4C2DB92E859F}"/>
                </a:ext>
              </a:extLst>
            </p:cNvPr>
            <p:cNvSpPr txBox="1"/>
            <p:nvPr/>
          </p:nvSpPr>
          <p:spPr>
            <a:xfrm>
              <a:off x="18497056" y="6205993"/>
              <a:ext cx="5443599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6113BA4-F118-1F45-A9BC-F03A65371B95}"/>
                </a:ext>
              </a:extLst>
            </p:cNvPr>
            <p:cNvSpPr/>
            <p:nvPr/>
          </p:nvSpPr>
          <p:spPr>
            <a:xfrm>
              <a:off x="18497057" y="5612648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Research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D681A17-F856-4E42-ACBC-B98F54909ECE}"/>
              </a:ext>
            </a:extLst>
          </p:cNvPr>
          <p:cNvGrpSpPr/>
          <p:nvPr/>
        </p:nvGrpSpPr>
        <p:grpSpPr>
          <a:xfrm flipH="1">
            <a:off x="1869445" y="4985381"/>
            <a:ext cx="5443599" cy="1682233"/>
            <a:chOff x="18497056" y="5612648"/>
            <a:chExt cx="5443599" cy="1682233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07519AB-E5BB-CE43-8456-C2A247C3E0BF}"/>
                </a:ext>
              </a:extLst>
            </p:cNvPr>
            <p:cNvSpPr txBox="1"/>
            <p:nvPr/>
          </p:nvSpPr>
          <p:spPr>
            <a:xfrm>
              <a:off x="18497056" y="6205993"/>
              <a:ext cx="5443599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35B73BD2-8070-9A4E-B09E-72043319F153}"/>
                </a:ext>
              </a:extLst>
            </p:cNvPr>
            <p:cNvSpPr/>
            <p:nvPr/>
          </p:nvSpPr>
          <p:spPr>
            <a:xfrm>
              <a:off x="18497057" y="5612648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Idea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9A93D4C-0CB6-9048-8CAC-0706207A1187}"/>
              </a:ext>
            </a:extLst>
          </p:cNvPr>
          <p:cNvGrpSpPr/>
          <p:nvPr/>
        </p:nvGrpSpPr>
        <p:grpSpPr>
          <a:xfrm flipH="1">
            <a:off x="3239086" y="8007181"/>
            <a:ext cx="5443599" cy="1682233"/>
            <a:chOff x="18497056" y="5612648"/>
            <a:chExt cx="5443599" cy="1682233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4434C5D-4F85-5048-A15D-B6D0A853B6B5}"/>
                </a:ext>
              </a:extLst>
            </p:cNvPr>
            <p:cNvSpPr txBox="1"/>
            <p:nvPr/>
          </p:nvSpPr>
          <p:spPr>
            <a:xfrm>
              <a:off x="18497056" y="6205993"/>
              <a:ext cx="5443599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EE092DA-71FB-794F-A5A6-1B908E9157D8}"/>
                </a:ext>
              </a:extLst>
            </p:cNvPr>
            <p:cNvSpPr/>
            <p:nvPr/>
          </p:nvSpPr>
          <p:spPr>
            <a:xfrm>
              <a:off x="18497057" y="5612648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Success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A57EA9D-6A5E-8C4B-AF6A-583181A96387}"/>
              </a:ext>
            </a:extLst>
          </p:cNvPr>
          <p:cNvGrpSpPr/>
          <p:nvPr/>
        </p:nvGrpSpPr>
        <p:grpSpPr>
          <a:xfrm>
            <a:off x="8988125" y="4296484"/>
            <a:ext cx="6401400" cy="8553154"/>
            <a:chOff x="9264647" y="4665955"/>
            <a:chExt cx="5848355" cy="7814211"/>
          </a:xfrm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24A724C2-D295-5F45-81DA-CCBAC0E15F00}"/>
                </a:ext>
              </a:extLst>
            </p:cNvPr>
            <p:cNvSpPr/>
            <p:nvPr/>
          </p:nvSpPr>
          <p:spPr>
            <a:xfrm>
              <a:off x="9264647" y="4665955"/>
              <a:ext cx="5848355" cy="6307223"/>
            </a:xfrm>
            <a:custGeom>
              <a:avLst/>
              <a:gdLst>
                <a:gd name="connsiteX0" fmla="*/ 435864 w 871632"/>
                <a:gd name="connsiteY0" fmla="*/ 0 h 940022"/>
                <a:gd name="connsiteX1" fmla="*/ 0 w 871632"/>
                <a:gd name="connsiteY1" fmla="*/ 180023 h 940022"/>
                <a:gd name="connsiteX2" fmla="*/ 341471 w 871632"/>
                <a:gd name="connsiteY2" fmla="*/ 940022 h 940022"/>
                <a:gd name="connsiteX3" fmla="*/ 530162 w 871632"/>
                <a:gd name="connsiteY3" fmla="*/ 940022 h 940022"/>
                <a:gd name="connsiteX4" fmla="*/ 871633 w 871632"/>
                <a:gd name="connsiteY4" fmla="*/ 180023 h 940022"/>
                <a:gd name="connsiteX5" fmla="*/ 435864 w 871632"/>
                <a:gd name="connsiteY5" fmla="*/ 0 h 94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1632" h="940022">
                  <a:moveTo>
                    <a:pt x="435864" y="0"/>
                  </a:moveTo>
                  <a:cubicBezTo>
                    <a:pt x="139732" y="0"/>
                    <a:pt x="0" y="180023"/>
                    <a:pt x="0" y="180023"/>
                  </a:cubicBezTo>
                  <a:lnTo>
                    <a:pt x="341471" y="940022"/>
                  </a:lnTo>
                  <a:lnTo>
                    <a:pt x="530162" y="940022"/>
                  </a:lnTo>
                  <a:lnTo>
                    <a:pt x="871633" y="180023"/>
                  </a:lnTo>
                  <a:cubicBezTo>
                    <a:pt x="871633" y="180023"/>
                    <a:pt x="731901" y="0"/>
                    <a:pt x="43586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6BD111D2-3DC2-3443-A35C-6FBCF17D0CD2}"/>
                </a:ext>
              </a:extLst>
            </p:cNvPr>
            <p:cNvSpPr/>
            <p:nvPr/>
          </p:nvSpPr>
          <p:spPr>
            <a:xfrm>
              <a:off x="11686814" y="10351978"/>
              <a:ext cx="1004014" cy="621200"/>
            </a:xfrm>
            <a:custGeom>
              <a:avLst/>
              <a:gdLst>
                <a:gd name="connsiteX0" fmla="*/ 74867 w 149637"/>
                <a:gd name="connsiteY0" fmla="*/ 0 h 92583"/>
                <a:gd name="connsiteX1" fmla="*/ 0 w 149637"/>
                <a:gd name="connsiteY1" fmla="*/ 74771 h 92583"/>
                <a:gd name="connsiteX2" fmla="*/ 0 w 149637"/>
                <a:gd name="connsiteY2" fmla="*/ 92583 h 92583"/>
                <a:gd name="connsiteX3" fmla="*/ 149638 w 149637"/>
                <a:gd name="connsiteY3" fmla="*/ 92583 h 92583"/>
                <a:gd name="connsiteX4" fmla="*/ 149638 w 149637"/>
                <a:gd name="connsiteY4" fmla="*/ 74771 h 92583"/>
                <a:gd name="connsiteX5" fmla="*/ 74867 w 149637"/>
                <a:gd name="connsiteY5" fmla="*/ 0 h 92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9637" h="92583">
                  <a:moveTo>
                    <a:pt x="74867" y="0"/>
                  </a:moveTo>
                  <a:cubicBezTo>
                    <a:pt x="33557" y="0"/>
                    <a:pt x="57" y="33461"/>
                    <a:pt x="0" y="74771"/>
                  </a:cubicBezTo>
                  <a:lnTo>
                    <a:pt x="0" y="92583"/>
                  </a:lnTo>
                  <a:lnTo>
                    <a:pt x="149638" y="92583"/>
                  </a:lnTo>
                  <a:lnTo>
                    <a:pt x="149638" y="74771"/>
                  </a:lnTo>
                  <a:cubicBezTo>
                    <a:pt x="149581" y="33499"/>
                    <a:pt x="116138" y="57"/>
                    <a:pt x="7486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4F72BF45-1B68-BE4F-ABB4-0BB1783FEDAA}"/>
                </a:ext>
              </a:extLst>
            </p:cNvPr>
            <p:cNvSpPr/>
            <p:nvPr/>
          </p:nvSpPr>
          <p:spPr>
            <a:xfrm>
              <a:off x="9601540" y="10941610"/>
              <a:ext cx="5209088" cy="1538556"/>
            </a:xfrm>
            <a:prstGeom prst="trapezoid">
              <a:avLst>
                <a:gd name="adj" fmla="val 3838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D7E4066E-2F7A-8A4A-8901-00A65813C3A5}"/>
                </a:ext>
              </a:extLst>
            </p:cNvPr>
            <p:cNvSpPr/>
            <p:nvPr/>
          </p:nvSpPr>
          <p:spPr>
            <a:xfrm>
              <a:off x="11919131" y="11257379"/>
              <a:ext cx="554735" cy="554727"/>
            </a:xfrm>
            <a:custGeom>
              <a:avLst/>
              <a:gdLst>
                <a:gd name="connsiteX0" fmla="*/ 82677 w 82677"/>
                <a:gd name="connsiteY0" fmla="*/ 41338 h 82676"/>
                <a:gd name="connsiteX1" fmla="*/ 41338 w 82677"/>
                <a:gd name="connsiteY1" fmla="*/ 82677 h 82676"/>
                <a:gd name="connsiteX2" fmla="*/ 0 w 82677"/>
                <a:gd name="connsiteY2" fmla="*/ 41338 h 82676"/>
                <a:gd name="connsiteX3" fmla="*/ 41338 w 82677"/>
                <a:gd name="connsiteY3" fmla="*/ 0 h 82676"/>
                <a:gd name="connsiteX4" fmla="*/ 41434 w 82677"/>
                <a:gd name="connsiteY4" fmla="*/ 0 h 82676"/>
                <a:gd name="connsiteX5" fmla="*/ 82677 w 82677"/>
                <a:gd name="connsiteY5" fmla="*/ 41243 h 82676"/>
                <a:gd name="connsiteX6" fmla="*/ 82677 w 82677"/>
                <a:gd name="connsiteY6" fmla="*/ 41338 h 8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677" h="82676">
                  <a:moveTo>
                    <a:pt x="82677" y="41338"/>
                  </a:moveTo>
                  <a:cubicBezTo>
                    <a:pt x="82677" y="64170"/>
                    <a:pt x="64170" y="82677"/>
                    <a:pt x="41338" y="82677"/>
                  </a:cubicBezTo>
                  <a:cubicBezTo>
                    <a:pt x="18507" y="82677"/>
                    <a:pt x="0" y="64170"/>
                    <a:pt x="0" y="41338"/>
                  </a:cubicBezTo>
                  <a:cubicBezTo>
                    <a:pt x="0" y="18507"/>
                    <a:pt x="18507" y="0"/>
                    <a:pt x="41338" y="0"/>
                  </a:cubicBezTo>
                  <a:cubicBezTo>
                    <a:pt x="41367" y="0"/>
                    <a:pt x="41405" y="0"/>
                    <a:pt x="41434" y="0"/>
                  </a:cubicBezTo>
                  <a:cubicBezTo>
                    <a:pt x="64208" y="0"/>
                    <a:pt x="82677" y="18469"/>
                    <a:pt x="82677" y="41243"/>
                  </a:cubicBezTo>
                  <a:cubicBezTo>
                    <a:pt x="82677" y="41272"/>
                    <a:pt x="82677" y="41310"/>
                    <a:pt x="82677" y="41338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080598A-B2B4-454F-9B6B-9D3B77EF845D}"/>
                </a:ext>
              </a:extLst>
            </p:cNvPr>
            <p:cNvSpPr/>
            <p:nvPr/>
          </p:nvSpPr>
          <p:spPr>
            <a:xfrm>
              <a:off x="12030333" y="11366437"/>
              <a:ext cx="332329" cy="332329"/>
            </a:xfrm>
            <a:custGeom>
              <a:avLst/>
              <a:gdLst>
                <a:gd name="connsiteX0" fmla="*/ 49530 w 49530"/>
                <a:gd name="connsiteY0" fmla="*/ 24670 h 49530"/>
                <a:gd name="connsiteX1" fmla="*/ 24860 w 49530"/>
                <a:gd name="connsiteY1" fmla="*/ 49530 h 49530"/>
                <a:gd name="connsiteX2" fmla="*/ 0 w 49530"/>
                <a:gd name="connsiteY2" fmla="*/ 24860 h 49530"/>
                <a:gd name="connsiteX3" fmla="*/ 24670 w 49530"/>
                <a:gd name="connsiteY3" fmla="*/ 0 h 49530"/>
                <a:gd name="connsiteX4" fmla="*/ 24860 w 49530"/>
                <a:gd name="connsiteY4" fmla="*/ 0 h 49530"/>
                <a:gd name="connsiteX5" fmla="*/ 49530 w 49530"/>
                <a:gd name="connsiteY5" fmla="*/ 24670 h 4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30" h="49530">
                  <a:moveTo>
                    <a:pt x="49530" y="24670"/>
                  </a:moveTo>
                  <a:cubicBezTo>
                    <a:pt x="49587" y="38348"/>
                    <a:pt x="38538" y="49473"/>
                    <a:pt x="24860" y="49530"/>
                  </a:cubicBezTo>
                  <a:cubicBezTo>
                    <a:pt x="11182" y="49577"/>
                    <a:pt x="57" y="38538"/>
                    <a:pt x="0" y="24860"/>
                  </a:cubicBezTo>
                  <a:cubicBezTo>
                    <a:pt x="-48" y="11182"/>
                    <a:pt x="10992" y="48"/>
                    <a:pt x="24670" y="0"/>
                  </a:cubicBezTo>
                  <a:cubicBezTo>
                    <a:pt x="24737" y="0"/>
                    <a:pt x="24794" y="0"/>
                    <a:pt x="24860" y="0"/>
                  </a:cubicBezTo>
                  <a:cubicBezTo>
                    <a:pt x="38481" y="0"/>
                    <a:pt x="49530" y="11049"/>
                    <a:pt x="49530" y="246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CC1589F-C257-624A-9339-F5B5F253C683}"/>
                </a:ext>
              </a:extLst>
            </p:cNvPr>
            <p:cNvGrpSpPr/>
            <p:nvPr/>
          </p:nvGrpSpPr>
          <p:grpSpPr>
            <a:xfrm>
              <a:off x="11019706" y="5076311"/>
              <a:ext cx="2338237" cy="4784346"/>
              <a:chOff x="3662754" y="152675"/>
              <a:chExt cx="3132762" cy="6410050"/>
            </a:xfrm>
            <a:solidFill>
              <a:schemeClr val="bg1">
                <a:lumMod val="85000"/>
              </a:schemeClr>
            </a:solidFill>
          </p:grpSpPr>
          <p:sp>
            <p:nvSpPr>
              <p:cNvPr id="140" name="Forma libre 4">
                <a:extLst>
                  <a:ext uri="{FF2B5EF4-FFF2-40B4-BE49-F238E27FC236}">
                    <a16:creationId xmlns:a16="http://schemas.microsoft.com/office/drawing/2014/main" id="{C407B029-2246-4241-8A0F-C996FE808D81}"/>
                  </a:ext>
                </a:extLst>
              </p:cNvPr>
              <p:cNvSpPr/>
              <p:nvPr/>
            </p:nvSpPr>
            <p:spPr>
              <a:xfrm>
                <a:off x="4343336" y="152675"/>
                <a:ext cx="1778000" cy="1612901"/>
              </a:xfrm>
              <a:custGeom>
                <a:avLst/>
                <a:gdLst>
                  <a:gd name="connsiteX0" fmla="*/ 1479233 w 1778000"/>
                  <a:gd name="connsiteY0" fmla="*/ 1183132 h 1612900"/>
                  <a:gd name="connsiteX1" fmla="*/ 1144334 w 1778000"/>
                  <a:gd name="connsiteY1" fmla="*/ 979487 h 1612900"/>
                  <a:gd name="connsiteX2" fmla="*/ 1100836 w 1778000"/>
                  <a:gd name="connsiteY2" fmla="*/ 757809 h 1612900"/>
                  <a:gd name="connsiteX3" fmla="*/ 1218883 w 1778000"/>
                  <a:gd name="connsiteY3" fmla="*/ 368237 h 1612900"/>
                  <a:gd name="connsiteX4" fmla="*/ 895033 w 1778000"/>
                  <a:gd name="connsiteY4" fmla="*/ 4381 h 1612900"/>
                  <a:gd name="connsiteX5" fmla="*/ 895033 w 1778000"/>
                  <a:gd name="connsiteY5" fmla="*/ 3175 h 1612900"/>
                  <a:gd name="connsiteX6" fmla="*/ 888683 w 1778000"/>
                  <a:gd name="connsiteY6" fmla="*/ 3810 h 1612900"/>
                  <a:gd name="connsiteX7" fmla="*/ 882333 w 1778000"/>
                  <a:gd name="connsiteY7" fmla="*/ 3175 h 1612900"/>
                  <a:gd name="connsiteX8" fmla="*/ 882333 w 1778000"/>
                  <a:gd name="connsiteY8" fmla="*/ 4381 h 1612900"/>
                  <a:gd name="connsiteX9" fmla="*/ 558483 w 1778000"/>
                  <a:gd name="connsiteY9" fmla="*/ 368237 h 1612900"/>
                  <a:gd name="connsiteX10" fmla="*/ 676529 w 1778000"/>
                  <a:gd name="connsiteY10" fmla="*/ 757809 h 1612900"/>
                  <a:gd name="connsiteX11" fmla="*/ 633032 w 1778000"/>
                  <a:gd name="connsiteY11" fmla="*/ 979487 h 1612900"/>
                  <a:gd name="connsiteX12" fmla="*/ 298133 w 1778000"/>
                  <a:gd name="connsiteY12" fmla="*/ 1183132 h 1612900"/>
                  <a:gd name="connsiteX13" fmla="*/ 3175 w 1778000"/>
                  <a:gd name="connsiteY13" fmla="*/ 1612455 h 1612900"/>
                  <a:gd name="connsiteX14" fmla="*/ 1774825 w 1778000"/>
                  <a:gd name="connsiteY14" fmla="*/ 1612455 h 1612900"/>
                  <a:gd name="connsiteX15" fmla="*/ 1479233 w 1778000"/>
                  <a:gd name="connsiteY15" fmla="*/ 1183132 h 161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78000" h="1612900">
                    <a:moveTo>
                      <a:pt x="1479233" y="1183132"/>
                    </a:moveTo>
                    <a:cubicBezTo>
                      <a:pt x="1376363" y="1158050"/>
                      <a:pt x="1226185" y="1054354"/>
                      <a:pt x="1144334" y="979487"/>
                    </a:cubicBezTo>
                    <a:cubicBezTo>
                      <a:pt x="1036828" y="881190"/>
                      <a:pt x="1100709" y="758000"/>
                      <a:pt x="1100836" y="757809"/>
                    </a:cubicBezTo>
                    <a:cubicBezTo>
                      <a:pt x="1169734" y="665988"/>
                      <a:pt x="1223709" y="494538"/>
                      <a:pt x="1218883" y="368237"/>
                    </a:cubicBezTo>
                    <a:cubicBezTo>
                      <a:pt x="1211263" y="170498"/>
                      <a:pt x="1085533" y="18986"/>
                      <a:pt x="895033" y="4381"/>
                    </a:cubicBezTo>
                    <a:lnTo>
                      <a:pt x="895033" y="3175"/>
                    </a:lnTo>
                    <a:cubicBezTo>
                      <a:pt x="892810" y="3175"/>
                      <a:pt x="890715" y="3683"/>
                      <a:pt x="888683" y="3810"/>
                    </a:cubicBezTo>
                    <a:cubicBezTo>
                      <a:pt x="886651" y="3937"/>
                      <a:pt x="884365" y="3302"/>
                      <a:pt x="882333" y="3175"/>
                    </a:cubicBezTo>
                    <a:lnTo>
                      <a:pt x="882333" y="4381"/>
                    </a:lnTo>
                    <a:cubicBezTo>
                      <a:pt x="691833" y="18859"/>
                      <a:pt x="566039" y="170498"/>
                      <a:pt x="558483" y="368237"/>
                    </a:cubicBezTo>
                    <a:cubicBezTo>
                      <a:pt x="553657" y="494348"/>
                      <a:pt x="607632" y="666179"/>
                      <a:pt x="676529" y="757809"/>
                    </a:cubicBezTo>
                    <a:cubicBezTo>
                      <a:pt x="676529" y="757809"/>
                      <a:pt x="740601" y="876300"/>
                      <a:pt x="633032" y="979487"/>
                    </a:cubicBezTo>
                    <a:cubicBezTo>
                      <a:pt x="552958" y="1056323"/>
                      <a:pt x="401003" y="1158050"/>
                      <a:pt x="298133" y="1183132"/>
                    </a:cubicBezTo>
                    <a:cubicBezTo>
                      <a:pt x="131890" y="1223645"/>
                      <a:pt x="42228" y="1377569"/>
                      <a:pt x="3175" y="1612455"/>
                    </a:cubicBezTo>
                    <a:lnTo>
                      <a:pt x="1774825" y="1612455"/>
                    </a:lnTo>
                    <a:cubicBezTo>
                      <a:pt x="1735138" y="1377569"/>
                      <a:pt x="1645476" y="1223645"/>
                      <a:pt x="1479233" y="118313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41" name="Forma libre 5">
                <a:extLst>
                  <a:ext uri="{FF2B5EF4-FFF2-40B4-BE49-F238E27FC236}">
                    <a16:creationId xmlns:a16="http://schemas.microsoft.com/office/drawing/2014/main" id="{0F6D50B3-68AE-DF4A-8024-EBD14164E395}"/>
                  </a:ext>
                </a:extLst>
              </p:cNvPr>
              <p:cNvSpPr/>
              <p:nvPr/>
            </p:nvSpPr>
            <p:spPr>
              <a:xfrm>
                <a:off x="3689922" y="1743583"/>
                <a:ext cx="3079750" cy="1625600"/>
              </a:xfrm>
              <a:custGeom>
                <a:avLst/>
                <a:gdLst>
                  <a:gd name="connsiteX0" fmla="*/ 541591 w 3079750"/>
                  <a:gd name="connsiteY0" fmla="*/ 675767 h 1625600"/>
                  <a:gd name="connsiteX1" fmla="*/ 228346 w 3079750"/>
                  <a:gd name="connsiteY1" fmla="*/ 1231583 h 1625600"/>
                  <a:gd name="connsiteX2" fmla="*/ 112966 w 3079750"/>
                  <a:gd name="connsiteY2" fmla="*/ 1476566 h 1625600"/>
                  <a:gd name="connsiteX3" fmla="*/ 21145 w 3079750"/>
                  <a:gd name="connsiteY3" fmla="*/ 1594930 h 1625600"/>
                  <a:gd name="connsiteX4" fmla="*/ 3175 w 3079750"/>
                  <a:gd name="connsiteY4" fmla="*/ 1625156 h 1625600"/>
                  <a:gd name="connsiteX5" fmla="*/ 279654 w 3079750"/>
                  <a:gd name="connsiteY5" fmla="*/ 1625156 h 1625600"/>
                  <a:gd name="connsiteX6" fmla="*/ 390017 w 3079750"/>
                  <a:gd name="connsiteY6" fmla="*/ 1407097 h 1625600"/>
                  <a:gd name="connsiteX7" fmla="*/ 815467 w 3079750"/>
                  <a:gd name="connsiteY7" fmla="*/ 781495 h 1625600"/>
                  <a:gd name="connsiteX8" fmla="*/ 973264 w 3079750"/>
                  <a:gd name="connsiteY8" fmla="*/ 257048 h 1625600"/>
                  <a:gd name="connsiteX9" fmla="*/ 1020318 w 3079750"/>
                  <a:gd name="connsiteY9" fmla="*/ 862775 h 1625600"/>
                  <a:gd name="connsiteX10" fmla="*/ 945769 w 3079750"/>
                  <a:gd name="connsiteY10" fmla="*/ 1452055 h 1625600"/>
                  <a:gd name="connsiteX11" fmla="*/ 933069 w 3079750"/>
                  <a:gd name="connsiteY11" fmla="*/ 1625156 h 1625600"/>
                  <a:gd name="connsiteX12" fmla="*/ 2150300 w 3079750"/>
                  <a:gd name="connsiteY12" fmla="*/ 1625156 h 1625600"/>
                  <a:gd name="connsiteX13" fmla="*/ 2137600 w 3079750"/>
                  <a:gd name="connsiteY13" fmla="*/ 1452055 h 1625600"/>
                  <a:gd name="connsiteX14" fmla="*/ 2063115 w 3079750"/>
                  <a:gd name="connsiteY14" fmla="*/ 862775 h 1625600"/>
                  <a:gd name="connsiteX15" fmla="*/ 2110105 w 3079750"/>
                  <a:gd name="connsiteY15" fmla="*/ 257048 h 1625600"/>
                  <a:gd name="connsiteX16" fmla="*/ 2267902 w 3079750"/>
                  <a:gd name="connsiteY16" fmla="*/ 781495 h 1625600"/>
                  <a:gd name="connsiteX17" fmla="*/ 2693352 w 3079750"/>
                  <a:gd name="connsiteY17" fmla="*/ 1407097 h 1625600"/>
                  <a:gd name="connsiteX18" fmla="*/ 2803715 w 3079750"/>
                  <a:gd name="connsiteY18" fmla="*/ 1625156 h 1625600"/>
                  <a:gd name="connsiteX19" fmla="*/ 3080195 w 3079750"/>
                  <a:gd name="connsiteY19" fmla="*/ 1625156 h 1625600"/>
                  <a:gd name="connsiteX20" fmla="*/ 3062224 w 3079750"/>
                  <a:gd name="connsiteY20" fmla="*/ 1594930 h 1625600"/>
                  <a:gd name="connsiteX21" fmla="*/ 2970403 w 3079750"/>
                  <a:gd name="connsiteY21" fmla="*/ 1476566 h 1625600"/>
                  <a:gd name="connsiteX22" fmla="*/ 2855023 w 3079750"/>
                  <a:gd name="connsiteY22" fmla="*/ 1231583 h 1625600"/>
                  <a:gd name="connsiteX23" fmla="*/ 2541841 w 3079750"/>
                  <a:gd name="connsiteY23" fmla="*/ 675767 h 1625600"/>
                  <a:gd name="connsiteX24" fmla="*/ 2449386 w 3079750"/>
                  <a:gd name="connsiteY24" fmla="*/ 228918 h 1625600"/>
                  <a:gd name="connsiteX25" fmla="*/ 2427351 w 3079750"/>
                  <a:gd name="connsiteY25" fmla="*/ 3175 h 1625600"/>
                  <a:gd name="connsiteX26" fmla="*/ 655701 w 3079750"/>
                  <a:gd name="connsiteY26" fmla="*/ 3175 h 1625600"/>
                  <a:gd name="connsiteX27" fmla="*/ 633666 w 3079750"/>
                  <a:gd name="connsiteY27" fmla="*/ 228917 h 1625600"/>
                  <a:gd name="connsiteX28" fmla="*/ 541591 w 3079750"/>
                  <a:gd name="connsiteY28" fmla="*/ 675767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079750" h="1625600">
                    <a:moveTo>
                      <a:pt x="541591" y="675767"/>
                    </a:moveTo>
                    <a:cubicBezTo>
                      <a:pt x="351091" y="955167"/>
                      <a:pt x="274891" y="1136396"/>
                      <a:pt x="228346" y="1231583"/>
                    </a:cubicBezTo>
                    <a:cubicBezTo>
                      <a:pt x="191643" y="1306894"/>
                      <a:pt x="144716" y="1436688"/>
                      <a:pt x="112966" y="1476566"/>
                    </a:cubicBezTo>
                    <a:cubicBezTo>
                      <a:pt x="84264" y="1512697"/>
                      <a:pt x="55182" y="1543495"/>
                      <a:pt x="21145" y="1594930"/>
                    </a:cubicBezTo>
                    <a:cubicBezTo>
                      <a:pt x="14224" y="1605344"/>
                      <a:pt x="8445" y="1615440"/>
                      <a:pt x="3175" y="1625156"/>
                    </a:cubicBezTo>
                    <a:lnTo>
                      <a:pt x="279654" y="1625156"/>
                    </a:lnTo>
                    <a:cubicBezTo>
                      <a:pt x="301507" y="1545828"/>
                      <a:pt x="339034" y="1471682"/>
                      <a:pt x="390017" y="1407097"/>
                    </a:cubicBezTo>
                    <a:cubicBezTo>
                      <a:pt x="491617" y="1275715"/>
                      <a:pt x="731520" y="960882"/>
                      <a:pt x="815467" y="781495"/>
                    </a:cubicBezTo>
                    <a:cubicBezTo>
                      <a:pt x="899414" y="602107"/>
                      <a:pt x="944626" y="334201"/>
                      <a:pt x="973264" y="257048"/>
                    </a:cubicBezTo>
                    <a:cubicBezTo>
                      <a:pt x="992822" y="414401"/>
                      <a:pt x="1053973" y="655320"/>
                      <a:pt x="1020318" y="862775"/>
                    </a:cubicBezTo>
                    <a:cubicBezTo>
                      <a:pt x="993902" y="1025462"/>
                      <a:pt x="986472" y="1062228"/>
                      <a:pt x="945769" y="1452055"/>
                    </a:cubicBezTo>
                    <a:cubicBezTo>
                      <a:pt x="939800" y="1509205"/>
                      <a:pt x="935800" y="1567117"/>
                      <a:pt x="933069" y="1625156"/>
                    </a:cubicBezTo>
                    <a:lnTo>
                      <a:pt x="2150300" y="1625156"/>
                    </a:lnTo>
                    <a:cubicBezTo>
                      <a:pt x="2147824" y="1567117"/>
                      <a:pt x="2143950" y="1509268"/>
                      <a:pt x="2137600" y="1452055"/>
                    </a:cubicBezTo>
                    <a:cubicBezTo>
                      <a:pt x="2096897" y="1062228"/>
                      <a:pt x="2089467" y="1025462"/>
                      <a:pt x="2063115" y="862775"/>
                    </a:cubicBezTo>
                    <a:cubicBezTo>
                      <a:pt x="2029396" y="655320"/>
                      <a:pt x="2090547" y="414401"/>
                      <a:pt x="2110105" y="257048"/>
                    </a:cubicBezTo>
                    <a:cubicBezTo>
                      <a:pt x="2138744" y="334201"/>
                      <a:pt x="2184019" y="602171"/>
                      <a:pt x="2267902" y="781495"/>
                    </a:cubicBezTo>
                    <a:cubicBezTo>
                      <a:pt x="2351786" y="960819"/>
                      <a:pt x="2592070" y="1275715"/>
                      <a:pt x="2693352" y="1407097"/>
                    </a:cubicBezTo>
                    <a:cubicBezTo>
                      <a:pt x="2744336" y="1471682"/>
                      <a:pt x="2781862" y="1545828"/>
                      <a:pt x="2803715" y="1625156"/>
                    </a:cubicBezTo>
                    <a:lnTo>
                      <a:pt x="3080195" y="1625156"/>
                    </a:lnTo>
                    <a:cubicBezTo>
                      <a:pt x="3075051" y="1615440"/>
                      <a:pt x="3069146" y="1605344"/>
                      <a:pt x="3062224" y="1594930"/>
                    </a:cubicBezTo>
                    <a:cubicBezTo>
                      <a:pt x="3028188" y="1543495"/>
                      <a:pt x="2999105" y="1512380"/>
                      <a:pt x="2970403" y="1476566"/>
                    </a:cubicBezTo>
                    <a:cubicBezTo>
                      <a:pt x="2938653" y="1436688"/>
                      <a:pt x="2891726" y="1306894"/>
                      <a:pt x="2855023" y="1231583"/>
                    </a:cubicBezTo>
                    <a:cubicBezTo>
                      <a:pt x="2808605" y="1136333"/>
                      <a:pt x="2732214" y="955231"/>
                      <a:pt x="2541841" y="675767"/>
                    </a:cubicBezTo>
                    <a:cubicBezTo>
                      <a:pt x="2503741" y="549910"/>
                      <a:pt x="2454465" y="348996"/>
                      <a:pt x="2449386" y="228918"/>
                    </a:cubicBezTo>
                    <a:cubicBezTo>
                      <a:pt x="2446647" y="153291"/>
                      <a:pt x="2439288" y="77903"/>
                      <a:pt x="2427351" y="3175"/>
                    </a:cubicBezTo>
                    <a:lnTo>
                      <a:pt x="655701" y="3175"/>
                    </a:lnTo>
                    <a:cubicBezTo>
                      <a:pt x="643763" y="77903"/>
                      <a:pt x="636405" y="153291"/>
                      <a:pt x="633666" y="228917"/>
                    </a:cubicBezTo>
                    <a:cubicBezTo>
                      <a:pt x="628904" y="348806"/>
                      <a:pt x="579374" y="549720"/>
                      <a:pt x="541591" y="675767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42" name="Forma libre 6">
                <a:extLst>
                  <a:ext uri="{FF2B5EF4-FFF2-40B4-BE49-F238E27FC236}">
                    <a16:creationId xmlns:a16="http://schemas.microsoft.com/office/drawing/2014/main" id="{EB347FCB-9F0A-2048-AF99-7BCA618FB11B}"/>
                  </a:ext>
                </a:extLst>
              </p:cNvPr>
              <p:cNvSpPr/>
              <p:nvPr/>
            </p:nvSpPr>
            <p:spPr>
              <a:xfrm>
                <a:off x="6490716" y="3365373"/>
                <a:ext cx="304800" cy="330200"/>
              </a:xfrm>
              <a:custGeom>
                <a:avLst/>
                <a:gdLst>
                  <a:gd name="connsiteX0" fmla="*/ 105156 w 304800"/>
                  <a:gd name="connsiteY0" fmla="*/ 296863 h 330200"/>
                  <a:gd name="connsiteX1" fmla="*/ 223647 w 304800"/>
                  <a:gd name="connsiteY1" fmla="*/ 197295 h 330200"/>
                  <a:gd name="connsiteX2" fmla="*/ 200279 w 304800"/>
                  <a:gd name="connsiteY2" fmla="*/ 53149 h 330200"/>
                  <a:gd name="connsiteX3" fmla="*/ 287909 w 304800"/>
                  <a:gd name="connsiteY3" fmla="*/ 146558 h 330200"/>
                  <a:gd name="connsiteX4" fmla="*/ 279654 w 304800"/>
                  <a:gd name="connsiteY4" fmla="*/ 3175 h 330200"/>
                  <a:gd name="connsiteX5" fmla="*/ 3175 w 304800"/>
                  <a:gd name="connsiteY5" fmla="*/ 3175 h 330200"/>
                  <a:gd name="connsiteX6" fmla="*/ 105156 w 304800"/>
                  <a:gd name="connsiteY6" fmla="*/ 296863 h 33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4800" h="330200">
                    <a:moveTo>
                      <a:pt x="105156" y="296863"/>
                    </a:moveTo>
                    <a:cubicBezTo>
                      <a:pt x="186753" y="369380"/>
                      <a:pt x="235649" y="306769"/>
                      <a:pt x="223647" y="197295"/>
                    </a:cubicBezTo>
                    <a:cubicBezTo>
                      <a:pt x="217741" y="143129"/>
                      <a:pt x="195199" y="90107"/>
                      <a:pt x="200279" y="53149"/>
                    </a:cubicBezTo>
                    <a:cubicBezTo>
                      <a:pt x="223965" y="76391"/>
                      <a:pt x="263398" y="160338"/>
                      <a:pt x="287909" y="146558"/>
                    </a:cubicBezTo>
                    <a:cubicBezTo>
                      <a:pt x="307848" y="135382"/>
                      <a:pt x="321056" y="81471"/>
                      <a:pt x="279654" y="3175"/>
                    </a:cubicBezTo>
                    <a:lnTo>
                      <a:pt x="3175" y="3175"/>
                    </a:lnTo>
                    <a:cubicBezTo>
                      <a:pt x="38037" y="129096"/>
                      <a:pt x="26353" y="226886"/>
                      <a:pt x="105156" y="296863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43" name="Forma libre 7">
                <a:extLst>
                  <a:ext uri="{FF2B5EF4-FFF2-40B4-BE49-F238E27FC236}">
                    <a16:creationId xmlns:a16="http://schemas.microsoft.com/office/drawing/2014/main" id="{BF7C077C-F8E3-604B-91CB-DF2107AD5521}"/>
                  </a:ext>
                </a:extLst>
              </p:cNvPr>
              <p:cNvSpPr/>
              <p:nvPr/>
            </p:nvSpPr>
            <p:spPr>
              <a:xfrm>
                <a:off x="3662754" y="3365373"/>
                <a:ext cx="304800" cy="330200"/>
              </a:xfrm>
              <a:custGeom>
                <a:avLst/>
                <a:gdLst>
                  <a:gd name="connsiteX0" fmla="*/ 22087 w 304800"/>
                  <a:gd name="connsiteY0" fmla="*/ 146558 h 330200"/>
                  <a:gd name="connsiteX1" fmla="*/ 109718 w 304800"/>
                  <a:gd name="connsiteY1" fmla="*/ 53149 h 330200"/>
                  <a:gd name="connsiteX2" fmla="*/ 86349 w 304800"/>
                  <a:gd name="connsiteY2" fmla="*/ 197295 h 330200"/>
                  <a:gd name="connsiteX3" fmla="*/ 204840 w 304800"/>
                  <a:gd name="connsiteY3" fmla="*/ 296863 h 330200"/>
                  <a:gd name="connsiteX4" fmla="*/ 306821 w 304800"/>
                  <a:gd name="connsiteY4" fmla="*/ 3175 h 330200"/>
                  <a:gd name="connsiteX5" fmla="*/ 30343 w 304800"/>
                  <a:gd name="connsiteY5" fmla="*/ 3175 h 330200"/>
                  <a:gd name="connsiteX6" fmla="*/ 22087 w 304800"/>
                  <a:gd name="connsiteY6" fmla="*/ 146558 h 33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4800" h="330200">
                    <a:moveTo>
                      <a:pt x="22087" y="146558"/>
                    </a:moveTo>
                    <a:cubicBezTo>
                      <a:pt x="46599" y="160338"/>
                      <a:pt x="86032" y="76708"/>
                      <a:pt x="109718" y="53149"/>
                    </a:cubicBezTo>
                    <a:cubicBezTo>
                      <a:pt x="114797" y="90107"/>
                      <a:pt x="92255" y="143129"/>
                      <a:pt x="86349" y="197295"/>
                    </a:cubicBezTo>
                    <a:cubicBezTo>
                      <a:pt x="74412" y="306769"/>
                      <a:pt x="123243" y="369380"/>
                      <a:pt x="204840" y="296863"/>
                    </a:cubicBezTo>
                    <a:cubicBezTo>
                      <a:pt x="283644" y="227013"/>
                      <a:pt x="271960" y="129096"/>
                      <a:pt x="306821" y="3175"/>
                    </a:cubicBezTo>
                    <a:lnTo>
                      <a:pt x="30343" y="3175"/>
                    </a:lnTo>
                    <a:cubicBezTo>
                      <a:pt x="-11060" y="81471"/>
                      <a:pt x="2149" y="135382"/>
                      <a:pt x="22087" y="146558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44" name="Forma libre 8">
                <a:extLst>
                  <a:ext uri="{FF2B5EF4-FFF2-40B4-BE49-F238E27FC236}">
                    <a16:creationId xmlns:a16="http://schemas.microsoft.com/office/drawing/2014/main" id="{8334A8FF-9CD7-B24A-8ADB-254EFDA05C35}"/>
                  </a:ext>
                </a:extLst>
              </p:cNvPr>
              <p:cNvSpPr/>
              <p:nvPr/>
            </p:nvSpPr>
            <p:spPr>
              <a:xfrm>
                <a:off x="4617060" y="3365373"/>
                <a:ext cx="1225550" cy="1625600"/>
              </a:xfrm>
              <a:custGeom>
                <a:avLst/>
                <a:gdLst>
                  <a:gd name="connsiteX0" fmla="*/ 70637 w 1225550"/>
                  <a:gd name="connsiteY0" fmla="*/ 1319911 h 1625600"/>
                  <a:gd name="connsiteX1" fmla="*/ 46443 w 1225550"/>
                  <a:gd name="connsiteY1" fmla="*/ 1625156 h 1625600"/>
                  <a:gd name="connsiteX2" fmla="*/ 442811 w 1225550"/>
                  <a:gd name="connsiteY2" fmla="*/ 1625156 h 1625600"/>
                  <a:gd name="connsiteX3" fmla="*/ 485610 w 1225550"/>
                  <a:gd name="connsiteY3" fmla="*/ 1203897 h 1625600"/>
                  <a:gd name="connsiteX4" fmla="*/ 592036 w 1225550"/>
                  <a:gd name="connsiteY4" fmla="*/ 142049 h 1625600"/>
                  <a:gd name="connsiteX5" fmla="*/ 614705 w 1225550"/>
                  <a:gd name="connsiteY5" fmla="*/ 146495 h 1625600"/>
                  <a:gd name="connsiteX6" fmla="*/ 645440 w 1225550"/>
                  <a:gd name="connsiteY6" fmla="*/ 138811 h 1625600"/>
                  <a:gd name="connsiteX7" fmla="*/ 743737 w 1225550"/>
                  <a:gd name="connsiteY7" fmla="*/ 1203897 h 1625600"/>
                  <a:gd name="connsiteX8" fmla="*/ 786536 w 1225550"/>
                  <a:gd name="connsiteY8" fmla="*/ 1625156 h 1625600"/>
                  <a:gd name="connsiteX9" fmla="*/ 1182903 w 1225550"/>
                  <a:gd name="connsiteY9" fmla="*/ 1625156 h 1625600"/>
                  <a:gd name="connsiteX10" fmla="*/ 1158710 w 1225550"/>
                  <a:gd name="connsiteY10" fmla="*/ 1319911 h 1625600"/>
                  <a:gd name="connsiteX11" fmla="*/ 1223162 w 1225550"/>
                  <a:gd name="connsiteY11" fmla="*/ 3175 h 1625600"/>
                  <a:gd name="connsiteX12" fmla="*/ 6185 w 1225550"/>
                  <a:gd name="connsiteY12" fmla="*/ 3175 h 1625600"/>
                  <a:gd name="connsiteX13" fmla="*/ 70637 w 1225550"/>
                  <a:gd name="connsiteY13" fmla="*/ 1319911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25550" h="1625600">
                    <a:moveTo>
                      <a:pt x="70637" y="1319911"/>
                    </a:moveTo>
                    <a:cubicBezTo>
                      <a:pt x="68034" y="1407986"/>
                      <a:pt x="57556" y="1513332"/>
                      <a:pt x="46443" y="1625156"/>
                    </a:cubicBezTo>
                    <a:lnTo>
                      <a:pt x="442811" y="1625156"/>
                    </a:lnTo>
                    <a:cubicBezTo>
                      <a:pt x="457098" y="1488821"/>
                      <a:pt x="478752" y="1381887"/>
                      <a:pt x="485610" y="1203897"/>
                    </a:cubicBezTo>
                    <a:cubicBezTo>
                      <a:pt x="495897" y="937197"/>
                      <a:pt x="544157" y="323786"/>
                      <a:pt x="592036" y="142049"/>
                    </a:cubicBezTo>
                    <a:cubicBezTo>
                      <a:pt x="599267" y="144870"/>
                      <a:pt x="606944" y="146375"/>
                      <a:pt x="614705" y="146495"/>
                    </a:cubicBezTo>
                    <a:cubicBezTo>
                      <a:pt x="625421" y="146460"/>
                      <a:pt x="635968" y="143823"/>
                      <a:pt x="645440" y="138811"/>
                    </a:cubicBezTo>
                    <a:cubicBezTo>
                      <a:pt x="692556" y="320929"/>
                      <a:pt x="733450" y="937387"/>
                      <a:pt x="743737" y="1203897"/>
                    </a:cubicBezTo>
                    <a:cubicBezTo>
                      <a:pt x="750595" y="1381697"/>
                      <a:pt x="772249" y="1488821"/>
                      <a:pt x="786536" y="1625156"/>
                    </a:cubicBezTo>
                    <a:lnTo>
                      <a:pt x="1182903" y="1625156"/>
                    </a:lnTo>
                    <a:cubicBezTo>
                      <a:pt x="1171791" y="1513332"/>
                      <a:pt x="1161313" y="1407986"/>
                      <a:pt x="1158710" y="1319911"/>
                    </a:cubicBezTo>
                    <a:cubicBezTo>
                      <a:pt x="1149566" y="1010222"/>
                      <a:pt x="1244054" y="498158"/>
                      <a:pt x="1223162" y="3175"/>
                    </a:cubicBezTo>
                    <a:lnTo>
                      <a:pt x="6185" y="3175"/>
                    </a:lnTo>
                    <a:cubicBezTo>
                      <a:pt x="-14643" y="498158"/>
                      <a:pt x="79781" y="1010222"/>
                      <a:pt x="70637" y="1319911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45" name="Forma libre 9">
                <a:extLst>
                  <a:ext uri="{FF2B5EF4-FFF2-40B4-BE49-F238E27FC236}">
                    <a16:creationId xmlns:a16="http://schemas.microsoft.com/office/drawing/2014/main" id="{0FCC18C5-4DC2-DA44-A3CB-F7CFE150D6B2}"/>
                  </a:ext>
                </a:extLst>
              </p:cNvPr>
              <p:cNvSpPr/>
              <p:nvPr/>
            </p:nvSpPr>
            <p:spPr>
              <a:xfrm>
                <a:off x="5400675" y="4986718"/>
                <a:ext cx="431800" cy="1574800"/>
              </a:xfrm>
              <a:custGeom>
                <a:avLst/>
                <a:gdLst>
                  <a:gd name="connsiteX0" fmla="*/ 15875 w 431800"/>
                  <a:gd name="connsiteY0" fmla="*/ 309182 h 1574800"/>
                  <a:gd name="connsiteX1" fmla="*/ 57467 w 431800"/>
                  <a:gd name="connsiteY1" fmla="*/ 984758 h 1574800"/>
                  <a:gd name="connsiteX2" fmla="*/ 43752 w 431800"/>
                  <a:gd name="connsiteY2" fmla="*/ 1543558 h 1574800"/>
                  <a:gd name="connsiteX3" fmla="*/ 413322 w 431800"/>
                  <a:gd name="connsiteY3" fmla="*/ 1518158 h 1574800"/>
                  <a:gd name="connsiteX4" fmla="*/ 305372 w 431800"/>
                  <a:gd name="connsiteY4" fmla="*/ 1158303 h 1574800"/>
                  <a:gd name="connsiteX5" fmla="*/ 429006 w 431800"/>
                  <a:gd name="connsiteY5" fmla="*/ 371475 h 1574800"/>
                  <a:gd name="connsiteX6" fmla="*/ 399669 w 431800"/>
                  <a:gd name="connsiteY6" fmla="*/ 3175 h 1574800"/>
                  <a:gd name="connsiteX7" fmla="*/ 3175 w 431800"/>
                  <a:gd name="connsiteY7" fmla="*/ 3175 h 1574800"/>
                  <a:gd name="connsiteX8" fmla="*/ 15875 w 431800"/>
                  <a:gd name="connsiteY8" fmla="*/ 309182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1800" h="1574800">
                    <a:moveTo>
                      <a:pt x="15875" y="309182"/>
                    </a:moveTo>
                    <a:cubicBezTo>
                      <a:pt x="10859" y="649160"/>
                      <a:pt x="76073" y="801307"/>
                      <a:pt x="57467" y="984758"/>
                    </a:cubicBezTo>
                    <a:cubicBezTo>
                      <a:pt x="38862" y="1168210"/>
                      <a:pt x="17399" y="1465834"/>
                      <a:pt x="43752" y="1543558"/>
                    </a:cubicBezTo>
                    <a:cubicBezTo>
                      <a:pt x="60960" y="1594358"/>
                      <a:pt x="413576" y="1590738"/>
                      <a:pt x="413322" y="1518158"/>
                    </a:cubicBezTo>
                    <a:cubicBezTo>
                      <a:pt x="412941" y="1413891"/>
                      <a:pt x="314325" y="1392809"/>
                      <a:pt x="305372" y="1158303"/>
                    </a:cubicBezTo>
                    <a:cubicBezTo>
                      <a:pt x="296418" y="923798"/>
                      <a:pt x="438023" y="605853"/>
                      <a:pt x="429006" y="371475"/>
                    </a:cubicBezTo>
                    <a:cubicBezTo>
                      <a:pt x="424307" y="250190"/>
                      <a:pt x="411607" y="123063"/>
                      <a:pt x="399669" y="3175"/>
                    </a:cubicBezTo>
                    <a:lnTo>
                      <a:pt x="3175" y="3175"/>
                    </a:lnTo>
                    <a:cubicBezTo>
                      <a:pt x="13733" y="104816"/>
                      <a:pt x="17974" y="207015"/>
                      <a:pt x="15875" y="30918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46" name="Forma libre 10">
                <a:extLst>
                  <a:ext uri="{FF2B5EF4-FFF2-40B4-BE49-F238E27FC236}">
                    <a16:creationId xmlns:a16="http://schemas.microsoft.com/office/drawing/2014/main" id="{E2C6D780-C27B-C445-A8E5-331C381D1325}"/>
                  </a:ext>
                </a:extLst>
              </p:cNvPr>
              <p:cNvSpPr/>
              <p:nvPr/>
            </p:nvSpPr>
            <p:spPr>
              <a:xfrm>
                <a:off x="4630578" y="4987925"/>
                <a:ext cx="431800" cy="1574800"/>
              </a:xfrm>
              <a:custGeom>
                <a:avLst/>
                <a:gdLst>
                  <a:gd name="connsiteX0" fmla="*/ 3588 w 431800"/>
                  <a:gd name="connsiteY0" fmla="*/ 370713 h 1574800"/>
                  <a:gd name="connsiteX1" fmla="*/ 127223 w 431800"/>
                  <a:gd name="connsiteY1" fmla="*/ 1157541 h 1574800"/>
                  <a:gd name="connsiteX2" fmla="*/ 19273 w 431800"/>
                  <a:gd name="connsiteY2" fmla="*/ 1517396 h 1574800"/>
                  <a:gd name="connsiteX3" fmla="*/ 388843 w 431800"/>
                  <a:gd name="connsiteY3" fmla="*/ 1542796 h 1574800"/>
                  <a:gd name="connsiteX4" fmla="*/ 375127 w 431800"/>
                  <a:gd name="connsiteY4" fmla="*/ 983996 h 1574800"/>
                  <a:gd name="connsiteX5" fmla="*/ 416719 w 431800"/>
                  <a:gd name="connsiteY5" fmla="*/ 308420 h 1574800"/>
                  <a:gd name="connsiteX6" fmla="*/ 429419 w 431800"/>
                  <a:gd name="connsiteY6" fmla="*/ 3175 h 1574800"/>
                  <a:gd name="connsiteX7" fmla="*/ 32925 w 431800"/>
                  <a:gd name="connsiteY7" fmla="*/ 3175 h 1574800"/>
                  <a:gd name="connsiteX8" fmla="*/ 3588 w 431800"/>
                  <a:gd name="connsiteY8" fmla="*/ 370713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1800" h="1574800">
                    <a:moveTo>
                      <a:pt x="3588" y="370713"/>
                    </a:moveTo>
                    <a:cubicBezTo>
                      <a:pt x="-5429" y="605219"/>
                      <a:pt x="136240" y="923163"/>
                      <a:pt x="127223" y="1157541"/>
                    </a:cubicBezTo>
                    <a:cubicBezTo>
                      <a:pt x="118206" y="1391920"/>
                      <a:pt x="19273" y="1413129"/>
                      <a:pt x="19273" y="1517396"/>
                    </a:cubicBezTo>
                    <a:cubicBezTo>
                      <a:pt x="19273" y="1589659"/>
                      <a:pt x="371634" y="1593596"/>
                      <a:pt x="388843" y="1542796"/>
                    </a:cubicBezTo>
                    <a:cubicBezTo>
                      <a:pt x="415195" y="1464818"/>
                      <a:pt x="393732" y="1167130"/>
                      <a:pt x="375127" y="983996"/>
                    </a:cubicBezTo>
                    <a:cubicBezTo>
                      <a:pt x="356521" y="800862"/>
                      <a:pt x="421799" y="648398"/>
                      <a:pt x="416719" y="308420"/>
                    </a:cubicBezTo>
                    <a:cubicBezTo>
                      <a:pt x="414651" y="206507"/>
                      <a:pt x="418893" y="104564"/>
                      <a:pt x="429419" y="3175"/>
                    </a:cubicBezTo>
                    <a:lnTo>
                      <a:pt x="32925" y="3175"/>
                    </a:lnTo>
                    <a:cubicBezTo>
                      <a:pt x="20987" y="122301"/>
                      <a:pt x="8287" y="249428"/>
                      <a:pt x="3588" y="370713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8988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Oval 294">
            <a:extLst>
              <a:ext uri="{FF2B5EF4-FFF2-40B4-BE49-F238E27FC236}">
                <a16:creationId xmlns:a16="http://schemas.microsoft.com/office/drawing/2014/main" id="{BCF36E6C-8EFB-2244-B058-9F62707FE34B}"/>
              </a:ext>
            </a:extLst>
          </p:cNvPr>
          <p:cNvSpPr/>
          <p:nvPr/>
        </p:nvSpPr>
        <p:spPr>
          <a:xfrm>
            <a:off x="-3516886" y="4299337"/>
            <a:ext cx="7424056" cy="7424056"/>
          </a:xfrm>
          <a:prstGeom prst="ellipse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170794" y="1022190"/>
            <a:ext cx="140362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Solar System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F37912A6-24BF-8941-9CA4-8EFD6690F079}"/>
              </a:ext>
            </a:extLst>
          </p:cNvPr>
          <p:cNvGrpSpPr/>
          <p:nvPr/>
        </p:nvGrpSpPr>
        <p:grpSpPr>
          <a:xfrm>
            <a:off x="-2791334" y="5026818"/>
            <a:ext cx="6012210" cy="6012218"/>
            <a:chOff x="241436" y="5276849"/>
            <a:chExt cx="4726536" cy="4726542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4861257-F2A8-074E-BAD9-16E51C6BF77B}"/>
                </a:ext>
              </a:extLst>
            </p:cNvPr>
            <p:cNvSpPr/>
            <p:nvPr/>
          </p:nvSpPr>
          <p:spPr>
            <a:xfrm>
              <a:off x="241436" y="5276855"/>
              <a:ext cx="4726536" cy="4726536"/>
            </a:xfrm>
            <a:custGeom>
              <a:avLst/>
              <a:gdLst>
                <a:gd name="connsiteX0" fmla="*/ 843534 w 843534"/>
                <a:gd name="connsiteY0" fmla="*/ 421767 h 843534"/>
                <a:gd name="connsiteX1" fmla="*/ 421767 w 843534"/>
                <a:gd name="connsiteY1" fmla="*/ 843534 h 843534"/>
                <a:gd name="connsiteX2" fmla="*/ 0 w 843534"/>
                <a:gd name="connsiteY2" fmla="*/ 421767 h 843534"/>
                <a:gd name="connsiteX3" fmla="*/ 421767 w 843534"/>
                <a:gd name="connsiteY3" fmla="*/ 0 h 843534"/>
                <a:gd name="connsiteX4" fmla="*/ 843534 w 843534"/>
                <a:gd name="connsiteY4" fmla="*/ 421767 h 84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3534" h="843534">
                  <a:moveTo>
                    <a:pt x="843534" y="421767"/>
                  </a:moveTo>
                  <a:cubicBezTo>
                    <a:pt x="843534" y="654703"/>
                    <a:pt x="654703" y="843534"/>
                    <a:pt x="421767" y="843534"/>
                  </a:cubicBezTo>
                  <a:cubicBezTo>
                    <a:pt x="188832" y="843534"/>
                    <a:pt x="0" y="654703"/>
                    <a:pt x="0" y="421767"/>
                  </a:cubicBezTo>
                  <a:cubicBezTo>
                    <a:pt x="0" y="188832"/>
                    <a:pt x="188832" y="0"/>
                    <a:pt x="421767" y="0"/>
                  </a:cubicBezTo>
                  <a:cubicBezTo>
                    <a:pt x="654703" y="0"/>
                    <a:pt x="843534" y="188832"/>
                    <a:pt x="843534" y="42176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95E738C-A8E1-9043-9883-5EA6A9DFB642}"/>
                </a:ext>
              </a:extLst>
            </p:cNvPr>
            <p:cNvSpPr/>
            <p:nvPr/>
          </p:nvSpPr>
          <p:spPr>
            <a:xfrm>
              <a:off x="241946" y="5276849"/>
              <a:ext cx="4725880" cy="4725650"/>
            </a:xfrm>
            <a:custGeom>
              <a:avLst/>
              <a:gdLst>
                <a:gd name="connsiteX0" fmla="*/ 421676 w 843417"/>
                <a:gd name="connsiteY0" fmla="*/ 0 h 843376"/>
                <a:gd name="connsiteX1" fmla="*/ 376336 w 843417"/>
                <a:gd name="connsiteY1" fmla="*/ 2477 h 843376"/>
                <a:gd name="connsiteX2" fmla="*/ 669945 w 843417"/>
                <a:gd name="connsiteY2" fmla="*/ 376333 h 843376"/>
                <a:gd name="connsiteX3" fmla="*/ 296092 w 843417"/>
                <a:gd name="connsiteY3" fmla="*/ 669941 h 843376"/>
                <a:gd name="connsiteX4" fmla="*/ 2480 w 843417"/>
                <a:gd name="connsiteY4" fmla="*/ 376333 h 843376"/>
                <a:gd name="connsiteX5" fmla="*/ 376369 w 843417"/>
                <a:gd name="connsiteY5" fmla="*/ 840896 h 843376"/>
                <a:gd name="connsiteX6" fmla="*/ 840938 w 843417"/>
                <a:gd name="connsiteY6" fmla="*/ 467011 h 843376"/>
                <a:gd name="connsiteX7" fmla="*/ 467046 w 843417"/>
                <a:gd name="connsiteY7" fmla="*/ 2444 h 843376"/>
                <a:gd name="connsiteX8" fmla="*/ 421676 w 843417"/>
                <a:gd name="connsiteY8" fmla="*/ 0 h 84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3417" h="843376">
                  <a:moveTo>
                    <a:pt x="421676" y="0"/>
                  </a:moveTo>
                  <a:cubicBezTo>
                    <a:pt x="406529" y="6"/>
                    <a:pt x="391394" y="833"/>
                    <a:pt x="376336" y="2477"/>
                  </a:cubicBezTo>
                  <a:cubicBezTo>
                    <a:pt x="560655" y="24635"/>
                    <a:pt x="692109" y="192014"/>
                    <a:pt x="669945" y="376333"/>
                  </a:cubicBezTo>
                  <a:cubicBezTo>
                    <a:pt x="647789" y="560651"/>
                    <a:pt x="480409" y="692106"/>
                    <a:pt x="296092" y="669941"/>
                  </a:cubicBezTo>
                  <a:cubicBezTo>
                    <a:pt x="142245" y="651453"/>
                    <a:pt x="20976" y="530181"/>
                    <a:pt x="2480" y="376333"/>
                  </a:cubicBezTo>
                  <a:cubicBezTo>
                    <a:pt x="-22560" y="607866"/>
                    <a:pt x="144836" y="815854"/>
                    <a:pt x="376369" y="840896"/>
                  </a:cubicBezTo>
                  <a:cubicBezTo>
                    <a:pt x="607899" y="865937"/>
                    <a:pt x="815896" y="698544"/>
                    <a:pt x="840938" y="467011"/>
                  </a:cubicBezTo>
                  <a:cubicBezTo>
                    <a:pt x="865979" y="235477"/>
                    <a:pt x="698577" y="27484"/>
                    <a:pt x="467046" y="2444"/>
                  </a:cubicBezTo>
                  <a:cubicBezTo>
                    <a:pt x="451977" y="814"/>
                    <a:pt x="436832" y="-1"/>
                    <a:pt x="421676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F1AA30B-E366-B749-BBCD-6DE6E431960F}"/>
              </a:ext>
            </a:extLst>
          </p:cNvPr>
          <p:cNvGrpSpPr/>
          <p:nvPr/>
        </p:nvGrpSpPr>
        <p:grpSpPr>
          <a:xfrm>
            <a:off x="15228757" y="5213622"/>
            <a:ext cx="2259470" cy="2258844"/>
            <a:chOff x="18504454" y="6743955"/>
            <a:chExt cx="2870082" cy="2869286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98C3B4F-9060-8846-A120-6E15824CA547}"/>
                </a:ext>
              </a:extLst>
            </p:cNvPr>
            <p:cNvSpPr/>
            <p:nvPr/>
          </p:nvSpPr>
          <p:spPr>
            <a:xfrm rot="18900000">
              <a:off x="18505311" y="6743955"/>
              <a:ext cx="2869225" cy="2869225"/>
            </a:xfrm>
            <a:custGeom>
              <a:avLst/>
              <a:gdLst>
                <a:gd name="connsiteX0" fmla="*/ 512064 w 512064"/>
                <a:gd name="connsiteY0" fmla="*/ 256032 h 512064"/>
                <a:gd name="connsiteX1" fmla="*/ 256032 w 512064"/>
                <a:gd name="connsiteY1" fmla="*/ 512064 h 512064"/>
                <a:gd name="connsiteX2" fmla="*/ 0 w 512064"/>
                <a:gd name="connsiteY2" fmla="*/ 256032 h 512064"/>
                <a:gd name="connsiteX3" fmla="*/ 256032 w 512064"/>
                <a:gd name="connsiteY3" fmla="*/ 0 h 512064"/>
                <a:gd name="connsiteX4" fmla="*/ 512064 w 512064"/>
                <a:gd name="connsiteY4" fmla="*/ 256032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064" h="512064">
                  <a:moveTo>
                    <a:pt x="512064" y="256032"/>
                  </a:moveTo>
                  <a:cubicBezTo>
                    <a:pt x="512064" y="397435"/>
                    <a:pt x="397435" y="512064"/>
                    <a:pt x="256032" y="512064"/>
                  </a:cubicBezTo>
                  <a:cubicBezTo>
                    <a:pt x="114629" y="512064"/>
                    <a:pt x="0" y="397435"/>
                    <a:pt x="0" y="256032"/>
                  </a:cubicBezTo>
                  <a:cubicBezTo>
                    <a:pt x="0" y="114629"/>
                    <a:pt x="114629" y="0"/>
                    <a:pt x="256032" y="0"/>
                  </a:cubicBezTo>
                  <a:cubicBezTo>
                    <a:pt x="397435" y="0"/>
                    <a:pt x="512064" y="114629"/>
                    <a:pt x="512064" y="25603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5F5157A-48DF-A44B-A5F4-5F75A8D79EDD}"/>
                </a:ext>
              </a:extLst>
            </p:cNvPr>
            <p:cNvSpPr/>
            <p:nvPr/>
          </p:nvSpPr>
          <p:spPr>
            <a:xfrm>
              <a:off x="20169668" y="7411678"/>
              <a:ext cx="290316" cy="290316"/>
            </a:xfrm>
            <a:custGeom>
              <a:avLst/>
              <a:gdLst>
                <a:gd name="connsiteX0" fmla="*/ 51809 w 51812"/>
                <a:gd name="connsiteY0" fmla="*/ 25530 h 51812"/>
                <a:gd name="connsiteX1" fmla="*/ 26282 w 51812"/>
                <a:gd name="connsiteY1" fmla="*/ 51809 h 51812"/>
                <a:gd name="connsiteX2" fmla="*/ 3 w 51812"/>
                <a:gd name="connsiteY2" fmla="*/ 26282 h 51812"/>
                <a:gd name="connsiteX3" fmla="*/ 25520 w 51812"/>
                <a:gd name="connsiteY3" fmla="*/ 3 h 51812"/>
                <a:gd name="connsiteX4" fmla="*/ 51809 w 51812"/>
                <a:gd name="connsiteY4" fmla="*/ 25520 h 51812"/>
                <a:gd name="connsiteX5" fmla="*/ 51809 w 51812"/>
                <a:gd name="connsiteY5" fmla="*/ 25530 h 51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812" h="51812">
                  <a:moveTo>
                    <a:pt x="51809" y="25530"/>
                  </a:moveTo>
                  <a:cubicBezTo>
                    <a:pt x="52019" y="39836"/>
                    <a:pt x="40589" y="51600"/>
                    <a:pt x="26282" y="51809"/>
                  </a:cubicBezTo>
                  <a:cubicBezTo>
                    <a:pt x="11976" y="52019"/>
                    <a:pt x="203" y="40589"/>
                    <a:pt x="3" y="26282"/>
                  </a:cubicBezTo>
                  <a:cubicBezTo>
                    <a:pt x="-207" y="11985"/>
                    <a:pt x="11213" y="212"/>
                    <a:pt x="25520" y="3"/>
                  </a:cubicBezTo>
                  <a:cubicBezTo>
                    <a:pt x="39827" y="-207"/>
                    <a:pt x="51600" y="11214"/>
                    <a:pt x="51809" y="25520"/>
                  </a:cubicBezTo>
                  <a:cubicBezTo>
                    <a:pt x="51809" y="25530"/>
                    <a:pt x="51809" y="25530"/>
                    <a:pt x="51809" y="2553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09330FA-C053-054D-AF49-C1CA27C94DFF}"/>
                </a:ext>
              </a:extLst>
            </p:cNvPr>
            <p:cNvSpPr/>
            <p:nvPr/>
          </p:nvSpPr>
          <p:spPr>
            <a:xfrm>
              <a:off x="20074631" y="8003045"/>
              <a:ext cx="480339" cy="480339"/>
            </a:xfrm>
            <a:custGeom>
              <a:avLst/>
              <a:gdLst>
                <a:gd name="connsiteX0" fmla="*/ 85725 w 85725"/>
                <a:gd name="connsiteY0" fmla="*/ 42863 h 85725"/>
                <a:gd name="connsiteX1" fmla="*/ 42863 w 85725"/>
                <a:gd name="connsiteY1" fmla="*/ 85725 h 85725"/>
                <a:gd name="connsiteX2" fmla="*/ 0 w 85725"/>
                <a:gd name="connsiteY2" fmla="*/ 42863 h 85725"/>
                <a:gd name="connsiteX3" fmla="*/ 42863 w 85725"/>
                <a:gd name="connsiteY3" fmla="*/ 0 h 85725"/>
                <a:gd name="connsiteX4" fmla="*/ 85725 w 85725"/>
                <a:gd name="connsiteY4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5725" y="42863"/>
                  </a:moveTo>
                  <a:cubicBezTo>
                    <a:pt x="85725" y="66535"/>
                    <a:pt x="66535" y="85725"/>
                    <a:pt x="42863" y="85725"/>
                  </a:cubicBezTo>
                  <a:cubicBezTo>
                    <a:pt x="19190" y="85725"/>
                    <a:pt x="0" y="66535"/>
                    <a:pt x="0" y="42863"/>
                  </a:cubicBezTo>
                  <a:cubicBezTo>
                    <a:pt x="0" y="19190"/>
                    <a:pt x="19190" y="0"/>
                    <a:pt x="42863" y="0"/>
                  </a:cubicBezTo>
                  <a:cubicBezTo>
                    <a:pt x="66535" y="0"/>
                    <a:pt x="85725" y="19190"/>
                    <a:pt x="85725" y="42863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7F9BC7-09E1-3349-8878-05252325F162}"/>
                </a:ext>
              </a:extLst>
            </p:cNvPr>
            <p:cNvSpPr/>
            <p:nvPr/>
          </p:nvSpPr>
          <p:spPr>
            <a:xfrm>
              <a:off x="18504454" y="6744016"/>
              <a:ext cx="2869225" cy="2869225"/>
            </a:xfrm>
            <a:custGeom>
              <a:avLst/>
              <a:gdLst>
                <a:gd name="connsiteX0" fmla="*/ 256032 w 512064"/>
                <a:gd name="connsiteY0" fmla="*/ 1 h 512064"/>
                <a:gd name="connsiteX1" fmla="*/ 228410 w 512064"/>
                <a:gd name="connsiteY1" fmla="*/ 1525 h 512064"/>
                <a:gd name="connsiteX2" fmla="*/ 406670 w 512064"/>
                <a:gd name="connsiteY2" fmla="*/ 228410 h 512064"/>
                <a:gd name="connsiteX3" fmla="*/ 179784 w 512064"/>
                <a:gd name="connsiteY3" fmla="*/ 406670 h 512064"/>
                <a:gd name="connsiteX4" fmla="*/ 1524 w 512064"/>
                <a:gd name="connsiteY4" fmla="*/ 228410 h 512064"/>
                <a:gd name="connsiteX5" fmla="*/ 0 w 512064"/>
                <a:gd name="connsiteY5" fmla="*/ 256033 h 512064"/>
                <a:gd name="connsiteX6" fmla="*/ 256032 w 512064"/>
                <a:gd name="connsiteY6" fmla="*/ 512065 h 512064"/>
                <a:gd name="connsiteX7" fmla="*/ 512064 w 512064"/>
                <a:gd name="connsiteY7" fmla="*/ 256033 h 512064"/>
                <a:gd name="connsiteX8" fmla="*/ 256032 w 512064"/>
                <a:gd name="connsiteY8" fmla="*/ 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2064" h="512064">
                  <a:moveTo>
                    <a:pt x="256032" y="1"/>
                  </a:moveTo>
                  <a:cubicBezTo>
                    <a:pt x="246802" y="-19"/>
                    <a:pt x="237582" y="486"/>
                    <a:pt x="228410" y="1525"/>
                  </a:cubicBezTo>
                  <a:cubicBezTo>
                    <a:pt x="340290" y="14955"/>
                    <a:pt x="420100" y="116529"/>
                    <a:pt x="406670" y="228410"/>
                  </a:cubicBezTo>
                  <a:cubicBezTo>
                    <a:pt x="393240" y="340291"/>
                    <a:pt x="291655" y="420091"/>
                    <a:pt x="179784" y="406670"/>
                  </a:cubicBezTo>
                  <a:cubicBezTo>
                    <a:pt x="86373" y="395459"/>
                    <a:pt x="12735" y="321822"/>
                    <a:pt x="1524" y="228410"/>
                  </a:cubicBezTo>
                  <a:cubicBezTo>
                    <a:pt x="533" y="237583"/>
                    <a:pt x="28" y="246803"/>
                    <a:pt x="0" y="256033"/>
                  </a:cubicBezTo>
                  <a:cubicBezTo>
                    <a:pt x="0" y="397431"/>
                    <a:pt x="114633" y="512065"/>
                    <a:pt x="256032" y="512065"/>
                  </a:cubicBezTo>
                  <a:cubicBezTo>
                    <a:pt x="397431" y="512065"/>
                    <a:pt x="512064" y="397431"/>
                    <a:pt x="512064" y="256033"/>
                  </a:cubicBezTo>
                  <a:cubicBezTo>
                    <a:pt x="512064" y="114634"/>
                    <a:pt x="397431" y="1"/>
                    <a:pt x="2560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4644E22-1008-7547-9515-FC7068817A6B}"/>
                </a:ext>
              </a:extLst>
            </p:cNvPr>
            <p:cNvSpPr/>
            <p:nvPr/>
          </p:nvSpPr>
          <p:spPr>
            <a:xfrm>
              <a:off x="20952583" y="8032927"/>
              <a:ext cx="290338" cy="290338"/>
            </a:xfrm>
            <a:custGeom>
              <a:avLst/>
              <a:gdLst>
                <a:gd name="connsiteX0" fmla="*/ 51816 w 51816"/>
                <a:gd name="connsiteY0" fmla="*/ 26003 h 51816"/>
                <a:gd name="connsiteX1" fmla="*/ 25813 w 51816"/>
                <a:gd name="connsiteY1" fmla="*/ 51816 h 51816"/>
                <a:gd name="connsiteX2" fmla="*/ 0 w 51816"/>
                <a:gd name="connsiteY2" fmla="*/ 25813 h 51816"/>
                <a:gd name="connsiteX3" fmla="*/ 25908 w 51816"/>
                <a:gd name="connsiteY3" fmla="*/ 0 h 51816"/>
                <a:gd name="connsiteX4" fmla="*/ 51816 w 51816"/>
                <a:gd name="connsiteY4" fmla="*/ 25908 h 51816"/>
                <a:gd name="connsiteX5" fmla="*/ 51816 w 51816"/>
                <a:gd name="connsiteY5" fmla="*/ 26003 h 5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816" h="51816">
                  <a:moveTo>
                    <a:pt x="51816" y="26003"/>
                  </a:moveTo>
                  <a:cubicBezTo>
                    <a:pt x="51759" y="40310"/>
                    <a:pt x="40120" y="51864"/>
                    <a:pt x="25813" y="51816"/>
                  </a:cubicBezTo>
                  <a:cubicBezTo>
                    <a:pt x="11506" y="51759"/>
                    <a:pt x="-57" y="40119"/>
                    <a:pt x="0" y="25813"/>
                  </a:cubicBezTo>
                  <a:cubicBezTo>
                    <a:pt x="57" y="11544"/>
                    <a:pt x="11640" y="0"/>
                    <a:pt x="25908" y="0"/>
                  </a:cubicBezTo>
                  <a:cubicBezTo>
                    <a:pt x="40215" y="0"/>
                    <a:pt x="51816" y="11601"/>
                    <a:pt x="51816" y="25908"/>
                  </a:cubicBezTo>
                  <a:cubicBezTo>
                    <a:pt x="51816" y="25937"/>
                    <a:pt x="51816" y="25975"/>
                    <a:pt x="51816" y="26003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81A2D3D5-78B8-BE40-A0AB-F8888D470EB0}"/>
                </a:ext>
              </a:extLst>
            </p:cNvPr>
            <p:cNvSpPr/>
            <p:nvPr/>
          </p:nvSpPr>
          <p:spPr>
            <a:xfrm>
              <a:off x="19991905" y="9162796"/>
              <a:ext cx="290338" cy="290338"/>
            </a:xfrm>
            <a:custGeom>
              <a:avLst/>
              <a:gdLst>
                <a:gd name="connsiteX0" fmla="*/ 51816 w 51816"/>
                <a:gd name="connsiteY0" fmla="*/ 25908 h 51816"/>
                <a:gd name="connsiteX1" fmla="*/ 25908 w 51816"/>
                <a:gd name="connsiteY1" fmla="*/ 51816 h 51816"/>
                <a:gd name="connsiteX2" fmla="*/ 0 w 51816"/>
                <a:gd name="connsiteY2" fmla="*/ 25908 h 51816"/>
                <a:gd name="connsiteX3" fmla="*/ 25908 w 51816"/>
                <a:gd name="connsiteY3" fmla="*/ 0 h 51816"/>
                <a:gd name="connsiteX4" fmla="*/ 51816 w 51816"/>
                <a:gd name="connsiteY4" fmla="*/ 25908 h 5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16" h="51816">
                  <a:moveTo>
                    <a:pt x="51816" y="25908"/>
                  </a:moveTo>
                  <a:cubicBezTo>
                    <a:pt x="51816" y="40215"/>
                    <a:pt x="40215" y="51816"/>
                    <a:pt x="25908" y="51816"/>
                  </a:cubicBezTo>
                  <a:cubicBezTo>
                    <a:pt x="11602" y="51816"/>
                    <a:pt x="0" y="40215"/>
                    <a:pt x="0" y="25908"/>
                  </a:cubicBezTo>
                  <a:cubicBezTo>
                    <a:pt x="0" y="11601"/>
                    <a:pt x="11602" y="0"/>
                    <a:pt x="25908" y="0"/>
                  </a:cubicBezTo>
                  <a:cubicBezTo>
                    <a:pt x="40215" y="0"/>
                    <a:pt x="51816" y="11601"/>
                    <a:pt x="51816" y="25908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5BE807E2-3D6F-5B46-9CBF-C070A18FD8E7}"/>
                </a:ext>
              </a:extLst>
            </p:cNvPr>
            <p:cNvSpPr/>
            <p:nvPr/>
          </p:nvSpPr>
          <p:spPr>
            <a:xfrm>
              <a:off x="20556035" y="8600795"/>
              <a:ext cx="290338" cy="290338"/>
            </a:xfrm>
            <a:custGeom>
              <a:avLst/>
              <a:gdLst>
                <a:gd name="connsiteX0" fmla="*/ 51816 w 51816"/>
                <a:gd name="connsiteY0" fmla="*/ 25908 h 51816"/>
                <a:gd name="connsiteX1" fmla="*/ 25908 w 51816"/>
                <a:gd name="connsiteY1" fmla="*/ 51816 h 51816"/>
                <a:gd name="connsiteX2" fmla="*/ 0 w 51816"/>
                <a:gd name="connsiteY2" fmla="*/ 25908 h 51816"/>
                <a:gd name="connsiteX3" fmla="*/ 25908 w 51816"/>
                <a:gd name="connsiteY3" fmla="*/ 0 h 51816"/>
                <a:gd name="connsiteX4" fmla="*/ 51816 w 51816"/>
                <a:gd name="connsiteY4" fmla="*/ 25908 h 5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16" h="51816">
                  <a:moveTo>
                    <a:pt x="51816" y="25908"/>
                  </a:moveTo>
                  <a:cubicBezTo>
                    <a:pt x="51816" y="40215"/>
                    <a:pt x="40215" y="51816"/>
                    <a:pt x="25908" y="51816"/>
                  </a:cubicBezTo>
                  <a:cubicBezTo>
                    <a:pt x="11602" y="51816"/>
                    <a:pt x="0" y="40215"/>
                    <a:pt x="0" y="25908"/>
                  </a:cubicBezTo>
                  <a:cubicBezTo>
                    <a:pt x="0" y="11601"/>
                    <a:pt x="11602" y="0"/>
                    <a:pt x="25908" y="0"/>
                  </a:cubicBezTo>
                  <a:cubicBezTo>
                    <a:pt x="40215" y="0"/>
                    <a:pt x="51816" y="11601"/>
                    <a:pt x="51816" y="25908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B6E1524-F6B0-7541-A048-D6DB63DE56B0}"/>
                </a:ext>
              </a:extLst>
            </p:cNvPr>
            <p:cNvSpPr/>
            <p:nvPr/>
          </p:nvSpPr>
          <p:spPr>
            <a:xfrm>
              <a:off x="20877864" y="7554729"/>
              <a:ext cx="198540" cy="198540"/>
            </a:xfrm>
            <a:custGeom>
              <a:avLst/>
              <a:gdLst>
                <a:gd name="connsiteX0" fmla="*/ 35433 w 35433"/>
                <a:gd name="connsiteY0" fmla="*/ 17716 h 35433"/>
                <a:gd name="connsiteX1" fmla="*/ 17717 w 35433"/>
                <a:gd name="connsiteY1" fmla="*/ 35433 h 35433"/>
                <a:gd name="connsiteX2" fmla="*/ 0 w 35433"/>
                <a:gd name="connsiteY2" fmla="*/ 17716 h 35433"/>
                <a:gd name="connsiteX3" fmla="*/ 17717 w 35433"/>
                <a:gd name="connsiteY3" fmla="*/ 0 h 35433"/>
                <a:gd name="connsiteX4" fmla="*/ 35433 w 35433"/>
                <a:gd name="connsiteY4" fmla="*/ 17716 h 3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33" h="35433">
                  <a:moveTo>
                    <a:pt x="35433" y="17716"/>
                  </a:moveTo>
                  <a:cubicBezTo>
                    <a:pt x="35433" y="27501"/>
                    <a:pt x="27501" y="35433"/>
                    <a:pt x="17717" y="35433"/>
                  </a:cubicBezTo>
                  <a:cubicBezTo>
                    <a:pt x="7932" y="35433"/>
                    <a:pt x="0" y="27501"/>
                    <a:pt x="0" y="17716"/>
                  </a:cubicBezTo>
                  <a:cubicBezTo>
                    <a:pt x="0" y="7932"/>
                    <a:pt x="7932" y="0"/>
                    <a:pt x="17717" y="0"/>
                  </a:cubicBezTo>
                  <a:cubicBezTo>
                    <a:pt x="27501" y="0"/>
                    <a:pt x="35433" y="7932"/>
                    <a:pt x="35433" y="1771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5EE17191-0322-0843-BFE2-DE1A899AFF2F}"/>
                </a:ext>
              </a:extLst>
            </p:cNvPr>
            <p:cNvSpPr/>
            <p:nvPr/>
          </p:nvSpPr>
          <p:spPr>
            <a:xfrm>
              <a:off x="20554970" y="9127568"/>
              <a:ext cx="198540" cy="198540"/>
            </a:xfrm>
            <a:custGeom>
              <a:avLst/>
              <a:gdLst>
                <a:gd name="connsiteX0" fmla="*/ 35433 w 35433"/>
                <a:gd name="connsiteY0" fmla="*/ 17716 h 35433"/>
                <a:gd name="connsiteX1" fmla="*/ 17717 w 35433"/>
                <a:gd name="connsiteY1" fmla="*/ 35433 h 35433"/>
                <a:gd name="connsiteX2" fmla="*/ 0 w 35433"/>
                <a:gd name="connsiteY2" fmla="*/ 17716 h 35433"/>
                <a:gd name="connsiteX3" fmla="*/ 17717 w 35433"/>
                <a:gd name="connsiteY3" fmla="*/ 0 h 35433"/>
                <a:gd name="connsiteX4" fmla="*/ 35433 w 35433"/>
                <a:gd name="connsiteY4" fmla="*/ 17716 h 3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33" h="35433">
                  <a:moveTo>
                    <a:pt x="35433" y="17716"/>
                  </a:moveTo>
                  <a:cubicBezTo>
                    <a:pt x="35433" y="27501"/>
                    <a:pt x="27501" y="35433"/>
                    <a:pt x="17717" y="35433"/>
                  </a:cubicBezTo>
                  <a:cubicBezTo>
                    <a:pt x="7932" y="35433"/>
                    <a:pt x="0" y="27501"/>
                    <a:pt x="0" y="17716"/>
                  </a:cubicBezTo>
                  <a:cubicBezTo>
                    <a:pt x="0" y="7932"/>
                    <a:pt x="7932" y="0"/>
                    <a:pt x="17717" y="0"/>
                  </a:cubicBezTo>
                  <a:cubicBezTo>
                    <a:pt x="27501" y="0"/>
                    <a:pt x="35433" y="7932"/>
                    <a:pt x="35433" y="1771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D248331-D225-364B-98C5-0F15F728DD0A}"/>
              </a:ext>
            </a:extLst>
          </p:cNvPr>
          <p:cNvGrpSpPr/>
          <p:nvPr/>
        </p:nvGrpSpPr>
        <p:grpSpPr>
          <a:xfrm>
            <a:off x="5268162" y="5191944"/>
            <a:ext cx="2977933" cy="2978449"/>
            <a:chOff x="7224010" y="6181175"/>
            <a:chExt cx="3590128" cy="3590750"/>
          </a:xfrm>
        </p:grpSpPr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4C5288EB-C5DC-0E41-859F-015A4B96FC8B}"/>
                </a:ext>
              </a:extLst>
            </p:cNvPr>
            <p:cNvSpPr/>
            <p:nvPr/>
          </p:nvSpPr>
          <p:spPr>
            <a:xfrm rot="16987199">
              <a:off x="7224010" y="6181175"/>
              <a:ext cx="3587596" cy="3587596"/>
            </a:xfrm>
            <a:custGeom>
              <a:avLst/>
              <a:gdLst>
                <a:gd name="connsiteX0" fmla="*/ 640271 w 640270"/>
                <a:gd name="connsiteY0" fmla="*/ 320135 h 640270"/>
                <a:gd name="connsiteX1" fmla="*/ 320135 w 640270"/>
                <a:gd name="connsiteY1" fmla="*/ 640271 h 640270"/>
                <a:gd name="connsiteX2" fmla="*/ 0 w 640270"/>
                <a:gd name="connsiteY2" fmla="*/ 320135 h 640270"/>
                <a:gd name="connsiteX3" fmla="*/ 320135 w 640270"/>
                <a:gd name="connsiteY3" fmla="*/ 0 h 640270"/>
                <a:gd name="connsiteX4" fmla="*/ 640271 w 640270"/>
                <a:gd name="connsiteY4" fmla="*/ 320135 h 64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270" h="640270">
                  <a:moveTo>
                    <a:pt x="640271" y="320135"/>
                  </a:moveTo>
                  <a:cubicBezTo>
                    <a:pt x="640271" y="496941"/>
                    <a:pt x="496941" y="640271"/>
                    <a:pt x="320135" y="640271"/>
                  </a:cubicBezTo>
                  <a:cubicBezTo>
                    <a:pt x="143329" y="640271"/>
                    <a:pt x="0" y="496941"/>
                    <a:pt x="0" y="320135"/>
                  </a:cubicBezTo>
                  <a:cubicBezTo>
                    <a:pt x="0" y="143329"/>
                    <a:pt x="143329" y="0"/>
                    <a:pt x="320135" y="0"/>
                  </a:cubicBezTo>
                  <a:cubicBezTo>
                    <a:pt x="496941" y="0"/>
                    <a:pt x="640271" y="143329"/>
                    <a:pt x="640271" y="320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74C49763-7682-634C-AADB-D3A5BB319E8F}"/>
                </a:ext>
              </a:extLst>
            </p:cNvPr>
            <p:cNvSpPr/>
            <p:nvPr/>
          </p:nvSpPr>
          <p:spPr>
            <a:xfrm>
              <a:off x="7226240" y="6184156"/>
              <a:ext cx="3587898" cy="3587769"/>
            </a:xfrm>
            <a:custGeom>
              <a:avLst/>
              <a:gdLst>
                <a:gd name="connsiteX0" fmla="*/ 319919 w 640324"/>
                <a:gd name="connsiteY0" fmla="*/ 1 h 640301"/>
                <a:gd name="connsiteX1" fmla="*/ 285439 w 640324"/>
                <a:gd name="connsiteY1" fmla="*/ 1811 h 640301"/>
                <a:gd name="connsiteX2" fmla="*/ 508600 w 640324"/>
                <a:gd name="connsiteY2" fmla="*/ 285408 h 640301"/>
                <a:gd name="connsiteX3" fmla="*/ 224993 w 640324"/>
                <a:gd name="connsiteY3" fmla="*/ 508569 h 640301"/>
                <a:gd name="connsiteX4" fmla="*/ 1879 w 640324"/>
                <a:gd name="connsiteY4" fmla="*/ 285751 h 640301"/>
                <a:gd name="connsiteX5" fmla="*/ 285782 w 640324"/>
                <a:gd name="connsiteY5" fmla="*/ 638424 h 640301"/>
                <a:gd name="connsiteX6" fmla="*/ 638445 w 640324"/>
                <a:gd name="connsiteY6" fmla="*/ 354521 h 640301"/>
                <a:gd name="connsiteX7" fmla="*/ 354552 w 640324"/>
                <a:gd name="connsiteY7" fmla="*/ 1849 h 640301"/>
                <a:gd name="connsiteX8" fmla="*/ 320205 w 640324"/>
                <a:gd name="connsiteY8" fmla="*/ 1 h 64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324" h="640301">
                  <a:moveTo>
                    <a:pt x="319919" y="1"/>
                  </a:moveTo>
                  <a:cubicBezTo>
                    <a:pt x="308403" y="-28"/>
                    <a:pt x="296888" y="582"/>
                    <a:pt x="285439" y="1811"/>
                  </a:cubicBezTo>
                  <a:cubicBezTo>
                    <a:pt x="425380" y="18499"/>
                    <a:pt x="525288" y="145476"/>
                    <a:pt x="508600" y="285408"/>
                  </a:cubicBezTo>
                  <a:cubicBezTo>
                    <a:pt x="491903" y="425349"/>
                    <a:pt x="364934" y="525257"/>
                    <a:pt x="224993" y="508569"/>
                  </a:cubicBezTo>
                  <a:cubicBezTo>
                    <a:pt x="108140" y="494634"/>
                    <a:pt x="15976" y="402585"/>
                    <a:pt x="1879" y="285751"/>
                  </a:cubicBezTo>
                  <a:cubicBezTo>
                    <a:pt x="-17113" y="461535"/>
                    <a:pt x="109998" y="619431"/>
                    <a:pt x="285782" y="638424"/>
                  </a:cubicBezTo>
                  <a:cubicBezTo>
                    <a:pt x="461556" y="657407"/>
                    <a:pt x="619452" y="530305"/>
                    <a:pt x="638445" y="354521"/>
                  </a:cubicBezTo>
                  <a:cubicBezTo>
                    <a:pt x="657438" y="178738"/>
                    <a:pt x="530326" y="20842"/>
                    <a:pt x="354552" y="1849"/>
                  </a:cubicBezTo>
                  <a:cubicBezTo>
                    <a:pt x="343141" y="620"/>
                    <a:pt x="331673" y="1"/>
                    <a:pt x="32020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6" name="Graphic 2">
              <a:extLst>
                <a:ext uri="{FF2B5EF4-FFF2-40B4-BE49-F238E27FC236}">
                  <a16:creationId xmlns:a16="http://schemas.microsoft.com/office/drawing/2014/main" id="{437F00BF-1A2C-1048-BE8D-035DC5EFC7A7}"/>
                </a:ext>
              </a:extLst>
            </p:cNvPr>
            <p:cNvGrpSpPr/>
            <p:nvPr/>
          </p:nvGrpSpPr>
          <p:grpSpPr>
            <a:xfrm>
              <a:off x="7568938" y="6471894"/>
              <a:ext cx="3050572" cy="2854213"/>
              <a:chOff x="11499988" y="5479666"/>
              <a:chExt cx="641854" cy="539430"/>
            </a:xfrm>
            <a:solidFill>
              <a:srgbClr val="2BE279"/>
            </a:solidFill>
          </p:grpSpPr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9DB39434-3D9F-614D-9F95-ADC1932A8202}"/>
                  </a:ext>
                </a:extLst>
              </p:cNvPr>
              <p:cNvSpPr/>
              <p:nvPr/>
            </p:nvSpPr>
            <p:spPr>
              <a:xfrm>
                <a:off x="11499988" y="5479666"/>
                <a:ext cx="303654" cy="531014"/>
              </a:xfrm>
              <a:custGeom>
                <a:avLst/>
                <a:gdLst>
                  <a:gd name="connsiteX0" fmla="*/ 226302 w 303654"/>
                  <a:gd name="connsiteY0" fmla="*/ 263908 h 531014"/>
                  <a:gd name="connsiteX1" fmla="*/ 215063 w 303654"/>
                  <a:gd name="connsiteY1" fmla="*/ 254383 h 531014"/>
                  <a:gd name="connsiteX2" fmla="*/ 200394 w 303654"/>
                  <a:gd name="connsiteY2" fmla="*/ 253240 h 531014"/>
                  <a:gd name="connsiteX3" fmla="*/ 180487 w 303654"/>
                  <a:gd name="connsiteY3" fmla="*/ 265242 h 531014"/>
                  <a:gd name="connsiteX4" fmla="*/ 170390 w 303654"/>
                  <a:gd name="connsiteY4" fmla="*/ 266575 h 531014"/>
                  <a:gd name="connsiteX5" fmla="*/ 145149 w 303654"/>
                  <a:gd name="connsiteY5" fmla="*/ 259336 h 531014"/>
                  <a:gd name="connsiteX6" fmla="*/ 136196 w 303654"/>
                  <a:gd name="connsiteY6" fmla="*/ 249811 h 531014"/>
                  <a:gd name="connsiteX7" fmla="*/ 134291 w 303654"/>
                  <a:gd name="connsiteY7" fmla="*/ 241715 h 531014"/>
                  <a:gd name="connsiteX8" fmla="*/ 125337 w 303654"/>
                  <a:gd name="connsiteY8" fmla="*/ 232190 h 531014"/>
                  <a:gd name="connsiteX9" fmla="*/ 101239 w 303654"/>
                  <a:gd name="connsiteY9" fmla="*/ 225618 h 531014"/>
                  <a:gd name="connsiteX10" fmla="*/ 92285 w 303654"/>
                  <a:gd name="connsiteY10" fmla="*/ 210378 h 531014"/>
                  <a:gd name="connsiteX11" fmla="*/ 92285 w 303654"/>
                  <a:gd name="connsiteY11" fmla="*/ 209235 h 531014"/>
                  <a:gd name="connsiteX12" fmla="*/ 107525 w 303654"/>
                  <a:gd name="connsiteY12" fmla="*/ 199814 h 531014"/>
                  <a:gd name="connsiteX13" fmla="*/ 109049 w 303654"/>
                  <a:gd name="connsiteY13" fmla="*/ 200281 h 531014"/>
                  <a:gd name="connsiteX14" fmla="*/ 155436 w 303654"/>
                  <a:gd name="connsiteY14" fmla="*/ 218188 h 531014"/>
                  <a:gd name="connsiteX15" fmla="*/ 164961 w 303654"/>
                  <a:gd name="connsiteY15" fmla="*/ 218188 h 531014"/>
                  <a:gd name="connsiteX16" fmla="*/ 184773 w 303654"/>
                  <a:gd name="connsiteY16" fmla="*/ 209425 h 531014"/>
                  <a:gd name="connsiteX17" fmla="*/ 191345 w 303654"/>
                  <a:gd name="connsiteY17" fmla="*/ 202662 h 531014"/>
                  <a:gd name="connsiteX18" fmla="*/ 203442 w 303654"/>
                  <a:gd name="connsiteY18" fmla="*/ 170658 h 531014"/>
                  <a:gd name="connsiteX19" fmla="*/ 216587 w 303654"/>
                  <a:gd name="connsiteY19" fmla="*/ 152466 h 531014"/>
                  <a:gd name="connsiteX20" fmla="*/ 221254 w 303654"/>
                  <a:gd name="connsiteY20" fmla="*/ 149037 h 531014"/>
                  <a:gd name="connsiteX21" fmla="*/ 236399 w 303654"/>
                  <a:gd name="connsiteY21" fmla="*/ 142560 h 531014"/>
                  <a:gd name="connsiteX22" fmla="*/ 252305 w 303654"/>
                  <a:gd name="connsiteY22" fmla="*/ 147798 h 531014"/>
                  <a:gd name="connsiteX23" fmla="*/ 252972 w 303654"/>
                  <a:gd name="connsiteY23" fmla="*/ 148846 h 531014"/>
                  <a:gd name="connsiteX24" fmla="*/ 270336 w 303654"/>
                  <a:gd name="connsiteY24" fmla="*/ 153256 h 531014"/>
                  <a:gd name="connsiteX25" fmla="*/ 274118 w 303654"/>
                  <a:gd name="connsiteY25" fmla="*/ 149799 h 531014"/>
                  <a:gd name="connsiteX26" fmla="*/ 280023 w 303654"/>
                  <a:gd name="connsiteY26" fmla="*/ 141702 h 531014"/>
                  <a:gd name="connsiteX27" fmla="*/ 282309 w 303654"/>
                  <a:gd name="connsiteY27" fmla="*/ 132177 h 531014"/>
                  <a:gd name="connsiteX28" fmla="*/ 277356 w 303654"/>
                  <a:gd name="connsiteY28" fmla="*/ 106650 h 531014"/>
                  <a:gd name="connsiteX29" fmla="*/ 275451 w 303654"/>
                  <a:gd name="connsiteY29" fmla="*/ 101983 h 531014"/>
                  <a:gd name="connsiteX30" fmla="*/ 265926 w 303654"/>
                  <a:gd name="connsiteY30" fmla="*/ 87981 h 531014"/>
                  <a:gd name="connsiteX31" fmla="*/ 253734 w 303654"/>
                  <a:gd name="connsiteY31" fmla="*/ 82457 h 531014"/>
                  <a:gd name="connsiteX32" fmla="*/ 206871 w 303654"/>
                  <a:gd name="connsiteY32" fmla="*/ 88362 h 531014"/>
                  <a:gd name="connsiteX33" fmla="*/ 198203 w 303654"/>
                  <a:gd name="connsiteY33" fmla="*/ 86362 h 531014"/>
                  <a:gd name="connsiteX34" fmla="*/ 192393 w 303654"/>
                  <a:gd name="connsiteY34" fmla="*/ 82552 h 531014"/>
                  <a:gd name="connsiteX35" fmla="*/ 219158 w 303654"/>
                  <a:gd name="connsiteY35" fmla="*/ 69122 h 531014"/>
                  <a:gd name="connsiteX36" fmla="*/ 221921 w 303654"/>
                  <a:gd name="connsiteY36" fmla="*/ 68169 h 531014"/>
                  <a:gd name="connsiteX37" fmla="*/ 240971 w 303654"/>
                  <a:gd name="connsiteY37" fmla="*/ 63597 h 531014"/>
                  <a:gd name="connsiteX38" fmla="*/ 252220 w 303654"/>
                  <a:gd name="connsiteY38" fmla="*/ 49653 h 531014"/>
                  <a:gd name="connsiteX39" fmla="*/ 250686 w 303654"/>
                  <a:gd name="connsiteY39" fmla="*/ 44833 h 531014"/>
                  <a:gd name="connsiteX40" fmla="*/ 248019 w 303654"/>
                  <a:gd name="connsiteY40" fmla="*/ 39594 h 531014"/>
                  <a:gd name="connsiteX41" fmla="*/ 236113 w 303654"/>
                  <a:gd name="connsiteY41" fmla="*/ 32736 h 531014"/>
                  <a:gd name="connsiteX42" fmla="*/ 201442 w 303654"/>
                  <a:gd name="connsiteY42" fmla="*/ 34260 h 531014"/>
                  <a:gd name="connsiteX43" fmla="*/ 191917 w 303654"/>
                  <a:gd name="connsiteY43" fmla="*/ 30260 h 531014"/>
                  <a:gd name="connsiteX44" fmla="*/ 167152 w 303654"/>
                  <a:gd name="connsiteY44" fmla="*/ 3971 h 531014"/>
                  <a:gd name="connsiteX45" fmla="*/ 153436 w 303654"/>
                  <a:gd name="connsiteY45" fmla="*/ 828 h 531014"/>
                  <a:gd name="connsiteX46" fmla="*/ 32849 w 303654"/>
                  <a:gd name="connsiteY46" fmla="*/ 46167 h 531014"/>
                  <a:gd name="connsiteX47" fmla="*/ 24944 w 303654"/>
                  <a:gd name="connsiteY47" fmla="*/ 55692 h 531014"/>
                  <a:gd name="connsiteX48" fmla="*/ 179 w 303654"/>
                  <a:gd name="connsiteY48" fmla="*/ 163896 h 531014"/>
                  <a:gd name="connsiteX49" fmla="*/ 179 w 303654"/>
                  <a:gd name="connsiteY49" fmla="*/ 167991 h 531014"/>
                  <a:gd name="connsiteX50" fmla="*/ 5703 w 303654"/>
                  <a:gd name="connsiteY50" fmla="*/ 219522 h 531014"/>
                  <a:gd name="connsiteX51" fmla="*/ 12656 w 303654"/>
                  <a:gd name="connsiteY51" fmla="*/ 229047 h 531014"/>
                  <a:gd name="connsiteX52" fmla="*/ 38850 w 303654"/>
                  <a:gd name="connsiteY52" fmla="*/ 242191 h 531014"/>
                  <a:gd name="connsiteX53" fmla="*/ 76950 w 303654"/>
                  <a:gd name="connsiteY53" fmla="*/ 259812 h 531014"/>
                  <a:gd name="connsiteX54" fmla="*/ 82760 w 303654"/>
                  <a:gd name="connsiteY54" fmla="*/ 265146 h 531014"/>
                  <a:gd name="connsiteX55" fmla="*/ 99048 w 303654"/>
                  <a:gd name="connsiteY55" fmla="*/ 293721 h 531014"/>
                  <a:gd name="connsiteX56" fmla="*/ 100477 w 303654"/>
                  <a:gd name="connsiteY56" fmla="*/ 298008 h 531014"/>
                  <a:gd name="connsiteX57" fmla="*/ 108287 w 303654"/>
                  <a:gd name="connsiteY57" fmla="*/ 346490 h 531014"/>
                  <a:gd name="connsiteX58" fmla="*/ 110764 w 303654"/>
                  <a:gd name="connsiteY58" fmla="*/ 352300 h 531014"/>
                  <a:gd name="connsiteX59" fmla="*/ 134195 w 303654"/>
                  <a:gd name="connsiteY59" fmla="*/ 382590 h 531014"/>
                  <a:gd name="connsiteX60" fmla="*/ 135243 w 303654"/>
                  <a:gd name="connsiteY60" fmla="*/ 383733 h 531014"/>
                  <a:gd name="connsiteX61" fmla="*/ 163818 w 303654"/>
                  <a:gd name="connsiteY61" fmla="*/ 412308 h 531014"/>
                  <a:gd name="connsiteX62" fmla="*/ 166771 w 303654"/>
                  <a:gd name="connsiteY62" fmla="*/ 416975 h 531014"/>
                  <a:gd name="connsiteX63" fmla="*/ 194679 w 303654"/>
                  <a:gd name="connsiteY63" fmla="*/ 494604 h 531014"/>
                  <a:gd name="connsiteX64" fmla="*/ 195346 w 303654"/>
                  <a:gd name="connsiteY64" fmla="*/ 495937 h 531014"/>
                  <a:gd name="connsiteX65" fmla="*/ 207633 w 303654"/>
                  <a:gd name="connsiteY65" fmla="*/ 520512 h 531014"/>
                  <a:gd name="connsiteX66" fmla="*/ 215444 w 303654"/>
                  <a:gd name="connsiteY66" fmla="*/ 527084 h 531014"/>
                  <a:gd name="connsiteX67" fmla="*/ 227445 w 303654"/>
                  <a:gd name="connsiteY67" fmla="*/ 530513 h 531014"/>
                  <a:gd name="connsiteX68" fmla="*/ 243133 w 303654"/>
                  <a:gd name="connsiteY68" fmla="*/ 521864 h 531014"/>
                  <a:gd name="connsiteX69" fmla="*/ 243352 w 303654"/>
                  <a:gd name="connsiteY69" fmla="*/ 520988 h 531014"/>
                  <a:gd name="connsiteX70" fmla="*/ 243352 w 303654"/>
                  <a:gd name="connsiteY70" fmla="*/ 520988 h 531014"/>
                  <a:gd name="connsiteX71" fmla="*/ 243352 w 303654"/>
                  <a:gd name="connsiteY71" fmla="*/ 518988 h 531014"/>
                  <a:gd name="connsiteX72" fmla="*/ 245352 w 303654"/>
                  <a:gd name="connsiteY72" fmla="*/ 490413 h 531014"/>
                  <a:gd name="connsiteX73" fmla="*/ 246114 w 303654"/>
                  <a:gd name="connsiteY73" fmla="*/ 486698 h 531014"/>
                  <a:gd name="connsiteX74" fmla="*/ 266021 w 303654"/>
                  <a:gd name="connsiteY74" fmla="*/ 434882 h 531014"/>
                  <a:gd name="connsiteX75" fmla="*/ 268974 w 303654"/>
                  <a:gd name="connsiteY75" fmla="*/ 430500 h 531014"/>
                  <a:gd name="connsiteX76" fmla="*/ 298978 w 303654"/>
                  <a:gd name="connsiteY76" fmla="*/ 400401 h 531014"/>
                  <a:gd name="connsiteX77" fmla="*/ 302693 w 303654"/>
                  <a:gd name="connsiteY77" fmla="*/ 391638 h 531014"/>
                  <a:gd name="connsiteX78" fmla="*/ 303645 w 303654"/>
                  <a:gd name="connsiteY78" fmla="*/ 330393 h 531014"/>
                  <a:gd name="connsiteX79" fmla="*/ 301740 w 303654"/>
                  <a:gd name="connsiteY79" fmla="*/ 323344 h 531014"/>
                  <a:gd name="connsiteX80" fmla="*/ 281928 w 303654"/>
                  <a:gd name="connsiteY80" fmla="*/ 291912 h 531014"/>
                  <a:gd name="connsiteX81" fmla="*/ 276594 w 303654"/>
                  <a:gd name="connsiteY81" fmla="*/ 287244 h 531014"/>
                  <a:gd name="connsiteX82" fmla="*/ 228969 w 303654"/>
                  <a:gd name="connsiteY82" fmla="*/ 264670 h 531014"/>
                  <a:gd name="connsiteX83" fmla="*/ 226302 w 303654"/>
                  <a:gd name="connsiteY83" fmla="*/ 263908 h 531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303654" h="531014">
                    <a:moveTo>
                      <a:pt x="226302" y="263908"/>
                    </a:moveTo>
                    <a:lnTo>
                      <a:pt x="215063" y="254383"/>
                    </a:lnTo>
                    <a:cubicBezTo>
                      <a:pt x="210910" y="250935"/>
                      <a:pt x="205033" y="250478"/>
                      <a:pt x="200394" y="253240"/>
                    </a:cubicBezTo>
                    <a:lnTo>
                      <a:pt x="180487" y="265242"/>
                    </a:lnTo>
                    <a:cubicBezTo>
                      <a:pt x="177448" y="267042"/>
                      <a:pt x="173800" y="267528"/>
                      <a:pt x="170390" y="266575"/>
                    </a:cubicBezTo>
                    <a:lnTo>
                      <a:pt x="145149" y="259336"/>
                    </a:lnTo>
                    <a:cubicBezTo>
                      <a:pt x="140672" y="257993"/>
                      <a:pt x="137262" y="254364"/>
                      <a:pt x="136196" y="249811"/>
                    </a:cubicBezTo>
                    <a:lnTo>
                      <a:pt x="134291" y="241715"/>
                    </a:lnTo>
                    <a:cubicBezTo>
                      <a:pt x="133300" y="237124"/>
                      <a:pt x="129852" y="233457"/>
                      <a:pt x="125337" y="232190"/>
                    </a:cubicBezTo>
                    <a:lnTo>
                      <a:pt x="101239" y="225618"/>
                    </a:lnTo>
                    <a:cubicBezTo>
                      <a:pt x="94647" y="223760"/>
                      <a:pt x="90704" y="217036"/>
                      <a:pt x="92285" y="210378"/>
                    </a:cubicBezTo>
                    <a:lnTo>
                      <a:pt x="92285" y="209235"/>
                    </a:lnTo>
                    <a:cubicBezTo>
                      <a:pt x="93895" y="202424"/>
                      <a:pt x="100715" y="198214"/>
                      <a:pt x="107525" y="199814"/>
                    </a:cubicBezTo>
                    <a:cubicBezTo>
                      <a:pt x="108040" y="199938"/>
                      <a:pt x="108554" y="200091"/>
                      <a:pt x="109049" y="200281"/>
                    </a:cubicBezTo>
                    <a:lnTo>
                      <a:pt x="155436" y="218188"/>
                    </a:lnTo>
                    <a:cubicBezTo>
                      <a:pt x="158484" y="219464"/>
                      <a:pt x="161913" y="219464"/>
                      <a:pt x="164961" y="218188"/>
                    </a:cubicBezTo>
                    <a:lnTo>
                      <a:pt x="184773" y="209425"/>
                    </a:lnTo>
                    <a:cubicBezTo>
                      <a:pt x="187754" y="208101"/>
                      <a:pt x="190107" y="205682"/>
                      <a:pt x="191345" y="202662"/>
                    </a:cubicBezTo>
                    <a:cubicBezTo>
                      <a:pt x="195936" y="192213"/>
                      <a:pt x="199975" y="181536"/>
                      <a:pt x="203442" y="170658"/>
                    </a:cubicBezTo>
                    <a:cubicBezTo>
                      <a:pt x="206985" y="164029"/>
                      <a:pt x="211405" y="157914"/>
                      <a:pt x="216587" y="152466"/>
                    </a:cubicBezTo>
                    <a:cubicBezTo>
                      <a:pt x="217834" y="150951"/>
                      <a:pt x="219444" y="149780"/>
                      <a:pt x="221254" y="149037"/>
                    </a:cubicBezTo>
                    <a:lnTo>
                      <a:pt x="236399" y="142560"/>
                    </a:lnTo>
                    <a:cubicBezTo>
                      <a:pt x="242266" y="140055"/>
                      <a:pt x="249076" y="142293"/>
                      <a:pt x="252305" y="147798"/>
                    </a:cubicBezTo>
                    <a:lnTo>
                      <a:pt x="252972" y="148846"/>
                    </a:lnTo>
                    <a:cubicBezTo>
                      <a:pt x="256553" y="154856"/>
                      <a:pt x="264326" y="156828"/>
                      <a:pt x="270336" y="153256"/>
                    </a:cubicBezTo>
                    <a:cubicBezTo>
                      <a:pt x="271822" y="152370"/>
                      <a:pt x="273108" y="151199"/>
                      <a:pt x="274118" y="149799"/>
                    </a:cubicBezTo>
                    <a:lnTo>
                      <a:pt x="280023" y="141702"/>
                    </a:lnTo>
                    <a:cubicBezTo>
                      <a:pt x="282023" y="138959"/>
                      <a:pt x="282843" y="135530"/>
                      <a:pt x="282309" y="132177"/>
                    </a:cubicBezTo>
                    <a:lnTo>
                      <a:pt x="277356" y="106650"/>
                    </a:lnTo>
                    <a:cubicBezTo>
                      <a:pt x="277023" y="104993"/>
                      <a:pt x="276375" y="103402"/>
                      <a:pt x="275451" y="101983"/>
                    </a:cubicBezTo>
                    <a:lnTo>
                      <a:pt x="265926" y="87981"/>
                    </a:lnTo>
                    <a:cubicBezTo>
                      <a:pt x="263250" y="83971"/>
                      <a:pt x="258516" y="81828"/>
                      <a:pt x="253734" y="82457"/>
                    </a:cubicBezTo>
                    <a:lnTo>
                      <a:pt x="206871" y="88362"/>
                    </a:lnTo>
                    <a:cubicBezTo>
                      <a:pt x="203833" y="88762"/>
                      <a:pt x="200756" y="88058"/>
                      <a:pt x="198203" y="86362"/>
                    </a:cubicBezTo>
                    <a:lnTo>
                      <a:pt x="192393" y="82552"/>
                    </a:lnTo>
                    <a:lnTo>
                      <a:pt x="219158" y="69122"/>
                    </a:lnTo>
                    <a:cubicBezTo>
                      <a:pt x="220044" y="68722"/>
                      <a:pt x="220968" y="68398"/>
                      <a:pt x="221921" y="68169"/>
                    </a:cubicBezTo>
                    <a:lnTo>
                      <a:pt x="240971" y="63597"/>
                    </a:lnTo>
                    <a:cubicBezTo>
                      <a:pt x="247924" y="62854"/>
                      <a:pt x="252963" y="56606"/>
                      <a:pt x="252220" y="49653"/>
                    </a:cubicBezTo>
                    <a:cubicBezTo>
                      <a:pt x="252039" y="47957"/>
                      <a:pt x="251515" y="46319"/>
                      <a:pt x="250686" y="44833"/>
                    </a:cubicBezTo>
                    <a:lnTo>
                      <a:pt x="248019" y="39594"/>
                    </a:lnTo>
                    <a:cubicBezTo>
                      <a:pt x="245705" y="35203"/>
                      <a:pt x="241075" y="32536"/>
                      <a:pt x="236113" y="32736"/>
                    </a:cubicBezTo>
                    <a:lnTo>
                      <a:pt x="201442" y="34260"/>
                    </a:lnTo>
                    <a:cubicBezTo>
                      <a:pt x="197841" y="34356"/>
                      <a:pt x="194374" y="32898"/>
                      <a:pt x="191917" y="30260"/>
                    </a:cubicBezTo>
                    <a:lnTo>
                      <a:pt x="167152" y="3971"/>
                    </a:lnTo>
                    <a:cubicBezTo>
                      <a:pt x="163637" y="247"/>
                      <a:pt x="158227" y="-992"/>
                      <a:pt x="153436" y="828"/>
                    </a:cubicBezTo>
                    <a:lnTo>
                      <a:pt x="32849" y="46167"/>
                    </a:lnTo>
                    <a:cubicBezTo>
                      <a:pt x="28744" y="47767"/>
                      <a:pt x="25763" y="51367"/>
                      <a:pt x="24944" y="55692"/>
                    </a:cubicBezTo>
                    <a:lnTo>
                      <a:pt x="179" y="163896"/>
                    </a:lnTo>
                    <a:cubicBezTo>
                      <a:pt x="-60" y="165248"/>
                      <a:pt x="-60" y="166639"/>
                      <a:pt x="179" y="167991"/>
                    </a:cubicBezTo>
                    <a:lnTo>
                      <a:pt x="5703" y="219522"/>
                    </a:lnTo>
                    <a:cubicBezTo>
                      <a:pt x="6313" y="223646"/>
                      <a:pt x="8913" y="227208"/>
                      <a:pt x="12656" y="229047"/>
                    </a:cubicBezTo>
                    <a:lnTo>
                      <a:pt x="38850" y="242191"/>
                    </a:lnTo>
                    <a:lnTo>
                      <a:pt x="76950" y="259812"/>
                    </a:lnTo>
                    <a:cubicBezTo>
                      <a:pt x="79389" y="260955"/>
                      <a:pt x="81417" y="262813"/>
                      <a:pt x="82760" y="265146"/>
                    </a:cubicBezTo>
                    <a:lnTo>
                      <a:pt x="99048" y="293721"/>
                    </a:lnTo>
                    <a:cubicBezTo>
                      <a:pt x="99801" y="295045"/>
                      <a:pt x="100286" y="296503"/>
                      <a:pt x="100477" y="298008"/>
                    </a:cubicBezTo>
                    <a:lnTo>
                      <a:pt x="108287" y="346490"/>
                    </a:lnTo>
                    <a:cubicBezTo>
                      <a:pt x="108668" y="348585"/>
                      <a:pt x="109516" y="350567"/>
                      <a:pt x="110764" y="352300"/>
                    </a:cubicBezTo>
                    <a:lnTo>
                      <a:pt x="134195" y="382590"/>
                    </a:lnTo>
                    <a:lnTo>
                      <a:pt x="135243" y="383733"/>
                    </a:lnTo>
                    <a:lnTo>
                      <a:pt x="163818" y="412308"/>
                    </a:lnTo>
                    <a:cubicBezTo>
                      <a:pt x="165142" y="413612"/>
                      <a:pt x="166161" y="415213"/>
                      <a:pt x="166771" y="416975"/>
                    </a:cubicBezTo>
                    <a:lnTo>
                      <a:pt x="194679" y="494604"/>
                    </a:lnTo>
                    <a:cubicBezTo>
                      <a:pt x="194841" y="495070"/>
                      <a:pt x="195070" y="495528"/>
                      <a:pt x="195346" y="495937"/>
                    </a:cubicBezTo>
                    <a:lnTo>
                      <a:pt x="207633" y="520512"/>
                    </a:lnTo>
                    <a:cubicBezTo>
                      <a:pt x="209205" y="523693"/>
                      <a:pt x="212043" y="526074"/>
                      <a:pt x="215444" y="527084"/>
                    </a:cubicBezTo>
                    <a:lnTo>
                      <a:pt x="227445" y="530513"/>
                    </a:lnTo>
                    <a:cubicBezTo>
                      <a:pt x="234170" y="532456"/>
                      <a:pt x="241190" y="528579"/>
                      <a:pt x="243133" y="521864"/>
                    </a:cubicBezTo>
                    <a:cubicBezTo>
                      <a:pt x="243219" y="521569"/>
                      <a:pt x="243285" y="521283"/>
                      <a:pt x="243352" y="520988"/>
                    </a:cubicBezTo>
                    <a:lnTo>
                      <a:pt x="243352" y="520988"/>
                    </a:lnTo>
                    <a:lnTo>
                      <a:pt x="243352" y="518988"/>
                    </a:lnTo>
                    <a:lnTo>
                      <a:pt x="245352" y="490413"/>
                    </a:lnTo>
                    <a:cubicBezTo>
                      <a:pt x="245381" y="489136"/>
                      <a:pt x="245638" y="487879"/>
                      <a:pt x="246114" y="486698"/>
                    </a:cubicBezTo>
                    <a:lnTo>
                      <a:pt x="266021" y="434882"/>
                    </a:lnTo>
                    <a:cubicBezTo>
                      <a:pt x="266679" y="433225"/>
                      <a:pt x="267688" y="431729"/>
                      <a:pt x="268974" y="430500"/>
                    </a:cubicBezTo>
                    <a:lnTo>
                      <a:pt x="298978" y="400401"/>
                    </a:lnTo>
                    <a:cubicBezTo>
                      <a:pt x="301331" y="398096"/>
                      <a:pt x="302673" y="394934"/>
                      <a:pt x="302693" y="391638"/>
                    </a:cubicBezTo>
                    <a:lnTo>
                      <a:pt x="303645" y="330393"/>
                    </a:lnTo>
                    <a:cubicBezTo>
                      <a:pt x="303740" y="327907"/>
                      <a:pt x="303074" y="325449"/>
                      <a:pt x="301740" y="323344"/>
                    </a:cubicBezTo>
                    <a:lnTo>
                      <a:pt x="281928" y="291912"/>
                    </a:lnTo>
                    <a:cubicBezTo>
                      <a:pt x="280652" y="289854"/>
                      <a:pt x="278794" y="288235"/>
                      <a:pt x="276594" y="287244"/>
                    </a:cubicBezTo>
                    <a:lnTo>
                      <a:pt x="228969" y="264670"/>
                    </a:lnTo>
                    <a:cubicBezTo>
                      <a:pt x="228055" y="264508"/>
                      <a:pt x="227159" y="264251"/>
                      <a:pt x="226302" y="26390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912ED0E3-C518-CC40-AE7D-C526C4239DC4}"/>
                  </a:ext>
                </a:extLst>
              </p:cNvPr>
              <p:cNvSpPr/>
              <p:nvPr/>
            </p:nvSpPr>
            <p:spPr>
              <a:xfrm>
                <a:off x="11903919" y="5666867"/>
                <a:ext cx="237923" cy="352229"/>
              </a:xfrm>
              <a:custGeom>
                <a:avLst/>
                <a:gdLst>
                  <a:gd name="connsiteX0" fmla="*/ 214420 w 237923"/>
                  <a:gd name="connsiteY0" fmla="*/ 10032 h 352229"/>
                  <a:gd name="connsiteX1" fmla="*/ 200419 w 237923"/>
                  <a:gd name="connsiteY1" fmla="*/ 4698 h 352229"/>
                  <a:gd name="connsiteX2" fmla="*/ 195942 w 237923"/>
                  <a:gd name="connsiteY2" fmla="*/ 3841 h 352229"/>
                  <a:gd name="connsiteX3" fmla="*/ 94405 w 237923"/>
                  <a:gd name="connsiteY3" fmla="*/ 3841 h 352229"/>
                  <a:gd name="connsiteX4" fmla="*/ 49257 w 237923"/>
                  <a:gd name="connsiteY4" fmla="*/ 31 h 352229"/>
                  <a:gd name="connsiteX5" fmla="*/ 38875 w 237923"/>
                  <a:gd name="connsiteY5" fmla="*/ 4032 h 352229"/>
                  <a:gd name="connsiteX6" fmla="*/ 28587 w 237923"/>
                  <a:gd name="connsiteY6" fmla="*/ 15080 h 352229"/>
                  <a:gd name="connsiteX7" fmla="*/ 27445 w 237923"/>
                  <a:gd name="connsiteY7" fmla="*/ 16509 h 352229"/>
                  <a:gd name="connsiteX8" fmla="*/ 2299 w 237923"/>
                  <a:gd name="connsiteY8" fmla="*/ 53371 h 352229"/>
                  <a:gd name="connsiteX9" fmla="*/ 12 w 237923"/>
                  <a:gd name="connsiteY9" fmla="*/ 60991 h 352229"/>
                  <a:gd name="connsiteX10" fmla="*/ 1917 w 237923"/>
                  <a:gd name="connsiteY10" fmla="*/ 112902 h 352229"/>
                  <a:gd name="connsiteX11" fmla="*/ 4870 w 237923"/>
                  <a:gd name="connsiteY11" fmla="*/ 120617 h 352229"/>
                  <a:gd name="connsiteX12" fmla="*/ 26683 w 237923"/>
                  <a:gd name="connsiteY12" fmla="*/ 146621 h 352229"/>
                  <a:gd name="connsiteX13" fmla="*/ 35445 w 237923"/>
                  <a:gd name="connsiteY13" fmla="*/ 151097 h 352229"/>
                  <a:gd name="connsiteX14" fmla="*/ 72688 w 237923"/>
                  <a:gd name="connsiteY14" fmla="*/ 153860 h 352229"/>
                  <a:gd name="connsiteX15" fmla="*/ 73927 w 237923"/>
                  <a:gd name="connsiteY15" fmla="*/ 153860 h 352229"/>
                  <a:gd name="connsiteX16" fmla="*/ 89738 w 237923"/>
                  <a:gd name="connsiteY16" fmla="*/ 156717 h 352229"/>
                  <a:gd name="connsiteX17" fmla="*/ 99263 w 237923"/>
                  <a:gd name="connsiteY17" fmla="*/ 165194 h 352229"/>
                  <a:gd name="connsiteX18" fmla="*/ 110121 w 237923"/>
                  <a:gd name="connsiteY18" fmla="*/ 197008 h 352229"/>
                  <a:gd name="connsiteX19" fmla="*/ 109264 w 237923"/>
                  <a:gd name="connsiteY19" fmla="*/ 207295 h 352229"/>
                  <a:gd name="connsiteX20" fmla="*/ 102406 w 237923"/>
                  <a:gd name="connsiteY20" fmla="*/ 219773 h 352229"/>
                  <a:gd name="connsiteX21" fmla="*/ 101073 w 237923"/>
                  <a:gd name="connsiteY21" fmla="*/ 228536 h 352229"/>
                  <a:gd name="connsiteX22" fmla="*/ 109836 w 237923"/>
                  <a:gd name="connsiteY22" fmla="*/ 272541 h 352229"/>
                  <a:gd name="connsiteX23" fmla="*/ 112598 w 237923"/>
                  <a:gd name="connsiteY23" fmla="*/ 335216 h 352229"/>
                  <a:gd name="connsiteX24" fmla="*/ 122123 w 237923"/>
                  <a:gd name="connsiteY24" fmla="*/ 347027 h 352229"/>
                  <a:gd name="connsiteX25" fmla="*/ 143554 w 237923"/>
                  <a:gd name="connsiteY25" fmla="*/ 351884 h 352229"/>
                  <a:gd name="connsiteX26" fmla="*/ 155461 w 237923"/>
                  <a:gd name="connsiteY26" fmla="*/ 348455 h 352229"/>
                  <a:gd name="connsiteX27" fmla="*/ 223755 w 237923"/>
                  <a:gd name="connsiteY27" fmla="*/ 279114 h 352229"/>
                  <a:gd name="connsiteX28" fmla="*/ 227374 w 237923"/>
                  <a:gd name="connsiteY28" fmla="*/ 271017 h 352229"/>
                  <a:gd name="connsiteX29" fmla="*/ 233566 w 237923"/>
                  <a:gd name="connsiteY29" fmla="*/ 169957 h 352229"/>
                  <a:gd name="connsiteX30" fmla="*/ 237852 w 237923"/>
                  <a:gd name="connsiteY30" fmla="*/ 94995 h 352229"/>
                  <a:gd name="connsiteX31" fmla="*/ 237852 w 237923"/>
                  <a:gd name="connsiteY31" fmla="*/ 91662 h 352229"/>
                  <a:gd name="connsiteX32" fmla="*/ 222421 w 237923"/>
                  <a:gd name="connsiteY32" fmla="*/ 19081 h 352229"/>
                  <a:gd name="connsiteX33" fmla="*/ 214420 w 237923"/>
                  <a:gd name="connsiteY33" fmla="*/ 10032 h 352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37923" h="352229">
                    <a:moveTo>
                      <a:pt x="214420" y="10032"/>
                    </a:moveTo>
                    <a:lnTo>
                      <a:pt x="200419" y="4698"/>
                    </a:lnTo>
                    <a:cubicBezTo>
                      <a:pt x="198990" y="4127"/>
                      <a:pt x="197475" y="3841"/>
                      <a:pt x="195942" y="3841"/>
                    </a:cubicBezTo>
                    <a:lnTo>
                      <a:pt x="94405" y="3841"/>
                    </a:lnTo>
                    <a:lnTo>
                      <a:pt x="49257" y="31"/>
                    </a:lnTo>
                    <a:cubicBezTo>
                      <a:pt x="45371" y="-236"/>
                      <a:pt x="41570" y="1231"/>
                      <a:pt x="38875" y="4032"/>
                    </a:cubicBezTo>
                    <a:lnTo>
                      <a:pt x="28587" y="15080"/>
                    </a:lnTo>
                    <a:lnTo>
                      <a:pt x="27445" y="16509"/>
                    </a:lnTo>
                    <a:lnTo>
                      <a:pt x="2299" y="53371"/>
                    </a:lnTo>
                    <a:cubicBezTo>
                      <a:pt x="689" y="55581"/>
                      <a:pt x="-111" y="58267"/>
                      <a:pt x="12" y="60991"/>
                    </a:cubicBezTo>
                    <a:lnTo>
                      <a:pt x="1917" y="112902"/>
                    </a:lnTo>
                    <a:cubicBezTo>
                      <a:pt x="2032" y="115731"/>
                      <a:pt x="3070" y="118436"/>
                      <a:pt x="4870" y="120617"/>
                    </a:cubicBezTo>
                    <a:lnTo>
                      <a:pt x="26683" y="146621"/>
                    </a:lnTo>
                    <a:cubicBezTo>
                      <a:pt x="28892" y="149212"/>
                      <a:pt x="32045" y="150831"/>
                      <a:pt x="35445" y="151097"/>
                    </a:cubicBezTo>
                    <a:lnTo>
                      <a:pt x="72688" y="153860"/>
                    </a:lnTo>
                    <a:lnTo>
                      <a:pt x="73927" y="153860"/>
                    </a:lnTo>
                    <a:lnTo>
                      <a:pt x="89738" y="156717"/>
                    </a:lnTo>
                    <a:cubicBezTo>
                      <a:pt x="94196" y="157641"/>
                      <a:pt x="97825" y="160870"/>
                      <a:pt x="99263" y="165194"/>
                    </a:cubicBezTo>
                    <a:lnTo>
                      <a:pt x="110121" y="197008"/>
                    </a:lnTo>
                    <a:cubicBezTo>
                      <a:pt x="111322" y="200399"/>
                      <a:pt x="111007" y="204142"/>
                      <a:pt x="109264" y="207295"/>
                    </a:cubicBezTo>
                    <a:lnTo>
                      <a:pt x="102406" y="219773"/>
                    </a:lnTo>
                    <a:cubicBezTo>
                      <a:pt x="100882" y="222430"/>
                      <a:pt x="100416" y="225554"/>
                      <a:pt x="101073" y="228536"/>
                    </a:cubicBezTo>
                    <a:cubicBezTo>
                      <a:pt x="103549" y="240156"/>
                      <a:pt x="109836" y="269874"/>
                      <a:pt x="109836" y="272541"/>
                    </a:cubicBezTo>
                    <a:cubicBezTo>
                      <a:pt x="109836" y="275208"/>
                      <a:pt x="111741" y="316166"/>
                      <a:pt x="112598" y="335216"/>
                    </a:cubicBezTo>
                    <a:cubicBezTo>
                      <a:pt x="112836" y="340816"/>
                      <a:pt x="116694" y="345608"/>
                      <a:pt x="122123" y="347027"/>
                    </a:cubicBezTo>
                    <a:lnTo>
                      <a:pt x="143554" y="351884"/>
                    </a:lnTo>
                    <a:cubicBezTo>
                      <a:pt x="147850" y="352913"/>
                      <a:pt x="152365" y="351608"/>
                      <a:pt x="155461" y="348455"/>
                    </a:cubicBezTo>
                    <a:lnTo>
                      <a:pt x="223755" y="279114"/>
                    </a:lnTo>
                    <a:cubicBezTo>
                      <a:pt x="225907" y="276951"/>
                      <a:pt x="227203" y="274065"/>
                      <a:pt x="227374" y="271017"/>
                    </a:cubicBezTo>
                    <a:lnTo>
                      <a:pt x="233566" y="169957"/>
                    </a:lnTo>
                    <a:lnTo>
                      <a:pt x="237852" y="94995"/>
                    </a:lnTo>
                    <a:cubicBezTo>
                      <a:pt x="237947" y="93890"/>
                      <a:pt x="237947" y="92766"/>
                      <a:pt x="237852" y="91662"/>
                    </a:cubicBezTo>
                    <a:lnTo>
                      <a:pt x="222421" y="19081"/>
                    </a:lnTo>
                    <a:cubicBezTo>
                      <a:pt x="221421" y="14919"/>
                      <a:pt x="218430" y="11528"/>
                      <a:pt x="214420" y="1003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F0F83958-00DC-BC40-A0B7-3E7CE62E7BE5}"/>
                  </a:ext>
                </a:extLst>
              </p:cNvPr>
              <p:cNvSpPr/>
              <p:nvPr/>
            </p:nvSpPr>
            <p:spPr>
              <a:xfrm>
                <a:off x="11942852" y="5496645"/>
                <a:ext cx="179320" cy="156173"/>
              </a:xfrm>
              <a:custGeom>
                <a:avLst/>
                <a:gdLst>
                  <a:gd name="connsiteX0" fmla="*/ 47853 w 179320"/>
                  <a:gd name="connsiteY0" fmla="*/ 125866 h 156173"/>
                  <a:gd name="connsiteX1" fmla="*/ 51663 w 179320"/>
                  <a:gd name="connsiteY1" fmla="*/ 123390 h 156173"/>
                  <a:gd name="connsiteX2" fmla="*/ 65950 w 179320"/>
                  <a:gd name="connsiteY2" fmla="*/ 123390 h 156173"/>
                  <a:gd name="connsiteX3" fmla="*/ 71379 w 179320"/>
                  <a:gd name="connsiteY3" fmla="*/ 127295 h 156173"/>
                  <a:gd name="connsiteX4" fmla="*/ 75475 w 179320"/>
                  <a:gd name="connsiteY4" fmla="*/ 132153 h 156173"/>
                  <a:gd name="connsiteX5" fmla="*/ 82619 w 179320"/>
                  <a:gd name="connsiteY5" fmla="*/ 147202 h 156173"/>
                  <a:gd name="connsiteX6" fmla="*/ 93478 w 179320"/>
                  <a:gd name="connsiteY6" fmla="*/ 154441 h 156173"/>
                  <a:gd name="connsiteX7" fmla="*/ 126434 w 179320"/>
                  <a:gd name="connsiteY7" fmla="*/ 156156 h 156173"/>
                  <a:gd name="connsiteX8" fmla="*/ 139836 w 179320"/>
                  <a:gd name="connsiteY8" fmla="*/ 144069 h 156173"/>
                  <a:gd name="connsiteX9" fmla="*/ 138721 w 179320"/>
                  <a:gd name="connsiteY9" fmla="*/ 138154 h 156173"/>
                  <a:gd name="connsiteX10" fmla="*/ 130149 w 179320"/>
                  <a:gd name="connsiteY10" fmla="*/ 119104 h 156173"/>
                  <a:gd name="connsiteX11" fmla="*/ 155485 w 179320"/>
                  <a:gd name="connsiteY11" fmla="*/ 148727 h 156173"/>
                  <a:gd name="connsiteX12" fmla="*/ 170058 w 179320"/>
                  <a:gd name="connsiteY12" fmla="*/ 152251 h 156173"/>
                  <a:gd name="connsiteX13" fmla="*/ 171487 w 179320"/>
                  <a:gd name="connsiteY13" fmla="*/ 151679 h 156173"/>
                  <a:gd name="connsiteX14" fmla="*/ 179298 w 179320"/>
                  <a:gd name="connsiteY14" fmla="*/ 139202 h 156173"/>
                  <a:gd name="connsiteX15" fmla="*/ 177869 w 179320"/>
                  <a:gd name="connsiteY15" fmla="*/ 112817 h 156173"/>
                  <a:gd name="connsiteX16" fmla="*/ 175774 w 179320"/>
                  <a:gd name="connsiteY16" fmla="*/ 106435 h 156173"/>
                  <a:gd name="connsiteX17" fmla="*/ 79190 w 179320"/>
                  <a:gd name="connsiteY17" fmla="*/ 1660 h 156173"/>
                  <a:gd name="connsiteX18" fmla="*/ 61797 w 179320"/>
                  <a:gd name="connsiteY18" fmla="*/ 6471 h 156173"/>
                  <a:gd name="connsiteX19" fmla="*/ 60140 w 179320"/>
                  <a:gd name="connsiteY19" fmla="*/ 12424 h 156173"/>
                  <a:gd name="connsiteX20" fmla="*/ 58711 w 179320"/>
                  <a:gd name="connsiteY20" fmla="*/ 50524 h 156173"/>
                  <a:gd name="connsiteX21" fmla="*/ 58711 w 179320"/>
                  <a:gd name="connsiteY21" fmla="*/ 52429 h 156173"/>
                  <a:gd name="connsiteX22" fmla="*/ 56330 w 179320"/>
                  <a:gd name="connsiteY22" fmla="*/ 65097 h 156173"/>
                  <a:gd name="connsiteX23" fmla="*/ 53091 w 179320"/>
                  <a:gd name="connsiteY23" fmla="*/ 71479 h 156173"/>
                  <a:gd name="connsiteX24" fmla="*/ 38709 w 179320"/>
                  <a:gd name="connsiteY24" fmla="*/ 86719 h 156173"/>
                  <a:gd name="connsiteX25" fmla="*/ 35565 w 179320"/>
                  <a:gd name="connsiteY25" fmla="*/ 89100 h 156173"/>
                  <a:gd name="connsiteX26" fmla="*/ 7753 w 179320"/>
                  <a:gd name="connsiteY26" fmla="*/ 104340 h 156173"/>
                  <a:gd name="connsiteX27" fmla="*/ 1180 w 179320"/>
                  <a:gd name="connsiteY27" fmla="*/ 114532 h 156173"/>
                  <a:gd name="connsiteX28" fmla="*/ 37 w 179320"/>
                  <a:gd name="connsiteY28" fmla="*/ 130724 h 156173"/>
                  <a:gd name="connsiteX29" fmla="*/ 4038 w 179320"/>
                  <a:gd name="connsiteY29" fmla="*/ 140916 h 156173"/>
                  <a:gd name="connsiteX30" fmla="*/ 7371 w 179320"/>
                  <a:gd name="connsiteY30" fmla="*/ 144059 h 156173"/>
                  <a:gd name="connsiteX31" fmla="*/ 24421 w 179320"/>
                  <a:gd name="connsiteY31" fmla="*/ 144059 h 156173"/>
                  <a:gd name="connsiteX32" fmla="*/ 46329 w 179320"/>
                  <a:gd name="connsiteY32" fmla="*/ 125009 h 156173"/>
                  <a:gd name="connsiteX33" fmla="*/ 47853 w 179320"/>
                  <a:gd name="connsiteY33" fmla="*/ 125866 h 156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79320" h="156173">
                    <a:moveTo>
                      <a:pt x="47853" y="125866"/>
                    </a:moveTo>
                    <a:lnTo>
                      <a:pt x="51663" y="123390"/>
                    </a:lnTo>
                    <a:cubicBezTo>
                      <a:pt x="55977" y="120475"/>
                      <a:pt x="61635" y="120475"/>
                      <a:pt x="65950" y="123390"/>
                    </a:cubicBezTo>
                    <a:lnTo>
                      <a:pt x="71379" y="127295"/>
                    </a:lnTo>
                    <a:cubicBezTo>
                      <a:pt x="73132" y="128543"/>
                      <a:pt x="74542" y="130210"/>
                      <a:pt x="75475" y="132153"/>
                    </a:cubicBezTo>
                    <a:lnTo>
                      <a:pt x="82619" y="147202"/>
                    </a:lnTo>
                    <a:cubicBezTo>
                      <a:pt x="84657" y="151413"/>
                      <a:pt x="88810" y="154184"/>
                      <a:pt x="93478" y="154441"/>
                    </a:cubicBezTo>
                    <a:lnTo>
                      <a:pt x="126434" y="156156"/>
                    </a:lnTo>
                    <a:cubicBezTo>
                      <a:pt x="133473" y="156518"/>
                      <a:pt x="139474" y="151108"/>
                      <a:pt x="139836" y="144069"/>
                    </a:cubicBezTo>
                    <a:cubicBezTo>
                      <a:pt x="139940" y="142030"/>
                      <a:pt x="139559" y="140011"/>
                      <a:pt x="138721" y="138154"/>
                    </a:cubicBezTo>
                    <a:lnTo>
                      <a:pt x="130149" y="119104"/>
                    </a:lnTo>
                    <a:lnTo>
                      <a:pt x="155485" y="148727"/>
                    </a:lnTo>
                    <a:cubicBezTo>
                      <a:pt x="159067" y="152927"/>
                      <a:pt x="164953" y="154356"/>
                      <a:pt x="170058" y="152251"/>
                    </a:cubicBezTo>
                    <a:lnTo>
                      <a:pt x="171487" y="151679"/>
                    </a:lnTo>
                    <a:cubicBezTo>
                      <a:pt x="176488" y="149612"/>
                      <a:pt x="179622" y="144602"/>
                      <a:pt x="179298" y="139202"/>
                    </a:cubicBezTo>
                    <a:lnTo>
                      <a:pt x="177869" y="112817"/>
                    </a:lnTo>
                    <a:cubicBezTo>
                      <a:pt x="177755" y="110541"/>
                      <a:pt x="177031" y="108331"/>
                      <a:pt x="175774" y="106435"/>
                    </a:cubicBezTo>
                    <a:cubicBezTo>
                      <a:pt x="165677" y="91481"/>
                      <a:pt x="118624" y="23282"/>
                      <a:pt x="79190" y="1660"/>
                    </a:cubicBezTo>
                    <a:cubicBezTo>
                      <a:pt x="73056" y="-1816"/>
                      <a:pt x="65264" y="346"/>
                      <a:pt x="61797" y="6471"/>
                    </a:cubicBezTo>
                    <a:cubicBezTo>
                      <a:pt x="60759" y="8290"/>
                      <a:pt x="60197" y="10338"/>
                      <a:pt x="60140" y="12424"/>
                    </a:cubicBezTo>
                    <a:lnTo>
                      <a:pt x="58711" y="50524"/>
                    </a:lnTo>
                    <a:cubicBezTo>
                      <a:pt x="58759" y="51162"/>
                      <a:pt x="58759" y="51791"/>
                      <a:pt x="58711" y="52429"/>
                    </a:cubicBezTo>
                    <a:lnTo>
                      <a:pt x="56330" y="65097"/>
                    </a:lnTo>
                    <a:cubicBezTo>
                      <a:pt x="55920" y="67507"/>
                      <a:pt x="54787" y="69726"/>
                      <a:pt x="53091" y="71479"/>
                    </a:cubicBezTo>
                    <a:lnTo>
                      <a:pt x="38709" y="86719"/>
                    </a:lnTo>
                    <a:cubicBezTo>
                      <a:pt x="37794" y="87671"/>
                      <a:pt x="36737" y="88481"/>
                      <a:pt x="35565" y="89100"/>
                    </a:cubicBezTo>
                    <a:lnTo>
                      <a:pt x="7753" y="104340"/>
                    </a:lnTo>
                    <a:cubicBezTo>
                      <a:pt x="3971" y="106397"/>
                      <a:pt x="1494" y="110236"/>
                      <a:pt x="1180" y="114532"/>
                    </a:cubicBezTo>
                    <a:lnTo>
                      <a:pt x="37" y="130724"/>
                    </a:lnTo>
                    <a:cubicBezTo>
                      <a:pt x="-258" y="134553"/>
                      <a:pt x="1218" y="138306"/>
                      <a:pt x="4038" y="140916"/>
                    </a:cubicBezTo>
                    <a:lnTo>
                      <a:pt x="7371" y="144059"/>
                    </a:lnTo>
                    <a:cubicBezTo>
                      <a:pt x="12220" y="148412"/>
                      <a:pt x="19573" y="148412"/>
                      <a:pt x="24421" y="144059"/>
                    </a:cubicBezTo>
                    <a:lnTo>
                      <a:pt x="46329" y="125009"/>
                    </a:lnTo>
                    <a:cubicBezTo>
                      <a:pt x="46862" y="125247"/>
                      <a:pt x="47376" y="125533"/>
                      <a:pt x="47853" y="125866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02A550C2-1FBD-7142-9CF7-C19E9BA9E6B1}"/>
              </a:ext>
            </a:extLst>
          </p:cNvPr>
          <p:cNvGrpSpPr/>
          <p:nvPr/>
        </p:nvGrpSpPr>
        <p:grpSpPr>
          <a:xfrm>
            <a:off x="10087692" y="6346367"/>
            <a:ext cx="3115356" cy="3115356"/>
            <a:chOff x="12316623" y="6187893"/>
            <a:chExt cx="3777596" cy="3777596"/>
          </a:xfrm>
        </p:grpSpPr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E3D61B0E-4153-EC47-AA0B-58DE87D8D09B}"/>
                </a:ext>
              </a:extLst>
            </p:cNvPr>
            <p:cNvSpPr/>
            <p:nvPr/>
          </p:nvSpPr>
          <p:spPr>
            <a:xfrm>
              <a:off x="12317155" y="6188431"/>
              <a:ext cx="3776526" cy="3776526"/>
            </a:xfrm>
            <a:custGeom>
              <a:avLst/>
              <a:gdLst>
                <a:gd name="connsiteX0" fmla="*/ 673989 w 673988"/>
                <a:gd name="connsiteY0" fmla="*/ 336995 h 673988"/>
                <a:gd name="connsiteX1" fmla="*/ 336995 w 673988"/>
                <a:gd name="connsiteY1" fmla="*/ 673989 h 673988"/>
                <a:gd name="connsiteX2" fmla="*/ 0 w 673988"/>
                <a:gd name="connsiteY2" fmla="*/ 336995 h 673988"/>
                <a:gd name="connsiteX3" fmla="*/ 336995 w 673988"/>
                <a:gd name="connsiteY3" fmla="*/ 0 h 673988"/>
                <a:gd name="connsiteX4" fmla="*/ 673989 w 673988"/>
                <a:gd name="connsiteY4" fmla="*/ 336995 h 67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3988" h="673988">
                  <a:moveTo>
                    <a:pt x="673989" y="336995"/>
                  </a:moveTo>
                  <a:cubicBezTo>
                    <a:pt x="673989" y="523112"/>
                    <a:pt x="523111" y="673989"/>
                    <a:pt x="336995" y="673989"/>
                  </a:cubicBezTo>
                  <a:cubicBezTo>
                    <a:pt x="150878" y="673989"/>
                    <a:pt x="0" y="523112"/>
                    <a:pt x="0" y="336995"/>
                  </a:cubicBezTo>
                  <a:cubicBezTo>
                    <a:pt x="0" y="150878"/>
                    <a:pt x="150878" y="0"/>
                    <a:pt x="336995" y="0"/>
                  </a:cubicBezTo>
                  <a:cubicBezTo>
                    <a:pt x="523111" y="0"/>
                    <a:pt x="673989" y="150878"/>
                    <a:pt x="673989" y="33699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BE041AD7-5179-C946-B040-9A85225E20C8}"/>
                </a:ext>
              </a:extLst>
            </p:cNvPr>
            <p:cNvSpPr/>
            <p:nvPr/>
          </p:nvSpPr>
          <p:spPr>
            <a:xfrm>
              <a:off x="12316623" y="6187893"/>
              <a:ext cx="3777596" cy="3777596"/>
            </a:xfrm>
            <a:custGeom>
              <a:avLst/>
              <a:gdLst>
                <a:gd name="connsiteX0" fmla="*/ 337090 w 674179"/>
                <a:gd name="connsiteY0" fmla="*/ 0 h 674179"/>
                <a:gd name="connsiteX1" fmla="*/ 300800 w 674179"/>
                <a:gd name="connsiteY1" fmla="*/ 2000 h 674179"/>
                <a:gd name="connsiteX2" fmla="*/ 535353 w 674179"/>
                <a:gd name="connsiteY2" fmla="*/ 300799 h 674179"/>
                <a:gd name="connsiteX3" fmla="*/ 236554 w 674179"/>
                <a:gd name="connsiteY3" fmla="*/ 535353 h 674179"/>
                <a:gd name="connsiteX4" fmla="*/ 2000 w 674179"/>
                <a:gd name="connsiteY4" fmla="*/ 300799 h 674179"/>
                <a:gd name="connsiteX5" fmla="*/ 0 w 674179"/>
                <a:gd name="connsiteY5" fmla="*/ 337090 h 674179"/>
                <a:gd name="connsiteX6" fmla="*/ 337090 w 674179"/>
                <a:gd name="connsiteY6" fmla="*/ 674180 h 674179"/>
                <a:gd name="connsiteX7" fmla="*/ 674180 w 674179"/>
                <a:gd name="connsiteY7" fmla="*/ 337090 h 674179"/>
                <a:gd name="connsiteX8" fmla="*/ 337090 w 674179"/>
                <a:gd name="connsiteY8" fmla="*/ 0 h 67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4179" h="674179">
                  <a:moveTo>
                    <a:pt x="337090" y="0"/>
                  </a:moveTo>
                  <a:cubicBezTo>
                    <a:pt x="324964" y="38"/>
                    <a:pt x="312858" y="705"/>
                    <a:pt x="300800" y="2000"/>
                  </a:cubicBezTo>
                  <a:cubicBezTo>
                    <a:pt x="448085" y="19745"/>
                    <a:pt x="553098" y="153514"/>
                    <a:pt x="535353" y="300799"/>
                  </a:cubicBezTo>
                  <a:cubicBezTo>
                    <a:pt x="517617" y="448085"/>
                    <a:pt x="383839" y="553098"/>
                    <a:pt x="236554" y="535353"/>
                  </a:cubicBezTo>
                  <a:cubicBezTo>
                    <a:pt x="113662" y="520551"/>
                    <a:pt x="16802" y="423691"/>
                    <a:pt x="2000" y="300799"/>
                  </a:cubicBezTo>
                  <a:cubicBezTo>
                    <a:pt x="705" y="312858"/>
                    <a:pt x="38" y="324964"/>
                    <a:pt x="0" y="337090"/>
                  </a:cubicBezTo>
                  <a:cubicBezTo>
                    <a:pt x="0" y="523256"/>
                    <a:pt x="150924" y="674180"/>
                    <a:pt x="337090" y="674180"/>
                  </a:cubicBezTo>
                  <a:cubicBezTo>
                    <a:pt x="523256" y="674180"/>
                    <a:pt x="674180" y="523256"/>
                    <a:pt x="674180" y="337090"/>
                  </a:cubicBezTo>
                  <a:cubicBezTo>
                    <a:pt x="674180" y="150924"/>
                    <a:pt x="523256" y="0"/>
                    <a:pt x="33709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C50340E4-D67D-B94D-9306-447A696154B0}"/>
                </a:ext>
              </a:extLst>
            </p:cNvPr>
            <p:cNvSpPr/>
            <p:nvPr/>
          </p:nvSpPr>
          <p:spPr>
            <a:xfrm>
              <a:off x="13129997" y="7618768"/>
              <a:ext cx="2955683" cy="2162055"/>
            </a:xfrm>
            <a:custGeom>
              <a:avLst/>
              <a:gdLst>
                <a:gd name="connsiteX0" fmla="*/ 46672 w 527494"/>
                <a:gd name="connsiteY0" fmla="*/ 385858 h 385857"/>
                <a:gd name="connsiteX1" fmla="*/ 313372 w 527494"/>
                <a:gd name="connsiteY1" fmla="*/ 267843 h 385857"/>
                <a:gd name="connsiteX2" fmla="*/ 527494 w 527494"/>
                <a:gd name="connsiteY2" fmla="*/ 54197 h 385857"/>
                <a:gd name="connsiteX3" fmla="*/ 518731 w 527494"/>
                <a:gd name="connsiteY3" fmla="*/ 0 h 385857"/>
                <a:gd name="connsiteX4" fmla="*/ 295275 w 527494"/>
                <a:gd name="connsiteY4" fmla="*/ 241078 h 385857"/>
                <a:gd name="connsiteX5" fmla="*/ 0 w 527494"/>
                <a:gd name="connsiteY5" fmla="*/ 358997 h 385857"/>
                <a:gd name="connsiteX6" fmla="*/ 46672 w 527494"/>
                <a:gd name="connsiteY6" fmla="*/ 385858 h 385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494" h="385857">
                  <a:moveTo>
                    <a:pt x="46672" y="385858"/>
                  </a:moveTo>
                  <a:cubicBezTo>
                    <a:pt x="125539" y="371570"/>
                    <a:pt x="220123" y="331280"/>
                    <a:pt x="313372" y="267843"/>
                  </a:cubicBezTo>
                  <a:cubicBezTo>
                    <a:pt x="411194" y="201168"/>
                    <a:pt x="485965" y="124968"/>
                    <a:pt x="527494" y="54197"/>
                  </a:cubicBezTo>
                  <a:cubicBezTo>
                    <a:pt x="526047" y="35928"/>
                    <a:pt x="523113" y="17802"/>
                    <a:pt x="518731" y="0"/>
                  </a:cubicBezTo>
                  <a:cubicBezTo>
                    <a:pt x="490156" y="70580"/>
                    <a:pt x="413956" y="160592"/>
                    <a:pt x="295275" y="241078"/>
                  </a:cubicBezTo>
                  <a:cubicBezTo>
                    <a:pt x="182499" y="317278"/>
                    <a:pt x="76200" y="354806"/>
                    <a:pt x="0" y="358997"/>
                  </a:cubicBezTo>
                  <a:cubicBezTo>
                    <a:pt x="14830" y="369160"/>
                    <a:pt x="30432" y="378143"/>
                    <a:pt x="46672" y="38585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F4BF84F6-8A6D-454C-8B3A-AC13AC79789C}"/>
                </a:ext>
              </a:extLst>
            </p:cNvPr>
            <p:cNvSpPr/>
            <p:nvPr/>
          </p:nvSpPr>
          <p:spPr>
            <a:xfrm>
              <a:off x="12588280" y="6926548"/>
              <a:ext cx="3240687" cy="2309359"/>
            </a:xfrm>
            <a:custGeom>
              <a:avLst/>
              <a:gdLst>
                <a:gd name="connsiteX0" fmla="*/ 555784 w 578358"/>
                <a:gd name="connsiteY0" fmla="*/ 0 h 412146"/>
                <a:gd name="connsiteX1" fmla="*/ 325184 w 578358"/>
                <a:gd name="connsiteY1" fmla="*/ 261556 h 412146"/>
                <a:gd name="connsiteX2" fmla="*/ 0 w 578358"/>
                <a:gd name="connsiteY2" fmla="*/ 379285 h 412146"/>
                <a:gd name="connsiteX3" fmla="*/ 22670 w 578358"/>
                <a:gd name="connsiteY3" fmla="*/ 412147 h 412146"/>
                <a:gd name="connsiteX4" fmla="*/ 36957 w 578358"/>
                <a:gd name="connsiteY4" fmla="*/ 411480 h 412146"/>
                <a:gd name="connsiteX5" fmla="*/ 343281 w 578358"/>
                <a:gd name="connsiteY5" fmla="*/ 288322 h 412146"/>
                <a:gd name="connsiteX6" fmla="*/ 578358 w 578358"/>
                <a:gd name="connsiteY6" fmla="*/ 33147 h 412146"/>
                <a:gd name="connsiteX7" fmla="*/ 555784 w 578358"/>
                <a:gd name="connsiteY7" fmla="*/ 0 h 41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358" h="412146">
                  <a:moveTo>
                    <a:pt x="555784" y="0"/>
                  </a:moveTo>
                  <a:cubicBezTo>
                    <a:pt x="534353" y="72961"/>
                    <a:pt x="455581" y="173069"/>
                    <a:pt x="325184" y="261556"/>
                  </a:cubicBezTo>
                  <a:cubicBezTo>
                    <a:pt x="196501" y="348710"/>
                    <a:pt x="75914" y="385381"/>
                    <a:pt x="0" y="379285"/>
                  </a:cubicBezTo>
                  <a:cubicBezTo>
                    <a:pt x="6877" y="390696"/>
                    <a:pt x="14449" y="401669"/>
                    <a:pt x="22670" y="412147"/>
                  </a:cubicBezTo>
                  <a:cubicBezTo>
                    <a:pt x="27337" y="412147"/>
                    <a:pt x="32195" y="412147"/>
                    <a:pt x="36957" y="411480"/>
                  </a:cubicBezTo>
                  <a:cubicBezTo>
                    <a:pt x="122682" y="405289"/>
                    <a:pt x="233648" y="362712"/>
                    <a:pt x="343281" y="288322"/>
                  </a:cubicBezTo>
                  <a:cubicBezTo>
                    <a:pt x="460725" y="208693"/>
                    <a:pt x="544925" y="114109"/>
                    <a:pt x="578358" y="33147"/>
                  </a:cubicBezTo>
                  <a:cubicBezTo>
                    <a:pt x="571519" y="21650"/>
                    <a:pt x="563975" y="10582"/>
                    <a:pt x="555784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B65C4A34-379F-4C4D-AAA9-E3EE1342F05E}"/>
                </a:ext>
              </a:extLst>
            </p:cNvPr>
            <p:cNvSpPr/>
            <p:nvPr/>
          </p:nvSpPr>
          <p:spPr>
            <a:xfrm>
              <a:off x="12588280" y="9004817"/>
              <a:ext cx="757330" cy="230025"/>
            </a:xfrm>
            <a:custGeom>
              <a:avLst/>
              <a:gdLst>
                <a:gd name="connsiteX0" fmla="*/ 88392 w 135159"/>
                <a:gd name="connsiteY0" fmla="*/ 0 h 41052"/>
                <a:gd name="connsiteX1" fmla="*/ 0 w 135159"/>
                <a:gd name="connsiteY1" fmla="*/ 8382 h 41052"/>
                <a:gd name="connsiteX2" fmla="*/ 10859 w 135159"/>
                <a:gd name="connsiteY2" fmla="*/ 25146 h 41052"/>
                <a:gd name="connsiteX3" fmla="*/ 10859 w 135159"/>
                <a:gd name="connsiteY3" fmla="*/ 25146 h 41052"/>
                <a:gd name="connsiteX4" fmla="*/ 22574 w 135159"/>
                <a:gd name="connsiteY4" fmla="*/ 41053 h 41052"/>
                <a:gd name="connsiteX5" fmla="*/ 36862 w 135159"/>
                <a:gd name="connsiteY5" fmla="*/ 40386 h 41052"/>
                <a:gd name="connsiteX6" fmla="*/ 135160 w 135159"/>
                <a:gd name="connsiteY6" fmla="*/ 20479 h 41052"/>
                <a:gd name="connsiteX7" fmla="*/ 88392 w 135159"/>
                <a:gd name="connsiteY7" fmla="*/ 0 h 4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59" h="41052">
                  <a:moveTo>
                    <a:pt x="88392" y="0"/>
                  </a:moveTo>
                  <a:cubicBezTo>
                    <a:pt x="59503" y="7134"/>
                    <a:pt x="29718" y="9954"/>
                    <a:pt x="0" y="8382"/>
                  </a:cubicBezTo>
                  <a:cubicBezTo>
                    <a:pt x="3429" y="14097"/>
                    <a:pt x="7049" y="19717"/>
                    <a:pt x="10859" y="25146"/>
                  </a:cubicBezTo>
                  <a:lnTo>
                    <a:pt x="10859" y="25146"/>
                  </a:lnTo>
                  <a:cubicBezTo>
                    <a:pt x="14669" y="30575"/>
                    <a:pt x="18574" y="35909"/>
                    <a:pt x="22574" y="41053"/>
                  </a:cubicBezTo>
                  <a:cubicBezTo>
                    <a:pt x="27242" y="41053"/>
                    <a:pt x="32099" y="41053"/>
                    <a:pt x="36862" y="40386"/>
                  </a:cubicBezTo>
                  <a:cubicBezTo>
                    <a:pt x="70285" y="37538"/>
                    <a:pt x="103261" y="30851"/>
                    <a:pt x="135160" y="20479"/>
                  </a:cubicBezTo>
                  <a:cubicBezTo>
                    <a:pt x="118939" y="15202"/>
                    <a:pt x="103270" y="8344"/>
                    <a:pt x="88392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84DBEE24-A44F-D843-A5FF-C8D04CBA13BA}"/>
                </a:ext>
              </a:extLst>
            </p:cNvPr>
            <p:cNvSpPr/>
            <p:nvPr/>
          </p:nvSpPr>
          <p:spPr>
            <a:xfrm>
              <a:off x="12360390" y="6513459"/>
              <a:ext cx="3052282" cy="2144444"/>
            </a:xfrm>
            <a:custGeom>
              <a:avLst/>
              <a:gdLst>
                <a:gd name="connsiteX0" fmla="*/ 544735 w 544734"/>
                <a:gd name="connsiteY0" fmla="*/ 19907 h 382714"/>
                <a:gd name="connsiteX1" fmla="*/ 518446 w 544734"/>
                <a:gd name="connsiteY1" fmla="*/ 0 h 382714"/>
                <a:gd name="connsiteX2" fmla="*/ 298799 w 544734"/>
                <a:gd name="connsiteY2" fmla="*/ 232124 h 382714"/>
                <a:gd name="connsiteX3" fmla="*/ 0 w 544734"/>
                <a:gd name="connsiteY3" fmla="*/ 350806 h 382714"/>
                <a:gd name="connsiteX4" fmla="*/ 8477 w 544734"/>
                <a:gd name="connsiteY4" fmla="*/ 382715 h 382714"/>
                <a:gd name="connsiteX5" fmla="*/ 10763 w 544734"/>
                <a:gd name="connsiteY5" fmla="*/ 382715 h 382714"/>
                <a:gd name="connsiteX6" fmla="*/ 317087 w 544734"/>
                <a:gd name="connsiteY6" fmla="*/ 259556 h 382714"/>
                <a:gd name="connsiteX7" fmla="*/ 544735 w 544734"/>
                <a:gd name="connsiteY7" fmla="*/ 19907 h 38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4734" h="382714">
                  <a:moveTo>
                    <a:pt x="544735" y="19907"/>
                  </a:moveTo>
                  <a:cubicBezTo>
                    <a:pt x="536353" y="12859"/>
                    <a:pt x="527495" y="6191"/>
                    <a:pt x="518446" y="0"/>
                  </a:cubicBezTo>
                  <a:cubicBezTo>
                    <a:pt x="486918" y="69152"/>
                    <a:pt x="412528" y="155067"/>
                    <a:pt x="298799" y="232124"/>
                  </a:cubicBezTo>
                  <a:cubicBezTo>
                    <a:pt x="185071" y="309182"/>
                    <a:pt x="76200" y="347282"/>
                    <a:pt x="0" y="350806"/>
                  </a:cubicBezTo>
                  <a:cubicBezTo>
                    <a:pt x="2277" y="361579"/>
                    <a:pt x="5106" y="372227"/>
                    <a:pt x="8477" y="382715"/>
                  </a:cubicBezTo>
                  <a:lnTo>
                    <a:pt x="10763" y="382715"/>
                  </a:lnTo>
                  <a:cubicBezTo>
                    <a:pt x="96488" y="376523"/>
                    <a:pt x="207454" y="333851"/>
                    <a:pt x="317087" y="259556"/>
                  </a:cubicBezTo>
                  <a:cubicBezTo>
                    <a:pt x="426720" y="185261"/>
                    <a:pt x="507397" y="97060"/>
                    <a:pt x="544735" y="1990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5ECA0805-652E-2D41-B8EF-EF2B9EAFC0DE}"/>
                </a:ext>
              </a:extLst>
            </p:cNvPr>
            <p:cNvSpPr/>
            <p:nvPr/>
          </p:nvSpPr>
          <p:spPr>
            <a:xfrm>
              <a:off x="12359852" y="8460966"/>
              <a:ext cx="280729" cy="194265"/>
            </a:xfrm>
            <a:custGeom>
              <a:avLst/>
              <a:gdLst>
                <a:gd name="connsiteX0" fmla="*/ 10763 w 50101"/>
                <a:gd name="connsiteY0" fmla="*/ 34576 h 34670"/>
                <a:gd name="connsiteX1" fmla="*/ 50102 w 50101"/>
                <a:gd name="connsiteY1" fmla="*/ 29432 h 34670"/>
                <a:gd name="connsiteX2" fmla="*/ 29909 w 50101"/>
                <a:gd name="connsiteY2" fmla="*/ 0 h 34670"/>
                <a:gd name="connsiteX3" fmla="*/ 0 w 50101"/>
                <a:gd name="connsiteY3" fmla="*/ 2762 h 34670"/>
                <a:gd name="connsiteX4" fmla="*/ 0 w 50101"/>
                <a:gd name="connsiteY4" fmla="*/ 2762 h 34670"/>
                <a:gd name="connsiteX5" fmla="*/ 3905 w 50101"/>
                <a:gd name="connsiteY5" fmla="*/ 18859 h 34670"/>
                <a:gd name="connsiteX6" fmla="*/ 3905 w 50101"/>
                <a:gd name="connsiteY6" fmla="*/ 18859 h 34670"/>
                <a:gd name="connsiteX7" fmla="*/ 8477 w 50101"/>
                <a:gd name="connsiteY7" fmla="*/ 34671 h 3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01" h="34670">
                  <a:moveTo>
                    <a:pt x="10763" y="34576"/>
                  </a:moveTo>
                  <a:cubicBezTo>
                    <a:pt x="23956" y="33547"/>
                    <a:pt x="37090" y="31833"/>
                    <a:pt x="50102" y="29432"/>
                  </a:cubicBezTo>
                  <a:cubicBezTo>
                    <a:pt x="42739" y="20069"/>
                    <a:pt x="35986" y="10239"/>
                    <a:pt x="29909" y="0"/>
                  </a:cubicBezTo>
                  <a:cubicBezTo>
                    <a:pt x="19431" y="1429"/>
                    <a:pt x="9430" y="2381"/>
                    <a:pt x="0" y="2762"/>
                  </a:cubicBezTo>
                  <a:lnTo>
                    <a:pt x="0" y="2762"/>
                  </a:lnTo>
                  <a:cubicBezTo>
                    <a:pt x="1143" y="8192"/>
                    <a:pt x="2477" y="13525"/>
                    <a:pt x="3905" y="18859"/>
                  </a:cubicBezTo>
                  <a:lnTo>
                    <a:pt x="3905" y="18859"/>
                  </a:lnTo>
                  <a:cubicBezTo>
                    <a:pt x="5334" y="24193"/>
                    <a:pt x="6858" y="29527"/>
                    <a:pt x="8477" y="3467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177C16A7-EE90-DB4A-AF8C-CDD79FB66088}"/>
              </a:ext>
            </a:extLst>
          </p:cNvPr>
          <p:cNvGrpSpPr/>
          <p:nvPr/>
        </p:nvGrpSpPr>
        <p:grpSpPr>
          <a:xfrm>
            <a:off x="19748097" y="5572402"/>
            <a:ext cx="2262817" cy="2262972"/>
            <a:chOff x="7304551" y="13757296"/>
            <a:chExt cx="3028268" cy="3028475"/>
          </a:xfrm>
        </p:grpSpPr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773B21AE-9628-9F44-A363-6811A47B85FC}"/>
                </a:ext>
              </a:extLst>
            </p:cNvPr>
            <p:cNvSpPr/>
            <p:nvPr/>
          </p:nvSpPr>
          <p:spPr>
            <a:xfrm rot="18900000">
              <a:off x="7304742" y="13757296"/>
              <a:ext cx="3027203" cy="3027203"/>
            </a:xfrm>
            <a:custGeom>
              <a:avLst/>
              <a:gdLst>
                <a:gd name="connsiteX0" fmla="*/ 540258 w 540258"/>
                <a:gd name="connsiteY0" fmla="*/ 270129 h 540258"/>
                <a:gd name="connsiteX1" fmla="*/ 270129 w 540258"/>
                <a:gd name="connsiteY1" fmla="*/ 540258 h 540258"/>
                <a:gd name="connsiteX2" fmla="*/ 0 w 540258"/>
                <a:gd name="connsiteY2" fmla="*/ 270129 h 540258"/>
                <a:gd name="connsiteX3" fmla="*/ 270129 w 540258"/>
                <a:gd name="connsiteY3" fmla="*/ 0 h 540258"/>
                <a:gd name="connsiteX4" fmla="*/ 540258 w 540258"/>
                <a:gd name="connsiteY4" fmla="*/ 270129 h 54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258" h="540258">
                  <a:moveTo>
                    <a:pt x="540258" y="270129"/>
                  </a:moveTo>
                  <a:cubicBezTo>
                    <a:pt x="540258" y="419317"/>
                    <a:pt x="419317" y="540258"/>
                    <a:pt x="270129" y="540258"/>
                  </a:cubicBezTo>
                  <a:cubicBezTo>
                    <a:pt x="120941" y="540258"/>
                    <a:pt x="0" y="419317"/>
                    <a:pt x="0" y="270129"/>
                  </a:cubicBezTo>
                  <a:cubicBezTo>
                    <a:pt x="0" y="120941"/>
                    <a:pt x="120941" y="0"/>
                    <a:pt x="270129" y="0"/>
                  </a:cubicBezTo>
                  <a:cubicBezTo>
                    <a:pt x="419317" y="0"/>
                    <a:pt x="540258" y="120941"/>
                    <a:pt x="540258" y="27012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0359EAC9-ED1C-EF48-BE4F-082B337B331A}"/>
                </a:ext>
              </a:extLst>
            </p:cNvPr>
            <p:cNvGrpSpPr/>
            <p:nvPr/>
          </p:nvGrpSpPr>
          <p:grpSpPr>
            <a:xfrm>
              <a:off x="7304551" y="13757503"/>
              <a:ext cx="3028268" cy="3028268"/>
              <a:chOff x="7304551" y="13757503"/>
              <a:chExt cx="3028268" cy="3028268"/>
            </a:xfrm>
          </p:grpSpPr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FE8B70E5-E9E8-984D-8928-8F0C21DD47DB}"/>
                  </a:ext>
                </a:extLst>
              </p:cNvPr>
              <p:cNvSpPr/>
              <p:nvPr/>
            </p:nvSpPr>
            <p:spPr>
              <a:xfrm>
                <a:off x="8515543" y="14136440"/>
                <a:ext cx="663930" cy="166518"/>
              </a:xfrm>
              <a:custGeom>
                <a:avLst/>
                <a:gdLst>
                  <a:gd name="connsiteX0" fmla="*/ 118491 w 118490"/>
                  <a:gd name="connsiteY0" fmla="*/ 14859 h 29718"/>
                  <a:gd name="connsiteX1" fmla="*/ 59245 w 118490"/>
                  <a:gd name="connsiteY1" fmla="*/ 29718 h 29718"/>
                  <a:gd name="connsiteX2" fmla="*/ 0 w 118490"/>
                  <a:gd name="connsiteY2" fmla="*/ 14859 h 29718"/>
                  <a:gd name="connsiteX3" fmla="*/ 59245 w 118490"/>
                  <a:gd name="connsiteY3" fmla="*/ 0 h 29718"/>
                  <a:gd name="connsiteX4" fmla="*/ 118491 w 118490"/>
                  <a:gd name="connsiteY4" fmla="*/ 14859 h 29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90" h="29718">
                    <a:moveTo>
                      <a:pt x="118491" y="14859"/>
                    </a:moveTo>
                    <a:cubicBezTo>
                      <a:pt x="118491" y="23065"/>
                      <a:pt x="91966" y="29718"/>
                      <a:pt x="59245" y="29718"/>
                    </a:cubicBezTo>
                    <a:cubicBezTo>
                      <a:pt x="26525" y="29718"/>
                      <a:pt x="0" y="23065"/>
                      <a:pt x="0" y="14859"/>
                    </a:cubicBezTo>
                    <a:cubicBezTo>
                      <a:pt x="0" y="6653"/>
                      <a:pt x="26525" y="0"/>
                      <a:pt x="59245" y="0"/>
                    </a:cubicBezTo>
                    <a:cubicBezTo>
                      <a:pt x="91966" y="0"/>
                      <a:pt x="118491" y="6653"/>
                      <a:pt x="118491" y="1485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E22DDCC4-2288-5745-A673-1464B7DB3FE2}"/>
                  </a:ext>
                </a:extLst>
              </p:cNvPr>
              <p:cNvSpPr/>
              <p:nvPr/>
            </p:nvSpPr>
            <p:spPr>
              <a:xfrm>
                <a:off x="7692027" y="15245487"/>
                <a:ext cx="772274" cy="236967"/>
              </a:xfrm>
              <a:custGeom>
                <a:avLst/>
                <a:gdLst>
                  <a:gd name="connsiteX0" fmla="*/ 137827 w 137826"/>
                  <a:gd name="connsiteY0" fmla="*/ 21146 h 42291"/>
                  <a:gd name="connsiteX1" fmla="*/ 68961 w 137826"/>
                  <a:gd name="connsiteY1" fmla="*/ 42291 h 42291"/>
                  <a:gd name="connsiteX2" fmla="*/ 0 w 137826"/>
                  <a:gd name="connsiteY2" fmla="*/ 21146 h 42291"/>
                  <a:gd name="connsiteX3" fmla="*/ 68961 w 137826"/>
                  <a:gd name="connsiteY3" fmla="*/ 0 h 42291"/>
                  <a:gd name="connsiteX4" fmla="*/ 137827 w 137826"/>
                  <a:gd name="connsiteY4" fmla="*/ 21146 h 42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826" h="42291">
                    <a:moveTo>
                      <a:pt x="137827" y="21146"/>
                    </a:moveTo>
                    <a:cubicBezTo>
                      <a:pt x="137827" y="32861"/>
                      <a:pt x="106966" y="42291"/>
                      <a:pt x="68961" y="42291"/>
                    </a:cubicBezTo>
                    <a:cubicBezTo>
                      <a:pt x="30956" y="42291"/>
                      <a:pt x="0" y="32766"/>
                      <a:pt x="0" y="21146"/>
                    </a:cubicBezTo>
                    <a:cubicBezTo>
                      <a:pt x="0" y="9525"/>
                      <a:pt x="30861" y="0"/>
                      <a:pt x="68961" y="0"/>
                    </a:cubicBezTo>
                    <a:cubicBezTo>
                      <a:pt x="107061" y="0"/>
                      <a:pt x="137827" y="9335"/>
                      <a:pt x="137827" y="21146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981DA759-B0AF-F64F-955B-FF0002A99FC5}"/>
                  </a:ext>
                </a:extLst>
              </p:cNvPr>
              <p:cNvSpPr/>
              <p:nvPr/>
            </p:nvSpPr>
            <p:spPr>
              <a:xfrm>
                <a:off x="7643458" y="14622114"/>
                <a:ext cx="1055143" cy="166512"/>
              </a:xfrm>
              <a:custGeom>
                <a:avLst/>
                <a:gdLst>
                  <a:gd name="connsiteX0" fmla="*/ 188309 w 188309"/>
                  <a:gd name="connsiteY0" fmla="*/ 14859 h 29717"/>
                  <a:gd name="connsiteX1" fmla="*/ 94107 w 188309"/>
                  <a:gd name="connsiteY1" fmla="*/ 29718 h 29717"/>
                  <a:gd name="connsiteX2" fmla="*/ 0 w 188309"/>
                  <a:gd name="connsiteY2" fmla="*/ 14859 h 29717"/>
                  <a:gd name="connsiteX3" fmla="*/ 94107 w 188309"/>
                  <a:gd name="connsiteY3" fmla="*/ 0 h 29717"/>
                  <a:gd name="connsiteX4" fmla="*/ 188309 w 188309"/>
                  <a:gd name="connsiteY4" fmla="*/ 14859 h 29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309" h="29717">
                    <a:moveTo>
                      <a:pt x="188309" y="14859"/>
                    </a:moveTo>
                    <a:cubicBezTo>
                      <a:pt x="188309" y="23050"/>
                      <a:pt x="146114" y="29718"/>
                      <a:pt x="94107" y="29718"/>
                    </a:cubicBezTo>
                    <a:cubicBezTo>
                      <a:pt x="42100" y="29718"/>
                      <a:pt x="0" y="23050"/>
                      <a:pt x="0" y="14859"/>
                    </a:cubicBezTo>
                    <a:cubicBezTo>
                      <a:pt x="0" y="6667"/>
                      <a:pt x="42196" y="0"/>
                      <a:pt x="94107" y="0"/>
                    </a:cubicBezTo>
                    <a:cubicBezTo>
                      <a:pt x="146018" y="0"/>
                      <a:pt x="188309" y="6667"/>
                      <a:pt x="188309" y="1485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1000969C-4252-E74E-AFCC-F577462C3D59}"/>
                  </a:ext>
                </a:extLst>
              </p:cNvPr>
              <p:cNvSpPr/>
              <p:nvPr/>
            </p:nvSpPr>
            <p:spPr>
              <a:xfrm>
                <a:off x="8749838" y="14996243"/>
                <a:ext cx="761600" cy="106742"/>
              </a:xfrm>
              <a:custGeom>
                <a:avLst/>
                <a:gdLst>
                  <a:gd name="connsiteX0" fmla="*/ 135922 w 135921"/>
                  <a:gd name="connsiteY0" fmla="*/ 9525 h 19050"/>
                  <a:gd name="connsiteX1" fmla="*/ 68008 w 135921"/>
                  <a:gd name="connsiteY1" fmla="*/ 19050 h 19050"/>
                  <a:gd name="connsiteX2" fmla="*/ 0 w 135921"/>
                  <a:gd name="connsiteY2" fmla="*/ 9525 h 19050"/>
                  <a:gd name="connsiteX3" fmla="*/ 68008 w 135921"/>
                  <a:gd name="connsiteY3" fmla="*/ 0 h 19050"/>
                  <a:gd name="connsiteX4" fmla="*/ 135922 w 135921"/>
                  <a:gd name="connsiteY4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921" h="19050">
                    <a:moveTo>
                      <a:pt x="135922" y="9525"/>
                    </a:moveTo>
                    <a:cubicBezTo>
                      <a:pt x="135922" y="14859"/>
                      <a:pt x="105537" y="19050"/>
                      <a:pt x="68008" y="19050"/>
                    </a:cubicBezTo>
                    <a:cubicBezTo>
                      <a:pt x="30480" y="19050"/>
                      <a:pt x="0" y="14669"/>
                      <a:pt x="0" y="9525"/>
                    </a:cubicBezTo>
                    <a:cubicBezTo>
                      <a:pt x="0" y="4382"/>
                      <a:pt x="30480" y="0"/>
                      <a:pt x="68008" y="0"/>
                    </a:cubicBezTo>
                    <a:cubicBezTo>
                      <a:pt x="105537" y="0"/>
                      <a:pt x="135922" y="4191"/>
                      <a:pt x="135922" y="9525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0D8BC5FF-61B6-E141-80F8-15B60D99F3F4}"/>
                  </a:ext>
                </a:extLst>
              </p:cNvPr>
              <p:cNvSpPr/>
              <p:nvPr/>
            </p:nvSpPr>
            <p:spPr>
              <a:xfrm>
                <a:off x="8484053" y="15709817"/>
                <a:ext cx="646857" cy="94998"/>
              </a:xfrm>
              <a:custGeom>
                <a:avLst/>
                <a:gdLst>
                  <a:gd name="connsiteX0" fmla="*/ 115443 w 115443"/>
                  <a:gd name="connsiteY0" fmla="*/ 8477 h 16954"/>
                  <a:gd name="connsiteX1" fmla="*/ 57721 w 115443"/>
                  <a:gd name="connsiteY1" fmla="*/ 16954 h 16954"/>
                  <a:gd name="connsiteX2" fmla="*/ 0 w 115443"/>
                  <a:gd name="connsiteY2" fmla="*/ 8477 h 16954"/>
                  <a:gd name="connsiteX3" fmla="*/ 57721 w 115443"/>
                  <a:gd name="connsiteY3" fmla="*/ 0 h 16954"/>
                  <a:gd name="connsiteX4" fmla="*/ 115443 w 115443"/>
                  <a:gd name="connsiteY4" fmla="*/ 8477 h 1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443" h="16954">
                    <a:moveTo>
                      <a:pt x="115443" y="8477"/>
                    </a:moveTo>
                    <a:cubicBezTo>
                      <a:pt x="115443" y="13144"/>
                      <a:pt x="89630" y="16954"/>
                      <a:pt x="57721" y="16954"/>
                    </a:cubicBezTo>
                    <a:cubicBezTo>
                      <a:pt x="25813" y="16954"/>
                      <a:pt x="0" y="13144"/>
                      <a:pt x="0" y="8477"/>
                    </a:cubicBezTo>
                    <a:cubicBezTo>
                      <a:pt x="0" y="3810"/>
                      <a:pt x="25908" y="0"/>
                      <a:pt x="57721" y="0"/>
                    </a:cubicBezTo>
                    <a:cubicBezTo>
                      <a:pt x="89535" y="0"/>
                      <a:pt x="115443" y="3810"/>
                      <a:pt x="115443" y="8477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8968CFB4-7D81-3E4B-86ED-5119BC7B28CD}"/>
                  </a:ext>
                </a:extLst>
              </p:cNvPr>
              <p:cNvSpPr/>
              <p:nvPr/>
            </p:nvSpPr>
            <p:spPr>
              <a:xfrm>
                <a:off x="7304551" y="13757503"/>
                <a:ext cx="3028268" cy="3028268"/>
              </a:xfrm>
              <a:custGeom>
                <a:avLst/>
                <a:gdLst>
                  <a:gd name="connsiteX0" fmla="*/ 270224 w 540448"/>
                  <a:gd name="connsiteY0" fmla="*/ 0 h 540448"/>
                  <a:gd name="connsiteX1" fmla="*/ 241078 w 540448"/>
                  <a:gd name="connsiteY1" fmla="*/ 1619 h 540448"/>
                  <a:gd name="connsiteX2" fmla="*/ 429282 w 540448"/>
                  <a:gd name="connsiteY2" fmla="*/ 241078 h 540448"/>
                  <a:gd name="connsiteX3" fmla="*/ 189824 w 540448"/>
                  <a:gd name="connsiteY3" fmla="*/ 429282 h 540448"/>
                  <a:gd name="connsiteX4" fmla="*/ 1619 w 540448"/>
                  <a:gd name="connsiteY4" fmla="*/ 241078 h 540448"/>
                  <a:gd name="connsiteX5" fmla="*/ 0 w 540448"/>
                  <a:gd name="connsiteY5" fmla="*/ 270129 h 540448"/>
                  <a:gd name="connsiteX6" fmla="*/ 270129 w 540448"/>
                  <a:gd name="connsiteY6" fmla="*/ 540449 h 540448"/>
                  <a:gd name="connsiteX7" fmla="*/ 540448 w 540448"/>
                  <a:gd name="connsiteY7" fmla="*/ 270320 h 540448"/>
                  <a:gd name="connsiteX8" fmla="*/ 270319 w 540448"/>
                  <a:gd name="connsiteY8" fmla="*/ 0 h 540448"/>
                  <a:gd name="connsiteX9" fmla="*/ 270224 w 540448"/>
                  <a:gd name="connsiteY9" fmla="*/ 0 h 540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40448" h="540448">
                    <a:moveTo>
                      <a:pt x="270224" y="0"/>
                    </a:moveTo>
                    <a:cubicBezTo>
                      <a:pt x="260490" y="10"/>
                      <a:pt x="250755" y="552"/>
                      <a:pt x="241078" y="1619"/>
                    </a:cubicBezTo>
                    <a:cubicBezTo>
                      <a:pt x="359169" y="15773"/>
                      <a:pt x="443436" y="122987"/>
                      <a:pt x="429282" y="241078"/>
                    </a:cubicBezTo>
                    <a:cubicBezTo>
                      <a:pt x="415128" y="359169"/>
                      <a:pt x="307915" y="443436"/>
                      <a:pt x="189824" y="429282"/>
                    </a:cubicBezTo>
                    <a:cubicBezTo>
                      <a:pt x="91192" y="417462"/>
                      <a:pt x="13440" y="339709"/>
                      <a:pt x="1619" y="241078"/>
                    </a:cubicBezTo>
                    <a:cubicBezTo>
                      <a:pt x="552" y="250727"/>
                      <a:pt x="9" y="260423"/>
                      <a:pt x="0" y="270129"/>
                    </a:cubicBezTo>
                    <a:cubicBezTo>
                      <a:pt x="-57" y="419367"/>
                      <a:pt x="120891" y="540391"/>
                      <a:pt x="270129" y="540449"/>
                    </a:cubicBezTo>
                    <a:cubicBezTo>
                      <a:pt x="419367" y="540506"/>
                      <a:pt x="540391" y="419557"/>
                      <a:pt x="540448" y="270320"/>
                    </a:cubicBezTo>
                    <a:cubicBezTo>
                      <a:pt x="540506" y="121082"/>
                      <a:pt x="419557" y="57"/>
                      <a:pt x="270319" y="0"/>
                    </a:cubicBezTo>
                    <a:cubicBezTo>
                      <a:pt x="270291" y="0"/>
                      <a:pt x="270253" y="0"/>
                      <a:pt x="2702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3C3DBDAF-DC14-FF4A-98E4-B969B266627F}"/>
              </a:ext>
            </a:extLst>
          </p:cNvPr>
          <p:cNvGrpSpPr/>
          <p:nvPr/>
        </p:nvGrpSpPr>
        <p:grpSpPr>
          <a:xfrm>
            <a:off x="4468794" y="8669464"/>
            <a:ext cx="4565148" cy="2046476"/>
            <a:chOff x="2621229" y="10308317"/>
            <a:chExt cx="4565148" cy="2046476"/>
          </a:xfrm>
        </p:grpSpPr>
        <p:sp>
          <p:nvSpPr>
            <p:cNvPr id="283" name="CuadroTexto 395">
              <a:extLst>
                <a:ext uri="{FF2B5EF4-FFF2-40B4-BE49-F238E27FC236}">
                  <a16:creationId xmlns:a16="http://schemas.microsoft.com/office/drawing/2014/main" id="{29D8BE5C-487C-4D46-B77A-BE2929BB7A0F}"/>
                </a:ext>
              </a:extLst>
            </p:cNvPr>
            <p:cNvSpPr txBox="1"/>
            <p:nvPr/>
          </p:nvSpPr>
          <p:spPr>
            <a:xfrm flipH="1">
              <a:off x="2621229" y="10308317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Idea</a:t>
              </a:r>
            </a:p>
          </p:txBody>
        </p:sp>
        <p:sp>
          <p:nvSpPr>
            <p:cNvPr id="284" name="Rectangle 56">
              <a:extLst>
                <a:ext uri="{FF2B5EF4-FFF2-40B4-BE49-F238E27FC236}">
                  <a16:creationId xmlns:a16="http://schemas.microsoft.com/office/drawing/2014/main" id="{9FD0D302-9C42-D54D-897F-46E96B6A8C94}"/>
                </a:ext>
              </a:extLst>
            </p:cNvPr>
            <p:cNvSpPr/>
            <p:nvPr/>
          </p:nvSpPr>
          <p:spPr>
            <a:xfrm flipH="1">
              <a:off x="2621229" y="10969798"/>
              <a:ext cx="45651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F1F2B1F7-E8B8-B446-A509-1945F50A3C0D}"/>
              </a:ext>
            </a:extLst>
          </p:cNvPr>
          <p:cNvGrpSpPr/>
          <p:nvPr/>
        </p:nvGrpSpPr>
        <p:grpSpPr>
          <a:xfrm>
            <a:off x="9362794" y="9976184"/>
            <a:ext cx="4565148" cy="2046476"/>
            <a:chOff x="2621229" y="10308317"/>
            <a:chExt cx="4565148" cy="2046476"/>
          </a:xfrm>
        </p:grpSpPr>
        <p:sp>
          <p:nvSpPr>
            <p:cNvPr id="286" name="CuadroTexto 395">
              <a:extLst>
                <a:ext uri="{FF2B5EF4-FFF2-40B4-BE49-F238E27FC236}">
                  <a16:creationId xmlns:a16="http://schemas.microsoft.com/office/drawing/2014/main" id="{A4FA2CE5-C1D7-7147-B551-B550B5B9150F}"/>
                </a:ext>
              </a:extLst>
            </p:cNvPr>
            <p:cNvSpPr txBox="1"/>
            <p:nvPr/>
          </p:nvSpPr>
          <p:spPr>
            <a:xfrm flipH="1">
              <a:off x="2621229" y="10308317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Success</a:t>
              </a:r>
            </a:p>
          </p:txBody>
        </p:sp>
        <p:sp>
          <p:nvSpPr>
            <p:cNvPr id="287" name="Rectangle 56">
              <a:extLst>
                <a:ext uri="{FF2B5EF4-FFF2-40B4-BE49-F238E27FC236}">
                  <a16:creationId xmlns:a16="http://schemas.microsoft.com/office/drawing/2014/main" id="{A038F83D-24EE-E24A-B8AD-D44FEA850A1B}"/>
                </a:ext>
              </a:extLst>
            </p:cNvPr>
            <p:cNvSpPr/>
            <p:nvPr/>
          </p:nvSpPr>
          <p:spPr>
            <a:xfrm flipH="1">
              <a:off x="2621229" y="10969798"/>
              <a:ext cx="45651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7C20C0D7-AAC8-264D-9735-1B3D6DE4B761}"/>
              </a:ext>
            </a:extLst>
          </p:cNvPr>
          <p:cNvGrpSpPr/>
          <p:nvPr/>
        </p:nvGrpSpPr>
        <p:grpSpPr>
          <a:xfrm>
            <a:off x="14092509" y="7947944"/>
            <a:ext cx="4565148" cy="2046476"/>
            <a:chOff x="2621229" y="10308317"/>
            <a:chExt cx="4565148" cy="2046476"/>
          </a:xfrm>
        </p:grpSpPr>
        <p:sp>
          <p:nvSpPr>
            <p:cNvPr id="289" name="CuadroTexto 395">
              <a:extLst>
                <a:ext uri="{FF2B5EF4-FFF2-40B4-BE49-F238E27FC236}">
                  <a16:creationId xmlns:a16="http://schemas.microsoft.com/office/drawing/2014/main" id="{51C7F950-AB1C-0A4D-9E12-7109C40A6473}"/>
                </a:ext>
              </a:extLst>
            </p:cNvPr>
            <p:cNvSpPr txBox="1"/>
            <p:nvPr/>
          </p:nvSpPr>
          <p:spPr>
            <a:xfrm flipH="1">
              <a:off x="2621229" y="10308317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Business</a:t>
              </a:r>
            </a:p>
          </p:txBody>
        </p:sp>
        <p:sp>
          <p:nvSpPr>
            <p:cNvPr id="290" name="Rectangle 56">
              <a:extLst>
                <a:ext uri="{FF2B5EF4-FFF2-40B4-BE49-F238E27FC236}">
                  <a16:creationId xmlns:a16="http://schemas.microsoft.com/office/drawing/2014/main" id="{C97A194C-6DF2-394B-9D63-49B1CDFE35F5}"/>
                </a:ext>
              </a:extLst>
            </p:cNvPr>
            <p:cNvSpPr/>
            <p:nvPr/>
          </p:nvSpPr>
          <p:spPr>
            <a:xfrm flipH="1">
              <a:off x="2621229" y="10969798"/>
              <a:ext cx="45651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A2D7AEC0-C7A3-0F4F-A967-B8A7D37128E5}"/>
              </a:ext>
            </a:extLst>
          </p:cNvPr>
          <p:cNvGrpSpPr/>
          <p:nvPr/>
        </p:nvGrpSpPr>
        <p:grpSpPr>
          <a:xfrm>
            <a:off x="18588560" y="8417914"/>
            <a:ext cx="4565148" cy="2046476"/>
            <a:chOff x="2621229" y="10308317"/>
            <a:chExt cx="4565148" cy="2046476"/>
          </a:xfrm>
        </p:grpSpPr>
        <p:sp>
          <p:nvSpPr>
            <p:cNvPr id="292" name="CuadroTexto 395">
              <a:extLst>
                <a:ext uri="{FF2B5EF4-FFF2-40B4-BE49-F238E27FC236}">
                  <a16:creationId xmlns:a16="http://schemas.microsoft.com/office/drawing/2014/main" id="{6509812F-CB33-384B-B250-91D86ABC262E}"/>
                </a:ext>
              </a:extLst>
            </p:cNvPr>
            <p:cNvSpPr txBox="1"/>
            <p:nvPr/>
          </p:nvSpPr>
          <p:spPr>
            <a:xfrm flipH="1">
              <a:off x="2621229" y="10308317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Research</a:t>
              </a:r>
            </a:p>
          </p:txBody>
        </p:sp>
        <p:sp>
          <p:nvSpPr>
            <p:cNvPr id="293" name="Rectangle 56">
              <a:extLst>
                <a:ext uri="{FF2B5EF4-FFF2-40B4-BE49-F238E27FC236}">
                  <a16:creationId xmlns:a16="http://schemas.microsoft.com/office/drawing/2014/main" id="{2C435C67-49FC-8C48-B642-5C2E3C9C91B2}"/>
                </a:ext>
              </a:extLst>
            </p:cNvPr>
            <p:cNvSpPr/>
            <p:nvPr/>
          </p:nvSpPr>
          <p:spPr>
            <a:xfrm flipH="1">
              <a:off x="2621229" y="10969798"/>
              <a:ext cx="45651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7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0974" y="1022190"/>
            <a:ext cx="11275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CD3B40-5BBA-8943-8CFB-E0B504C8EB34}"/>
              </a:ext>
            </a:extLst>
          </p:cNvPr>
          <p:cNvGrpSpPr/>
          <p:nvPr/>
        </p:nvGrpSpPr>
        <p:grpSpPr>
          <a:xfrm>
            <a:off x="3057118" y="4692479"/>
            <a:ext cx="4418301" cy="8001331"/>
            <a:chOff x="3171419" y="5395012"/>
            <a:chExt cx="4225494" cy="765216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861BFE7-E34D-C749-BECF-0EA29DCAE2C6}"/>
                </a:ext>
              </a:extLst>
            </p:cNvPr>
            <p:cNvSpPr/>
            <p:nvPr/>
          </p:nvSpPr>
          <p:spPr>
            <a:xfrm>
              <a:off x="3171419" y="8821687"/>
              <a:ext cx="4225494" cy="42254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0E0697-1640-7B44-A9D7-D820B25C1A10}"/>
                </a:ext>
              </a:extLst>
            </p:cNvPr>
            <p:cNvSpPr/>
            <p:nvPr/>
          </p:nvSpPr>
          <p:spPr>
            <a:xfrm>
              <a:off x="4317664" y="5638347"/>
              <a:ext cx="1933006" cy="38661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14F45840-89AA-3347-8B69-C901430FB4D4}"/>
                </a:ext>
              </a:extLst>
            </p:cNvPr>
            <p:cNvSpPr/>
            <p:nvPr/>
          </p:nvSpPr>
          <p:spPr>
            <a:xfrm>
              <a:off x="4018578" y="5395012"/>
              <a:ext cx="2531178" cy="4459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4D5E8BC-37A7-AD48-92A5-9BB18E654249}"/>
                </a:ext>
              </a:extLst>
            </p:cNvPr>
            <p:cNvSpPr/>
            <p:nvPr/>
          </p:nvSpPr>
          <p:spPr>
            <a:xfrm>
              <a:off x="3367394" y="11011760"/>
              <a:ext cx="3833550" cy="1843353"/>
            </a:xfrm>
            <a:custGeom>
              <a:avLst/>
              <a:gdLst>
                <a:gd name="connsiteX0" fmla="*/ 1951449 w 1951449"/>
                <a:gd name="connsiteY0" fmla="*/ 0 h 938349"/>
                <a:gd name="connsiteX1" fmla="*/ 1948388 w 1951449"/>
                <a:gd name="connsiteY1" fmla="*/ 60604 h 938349"/>
                <a:gd name="connsiteX2" fmla="*/ 975724 w 1951449"/>
                <a:gd name="connsiteY2" fmla="*/ 938349 h 938349"/>
                <a:gd name="connsiteX3" fmla="*/ 3060 w 1951449"/>
                <a:gd name="connsiteY3" fmla="*/ 60604 h 938349"/>
                <a:gd name="connsiteX4" fmla="*/ 0 w 1951449"/>
                <a:gd name="connsiteY4" fmla="*/ 0 h 938349"/>
                <a:gd name="connsiteX5" fmla="*/ 80540 w 1951449"/>
                <a:gd name="connsiteY5" fmla="*/ 68437 h 938349"/>
                <a:gd name="connsiteX6" fmla="*/ 975724 w 1951449"/>
                <a:gd name="connsiteY6" fmla="*/ 354802 h 938349"/>
                <a:gd name="connsiteX7" fmla="*/ 1870909 w 1951449"/>
                <a:gd name="connsiteY7" fmla="*/ 68437 h 938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1449" h="938349">
                  <a:moveTo>
                    <a:pt x="1951449" y="0"/>
                  </a:moveTo>
                  <a:lnTo>
                    <a:pt x="1948388" y="60604"/>
                  </a:lnTo>
                  <a:cubicBezTo>
                    <a:pt x="1898320" y="553620"/>
                    <a:pt x="1481951" y="938349"/>
                    <a:pt x="975724" y="938349"/>
                  </a:cubicBezTo>
                  <a:cubicBezTo>
                    <a:pt x="469498" y="938349"/>
                    <a:pt x="53129" y="553620"/>
                    <a:pt x="3060" y="60604"/>
                  </a:cubicBezTo>
                  <a:lnTo>
                    <a:pt x="0" y="0"/>
                  </a:lnTo>
                  <a:lnTo>
                    <a:pt x="80540" y="68437"/>
                  </a:lnTo>
                  <a:cubicBezTo>
                    <a:pt x="309637" y="245368"/>
                    <a:pt x="626133" y="354802"/>
                    <a:pt x="975724" y="354802"/>
                  </a:cubicBezTo>
                  <a:cubicBezTo>
                    <a:pt x="1325316" y="354802"/>
                    <a:pt x="1641811" y="245368"/>
                    <a:pt x="1870909" y="68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96EE81A2-C88C-6345-BFC9-DBE1C963AAE9}"/>
                </a:ext>
              </a:extLst>
            </p:cNvPr>
            <p:cNvSpPr/>
            <p:nvPr/>
          </p:nvSpPr>
          <p:spPr>
            <a:xfrm>
              <a:off x="3363487" y="9891699"/>
              <a:ext cx="3841359" cy="1817057"/>
            </a:xfrm>
            <a:custGeom>
              <a:avLst/>
              <a:gdLst>
                <a:gd name="connsiteX0" fmla="*/ 1798074 w 1955424"/>
                <a:gd name="connsiteY0" fmla="*/ 0 h 924963"/>
                <a:gd name="connsiteX1" fmla="*/ 1837419 w 1955424"/>
                <a:gd name="connsiteY1" fmla="*/ 64764 h 924963"/>
                <a:gd name="connsiteX2" fmla="*/ 1955424 w 1955424"/>
                <a:gd name="connsiteY2" fmla="*/ 530799 h 924963"/>
                <a:gd name="connsiteX3" fmla="*/ 1953436 w 1955424"/>
                <a:gd name="connsiteY3" fmla="*/ 570161 h 924963"/>
                <a:gd name="connsiteX4" fmla="*/ 1872897 w 1955424"/>
                <a:gd name="connsiteY4" fmla="*/ 638598 h 924963"/>
                <a:gd name="connsiteX5" fmla="*/ 977712 w 1955424"/>
                <a:gd name="connsiteY5" fmla="*/ 924963 h 924963"/>
                <a:gd name="connsiteX6" fmla="*/ 82527 w 1955424"/>
                <a:gd name="connsiteY6" fmla="*/ 638598 h 924963"/>
                <a:gd name="connsiteX7" fmla="*/ 1988 w 1955424"/>
                <a:gd name="connsiteY7" fmla="*/ 570161 h 924963"/>
                <a:gd name="connsiteX8" fmla="*/ 0 w 1955424"/>
                <a:gd name="connsiteY8" fmla="*/ 530799 h 924963"/>
                <a:gd name="connsiteX9" fmla="*/ 118005 w 1955424"/>
                <a:gd name="connsiteY9" fmla="*/ 64764 h 924963"/>
                <a:gd name="connsiteX10" fmla="*/ 157350 w 1955424"/>
                <a:gd name="connsiteY10" fmla="*/ 0 h 924963"/>
                <a:gd name="connsiteX11" fmla="*/ 172430 w 1955424"/>
                <a:gd name="connsiteY11" fmla="*/ 10585 h 924963"/>
                <a:gd name="connsiteX12" fmla="*/ 977712 w 1955424"/>
                <a:gd name="connsiteY12" fmla="*/ 233846 h 924963"/>
                <a:gd name="connsiteX13" fmla="*/ 1782994 w 1955424"/>
                <a:gd name="connsiteY13" fmla="*/ 10585 h 924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5424" h="924963">
                  <a:moveTo>
                    <a:pt x="1798074" y="0"/>
                  </a:moveTo>
                  <a:lnTo>
                    <a:pt x="1837419" y="64764"/>
                  </a:lnTo>
                  <a:cubicBezTo>
                    <a:pt x="1912676" y="203299"/>
                    <a:pt x="1955424" y="362057"/>
                    <a:pt x="1955424" y="530799"/>
                  </a:cubicBezTo>
                  <a:lnTo>
                    <a:pt x="1953436" y="570161"/>
                  </a:lnTo>
                  <a:lnTo>
                    <a:pt x="1872897" y="638598"/>
                  </a:lnTo>
                  <a:cubicBezTo>
                    <a:pt x="1643799" y="815529"/>
                    <a:pt x="1327303" y="924963"/>
                    <a:pt x="977712" y="924963"/>
                  </a:cubicBezTo>
                  <a:cubicBezTo>
                    <a:pt x="628121" y="924963"/>
                    <a:pt x="311625" y="815529"/>
                    <a:pt x="82527" y="638598"/>
                  </a:cubicBezTo>
                  <a:lnTo>
                    <a:pt x="1988" y="570161"/>
                  </a:lnTo>
                  <a:lnTo>
                    <a:pt x="0" y="530799"/>
                  </a:lnTo>
                  <a:cubicBezTo>
                    <a:pt x="0" y="362057"/>
                    <a:pt x="42748" y="203299"/>
                    <a:pt x="118005" y="64764"/>
                  </a:cubicBezTo>
                  <a:lnTo>
                    <a:pt x="157350" y="0"/>
                  </a:lnTo>
                  <a:lnTo>
                    <a:pt x="172430" y="10585"/>
                  </a:lnTo>
                  <a:cubicBezTo>
                    <a:pt x="391266" y="150061"/>
                    <a:pt x="671819" y="233846"/>
                    <a:pt x="977712" y="233846"/>
                  </a:cubicBezTo>
                  <a:cubicBezTo>
                    <a:pt x="1283605" y="233846"/>
                    <a:pt x="1564158" y="150061"/>
                    <a:pt x="1782994" y="105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2B8D07B8-E3EC-1641-886B-0B2B2053F90F}"/>
                </a:ext>
              </a:extLst>
            </p:cNvPr>
            <p:cNvSpPr/>
            <p:nvPr/>
          </p:nvSpPr>
          <p:spPr>
            <a:xfrm>
              <a:off x="3672593" y="7633312"/>
              <a:ext cx="3223142" cy="2717769"/>
            </a:xfrm>
            <a:custGeom>
              <a:avLst/>
              <a:gdLst>
                <a:gd name="connsiteX0" fmla="*/ 553567 w 1640724"/>
                <a:gd name="connsiteY0" fmla="*/ 0 h 1383466"/>
                <a:gd name="connsiteX1" fmla="*/ 1087158 w 1640724"/>
                <a:gd name="connsiteY1" fmla="*/ 0 h 1383466"/>
                <a:gd name="connsiteX2" fmla="*/ 1220560 w 1640724"/>
                <a:gd name="connsiteY2" fmla="*/ 133402 h 1383466"/>
                <a:gd name="connsiteX3" fmla="*/ 1220560 w 1640724"/>
                <a:gd name="connsiteY3" fmla="*/ 789986 h 1383466"/>
                <a:gd name="connsiteX4" fmla="*/ 1286397 w 1640724"/>
                <a:gd name="connsiteY4" fmla="*/ 820713 h 1383466"/>
                <a:gd name="connsiteX5" fmla="*/ 1631096 w 1640724"/>
                <a:gd name="connsiteY5" fmla="*/ 1133772 h 1383466"/>
                <a:gd name="connsiteX6" fmla="*/ 1640724 w 1640724"/>
                <a:gd name="connsiteY6" fmla="*/ 1149620 h 1383466"/>
                <a:gd name="connsiteX7" fmla="*/ 1625644 w 1640724"/>
                <a:gd name="connsiteY7" fmla="*/ 1160205 h 1383466"/>
                <a:gd name="connsiteX8" fmla="*/ 820362 w 1640724"/>
                <a:gd name="connsiteY8" fmla="*/ 1383466 h 1383466"/>
                <a:gd name="connsiteX9" fmla="*/ 15080 w 1640724"/>
                <a:gd name="connsiteY9" fmla="*/ 1160205 h 1383466"/>
                <a:gd name="connsiteX10" fmla="*/ 0 w 1640724"/>
                <a:gd name="connsiteY10" fmla="*/ 1149620 h 1383466"/>
                <a:gd name="connsiteX11" fmla="*/ 9628 w 1640724"/>
                <a:gd name="connsiteY11" fmla="*/ 1133772 h 1383466"/>
                <a:gd name="connsiteX12" fmla="*/ 354327 w 1640724"/>
                <a:gd name="connsiteY12" fmla="*/ 820713 h 1383466"/>
                <a:gd name="connsiteX13" fmla="*/ 420165 w 1640724"/>
                <a:gd name="connsiteY13" fmla="*/ 789985 h 1383466"/>
                <a:gd name="connsiteX14" fmla="*/ 420165 w 1640724"/>
                <a:gd name="connsiteY14" fmla="*/ 133402 h 1383466"/>
                <a:gd name="connsiteX15" fmla="*/ 553567 w 1640724"/>
                <a:gd name="connsiteY15" fmla="*/ 0 h 138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40724" h="1383466">
                  <a:moveTo>
                    <a:pt x="553567" y="0"/>
                  </a:moveTo>
                  <a:lnTo>
                    <a:pt x="1087158" y="0"/>
                  </a:lnTo>
                  <a:cubicBezTo>
                    <a:pt x="1160834" y="0"/>
                    <a:pt x="1220560" y="59726"/>
                    <a:pt x="1220560" y="133402"/>
                  </a:cubicBezTo>
                  <a:lnTo>
                    <a:pt x="1220560" y="789986"/>
                  </a:lnTo>
                  <a:lnTo>
                    <a:pt x="1286397" y="820713"/>
                  </a:lnTo>
                  <a:cubicBezTo>
                    <a:pt x="1424933" y="895970"/>
                    <a:pt x="1543245" y="1003736"/>
                    <a:pt x="1631096" y="1133772"/>
                  </a:cubicBezTo>
                  <a:lnTo>
                    <a:pt x="1640724" y="1149620"/>
                  </a:lnTo>
                  <a:lnTo>
                    <a:pt x="1625644" y="1160205"/>
                  </a:lnTo>
                  <a:cubicBezTo>
                    <a:pt x="1406808" y="1299681"/>
                    <a:pt x="1126255" y="1383466"/>
                    <a:pt x="820362" y="1383466"/>
                  </a:cubicBezTo>
                  <a:cubicBezTo>
                    <a:pt x="514469" y="1383466"/>
                    <a:pt x="233916" y="1299681"/>
                    <a:pt x="15080" y="1160205"/>
                  </a:cubicBezTo>
                  <a:lnTo>
                    <a:pt x="0" y="1149620"/>
                  </a:lnTo>
                  <a:lnTo>
                    <a:pt x="9628" y="1133772"/>
                  </a:lnTo>
                  <a:cubicBezTo>
                    <a:pt x="97479" y="1003736"/>
                    <a:pt x="215791" y="895970"/>
                    <a:pt x="354327" y="820713"/>
                  </a:cubicBezTo>
                  <a:lnTo>
                    <a:pt x="420165" y="789985"/>
                  </a:lnTo>
                  <a:lnTo>
                    <a:pt x="420165" y="133402"/>
                  </a:lnTo>
                  <a:cubicBezTo>
                    <a:pt x="420165" y="59726"/>
                    <a:pt x="479891" y="0"/>
                    <a:pt x="553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A02191C-7694-A04D-944E-4AC0F2E2F68F}"/>
                </a:ext>
              </a:extLst>
            </p:cNvPr>
            <p:cNvSpPr/>
            <p:nvPr/>
          </p:nvSpPr>
          <p:spPr>
            <a:xfrm>
              <a:off x="5284162" y="7981032"/>
              <a:ext cx="340210" cy="340210"/>
            </a:xfrm>
            <a:prstGeom prst="ellipse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1349228-C2BF-7A4E-8383-9DBA9593551E}"/>
                </a:ext>
              </a:extLst>
            </p:cNvPr>
            <p:cNvSpPr/>
            <p:nvPr/>
          </p:nvSpPr>
          <p:spPr>
            <a:xfrm>
              <a:off x="4797881" y="9334373"/>
              <a:ext cx="211243" cy="192038"/>
            </a:xfrm>
            <a:prstGeom prst="ellipse">
              <a:avLst/>
            </a:prstGeom>
            <a:solidFill>
              <a:schemeClr val="bg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050F8AF-4C41-694B-B098-A0E8274C71C0}"/>
                </a:ext>
              </a:extLst>
            </p:cNvPr>
            <p:cNvSpPr/>
            <p:nvPr/>
          </p:nvSpPr>
          <p:spPr>
            <a:xfrm>
              <a:off x="5726980" y="10211426"/>
              <a:ext cx="281164" cy="281164"/>
            </a:xfrm>
            <a:prstGeom prst="ellipse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76DD60F-351F-2C42-9495-417A86155E77}"/>
                </a:ext>
              </a:extLst>
            </p:cNvPr>
            <p:cNvSpPr/>
            <p:nvPr/>
          </p:nvSpPr>
          <p:spPr>
            <a:xfrm>
              <a:off x="4214724" y="11421094"/>
              <a:ext cx="340210" cy="340210"/>
            </a:xfrm>
            <a:prstGeom prst="ellipse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EE084B0-F606-7544-8C47-B1F27E6B44F7}"/>
                </a:ext>
              </a:extLst>
            </p:cNvPr>
            <p:cNvSpPr/>
            <p:nvPr/>
          </p:nvSpPr>
          <p:spPr>
            <a:xfrm>
              <a:off x="4909152" y="11788101"/>
              <a:ext cx="211243" cy="192038"/>
            </a:xfrm>
            <a:prstGeom prst="ellipse">
              <a:avLst/>
            </a:prstGeom>
            <a:solidFill>
              <a:schemeClr val="bg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Right Arrow 2">
            <a:extLst>
              <a:ext uri="{FF2B5EF4-FFF2-40B4-BE49-F238E27FC236}">
                <a16:creationId xmlns:a16="http://schemas.microsoft.com/office/drawing/2014/main" id="{151A563E-43E8-7747-A07B-1C56803EB0AF}"/>
              </a:ext>
            </a:extLst>
          </p:cNvPr>
          <p:cNvSpPr/>
          <p:nvPr/>
        </p:nvSpPr>
        <p:spPr>
          <a:xfrm>
            <a:off x="8357045" y="5617905"/>
            <a:ext cx="1289061" cy="71748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C43EF44C-4073-CE4F-8361-1793927EDC07}"/>
              </a:ext>
            </a:extLst>
          </p:cNvPr>
          <p:cNvSpPr/>
          <p:nvPr/>
        </p:nvSpPr>
        <p:spPr>
          <a:xfrm>
            <a:off x="8357045" y="8053945"/>
            <a:ext cx="1289061" cy="71748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DA604B0D-7708-DA44-B659-01F2ACB5703B}"/>
              </a:ext>
            </a:extLst>
          </p:cNvPr>
          <p:cNvSpPr/>
          <p:nvPr/>
        </p:nvSpPr>
        <p:spPr>
          <a:xfrm>
            <a:off x="8357045" y="10473949"/>
            <a:ext cx="1289061" cy="71748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51B5C9-0785-3146-A2AC-76F8E1187D75}"/>
              </a:ext>
            </a:extLst>
          </p:cNvPr>
          <p:cNvGrpSpPr/>
          <p:nvPr/>
        </p:nvGrpSpPr>
        <p:grpSpPr>
          <a:xfrm>
            <a:off x="10012300" y="5626305"/>
            <a:ext cx="11308231" cy="1648188"/>
            <a:chOff x="1952689" y="4656435"/>
            <a:chExt cx="11308231" cy="164818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09FBCB1-86C4-C749-9AD3-18F7BA426660}"/>
                </a:ext>
              </a:extLst>
            </p:cNvPr>
            <p:cNvSpPr txBox="1"/>
            <p:nvPr/>
          </p:nvSpPr>
          <p:spPr>
            <a:xfrm>
              <a:off x="1952689" y="5305503"/>
              <a:ext cx="11308231" cy="999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advice, promotions only work as well. To get your company’s name out there.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A1AAC56-F0AA-2D48-9843-D0D4E72C32CF}"/>
                </a:ext>
              </a:extLst>
            </p:cNvPr>
            <p:cNvSpPr/>
            <p:nvPr/>
          </p:nvSpPr>
          <p:spPr>
            <a:xfrm>
              <a:off x="1952690" y="4656435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1. Idea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05574FF-8A0B-B746-A821-642258C3AD66}"/>
              </a:ext>
            </a:extLst>
          </p:cNvPr>
          <p:cNvGrpSpPr/>
          <p:nvPr/>
        </p:nvGrpSpPr>
        <p:grpSpPr>
          <a:xfrm>
            <a:off x="10012300" y="8123014"/>
            <a:ext cx="11308231" cy="1648188"/>
            <a:chOff x="1952689" y="4656435"/>
            <a:chExt cx="11308231" cy="164818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4E66F64-19AD-6943-B49F-36E36CE13566}"/>
                </a:ext>
              </a:extLst>
            </p:cNvPr>
            <p:cNvSpPr txBox="1"/>
            <p:nvPr/>
          </p:nvSpPr>
          <p:spPr>
            <a:xfrm>
              <a:off x="1952689" y="5305503"/>
              <a:ext cx="11308231" cy="999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advice, promotions only work as well. To get your company’s name out there.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DB5173F-1D00-4D42-A6BA-491E9EFAEC19}"/>
                </a:ext>
              </a:extLst>
            </p:cNvPr>
            <p:cNvSpPr/>
            <p:nvPr/>
          </p:nvSpPr>
          <p:spPr>
            <a:xfrm>
              <a:off x="1952690" y="4656435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2. Success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9753945-AEFC-2443-8949-FBDB2C38CEC8}"/>
              </a:ext>
            </a:extLst>
          </p:cNvPr>
          <p:cNvGrpSpPr/>
          <p:nvPr/>
        </p:nvGrpSpPr>
        <p:grpSpPr>
          <a:xfrm>
            <a:off x="10012300" y="10511476"/>
            <a:ext cx="11308231" cy="1648188"/>
            <a:chOff x="1952689" y="4656435"/>
            <a:chExt cx="11308231" cy="1648188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0ED6A9B-F57A-9343-B86A-3D68A83B57BC}"/>
                </a:ext>
              </a:extLst>
            </p:cNvPr>
            <p:cNvSpPr txBox="1"/>
            <p:nvPr/>
          </p:nvSpPr>
          <p:spPr>
            <a:xfrm>
              <a:off x="1952689" y="5305503"/>
              <a:ext cx="11308231" cy="999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advice, promotions only work as well. To get your company’s name out there.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8DD1BCE-EDEC-5346-93E4-EB2F6D1AA385}"/>
                </a:ext>
              </a:extLst>
            </p:cNvPr>
            <p:cNvSpPr/>
            <p:nvPr/>
          </p:nvSpPr>
          <p:spPr>
            <a:xfrm>
              <a:off x="1952690" y="4656435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3. Research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23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0974" y="1022190"/>
            <a:ext cx="11275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041F07-65D3-354E-9BBB-871E92994C0A}"/>
              </a:ext>
            </a:extLst>
          </p:cNvPr>
          <p:cNvGrpSpPr/>
          <p:nvPr/>
        </p:nvGrpSpPr>
        <p:grpSpPr>
          <a:xfrm>
            <a:off x="2513426" y="4797680"/>
            <a:ext cx="19350798" cy="7645652"/>
            <a:chOff x="2865661" y="4732366"/>
            <a:chExt cx="19350798" cy="76456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15BACA8-AD4F-E843-8A57-78418F4F1E10}"/>
                </a:ext>
              </a:extLst>
            </p:cNvPr>
            <p:cNvGrpSpPr/>
            <p:nvPr/>
          </p:nvGrpSpPr>
          <p:grpSpPr>
            <a:xfrm>
              <a:off x="3562365" y="4732366"/>
              <a:ext cx="3842568" cy="5645598"/>
              <a:chOff x="3881721" y="4325815"/>
              <a:chExt cx="4395990" cy="6458700"/>
            </a:xfrm>
          </p:grpSpPr>
          <p:graphicFrame>
            <p:nvGraphicFramePr>
              <p:cNvPr id="55" name="Chart 54">
                <a:extLst>
                  <a:ext uri="{FF2B5EF4-FFF2-40B4-BE49-F238E27FC236}">
                    <a16:creationId xmlns:a16="http://schemas.microsoft.com/office/drawing/2014/main" id="{B0C6555A-ADD9-CE42-A3DE-1043823F2F2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0116496"/>
                  </p:ext>
                </p:extLst>
              </p:nvPr>
            </p:nvGraphicFramePr>
            <p:xfrm>
              <a:off x="3881721" y="6984396"/>
              <a:ext cx="4395990" cy="380011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56" name="Freeform: Shape 36">
                <a:extLst>
                  <a:ext uri="{FF2B5EF4-FFF2-40B4-BE49-F238E27FC236}">
                    <a16:creationId xmlns:a16="http://schemas.microsoft.com/office/drawing/2014/main" id="{B174126F-217A-FA44-A941-470035F94ABE}"/>
                  </a:ext>
                </a:extLst>
              </p:cNvPr>
              <p:cNvSpPr/>
              <p:nvPr/>
            </p:nvSpPr>
            <p:spPr>
              <a:xfrm>
                <a:off x="4700504" y="7589557"/>
                <a:ext cx="3057151" cy="390317"/>
              </a:xfrm>
              <a:custGeom>
                <a:avLst/>
                <a:gdLst>
                  <a:gd name="connsiteX0" fmla="*/ 1255031 w 1863434"/>
                  <a:gd name="connsiteY0" fmla="*/ 0 h 250963"/>
                  <a:gd name="connsiteX1" fmla="*/ 1742453 w 1863434"/>
                  <a:gd name="connsiteY1" fmla="*/ 91391 h 250963"/>
                  <a:gd name="connsiteX2" fmla="*/ 1863434 w 1863434"/>
                  <a:gd name="connsiteY2" fmla="*/ 135190 h 250963"/>
                  <a:gd name="connsiteX3" fmla="*/ 1863434 w 1863434"/>
                  <a:gd name="connsiteY3" fmla="*/ 250963 h 250963"/>
                  <a:gd name="connsiteX4" fmla="*/ 0 w 1863434"/>
                  <a:gd name="connsiteY4" fmla="*/ 250963 h 250963"/>
                  <a:gd name="connsiteX5" fmla="*/ 0 w 1863434"/>
                  <a:gd name="connsiteY5" fmla="*/ 187404 h 250963"/>
                  <a:gd name="connsiteX6" fmla="*/ 213669 w 1863434"/>
                  <a:gd name="connsiteY6" fmla="*/ 174835 h 250963"/>
                  <a:gd name="connsiteX7" fmla="*/ 685196 w 1863434"/>
                  <a:gd name="connsiteY7" fmla="*/ 84769 h 250963"/>
                  <a:gd name="connsiteX8" fmla="*/ 1255031 w 1863434"/>
                  <a:gd name="connsiteY8" fmla="*/ 0 h 25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3434" h="250963">
                    <a:moveTo>
                      <a:pt x="1255031" y="0"/>
                    </a:moveTo>
                    <a:cubicBezTo>
                      <a:pt x="1428101" y="0"/>
                      <a:pt x="1603820" y="45033"/>
                      <a:pt x="1742453" y="91391"/>
                    </a:cubicBezTo>
                    <a:lnTo>
                      <a:pt x="1863434" y="135190"/>
                    </a:lnTo>
                    <a:lnTo>
                      <a:pt x="1863434" y="250963"/>
                    </a:lnTo>
                    <a:lnTo>
                      <a:pt x="0" y="250963"/>
                    </a:lnTo>
                    <a:lnTo>
                      <a:pt x="0" y="187404"/>
                    </a:lnTo>
                    <a:lnTo>
                      <a:pt x="213669" y="174835"/>
                    </a:lnTo>
                    <a:cubicBezTo>
                      <a:pt x="418527" y="155409"/>
                      <a:pt x="554511" y="120089"/>
                      <a:pt x="685196" y="84769"/>
                    </a:cubicBezTo>
                    <a:cubicBezTo>
                      <a:pt x="845315" y="42384"/>
                      <a:pt x="1000725" y="0"/>
                      <a:pt x="1255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70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37">
                <a:extLst>
                  <a:ext uri="{FF2B5EF4-FFF2-40B4-BE49-F238E27FC236}">
                    <a16:creationId xmlns:a16="http://schemas.microsoft.com/office/drawing/2014/main" id="{11363102-D88D-F046-B270-81BE7773ED00}"/>
                  </a:ext>
                </a:extLst>
              </p:cNvPr>
              <p:cNvSpPr/>
              <p:nvPr/>
            </p:nvSpPr>
            <p:spPr>
              <a:xfrm>
                <a:off x="5272879" y="5204745"/>
                <a:ext cx="878930" cy="878930"/>
              </a:xfrm>
              <a:custGeom>
                <a:avLst/>
                <a:gdLst>
                  <a:gd name="connsiteX0" fmla="*/ 565126 w 565126"/>
                  <a:gd name="connsiteY0" fmla="*/ 282563 h 565126"/>
                  <a:gd name="connsiteX1" fmla="*/ 282563 w 565126"/>
                  <a:gd name="connsiteY1" fmla="*/ 565126 h 565126"/>
                  <a:gd name="connsiteX2" fmla="*/ 0 w 565126"/>
                  <a:gd name="connsiteY2" fmla="*/ 282563 h 565126"/>
                  <a:gd name="connsiteX3" fmla="*/ 282563 w 565126"/>
                  <a:gd name="connsiteY3" fmla="*/ 0 h 565126"/>
                  <a:gd name="connsiteX4" fmla="*/ 565126 w 565126"/>
                  <a:gd name="connsiteY4" fmla="*/ 282563 h 565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126" h="565126">
                    <a:moveTo>
                      <a:pt x="565126" y="282563"/>
                    </a:moveTo>
                    <a:cubicBezTo>
                      <a:pt x="565126" y="438618"/>
                      <a:pt x="438618" y="565126"/>
                      <a:pt x="282563" y="565126"/>
                    </a:cubicBezTo>
                    <a:cubicBezTo>
                      <a:pt x="126508" y="565126"/>
                      <a:pt x="0" y="438618"/>
                      <a:pt x="0" y="282563"/>
                    </a:cubicBezTo>
                    <a:cubicBezTo>
                      <a:pt x="0" y="126508"/>
                      <a:pt x="126508" y="0"/>
                      <a:pt x="282563" y="0"/>
                    </a:cubicBezTo>
                    <a:cubicBezTo>
                      <a:pt x="438618" y="0"/>
                      <a:pt x="565126" y="126508"/>
                      <a:pt x="565126" y="28256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70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38">
                <a:extLst>
                  <a:ext uri="{FF2B5EF4-FFF2-40B4-BE49-F238E27FC236}">
                    <a16:creationId xmlns:a16="http://schemas.microsoft.com/office/drawing/2014/main" id="{32FEB8BA-DB70-8746-B1E6-67ECE647EFB9}"/>
                  </a:ext>
                </a:extLst>
              </p:cNvPr>
              <p:cNvSpPr/>
              <p:nvPr/>
            </p:nvSpPr>
            <p:spPr>
              <a:xfrm>
                <a:off x="5272879" y="4325815"/>
                <a:ext cx="439464" cy="439464"/>
              </a:xfrm>
              <a:custGeom>
                <a:avLst/>
                <a:gdLst>
                  <a:gd name="connsiteX0" fmla="*/ 282563 w 282563"/>
                  <a:gd name="connsiteY0" fmla="*/ 141282 h 282563"/>
                  <a:gd name="connsiteX1" fmla="*/ 141282 w 282563"/>
                  <a:gd name="connsiteY1" fmla="*/ 282563 h 282563"/>
                  <a:gd name="connsiteX2" fmla="*/ 0 w 282563"/>
                  <a:gd name="connsiteY2" fmla="*/ 141282 h 282563"/>
                  <a:gd name="connsiteX3" fmla="*/ 141282 w 282563"/>
                  <a:gd name="connsiteY3" fmla="*/ 0 h 282563"/>
                  <a:gd name="connsiteX4" fmla="*/ 282563 w 282563"/>
                  <a:gd name="connsiteY4" fmla="*/ 141282 h 282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563" h="282563">
                    <a:moveTo>
                      <a:pt x="282563" y="141282"/>
                    </a:moveTo>
                    <a:cubicBezTo>
                      <a:pt x="282563" y="219309"/>
                      <a:pt x="219309" y="282563"/>
                      <a:pt x="141282" y="282563"/>
                    </a:cubicBezTo>
                    <a:cubicBezTo>
                      <a:pt x="63254" y="282563"/>
                      <a:pt x="0" y="219309"/>
                      <a:pt x="0" y="141282"/>
                    </a:cubicBezTo>
                    <a:cubicBezTo>
                      <a:pt x="0" y="63254"/>
                      <a:pt x="63254" y="0"/>
                      <a:pt x="141282" y="0"/>
                    </a:cubicBezTo>
                    <a:cubicBezTo>
                      <a:pt x="219309" y="0"/>
                      <a:pt x="282563" y="63254"/>
                      <a:pt x="282563" y="1412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70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39">
                <a:extLst>
                  <a:ext uri="{FF2B5EF4-FFF2-40B4-BE49-F238E27FC236}">
                    <a16:creationId xmlns:a16="http://schemas.microsoft.com/office/drawing/2014/main" id="{CF7D4B9F-BC98-3A45-A31B-0AF5D2688FAD}"/>
                  </a:ext>
                </a:extLst>
              </p:cNvPr>
              <p:cNvSpPr/>
              <p:nvPr/>
            </p:nvSpPr>
            <p:spPr>
              <a:xfrm>
                <a:off x="6518029" y="5644209"/>
                <a:ext cx="439464" cy="439464"/>
              </a:xfrm>
              <a:custGeom>
                <a:avLst/>
                <a:gdLst>
                  <a:gd name="connsiteX0" fmla="*/ 282563 w 282563"/>
                  <a:gd name="connsiteY0" fmla="*/ 141282 h 282563"/>
                  <a:gd name="connsiteX1" fmla="*/ 141282 w 282563"/>
                  <a:gd name="connsiteY1" fmla="*/ 282563 h 282563"/>
                  <a:gd name="connsiteX2" fmla="*/ 0 w 282563"/>
                  <a:gd name="connsiteY2" fmla="*/ 141282 h 282563"/>
                  <a:gd name="connsiteX3" fmla="*/ 141282 w 282563"/>
                  <a:gd name="connsiteY3" fmla="*/ 0 h 282563"/>
                  <a:gd name="connsiteX4" fmla="*/ 282563 w 282563"/>
                  <a:gd name="connsiteY4" fmla="*/ 141282 h 282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563" h="282563">
                    <a:moveTo>
                      <a:pt x="282563" y="141282"/>
                    </a:moveTo>
                    <a:cubicBezTo>
                      <a:pt x="282563" y="219309"/>
                      <a:pt x="219309" y="282563"/>
                      <a:pt x="141282" y="282563"/>
                    </a:cubicBezTo>
                    <a:cubicBezTo>
                      <a:pt x="63254" y="282563"/>
                      <a:pt x="0" y="219309"/>
                      <a:pt x="0" y="141282"/>
                    </a:cubicBezTo>
                    <a:cubicBezTo>
                      <a:pt x="0" y="63254"/>
                      <a:pt x="63254" y="0"/>
                      <a:pt x="141282" y="0"/>
                    </a:cubicBezTo>
                    <a:cubicBezTo>
                      <a:pt x="219309" y="0"/>
                      <a:pt x="282563" y="63254"/>
                      <a:pt x="282563" y="1412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70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40">
                <a:extLst>
                  <a:ext uri="{FF2B5EF4-FFF2-40B4-BE49-F238E27FC236}">
                    <a16:creationId xmlns:a16="http://schemas.microsoft.com/office/drawing/2014/main" id="{5712E055-687E-634B-9437-68B1DFFF313A}"/>
                  </a:ext>
                </a:extLst>
              </p:cNvPr>
              <p:cNvSpPr/>
              <p:nvPr/>
            </p:nvSpPr>
            <p:spPr>
              <a:xfrm>
                <a:off x="6591273" y="4618790"/>
                <a:ext cx="585951" cy="585953"/>
              </a:xfrm>
              <a:custGeom>
                <a:avLst/>
                <a:gdLst>
                  <a:gd name="connsiteX0" fmla="*/ 376751 w 376750"/>
                  <a:gd name="connsiteY0" fmla="*/ 188375 h 376750"/>
                  <a:gd name="connsiteX1" fmla="*/ 188375 w 376750"/>
                  <a:gd name="connsiteY1" fmla="*/ 376751 h 376750"/>
                  <a:gd name="connsiteX2" fmla="*/ 0 w 376750"/>
                  <a:gd name="connsiteY2" fmla="*/ 188375 h 376750"/>
                  <a:gd name="connsiteX3" fmla="*/ 188375 w 376750"/>
                  <a:gd name="connsiteY3" fmla="*/ 0 h 376750"/>
                  <a:gd name="connsiteX4" fmla="*/ 376751 w 376750"/>
                  <a:gd name="connsiteY4" fmla="*/ 188375 h 37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750" h="376750">
                    <a:moveTo>
                      <a:pt x="376751" y="188375"/>
                    </a:moveTo>
                    <a:cubicBezTo>
                      <a:pt x="376751" y="292412"/>
                      <a:pt x="292412" y="376751"/>
                      <a:pt x="188375" y="376751"/>
                    </a:cubicBezTo>
                    <a:cubicBezTo>
                      <a:pt x="84338" y="376751"/>
                      <a:pt x="0" y="292412"/>
                      <a:pt x="0" y="188375"/>
                    </a:cubicBezTo>
                    <a:cubicBezTo>
                      <a:pt x="0" y="84339"/>
                      <a:pt x="84338" y="0"/>
                      <a:pt x="188375" y="0"/>
                    </a:cubicBezTo>
                    <a:cubicBezTo>
                      <a:pt x="292412" y="0"/>
                      <a:pt x="376751" y="84339"/>
                      <a:pt x="376751" y="18837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70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41">
                <a:extLst>
                  <a:ext uri="{FF2B5EF4-FFF2-40B4-BE49-F238E27FC236}">
                    <a16:creationId xmlns:a16="http://schemas.microsoft.com/office/drawing/2014/main" id="{98D6902E-A274-6443-9774-2F0590BC1D61}"/>
                  </a:ext>
                </a:extLst>
              </p:cNvPr>
              <p:cNvSpPr/>
              <p:nvPr/>
            </p:nvSpPr>
            <p:spPr>
              <a:xfrm>
                <a:off x="4180451" y="6303405"/>
                <a:ext cx="4097260" cy="4467894"/>
              </a:xfrm>
              <a:custGeom>
                <a:avLst/>
                <a:gdLst>
                  <a:gd name="connsiteX0" fmla="*/ 313220 w 2634419"/>
                  <a:gd name="connsiteY0" fmla="*/ 188375 h 2872726"/>
                  <a:gd name="connsiteX1" fmla="*/ 374442 w 2634419"/>
                  <a:gd name="connsiteY1" fmla="*/ 423845 h 2872726"/>
                  <a:gd name="connsiteX2" fmla="*/ 374442 w 2634419"/>
                  <a:gd name="connsiteY2" fmla="*/ 430865 h 2872726"/>
                  <a:gd name="connsiteX3" fmla="*/ 374452 w 2634419"/>
                  <a:gd name="connsiteY3" fmla="*/ 449916 h 2872726"/>
                  <a:gd name="connsiteX4" fmla="*/ 375386 w 2634419"/>
                  <a:gd name="connsiteY4" fmla="*/ 449916 h 2872726"/>
                  <a:gd name="connsiteX5" fmla="*/ 375386 w 2634419"/>
                  <a:gd name="connsiteY5" fmla="*/ 840086 h 2872726"/>
                  <a:gd name="connsiteX6" fmla="*/ 375386 w 2634419"/>
                  <a:gd name="connsiteY6" fmla="*/ 2206944 h 2872726"/>
                  <a:gd name="connsiteX7" fmla="*/ 375386 w 2634419"/>
                  <a:gd name="connsiteY7" fmla="*/ 2208864 h 2872726"/>
                  <a:gd name="connsiteX8" fmla="*/ 375386 w 2634419"/>
                  <a:gd name="connsiteY8" fmla="*/ 2379388 h 2872726"/>
                  <a:gd name="connsiteX9" fmla="*/ 375386 w 2634419"/>
                  <a:gd name="connsiteY9" fmla="*/ 2498912 h 2872726"/>
                  <a:gd name="connsiteX10" fmla="*/ 565532 w 2634419"/>
                  <a:gd name="connsiteY10" fmla="*/ 2689058 h 2872726"/>
                  <a:gd name="connsiteX11" fmla="*/ 2068995 w 2634419"/>
                  <a:gd name="connsiteY11" fmla="*/ 2689058 h 2872726"/>
                  <a:gd name="connsiteX12" fmla="*/ 2259141 w 2634419"/>
                  <a:gd name="connsiteY12" fmla="*/ 2498912 h 2872726"/>
                  <a:gd name="connsiteX13" fmla="*/ 2259141 w 2634419"/>
                  <a:gd name="connsiteY13" fmla="*/ 2379388 h 2872726"/>
                  <a:gd name="connsiteX14" fmla="*/ 2259141 w 2634419"/>
                  <a:gd name="connsiteY14" fmla="*/ 2208864 h 2872726"/>
                  <a:gd name="connsiteX15" fmla="*/ 2259141 w 2634419"/>
                  <a:gd name="connsiteY15" fmla="*/ 840086 h 2872726"/>
                  <a:gd name="connsiteX16" fmla="*/ 2259140 w 2634419"/>
                  <a:gd name="connsiteY16" fmla="*/ 840076 h 2872726"/>
                  <a:gd name="connsiteX17" fmla="*/ 2259140 w 2634419"/>
                  <a:gd name="connsiteY17" fmla="*/ 430865 h 2872726"/>
                  <a:gd name="connsiteX18" fmla="*/ 2258195 w 2634419"/>
                  <a:gd name="connsiteY18" fmla="*/ 430865 h 2872726"/>
                  <a:gd name="connsiteX19" fmla="*/ 2258195 w 2634419"/>
                  <a:gd name="connsiteY19" fmla="*/ 423845 h 2872726"/>
                  <a:gd name="connsiteX20" fmla="*/ 2319418 w 2634419"/>
                  <a:gd name="connsiteY20" fmla="*/ 188375 h 2872726"/>
                  <a:gd name="connsiteX21" fmla="*/ 91879 w 2634419"/>
                  <a:gd name="connsiteY21" fmla="*/ 0 h 2872726"/>
                  <a:gd name="connsiteX22" fmla="*/ 2540759 w 2634419"/>
                  <a:gd name="connsiteY22" fmla="*/ 0 h 2872726"/>
                  <a:gd name="connsiteX23" fmla="*/ 2630237 w 2634419"/>
                  <a:gd name="connsiteY23" fmla="*/ 70641 h 2872726"/>
                  <a:gd name="connsiteX24" fmla="*/ 2587852 w 2634419"/>
                  <a:gd name="connsiteY24" fmla="*/ 178957 h 2872726"/>
                  <a:gd name="connsiteX25" fmla="*/ 2451280 w 2634419"/>
                  <a:gd name="connsiteY25" fmla="*/ 423845 h 2872726"/>
                  <a:gd name="connsiteX26" fmla="*/ 2451280 w 2634419"/>
                  <a:gd name="connsiteY26" fmla="*/ 430865 h 2872726"/>
                  <a:gd name="connsiteX27" fmla="*/ 2451290 w 2634419"/>
                  <a:gd name="connsiteY27" fmla="*/ 449916 h 2872726"/>
                  <a:gd name="connsiteX28" fmla="*/ 2452225 w 2634419"/>
                  <a:gd name="connsiteY28" fmla="*/ 449916 h 2872726"/>
                  <a:gd name="connsiteX29" fmla="*/ 2452225 w 2634419"/>
                  <a:gd name="connsiteY29" fmla="*/ 2208864 h 2872726"/>
                  <a:gd name="connsiteX30" fmla="*/ 2452225 w 2634419"/>
                  <a:gd name="connsiteY30" fmla="*/ 2499815 h 2872726"/>
                  <a:gd name="connsiteX31" fmla="*/ 2169662 w 2634419"/>
                  <a:gd name="connsiteY31" fmla="*/ 2872726 h 2872726"/>
                  <a:gd name="connsiteX32" fmla="*/ 474284 w 2634419"/>
                  <a:gd name="connsiteY32" fmla="*/ 2872726 h 2872726"/>
                  <a:gd name="connsiteX33" fmla="*/ 191721 w 2634419"/>
                  <a:gd name="connsiteY33" fmla="*/ 2499815 h 2872726"/>
                  <a:gd name="connsiteX34" fmla="*/ 191721 w 2634419"/>
                  <a:gd name="connsiteY34" fmla="*/ 2208864 h 2872726"/>
                  <a:gd name="connsiteX35" fmla="*/ 191721 w 2634419"/>
                  <a:gd name="connsiteY35" fmla="*/ 449916 h 2872726"/>
                  <a:gd name="connsiteX36" fmla="*/ 191721 w 2634419"/>
                  <a:gd name="connsiteY36" fmla="*/ 430865 h 2872726"/>
                  <a:gd name="connsiteX37" fmla="*/ 190776 w 2634419"/>
                  <a:gd name="connsiteY37" fmla="*/ 430865 h 2872726"/>
                  <a:gd name="connsiteX38" fmla="*/ 190776 w 2634419"/>
                  <a:gd name="connsiteY38" fmla="*/ 423845 h 2872726"/>
                  <a:gd name="connsiteX39" fmla="*/ 49494 w 2634419"/>
                  <a:gd name="connsiteY39" fmla="*/ 174247 h 2872726"/>
                  <a:gd name="connsiteX40" fmla="*/ 2400 w 2634419"/>
                  <a:gd name="connsiteY40" fmla="*/ 70641 h 2872726"/>
                  <a:gd name="connsiteX41" fmla="*/ 91879 w 2634419"/>
                  <a:gd name="connsiteY41" fmla="*/ 0 h 2872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634419" h="2872726">
                    <a:moveTo>
                      <a:pt x="313220" y="188375"/>
                    </a:moveTo>
                    <a:cubicBezTo>
                      <a:pt x="346185" y="249597"/>
                      <a:pt x="374442" y="329657"/>
                      <a:pt x="374442" y="423845"/>
                    </a:cubicBezTo>
                    <a:lnTo>
                      <a:pt x="374442" y="430865"/>
                    </a:lnTo>
                    <a:lnTo>
                      <a:pt x="374452" y="449916"/>
                    </a:lnTo>
                    <a:lnTo>
                      <a:pt x="375386" y="449916"/>
                    </a:lnTo>
                    <a:lnTo>
                      <a:pt x="375386" y="840086"/>
                    </a:lnTo>
                    <a:lnTo>
                      <a:pt x="375386" y="2206944"/>
                    </a:lnTo>
                    <a:lnTo>
                      <a:pt x="375386" y="2208864"/>
                    </a:lnTo>
                    <a:lnTo>
                      <a:pt x="375386" y="2379388"/>
                    </a:lnTo>
                    <a:lnTo>
                      <a:pt x="375386" y="2498912"/>
                    </a:lnTo>
                    <a:cubicBezTo>
                      <a:pt x="375386" y="2603927"/>
                      <a:pt x="460517" y="2689058"/>
                      <a:pt x="565532" y="2689058"/>
                    </a:cubicBezTo>
                    <a:lnTo>
                      <a:pt x="2068995" y="2689058"/>
                    </a:lnTo>
                    <a:cubicBezTo>
                      <a:pt x="2174010" y="2689058"/>
                      <a:pt x="2259141" y="2603927"/>
                      <a:pt x="2259141" y="2498912"/>
                    </a:cubicBezTo>
                    <a:lnTo>
                      <a:pt x="2259141" y="2379388"/>
                    </a:lnTo>
                    <a:lnTo>
                      <a:pt x="2259141" y="2208864"/>
                    </a:lnTo>
                    <a:lnTo>
                      <a:pt x="2259141" y="840086"/>
                    </a:lnTo>
                    <a:lnTo>
                      <a:pt x="2259140" y="840076"/>
                    </a:lnTo>
                    <a:lnTo>
                      <a:pt x="2259140" y="430865"/>
                    </a:lnTo>
                    <a:lnTo>
                      <a:pt x="2258195" y="430865"/>
                    </a:lnTo>
                    <a:lnTo>
                      <a:pt x="2258195" y="423845"/>
                    </a:lnTo>
                    <a:cubicBezTo>
                      <a:pt x="2258195" y="329657"/>
                      <a:pt x="2286452" y="249597"/>
                      <a:pt x="2319418" y="188375"/>
                    </a:cubicBezTo>
                    <a:close/>
                    <a:moveTo>
                      <a:pt x="91879" y="0"/>
                    </a:moveTo>
                    <a:lnTo>
                      <a:pt x="2540759" y="0"/>
                    </a:lnTo>
                    <a:cubicBezTo>
                      <a:pt x="2583143" y="0"/>
                      <a:pt x="2620818" y="28256"/>
                      <a:pt x="2630237" y="70641"/>
                    </a:cubicBezTo>
                    <a:cubicBezTo>
                      <a:pt x="2644365" y="113025"/>
                      <a:pt x="2620818" y="155410"/>
                      <a:pt x="2587852" y="178957"/>
                    </a:cubicBezTo>
                    <a:cubicBezTo>
                      <a:pt x="2583143" y="178957"/>
                      <a:pt x="2451280" y="254307"/>
                      <a:pt x="2451280" y="423845"/>
                    </a:cubicBezTo>
                    <a:lnTo>
                      <a:pt x="2451280" y="430865"/>
                    </a:lnTo>
                    <a:lnTo>
                      <a:pt x="2451290" y="449916"/>
                    </a:lnTo>
                    <a:lnTo>
                      <a:pt x="2452225" y="449916"/>
                    </a:lnTo>
                    <a:lnTo>
                      <a:pt x="2452225" y="2208864"/>
                    </a:lnTo>
                    <a:lnTo>
                      <a:pt x="2452225" y="2499815"/>
                    </a:lnTo>
                    <a:cubicBezTo>
                      <a:pt x="2452225" y="2704915"/>
                      <a:pt x="2325072" y="2872726"/>
                      <a:pt x="2169662" y="2872726"/>
                    </a:cubicBezTo>
                    <a:lnTo>
                      <a:pt x="474284" y="2872726"/>
                    </a:lnTo>
                    <a:cubicBezTo>
                      <a:pt x="318874" y="2872726"/>
                      <a:pt x="191721" y="2704915"/>
                      <a:pt x="191721" y="2499815"/>
                    </a:cubicBezTo>
                    <a:lnTo>
                      <a:pt x="191721" y="2208864"/>
                    </a:lnTo>
                    <a:lnTo>
                      <a:pt x="191721" y="449916"/>
                    </a:lnTo>
                    <a:lnTo>
                      <a:pt x="191721" y="430865"/>
                    </a:lnTo>
                    <a:lnTo>
                      <a:pt x="190776" y="430865"/>
                    </a:lnTo>
                    <a:lnTo>
                      <a:pt x="190776" y="423845"/>
                    </a:lnTo>
                    <a:cubicBezTo>
                      <a:pt x="190776" y="254307"/>
                      <a:pt x="49494" y="174247"/>
                      <a:pt x="49494" y="174247"/>
                    </a:cubicBezTo>
                    <a:cubicBezTo>
                      <a:pt x="11819" y="155410"/>
                      <a:pt x="-7019" y="113025"/>
                      <a:pt x="2400" y="70641"/>
                    </a:cubicBezTo>
                    <a:cubicBezTo>
                      <a:pt x="11819" y="28256"/>
                      <a:pt x="49494" y="0"/>
                      <a:pt x="91879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470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D93903-A281-3A4A-A1F8-D6C0A1D8E8B9}"/>
                </a:ext>
              </a:extLst>
            </p:cNvPr>
            <p:cNvGrpSpPr/>
            <p:nvPr/>
          </p:nvGrpSpPr>
          <p:grpSpPr>
            <a:xfrm>
              <a:off x="10400676" y="4732366"/>
              <a:ext cx="3842568" cy="5645598"/>
              <a:chOff x="10123965" y="4325815"/>
              <a:chExt cx="4395990" cy="6458700"/>
            </a:xfrm>
          </p:grpSpPr>
          <p:graphicFrame>
            <p:nvGraphicFramePr>
              <p:cNvPr id="68" name="Chart 67">
                <a:extLst>
                  <a:ext uri="{FF2B5EF4-FFF2-40B4-BE49-F238E27FC236}">
                    <a16:creationId xmlns:a16="http://schemas.microsoft.com/office/drawing/2014/main" id="{A2A95F24-7B50-B148-AB2F-17B7FA58D6F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94164197"/>
                  </p:ext>
                </p:extLst>
              </p:nvPr>
            </p:nvGraphicFramePr>
            <p:xfrm>
              <a:off x="10123965" y="6984396"/>
              <a:ext cx="4395990" cy="380011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69" name="Freeform: Shape 123">
                <a:extLst>
                  <a:ext uri="{FF2B5EF4-FFF2-40B4-BE49-F238E27FC236}">
                    <a16:creationId xmlns:a16="http://schemas.microsoft.com/office/drawing/2014/main" id="{906BD23B-3177-CC43-80D8-56B03C0244E8}"/>
                  </a:ext>
                </a:extLst>
              </p:cNvPr>
              <p:cNvSpPr/>
              <p:nvPr/>
            </p:nvSpPr>
            <p:spPr>
              <a:xfrm>
                <a:off x="10942748" y="8512087"/>
                <a:ext cx="3057151" cy="390317"/>
              </a:xfrm>
              <a:custGeom>
                <a:avLst/>
                <a:gdLst>
                  <a:gd name="connsiteX0" fmla="*/ 1255031 w 1863434"/>
                  <a:gd name="connsiteY0" fmla="*/ 0 h 250963"/>
                  <a:gd name="connsiteX1" fmla="*/ 1742453 w 1863434"/>
                  <a:gd name="connsiteY1" fmla="*/ 91391 h 250963"/>
                  <a:gd name="connsiteX2" fmla="*/ 1863434 w 1863434"/>
                  <a:gd name="connsiteY2" fmla="*/ 135190 h 250963"/>
                  <a:gd name="connsiteX3" fmla="*/ 1863434 w 1863434"/>
                  <a:gd name="connsiteY3" fmla="*/ 250963 h 250963"/>
                  <a:gd name="connsiteX4" fmla="*/ 0 w 1863434"/>
                  <a:gd name="connsiteY4" fmla="*/ 250963 h 250963"/>
                  <a:gd name="connsiteX5" fmla="*/ 0 w 1863434"/>
                  <a:gd name="connsiteY5" fmla="*/ 187404 h 250963"/>
                  <a:gd name="connsiteX6" fmla="*/ 213669 w 1863434"/>
                  <a:gd name="connsiteY6" fmla="*/ 174835 h 250963"/>
                  <a:gd name="connsiteX7" fmla="*/ 685196 w 1863434"/>
                  <a:gd name="connsiteY7" fmla="*/ 84769 h 250963"/>
                  <a:gd name="connsiteX8" fmla="*/ 1255031 w 1863434"/>
                  <a:gd name="connsiteY8" fmla="*/ 0 h 25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3434" h="250963">
                    <a:moveTo>
                      <a:pt x="1255031" y="0"/>
                    </a:moveTo>
                    <a:cubicBezTo>
                      <a:pt x="1428101" y="0"/>
                      <a:pt x="1603820" y="45033"/>
                      <a:pt x="1742453" y="91391"/>
                    </a:cubicBezTo>
                    <a:lnTo>
                      <a:pt x="1863434" y="135190"/>
                    </a:lnTo>
                    <a:lnTo>
                      <a:pt x="1863434" y="250963"/>
                    </a:lnTo>
                    <a:lnTo>
                      <a:pt x="0" y="250963"/>
                    </a:lnTo>
                    <a:lnTo>
                      <a:pt x="0" y="187404"/>
                    </a:lnTo>
                    <a:lnTo>
                      <a:pt x="213669" y="174835"/>
                    </a:lnTo>
                    <a:cubicBezTo>
                      <a:pt x="418527" y="155409"/>
                      <a:pt x="554511" y="120089"/>
                      <a:pt x="685196" y="84769"/>
                    </a:cubicBezTo>
                    <a:cubicBezTo>
                      <a:pt x="845315" y="42384"/>
                      <a:pt x="1000725" y="0"/>
                      <a:pt x="12550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70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124">
                <a:extLst>
                  <a:ext uri="{FF2B5EF4-FFF2-40B4-BE49-F238E27FC236}">
                    <a16:creationId xmlns:a16="http://schemas.microsoft.com/office/drawing/2014/main" id="{0115C420-9E80-4147-A168-E79C1768EEC0}"/>
                  </a:ext>
                </a:extLst>
              </p:cNvPr>
              <p:cNvSpPr/>
              <p:nvPr/>
            </p:nvSpPr>
            <p:spPr>
              <a:xfrm>
                <a:off x="11515122" y="5204745"/>
                <a:ext cx="878930" cy="878930"/>
              </a:xfrm>
              <a:custGeom>
                <a:avLst/>
                <a:gdLst>
                  <a:gd name="connsiteX0" fmla="*/ 565126 w 565126"/>
                  <a:gd name="connsiteY0" fmla="*/ 282563 h 565126"/>
                  <a:gd name="connsiteX1" fmla="*/ 282563 w 565126"/>
                  <a:gd name="connsiteY1" fmla="*/ 565126 h 565126"/>
                  <a:gd name="connsiteX2" fmla="*/ 0 w 565126"/>
                  <a:gd name="connsiteY2" fmla="*/ 282563 h 565126"/>
                  <a:gd name="connsiteX3" fmla="*/ 282563 w 565126"/>
                  <a:gd name="connsiteY3" fmla="*/ 0 h 565126"/>
                  <a:gd name="connsiteX4" fmla="*/ 565126 w 565126"/>
                  <a:gd name="connsiteY4" fmla="*/ 282563 h 565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126" h="565126">
                    <a:moveTo>
                      <a:pt x="565126" y="282563"/>
                    </a:moveTo>
                    <a:cubicBezTo>
                      <a:pt x="565126" y="438618"/>
                      <a:pt x="438618" y="565126"/>
                      <a:pt x="282563" y="565126"/>
                    </a:cubicBezTo>
                    <a:cubicBezTo>
                      <a:pt x="126508" y="565126"/>
                      <a:pt x="0" y="438618"/>
                      <a:pt x="0" y="282563"/>
                    </a:cubicBezTo>
                    <a:cubicBezTo>
                      <a:pt x="0" y="126508"/>
                      <a:pt x="126508" y="0"/>
                      <a:pt x="282563" y="0"/>
                    </a:cubicBezTo>
                    <a:cubicBezTo>
                      <a:pt x="438618" y="0"/>
                      <a:pt x="565126" y="126508"/>
                      <a:pt x="565126" y="28256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70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125">
                <a:extLst>
                  <a:ext uri="{FF2B5EF4-FFF2-40B4-BE49-F238E27FC236}">
                    <a16:creationId xmlns:a16="http://schemas.microsoft.com/office/drawing/2014/main" id="{02FD78C7-8B8C-E64B-AD0C-D984E17D2351}"/>
                  </a:ext>
                </a:extLst>
              </p:cNvPr>
              <p:cNvSpPr/>
              <p:nvPr/>
            </p:nvSpPr>
            <p:spPr>
              <a:xfrm>
                <a:off x="11515122" y="4325815"/>
                <a:ext cx="439464" cy="439464"/>
              </a:xfrm>
              <a:custGeom>
                <a:avLst/>
                <a:gdLst>
                  <a:gd name="connsiteX0" fmla="*/ 282563 w 282563"/>
                  <a:gd name="connsiteY0" fmla="*/ 141282 h 282563"/>
                  <a:gd name="connsiteX1" fmla="*/ 141282 w 282563"/>
                  <a:gd name="connsiteY1" fmla="*/ 282563 h 282563"/>
                  <a:gd name="connsiteX2" fmla="*/ 0 w 282563"/>
                  <a:gd name="connsiteY2" fmla="*/ 141282 h 282563"/>
                  <a:gd name="connsiteX3" fmla="*/ 141282 w 282563"/>
                  <a:gd name="connsiteY3" fmla="*/ 0 h 282563"/>
                  <a:gd name="connsiteX4" fmla="*/ 282563 w 282563"/>
                  <a:gd name="connsiteY4" fmla="*/ 141282 h 282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563" h="282563">
                    <a:moveTo>
                      <a:pt x="282563" y="141282"/>
                    </a:moveTo>
                    <a:cubicBezTo>
                      <a:pt x="282563" y="219309"/>
                      <a:pt x="219309" y="282563"/>
                      <a:pt x="141282" y="282563"/>
                    </a:cubicBezTo>
                    <a:cubicBezTo>
                      <a:pt x="63254" y="282563"/>
                      <a:pt x="0" y="219309"/>
                      <a:pt x="0" y="141282"/>
                    </a:cubicBezTo>
                    <a:cubicBezTo>
                      <a:pt x="0" y="63254"/>
                      <a:pt x="63254" y="0"/>
                      <a:pt x="141282" y="0"/>
                    </a:cubicBezTo>
                    <a:cubicBezTo>
                      <a:pt x="219309" y="0"/>
                      <a:pt x="282563" y="63254"/>
                      <a:pt x="282563" y="14128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70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126">
                <a:extLst>
                  <a:ext uri="{FF2B5EF4-FFF2-40B4-BE49-F238E27FC236}">
                    <a16:creationId xmlns:a16="http://schemas.microsoft.com/office/drawing/2014/main" id="{36E2CBC9-8ECA-E240-A36F-AFE104DE853E}"/>
                  </a:ext>
                </a:extLst>
              </p:cNvPr>
              <p:cNvSpPr/>
              <p:nvPr/>
            </p:nvSpPr>
            <p:spPr>
              <a:xfrm>
                <a:off x="12760273" y="5644209"/>
                <a:ext cx="439464" cy="439464"/>
              </a:xfrm>
              <a:custGeom>
                <a:avLst/>
                <a:gdLst>
                  <a:gd name="connsiteX0" fmla="*/ 282563 w 282563"/>
                  <a:gd name="connsiteY0" fmla="*/ 141282 h 282563"/>
                  <a:gd name="connsiteX1" fmla="*/ 141282 w 282563"/>
                  <a:gd name="connsiteY1" fmla="*/ 282563 h 282563"/>
                  <a:gd name="connsiteX2" fmla="*/ 0 w 282563"/>
                  <a:gd name="connsiteY2" fmla="*/ 141282 h 282563"/>
                  <a:gd name="connsiteX3" fmla="*/ 141282 w 282563"/>
                  <a:gd name="connsiteY3" fmla="*/ 0 h 282563"/>
                  <a:gd name="connsiteX4" fmla="*/ 282563 w 282563"/>
                  <a:gd name="connsiteY4" fmla="*/ 141282 h 282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563" h="282563">
                    <a:moveTo>
                      <a:pt x="282563" y="141282"/>
                    </a:moveTo>
                    <a:cubicBezTo>
                      <a:pt x="282563" y="219309"/>
                      <a:pt x="219309" y="282563"/>
                      <a:pt x="141282" y="282563"/>
                    </a:cubicBezTo>
                    <a:cubicBezTo>
                      <a:pt x="63254" y="282563"/>
                      <a:pt x="0" y="219309"/>
                      <a:pt x="0" y="141282"/>
                    </a:cubicBezTo>
                    <a:cubicBezTo>
                      <a:pt x="0" y="63254"/>
                      <a:pt x="63254" y="0"/>
                      <a:pt x="141282" y="0"/>
                    </a:cubicBezTo>
                    <a:cubicBezTo>
                      <a:pt x="219309" y="0"/>
                      <a:pt x="282563" y="63254"/>
                      <a:pt x="282563" y="14128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70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127">
                <a:extLst>
                  <a:ext uri="{FF2B5EF4-FFF2-40B4-BE49-F238E27FC236}">
                    <a16:creationId xmlns:a16="http://schemas.microsoft.com/office/drawing/2014/main" id="{9E27B646-3D11-4948-BD48-E87BD6D4213B}"/>
                  </a:ext>
                </a:extLst>
              </p:cNvPr>
              <p:cNvSpPr/>
              <p:nvPr/>
            </p:nvSpPr>
            <p:spPr>
              <a:xfrm>
                <a:off x="12833516" y="4618790"/>
                <a:ext cx="585951" cy="585953"/>
              </a:xfrm>
              <a:custGeom>
                <a:avLst/>
                <a:gdLst>
                  <a:gd name="connsiteX0" fmla="*/ 376751 w 376750"/>
                  <a:gd name="connsiteY0" fmla="*/ 188375 h 376750"/>
                  <a:gd name="connsiteX1" fmla="*/ 188375 w 376750"/>
                  <a:gd name="connsiteY1" fmla="*/ 376751 h 376750"/>
                  <a:gd name="connsiteX2" fmla="*/ 0 w 376750"/>
                  <a:gd name="connsiteY2" fmla="*/ 188375 h 376750"/>
                  <a:gd name="connsiteX3" fmla="*/ 188375 w 376750"/>
                  <a:gd name="connsiteY3" fmla="*/ 0 h 376750"/>
                  <a:gd name="connsiteX4" fmla="*/ 376751 w 376750"/>
                  <a:gd name="connsiteY4" fmla="*/ 188375 h 37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750" h="376750">
                    <a:moveTo>
                      <a:pt x="376751" y="188375"/>
                    </a:moveTo>
                    <a:cubicBezTo>
                      <a:pt x="376751" y="292412"/>
                      <a:pt x="292412" y="376751"/>
                      <a:pt x="188375" y="376751"/>
                    </a:cubicBezTo>
                    <a:cubicBezTo>
                      <a:pt x="84338" y="376751"/>
                      <a:pt x="0" y="292412"/>
                      <a:pt x="0" y="188375"/>
                    </a:cubicBezTo>
                    <a:cubicBezTo>
                      <a:pt x="0" y="84339"/>
                      <a:pt x="84338" y="0"/>
                      <a:pt x="188375" y="0"/>
                    </a:cubicBezTo>
                    <a:cubicBezTo>
                      <a:pt x="292412" y="0"/>
                      <a:pt x="376751" y="84339"/>
                      <a:pt x="376751" y="18837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70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128">
                <a:extLst>
                  <a:ext uri="{FF2B5EF4-FFF2-40B4-BE49-F238E27FC236}">
                    <a16:creationId xmlns:a16="http://schemas.microsoft.com/office/drawing/2014/main" id="{DD5656A9-697E-F14D-B48F-F9A79D02BED1}"/>
                  </a:ext>
                </a:extLst>
              </p:cNvPr>
              <p:cNvSpPr/>
              <p:nvPr/>
            </p:nvSpPr>
            <p:spPr>
              <a:xfrm>
                <a:off x="10422695" y="6303405"/>
                <a:ext cx="4097260" cy="4467894"/>
              </a:xfrm>
              <a:custGeom>
                <a:avLst/>
                <a:gdLst>
                  <a:gd name="connsiteX0" fmla="*/ 313220 w 2634419"/>
                  <a:gd name="connsiteY0" fmla="*/ 188375 h 2872726"/>
                  <a:gd name="connsiteX1" fmla="*/ 374442 w 2634419"/>
                  <a:gd name="connsiteY1" fmla="*/ 423845 h 2872726"/>
                  <a:gd name="connsiteX2" fmla="*/ 374442 w 2634419"/>
                  <a:gd name="connsiteY2" fmla="*/ 430865 h 2872726"/>
                  <a:gd name="connsiteX3" fmla="*/ 374452 w 2634419"/>
                  <a:gd name="connsiteY3" fmla="*/ 449916 h 2872726"/>
                  <a:gd name="connsiteX4" fmla="*/ 375386 w 2634419"/>
                  <a:gd name="connsiteY4" fmla="*/ 449916 h 2872726"/>
                  <a:gd name="connsiteX5" fmla="*/ 375386 w 2634419"/>
                  <a:gd name="connsiteY5" fmla="*/ 840086 h 2872726"/>
                  <a:gd name="connsiteX6" fmla="*/ 375386 w 2634419"/>
                  <a:gd name="connsiteY6" fmla="*/ 2206944 h 2872726"/>
                  <a:gd name="connsiteX7" fmla="*/ 375386 w 2634419"/>
                  <a:gd name="connsiteY7" fmla="*/ 2208864 h 2872726"/>
                  <a:gd name="connsiteX8" fmla="*/ 375386 w 2634419"/>
                  <a:gd name="connsiteY8" fmla="*/ 2379388 h 2872726"/>
                  <a:gd name="connsiteX9" fmla="*/ 375386 w 2634419"/>
                  <a:gd name="connsiteY9" fmla="*/ 2498912 h 2872726"/>
                  <a:gd name="connsiteX10" fmla="*/ 565532 w 2634419"/>
                  <a:gd name="connsiteY10" fmla="*/ 2689058 h 2872726"/>
                  <a:gd name="connsiteX11" fmla="*/ 2068995 w 2634419"/>
                  <a:gd name="connsiteY11" fmla="*/ 2689058 h 2872726"/>
                  <a:gd name="connsiteX12" fmla="*/ 2259141 w 2634419"/>
                  <a:gd name="connsiteY12" fmla="*/ 2498912 h 2872726"/>
                  <a:gd name="connsiteX13" fmla="*/ 2259141 w 2634419"/>
                  <a:gd name="connsiteY13" fmla="*/ 2379388 h 2872726"/>
                  <a:gd name="connsiteX14" fmla="*/ 2259141 w 2634419"/>
                  <a:gd name="connsiteY14" fmla="*/ 2208864 h 2872726"/>
                  <a:gd name="connsiteX15" fmla="*/ 2259141 w 2634419"/>
                  <a:gd name="connsiteY15" fmla="*/ 840086 h 2872726"/>
                  <a:gd name="connsiteX16" fmla="*/ 2259140 w 2634419"/>
                  <a:gd name="connsiteY16" fmla="*/ 840076 h 2872726"/>
                  <a:gd name="connsiteX17" fmla="*/ 2259140 w 2634419"/>
                  <a:gd name="connsiteY17" fmla="*/ 430865 h 2872726"/>
                  <a:gd name="connsiteX18" fmla="*/ 2258195 w 2634419"/>
                  <a:gd name="connsiteY18" fmla="*/ 430865 h 2872726"/>
                  <a:gd name="connsiteX19" fmla="*/ 2258195 w 2634419"/>
                  <a:gd name="connsiteY19" fmla="*/ 423845 h 2872726"/>
                  <a:gd name="connsiteX20" fmla="*/ 2319418 w 2634419"/>
                  <a:gd name="connsiteY20" fmla="*/ 188375 h 2872726"/>
                  <a:gd name="connsiteX21" fmla="*/ 91879 w 2634419"/>
                  <a:gd name="connsiteY21" fmla="*/ 0 h 2872726"/>
                  <a:gd name="connsiteX22" fmla="*/ 2540759 w 2634419"/>
                  <a:gd name="connsiteY22" fmla="*/ 0 h 2872726"/>
                  <a:gd name="connsiteX23" fmla="*/ 2630237 w 2634419"/>
                  <a:gd name="connsiteY23" fmla="*/ 70641 h 2872726"/>
                  <a:gd name="connsiteX24" fmla="*/ 2587852 w 2634419"/>
                  <a:gd name="connsiteY24" fmla="*/ 178957 h 2872726"/>
                  <a:gd name="connsiteX25" fmla="*/ 2451280 w 2634419"/>
                  <a:gd name="connsiteY25" fmla="*/ 423845 h 2872726"/>
                  <a:gd name="connsiteX26" fmla="*/ 2451280 w 2634419"/>
                  <a:gd name="connsiteY26" fmla="*/ 430865 h 2872726"/>
                  <a:gd name="connsiteX27" fmla="*/ 2451290 w 2634419"/>
                  <a:gd name="connsiteY27" fmla="*/ 449916 h 2872726"/>
                  <a:gd name="connsiteX28" fmla="*/ 2452225 w 2634419"/>
                  <a:gd name="connsiteY28" fmla="*/ 449916 h 2872726"/>
                  <a:gd name="connsiteX29" fmla="*/ 2452225 w 2634419"/>
                  <a:gd name="connsiteY29" fmla="*/ 2208864 h 2872726"/>
                  <a:gd name="connsiteX30" fmla="*/ 2452225 w 2634419"/>
                  <a:gd name="connsiteY30" fmla="*/ 2499815 h 2872726"/>
                  <a:gd name="connsiteX31" fmla="*/ 2169662 w 2634419"/>
                  <a:gd name="connsiteY31" fmla="*/ 2872726 h 2872726"/>
                  <a:gd name="connsiteX32" fmla="*/ 474284 w 2634419"/>
                  <a:gd name="connsiteY32" fmla="*/ 2872726 h 2872726"/>
                  <a:gd name="connsiteX33" fmla="*/ 191721 w 2634419"/>
                  <a:gd name="connsiteY33" fmla="*/ 2499815 h 2872726"/>
                  <a:gd name="connsiteX34" fmla="*/ 191721 w 2634419"/>
                  <a:gd name="connsiteY34" fmla="*/ 2208864 h 2872726"/>
                  <a:gd name="connsiteX35" fmla="*/ 191721 w 2634419"/>
                  <a:gd name="connsiteY35" fmla="*/ 449916 h 2872726"/>
                  <a:gd name="connsiteX36" fmla="*/ 191721 w 2634419"/>
                  <a:gd name="connsiteY36" fmla="*/ 430865 h 2872726"/>
                  <a:gd name="connsiteX37" fmla="*/ 190776 w 2634419"/>
                  <a:gd name="connsiteY37" fmla="*/ 430865 h 2872726"/>
                  <a:gd name="connsiteX38" fmla="*/ 190776 w 2634419"/>
                  <a:gd name="connsiteY38" fmla="*/ 423845 h 2872726"/>
                  <a:gd name="connsiteX39" fmla="*/ 49494 w 2634419"/>
                  <a:gd name="connsiteY39" fmla="*/ 174247 h 2872726"/>
                  <a:gd name="connsiteX40" fmla="*/ 2400 w 2634419"/>
                  <a:gd name="connsiteY40" fmla="*/ 70641 h 2872726"/>
                  <a:gd name="connsiteX41" fmla="*/ 91879 w 2634419"/>
                  <a:gd name="connsiteY41" fmla="*/ 0 h 2872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634419" h="2872726">
                    <a:moveTo>
                      <a:pt x="313220" y="188375"/>
                    </a:moveTo>
                    <a:cubicBezTo>
                      <a:pt x="346185" y="249597"/>
                      <a:pt x="374442" y="329657"/>
                      <a:pt x="374442" y="423845"/>
                    </a:cubicBezTo>
                    <a:lnTo>
                      <a:pt x="374442" y="430865"/>
                    </a:lnTo>
                    <a:lnTo>
                      <a:pt x="374452" y="449916"/>
                    </a:lnTo>
                    <a:lnTo>
                      <a:pt x="375386" y="449916"/>
                    </a:lnTo>
                    <a:lnTo>
                      <a:pt x="375386" y="840086"/>
                    </a:lnTo>
                    <a:lnTo>
                      <a:pt x="375386" y="2206944"/>
                    </a:lnTo>
                    <a:lnTo>
                      <a:pt x="375386" y="2208864"/>
                    </a:lnTo>
                    <a:lnTo>
                      <a:pt x="375386" y="2379388"/>
                    </a:lnTo>
                    <a:lnTo>
                      <a:pt x="375386" y="2498912"/>
                    </a:lnTo>
                    <a:cubicBezTo>
                      <a:pt x="375386" y="2603927"/>
                      <a:pt x="460517" y="2689058"/>
                      <a:pt x="565532" y="2689058"/>
                    </a:cubicBezTo>
                    <a:lnTo>
                      <a:pt x="2068995" y="2689058"/>
                    </a:lnTo>
                    <a:cubicBezTo>
                      <a:pt x="2174010" y="2689058"/>
                      <a:pt x="2259141" y="2603927"/>
                      <a:pt x="2259141" y="2498912"/>
                    </a:cubicBezTo>
                    <a:lnTo>
                      <a:pt x="2259141" y="2379388"/>
                    </a:lnTo>
                    <a:lnTo>
                      <a:pt x="2259141" y="2208864"/>
                    </a:lnTo>
                    <a:lnTo>
                      <a:pt x="2259141" y="840086"/>
                    </a:lnTo>
                    <a:lnTo>
                      <a:pt x="2259140" y="840076"/>
                    </a:lnTo>
                    <a:lnTo>
                      <a:pt x="2259140" y="430865"/>
                    </a:lnTo>
                    <a:lnTo>
                      <a:pt x="2258195" y="430865"/>
                    </a:lnTo>
                    <a:lnTo>
                      <a:pt x="2258195" y="423845"/>
                    </a:lnTo>
                    <a:cubicBezTo>
                      <a:pt x="2258195" y="329657"/>
                      <a:pt x="2286452" y="249597"/>
                      <a:pt x="2319418" y="188375"/>
                    </a:cubicBezTo>
                    <a:close/>
                    <a:moveTo>
                      <a:pt x="91879" y="0"/>
                    </a:moveTo>
                    <a:lnTo>
                      <a:pt x="2540759" y="0"/>
                    </a:lnTo>
                    <a:cubicBezTo>
                      <a:pt x="2583143" y="0"/>
                      <a:pt x="2620818" y="28256"/>
                      <a:pt x="2630237" y="70641"/>
                    </a:cubicBezTo>
                    <a:cubicBezTo>
                      <a:pt x="2644365" y="113025"/>
                      <a:pt x="2620818" y="155410"/>
                      <a:pt x="2587852" y="178957"/>
                    </a:cubicBezTo>
                    <a:cubicBezTo>
                      <a:pt x="2583143" y="178957"/>
                      <a:pt x="2451280" y="254307"/>
                      <a:pt x="2451280" y="423845"/>
                    </a:cubicBezTo>
                    <a:lnTo>
                      <a:pt x="2451280" y="430865"/>
                    </a:lnTo>
                    <a:lnTo>
                      <a:pt x="2451290" y="449916"/>
                    </a:lnTo>
                    <a:lnTo>
                      <a:pt x="2452225" y="449916"/>
                    </a:lnTo>
                    <a:lnTo>
                      <a:pt x="2452225" y="2208864"/>
                    </a:lnTo>
                    <a:lnTo>
                      <a:pt x="2452225" y="2499815"/>
                    </a:lnTo>
                    <a:cubicBezTo>
                      <a:pt x="2452225" y="2704915"/>
                      <a:pt x="2325072" y="2872726"/>
                      <a:pt x="2169662" y="2872726"/>
                    </a:cubicBezTo>
                    <a:lnTo>
                      <a:pt x="474284" y="2872726"/>
                    </a:lnTo>
                    <a:cubicBezTo>
                      <a:pt x="318874" y="2872726"/>
                      <a:pt x="191721" y="2704915"/>
                      <a:pt x="191721" y="2499815"/>
                    </a:cubicBezTo>
                    <a:lnTo>
                      <a:pt x="191721" y="2208864"/>
                    </a:lnTo>
                    <a:lnTo>
                      <a:pt x="191721" y="449916"/>
                    </a:lnTo>
                    <a:lnTo>
                      <a:pt x="191721" y="430865"/>
                    </a:lnTo>
                    <a:lnTo>
                      <a:pt x="190776" y="430865"/>
                    </a:lnTo>
                    <a:lnTo>
                      <a:pt x="190776" y="423845"/>
                    </a:lnTo>
                    <a:cubicBezTo>
                      <a:pt x="190776" y="254307"/>
                      <a:pt x="49494" y="174247"/>
                      <a:pt x="49494" y="174247"/>
                    </a:cubicBezTo>
                    <a:cubicBezTo>
                      <a:pt x="11819" y="155410"/>
                      <a:pt x="-7019" y="113025"/>
                      <a:pt x="2400" y="70641"/>
                    </a:cubicBezTo>
                    <a:cubicBezTo>
                      <a:pt x="11819" y="28256"/>
                      <a:pt x="49494" y="0"/>
                      <a:pt x="91879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470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B4983E-4391-6040-85A8-7681B8C90248}"/>
                </a:ext>
              </a:extLst>
            </p:cNvPr>
            <p:cNvGrpSpPr/>
            <p:nvPr/>
          </p:nvGrpSpPr>
          <p:grpSpPr>
            <a:xfrm>
              <a:off x="17483611" y="4732366"/>
              <a:ext cx="3842568" cy="5645598"/>
              <a:chOff x="16366210" y="4325815"/>
              <a:chExt cx="4395990" cy="6458700"/>
            </a:xfrm>
          </p:grpSpPr>
          <p:graphicFrame>
            <p:nvGraphicFramePr>
              <p:cNvPr id="81" name="Chart 80">
                <a:extLst>
                  <a:ext uri="{FF2B5EF4-FFF2-40B4-BE49-F238E27FC236}">
                    <a16:creationId xmlns:a16="http://schemas.microsoft.com/office/drawing/2014/main" id="{CD35E9CE-7773-364E-8FBA-F85F2401441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98064473"/>
                  </p:ext>
                </p:extLst>
              </p:nvPr>
            </p:nvGraphicFramePr>
            <p:xfrm>
              <a:off x="16366210" y="6984396"/>
              <a:ext cx="4395990" cy="380011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82" name="Freeform: Shape 149">
                <a:extLst>
                  <a:ext uri="{FF2B5EF4-FFF2-40B4-BE49-F238E27FC236}">
                    <a16:creationId xmlns:a16="http://schemas.microsoft.com/office/drawing/2014/main" id="{19CDC871-0FB1-0C43-8E7F-A4FC8FFE7B1B}"/>
                  </a:ext>
                </a:extLst>
              </p:cNvPr>
              <p:cNvSpPr/>
              <p:nvPr/>
            </p:nvSpPr>
            <p:spPr>
              <a:xfrm>
                <a:off x="17184993" y="7025428"/>
                <a:ext cx="3057151" cy="390317"/>
              </a:xfrm>
              <a:custGeom>
                <a:avLst/>
                <a:gdLst>
                  <a:gd name="connsiteX0" fmla="*/ 1255031 w 1863434"/>
                  <a:gd name="connsiteY0" fmla="*/ 0 h 250963"/>
                  <a:gd name="connsiteX1" fmla="*/ 1742453 w 1863434"/>
                  <a:gd name="connsiteY1" fmla="*/ 91391 h 250963"/>
                  <a:gd name="connsiteX2" fmla="*/ 1863434 w 1863434"/>
                  <a:gd name="connsiteY2" fmla="*/ 135190 h 250963"/>
                  <a:gd name="connsiteX3" fmla="*/ 1863434 w 1863434"/>
                  <a:gd name="connsiteY3" fmla="*/ 250963 h 250963"/>
                  <a:gd name="connsiteX4" fmla="*/ 0 w 1863434"/>
                  <a:gd name="connsiteY4" fmla="*/ 250963 h 250963"/>
                  <a:gd name="connsiteX5" fmla="*/ 0 w 1863434"/>
                  <a:gd name="connsiteY5" fmla="*/ 187404 h 250963"/>
                  <a:gd name="connsiteX6" fmla="*/ 213669 w 1863434"/>
                  <a:gd name="connsiteY6" fmla="*/ 174835 h 250963"/>
                  <a:gd name="connsiteX7" fmla="*/ 685196 w 1863434"/>
                  <a:gd name="connsiteY7" fmla="*/ 84769 h 250963"/>
                  <a:gd name="connsiteX8" fmla="*/ 1255031 w 1863434"/>
                  <a:gd name="connsiteY8" fmla="*/ 0 h 25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3434" h="250963">
                    <a:moveTo>
                      <a:pt x="1255031" y="0"/>
                    </a:moveTo>
                    <a:cubicBezTo>
                      <a:pt x="1428101" y="0"/>
                      <a:pt x="1603820" y="45033"/>
                      <a:pt x="1742453" y="91391"/>
                    </a:cubicBezTo>
                    <a:lnTo>
                      <a:pt x="1863434" y="135190"/>
                    </a:lnTo>
                    <a:lnTo>
                      <a:pt x="1863434" y="250963"/>
                    </a:lnTo>
                    <a:lnTo>
                      <a:pt x="0" y="250963"/>
                    </a:lnTo>
                    <a:lnTo>
                      <a:pt x="0" y="187404"/>
                    </a:lnTo>
                    <a:lnTo>
                      <a:pt x="213669" y="174835"/>
                    </a:lnTo>
                    <a:cubicBezTo>
                      <a:pt x="418527" y="155409"/>
                      <a:pt x="554511" y="120089"/>
                      <a:pt x="685196" y="84769"/>
                    </a:cubicBezTo>
                    <a:cubicBezTo>
                      <a:pt x="845315" y="42384"/>
                      <a:pt x="1000725" y="0"/>
                      <a:pt x="12550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470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150">
                <a:extLst>
                  <a:ext uri="{FF2B5EF4-FFF2-40B4-BE49-F238E27FC236}">
                    <a16:creationId xmlns:a16="http://schemas.microsoft.com/office/drawing/2014/main" id="{BBC2A16E-A144-CF46-9A05-745BBB8ED4DD}"/>
                  </a:ext>
                </a:extLst>
              </p:cNvPr>
              <p:cNvSpPr/>
              <p:nvPr/>
            </p:nvSpPr>
            <p:spPr>
              <a:xfrm>
                <a:off x="17757367" y="5204745"/>
                <a:ext cx="878930" cy="878930"/>
              </a:xfrm>
              <a:custGeom>
                <a:avLst/>
                <a:gdLst>
                  <a:gd name="connsiteX0" fmla="*/ 565126 w 565126"/>
                  <a:gd name="connsiteY0" fmla="*/ 282563 h 565126"/>
                  <a:gd name="connsiteX1" fmla="*/ 282563 w 565126"/>
                  <a:gd name="connsiteY1" fmla="*/ 565126 h 565126"/>
                  <a:gd name="connsiteX2" fmla="*/ 0 w 565126"/>
                  <a:gd name="connsiteY2" fmla="*/ 282563 h 565126"/>
                  <a:gd name="connsiteX3" fmla="*/ 282563 w 565126"/>
                  <a:gd name="connsiteY3" fmla="*/ 0 h 565126"/>
                  <a:gd name="connsiteX4" fmla="*/ 565126 w 565126"/>
                  <a:gd name="connsiteY4" fmla="*/ 282563 h 565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126" h="565126">
                    <a:moveTo>
                      <a:pt x="565126" y="282563"/>
                    </a:moveTo>
                    <a:cubicBezTo>
                      <a:pt x="565126" y="438618"/>
                      <a:pt x="438618" y="565126"/>
                      <a:pt x="282563" y="565126"/>
                    </a:cubicBezTo>
                    <a:cubicBezTo>
                      <a:pt x="126508" y="565126"/>
                      <a:pt x="0" y="438618"/>
                      <a:pt x="0" y="282563"/>
                    </a:cubicBezTo>
                    <a:cubicBezTo>
                      <a:pt x="0" y="126508"/>
                      <a:pt x="126508" y="0"/>
                      <a:pt x="282563" y="0"/>
                    </a:cubicBezTo>
                    <a:cubicBezTo>
                      <a:pt x="438618" y="0"/>
                      <a:pt x="565126" y="126508"/>
                      <a:pt x="565126" y="282563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470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151">
                <a:extLst>
                  <a:ext uri="{FF2B5EF4-FFF2-40B4-BE49-F238E27FC236}">
                    <a16:creationId xmlns:a16="http://schemas.microsoft.com/office/drawing/2014/main" id="{B8C24B6D-3C44-1F4E-BBC4-61F552441E6F}"/>
                  </a:ext>
                </a:extLst>
              </p:cNvPr>
              <p:cNvSpPr/>
              <p:nvPr/>
            </p:nvSpPr>
            <p:spPr>
              <a:xfrm>
                <a:off x="17757367" y="4325815"/>
                <a:ext cx="439464" cy="439464"/>
              </a:xfrm>
              <a:custGeom>
                <a:avLst/>
                <a:gdLst>
                  <a:gd name="connsiteX0" fmla="*/ 282563 w 282563"/>
                  <a:gd name="connsiteY0" fmla="*/ 141282 h 282563"/>
                  <a:gd name="connsiteX1" fmla="*/ 141282 w 282563"/>
                  <a:gd name="connsiteY1" fmla="*/ 282563 h 282563"/>
                  <a:gd name="connsiteX2" fmla="*/ 0 w 282563"/>
                  <a:gd name="connsiteY2" fmla="*/ 141282 h 282563"/>
                  <a:gd name="connsiteX3" fmla="*/ 141282 w 282563"/>
                  <a:gd name="connsiteY3" fmla="*/ 0 h 282563"/>
                  <a:gd name="connsiteX4" fmla="*/ 282563 w 282563"/>
                  <a:gd name="connsiteY4" fmla="*/ 141282 h 282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563" h="282563">
                    <a:moveTo>
                      <a:pt x="282563" y="141282"/>
                    </a:moveTo>
                    <a:cubicBezTo>
                      <a:pt x="282563" y="219309"/>
                      <a:pt x="219309" y="282563"/>
                      <a:pt x="141282" y="282563"/>
                    </a:cubicBezTo>
                    <a:cubicBezTo>
                      <a:pt x="63254" y="282563"/>
                      <a:pt x="0" y="219309"/>
                      <a:pt x="0" y="141282"/>
                    </a:cubicBezTo>
                    <a:cubicBezTo>
                      <a:pt x="0" y="63254"/>
                      <a:pt x="63254" y="0"/>
                      <a:pt x="141282" y="0"/>
                    </a:cubicBezTo>
                    <a:cubicBezTo>
                      <a:pt x="219309" y="0"/>
                      <a:pt x="282563" y="63254"/>
                      <a:pt x="282563" y="14128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470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152">
                <a:extLst>
                  <a:ext uri="{FF2B5EF4-FFF2-40B4-BE49-F238E27FC236}">
                    <a16:creationId xmlns:a16="http://schemas.microsoft.com/office/drawing/2014/main" id="{46CAA077-708B-0849-95F3-B9C7A8D9A69A}"/>
                  </a:ext>
                </a:extLst>
              </p:cNvPr>
              <p:cNvSpPr/>
              <p:nvPr/>
            </p:nvSpPr>
            <p:spPr>
              <a:xfrm>
                <a:off x="19002518" y="5644209"/>
                <a:ext cx="439464" cy="439464"/>
              </a:xfrm>
              <a:custGeom>
                <a:avLst/>
                <a:gdLst>
                  <a:gd name="connsiteX0" fmla="*/ 282563 w 282563"/>
                  <a:gd name="connsiteY0" fmla="*/ 141282 h 282563"/>
                  <a:gd name="connsiteX1" fmla="*/ 141282 w 282563"/>
                  <a:gd name="connsiteY1" fmla="*/ 282563 h 282563"/>
                  <a:gd name="connsiteX2" fmla="*/ 0 w 282563"/>
                  <a:gd name="connsiteY2" fmla="*/ 141282 h 282563"/>
                  <a:gd name="connsiteX3" fmla="*/ 141282 w 282563"/>
                  <a:gd name="connsiteY3" fmla="*/ 0 h 282563"/>
                  <a:gd name="connsiteX4" fmla="*/ 282563 w 282563"/>
                  <a:gd name="connsiteY4" fmla="*/ 141282 h 282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563" h="282563">
                    <a:moveTo>
                      <a:pt x="282563" y="141282"/>
                    </a:moveTo>
                    <a:cubicBezTo>
                      <a:pt x="282563" y="219309"/>
                      <a:pt x="219309" y="282563"/>
                      <a:pt x="141282" y="282563"/>
                    </a:cubicBezTo>
                    <a:cubicBezTo>
                      <a:pt x="63254" y="282563"/>
                      <a:pt x="0" y="219309"/>
                      <a:pt x="0" y="141282"/>
                    </a:cubicBezTo>
                    <a:cubicBezTo>
                      <a:pt x="0" y="63254"/>
                      <a:pt x="63254" y="0"/>
                      <a:pt x="141282" y="0"/>
                    </a:cubicBezTo>
                    <a:cubicBezTo>
                      <a:pt x="219309" y="0"/>
                      <a:pt x="282563" y="63254"/>
                      <a:pt x="282563" y="14128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470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153">
                <a:extLst>
                  <a:ext uri="{FF2B5EF4-FFF2-40B4-BE49-F238E27FC236}">
                    <a16:creationId xmlns:a16="http://schemas.microsoft.com/office/drawing/2014/main" id="{12313DFC-3965-7F49-B4C8-3AA6507AE12A}"/>
                  </a:ext>
                </a:extLst>
              </p:cNvPr>
              <p:cNvSpPr/>
              <p:nvPr/>
            </p:nvSpPr>
            <p:spPr>
              <a:xfrm>
                <a:off x="19075761" y="4618790"/>
                <a:ext cx="585951" cy="585953"/>
              </a:xfrm>
              <a:custGeom>
                <a:avLst/>
                <a:gdLst>
                  <a:gd name="connsiteX0" fmla="*/ 376751 w 376750"/>
                  <a:gd name="connsiteY0" fmla="*/ 188375 h 376750"/>
                  <a:gd name="connsiteX1" fmla="*/ 188375 w 376750"/>
                  <a:gd name="connsiteY1" fmla="*/ 376751 h 376750"/>
                  <a:gd name="connsiteX2" fmla="*/ 0 w 376750"/>
                  <a:gd name="connsiteY2" fmla="*/ 188375 h 376750"/>
                  <a:gd name="connsiteX3" fmla="*/ 188375 w 376750"/>
                  <a:gd name="connsiteY3" fmla="*/ 0 h 376750"/>
                  <a:gd name="connsiteX4" fmla="*/ 376751 w 376750"/>
                  <a:gd name="connsiteY4" fmla="*/ 188375 h 37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750" h="376750">
                    <a:moveTo>
                      <a:pt x="376751" y="188375"/>
                    </a:moveTo>
                    <a:cubicBezTo>
                      <a:pt x="376751" y="292412"/>
                      <a:pt x="292412" y="376751"/>
                      <a:pt x="188375" y="376751"/>
                    </a:cubicBezTo>
                    <a:cubicBezTo>
                      <a:pt x="84338" y="376751"/>
                      <a:pt x="0" y="292412"/>
                      <a:pt x="0" y="188375"/>
                    </a:cubicBezTo>
                    <a:cubicBezTo>
                      <a:pt x="0" y="84339"/>
                      <a:pt x="84338" y="0"/>
                      <a:pt x="188375" y="0"/>
                    </a:cubicBezTo>
                    <a:cubicBezTo>
                      <a:pt x="292412" y="0"/>
                      <a:pt x="376751" y="84339"/>
                      <a:pt x="376751" y="18837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470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154">
                <a:extLst>
                  <a:ext uri="{FF2B5EF4-FFF2-40B4-BE49-F238E27FC236}">
                    <a16:creationId xmlns:a16="http://schemas.microsoft.com/office/drawing/2014/main" id="{9133B999-5218-614C-9ED9-4FDF81A2DB6D}"/>
                  </a:ext>
                </a:extLst>
              </p:cNvPr>
              <p:cNvSpPr/>
              <p:nvPr/>
            </p:nvSpPr>
            <p:spPr>
              <a:xfrm>
                <a:off x="16664940" y="6303405"/>
                <a:ext cx="4097260" cy="4467894"/>
              </a:xfrm>
              <a:custGeom>
                <a:avLst/>
                <a:gdLst>
                  <a:gd name="connsiteX0" fmla="*/ 313220 w 2634419"/>
                  <a:gd name="connsiteY0" fmla="*/ 188375 h 2872726"/>
                  <a:gd name="connsiteX1" fmla="*/ 374442 w 2634419"/>
                  <a:gd name="connsiteY1" fmla="*/ 423845 h 2872726"/>
                  <a:gd name="connsiteX2" fmla="*/ 374442 w 2634419"/>
                  <a:gd name="connsiteY2" fmla="*/ 430865 h 2872726"/>
                  <a:gd name="connsiteX3" fmla="*/ 374452 w 2634419"/>
                  <a:gd name="connsiteY3" fmla="*/ 449916 h 2872726"/>
                  <a:gd name="connsiteX4" fmla="*/ 375386 w 2634419"/>
                  <a:gd name="connsiteY4" fmla="*/ 449916 h 2872726"/>
                  <a:gd name="connsiteX5" fmla="*/ 375386 w 2634419"/>
                  <a:gd name="connsiteY5" fmla="*/ 840086 h 2872726"/>
                  <a:gd name="connsiteX6" fmla="*/ 375386 w 2634419"/>
                  <a:gd name="connsiteY6" fmla="*/ 2206944 h 2872726"/>
                  <a:gd name="connsiteX7" fmla="*/ 375386 w 2634419"/>
                  <a:gd name="connsiteY7" fmla="*/ 2208864 h 2872726"/>
                  <a:gd name="connsiteX8" fmla="*/ 375386 w 2634419"/>
                  <a:gd name="connsiteY8" fmla="*/ 2379388 h 2872726"/>
                  <a:gd name="connsiteX9" fmla="*/ 375386 w 2634419"/>
                  <a:gd name="connsiteY9" fmla="*/ 2498912 h 2872726"/>
                  <a:gd name="connsiteX10" fmla="*/ 565532 w 2634419"/>
                  <a:gd name="connsiteY10" fmla="*/ 2689058 h 2872726"/>
                  <a:gd name="connsiteX11" fmla="*/ 2068995 w 2634419"/>
                  <a:gd name="connsiteY11" fmla="*/ 2689058 h 2872726"/>
                  <a:gd name="connsiteX12" fmla="*/ 2259141 w 2634419"/>
                  <a:gd name="connsiteY12" fmla="*/ 2498912 h 2872726"/>
                  <a:gd name="connsiteX13" fmla="*/ 2259141 w 2634419"/>
                  <a:gd name="connsiteY13" fmla="*/ 2379388 h 2872726"/>
                  <a:gd name="connsiteX14" fmla="*/ 2259141 w 2634419"/>
                  <a:gd name="connsiteY14" fmla="*/ 2208864 h 2872726"/>
                  <a:gd name="connsiteX15" fmla="*/ 2259141 w 2634419"/>
                  <a:gd name="connsiteY15" fmla="*/ 840086 h 2872726"/>
                  <a:gd name="connsiteX16" fmla="*/ 2259140 w 2634419"/>
                  <a:gd name="connsiteY16" fmla="*/ 840076 h 2872726"/>
                  <a:gd name="connsiteX17" fmla="*/ 2259140 w 2634419"/>
                  <a:gd name="connsiteY17" fmla="*/ 430865 h 2872726"/>
                  <a:gd name="connsiteX18" fmla="*/ 2258195 w 2634419"/>
                  <a:gd name="connsiteY18" fmla="*/ 430865 h 2872726"/>
                  <a:gd name="connsiteX19" fmla="*/ 2258195 w 2634419"/>
                  <a:gd name="connsiteY19" fmla="*/ 423845 h 2872726"/>
                  <a:gd name="connsiteX20" fmla="*/ 2319418 w 2634419"/>
                  <a:gd name="connsiteY20" fmla="*/ 188375 h 2872726"/>
                  <a:gd name="connsiteX21" fmla="*/ 91879 w 2634419"/>
                  <a:gd name="connsiteY21" fmla="*/ 0 h 2872726"/>
                  <a:gd name="connsiteX22" fmla="*/ 2540759 w 2634419"/>
                  <a:gd name="connsiteY22" fmla="*/ 0 h 2872726"/>
                  <a:gd name="connsiteX23" fmla="*/ 2630237 w 2634419"/>
                  <a:gd name="connsiteY23" fmla="*/ 70641 h 2872726"/>
                  <a:gd name="connsiteX24" fmla="*/ 2587852 w 2634419"/>
                  <a:gd name="connsiteY24" fmla="*/ 178957 h 2872726"/>
                  <a:gd name="connsiteX25" fmla="*/ 2451280 w 2634419"/>
                  <a:gd name="connsiteY25" fmla="*/ 423845 h 2872726"/>
                  <a:gd name="connsiteX26" fmla="*/ 2451280 w 2634419"/>
                  <a:gd name="connsiteY26" fmla="*/ 430865 h 2872726"/>
                  <a:gd name="connsiteX27" fmla="*/ 2451290 w 2634419"/>
                  <a:gd name="connsiteY27" fmla="*/ 449916 h 2872726"/>
                  <a:gd name="connsiteX28" fmla="*/ 2452225 w 2634419"/>
                  <a:gd name="connsiteY28" fmla="*/ 449916 h 2872726"/>
                  <a:gd name="connsiteX29" fmla="*/ 2452225 w 2634419"/>
                  <a:gd name="connsiteY29" fmla="*/ 2208864 h 2872726"/>
                  <a:gd name="connsiteX30" fmla="*/ 2452225 w 2634419"/>
                  <a:gd name="connsiteY30" fmla="*/ 2499815 h 2872726"/>
                  <a:gd name="connsiteX31" fmla="*/ 2169662 w 2634419"/>
                  <a:gd name="connsiteY31" fmla="*/ 2872726 h 2872726"/>
                  <a:gd name="connsiteX32" fmla="*/ 474284 w 2634419"/>
                  <a:gd name="connsiteY32" fmla="*/ 2872726 h 2872726"/>
                  <a:gd name="connsiteX33" fmla="*/ 191721 w 2634419"/>
                  <a:gd name="connsiteY33" fmla="*/ 2499815 h 2872726"/>
                  <a:gd name="connsiteX34" fmla="*/ 191721 w 2634419"/>
                  <a:gd name="connsiteY34" fmla="*/ 2208864 h 2872726"/>
                  <a:gd name="connsiteX35" fmla="*/ 191721 w 2634419"/>
                  <a:gd name="connsiteY35" fmla="*/ 449916 h 2872726"/>
                  <a:gd name="connsiteX36" fmla="*/ 191721 w 2634419"/>
                  <a:gd name="connsiteY36" fmla="*/ 430865 h 2872726"/>
                  <a:gd name="connsiteX37" fmla="*/ 190776 w 2634419"/>
                  <a:gd name="connsiteY37" fmla="*/ 430865 h 2872726"/>
                  <a:gd name="connsiteX38" fmla="*/ 190776 w 2634419"/>
                  <a:gd name="connsiteY38" fmla="*/ 423845 h 2872726"/>
                  <a:gd name="connsiteX39" fmla="*/ 49494 w 2634419"/>
                  <a:gd name="connsiteY39" fmla="*/ 174247 h 2872726"/>
                  <a:gd name="connsiteX40" fmla="*/ 2400 w 2634419"/>
                  <a:gd name="connsiteY40" fmla="*/ 70641 h 2872726"/>
                  <a:gd name="connsiteX41" fmla="*/ 91879 w 2634419"/>
                  <a:gd name="connsiteY41" fmla="*/ 0 h 2872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634419" h="2872726">
                    <a:moveTo>
                      <a:pt x="313220" y="188375"/>
                    </a:moveTo>
                    <a:cubicBezTo>
                      <a:pt x="346185" y="249597"/>
                      <a:pt x="374442" y="329657"/>
                      <a:pt x="374442" y="423845"/>
                    </a:cubicBezTo>
                    <a:lnTo>
                      <a:pt x="374442" y="430865"/>
                    </a:lnTo>
                    <a:lnTo>
                      <a:pt x="374452" y="449916"/>
                    </a:lnTo>
                    <a:lnTo>
                      <a:pt x="375386" y="449916"/>
                    </a:lnTo>
                    <a:lnTo>
                      <a:pt x="375386" y="840086"/>
                    </a:lnTo>
                    <a:lnTo>
                      <a:pt x="375386" y="2206944"/>
                    </a:lnTo>
                    <a:lnTo>
                      <a:pt x="375386" y="2208864"/>
                    </a:lnTo>
                    <a:lnTo>
                      <a:pt x="375386" y="2379388"/>
                    </a:lnTo>
                    <a:lnTo>
                      <a:pt x="375386" y="2498912"/>
                    </a:lnTo>
                    <a:cubicBezTo>
                      <a:pt x="375386" y="2603927"/>
                      <a:pt x="460517" y="2689058"/>
                      <a:pt x="565532" y="2689058"/>
                    </a:cubicBezTo>
                    <a:lnTo>
                      <a:pt x="2068995" y="2689058"/>
                    </a:lnTo>
                    <a:cubicBezTo>
                      <a:pt x="2174010" y="2689058"/>
                      <a:pt x="2259141" y="2603927"/>
                      <a:pt x="2259141" y="2498912"/>
                    </a:cubicBezTo>
                    <a:lnTo>
                      <a:pt x="2259141" y="2379388"/>
                    </a:lnTo>
                    <a:lnTo>
                      <a:pt x="2259141" y="2208864"/>
                    </a:lnTo>
                    <a:lnTo>
                      <a:pt x="2259141" y="840086"/>
                    </a:lnTo>
                    <a:lnTo>
                      <a:pt x="2259140" y="840076"/>
                    </a:lnTo>
                    <a:lnTo>
                      <a:pt x="2259140" y="430865"/>
                    </a:lnTo>
                    <a:lnTo>
                      <a:pt x="2258195" y="430865"/>
                    </a:lnTo>
                    <a:lnTo>
                      <a:pt x="2258195" y="423845"/>
                    </a:lnTo>
                    <a:cubicBezTo>
                      <a:pt x="2258195" y="329657"/>
                      <a:pt x="2286452" y="249597"/>
                      <a:pt x="2319418" y="188375"/>
                    </a:cubicBezTo>
                    <a:close/>
                    <a:moveTo>
                      <a:pt x="91879" y="0"/>
                    </a:moveTo>
                    <a:lnTo>
                      <a:pt x="2540759" y="0"/>
                    </a:lnTo>
                    <a:cubicBezTo>
                      <a:pt x="2583143" y="0"/>
                      <a:pt x="2620818" y="28256"/>
                      <a:pt x="2630237" y="70641"/>
                    </a:cubicBezTo>
                    <a:cubicBezTo>
                      <a:pt x="2644365" y="113025"/>
                      <a:pt x="2620818" y="155410"/>
                      <a:pt x="2587852" y="178957"/>
                    </a:cubicBezTo>
                    <a:cubicBezTo>
                      <a:pt x="2583143" y="178957"/>
                      <a:pt x="2451280" y="254307"/>
                      <a:pt x="2451280" y="423845"/>
                    </a:cubicBezTo>
                    <a:lnTo>
                      <a:pt x="2451280" y="430865"/>
                    </a:lnTo>
                    <a:lnTo>
                      <a:pt x="2451290" y="449916"/>
                    </a:lnTo>
                    <a:lnTo>
                      <a:pt x="2452225" y="449916"/>
                    </a:lnTo>
                    <a:lnTo>
                      <a:pt x="2452225" y="2208864"/>
                    </a:lnTo>
                    <a:lnTo>
                      <a:pt x="2452225" y="2499815"/>
                    </a:lnTo>
                    <a:cubicBezTo>
                      <a:pt x="2452225" y="2704915"/>
                      <a:pt x="2325072" y="2872726"/>
                      <a:pt x="2169662" y="2872726"/>
                    </a:cubicBezTo>
                    <a:lnTo>
                      <a:pt x="474284" y="2872726"/>
                    </a:lnTo>
                    <a:cubicBezTo>
                      <a:pt x="318874" y="2872726"/>
                      <a:pt x="191721" y="2704915"/>
                      <a:pt x="191721" y="2499815"/>
                    </a:cubicBezTo>
                    <a:lnTo>
                      <a:pt x="191721" y="2208864"/>
                    </a:lnTo>
                    <a:lnTo>
                      <a:pt x="191721" y="449916"/>
                    </a:lnTo>
                    <a:lnTo>
                      <a:pt x="191721" y="430865"/>
                    </a:lnTo>
                    <a:lnTo>
                      <a:pt x="190776" y="430865"/>
                    </a:lnTo>
                    <a:lnTo>
                      <a:pt x="190776" y="423845"/>
                    </a:lnTo>
                    <a:cubicBezTo>
                      <a:pt x="190776" y="254307"/>
                      <a:pt x="49494" y="174247"/>
                      <a:pt x="49494" y="174247"/>
                    </a:cubicBezTo>
                    <a:cubicBezTo>
                      <a:pt x="11819" y="155410"/>
                      <a:pt x="-7019" y="113025"/>
                      <a:pt x="2400" y="70641"/>
                    </a:cubicBezTo>
                    <a:cubicBezTo>
                      <a:pt x="11819" y="28256"/>
                      <a:pt x="49494" y="0"/>
                      <a:pt x="91879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470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3558798-CB93-9840-9102-F6AF28D850F9}"/>
                </a:ext>
              </a:extLst>
            </p:cNvPr>
            <p:cNvGrpSpPr/>
            <p:nvPr/>
          </p:nvGrpSpPr>
          <p:grpSpPr>
            <a:xfrm>
              <a:off x="2865661" y="10762430"/>
              <a:ext cx="5362010" cy="1615588"/>
              <a:chOff x="2222798" y="10308317"/>
              <a:chExt cx="5362010" cy="1615588"/>
            </a:xfrm>
          </p:grpSpPr>
          <p:sp>
            <p:nvSpPr>
              <p:cNvPr id="96" name="CuadroTexto 395">
                <a:extLst>
                  <a:ext uri="{FF2B5EF4-FFF2-40B4-BE49-F238E27FC236}">
                    <a16:creationId xmlns:a16="http://schemas.microsoft.com/office/drawing/2014/main" id="{2339469C-46C2-9A4F-9A1A-21EDF8EF8FFD}"/>
                  </a:ext>
                </a:extLst>
              </p:cNvPr>
              <p:cNvSpPr txBox="1"/>
              <p:nvPr/>
            </p:nvSpPr>
            <p:spPr>
              <a:xfrm flipH="1">
                <a:off x="2621229" y="10308317"/>
                <a:ext cx="4565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Idea</a:t>
                </a:r>
              </a:p>
            </p:txBody>
          </p:sp>
          <p:sp>
            <p:nvSpPr>
              <p:cNvPr id="97" name="Rectangle 56">
                <a:extLst>
                  <a:ext uri="{FF2B5EF4-FFF2-40B4-BE49-F238E27FC236}">
                    <a16:creationId xmlns:a16="http://schemas.microsoft.com/office/drawing/2014/main" id="{0268D4CD-A132-3B41-B87B-276A1895813D}"/>
                  </a:ext>
                </a:extLst>
              </p:cNvPr>
              <p:cNvSpPr/>
              <p:nvPr/>
            </p:nvSpPr>
            <p:spPr>
              <a:xfrm flipH="1">
                <a:off x="2222798" y="10969798"/>
                <a:ext cx="536201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90E902-382E-FB4D-B2AC-191BC5A0DE77}"/>
                </a:ext>
              </a:extLst>
            </p:cNvPr>
            <p:cNvGrpSpPr/>
            <p:nvPr/>
          </p:nvGrpSpPr>
          <p:grpSpPr>
            <a:xfrm>
              <a:off x="9790318" y="10762430"/>
              <a:ext cx="5362010" cy="1615588"/>
              <a:chOff x="2222798" y="10308317"/>
              <a:chExt cx="5362010" cy="1615588"/>
            </a:xfrm>
          </p:grpSpPr>
          <p:sp>
            <p:nvSpPr>
              <p:cNvPr id="99" name="CuadroTexto 395">
                <a:extLst>
                  <a:ext uri="{FF2B5EF4-FFF2-40B4-BE49-F238E27FC236}">
                    <a16:creationId xmlns:a16="http://schemas.microsoft.com/office/drawing/2014/main" id="{11F70E88-E72E-F644-8681-221E1C134CBD}"/>
                  </a:ext>
                </a:extLst>
              </p:cNvPr>
              <p:cNvSpPr txBox="1"/>
              <p:nvPr/>
            </p:nvSpPr>
            <p:spPr>
              <a:xfrm flipH="1">
                <a:off x="2621229" y="10308317"/>
                <a:ext cx="4565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Success</a:t>
                </a:r>
              </a:p>
            </p:txBody>
          </p:sp>
          <p:sp>
            <p:nvSpPr>
              <p:cNvPr id="100" name="Rectangle 56">
                <a:extLst>
                  <a:ext uri="{FF2B5EF4-FFF2-40B4-BE49-F238E27FC236}">
                    <a16:creationId xmlns:a16="http://schemas.microsoft.com/office/drawing/2014/main" id="{E5E74E09-CFE4-6549-A1EA-ADD76A6A14F8}"/>
                  </a:ext>
                </a:extLst>
              </p:cNvPr>
              <p:cNvSpPr/>
              <p:nvPr/>
            </p:nvSpPr>
            <p:spPr>
              <a:xfrm flipH="1">
                <a:off x="2222798" y="10969798"/>
                <a:ext cx="536201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B6EA20-DC80-A144-B1A4-8BD85537AF65}"/>
                </a:ext>
              </a:extLst>
            </p:cNvPr>
            <p:cNvGrpSpPr/>
            <p:nvPr/>
          </p:nvGrpSpPr>
          <p:grpSpPr>
            <a:xfrm>
              <a:off x="16854449" y="10762430"/>
              <a:ext cx="5362010" cy="1615588"/>
              <a:chOff x="2222798" y="10308317"/>
              <a:chExt cx="5362010" cy="1615588"/>
            </a:xfrm>
          </p:grpSpPr>
          <p:sp>
            <p:nvSpPr>
              <p:cNvPr id="102" name="CuadroTexto 395">
                <a:extLst>
                  <a:ext uri="{FF2B5EF4-FFF2-40B4-BE49-F238E27FC236}">
                    <a16:creationId xmlns:a16="http://schemas.microsoft.com/office/drawing/2014/main" id="{C0B12535-D5E5-3048-9930-D0AA39152306}"/>
                  </a:ext>
                </a:extLst>
              </p:cNvPr>
              <p:cNvSpPr txBox="1"/>
              <p:nvPr/>
            </p:nvSpPr>
            <p:spPr>
              <a:xfrm flipH="1">
                <a:off x="2621229" y="10308317"/>
                <a:ext cx="4565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Business</a:t>
                </a:r>
              </a:p>
            </p:txBody>
          </p:sp>
          <p:sp>
            <p:nvSpPr>
              <p:cNvPr id="103" name="Rectangle 56">
                <a:extLst>
                  <a:ext uri="{FF2B5EF4-FFF2-40B4-BE49-F238E27FC236}">
                    <a16:creationId xmlns:a16="http://schemas.microsoft.com/office/drawing/2014/main" id="{633D8E59-F825-E24B-8A7B-3DEBDC90524D}"/>
                  </a:ext>
                </a:extLst>
              </p:cNvPr>
              <p:cNvSpPr/>
              <p:nvPr/>
            </p:nvSpPr>
            <p:spPr>
              <a:xfrm flipH="1">
                <a:off x="2222798" y="10969798"/>
                <a:ext cx="536201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8353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0974" y="1022190"/>
            <a:ext cx="11275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87C23C-54BB-8A4D-BB69-C2246420868A}"/>
              </a:ext>
            </a:extLst>
          </p:cNvPr>
          <p:cNvGrpSpPr/>
          <p:nvPr/>
        </p:nvGrpSpPr>
        <p:grpSpPr>
          <a:xfrm>
            <a:off x="2504700" y="5142655"/>
            <a:ext cx="9438799" cy="7209886"/>
            <a:chOff x="2273143" y="4802901"/>
            <a:chExt cx="9915682" cy="7574156"/>
          </a:xfrm>
        </p:grpSpPr>
        <p:sp>
          <p:nvSpPr>
            <p:cNvPr id="40" name="Shape">
              <a:extLst>
                <a:ext uri="{FF2B5EF4-FFF2-40B4-BE49-F238E27FC236}">
                  <a16:creationId xmlns:a16="http://schemas.microsoft.com/office/drawing/2014/main" id="{BC8630CE-18CA-774A-A966-27CD3E8DEF84}"/>
                </a:ext>
              </a:extLst>
            </p:cNvPr>
            <p:cNvSpPr/>
            <p:nvPr/>
          </p:nvSpPr>
          <p:spPr>
            <a:xfrm>
              <a:off x="5033650" y="5090454"/>
              <a:ext cx="4577852" cy="5095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21600"/>
                    <a:pt x="4559" y="5802"/>
                    <a:pt x="16309" y="0"/>
                  </a:cubicBezTo>
                  <a:lnTo>
                    <a:pt x="21600" y="19040"/>
                  </a:lnTo>
                  <a:cubicBezTo>
                    <a:pt x="21600" y="19040"/>
                    <a:pt x="10719" y="17675"/>
                    <a:pt x="54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Shape">
              <a:extLst>
                <a:ext uri="{FF2B5EF4-FFF2-40B4-BE49-F238E27FC236}">
                  <a16:creationId xmlns:a16="http://schemas.microsoft.com/office/drawing/2014/main" id="{FE197BF1-3332-5446-84CD-CE2ED116DA13}"/>
                </a:ext>
              </a:extLst>
            </p:cNvPr>
            <p:cNvSpPr/>
            <p:nvPr/>
          </p:nvSpPr>
          <p:spPr>
            <a:xfrm>
              <a:off x="2848249" y="5090454"/>
              <a:ext cx="2703001" cy="4491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71" y="7772"/>
                  </a:moveTo>
                  <a:lnTo>
                    <a:pt x="0" y="1300"/>
                  </a:lnTo>
                  <a:lnTo>
                    <a:pt x="4734" y="0"/>
                  </a:lnTo>
                  <a:lnTo>
                    <a:pt x="9605" y="6472"/>
                  </a:lnTo>
                  <a:cubicBezTo>
                    <a:pt x="9835" y="6804"/>
                    <a:pt x="10478" y="6942"/>
                    <a:pt x="11030" y="6804"/>
                  </a:cubicBezTo>
                  <a:lnTo>
                    <a:pt x="11030" y="6804"/>
                  </a:lnTo>
                  <a:cubicBezTo>
                    <a:pt x="11581" y="6665"/>
                    <a:pt x="12179" y="6804"/>
                    <a:pt x="12454" y="7135"/>
                  </a:cubicBezTo>
                  <a:lnTo>
                    <a:pt x="21600" y="19249"/>
                  </a:lnTo>
                  <a:lnTo>
                    <a:pt x="12960" y="21600"/>
                  </a:lnTo>
                  <a:lnTo>
                    <a:pt x="3814" y="9486"/>
                  </a:lnTo>
                  <a:cubicBezTo>
                    <a:pt x="3585" y="9154"/>
                    <a:pt x="3814" y="8795"/>
                    <a:pt x="4366" y="8629"/>
                  </a:cubicBezTo>
                  <a:lnTo>
                    <a:pt x="4366" y="8629"/>
                  </a:lnTo>
                  <a:cubicBezTo>
                    <a:pt x="4871" y="8463"/>
                    <a:pt x="5101" y="8103"/>
                    <a:pt x="4871" y="777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525EF4DB-5355-FF48-961E-14F6DD5D626B}"/>
                </a:ext>
              </a:extLst>
            </p:cNvPr>
            <p:cNvSpPr/>
            <p:nvPr/>
          </p:nvSpPr>
          <p:spPr>
            <a:xfrm>
              <a:off x="4113479" y="8771135"/>
              <a:ext cx="1606779" cy="961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0" h="20292" extrusionOk="0">
                  <a:moveTo>
                    <a:pt x="3925" y="19864"/>
                  </a:moveTo>
                  <a:lnTo>
                    <a:pt x="19194" y="8578"/>
                  </a:lnTo>
                  <a:cubicBezTo>
                    <a:pt x="20609" y="7608"/>
                    <a:pt x="21205" y="4938"/>
                    <a:pt x="20535" y="2632"/>
                  </a:cubicBezTo>
                  <a:lnTo>
                    <a:pt x="20535" y="2632"/>
                  </a:lnTo>
                  <a:cubicBezTo>
                    <a:pt x="19939" y="327"/>
                    <a:pt x="18300" y="-644"/>
                    <a:pt x="16885" y="448"/>
                  </a:cubicBezTo>
                  <a:lnTo>
                    <a:pt x="1616" y="11733"/>
                  </a:lnTo>
                  <a:cubicBezTo>
                    <a:pt x="201" y="12704"/>
                    <a:pt x="-395" y="15374"/>
                    <a:pt x="275" y="17680"/>
                  </a:cubicBezTo>
                  <a:lnTo>
                    <a:pt x="275" y="17680"/>
                  </a:lnTo>
                  <a:cubicBezTo>
                    <a:pt x="871" y="19864"/>
                    <a:pt x="2510" y="20956"/>
                    <a:pt x="3925" y="1986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" name="Shape">
              <a:extLst>
                <a:ext uri="{FF2B5EF4-FFF2-40B4-BE49-F238E27FC236}">
                  <a16:creationId xmlns:a16="http://schemas.microsoft.com/office/drawing/2014/main" id="{2A15123A-31EF-DF4A-83E4-E11F8CD0DCA5}"/>
                </a:ext>
              </a:extLst>
            </p:cNvPr>
            <p:cNvSpPr/>
            <p:nvPr/>
          </p:nvSpPr>
          <p:spPr>
            <a:xfrm>
              <a:off x="2560691" y="4860407"/>
              <a:ext cx="1123686" cy="743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7" h="19937" extrusionOk="0">
                  <a:moveTo>
                    <a:pt x="5526" y="19392"/>
                  </a:moveTo>
                  <a:lnTo>
                    <a:pt x="18213" y="10907"/>
                  </a:lnTo>
                  <a:cubicBezTo>
                    <a:pt x="20205" y="9672"/>
                    <a:pt x="21044" y="6278"/>
                    <a:pt x="20100" y="3347"/>
                  </a:cubicBezTo>
                  <a:lnTo>
                    <a:pt x="20100" y="3347"/>
                  </a:lnTo>
                  <a:cubicBezTo>
                    <a:pt x="19262" y="415"/>
                    <a:pt x="16955" y="-819"/>
                    <a:pt x="14962" y="569"/>
                  </a:cubicBezTo>
                  <a:lnTo>
                    <a:pt x="2275" y="9055"/>
                  </a:lnTo>
                  <a:cubicBezTo>
                    <a:pt x="283" y="10289"/>
                    <a:pt x="-556" y="13684"/>
                    <a:pt x="388" y="16615"/>
                  </a:cubicBezTo>
                  <a:lnTo>
                    <a:pt x="388" y="16615"/>
                  </a:lnTo>
                  <a:cubicBezTo>
                    <a:pt x="1331" y="19392"/>
                    <a:pt x="3638" y="20781"/>
                    <a:pt x="5526" y="1939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EB57D7F9-5AD8-3548-8461-69F709E8943B}"/>
                </a:ext>
              </a:extLst>
            </p:cNvPr>
            <p:cNvSpPr/>
            <p:nvPr/>
          </p:nvSpPr>
          <p:spPr>
            <a:xfrm>
              <a:off x="4286012" y="10208896"/>
              <a:ext cx="2329186" cy="437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684"/>
                  </a:moveTo>
                  <a:lnTo>
                    <a:pt x="4213" y="5684"/>
                  </a:lnTo>
                  <a:lnTo>
                    <a:pt x="4213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4213" y="21600"/>
                  </a:lnTo>
                  <a:lnTo>
                    <a:pt x="4213" y="15916"/>
                  </a:lnTo>
                  <a:lnTo>
                    <a:pt x="0" y="1591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" name="Shape">
              <a:extLst>
                <a:ext uri="{FF2B5EF4-FFF2-40B4-BE49-F238E27FC236}">
                  <a16:creationId xmlns:a16="http://schemas.microsoft.com/office/drawing/2014/main" id="{39A4F792-E5E0-9741-9E82-952A848C025C}"/>
                </a:ext>
              </a:extLst>
            </p:cNvPr>
            <p:cNvSpPr/>
            <p:nvPr/>
          </p:nvSpPr>
          <p:spPr>
            <a:xfrm>
              <a:off x="2445676" y="11186583"/>
              <a:ext cx="3117421" cy="119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600" extrusionOk="0">
                  <a:moveTo>
                    <a:pt x="20529" y="21600"/>
                  </a:moveTo>
                  <a:lnTo>
                    <a:pt x="1037" y="21600"/>
                  </a:lnTo>
                  <a:cubicBezTo>
                    <a:pt x="440" y="21600"/>
                    <a:pt x="-37" y="20243"/>
                    <a:pt x="3" y="18783"/>
                  </a:cubicBezTo>
                  <a:cubicBezTo>
                    <a:pt x="122" y="12939"/>
                    <a:pt x="1156" y="0"/>
                    <a:pt x="7322" y="0"/>
                  </a:cubicBezTo>
                  <a:cubicBezTo>
                    <a:pt x="7322" y="0"/>
                    <a:pt x="7561" y="12417"/>
                    <a:pt x="12056" y="12417"/>
                  </a:cubicBezTo>
                  <a:lnTo>
                    <a:pt x="20529" y="12417"/>
                  </a:lnTo>
                  <a:cubicBezTo>
                    <a:pt x="21086" y="12417"/>
                    <a:pt x="21563" y="13670"/>
                    <a:pt x="21563" y="15130"/>
                  </a:cubicBezTo>
                  <a:lnTo>
                    <a:pt x="21563" y="18991"/>
                  </a:lnTo>
                  <a:cubicBezTo>
                    <a:pt x="21563" y="20452"/>
                    <a:pt x="21086" y="21600"/>
                    <a:pt x="20529" y="2160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" name="Shape">
              <a:extLst>
                <a:ext uri="{FF2B5EF4-FFF2-40B4-BE49-F238E27FC236}">
                  <a16:creationId xmlns:a16="http://schemas.microsoft.com/office/drawing/2014/main" id="{57296CB8-EFB7-0A40-ADA7-9A7BAC81C608}"/>
                </a:ext>
              </a:extLst>
            </p:cNvPr>
            <p:cNvSpPr/>
            <p:nvPr/>
          </p:nvSpPr>
          <p:spPr>
            <a:xfrm>
              <a:off x="2273143" y="7735944"/>
              <a:ext cx="2299637" cy="3450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47" h="21244" extrusionOk="0">
                  <a:moveTo>
                    <a:pt x="19947" y="16287"/>
                  </a:moveTo>
                  <a:lnTo>
                    <a:pt x="19947" y="17880"/>
                  </a:lnTo>
                  <a:cubicBezTo>
                    <a:pt x="19947" y="19721"/>
                    <a:pt x="17852" y="21244"/>
                    <a:pt x="15208" y="21244"/>
                  </a:cubicBezTo>
                  <a:lnTo>
                    <a:pt x="8623" y="21244"/>
                  </a:lnTo>
                  <a:lnTo>
                    <a:pt x="4882" y="18588"/>
                  </a:lnTo>
                  <a:cubicBezTo>
                    <a:pt x="-1204" y="14268"/>
                    <a:pt x="-1653" y="7399"/>
                    <a:pt x="3834" y="2725"/>
                  </a:cubicBezTo>
                  <a:lnTo>
                    <a:pt x="6229" y="671"/>
                  </a:lnTo>
                  <a:cubicBezTo>
                    <a:pt x="7426" y="-356"/>
                    <a:pt x="9771" y="-179"/>
                    <a:pt x="10619" y="1025"/>
                  </a:cubicBezTo>
                  <a:lnTo>
                    <a:pt x="10619" y="1025"/>
                  </a:lnTo>
                  <a:cubicBezTo>
                    <a:pt x="11068" y="1698"/>
                    <a:pt x="10968" y="2512"/>
                    <a:pt x="10269" y="3079"/>
                  </a:cubicBezTo>
                  <a:lnTo>
                    <a:pt x="8424" y="4637"/>
                  </a:lnTo>
                  <a:cubicBezTo>
                    <a:pt x="4283" y="8142"/>
                    <a:pt x="4583" y="13348"/>
                    <a:pt x="9172" y="16570"/>
                  </a:cubicBezTo>
                  <a:lnTo>
                    <a:pt x="9471" y="16782"/>
                  </a:lnTo>
                  <a:cubicBezTo>
                    <a:pt x="10619" y="17597"/>
                    <a:pt x="12165" y="18057"/>
                    <a:pt x="13761" y="18057"/>
                  </a:cubicBezTo>
                  <a:lnTo>
                    <a:pt x="13761" y="18057"/>
                  </a:lnTo>
                  <a:cubicBezTo>
                    <a:pt x="15108" y="18057"/>
                    <a:pt x="16256" y="17278"/>
                    <a:pt x="16256" y="16287"/>
                  </a:cubicBezTo>
                  <a:lnTo>
                    <a:pt x="16256" y="16287"/>
                  </a:lnTo>
                  <a:cubicBezTo>
                    <a:pt x="16256" y="15791"/>
                    <a:pt x="16804" y="15401"/>
                    <a:pt x="17503" y="15401"/>
                  </a:cubicBezTo>
                  <a:lnTo>
                    <a:pt x="18700" y="15437"/>
                  </a:lnTo>
                  <a:cubicBezTo>
                    <a:pt x="19448" y="15401"/>
                    <a:pt x="19947" y="15791"/>
                    <a:pt x="19947" y="1628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Circle">
              <a:extLst>
                <a:ext uri="{FF2B5EF4-FFF2-40B4-BE49-F238E27FC236}">
                  <a16:creationId xmlns:a16="http://schemas.microsoft.com/office/drawing/2014/main" id="{473B809D-987C-014F-A614-C08066013989}"/>
                </a:ext>
              </a:extLst>
            </p:cNvPr>
            <p:cNvSpPr/>
            <p:nvPr/>
          </p:nvSpPr>
          <p:spPr>
            <a:xfrm>
              <a:off x="2675718" y="7333369"/>
              <a:ext cx="1265235" cy="126523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" name="Circle">
              <a:extLst>
                <a:ext uri="{FF2B5EF4-FFF2-40B4-BE49-F238E27FC236}">
                  <a16:creationId xmlns:a16="http://schemas.microsoft.com/office/drawing/2014/main" id="{FFFD8624-B420-4744-B657-807551AEAD32}"/>
                </a:ext>
              </a:extLst>
            </p:cNvPr>
            <p:cNvSpPr/>
            <p:nvPr/>
          </p:nvSpPr>
          <p:spPr>
            <a:xfrm>
              <a:off x="2934515" y="7592166"/>
              <a:ext cx="747638" cy="7476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" name="Circle">
              <a:extLst>
                <a:ext uri="{FF2B5EF4-FFF2-40B4-BE49-F238E27FC236}">
                  <a16:creationId xmlns:a16="http://schemas.microsoft.com/office/drawing/2014/main" id="{F2379B20-FB79-384C-8337-01D1D0AD03C4}"/>
                </a:ext>
              </a:extLst>
            </p:cNvPr>
            <p:cNvSpPr/>
            <p:nvPr/>
          </p:nvSpPr>
          <p:spPr>
            <a:xfrm>
              <a:off x="2905760" y="10668986"/>
              <a:ext cx="770639" cy="77063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" name="Circle">
              <a:extLst>
                <a:ext uri="{FF2B5EF4-FFF2-40B4-BE49-F238E27FC236}">
                  <a16:creationId xmlns:a16="http://schemas.microsoft.com/office/drawing/2014/main" id="{CB7DCD09-9651-004B-A9E8-C60DA725F719}"/>
                </a:ext>
              </a:extLst>
            </p:cNvPr>
            <p:cNvSpPr/>
            <p:nvPr/>
          </p:nvSpPr>
          <p:spPr>
            <a:xfrm>
              <a:off x="3072534" y="10835761"/>
              <a:ext cx="437090" cy="43709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" name="Circle">
              <a:extLst>
                <a:ext uri="{FF2B5EF4-FFF2-40B4-BE49-F238E27FC236}">
                  <a16:creationId xmlns:a16="http://schemas.microsoft.com/office/drawing/2014/main" id="{3D86727A-F296-324D-BBF1-18EC3BEAA227}"/>
                </a:ext>
              </a:extLst>
            </p:cNvPr>
            <p:cNvSpPr/>
            <p:nvPr/>
          </p:nvSpPr>
          <p:spPr>
            <a:xfrm>
              <a:off x="7219059" y="4802901"/>
              <a:ext cx="4773383" cy="477338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Circle">
              <a:extLst>
                <a:ext uri="{FF2B5EF4-FFF2-40B4-BE49-F238E27FC236}">
                  <a16:creationId xmlns:a16="http://schemas.microsoft.com/office/drawing/2014/main" id="{D4021421-C2E0-5942-8C97-615FCD8988F7}"/>
                </a:ext>
              </a:extLst>
            </p:cNvPr>
            <p:cNvSpPr/>
            <p:nvPr/>
          </p:nvSpPr>
          <p:spPr>
            <a:xfrm>
              <a:off x="7679144" y="5262986"/>
              <a:ext cx="3830218" cy="3830218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graphicFrame>
          <p:nvGraphicFramePr>
            <p:cNvPr id="62" name="Chart 61">
              <a:extLst>
                <a:ext uri="{FF2B5EF4-FFF2-40B4-BE49-F238E27FC236}">
                  <a16:creationId xmlns:a16="http://schemas.microsoft.com/office/drawing/2014/main" id="{C2A231A5-D31B-2E49-9E4D-C14E9A5B182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00384529"/>
                </p:ext>
              </p:extLst>
            </p:nvPr>
          </p:nvGraphicFramePr>
          <p:xfrm>
            <a:off x="6999679" y="5067454"/>
            <a:ext cx="5189146" cy="56520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C50671-513F-924F-96A9-D71E87827977}"/>
              </a:ext>
            </a:extLst>
          </p:cNvPr>
          <p:cNvGrpSpPr/>
          <p:nvPr/>
        </p:nvGrpSpPr>
        <p:grpSpPr>
          <a:xfrm>
            <a:off x="12854815" y="5174517"/>
            <a:ext cx="10101262" cy="6593803"/>
            <a:chOff x="13314784" y="5174517"/>
            <a:chExt cx="10101262" cy="6593803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B28EADA-3D93-5D49-A0B4-3011B783B5CE}"/>
                </a:ext>
              </a:extLst>
            </p:cNvPr>
            <p:cNvSpPr/>
            <p:nvPr/>
          </p:nvSpPr>
          <p:spPr>
            <a:xfrm>
              <a:off x="13314784" y="5285667"/>
              <a:ext cx="184188" cy="15541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928E314-087C-2542-8597-0911A20B0ECB}"/>
                </a:ext>
              </a:extLst>
            </p:cNvPr>
            <p:cNvSpPr/>
            <p:nvPr/>
          </p:nvSpPr>
          <p:spPr>
            <a:xfrm>
              <a:off x="13314784" y="7730521"/>
              <a:ext cx="184188" cy="15541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976A6E9-97DC-504F-8F5F-2F336DA696A3}"/>
                </a:ext>
              </a:extLst>
            </p:cNvPr>
            <p:cNvSpPr/>
            <p:nvPr/>
          </p:nvSpPr>
          <p:spPr>
            <a:xfrm>
              <a:off x="13314784" y="10170519"/>
              <a:ext cx="184188" cy="15541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D88C1D3-869C-3240-A7D3-F7E054BADCCF}"/>
                </a:ext>
              </a:extLst>
            </p:cNvPr>
            <p:cNvGrpSpPr/>
            <p:nvPr/>
          </p:nvGrpSpPr>
          <p:grpSpPr>
            <a:xfrm>
              <a:off x="13814974" y="5174517"/>
              <a:ext cx="9601072" cy="1665317"/>
              <a:chOff x="794206" y="8655781"/>
              <a:chExt cx="9601072" cy="1665317"/>
            </a:xfrm>
          </p:grpSpPr>
          <p:sp>
            <p:nvSpPr>
              <p:cNvPr id="110" name="CuadroTexto 395">
                <a:extLst>
                  <a:ext uri="{FF2B5EF4-FFF2-40B4-BE49-F238E27FC236}">
                    <a16:creationId xmlns:a16="http://schemas.microsoft.com/office/drawing/2014/main" id="{3CAE24A9-1293-2A44-8964-69FA96D84482}"/>
                  </a:ext>
                </a:extLst>
              </p:cNvPr>
              <p:cNvSpPr txBox="1"/>
              <p:nvPr/>
            </p:nvSpPr>
            <p:spPr>
              <a:xfrm>
                <a:off x="794206" y="8655781"/>
                <a:ext cx="35893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Idea</a:t>
                </a:r>
              </a:p>
            </p:txBody>
          </p:sp>
          <p:sp>
            <p:nvSpPr>
              <p:cNvPr id="111" name="Rectangle 56">
                <a:extLst>
                  <a:ext uri="{FF2B5EF4-FFF2-40B4-BE49-F238E27FC236}">
                    <a16:creationId xmlns:a16="http://schemas.microsoft.com/office/drawing/2014/main" id="{B1CE75B6-6EED-2446-B288-3551A2C1955A}"/>
                  </a:ext>
                </a:extLst>
              </p:cNvPr>
              <p:cNvSpPr/>
              <p:nvPr/>
            </p:nvSpPr>
            <p:spPr>
              <a:xfrm>
                <a:off x="794206" y="9366991"/>
                <a:ext cx="960107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study and management of exchange relationships. Marketing is the business process of creating.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44BB2BD-ABAF-2842-9731-F0BD4CCA1D10}"/>
                </a:ext>
              </a:extLst>
            </p:cNvPr>
            <p:cNvGrpSpPr/>
            <p:nvPr/>
          </p:nvGrpSpPr>
          <p:grpSpPr>
            <a:xfrm>
              <a:off x="13814974" y="7674945"/>
              <a:ext cx="9601072" cy="1665317"/>
              <a:chOff x="794206" y="8655781"/>
              <a:chExt cx="9601072" cy="1665317"/>
            </a:xfrm>
          </p:grpSpPr>
          <p:sp>
            <p:nvSpPr>
              <p:cNvPr id="113" name="CuadroTexto 395">
                <a:extLst>
                  <a:ext uri="{FF2B5EF4-FFF2-40B4-BE49-F238E27FC236}">
                    <a16:creationId xmlns:a16="http://schemas.microsoft.com/office/drawing/2014/main" id="{87AE1359-5EF7-D74E-ADA9-E3F7F0FE312D}"/>
                  </a:ext>
                </a:extLst>
              </p:cNvPr>
              <p:cNvSpPr txBox="1"/>
              <p:nvPr/>
            </p:nvSpPr>
            <p:spPr>
              <a:xfrm>
                <a:off x="794206" y="8655781"/>
                <a:ext cx="35893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Success</a:t>
                </a:r>
              </a:p>
            </p:txBody>
          </p:sp>
          <p:sp>
            <p:nvSpPr>
              <p:cNvPr id="114" name="Rectangle 56">
                <a:extLst>
                  <a:ext uri="{FF2B5EF4-FFF2-40B4-BE49-F238E27FC236}">
                    <a16:creationId xmlns:a16="http://schemas.microsoft.com/office/drawing/2014/main" id="{F7C90EAB-DF6E-8B49-8BCC-3BEB481DDEF5}"/>
                  </a:ext>
                </a:extLst>
              </p:cNvPr>
              <p:cNvSpPr/>
              <p:nvPr/>
            </p:nvSpPr>
            <p:spPr>
              <a:xfrm>
                <a:off x="794206" y="9366991"/>
                <a:ext cx="960107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study and management of exchange relationships. Marketing is the business process of creating.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1D2F2DA6-700C-534C-A8FE-D68725BBB427}"/>
                </a:ext>
              </a:extLst>
            </p:cNvPr>
            <p:cNvGrpSpPr/>
            <p:nvPr/>
          </p:nvGrpSpPr>
          <p:grpSpPr>
            <a:xfrm>
              <a:off x="13814974" y="10103003"/>
              <a:ext cx="9601072" cy="1665317"/>
              <a:chOff x="794206" y="8655781"/>
              <a:chExt cx="9601072" cy="1665317"/>
            </a:xfrm>
          </p:grpSpPr>
          <p:sp>
            <p:nvSpPr>
              <p:cNvPr id="116" name="CuadroTexto 395">
                <a:extLst>
                  <a:ext uri="{FF2B5EF4-FFF2-40B4-BE49-F238E27FC236}">
                    <a16:creationId xmlns:a16="http://schemas.microsoft.com/office/drawing/2014/main" id="{C42F2136-CD87-9F4D-846E-EE5CD77AADD3}"/>
                  </a:ext>
                </a:extLst>
              </p:cNvPr>
              <p:cNvSpPr txBox="1"/>
              <p:nvPr/>
            </p:nvSpPr>
            <p:spPr>
              <a:xfrm>
                <a:off x="794206" y="8655781"/>
                <a:ext cx="35893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Business</a:t>
                </a:r>
              </a:p>
            </p:txBody>
          </p:sp>
          <p:sp>
            <p:nvSpPr>
              <p:cNvPr id="117" name="Rectangle 56">
                <a:extLst>
                  <a:ext uri="{FF2B5EF4-FFF2-40B4-BE49-F238E27FC236}">
                    <a16:creationId xmlns:a16="http://schemas.microsoft.com/office/drawing/2014/main" id="{AE4F8236-E639-8C40-AEB6-5BD4B8E99F11}"/>
                  </a:ext>
                </a:extLst>
              </p:cNvPr>
              <p:cNvSpPr/>
              <p:nvPr/>
            </p:nvSpPr>
            <p:spPr>
              <a:xfrm>
                <a:off x="794206" y="9366991"/>
                <a:ext cx="960107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study and management of exchange relationships. Marketing is the business process of creating.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4959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0974" y="1022190"/>
            <a:ext cx="11275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A46F8A-E84C-2046-A604-6C3FAC4A8482}"/>
              </a:ext>
            </a:extLst>
          </p:cNvPr>
          <p:cNvGrpSpPr/>
          <p:nvPr/>
        </p:nvGrpSpPr>
        <p:grpSpPr>
          <a:xfrm>
            <a:off x="3441289" y="5174403"/>
            <a:ext cx="17490431" cy="6634765"/>
            <a:chOff x="3441289" y="5428836"/>
            <a:chExt cx="17490431" cy="663476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3C96194-9294-104B-B5F9-79B3AD1B3AE0}"/>
                </a:ext>
              </a:extLst>
            </p:cNvPr>
            <p:cNvGrpSpPr/>
            <p:nvPr/>
          </p:nvGrpSpPr>
          <p:grpSpPr>
            <a:xfrm>
              <a:off x="3654626" y="5428922"/>
              <a:ext cx="4138473" cy="4138473"/>
              <a:chOff x="2909982" y="4504591"/>
              <a:chExt cx="5627770" cy="5627770"/>
            </a:xfrm>
          </p:grpSpPr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E3D61B0E-4153-EC47-AA0B-58DE87D8D09B}"/>
                  </a:ext>
                </a:extLst>
              </p:cNvPr>
              <p:cNvSpPr/>
              <p:nvPr/>
            </p:nvSpPr>
            <p:spPr>
              <a:xfrm>
                <a:off x="2910775" y="4505392"/>
                <a:ext cx="5626176" cy="5626176"/>
              </a:xfrm>
              <a:custGeom>
                <a:avLst/>
                <a:gdLst>
                  <a:gd name="connsiteX0" fmla="*/ 673989 w 673988"/>
                  <a:gd name="connsiteY0" fmla="*/ 336995 h 673988"/>
                  <a:gd name="connsiteX1" fmla="*/ 336995 w 673988"/>
                  <a:gd name="connsiteY1" fmla="*/ 673989 h 673988"/>
                  <a:gd name="connsiteX2" fmla="*/ 0 w 673988"/>
                  <a:gd name="connsiteY2" fmla="*/ 336995 h 673988"/>
                  <a:gd name="connsiteX3" fmla="*/ 336995 w 673988"/>
                  <a:gd name="connsiteY3" fmla="*/ 0 h 673988"/>
                  <a:gd name="connsiteX4" fmla="*/ 673989 w 673988"/>
                  <a:gd name="connsiteY4" fmla="*/ 336995 h 67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988" h="673988">
                    <a:moveTo>
                      <a:pt x="673989" y="336995"/>
                    </a:moveTo>
                    <a:cubicBezTo>
                      <a:pt x="673989" y="523112"/>
                      <a:pt x="523111" y="673989"/>
                      <a:pt x="336995" y="673989"/>
                    </a:cubicBezTo>
                    <a:cubicBezTo>
                      <a:pt x="150878" y="673989"/>
                      <a:pt x="0" y="523112"/>
                      <a:pt x="0" y="336995"/>
                    </a:cubicBezTo>
                    <a:cubicBezTo>
                      <a:pt x="0" y="150878"/>
                      <a:pt x="150878" y="0"/>
                      <a:pt x="336995" y="0"/>
                    </a:cubicBezTo>
                    <a:cubicBezTo>
                      <a:pt x="523111" y="0"/>
                      <a:pt x="673989" y="150878"/>
                      <a:pt x="673989" y="33699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BE041AD7-5179-C946-B040-9A85225E20C8}"/>
                  </a:ext>
                </a:extLst>
              </p:cNvPr>
              <p:cNvSpPr/>
              <p:nvPr/>
            </p:nvSpPr>
            <p:spPr>
              <a:xfrm>
                <a:off x="2909982" y="4504591"/>
                <a:ext cx="5627770" cy="5627770"/>
              </a:xfrm>
              <a:custGeom>
                <a:avLst/>
                <a:gdLst>
                  <a:gd name="connsiteX0" fmla="*/ 337090 w 674179"/>
                  <a:gd name="connsiteY0" fmla="*/ 0 h 674179"/>
                  <a:gd name="connsiteX1" fmla="*/ 300800 w 674179"/>
                  <a:gd name="connsiteY1" fmla="*/ 2000 h 674179"/>
                  <a:gd name="connsiteX2" fmla="*/ 535353 w 674179"/>
                  <a:gd name="connsiteY2" fmla="*/ 300799 h 674179"/>
                  <a:gd name="connsiteX3" fmla="*/ 236554 w 674179"/>
                  <a:gd name="connsiteY3" fmla="*/ 535353 h 674179"/>
                  <a:gd name="connsiteX4" fmla="*/ 2000 w 674179"/>
                  <a:gd name="connsiteY4" fmla="*/ 300799 h 674179"/>
                  <a:gd name="connsiteX5" fmla="*/ 0 w 674179"/>
                  <a:gd name="connsiteY5" fmla="*/ 337090 h 674179"/>
                  <a:gd name="connsiteX6" fmla="*/ 337090 w 674179"/>
                  <a:gd name="connsiteY6" fmla="*/ 674180 h 674179"/>
                  <a:gd name="connsiteX7" fmla="*/ 674180 w 674179"/>
                  <a:gd name="connsiteY7" fmla="*/ 337090 h 674179"/>
                  <a:gd name="connsiteX8" fmla="*/ 337090 w 674179"/>
                  <a:gd name="connsiteY8" fmla="*/ 0 h 67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4179" h="674179">
                    <a:moveTo>
                      <a:pt x="337090" y="0"/>
                    </a:moveTo>
                    <a:cubicBezTo>
                      <a:pt x="324964" y="38"/>
                      <a:pt x="312858" y="705"/>
                      <a:pt x="300800" y="2000"/>
                    </a:cubicBezTo>
                    <a:cubicBezTo>
                      <a:pt x="448085" y="19745"/>
                      <a:pt x="553098" y="153514"/>
                      <a:pt x="535353" y="300799"/>
                    </a:cubicBezTo>
                    <a:cubicBezTo>
                      <a:pt x="517617" y="448085"/>
                      <a:pt x="383839" y="553098"/>
                      <a:pt x="236554" y="535353"/>
                    </a:cubicBezTo>
                    <a:cubicBezTo>
                      <a:pt x="113662" y="520551"/>
                      <a:pt x="16802" y="423691"/>
                      <a:pt x="2000" y="300799"/>
                    </a:cubicBezTo>
                    <a:cubicBezTo>
                      <a:pt x="705" y="312858"/>
                      <a:pt x="38" y="324964"/>
                      <a:pt x="0" y="337090"/>
                    </a:cubicBezTo>
                    <a:cubicBezTo>
                      <a:pt x="0" y="523256"/>
                      <a:pt x="150924" y="674180"/>
                      <a:pt x="337090" y="674180"/>
                    </a:cubicBezTo>
                    <a:cubicBezTo>
                      <a:pt x="523256" y="674180"/>
                      <a:pt x="674180" y="523256"/>
                      <a:pt x="674180" y="337090"/>
                    </a:cubicBezTo>
                    <a:cubicBezTo>
                      <a:pt x="674180" y="150924"/>
                      <a:pt x="523256" y="0"/>
                      <a:pt x="3370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C50340E4-D67D-B94D-9306-447A696154B0}"/>
                  </a:ext>
                </a:extLst>
              </p:cNvPr>
              <p:cNvSpPr/>
              <p:nvPr/>
            </p:nvSpPr>
            <p:spPr>
              <a:xfrm>
                <a:off x="4121727" y="6636274"/>
                <a:ext cx="4403304" cy="3220977"/>
              </a:xfrm>
              <a:custGeom>
                <a:avLst/>
                <a:gdLst>
                  <a:gd name="connsiteX0" fmla="*/ 46672 w 527494"/>
                  <a:gd name="connsiteY0" fmla="*/ 385858 h 385857"/>
                  <a:gd name="connsiteX1" fmla="*/ 313372 w 527494"/>
                  <a:gd name="connsiteY1" fmla="*/ 267843 h 385857"/>
                  <a:gd name="connsiteX2" fmla="*/ 527494 w 527494"/>
                  <a:gd name="connsiteY2" fmla="*/ 54197 h 385857"/>
                  <a:gd name="connsiteX3" fmla="*/ 518731 w 527494"/>
                  <a:gd name="connsiteY3" fmla="*/ 0 h 385857"/>
                  <a:gd name="connsiteX4" fmla="*/ 295275 w 527494"/>
                  <a:gd name="connsiteY4" fmla="*/ 241078 h 385857"/>
                  <a:gd name="connsiteX5" fmla="*/ 0 w 527494"/>
                  <a:gd name="connsiteY5" fmla="*/ 358997 h 385857"/>
                  <a:gd name="connsiteX6" fmla="*/ 46672 w 527494"/>
                  <a:gd name="connsiteY6" fmla="*/ 385858 h 385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7494" h="385857">
                    <a:moveTo>
                      <a:pt x="46672" y="385858"/>
                    </a:moveTo>
                    <a:cubicBezTo>
                      <a:pt x="125539" y="371570"/>
                      <a:pt x="220123" y="331280"/>
                      <a:pt x="313372" y="267843"/>
                    </a:cubicBezTo>
                    <a:cubicBezTo>
                      <a:pt x="411194" y="201168"/>
                      <a:pt x="485965" y="124968"/>
                      <a:pt x="527494" y="54197"/>
                    </a:cubicBezTo>
                    <a:cubicBezTo>
                      <a:pt x="526047" y="35928"/>
                      <a:pt x="523113" y="17802"/>
                      <a:pt x="518731" y="0"/>
                    </a:cubicBezTo>
                    <a:cubicBezTo>
                      <a:pt x="490156" y="70580"/>
                      <a:pt x="413956" y="160592"/>
                      <a:pt x="295275" y="241078"/>
                    </a:cubicBezTo>
                    <a:cubicBezTo>
                      <a:pt x="182499" y="317278"/>
                      <a:pt x="76200" y="354806"/>
                      <a:pt x="0" y="358997"/>
                    </a:cubicBezTo>
                    <a:cubicBezTo>
                      <a:pt x="14830" y="369160"/>
                      <a:pt x="30432" y="378143"/>
                      <a:pt x="46672" y="385858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F4BF84F6-8A6D-454C-8B3A-AC13AC79789C}"/>
                  </a:ext>
                </a:extLst>
              </p:cNvPr>
              <p:cNvSpPr/>
              <p:nvPr/>
            </p:nvSpPr>
            <p:spPr>
              <a:xfrm>
                <a:off x="3314690" y="5605021"/>
                <a:ext cx="4827896" cy="3440426"/>
              </a:xfrm>
              <a:custGeom>
                <a:avLst/>
                <a:gdLst>
                  <a:gd name="connsiteX0" fmla="*/ 555784 w 578358"/>
                  <a:gd name="connsiteY0" fmla="*/ 0 h 412146"/>
                  <a:gd name="connsiteX1" fmla="*/ 325184 w 578358"/>
                  <a:gd name="connsiteY1" fmla="*/ 261556 h 412146"/>
                  <a:gd name="connsiteX2" fmla="*/ 0 w 578358"/>
                  <a:gd name="connsiteY2" fmla="*/ 379285 h 412146"/>
                  <a:gd name="connsiteX3" fmla="*/ 22670 w 578358"/>
                  <a:gd name="connsiteY3" fmla="*/ 412147 h 412146"/>
                  <a:gd name="connsiteX4" fmla="*/ 36957 w 578358"/>
                  <a:gd name="connsiteY4" fmla="*/ 411480 h 412146"/>
                  <a:gd name="connsiteX5" fmla="*/ 343281 w 578358"/>
                  <a:gd name="connsiteY5" fmla="*/ 288322 h 412146"/>
                  <a:gd name="connsiteX6" fmla="*/ 578358 w 578358"/>
                  <a:gd name="connsiteY6" fmla="*/ 33147 h 412146"/>
                  <a:gd name="connsiteX7" fmla="*/ 555784 w 578358"/>
                  <a:gd name="connsiteY7" fmla="*/ 0 h 412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8358" h="412146">
                    <a:moveTo>
                      <a:pt x="555784" y="0"/>
                    </a:moveTo>
                    <a:cubicBezTo>
                      <a:pt x="534353" y="72961"/>
                      <a:pt x="455581" y="173069"/>
                      <a:pt x="325184" y="261556"/>
                    </a:cubicBezTo>
                    <a:cubicBezTo>
                      <a:pt x="196501" y="348710"/>
                      <a:pt x="75914" y="385381"/>
                      <a:pt x="0" y="379285"/>
                    </a:cubicBezTo>
                    <a:cubicBezTo>
                      <a:pt x="6877" y="390696"/>
                      <a:pt x="14449" y="401669"/>
                      <a:pt x="22670" y="412147"/>
                    </a:cubicBezTo>
                    <a:cubicBezTo>
                      <a:pt x="27337" y="412147"/>
                      <a:pt x="32195" y="412147"/>
                      <a:pt x="36957" y="411480"/>
                    </a:cubicBezTo>
                    <a:cubicBezTo>
                      <a:pt x="122682" y="405289"/>
                      <a:pt x="233648" y="362712"/>
                      <a:pt x="343281" y="288322"/>
                    </a:cubicBezTo>
                    <a:cubicBezTo>
                      <a:pt x="460725" y="208693"/>
                      <a:pt x="544925" y="114109"/>
                      <a:pt x="578358" y="33147"/>
                    </a:cubicBezTo>
                    <a:cubicBezTo>
                      <a:pt x="571519" y="21650"/>
                      <a:pt x="563975" y="10582"/>
                      <a:pt x="555784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65C4A34-379F-4C4D-AAA9-E3EE1342F05E}"/>
                  </a:ext>
                </a:extLst>
              </p:cNvPr>
              <p:cNvSpPr/>
              <p:nvPr/>
            </p:nvSpPr>
            <p:spPr>
              <a:xfrm>
                <a:off x="3314690" y="8701175"/>
                <a:ext cx="1128252" cy="342686"/>
              </a:xfrm>
              <a:custGeom>
                <a:avLst/>
                <a:gdLst>
                  <a:gd name="connsiteX0" fmla="*/ 88392 w 135159"/>
                  <a:gd name="connsiteY0" fmla="*/ 0 h 41052"/>
                  <a:gd name="connsiteX1" fmla="*/ 0 w 135159"/>
                  <a:gd name="connsiteY1" fmla="*/ 8382 h 41052"/>
                  <a:gd name="connsiteX2" fmla="*/ 10859 w 135159"/>
                  <a:gd name="connsiteY2" fmla="*/ 25146 h 41052"/>
                  <a:gd name="connsiteX3" fmla="*/ 10859 w 135159"/>
                  <a:gd name="connsiteY3" fmla="*/ 25146 h 41052"/>
                  <a:gd name="connsiteX4" fmla="*/ 22574 w 135159"/>
                  <a:gd name="connsiteY4" fmla="*/ 41053 h 41052"/>
                  <a:gd name="connsiteX5" fmla="*/ 36862 w 135159"/>
                  <a:gd name="connsiteY5" fmla="*/ 40386 h 41052"/>
                  <a:gd name="connsiteX6" fmla="*/ 135160 w 135159"/>
                  <a:gd name="connsiteY6" fmla="*/ 20479 h 41052"/>
                  <a:gd name="connsiteX7" fmla="*/ 88392 w 135159"/>
                  <a:gd name="connsiteY7" fmla="*/ 0 h 41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159" h="41052">
                    <a:moveTo>
                      <a:pt x="88392" y="0"/>
                    </a:moveTo>
                    <a:cubicBezTo>
                      <a:pt x="59503" y="7134"/>
                      <a:pt x="29718" y="9954"/>
                      <a:pt x="0" y="8382"/>
                    </a:cubicBezTo>
                    <a:cubicBezTo>
                      <a:pt x="3429" y="14097"/>
                      <a:pt x="7049" y="19717"/>
                      <a:pt x="10859" y="25146"/>
                    </a:cubicBezTo>
                    <a:lnTo>
                      <a:pt x="10859" y="25146"/>
                    </a:lnTo>
                    <a:cubicBezTo>
                      <a:pt x="14669" y="30575"/>
                      <a:pt x="18574" y="35909"/>
                      <a:pt x="22574" y="41053"/>
                    </a:cubicBezTo>
                    <a:cubicBezTo>
                      <a:pt x="27242" y="41053"/>
                      <a:pt x="32099" y="41053"/>
                      <a:pt x="36862" y="40386"/>
                    </a:cubicBezTo>
                    <a:cubicBezTo>
                      <a:pt x="70285" y="37538"/>
                      <a:pt x="103261" y="30851"/>
                      <a:pt x="135160" y="20479"/>
                    </a:cubicBezTo>
                    <a:cubicBezTo>
                      <a:pt x="118939" y="15202"/>
                      <a:pt x="103270" y="8344"/>
                      <a:pt x="88392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84DBEE24-A44F-D843-A5FF-C8D04CBA13BA}"/>
                  </a:ext>
                </a:extLst>
              </p:cNvPr>
              <p:cNvSpPr/>
              <p:nvPr/>
            </p:nvSpPr>
            <p:spPr>
              <a:xfrm>
                <a:off x="2975185" y="4989611"/>
                <a:ext cx="4547215" cy="3194740"/>
              </a:xfrm>
              <a:custGeom>
                <a:avLst/>
                <a:gdLst>
                  <a:gd name="connsiteX0" fmla="*/ 544735 w 544734"/>
                  <a:gd name="connsiteY0" fmla="*/ 19907 h 382714"/>
                  <a:gd name="connsiteX1" fmla="*/ 518446 w 544734"/>
                  <a:gd name="connsiteY1" fmla="*/ 0 h 382714"/>
                  <a:gd name="connsiteX2" fmla="*/ 298799 w 544734"/>
                  <a:gd name="connsiteY2" fmla="*/ 232124 h 382714"/>
                  <a:gd name="connsiteX3" fmla="*/ 0 w 544734"/>
                  <a:gd name="connsiteY3" fmla="*/ 350806 h 382714"/>
                  <a:gd name="connsiteX4" fmla="*/ 8477 w 544734"/>
                  <a:gd name="connsiteY4" fmla="*/ 382715 h 382714"/>
                  <a:gd name="connsiteX5" fmla="*/ 10763 w 544734"/>
                  <a:gd name="connsiteY5" fmla="*/ 382715 h 382714"/>
                  <a:gd name="connsiteX6" fmla="*/ 317087 w 544734"/>
                  <a:gd name="connsiteY6" fmla="*/ 259556 h 382714"/>
                  <a:gd name="connsiteX7" fmla="*/ 544735 w 544734"/>
                  <a:gd name="connsiteY7" fmla="*/ 19907 h 382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4734" h="382714">
                    <a:moveTo>
                      <a:pt x="544735" y="19907"/>
                    </a:moveTo>
                    <a:cubicBezTo>
                      <a:pt x="536353" y="12859"/>
                      <a:pt x="527495" y="6191"/>
                      <a:pt x="518446" y="0"/>
                    </a:cubicBezTo>
                    <a:cubicBezTo>
                      <a:pt x="486918" y="69152"/>
                      <a:pt x="412528" y="155067"/>
                      <a:pt x="298799" y="232124"/>
                    </a:cubicBezTo>
                    <a:cubicBezTo>
                      <a:pt x="185071" y="309182"/>
                      <a:pt x="76200" y="347282"/>
                      <a:pt x="0" y="350806"/>
                    </a:cubicBezTo>
                    <a:cubicBezTo>
                      <a:pt x="2277" y="361579"/>
                      <a:pt x="5106" y="372227"/>
                      <a:pt x="8477" y="382715"/>
                    </a:cubicBezTo>
                    <a:lnTo>
                      <a:pt x="10763" y="382715"/>
                    </a:lnTo>
                    <a:cubicBezTo>
                      <a:pt x="96488" y="376523"/>
                      <a:pt x="207454" y="333851"/>
                      <a:pt x="317087" y="259556"/>
                    </a:cubicBezTo>
                    <a:cubicBezTo>
                      <a:pt x="426720" y="185261"/>
                      <a:pt x="507397" y="97060"/>
                      <a:pt x="544735" y="19907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5ECA0805-652E-2D41-B8EF-EF2B9EAFC0DE}"/>
                  </a:ext>
                </a:extLst>
              </p:cNvPr>
              <p:cNvSpPr/>
              <p:nvPr/>
            </p:nvSpPr>
            <p:spPr>
              <a:xfrm>
                <a:off x="2974384" y="7890959"/>
                <a:ext cx="418223" cy="289411"/>
              </a:xfrm>
              <a:custGeom>
                <a:avLst/>
                <a:gdLst>
                  <a:gd name="connsiteX0" fmla="*/ 10763 w 50101"/>
                  <a:gd name="connsiteY0" fmla="*/ 34576 h 34670"/>
                  <a:gd name="connsiteX1" fmla="*/ 50102 w 50101"/>
                  <a:gd name="connsiteY1" fmla="*/ 29432 h 34670"/>
                  <a:gd name="connsiteX2" fmla="*/ 29909 w 50101"/>
                  <a:gd name="connsiteY2" fmla="*/ 0 h 34670"/>
                  <a:gd name="connsiteX3" fmla="*/ 0 w 50101"/>
                  <a:gd name="connsiteY3" fmla="*/ 2762 h 34670"/>
                  <a:gd name="connsiteX4" fmla="*/ 0 w 50101"/>
                  <a:gd name="connsiteY4" fmla="*/ 2762 h 34670"/>
                  <a:gd name="connsiteX5" fmla="*/ 3905 w 50101"/>
                  <a:gd name="connsiteY5" fmla="*/ 18859 h 34670"/>
                  <a:gd name="connsiteX6" fmla="*/ 3905 w 50101"/>
                  <a:gd name="connsiteY6" fmla="*/ 18859 h 34670"/>
                  <a:gd name="connsiteX7" fmla="*/ 8477 w 50101"/>
                  <a:gd name="connsiteY7" fmla="*/ 34671 h 34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01" h="34670">
                    <a:moveTo>
                      <a:pt x="10763" y="34576"/>
                    </a:moveTo>
                    <a:cubicBezTo>
                      <a:pt x="23956" y="33547"/>
                      <a:pt x="37090" y="31833"/>
                      <a:pt x="50102" y="29432"/>
                    </a:cubicBezTo>
                    <a:cubicBezTo>
                      <a:pt x="42739" y="20069"/>
                      <a:pt x="35986" y="10239"/>
                      <a:pt x="29909" y="0"/>
                    </a:cubicBezTo>
                    <a:cubicBezTo>
                      <a:pt x="19431" y="1429"/>
                      <a:pt x="9430" y="2381"/>
                      <a:pt x="0" y="2762"/>
                    </a:cubicBezTo>
                    <a:lnTo>
                      <a:pt x="0" y="2762"/>
                    </a:lnTo>
                    <a:cubicBezTo>
                      <a:pt x="1143" y="8192"/>
                      <a:pt x="2477" y="13525"/>
                      <a:pt x="3905" y="18859"/>
                    </a:cubicBezTo>
                    <a:lnTo>
                      <a:pt x="3905" y="18859"/>
                    </a:lnTo>
                    <a:cubicBezTo>
                      <a:pt x="5334" y="24193"/>
                      <a:pt x="6858" y="29527"/>
                      <a:pt x="8477" y="34671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296F6A1-256B-ED4E-AEEB-07D8F524FA86}"/>
                </a:ext>
              </a:extLst>
            </p:cNvPr>
            <p:cNvGrpSpPr/>
            <p:nvPr/>
          </p:nvGrpSpPr>
          <p:grpSpPr>
            <a:xfrm>
              <a:off x="16597198" y="5469571"/>
              <a:ext cx="4039120" cy="4039396"/>
              <a:chOff x="18493019" y="5977939"/>
              <a:chExt cx="2974649" cy="2974852"/>
            </a:xfrm>
          </p:grpSpPr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773B21AE-9628-9F44-A363-6811A47B85FC}"/>
                  </a:ext>
                </a:extLst>
              </p:cNvPr>
              <p:cNvSpPr/>
              <p:nvPr/>
            </p:nvSpPr>
            <p:spPr>
              <a:xfrm rot="18900000">
                <a:off x="18493207" y="5977939"/>
                <a:ext cx="2973603" cy="2973603"/>
              </a:xfrm>
              <a:custGeom>
                <a:avLst/>
                <a:gdLst>
                  <a:gd name="connsiteX0" fmla="*/ 540258 w 540258"/>
                  <a:gd name="connsiteY0" fmla="*/ 270129 h 540258"/>
                  <a:gd name="connsiteX1" fmla="*/ 270129 w 540258"/>
                  <a:gd name="connsiteY1" fmla="*/ 540258 h 540258"/>
                  <a:gd name="connsiteX2" fmla="*/ 0 w 540258"/>
                  <a:gd name="connsiteY2" fmla="*/ 270129 h 540258"/>
                  <a:gd name="connsiteX3" fmla="*/ 270129 w 540258"/>
                  <a:gd name="connsiteY3" fmla="*/ 0 h 540258"/>
                  <a:gd name="connsiteX4" fmla="*/ 540258 w 540258"/>
                  <a:gd name="connsiteY4" fmla="*/ 270129 h 54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258" h="540258">
                    <a:moveTo>
                      <a:pt x="540258" y="270129"/>
                    </a:moveTo>
                    <a:cubicBezTo>
                      <a:pt x="540258" y="419317"/>
                      <a:pt x="419317" y="540258"/>
                      <a:pt x="270129" y="540258"/>
                    </a:cubicBezTo>
                    <a:cubicBezTo>
                      <a:pt x="120941" y="540258"/>
                      <a:pt x="0" y="419317"/>
                      <a:pt x="0" y="270129"/>
                    </a:cubicBezTo>
                    <a:cubicBezTo>
                      <a:pt x="0" y="120941"/>
                      <a:pt x="120941" y="0"/>
                      <a:pt x="270129" y="0"/>
                    </a:cubicBezTo>
                    <a:cubicBezTo>
                      <a:pt x="419317" y="0"/>
                      <a:pt x="540258" y="120941"/>
                      <a:pt x="540258" y="27012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8E79722-051D-B54E-8053-E684DB8656C7}"/>
                  </a:ext>
                </a:extLst>
              </p:cNvPr>
              <p:cNvGrpSpPr/>
              <p:nvPr/>
            </p:nvGrpSpPr>
            <p:grpSpPr>
              <a:xfrm>
                <a:off x="18493019" y="5978142"/>
                <a:ext cx="2974649" cy="2974649"/>
                <a:chOff x="18493019" y="5978142"/>
                <a:chExt cx="2974649" cy="2974649"/>
              </a:xfrm>
            </p:grpSpPr>
            <p:sp>
              <p:nvSpPr>
                <p:cNvPr id="220" name="Freeform 219">
                  <a:extLst>
                    <a:ext uri="{FF2B5EF4-FFF2-40B4-BE49-F238E27FC236}">
                      <a16:creationId xmlns:a16="http://schemas.microsoft.com/office/drawing/2014/main" id="{FE8B70E5-E9E8-984D-8928-8F0C21DD47DB}"/>
                    </a:ext>
                  </a:extLst>
                </p:cNvPr>
                <p:cNvSpPr/>
                <p:nvPr/>
              </p:nvSpPr>
              <p:spPr>
                <a:xfrm>
                  <a:off x="19682569" y="6350369"/>
                  <a:ext cx="652174" cy="163570"/>
                </a:xfrm>
                <a:custGeom>
                  <a:avLst/>
                  <a:gdLst>
                    <a:gd name="connsiteX0" fmla="*/ 118491 w 118490"/>
                    <a:gd name="connsiteY0" fmla="*/ 14859 h 29718"/>
                    <a:gd name="connsiteX1" fmla="*/ 59245 w 118490"/>
                    <a:gd name="connsiteY1" fmla="*/ 29718 h 29718"/>
                    <a:gd name="connsiteX2" fmla="*/ 0 w 118490"/>
                    <a:gd name="connsiteY2" fmla="*/ 14859 h 29718"/>
                    <a:gd name="connsiteX3" fmla="*/ 59245 w 118490"/>
                    <a:gd name="connsiteY3" fmla="*/ 0 h 29718"/>
                    <a:gd name="connsiteX4" fmla="*/ 118491 w 118490"/>
                    <a:gd name="connsiteY4" fmla="*/ 14859 h 29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490" h="29718">
                      <a:moveTo>
                        <a:pt x="118491" y="14859"/>
                      </a:moveTo>
                      <a:cubicBezTo>
                        <a:pt x="118491" y="23065"/>
                        <a:pt x="91966" y="29718"/>
                        <a:pt x="59245" y="29718"/>
                      </a:cubicBezTo>
                      <a:cubicBezTo>
                        <a:pt x="26525" y="29718"/>
                        <a:pt x="0" y="23065"/>
                        <a:pt x="0" y="14859"/>
                      </a:cubicBezTo>
                      <a:cubicBezTo>
                        <a:pt x="0" y="6653"/>
                        <a:pt x="26525" y="0"/>
                        <a:pt x="59245" y="0"/>
                      </a:cubicBezTo>
                      <a:cubicBezTo>
                        <a:pt x="91966" y="0"/>
                        <a:pt x="118491" y="6653"/>
                        <a:pt x="118491" y="14859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1" name="Freeform 220">
                  <a:extLst>
                    <a:ext uri="{FF2B5EF4-FFF2-40B4-BE49-F238E27FC236}">
                      <a16:creationId xmlns:a16="http://schemas.microsoft.com/office/drawing/2014/main" id="{E22DDCC4-2288-5745-A673-1464B7DB3FE2}"/>
                    </a:ext>
                  </a:extLst>
                </p:cNvPr>
                <p:cNvSpPr/>
                <p:nvPr/>
              </p:nvSpPr>
              <p:spPr>
                <a:xfrm>
                  <a:off x="18873634" y="7439780"/>
                  <a:ext cx="758600" cy="232771"/>
                </a:xfrm>
                <a:custGeom>
                  <a:avLst/>
                  <a:gdLst>
                    <a:gd name="connsiteX0" fmla="*/ 137827 w 137826"/>
                    <a:gd name="connsiteY0" fmla="*/ 21146 h 42291"/>
                    <a:gd name="connsiteX1" fmla="*/ 68961 w 137826"/>
                    <a:gd name="connsiteY1" fmla="*/ 42291 h 42291"/>
                    <a:gd name="connsiteX2" fmla="*/ 0 w 137826"/>
                    <a:gd name="connsiteY2" fmla="*/ 21146 h 42291"/>
                    <a:gd name="connsiteX3" fmla="*/ 68961 w 137826"/>
                    <a:gd name="connsiteY3" fmla="*/ 0 h 42291"/>
                    <a:gd name="connsiteX4" fmla="*/ 137827 w 137826"/>
                    <a:gd name="connsiteY4" fmla="*/ 21146 h 42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7826" h="42291">
                      <a:moveTo>
                        <a:pt x="137827" y="21146"/>
                      </a:moveTo>
                      <a:cubicBezTo>
                        <a:pt x="137827" y="32861"/>
                        <a:pt x="106966" y="42291"/>
                        <a:pt x="68961" y="42291"/>
                      </a:cubicBezTo>
                      <a:cubicBezTo>
                        <a:pt x="30956" y="42291"/>
                        <a:pt x="0" y="32766"/>
                        <a:pt x="0" y="21146"/>
                      </a:cubicBezTo>
                      <a:cubicBezTo>
                        <a:pt x="0" y="9525"/>
                        <a:pt x="30861" y="0"/>
                        <a:pt x="68961" y="0"/>
                      </a:cubicBezTo>
                      <a:cubicBezTo>
                        <a:pt x="107061" y="0"/>
                        <a:pt x="137827" y="9335"/>
                        <a:pt x="137827" y="21146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2" name="Freeform 221">
                  <a:extLst>
                    <a:ext uri="{FF2B5EF4-FFF2-40B4-BE49-F238E27FC236}">
                      <a16:creationId xmlns:a16="http://schemas.microsoft.com/office/drawing/2014/main" id="{981DA759-B0AF-F64F-955B-FF0002A99FC5}"/>
                    </a:ext>
                  </a:extLst>
                </p:cNvPr>
                <p:cNvSpPr/>
                <p:nvPr/>
              </p:nvSpPr>
              <p:spPr>
                <a:xfrm>
                  <a:off x="18825925" y="6827444"/>
                  <a:ext cx="1036460" cy="163564"/>
                </a:xfrm>
                <a:custGeom>
                  <a:avLst/>
                  <a:gdLst>
                    <a:gd name="connsiteX0" fmla="*/ 188309 w 188309"/>
                    <a:gd name="connsiteY0" fmla="*/ 14859 h 29717"/>
                    <a:gd name="connsiteX1" fmla="*/ 94107 w 188309"/>
                    <a:gd name="connsiteY1" fmla="*/ 29718 h 29717"/>
                    <a:gd name="connsiteX2" fmla="*/ 0 w 188309"/>
                    <a:gd name="connsiteY2" fmla="*/ 14859 h 29717"/>
                    <a:gd name="connsiteX3" fmla="*/ 94107 w 188309"/>
                    <a:gd name="connsiteY3" fmla="*/ 0 h 29717"/>
                    <a:gd name="connsiteX4" fmla="*/ 188309 w 188309"/>
                    <a:gd name="connsiteY4" fmla="*/ 14859 h 29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8309" h="29717">
                      <a:moveTo>
                        <a:pt x="188309" y="14859"/>
                      </a:moveTo>
                      <a:cubicBezTo>
                        <a:pt x="188309" y="23050"/>
                        <a:pt x="146114" y="29718"/>
                        <a:pt x="94107" y="29718"/>
                      </a:cubicBezTo>
                      <a:cubicBezTo>
                        <a:pt x="42100" y="29718"/>
                        <a:pt x="0" y="23050"/>
                        <a:pt x="0" y="14859"/>
                      </a:cubicBezTo>
                      <a:cubicBezTo>
                        <a:pt x="0" y="6667"/>
                        <a:pt x="42196" y="0"/>
                        <a:pt x="94107" y="0"/>
                      </a:cubicBezTo>
                      <a:cubicBezTo>
                        <a:pt x="146018" y="0"/>
                        <a:pt x="188309" y="6667"/>
                        <a:pt x="188309" y="14859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3" name="Freeform 222">
                  <a:extLst>
                    <a:ext uri="{FF2B5EF4-FFF2-40B4-BE49-F238E27FC236}">
                      <a16:creationId xmlns:a16="http://schemas.microsoft.com/office/drawing/2014/main" id="{1000969C-4252-E74E-AFCC-F577462C3D59}"/>
                    </a:ext>
                  </a:extLst>
                </p:cNvPr>
                <p:cNvSpPr/>
                <p:nvPr/>
              </p:nvSpPr>
              <p:spPr>
                <a:xfrm>
                  <a:off x="19912716" y="7194949"/>
                  <a:ext cx="748115" cy="104852"/>
                </a:xfrm>
                <a:custGeom>
                  <a:avLst/>
                  <a:gdLst>
                    <a:gd name="connsiteX0" fmla="*/ 135922 w 135921"/>
                    <a:gd name="connsiteY0" fmla="*/ 9525 h 19050"/>
                    <a:gd name="connsiteX1" fmla="*/ 68008 w 135921"/>
                    <a:gd name="connsiteY1" fmla="*/ 19050 h 19050"/>
                    <a:gd name="connsiteX2" fmla="*/ 0 w 135921"/>
                    <a:gd name="connsiteY2" fmla="*/ 9525 h 19050"/>
                    <a:gd name="connsiteX3" fmla="*/ 68008 w 135921"/>
                    <a:gd name="connsiteY3" fmla="*/ 0 h 19050"/>
                    <a:gd name="connsiteX4" fmla="*/ 135922 w 135921"/>
                    <a:gd name="connsiteY4" fmla="*/ 9525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921" h="19050">
                      <a:moveTo>
                        <a:pt x="135922" y="9525"/>
                      </a:moveTo>
                      <a:cubicBezTo>
                        <a:pt x="135922" y="14859"/>
                        <a:pt x="105537" y="19050"/>
                        <a:pt x="68008" y="19050"/>
                      </a:cubicBezTo>
                      <a:cubicBezTo>
                        <a:pt x="30480" y="19050"/>
                        <a:pt x="0" y="14669"/>
                        <a:pt x="0" y="9525"/>
                      </a:cubicBezTo>
                      <a:cubicBezTo>
                        <a:pt x="0" y="4382"/>
                        <a:pt x="30480" y="0"/>
                        <a:pt x="68008" y="0"/>
                      </a:cubicBezTo>
                      <a:cubicBezTo>
                        <a:pt x="105537" y="0"/>
                        <a:pt x="135922" y="4191"/>
                        <a:pt x="135922" y="9525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4" name="Freeform 223">
                  <a:extLst>
                    <a:ext uri="{FF2B5EF4-FFF2-40B4-BE49-F238E27FC236}">
                      <a16:creationId xmlns:a16="http://schemas.microsoft.com/office/drawing/2014/main" id="{0D8BC5FF-61B6-E141-80F8-15B60D99F3F4}"/>
                    </a:ext>
                  </a:extLst>
                </p:cNvPr>
                <p:cNvSpPr/>
                <p:nvPr/>
              </p:nvSpPr>
              <p:spPr>
                <a:xfrm>
                  <a:off x="19651637" y="7895888"/>
                  <a:ext cx="635404" cy="93316"/>
                </a:xfrm>
                <a:custGeom>
                  <a:avLst/>
                  <a:gdLst>
                    <a:gd name="connsiteX0" fmla="*/ 115443 w 115443"/>
                    <a:gd name="connsiteY0" fmla="*/ 8477 h 16954"/>
                    <a:gd name="connsiteX1" fmla="*/ 57721 w 115443"/>
                    <a:gd name="connsiteY1" fmla="*/ 16954 h 16954"/>
                    <a:gd name="connsiteX2" fmla="*/ 0 w 115443"/>
                    <a:gd name="connsiteY2" fmla="*/ 8477 h 16954"/>
                    <a:gd name="connsiteX3" fmla="*/ 57721 w 115443"/>
                    <a:gd name="connsiteY3" fmla="*/ 0 h 16954"/>
                    <a:gd name="connsiteX4" fmla="*/ 115443 w 115443"/>
                    <a:gd name="connsiteY4" fmla="*/ 8477 h 16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443" h="16954">
                      <a:moveTo>
                        <a:pt x="115443" y="8477"/>
                      </a:moveTo>
                      <a:cubicBezTo>
                        <a:pt x="115443" y="13144"/>
                        <a:pt x="89630" y="16954"/>
                        <a:pt x="57721" y="16954"/>
                      </a:cubicBezTo>
                      <a:cubicBezTo>
                        <a:pt x="25813" y="16954"/>
                        <a:pt x="0" y="13144"/>
                        <a:pt x="0" y="8477"/>
                      </a:cubicBezTo>
                      <a:cubicBezTo>
                        <a:pt x="0" y="3810"/>
                        <a:pt x="25908" y="0"/>
                        <a:pt x="57721" y="0"/>
                      </a:cubicBezTo>
                      <a:cubicBezTo>
                        <a:pt x="89535" y="0"/>
                        <a:pt x="115443" y="3810"/>
                        <a:pt x="115443" y="8477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5" name="Freeform 224">
                  <a:extLst>
                    <a:ext uri="{FF2B5EF4-FFF2-40B4-BE49-F238E27FC236}">
                      <a16:creationId xmlns:a16="http://schemas.microsoft.com/office/drawing/2014/main" id="{8968CFB4-7D81-3E4B-86ED-5119BC7B28CD}"/>
                    </a:ext>
                  </a:extLst>
                </p:cNvPr>
                <p:cNvSpPr/>
                <p:nvPr/>
              </p:nvSpPr>
              <p:spPr>
                <a:xfrm>
                  <a:off x="18493019" y="5978142"/>
                  <a:ext cx="2974649" cy="2974649"/>
                </a:xfrm>
                <a:custGeom>
                  <a:avLst/>
                  <a:gdLst>
                    <a:gd name="connsiteX0" fmla="*/ 270224 w 540448"/>
                    <a:gd name="connsiteY0" fmla="*/ 0 h 540448"/>
                    <a:gd name="connsiteX1" fmla="*/ 241078 w 540448"/>
                    <a:gd name="connsiteY1" fmla="*/ 1619 h 540448"/>
                    <a:gd name="connsiteX2" fmla="*/ 429282 w 540448"/>
                    <a:gd name="connsiteY2" fmla="*/ 241078 h 540448"/>
                    <a:gd name="connsiteX3" fmla="*/ 189824 w 540448"/>
                    <a:gd name="connsiteY3" fmla="*/ 429282 h 540448"/>
                    <a:gd name="connsiteX4" fmla="*/ 1619 w 540448"/>
                    <a:gd name="connsiteY4" fmla="*/ 241078 h 540448"/>
                    <a:gd name="connsiteX5" fmla="*/ 0 w 540448"/>
                    <a:gd name="connsiteY5" fmla="*/ 270129 h 540448"/>
                    <a:gd name="connsiteX6" fmla="*/ 270129 w 540448"/>
                    <a:gd name="connsiteY6" fmla="*/ 540449 h 540448"/>
                    <a:gd name="connsiteX7" fmla="*/ 540448 w 540448"/>
                    <a:gd name="connsiteY7" fmla="*/ 270320 h 540448"/>
                    <a:gd name="connsiteX8" fmla="*/ 270319 w 540448"/>
                    <a:gd name="connsiteY8" fmla="*/ 0 h 540448"/>
                    <a:gd name="connsiteX9" fmla="*/ 270224 w 540448"/>
                    <a:gd name="connsiteY9" fmla="*/ 0 h 540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0448" h="540448">
                      <a:moveTo>
                        <a:pt x="270224" y="0"/>
                      </a:moveTo>
                      <a:cubicBezTo>
                        <a:pt x="260490" y="10"/>
                        <a:pt x="250755" y="552"/>
                        <a:pt x="241078" y="1619"/>
                      </a:cubicBezTo>
                      <a:cubicBezTo>
                        <a:pt x="359169" y="15773"/>
                        <a:pt x="443436" y="122987"/>
                        <a:pt x="429282" y="241078"/>
                      </a:cubicBezTo>
                      <a:cubicBezTo>
                        <a:pt x="415128" y="359169"/>
                        <a:pt x="307915" y="443436"/>
                        <a:pt x="189824" y="429282"/>
                      </a:cubicBezTo>
                      <a:cubicBezTo>
                        <a:pt x="91192" y="417462"/>
                        <a:pt x="13440" y="339709"/>
                        <a:pt x="1619" y="241078"/>
                      </a:cubicBezTo>
                      <a:cubicBezTo>
                        <a:pt x="552" y="250727"/>
                        <a:pt x="9" y="260423"/>
                        <a:pt x="0" y="270129"/>
                      </a:cubicBezTo>
                      <a:cubicBezTo>
                        <a:pt x="-57" y="419367"/>
                        <a:pt x="120891" y="540391"/>
                        <a:pt x="270129" y="540449"/>
                      </a:cubicBezTo>
                      <a:cubicBezTo>
                        <a:pt x="419367" y="540506"/>
                        <a:pt x="540391" y="419557"/>
                        <a:pt x="540448" y="270320"/>
                      </a:cubicBezTo>
                      <a:cubicBezTo>
                        <a:pt x="540506" y="121082"/>
                        <a:pt x="419557" y="57"/>
                        <a:pt x="270319" y="0"/>
                      </a:cubicBezTo>
                      <a:cubicBezTo>
                        <a:pt x="270291" y="0"/>
                        <a:pt x="270253" y="0"/>
                        <a:pt x="2702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92" name="CuadroTexto 395">
              <a:extLst>
                <a:ext uri="{FF2B5EF4-FFF2-40B4-BE49-F238E27FC236}">
                  <a16:creationId xmlns:a16="http://schemas.microsoft.com/office/drawing/2014/main" id="{6509812F-CB33-384B-B250-91D86ABC262E}"/>
                </a:ext>
              </a:extLst>
            </p:cNvPr>
            <p:cNvSpPr txBox="1"/>
            <p:nvPr/>
          </p:nvSpPr>
          <p:spPr>
            <a:xfrm flipH="1">
              <a:off x="3441289" y="10017125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Research</a:t>
              </a:r>
            </a:p>
          </p:txBody>
        </p:sp>
        <p:sp>
          <p:nvSpPr>
            <p:cNvPr id="293" name="Rectangle 56">
              <a:extLst>
                <a:ext uri="{FF2B5EF4-FFF2-40B4-BE49-F238E27FC236}">
                  <a16:creationId xmlns:a16="http://schemas.microsoft.com/office/drawing/2014/main" id="{2C435C67-49FC-8C48-B642-5C2E3C9C91B2}"/>
                </a:ext>
              </a:extLst>
            </p:cNvPr>
            <p:cNvSpPr/>
            <p:nvPr/>
          </p:nvSpPr>
          <p:spPr>
            <a:xfrm flipH="1">
              <a:off x="3441289" y="10678606"/>
              <a:ext cx="45651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98C3B4F-9060-8846-A120-6E15824CA547}"/>
                </a:ext>
              </a:extLst>
            </p:cNvPr>
            <p:cNvSpPr/>
            <p:nvPr/>
          </p:nvSpPr>
          <p:spPr>
            <a:xfrm rot="18900000">
              <a:off x="10149831" y="5428836"/>
              <a:ext cx="4080426" cy="4080427"/>
            </a:xfrm>
            <a:custGeom>
              <a:avLst/>
              <a:gdLst>
                <a:gd name="connsiteX0" fmla="*/ 512064 w 512064"/>
                <a:gd name="connsiteY0" fmla="*/ 256032 h 512064"/>
                <a:gd name="connsiteX1" fmla="*/ 256032 w 512064"/>
                <a:gd name="connsiteY1" fmla="*/ 512064 h 512064"/>
                <a:gd name="connsiteX2" fmla="*/ 0 w 512064"/>
                <a:gd name="connsiteY2" fmla="*/ 256032 h 512064"/>
                <a:gd name="connsiteX3" fmla="*/ 256032 w 512064"/>
                <a:gd name="connsiteY3" fmla="*/ 0 h 512064"/>
                <a:gd name="connsiteX4" fmla="*/ 512064 w 512064"/>
                <a:gd name="connsiteY4" fmla="*/ 256032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064" h="512064">
                  <a:moveTo>
                    <a:pt x="512064" y="256032"/>
                  </a:moveTo>
                  <a:cubicBezTo>
                    <a:pt x="512064" y="397435"/>
                    <a:pt x="397435" y="512064"/>
                    <a:pt x="256032" y="512064"/>
                  </a:cubicBezTo>
                  <a:cubicBezTo>
                    <a:pt x="114629" y="512064"/>
                    <a:pt x="0" y="397435"/>
                    <a:pt x="0" y="256032"/>
                  </a:cubicBezTo>
                  <a:cubicBezTo>
                    <a:pt x="0" y="114629"/>
                    <a:pt x="114629" y="0"/>
                    <a:pt x="256032" y="0"/>
                  </a:cubicBezTo>
                  <a:cubicBezTo>
                    <a:pt x="397435" y="0"/>
                    <a:pt x="512064" y="114629"/>
                    <a:pt x="512064" y="2560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5F5157A-48DF-A44B-A5F4-5F75A8D79EDD}"/>
                </a:ext>
              </a:extLst>
            </p:cNvPr>
            <p:cNvSpPr/>
            <p:nvPr/>
          </p:nvSpPr>
          <p:spPr>
            <a:xfrm>
              <a:off x="12516772" y="6378429"/>
              <a:ext cx="412869" cy="412869"/>
            </a:xfrm>
            <a:custGeom>
              <a:avLst/>
              <a:gdLst>
                <a:gd name="connsiteX0" fmla="*/ 51809 w 51812"/>
                <a:gd name="connsiteY0" fmla="*/ 25530 h 51812"/>
                <a:gd name="connsiteX1" fmla="*/ 26282 w 51812"/>
                <a:gd name="connsiteY1" fmla="*/ 51809 h 51812"/>
                <a:gd name="connsiteX2" fmla="*/ 3 w 51812"/>
                <a:gd name="connsiteY2" fmla="*/ 26282 h 51812"/>
                <a:gd name="connsiteX3" fmla="*/ 25520 w 51812"/>
                <a:gd name="connsiteY3" fmla="*/ 3 h 51812"/>
                <a:gd name="connsiteX4" fmla="*/ 51809 w 51812"/>
                <a:gd name="connsiteY4" fmla="*/ 25520 h 51812"/>
                <a:gd name="connsiteX5" fmla="*/ 51809 w 51812"/>
                <a:gd name="connsiteY5" fmla="*/ 25530 h 51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812" h="51812">
                  <a:moveTo>
                    <a:pt x="51809" y="25530"/>
                  </a:moveTo>
                  <a:cubicBezTo>
                    <a:pt x="52019" y="39836"/>
                    <a:pt x="40589" y="51600"/>
                    <a:pt x="26282" y="51809"/>
                  </a:cubicBezTo>
                  <a:cubicBezTo>
                    <a:pt x="11976" y="52019"/>
                    <a:pt x="203" y="40589"/>
                    <a:pt x="3" y="26282"/>
                  </a:cubicBezTo>
                  <a:cubicBezTo>
                    <a:pt x="-207" y="11985"/>
                    <a:pt x="11213" y="212"/>
                    <a:pt x="25520" y="3"/>
                  </a:cubicBezTo>
                  <a:cubicBezTo>
                    <a:pt x="39827" y="-207"/>
                    <a:pt x="51600" y="11214"/>
                    <a:pt x="51809" y="25520"/>
                  </a:cubicBezTo>
                  <a:cubicBezTo>
                    <a:pt x="51809" y="25530"/>
                    <a:pt x="51809" y="25530"/>
                    <a:pt x="51809" y="2553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09330FA-C053-054D-AF49-C1CA27C94DFF}"/>
                </a:ext>
              </a:extLst>
            </p:cNvPr>
            <p:cNvSpPr/>
            <p:nvPr/>
          </p:nvSpPr>
          <p:spPr>
            <a:xfrm>
              <a:off x="12381616" y="7219433"/>
              <a:ext cx="683107" cy="683107"/>
            </a:xfrm>
            <a:custGeom>
              <a:avLst/>
              <a:gdLst>
                <a:gd name="connsiteX0" fmla="*/ 85725 w 85725"/>
                <a:gd name="connsiteY0" fmla="*/ 42863 h 85725"/>
                <a:gd name="connsiteX1" fmla="*/ 42863 w 85725"/>
                <a:gd name="connsiteY1" fmla="*/ 85725 h 85725"/>
                <a:gd name="connsiteX2" fmla="*/ 0 w 85725"/>
                <a:gd name="connsiteY2" fmla="*/ 42863 h 85725"/>
                <a:gd name="connsiteX3" fmla="*/ 42863 w 85725"/>
                <a:gd name="connsiteY3" fmla="*/ 0 h 85725"/>
                <a:gd name="connsiteX4" fmla="*/ 85725 w 85725"/>
                <a:gd name="connsiteY4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5725" y="42863"/>
                  </a:moveTo>
                  <a:cubicBezTo>
                    <a:pt x="85725" y="66535"/>
                    <a:pt x="66535" y="85725"/>
                    <a:pt x="42863" y="85725"/>
                  </a:cubicBezTo>
                  <a:cubicBezTo>
                    <a:pt x="19190" y="85725"/>
                    <a:pt x="0" y="66535"/>
                    <a:pt x="0" y="42863"/>
                  </a:cubicBezTo>
                  <a:cubicBezTo>
                    <a:pt x="0" y="19190"/>
                    <a:pt x="19190" y="0"/>
                    <a:pt x="42863" y="0"/>
                  </a:cubicBezTo>
                  <a:cubicBezTo>
                    <a:pt x="66535" y="0"/>
                    <a:pt x="85725" y="19190"/>
                    <a:pt x="85725" y="42863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7F9BC7-09E1-3349-8878-05252325F162}"/>
                </a:ext>
              </a:extLst>
            </p:cNvPr>
            <p:cNvSpPr/>
            <p:nvPr/>
          </p:nvSpPr>
          <p:spPr>
            <a:xfrm>
              <a:off x="10148612" y="5428923"/>
              <a:ext cx="4080426" cy="4080427"/>
            </a:xfrm>
            <a:custGeom>
              <a:avLst/>
              <a:gdLst>
                <a:gd name="connsiteX0" fmla="*/ 256032 w 512064"/>
                <a:gd name="connsiteY0" fmla="*/ 1 h 512064"/>
                <a:gd name="connsiteX1" fmla="*/ 228410 w 512064"/>
                <a:gd name="connsiteY1" fmla="*/ 1525 h 512064"/>
                <a:gd name="connsiteX2" fmla="*/ 406670 w 512064"/>
                <a:gd name="connsiteY2" fmla="*/ 228410 h 512064"/>
                <a:gd name="connsiteX3" fmla="*/ 179784 w 512064"/>
                <a:gd name="connsiteY3" fmla="*/ 406670 h 512064"/>
                <a:gd name="connsiteX4" fmla="*/ 1524 w 512064"/>
                <a:gd name="connsiteY4" fmla="*/ 228410 h 512064"/>
                <a:gd name="connsiteX5" fmla="*/ 0 w 512064"/>
                <a:gd name="connsiteY5" fmla="*/ 256033 h 512064"/>
                <a:gd name="connsiteX6" fmla="*/ 256032 w 512064"/>
                <a:gd name="connsiteY6" fmla="*/ 512065 h 512064"/>
                <a:gd name="connsiteX7" fmla="*/ 512064 w 512064"/>
                <a:gd name="connsiteY7" fmla="*/ 256033 h 512064"/>
                <a:gd name="connsiteX8" fmla="*/ 256032 w 512064"/>
                <a:gd name="connsiteY8" fmla="*/ 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2064" h="512064">
                  <a:moveTo>
                    <a:pt x="256032" y="1"/>
                  </a:moveTo>
                  <a:cubicBezTo>
                    <a:pt x="246802" y="-19"/>
                    <a:pt x="237582" y="486"/>
                    <a:pt x="228410" y="1525"/>
                  </a:cubicBezTo>
                  <a:cubicBezTo>
                    <a:pt x="340290" y="14955"/>
                    <a:pt x="420100" y="116529"/>
                    <a:pt x="406670" y="228410"/>
                  </a:cubicBezTo>
                  <a:cubicBezTo>
                    <a:pt x="393240" y="340291"/>
                    <a:pt x="291655" y="420091"/>
                    <a:pt x="179784" y="406670"/>
                  </a:cubicBezTo>
                  <a:cubicBezTo>
                    <a:pt x="86373" y="395459"/>
                    <a:pt x="12735" y="321822"/>
                    <a:pt x="1524" y="228410"/>
                  </a:cubicBezTo>
                  <a:cubicBezTo>
                    <a:pt x="533" y="237583"/>
                    <a:pt x="28" y="246803"/>
                    <a:pt x="0" y="256033"/>
                  </a:cubicBezTo>
                  <a:cubicBezTo>
                    <a:pt x="0" y="397431"/>
                    <a:pt x="114633" y="512065"/>
                    <a:pt x="256032" y="512065"/>
                  </a:cubicBezTo>
                  <a:cubicBezTo>
                    <a:pt x="397431" y="512065"/>
                    <a:pt x="512064" y="397431"/>
                    <a:pt x="512064" y="256033"/>
                  </a:cubicBezTo>
                  <a:cubicBezTo>
                    <a:pt x="512064" y="114634"/>
                    <a:pt x="397431" y="1"/>
                    <a:pt x="25603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4644E22-1008-7547-9515-FC7068817A6B}"/>
                </a:ext>
              </a:extLst>
            </p:cNvPr>
            <p:cNvSpPr/>
            <p:nvPr/>
          </p:nvSpPr>
          <p:spPr>
            <a:xfrm>
              <a:off x="13630183" y="7261929"/>
              <a:ext cx="412900" cy="412900"/>
            </a:xfrm>
            <a:custGeom>
              <a:avLst/>
              <a:gdLst>
                <a:gd name="connsiteX0" fmla="*/ 51816 w 51816"/>
                <a:gd name="connsiteY0" fmla="*/ 26003 h 51816"/>
                <a:gd name="connsiteX1" fmla="*/ 25813 w 51816"/>
                <a:gd name="connsiteY1" fmla="*/ 51816 h 51816"/>
                <a:gd name="connsiteX2" fmla="*/ 0 w 51816"/>
                <a:gd name="connsiteY2" fmla="*/ 25813 h 51816"/>
                <a:gd name="connsiteX3" fmla="*/ 25908 w 51816"/>
                <a:gd name="connsiteY3" fmla="*/ 0 h 51816"/>
                <a:gd name="connsiteX4" fmla="*/ 51816 w 51816"/>
                <a:gd name="connsiteY4" fmla="*/ 25908 h 51816"/>
                <a:gd name="connsiteX5" fmla="*/ 51816 w 51816"/>
                <a:gd name="connsiteY5" fmla="*/ 26003 h 5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816" h="51816">
                  <a:moveTo>
                    <a:pt x="51816" y="26003"/>
                  </a:moveTo>
                  <a:cubicBezTo>
                    <a:pt x="51759" y="40310"/>
                    <a:pt x="40120" y="51864"/>
                    <a:pt x="25813" y="51816"/>
                  </a:cubicBezTo>
                  <a:cubicBezTo>
                    <a:pt x="11506" y="51759"/>
                    <a:pt x="-57" y="40119"/>
                    <a:pt x="0" y="25813"/>
                  </a:cubicBezTo>
                  <a:cubicBezTo>
                    <a:pt x="57" y="11544"/>
                    <a:pt x="11640" y="0"/>
                    <a:pt x="25908" y="0"/>
                  </a:cubicBezTo>
                  <a:cubicBezTo>
                    <a:pt x="40215" y="0"/>
                    <a:pt x="51816" y="11601"/>
                    <a:pt x="51816" y="25908"/>
                  </a:cubicBezTo>
                  <a:cubicBezTo>
                    <a:pt x="51816" y="25937"/>
                    <a:pt x="51816" y="25975"/>
                    <a:pt x="51816" y="26003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81A2D3D5-78B8-BE40-A0AB-F8888D470EB0}"/>
                </a:ext>
              </a:extLst>
            </p:cNvPr>
            <p:cNvSpPr/>
            <p:nvPr/>
          </p:nvSpPr>
          <p:spPr>
            <a:xfrm>
              <a:off x="12263969" y="8868756"/>
              <a:ext cx="412900" cy="412900"/>
            </a:xfrm>
            <a:custGeom>
              <a:avLst/>
              <a:gdLst>
                <a:gd name="connsiteX0" fmla="*/ 51816 w 51816"/>
                <a:gd name="connsiteY0" fmla="*/ 25908 h 51816"/>
                <a:gd name="connsiteX1" fmla="*/ 25908 w 51816"/>
                <a:gd name="connsiteY1" fmla="*/ 51816 h 51816"/>
                <a:gd name="connsiteX2" fmla="*/ 0 w 51816"/>
                <a:gd name="connsiteY2" fmla="*/ 25908 h 51816"/>
                <a:gd name="connsiteX3" fmla="*/ 25908 w 51816"/>
                <a:gd name="connsiteY3" fmla="*/ 0 h 51816"/>
                <a:gd name="connsiteX4" fmla="*/ 51816 w 51816"/>
                <a:gd name="connsiteY4" fmla="*/ 25908 h 5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16" h="51816">
                  <a:moveTo>
                    <a:pt x="51816" y="25908"/>
                  </a:moveTo>
                  <a:cubicBezTo>
                    <a:pt x="51816" y="40215"/>
                    <a:pt x="40215" y="51816"/>
                    <a:pt x="25908" y="51816"/>
                  </a:cubicBezTo>
                  <a:cubicBezTo>
                    <a:pt x="11602" y="51816"/>
                    <a:pt x="0" y="40215"/>
                    <a:pt x="0" y="25908"/>
                  </a:cubicBezTo>
                  <a:cubicBezTo>
                    <a:pt x="0" y="11601"/>
                    <a:pt x="11602" y="0"/>
                    <a:pt x="25908" y="0"/>
                  </a:cubicBezTo>
                  <a:cubicBezTo>
                    <a:pt x="40215" y="0"/>
                    <a:pt x="51816" y="11601"/>
                    <a:pt x="51816" y="25908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5BE807E2-3D6F-5B46-9CBF-C070A18FD8E7}"/>
                </a:ext>
              </a:extLst>
            </p:cNvPr>
            <p:cNvSpPr/>
            <p:nvPr/>
          </p:nvSpPr>
          <p:spPr>
            <a:xfrm>
              <a:off x="13066238" y="8069514"/>
              <a:ext cx="412900" cy="412900"/>
            </a:xfrm>
            <a:custGeom>
              <a:avLst/>
              <a:gdLst>
                <a:gd name="connsiteX0" fmla="*/ 51816 w 51816"/>
                <a:gd name="connsiteY0" fmla="*/ 25908 h 51816"/>
                <a:gd name="connsiteX1" fmla="*/ 25908 w 51816"/>
                <a:gd name="connsiteY1" fmla="*/ 51816 h 51816"/>
                <a:gd name="connsiteX2" fmla="*/ 0 w 51816"/>
                <a:gd name="connsiteY2" fmla="*/ 25908 h 51816"/>
                <a:gd name="connsiteX3" fmla="*/ 25908 w 51816"/>
                <a:gd name="connsiteY3" fmla="*/ 0 h 51816"/>
                <a:gd name="connsiteX4" fmla="*/ 51816 w 51816"/>
                <a:gd name="connsiteY4" fmla="*/ 25908 h 5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16" h="51816">
                  <a:moveTo>
                    <a:pt x="51816" y="25908"/>
                  </a:moveTo>
                  <a:cubicBezTo>
                    <a:pt x="51816" y="40215"/>
                    <a:pt x="40215" y="51816"/>
                    <a:pt x="25908" y="51816"/>
                  </a:cubicBezTo>
                  <a:cubicBezTo>
                    <a:pt x="11602" y="51816"/>
                    <a:pt x="0" y="40215"/>
                    <a:pt x="0" y="25908"/>
                  </a:cubicBezTo>
                  <a:cubicBezTo>
                    <a:pt x="0" y="11601"/>
                    <a:pt x="11602" y="0"/>
                    <a:pt x="25908" y="0"/>
                  </a:cubicBezTo>
                  <a:cubicBezTo>
                    <a:pt x="40215" y="0"/>
                    <a:pt x="51816" y="11601"/>
                    <a:pt x="51816" y="25908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B6E1524-F6B0-7541-A048-D6DB63DE56B0}"/>
                </a:ext>
              </a:extLst>
            </p:cNvPr>
            <p:cNvSpPr/>
            <p:nvPr/>
          </p:nvSpPr>
          <p:spPr>
            <a:xfrm>
              <a:off x="13523922" y="6581867"/>
              <a:ext cx="282351" cy="282351"/>
            </a:xfrm>
            <a:custGeom>
              <a:avLst/>
              <a:gdLst>
                <a:gd name="connsiteX0" fmla="*/ 35433 w 35433"/>
                <a:gd name="connsiteY0" fmla="*/ 17716 h 35433"/>
                <a:gd name="connsiteX1" fmla="*/ 17717 w 35433"/>
                <a:gd name="connsiteY1" fmla="*/ 35433 h 35433"/>
                <a:gd name="connsiteX2" fmla="*/ 0 w 35433"/>
                <a:gd name="connsiteY2" fmla="*/ 17716 h 35433"/>
                <a:gd name="connsiteX3" fmla="*/ 17717 w 35433"/>
                <a:gd name="connsiteY3" fmla="*/ 0 h 35433"/>
                <a:gd name="connsiteX4" fmla="*/ 35433 w 35433"/>
                <a:gd name="connsiteY4" fmla="*/ 17716 h 3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33" h="35433">
                  <a:moveTo>
                    <a:pt x="35433" y="17716"/>
                  </a:moveTo>
                  <a:cubicBezTo>
                    <a:pt x="35433" y="27501"/>
                    <a:pt x="27501" y="35433"/>
                    <a:pt x="17717" y="35433"/>
                  </a:cubicBezTo>
                  <a:cubicBezTo>
                    <a:pt x="7932" y="35433"/>
                    <a:pt x="0" y="27501"/>
                    <a:pt x="0" y="17716"/>
                  </a:cubicBezTo>
                  <a:cubicBezTo>
                    <a:pt x="0" y="7932"/>
                    <a:pt x="7932" y="0"/>
                    <a:pt x="17717" y="0"/>
                  </a:cubicBezTo>
                  <a:cubicBezTo>
                    <a:pt x="27501" y="0"/>
                    <a:pt x="35433" y="7932"/>
                    <a:pt x="35433" y="1771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5EE17191-0322-0843-BFE2-DE1A899AFF2F}"/>
                </a:ext>
              </a:extLst>
            </p:cNvPr>
            <p:cNvSpPr/>
            <p:nvPr/>
          </p:nvSpPr>
          <p:spPr>
            <a:xfrm>
              <a:off x="13064723" y="8818657"/>
              <a:ext cx="282351" cy="282351"/>
            </a:xfrm>
            <a:custGeom>
              <a:avLst/>
              <a:gdLst>
                <a:gd name="connsiteX0" fmla="*/ 35433 w 35433"/>
                <a:gd name="connsiteY0" fmla="*/ 17716 h 35433"/>
                <a:gd name="connsiteX1" fmla="*/ 17717 w 35433"/>
                <a:gd name="connsiteY1" fmla="*/ 35433 h 35433"/>
                <a:gd name="connsiteX2" fmla="*/ 0 w 35433"/>
                <a:gd name="connsiteY2" fmla="*/ 17716 h 35433"/>
                <a:gd name="connsiteX3" fmla="*/ 17717 w 35433"/>
                <a:gd name="connsiteY3" fmla="*/ 0 h 35433"/>
                <a:gd name="connsiteX4" fmla="*/ 35433 w 35433"/>
                <a:gd name="connsiteY4" fmla="*/ 17716 h 3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33" h="35433">
                  <a:moveTo>
                    <a:pt x="35433" y="17716"/>
                  </a:moveTo>
                  <a:cubicBezTo>
                    <a:pt x="35433" y="27501"/>
                    <a:pt x="27501" y="35433"/>
                    <a:pt x="17717" y="35433"/>
                  </a:cubicBezTo>
                  <a:cubicBezTo>
                    <a:pt x="7932" y="35433"/>
                    <a:pt x="0" y="27501"/>
                    <a:pt x="0" y="17716"/>
                  </a:cubicBezTo>
                  <a:cubicBezTo>
                    <a:pt x="0" y="7932"/>
                    <a:pt x="7932" y="0"/>
                    <a:pt x="17717" y="0"/>
                  </a:cubicBezTo>
                  <a:cubicBezTo>
                    <a:pt x="27501" y="0"/>
                    <a:pt x="35433" y="7932"/>
                    <a:pt x="35433" y="1771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68915F0-822D-F041-A85C-6C81F99FA926}"/>
                </a:ext>
              </a:extLst>
            </p:cNvPr>
            <p:cNvGrpSpPr/>
            <p:nvPr/>
          </p:nvGrpSpPr>
          <p:grpSpPr>
            <a:xfrm>
              <a:off x="9906251" y="10017125"/>
              <a:ext cx="4565148" cy="2046476"/>
              <a:chOff x="2621229" y="10308317"/>
              <a:chExt cx="4565148" cy="2046476"/>
            </a:xfrm>
          </p:grpSpPr>
          <p:sp>
            <p:nvSpPr>
              <p:cNvPr id="57" name="CuadroTexto 395">
                <a:extLst>
                  <a:ext uri="{FF2B5EF4-FFF2-40B4-BE49-F238E27FC236}">
                    <a16:creationId xmlns:a16="http://schemas.microsoft.com/office/drawing/2014/main" id="{A3C70147-535A-EB47-9B04-08AB3131686A}"/>
                  </a:ext>
                </a:extLst>
              </p:cNvPr>
              <p:cNvSpPr txBox="1"/>
              <p:nvPr/>
            </p:nvSpPr>
            <p:spPr>
              <a:xfrm flipH="1">
                <a:off x="2621229" y="10308317"/>
                <a:ext cx="4565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Research</a:t>
                </a:r>
              </a:p>
            </p:txBody>
          </p:sp>
          <p:sp>
            <p:nvSpPr>
              <p:cNvPr id="58" name="Rectangle 56">
                <a:extLst>
                  <a:ext uri="{FF2B5EF4-FFF2-40B4-BE49-F238E27FC236}">
                    <a16:creationId xmlns:a16="http://schemas.microsoft.com/office/drawing/2014/main" id="{AE762261-6F2E-354E-BC35-674209BBFCA6}"/>
                  </a:ext>
                </a:extLst>
              </p:cNvPr>
              <p:cNvSpPr/>
              <p:nvPr/>
            </p:nvSpPr>
            <p:spPr>
              <a:xfrm flipH="1">
                <a:off x="2621229" y="10969798"/>
                <a:ext cx="4565148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</p:grpSp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705C883A-C250-F643-843F-A8878AC10FEB}"/>
                </a:ext>
              </a:extLst>
            </p:cNvPr>
            <p:cNvSpPr txBox="1"/>
            <p:nvPr/>
          </p:nvSpPr>
          <p:spPr>
            <a:xfrm flipH="1">
              <a:off x="16366572" y="10017125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Research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464757E0-E16D-EF49-A7CB-FBF6ED57284D}"/>
                </a:ext>
              </a:extLst>
            </p:cNvPr>
            <p:cNvSpPr/>
            <p:nvPr/>
          </p:nvSpPr>
          <p:spPr>
            <a:xfrm flipH="1">
              <a:off x="16366572" y="10678606"/>
              <a:ext cx="45651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9909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0974" y="1022190"/>
            <a:ext cx="11275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790F56-5A88-AA42-9C74-AF7121BBC9C8}"/>
              </a:ext>
            </a:extLst>
          </p:cNvPr>
          <p:cNvGrpSpPr/>
          <p:nvPr/>
        </p:nvGrpSpPr>
        <p:grpSpPr>
          <a:xfrm>
            <a:off x="1550874" y="4399240"/>
            <a:ext cx="7426400" cy="8065970"/>
            <a:chOff x="14319817" y="4627840"/>
            <a:chExt cx="6611903" cy="7181328"/>
          </a:xfrm>
        </p:grpSpPr>
        <p:sp>
          <p:nvSpPr>
            <p:cNvPr id="5" name="Teardrop 27">
              <a:extLst>
                <a:ext uri="{FF2B5EF4-FFF2-40B4-BE49-F238E27FC236}">
                  <a16:creationId xmlns:a16="http://schemas.microsoft.com/office/drawing/2014/main" id="{4E4821AD-DD17-2F42-A2D1-AEB521341433}"/>
                </a:ext>
              </a:extLst>
            </p:cNvPr>
            <p:cNvSpPr/>
            <p:nvPr/>
          </p:nvSpPr>
          <p:spPr>
            <a:xfrm rot="18900000">
              <a:off x="18164227" y="6306999"/>
              <a:ext cx="526579" cy="519734"/>
            </a:xfrm>
            <a:custGeom>
              <a:avLst/>
              <a:gdLst>
                <a:gd name="connsiteX0" fmla="*/ 0 w 220469"/>
                <a:gd name="connsiteY0" fmla="*/ 110235 h 220469"/>
                <a:gd name="connsiteX1" fmla="*/ 110235 w 220469"/>
                <a:gd name="connsiteY1" fmla="*/ 0 h 220469"/>
                <a:gd name="connsiteX2" fmla="*/ 220469 w 220469"/>
                <a:gd name="connsiteY2" fmla="*/ 0 h 220469"/>
                <a:gd name="connsiteX3" fmla="*/ 220469 w 220469"/>
                <a:gd name="connsiteY3" fmla="*/ 110235 h 220469"/>
                <a:gd name="connsiteX4" fmla="*/ 110234 w 220469"/>
                <a:gd name="connsiteY4" fmla="*/ 220470 h 220469"/>
                <a:gd name="connsiteX5" fmla="*/ -1 w 220469"/>
                <a:gd name="connsiteY5" fmla="*/ 110235 h 220469"/>
                <a:gd name="connsiteX6" fmla="*/ 0 w 220469"/>
                <a:gd name="connsiteY6" fmla="*/ 110235 h 22046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198" h="255829">
                  <a:moveTo>
                    <a:pt x="1" y="145594"/>
                  </a:moveTo>
                  <a:cubicBezTo>
                    <a:pt x="1" y="84713"/>
                    <a:pt x="35885" y="62300"/>
                    <a:pt x="110236" y="35359"/>
                  </a:cubicBezTo>
                  <a:cubicBezTo>
                    <a:pt x="178411" y="18523"/>
                    <a:pt x="199441" y="11785"/>
                    <a:pt x="259198" y="0"/>
                  </a:cubicBezTo>
                  <a:cubicBezTo>
                    <a:pt x="244044" y="58633"/>
                    <a:pt x="244042" y="75173"/>
                    <a:pt x="220470" y="145594"/>
                  </a:cubicBezTo>
                  <a:cubicBezTo>
                    <a:pt x="196896" y="219943"/>
                    <a:pt x="171116" y="255829"/>
                    <a:pt x="110235" y="255829"/>
                  </a:cubicBezTo>
                  <a:cubicBezTo>
                    <a:pt x="49354" y="255829"/>
                    <a:pt x="0" y="206475"/>
                    <a:pt x="0" y="145594"/>
                  </a:cubicBezTo>
                  <a:lnTo>
                    <a:pt x="1" y="1455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C20D7702-9978-DB45-B7A8-665FD707A854}"/>
                </a:ext>
              </a:extLst>
            </p:cNvPr>
            <p:cNvSpPr/>
            <p:nvPr userDrawn="1"/>
          </p:nvSpPr>
          <p:spPr>
            <a:xfrm rot="3600000">
              <a:off x="17285482" y="5172559"/>
              <a:ext cx="1362394" cy="272955"/>
            </a:xfrm>
            <a:prstGeom prst="roundRect">
              <a:avLst>
                <a:gd name="adj" fmla="val 4661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" name="Round Same Side Corner Rectangle 19">
              <a:extLst>
                <a:ext uri="{FF2B5EF4-FFF2-40B4-BE49-F238E27FC236}">
                  <a16:creationId xmlns:a16="http://schemas.microsoft.com/office/drawing/2014/main" id="{08341C0C-232D-1C48-B6FC-9D9029819731}"/>
                </a:ext>
              </a:extLst>
            </p:cNvPr>
            <p:cNvSpPr/>
            <p:nvPr userDrawn="1"/>
          </p:nvSpPr>
          <p:spPr>
            <a:xfrm rot="14400000">
              <a:off x="15773455" y="4417970"/>
              <a:ext cx="922546" cy="37820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" name="Round Same Side Corner Rectangle 42">
              <a:extLst>
                <a:ext uri="{FF2B5EF4-FFF2-40B4-BE49-F238E27FC236}">
                  <a16:creationId xmlns:a16="http://schemas.microsoft.com/office/drawing/2014/main" id="{C20C988D-32F0-BE43-9AD9-3380ED2BA1CB}"/>
                </a:ext>
              </a:extLst>
            </p:cNvPr>
            <p:cNvSpPr/>
            <p:nvPr userDrawn="1"/>
          </p:nvSpPr>
          <p:spPr>
            <a:xfrm rot="14400000">
              <a:off x="15749553" y="4431772"/>
              <a:ext cx="922546" cy="3782018"/>
            </a:xfrm>
            <a:custGeom>
              <a:avLst/>
              <a:gdLst>
                <a:gd name="connsiteX0" fmla="*/ 332585 w 665170"/>
                <a:gd name="connsiteY0" fmla="*/ 0 h 2726892"/>
                <a:gd name="connsiteX1" fmla="*/ 332585 w 665170"/>
                <a:gd name="connsiteY1" fmla="*/ 0 h 2726892"/>
                <a:gd name="connsiteX2" fmla="*/ 665170 w 665170"/>
                <a:gd name="connsiteY2" fmla="*/ 332585 h 2726892"/>
                <a:gd name="connsiteX3" fmla="*/ 665170 w 665170"/>
                <a:gd name="connsiteY3" fmla="*/ 2726892 h 2726892"/>
                <a:gd name="connsiteX4" fmla="*/ 665170 w 665170"/>
                <a:gd name="connsiteY4" fmla="*/ 2726892 h 2726892"/>
                <a:gd name="connsiteX5" fmla="*/ 0 w 665170"/>
                <a:gd name="connsiteY5" fmla="*/ 2726892 h 2726892"/>
                <a:gd name="connsiteX6" fmla="*/ 0 w 665170"/>
                <a:gd name="connsiteY6" fmla="*/ 2726892 h 2726892"/>
                <a:gd name="connsiteX7" fmla="*/ 0 w 665170"/>
                <a:gd name="connsiteY7" fmla="*/ 332585 h 2726892"/>
                <a:gd name="connsiteX8" fmla="*/ 332585 w 665170"/>
                <a:gd name="connsiteY8" fmla="*/ 0 h 2726892"/>
                <a:gd name="connsiteX0" fmla="*/ 332585 w 665170"/>
                <a:gd name="connsiteY0" fmla="*/ 0 h 2726892"/>
                <a:gd name="connsiteX1" fmla="*/ 332585 w 665170"/>
                <a:gd name="connsiteY1" fmla="*/ 0 h 2726892"/>
                <a:gd name="connsiteX2" fmla="*/ 665170 w 665170"/>
                <a:gd name="connsiteY2" fmla="*/ 332585 h 2726892"/>
                <a:gd name="connsiteX3" fmla="*/ 664895 w 665170"/>
                <a:gd name="connsiteY3" fmla="*/ 1413622 h 2726892"/>
                <a:gd name="connsiteX4" fmla="*/ 665170 w 665170"/>
                <a:gd name="connsiteY4" fmla="*/ 2726892 h 2726892"/>
                <a:gd name="connsiteX5" fmla="*/ 665170 w 665170"/>
                <a:gd name="connsiteY5" fmla="*/ 2726892 h 2726892"/>
                <a:gd name="connsiteX6" fmla="*/ 0 w 665170"/>
                <a:gd name="connsiteY6" fmla="*/ 2726892 h 2726892"/>
                <a:gd name="connsiteX7" fmla="*/ 0 w 665170"/>
                <a:gd name="connsiteY7" fmla="*/ 2726892 h 2726892"/>
                <a:gd name="connsiteX8" fmla="*/ 0 w 665170"/>
                <a:gd name="connsiteY8" fmla="*/ 332585 h 2726892"/>
                <a:gd name="connsiteX9" fmla="*/ 332585 w 665170"/>
                <a:gd name="connsiteY9" fmla="*/ 0 h 2726892"/>
                <a:gd name="connsiteX0" fmla="*/ 332585 w 665170"/>
                <a:gd name="connsiteY0" fmla="*/ 0 h 2726892"/>
                <a:gd name="connsiteX1" fmla="*/ 332585 w 665170"/>
                <a:gd name="connsiteY1" fmla="*/ 0 h 2726892"/>
                <a:gd name="connsiteX2" fmla="*/ 665170 w 665170"/>
                <a:gd name="connsiteY2" fmla="*/ 332585 h 2726892"/>
                <a:gd name="connsiteX3" fmla="*/ 664895 w 665170"/>
                <a:gd name="connsiteY3" fmla="*/ 1413622 h 2726892"/>
                <a:gd name="connsiteX4" fmla="*/ 665170 w 665170"/>
                <a:gd name="connsiteY4" fmla="*/ 2726892 h 2726892"/>
                <a:gd name="connsiteX5" fmla="*/ 0 w 665170"/>
                <a:gd name="connsiteY5" fmla="*/ 2726892 h 2726892"/>
                <a:gd name="connsiteX6" fmla="*/ 0 w 665170"/>
                <a:gd name="connsiteY6" fmla="*/ 2726892 h 2726892"/>
                <a:gd name="connsiteX7" fmla="*/ 0 w 665170"/>
                <a:gd name="connsiteY7" fmla="*/ 332585 h 2726892"/>
                <a:gd name="connsiteX8" fmla="*/ 332585 w 665170"/>
                <a:gd name="connsiteY8" fmla="*/ 0 h 2726892"/>
                <a:gd name="connsiteX0" fmla="*/ 332585 w 665170"/>
                <a:gd name="connsiteY0" fmla="*/ 0 h 2726892"/>
                <a:gd name="connsiteX1" fmla="*/ 332585 w 665170"/>
                <a:gd name="connsiteY1" fmla="*/ 0 h 2726892"/>
                <a:gd name="connsiteX2" fmla="*/ 665170 w 665170"/>
                <a:gd name="connsiteY2" fmla="*/ 332585 h 2726892"/>
                <a:gd name="connsiteX3" fmla="*/ 664895 w 665170"/>
                <a:gd name="connsiteY3" fmla="*/ 1413622 h 2726892"/>
                <a:gd name="connsiteX4" fmla="*/ 0 w 665170"/>
                <a:gd name="connsiteY4" fmla="*/ 2726892 h 2726892"/>
                <a:gd name="connsiteX5" fmla="*/ 0 w 665170"/>
                <a:gd name="connsiteY5" fmla="*/ 2726892 h 2726892"/>
                <a:gd name="connsiteX6" fmla="*/ 0 w 665170"/>
                <a:gd name="connsiteY6" fmla="*/ 332585 h 2726892"/>
                <a:gd name="connsiteX7" fmla="*/ 332585 w 665170"/>
                <a:gd name="connsiteY7" fmla="*/ 0 h 2726892"/>
                <a:gd name="connsiteX0" fmla="*/ 332585 w 665170"/>
                <a:gd name="connsiteY0" fmla="*/ 0 h 2726892"/>
                <a:gd name="connsiteX1" fmla="*/ 332585 w 665170"/>
                <a:gd name="connsiteY1" fmla="*/ 0 h 2726892"/>
                <a:gd name="connsiteX2" fmla="*/ 665170 w 665170"/>
                <a:gd name="connsiteY2" fmla="*/ 332585 h 2726892"/>
                <a:gd name="connsiteX3" fmla="*/ 664895 w 665170"/>
                <a:gd name="connsiteY3" fmla="*/ 1413622 h 2726892"/>
                <a:gd name="connsiteX4" fmla="*/ 0 w 665170"/>
                <a:gd name="connsiteY4" fmla="*/ 2726892 h 2726892"/>
                <a:gd name="connsiteX5" fmla="*/ 0 w 665170"/>
                <a:gd name="connsiteY5" fmla="*/ 2726892 h 2726892"/>
                <a:gd name="connsiteX6" fmla="*/ 0 w 665170"/>
                <a:gd name="connsiteY6" fmla="*/ 332585 h 2726892"/>
                <a:gd name="connsiteX7" fmla="*/ 332585 w 665170"/>
                <a:gd name="connsiteY7" fmla="*/ 0 h 2726892"/>
                <a:gd name="connsiteX0" fmla="*/ 332585 w 665170"/>
                <a:gd name="connsiteY0" fmla="*/ 0 h 2726892"/>
                <a:gd name="connsiteX1" fmla="*/ 332585 w 665170"/>
                <a:gd name="connsiteY1" fmla="*/ 0 h 2726892"/>
                <a:gd name="connsiteX2" fmla="*/ 665170 w 665170"/>
                <a:gd name="connsiteY2" fmla="*/ 332585 h 2726892"/>
                <a:gd name="connsiteX3" fmla="*/ 664895 w 665170"/>
                <a:gd name="connsiteY3" fmla="*/ 1413622 h 2726892"/>
                <a:gd name="connsiteX4" fmla="*/ 0 w 665170"/>
                <a:gd name="connsiteY4" fmla="*/ 2726892 h 2726892"/>
                <a:gd name="connsiteX5" fmla="*/ 0 w 665170"/>
                <a:gd name="connsiteY5" fmla="*/ 2726892 h 2726892"/>
                <a:gd name="connsiteX6" fmla="*/ 0 w 665170"/>
                <a:gd name="connsiteY6" fmla="*/ 332585 h 2726892"/>
                <a:gd name="connsiteX7" fmla="*/ 332585 w 665170"/>
                <a:gd name="connsiteY7" fmla="*/ 0 h 272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5170" h="2726892">
                  <a:moveTo>
                    <a:pt x="332585" y="0"/>
                  </a:moveTo>
                  <a:lnTo>
                    <a:pt x="332585" y="0"/>
                  </a:lnTo>
                  <a:cubicBezTo>
                    <a:pt x="516267" y="0"/>
                    <a:pt x="665170" y="148903"/>
                    <a:pt x="665170" y="332585"/>
                  </a:cubicBezTo>
                  <a:cubicBezTo>
                    <a:pt x="665078" y="692931"/>
                    <a:pt x="664987" y="1053276"/>
                    <a:pt x="664895" y="1413622"/>
                  </a:cubicBezTo>
                  <a:cubicBezTo>
                    <a:pt x="476395" y="1778168"/>
                    <a:pt x="266092" y="2119826"/>
                    <a:pt x="0" y="2726892"/>
                  </a:cubicBezTo>
                  <a:lnTo>
                    <a:pt x="0" y="2726892"/>
                  </a:lnTo>
                  <a:lnTo>
                    <a:pt x="0" y="332585"/>
                  </a:lnTo>
                  <a:cubicBezTo>
                    <a:pt x="0" y="148903"/>
                    <a:pt x="148903" y="0"/>
                    <a:pt x="332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50485D7-331B-4040-A02D-46DC51A3CC6B}"/>
                </a:ext>
              </a:extLst>
            </p:cNvPr>
            <p:cNvSpPr/>
            <p:nvPr/>
          </p:nvSpPr>
          <p:spPr>
            <a:xfrm rot="19922172">
              <a:off x="15814903" y="6154496"/>
              <a:ext cx="257889" cy="2578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4DA81-221F-5344-86C9-39018AB174CA}"/>
                </a:ext>
              </a:extLst>
            </p:cNvPr>
            <p:cNvSpPr/>
            <p:nvPr/>
          </p:nvSpPr>
          <p:spPr>
            <a:xfrm rot="19922172">
              <a:off x="15472602" y="6746399"/>
              <a:ext cx="128944" cy="1289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D86C44-7322-8843-950F-AC1DAE56CC36}"/>
                </a:ext>
              </a:extLst>
            </p:cNvPr>
            <p:cNvSpPr/>
            <p:nvPr/>
          </p:nvSpPr>
          <p:spPr>
            <a:xfrm rot="19922172">
              <a:off x="15068670" y="6847851"/>
              <a:ext cx="210019" cy="2100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F5C30BF-A460-5244-9510-6B71A3AF9C6B}"/>
                </a:ext>
              </a:extLst>
            </p:cNvPr>
            <p:cNvSpPr/>
            <p:nvPr/>
          </p:nvSpPr>
          <p:spPr>
            <a:xfrm rot="19922172">
              <a:off x="16546052" y="5930811"/>
              <a:ext cx="348230" cy="3482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D0D1017-71CA-B24E-9AE9-F58D79A6870D}"/>
                </a:ext>
              </a:extLst>
            </p:cNvPr>
            <p:cNvSpPr/>
            <p:nvPr/>
          </p:nvSpPr>
          <p:spPr>
            <a:xfrm rot="19922172">
              <a:off x="15964509" y="6736865"/>
              <a:ext cx="128944" cy="1289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D28C426-DA43-4846-B49A-877561FE2DD0}"/>
                </a:ext>
              </a:extLst>
            </p:cNvPr>
            <p:cNvSpPr/>
            <p:nvPr/>
          </p:nvSpPr>
          <p:spPr>
            <a:xfrm rot="19922172">
              <a:off x="16237737" y="6350226"/>
              <a:ext cx="210019" cy="2100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CF5D6E2-2262-9545-BF85-44E5A3FF0E39}"/>
                </a:ext>
              </a:extLst>
            </p:cNvPr>
            <p:cNvSpPr/>
            <p:nvPr/>
          </p:nvSpPr>
          <p:spPr>
            <a:xfrm rot="20822172">
              <a:off x="18211861" y="7445737"/>
              <a:ext cx="1297921" cy="1946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" name="Rounded Rectangle 20">
              <a:extLst>
                <a:ext uri="{FF2B5EF4-FFF2-40B4-BE49-F238E27FC236}">
                  <a16:creationId xmlns:a16="http://schemas.microsoft.com/office/drawing/2014/main" id="{1850DF1B-9741-2E4B-8302-49965C7C0BE3}"/>
                </a:ext>
              </a:extLst>
            </p:cNvPr>
            <p:cNvSpPr/>
            <p:nvPr/>
          </p:nvSpPr>
          <p:spPr>
            <a:xfrm rot="20822172">
              <a:off x="17778380" y="8780679"/>
              <a:ext cx="3028486" cy="3028489"/>
            </a:xfrm>
            <a:custGeom>
              <a:avLst/>
              <a:gdLst>
                <a:gd name="connsiteX0" fmla="*/ 0 w 2016224"/>
                <a:gd name="connsiteY0" fmla="*/ 517202 h 2016224"/>
                <a:gd name="connsiteX1" fmla="*/ 517202 w 2016224"/>
                <a:gd name="connsiteY1" fmla="*/ 0 h 2016224"/>
                <a:gd name="connsiteX2" fmla="*/ 1499022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8" fmla="*/ 0 w 2016224"/>
                <a:gd name="connsiteY8" fmla="*/ 517202 h 2016224"/>
                <a:gd name="connsiteX0" fmla="*/ 0 w 2016224"/>
                <a:gd name="connsiteY0" fmla="*/ 517202 h 2016224"/>
                <a:gd name="connsiteX1" fmla="*/ 594839 w 2016224"/>
                <a:gd name="connsiteY1" fmla="*/ 0 h 2016224"/>
                <a:gd name="connsiteX2" fmla="*/ 1499022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8" fmla="*/ 0 w 2016224"/>
                <a:gd name="connsiteY8" fmla="*/ 517202 h 2016224"/>
                <a:gd name="connsiteX0" fmla="*/ 0 w 2016224"/>
                <a:gd name="connsiteY0" fmla="*/ 51720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8" fmla="*/ 0 w 2016224"/>
                <a:gd name="connsiteY8" fmla="*/ 51720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516275 h 2033477"/>
                <a:gd name="connsiteX1" fmla="*/ 594839 w 2016224"/>
                <a:gd name="connsiteY1" fmla="*/ 17253 h 2033477"/>
                <a:gd name="connsiteX2" fmla="*/ 1438637 w 2016224"/>
                <a:gd name="connsiteY2" fmla="*/ 0 h 2033477"/>
                <a:gd name="connsiteX3" fmla="*/ 2016224 w 2016224"/>
                <a:gd name="connsiteY3" fmla="*/ 1516275 h 2033477"/>
                <a:gd name="connsiteX4" fmla="*/ 1499022 w 2016224"/>
                <a:gd name="connsiteY4" fmla="*/ 2033477 h 2033477"/>
                <a:gd name="connsiteX5" fmla="*/ 517202 w 2016224"/>
                <a:gd name="connsiteY5" fmla="*/ 2033477 h 2033477"/>
                <a:gd name="connsiteX6" fmla="*/ 0 w 2016224"/>
                <a:gd name="connsiteY6" fmla="*/ 1516275 h 2033477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64516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0395 h 2007597"/>
                <a:gd name="connsiteX1" fmla="*/ 594839 w 2016224"/>
                <a:gd name="connsiteY1" fmla="*/ 17253 h 2007597"/>
                <a:gd name="connsiteX2" fmla="*/ 1438637 w 2016224"/>
                <a:gd name="connsiteY2" fmla="*/ 0 h 2007597"/>
                <a:gd name="connsiteX3" fmla="*/ 2016224 w 2016224"/>
                <a:gd name="connsiteY3" fmla="*/ 1490395 h 2007597"/>
                <a:gd name="connsiteX4" fmla="*/ 1499022 w 2016224"/>
                <a:gd name="connsiteY4" fmla="*/ 2007597 h 2007597"/>
                <a:gd name="connsiteX5" fmla="*/ 517202 w 2016224"/>
                <a:gd name="connsiteY5" fmla="*/ 2007597 h 2007597"/>
                <a:gd name="connsiteX6" fmla="*/ 0 w 2016224"/>
                <a:gd name="connsiteY6" fmla="*/ 1490395 h 2007597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47263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1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1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224" h="2016224">
                  <a:moveTo>
                    <a:pt x="0" y="1499022"/>
                  </a:moveTo>
                  <a:cubicBezTo>
                    <a:pt x="17125" y="1145997"/>
                    <a:pt x="344800" y="266760"/>
                    <a:pt x="594839" y="0"/>
                  </a:cubicBezTo>
                  <a:lnTo>
                    <a:pt x="1438637" y="1"/>
                  </a:lnTo>
                  <a:cubicBezTo>
                    <a:pt x="1675535" y="249838"/>
                    <a:pt x="2001847" y="1162985"/>
                    <a:pt x="2016224" y="1499022"/>
                  </a:cubicBezTo>
                  <a:cubicBezTo>
                    <a:pt x="2016224" y="1784665"/>
                    <a:pt x="1784665" y="2016224"/>
                    <a:pt x="1499022" y="2016224"/>
                  </a:cubicBezTo>
                  <a:lnTo>
                    <a:pt x="517202" y="2016224"/>
                  </a:lnTo>
                  <a:cubicBezTo>
                    <a:pt x="231559" y="2016224"/>
                    <a:pt x="0" y="1784665"/>
                    <a:pt x="0" y="14990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" name="Rounded Rectangle 20">
              <a:extLst>
                <a:ext uri="{FF2B5EF4-FFF2-40B4-BE49-F238E27FC236}">
                  <a16:creationId xmlns:a16="http://schemas.microsoft.com/office/drawing/2014/main" id="{0D64BB31-D86D-974E-9F9A-C88A4446F125}"/>
                </a:ext>
              </a:extLst>
            </p:cNvPr>
            <p:cNvSpPr/>
            <p:nvPr/>
          </p:nvSpPr>
          <p:spPr>
            <a:xfrm rot="20822172">
              <a:off x="17903234" y="9881077"/>
              <a:ext cx="3028486" cy="1912432"/>
            </a:xfrm>
            <a:custGeom>
              <a:avLst/>
              <a:gdLst>
                <a:gd name="connsiteX0" fmla="*/ 181659 w 2016224"/>
                <a:gd name="connsiteY0" fmla="*/ 0 h 1270554"/>
                <a:gd name="connsiteX1" fmla="*/ 1908881 w 2016224"/>
                <a:gd name="connsiteY1" fmla="*/ 262442 h 1270554"/>
                <a:gd name="connsiteX2" fmla="*/ 2016224 w 2016224"/>
                <a:gd name="connsiteY2" fmla="*/ 753352 h 1270554"/>
                <a:gd name="connsiteX3" fmla="*/ 1499022 w 2016224"/>
                <a:gd name="connsiteY3" fmla="*/ 1270554 h 1270554"/>
                <a:gd name="connsiteX4" fmla="*/ 517202 w 2016224"/>
                <a:gd name="connsiteY4" fmla="*/ 1270554 h 1270554"/>
                <a:gd name="connsiteX5" fmla="*/ 0 w 2016224"/>
                <a:gd name="connsiteY5" fmla="*/ 753352 h 1270554"/>
                <a:gd name="connsiteX6" fmla="*/ 181659 w 2016224"/>
                <a:gd name="connsiteY6" fmla="*/ 0 h 1270554"/>
                <a:gd name="connsiteX0" fmla="*/ 170132 w 2016224"/>
                <a:gd name="connsiteY0" fmla="*/ 0 h 1273207"/>
                <a:gd name="connsiteX1" fmla="*/ 1908881 w 2016224"/>
                <a:gd name="connsiteY1" fmla="*/ 265095 h 1273207"/>
                <a:gd name="connsiteX2" fmla="*/ 2016224 w 2016224"/>
                <a:gd name="connsiteY2" fmla="*/ 756005 h 1273207"/>
                <a:gd name="connsiteX3" fmla="*/ 1499022 w 2016224"/>
                <a:gd name="connsiteY3" fmla="*/ 1273207 h 1273207"/>
                <a:gd name="connsiteX4" fmla="*/ 517202 w 2016224"/>
                <a:gd name="connsiteY4" fmla="*/ 1273207 h 1273207"/>
                <a:gd name="connsiteX5" fmla="*/ 0 w 2016224"/>
                <a:gd name="connsiteY5" fmla="*/ 756005 h 1273207"/>
                <a:gd name="connsiteX6" fmla="*/ 170132 w 2016224"/>
                <a:gd name="connsiteY6" fmla="*/ 0 h 1273207"/>
                <a:gd name="connsiteX0" fmla="*/ 170132 w 2016224"/>
                <a:gd name="connsiteY0" fmla="*/ 0 h 1273207"/>
                <a:gd name="connsiteX1" fmla="*/ 1908881 w 2016224"/>
                <a:gd name="connsiteY1" fmla="*/ 265095 h 1273207"/>
                <a:gd name="connsiteX2" fmla="*/ 2016224 w 2016224"/>
                <a:gd name="connsiteY2" fmla="*/ 756005 h 1273207"/>
                <a:gd name="connsiteX3" fmla="*/ 1499022 w 2016224"/>
                <a:gd name="connsiteY3" fmla="*/ 1273207 h 1273207"/>
                <a:gd name="connsiteX4" fmla="*/ 517202 w 2016224"/>
                <a:gd name="connsiteY4" fmla="*/ 1273207 h 1273207"/>
                <a:gd name="connsiteX5" fmla="*/ 0 w 2016224"/>
                <a:gd name="connsiteY5" fmla="*/ 756005 h 1273207"/>
                <a:gd name="connsiteX6" fmla="*/ 170132 w 2016224"/>
                <a:gd name="connsiteY6" fmla="*/ 0 h 1273207"/>
                <a:gd name="connsiteX0" fmla="*/ 170132 w 2016224"/>
                <a:gd name="connsiteY0" fmla="*/ 0 h 1273207"/>
                <a:gd name="connsiteX1" fmla="*/ 1908881 w 2016224"/>
                <a:gd name="connsiteY1" fmla="*/ 265095 h 1273207"/>
                <a:gd name="connsiteX2" fmla="*/ 2016224 w 2016224"/>
                <a:gd name="connsiteY2" fmla="*/ 756005 h 1273207"/>
                <a:gd name="connsiteX3" fmla="*/ 1499022 w 2016224"/>
                <a:gd name="connsiteY3" fmla="*/ 1273207 h 1273207"/>
                <a:gd name="connsiteX4" fmla="*/ 517202 w 2016224"/>
                <a:gd name="connsiteY4" fmla="*/ 1273207 h 1273207"/>
                <a:gd name="connsiteX5" fmla="*/ 0 w 2016224"/>
                <a:gd name="connsiteY5" fmla="*/ 756005 h 1273207"/>
                <a:gd name="connsiteX6" fmla="*/ 170132 w 2016224"/>
                <a:gd name="connsiteY6" fmla="*/ 0 h 127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224" h="1273207">
                  <a:moveTo>
                    <a:pt x="170132" y="0"/>
                  </a:moveTo>
                  <a:cubicBezTo>
                    <a:pt x="823292" y="85075"/>
                    <a:pt x="1203397" y="143700"/>
                    <a:pt x="1908881" y="265095"/>
                  </a:cubicBezTo>
                  <a:cubicBezTo>
                    <a:pt x="1970783" y="462532"/>
                    <a:pt x="2011360" y="642304"/>
                    <a:pt x="2016224" y="756005"/>
                  </a:cubicBezTo>
                  <a:cubicBezTo>
                    <a:pt x="2016224" y="1041648"/>
                    <a:pt x="1784665" y="1273207"/>
                    <a:pt x="1499022" y="1273207"/>
                  </a:cubicBezTo>
                  <a:lnTo>
                    <a:pt x="517202" y="1273207"/>
                  </a:lnTo>
                  <a:cubicBezTo>
                    <a:pt x="231559" y="1273207"/>
                    <a:pt x="0" y="1041648"/>
                    <a:pt x="0" y="756005"/>
                  </a:cubicBezTo>
                  <a:cubicBezTo>
                    <a:pt x="5758" y="637302"/>
                    <a:pt x="107653" y="194008"/>
                    <a:pt x="1701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3FFC259-EABA-4F47-B40E-75EC52D5AE59}"/>
                </a:ext>
              </a:extLst>
            </p:cNvPr>
            <p:cNvSpPr/>
            <p:nvPr/>
          </p:nvSpPr>
          <p:spPr>
            <a:xfrm rot="19922172">
              <a:off x="18916912" y="11443264"/>
              <a:ext cx="265628" cy="265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D8E639F-B2DB-0946-B9A2-CFC4DE0DA117}"/>
                </a:ext>
              </a:extLst>
            </p:cNvPr>
            <p:cNvSpPr/>
            <p:nvPr/>
          </p:nvSpPr>
          <p:spPr>
            <a:xfrm rot="19922172">
              <a:off x="19470536" y="10860678"/>
              <a:ext cx="132812" cy="1328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17E0EA5-4F0E-194B-88C4-ADAD58AED5A8}"/>
                </a:ext>
              </a:extLst>
            </p:cNvPr>
            <p:cNvSpPr/>
            <p:nvPr/>
          </p:nvSpPr>
          <p:spPr>
            <a:xfrm rot="19922172">
              <a:off x="18908232" y="10860164"/>
              <a:ext cx="216321" cy="216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334FE7-53C1-DF4A-9F28-D694382B2180}"/>
                </a:ext>
              </a:extLst>
            </p:cNvPr>
            <p:cNvSpPr/>
            <p:nvPr/>
          </p:nvSpPr>
          <p:spPr>
            <a:xfrm rot="19922172">
              <a:off x="19015622" y="10279258"/>
              <a:ext cx="358679" cy="3586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348B0DE-7D9B-8849-AC1B-C43955EE8B3D}"/>
                </a:ext>
              </a:extLst>
            </p:cNvPr>
            <p:cNvSpPr/>
            <p:nvPr/>
          </p:nvSpPr>
          <p:spPr>
            <a:xfrm rot="19922172">
              <a:off x="19663806" y="11240295"/>
              <a:ext cx="132812" cy="1328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3FF857E-6127-1045-99C4-1A9244916E23}"/>
                </a:ext>
              </a:extLst>
            </p:cNvPr>
            <p:cNvSpPr/>
            <p:nvPr/>
          </p:nvSpPr>
          <p:spPr>
            <a:xfrm rot="19922172">
              <a:off x="19768304" y="10496687"/>
              <a:ext cx="216321" cy="216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1E788D7-CA01-4B40-89DD-3C911DE81E30}"/>
                </a:ext>
              </a:extLst>
            </p:cNvPr>
            <p:cNvSpPr/>
            <p:nvPr/>
          </p:nvSpPr>
          <p:spPr>
            <a:xfrm rot="19922172">
              <a:off x="18767806" y="9641317"/>
              <a:ext cx="265628" cy="265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EB00984-E2B0-3848-A0D1-0B6F79A20128}"/>
                </a:ext>
              </a:extLst>
            </p:cNvPr>
            <p:cNvSpPr/>
            <p:nvPr/>
          </p:nvSpPr>
          <p:spPr>
            <a:xfrm rot="19922172">
              <a:off x="18365576" y="7764448"/>
              <a:ext cx="132812" cy="1328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3F8A425-B075-1543-AB03-AFCEB67DBB3B}"/>
                </a:ext>
              </a:extLst>
            </p:cNvPr>
            <p:cNvSpPr/>
            <p:nvPr/>
          </p:nvSpPr>
          <p:spPr>
            <a:xfrm rot="19922172">
              <a:off x="18792459" y="9059478"/>
              <a:ext cx="216321" cy="2163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0DDB957-B3D0-C143-94EC-1E85B34DAD69}"/>
                </a:ext>
              </a:extLst>
            </p:cNvPr>
            <p:cNvSpPr/>
            <p:nvPr/>
          </p:nvSpPr>
          <p:spPr>
            <a:xfrm rot="19922172">
              <a:off x="19378126" y="9657700"/>
              <a:ext cx="358679" cy="3586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3621025-CA39-034B-ACB3-EE8FDC47FF2A}"/>
                </a:ext>
              </a:extLst>
            </p:cNvPr>
            <p:cNvSpPr/>
            <p:nvPr/>
          </p:nvSpPr>
          <p:spPr>
            <a:xfrm rot="19922172">
              <a:off x="19180553" y="9215590"/>
              <a:ext cx="216321" cy="2163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82F4FA5-8752-0645-BA66-27ABFA38D630}"/>
                </a:ext>
              </a:extLst>
            </p:cNvPr>
            <p:cNvSpPr/>
            <p:nvPr/>
          </p:nvSpPr>
          <p:spPr>
            <a:xfrm rot="19922172">
              <a:off x="18556881" y="8419736"/>
              <a:ext cx="216321" cy="2163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D8602E2F-E440-B045-96FE-0EDA9EFDE43A}"/>
                </a:ext>
              </a:extLst>
            </p:cNvPr>
            <p:cNvSpPr/>
            <p:nvPr/>
          </p:nvSpPr>
          <p:spPr>
            <a:xfrm rot="20822172">
              <a:off x="17859020" y="7191700"/>
              <a:ext cx="1510249" cy="29408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8E7A9F9-1AE8-294F-92EE-BA1B7D49F264}"/>
              </a:ext>
            </a:extLst>
          </p:cNvPr>
          <p:cNvGrpSpPr/>
          <p:nvPr/>
        </p:nvGrpSpPr>
        <p:grpSpPr>
          <a:xfrm>
            <a:off x="9468022" y="5333850"/>
            <a:ext cx="13126066" cy="5527649"/>
            <a:chOff x="16344030" y="4796664"/>
            <a:chExt cx="13126066" cy="552764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556F8D9-9CEC-5A4C-8131-5B8D2690D187}"/>
                </a:ext>
              </a:extLst>
            </p:cNvPr>
            <p:cNvGrpSpPr/>
            <p:nvPr/>
          </p:nvGrpSpPr>
          <p:grpSpPr>
            <a:xfrm>
              <a:off x="16344030" y="4796664"/>
              <a:ext cx="13126066" cy="2467252"/>
              <a:chOff x="16344030" y="3955168"/>
              <a:chExt cx="13126066" cy="2467252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F745E8C-CECA-6446-A796-F750BB01EFD9}"/>
                  </a:ext>
                </a:extLst>
              </p:cNvPr>
              <p:cNvGrpSpPr/>
              <p:nvPr/>
            </p:nvGrpSpPr>
            <p:grpSpPr>
              <a:xfrm>
                <a:off x="16344030" y="3955168"/>
                <a:ext cx="2631788" cy="2467252"/>
                <a:chOff x="14417063" y="3622698"/>
                <a:chExt cx="3140611" cy="2944264"/>
              </a:xfrm>
            </p:grpSpPr>
            <p:graphicFrame>
              <p:nvGraphicFramePr>
                <p:cNvPr id="78" name="Chart 77">
                  <a:extLst>
                    <a:ext uri="{FF2B5EF4-FFF2-40B4-BE49-F238E27FC236}">
                      <a16:creationId xmlns:a16="http://schemas.microsoft.com/office/drawing/2014/main" id="{1D60EFDB-A023-6243-ACE4-695A773F0B3C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711394223"/>
                    </p:ext>
                  </p:extLst>
                </p:nvPr>
              </p:nvGraphicFramePr>
              <p:xfrm>
                <a:off x="14417063" y="3622698"/>
                <a:ext cx="3140611" cy="294426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4C96F2C-4FED-9148-B440-43D96C31A661}"/>
                    </a:ext>
                  </a:extLst>
                </p:cNvPr>
                <p:cNvSpPr txBox="1"/>
                <p:nvPr/>
              </p:nvSpPr>
              <p:spPr>
                <a:xfrm>
                  <a:off x="15058337" y="4684732"/>
                  <a:ext cx="1858062" cy="8447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chemeClr val="tx2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60%</a:t>
                  </a: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DC8E317-C99B-2E41-9A5B-D85A34E200AC}"/>
                  </a:ext>
                </a:extLst>
              </p:cNvPr>
              <p:cNvGrpSpPr/>
              <p:nvPr/>
            </p:nvGrpSpPr>
            <p:grpSpPr>
              <a:xfrm flipH="1">
                <a:off x="18975817" y="4136033"/>
                <a:ext cx="10494279" cy="1609319"/>
                <a:chOff x="-3209982" y="8590467"/>
                <a:chExt cx="10494279" cy="1609319"/>
              </a:xfrm>
            </p:grpSpPr>
            <p:sp>
              <p:nvSpPr>
                <p:cNvPr id="76" name="CuadroTexto 395">
                  <a:extLst>
                    <a:ext uri="{FF2B5EF4-FFF2-40B4-BE49-F238E27FC236}">
                      <a16:creationId xmlns:a16="http://schemas.microsoft.com/office/drawing/2014/main" id="{561C4A28-02A7-D84F-9F65-12545A7CBE71}"/>
                    </a:ext>
                  </a:extLst>
                </p:cNvPr>
                <p:cNvSpPr txBox="1"/>
                <p:nvPr/>
              </p:nvSpPr>
              <p:spPr>
                <a:xfrm>
                  <a:off x="3682873" y="8590467"/>
                  <a:ext cx="358930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2"/>
                      </a:solidFill>
                      <a:latin typeface="Lato Semibold" panose="020F0502020204030203" pitchFamily="34" charset="0"/>
                      <a:ea typeface="Lato Semibold" panose="020F0502020204030203" pitchFamily="34" charset="0"/>
                      <a:cs typeface="Lato Semibold" panose="020F0502020204030203" pitchFamily="34" charset="0"/>
                    </a:rPr>
                    <a:t>Suppliers</a:t>
                  </a:r>
                </a:p>
              </p:txBody>
            </p:sp>
            <p:sp>
              <p:nvSpPr>
                <p:cNvPr id="77" name="Rectangle 56">
                  <a:extLst>
                    <a:ext uri="{FF2B5EF4-FFF2-40B4-BE49-F238E27FC236}">
                      <a16:creationId xmlns:a16="http://schemas.microsoft.com/office/drawing/2014/main" id="{C9FF835A-4634-3444-B2E5-0EB397DF2FBD}"/>
                    </a:ext>
                  </a:extLst>
                </p:cNvPr>
                <p:cNvSpPr/>
                <p:nvPr/>
              </p:nvSpPr>
              <p:spPr>
                <a:xfrm>
                  <a:off x="-3209982" y="9245679"/>
                  <a:ext cx="10494279" cy="954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Marketing is the study and management of exchange relationships. Marketing is the business process of creating.</a:t>
                  </a:r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0FB222F-7B9D-C94B-A5F6-2382B0FD0AF9}"/>
                </a:ext>
              </a:extLst>
            </p:cNvPr>
            <p:cNvGrpSpPr/>
            <p:nvPr/>
          </p:nvGrpSpPr>
          <p:grpSpPr>
            <a:xfrm>
              <a:off x="16344030" y="7857061"/>
              <a:ext cx="13126066" cy="2467252"/>
              <a:chOff x="16344030" y="3955168"/>
              <a:chExt cx="13126066" cy="2467252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B370F010-CD7D-2347-A388-F58584BEDEBD}"/>
                  </a:ext>
                </a:extLst>
              </p:cNvPr>
              <p:cNvGrpSpPr/>
              <p:nvPr/>
            </p:nvGrpSpPr>
            <p:grpSpPr>
              <a:xfrm>
                <a:off x="16344030" y="3955168"/>
                <a:ext cx="2631788" cy="2467252"/>
                <a:chOff x="14417063" y="3622698"/>
                <a:chExt cx="3140611" cy="2944264"/>
              </a:xfrm>
            </p:grpSpPr>
            <p:graphicFrame>
              <p:nvGraphicFramePr>
                <p:cNvPr id="72" name="Chart 71">
                  <a:extLst>
                    <a:ext uri="{FF2B5EF4-FFF2-40B4-BE49-F238E27FC236}">
                      <a16:creationId xmlns:a16="http://schemas.microsoft.com/office/drawing/2014/main" id="{CE847281-74C7-2B4F-A148-78FDF6CD795F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4267051039"/>
                    </p:ext>
                  </p:extLst>
                </p:nvPr>
              </p:nvGraphicFramePr>
              <p:xfrm>
                <a:off x="14417063" y="3622698"/>
                <a:ext cx="3140611" cy="294426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2ADDE72-4D5C-C440-9FE3-86E9B24D6934}"/>
                    </a:ext>
                  </a:extLst>
                </p:cNvPr>
                <p:cNvSpPr txBox="1"/>
                <p:nvPr/>
              </p:nvSpPr>
              <p:spPr>
                <a:xfrm>
                  <a:off x="15058337" y="4684732"/>
                  <a:ext cx="1858062" cy="8447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chemeClr val="tx2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60%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5148FEC-CB83-3844-8F1B-7BD4C587001B}"/>
                  </a:ext>
                </a:extLst>
              </p:cNvPr>
              <p:cNvGrpSpPr/>
              <p:nvPr/>
            </p:nvGrpSpPr>
            <p:grpSpPr>
              <a:xfrm flipH="1">
                <a:off x="18975817" y="4136033"/>
                <a:ext cx="10494279" cy="1609319"/>
                <a:chOff x="-3209982" y="8590467"/>
                <a:chExt cx="10494279" cy="1609319"/>
              </a:xfrm>
            </p:grpSpPr>
            <p:sp>
              <p:nvSpPr>
                <p:cNvPr id="70" name="CuadroTexto 395">
                  <a:extLst>
                    <a:ext uri="{FF2B5EF4-FFF2-40B4-BE49-F238E27FC236}">
                      <a16:creationId xmlns:a16="http://schemas.microsoft.com/office/drawing/2014/main" id="{FA5ED473-547E-5146-90CA-A0155885906B}"/>
                    </a:ext>
                  </a:extLst>
                </p:cNvPr>
                <p:cNvSpPr txBox="1"/>
                <p:nvPr/>
              </p:nvSpPr>
              <p:spPr>
                <a:xfrm>
                  <a:off x="3682873" y="8590467"/>
                  <a:ext cx="358930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2"/>
                      </a:solidFill>
                      <a:latin typeface="Lato Semibold" panose="020F0502020204030203" pitchFamily="34" charset="0"/>
                      <a:ea typeface="Lato Semibold" panose="020F0502020204030203" pitchFamily="34" charset="0"/>
                      <a:cs typeface="Lato Semibold" panose="020F0502020204030203" pitchFamily="34" charset="0"/>
                    </a:rPr>
                    <a:t>Community</a:t>
                  </a:r>
                </a:p>
              </p:txBody>
            </p:sp>
            <p:sp>
              <p:nvSpPr>
                <p:cNvPr id="71" name="Rectangle 56">
                  <a:extLst>
                    <a:ext uri="{FF2B5EF4-FFF2-40B4-BE49-F238E27FC236}">
                      <a16:creationId xmlns:a16="http://schemas.microsoft.com/office/drawing/2014/main" id="{D7E548E3-26A9-B54A-B17D-D38868DA4720}"/>
                    </a:ext>
                  </a:extLst>
                </p:cNvPr>
                <p:cNvSpPr/>
                <p:nvPr/>
              </p:nvSpPr>
              <p:spPr>
                <a:xfrm>
                  <a:off x="-3209982" y="9245679"/>
                  <a:ext cx="10494279" cy="954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Marketing is the study and management of exchange relationships. Marketing is the business process of creating.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07024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0974" y="1022190"/>
            <a:ext cx="11275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5B5CC5-52DA-DD46-97AD-E041E0EA0E1A}"/>
              </a:ext>
            </a:extLst>
          </p:cNvPr>
          <p:cNvGrpSpPr/>
          <p:nvPr/>
        </p:nvGrpSpPr>
        <p:grpSpPr>
          <a:xfrm>
            <a:off x="2163635" y="4820040"/>
            <a:ext cx="20050379" cy="7528714"/>
            <a:chOff x="1827038" y="4754726"/>
            <a:chExt cx="20050379" cy="75287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43AF92D-8D8F-9C4D-928B-F0F5A349118C}"/>
                </a:ext>
              </a:extLst>
            </p:cNvPr>
            <p:cNvGrpSpPr/>
            <p:nvPr/>
          </p:nvGrpSpPr>
          <p:grpSpPr>
            <a:xfrm>
              <a:off x="1827038" y="5108708"/>
              <a:ext cx="9014990" cy="7174732"/>
              <a:chOff x="1232678" y="4925828"/>
              <a:chExt cx="9014990" cy="7174732"/>
            </a:xfrm>
          </p:grpSpPr>
          <p:sp>
            <p:nvSpPr>
              <p:cNvPr id="47" name="Rectangle 40">
                <a:extLst>
                  <a:ext uri="{FF2B5EF4-FFF2-40B4-BE49-F238E27FC236}">
                    <a16:creationId xmlns:a16="http://schemas.microsoft.com/office/drawing/2014/main" id="{2DA4BA27-2781-C443-9BB2-2AA6A3EDBB24}"/>
                  </a:ext>
                </a:extLst>
              </p:cNvPr>
              <p:cNvSpPr/>
              <p:nvPr/>
            </p:nvSpPr>
            <p:spPr>
              <a:xfrm>
                <a:off x="1232678" y="6547436"/>
                <a:ext cx="8964190" cy="5553124"/>
              </a:xfrm>
              <a:custGeom>
                <a:avLst/>
                <a:gdLst/>
                <a:ahLst/>
                <a:cxnLst/>
                <a:rect l="l" t="t" r="r" b="b"/>
                <a:pathLst>
                  <a:path w="4104456" h="2943944">
                    <a:moveTo>
                      <a:pt x="279254" y="79832"/>
                    </a:moveTo>
                    <a:cubicBezTo>
                      <a:pt x="176595" y="79832"/>
                      <a:pt x="93373" y="163054"/>
                      <a:pt x="93373" y="265713"/>
                    </a:cubicBezTo>
                    <a:lnTo>
                      <a:pt x="93373" y="1441962"/>
                    </a:lnTo>
                    <a:lnTo>
                      <a:pt x="4011084" y="1441962"/>
                    </a:lnTo>
                    <a:lnTo>
                      <a:pt x="4011084" y="265713"/>
                    </a:lnTo>
                    <a:cubicBezTo>
                      <a:pt x="4011084" y="163054"/>
                      <a:pt x="3927862" y="79832"/>
                      <a:pt x="3825203" y="79832"/>
                    </a:cubicBezTo>
                    <a:close/>
                    <a:moveTo>
                      <a:pt x="243023" y="0"/>
                    </a:moveTo>
                    <a:lnTo>
                      <a:pt x="3861433" y="0"/>
                    </a:lnTo>
                    <a:cubicBezTo>
                      <a:pt x="3995651" y="0"/>
                      <a:pt x="4104456" y="108805"/>
                      <a:pt x="4104456" y="243023"/>
                    </a:cubicBezTo>
                    <a:lnTo>
                      <a:pt x="4104456" y="2943944"/>
                    </a:lnTo>
                    <a:lnTo>
                      <a:pt x="4011084" y="2943944"/>
                    </a:lnTo>
                    <a:lnTo>
                      <a:pt x="4011084" y="1699747"/>
                    </a:lnTo>
                    <a:lnTo>
                      <a:pt x="93373" y="1699747"/>
                    </a:lnTo>
                    <a:lnTo>
                      <a:pt x="93373" y="2943944"/>
                    </a:lnTo>
                    <a:lnTo>
                      <a:pt x="0" y="2943944"/>
                    </a:lnTo>
                    <a:lnTo>
                      <a:pt x="0" y="243023"/>
                    </a:lnTo>
                    <a:cubicBezTo>
                      <a:pt x="0" y="108805"/>
                      <a:pt x="108805" y="0"/>
                      <a:pt x="243023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9" name="Rounded Rectangle 9">
                <a:extLst>
                  <a:ext uri="{FF2B5EF4-FFF2-40B4-BE49-F238E27FC236}">
                    <a16:creationId xmlns:a16="http://schemas.microsoft.com/office/drawing/2014/main" id="{847C9118-4796-6C4B-9447-4FA03AEC9AA3}"/>
                  </a:ext>
                </a:extLst>
              </p:cNvPr>
              <p:cNvSpPr/>
              <p:nvPr/>
            </p:nvSpPr>
            <p:spPr>
              <a:xfrm rot="10800000">
                <a:off x="1905874" y="5489113"/>
                <a:ext cx="1234189" cy="6456785"/>
              </a:xfrm>
              <a:custGeom>
                <a:avLst/>
                <a:gdLst/>
                <a:ahLst/>
                <a:cxnLst/>
                <a:rect l="l" t="t" r="r" b="b"/>
                <a:pathLst>
                  <a:path w="657242" h="3438428">
                    <a:moveTo>
                      <a:pt x="657241" y="3438428"/>
                    </a:moveTo>
                    <a:lnTo>
                      <a:pt x="0" y="3438428"/>
                    </a:lnTo>
                    <a:lnTo>
                      <a:pt x="0" y="328621"/>
                    </a:lnTo>
                    <a:cubicBezTo>
                      <a:pt x="0" y="147129"/>
                      <a:pt x="147129" y="0"/>
                      <a:pt x="328621" y="0"/>
                    </a:cubicBezTo>
                    <a:cubicBezTo>
                      <a:pt x="510113" y="0"/>
                      <a:pt x="657242" y="147129"/>
                      <a:pt x="657242" y="32862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0" name="Rounded Rectangle 75">
                <a:extLst>
                  <a:ext uri="{FF2B5EF4-FFF2-40B4-BE49-F238E27FC236}">
                    <a16:creationId xmlns:a16="http://schemas.microsoft.com/office/drawing/2014/main" id="{5FD62847-2C19-9A44-BC04-CA761BEED7BA}"/>
                  </a:ext>
                </a:extLst>
              </p:cNvPr>
              <p:cNvSpPr/>
              <p:nvPr/>
            </p:nvSpPr>
            <p:spPr>
              <a:xfrm rot="10800000">
                <a:off x="2060408" y="9694139"/>
                <a:ext cx="899105" cy="202805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1" name="Round Same Side Corner Rectangle 50">
                <a:extLst>
                  <a:ext uri="{FF2B5EF4-FFF2-40B4-BE49-F238E27FC236}">
                    <a16:creationId xmlns:a16="http://schemas.microsoft.com/office/drawing/2014/main" id="{14DCFF71-A9A8-B046-B69B-77920AFE8B76}"/>
                  </a:ext>
                </a:extLst>
              </p:cNvPr>
              <p:cNvSpPr/>
              <p:nvPr/>
            </p:nvSpPr>
            <p:spPr>
              <a:xfrm>
                <a:off x="1902950" y="4925828"/>
                <a:ext cx="1237115" cy="731734"/>
              </a:xfrm>
              <a:custGeom>
                <a:avLst/>
                <a:gdLst/>
                <a:ahLst/>
                <a:cxnLst/>
                <a:rect l="l" t="t" r="r" b="b"/>
                <a:pathLst>
                  <a:path w="658800" h="389670">
                    <a:moveTo>
                      <a:pt x="43396" y="0"/>
                    </a:moveTo>
                    <a:lnTo>
                      <a:pt x="615404" y="0"/>
                    </a:lnTo>
                    <a:cubicBezTo>
                      <a:pt x="639371" y="0"/>
                      <a:pt x="658800" y="19429"/>
                      <a:pt x="658800" y="43396"/>
                    </a:cubicBezTo>
                    <a:lnTo>
                      <a:pt x="658800" y="260373"/>
                    </a:lnTo>
                    <a:lnTo>
                      <a:pt x="545955" y="260373"/>
                    </a:lnTo>
                    <a:lnTo>
                      <a:pt x="545955" y="346274"/>
                    </a:lnTo>
                    <a:cubicBezTo>
                      <a:pt x="545955" y="370241"/>
                      <a:pt x="526526" y="389670"/>
                      <a:pt x="502559" y="389670"/>
                    </a:cubicBezTo>
                    <a:lnTo>
                      <a:pt x="156243" y="389670"/>
                    </a:lnTo>
                    <a:cubicBezTo>
                      <a:pt x="132276" y="389670"/>
                      <a:pt x="112847" y="370241"/>
                      <a:pt x="112847" y="346274"/>
                    </a:cubicBezTo>
                    <a:lnTo>
                      <a:pt x="112847" y="260373"/>
                    </a:lnTo>
                    <a:lnTo>
                      <a:pt x="0" y="260373"/>
                    </a:lnTo>
                    <a:lnTo>
                      <a:pt x="0" y="43396"/>
                    </a:lnTo>
                    <a:cubicBezTo>
                      <a:pt x="0" y="19429"/>
                      <a:pt x="19429" y="0"/>
                      <a:pt x="43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3" name="Rounded Rectangle 6">
                <a:extLst>
                  <a:ext uri="{FF2B5EF4-FFF2-40B4-BE49-F238E27FC236}">
                    <a16:creationId xmlns:a16="http://schemas.microsoft.com/office/drawing/2014/main" id="{10E80DCF-5EBC-104C-BE8F-18875AC64AA3}"/>
                  </a:ext>
                </a:extLst>
              </p:cNvPr>
              <p:cNvSpPr/>
              <p:nvPr/>
            </p:nvSpPr>
            <p:spPr>
              <a:xfrm rot="10800000">
                <a:off x="6238940" y="5489113"/>
                <a:ext cx="1198417" cy="6456785"/>
              </a:xfrm>
              <a:custGeom>
                <a:avLst/>
                <a:gdLst/>
                <a:ahLst/>
                <a:cxnLst/>
                <a:rect l="l" t="t" r="r" b="b"/>
                <a:pathLst>
                  <a:path w="638192" h="3438428">
                    <a:moveTo>
                      <a:pt x="638191" y="3438428"/>
                    </a:moveTo>
                    <a:lnTo>
                      <a:pt x="0" y="3438428"/>
                    </a:lnTo>
                    <a:lnTo>
                      <a:pt x="0" y="319096"/>
                    </a:lnTo>
                    <a:cubicBezTo>
                      <a:pt x="0" y="142864"/>
                      <a:pt x="142864" y="0"/>
                      <a:pt x="319096" y="0"/>
                    </a:cubicBezTo>
                    <a:cubicBezTo>
                      <a:pt x="495328" y="0"/>
                      <a:pt x="638192" y="142864"/>
                      <a:pt x="638192" y="31909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4" name="Rounded Rectangle 73">
                <a:extLst>
                  <a:ext uri="{FF2B5EF4-FFF2-40B4-BE49-F238E27FC236}">
                    <a16:creationId xmlns:a16="http://schemas.microsoft.com/office/drawing/2014/main" id="{F2B189A3-E9D7-714F-B7FF-31D557012936}"/>
                  </a:ext>
                </a:extLst>
              </p:cNvPr>
              <p:cNvSpPr/>
              <p:nvPr/>
            </p:nvSpPr>
            <p:spPr>
              <a:xfrm rot="10800000">
                <a:off x="6386128" y="9694139"/>
                <a:ext cx="912626" cy="2028057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5" name="Round Same Side Corner Rectangle 54">
                <a:extLst>
                  <a:ext uri="{FF2B5EF4-FFF2-40B4-BE49-F238E27FC236}">
                    <a16:creationId xmlns:a16="http://schemas.microsoft.com/office/drawing/2014/main" id="{10A9FF33-F31B-5D4D-B1B5-2B604B081FEE}"/>
                  </a:ext>
                </a:extLst>
              </p:cNvPr>
              <p:cNvSpPr/>
              <p:nvPr/>
            </p:nvSpPr>
            <p:spPr>
              <a:xfrm>
                <a:off x="6219589" y="4925828"/>
                <a:ext cx="1237115" cy="731734"/>
              </a:xfrm>
              <a:custGeom>
                <a:avLst/>
                <a:gdLst/>
                <a:ahLst/>
                <a:cxnLst/>
                <a:rect l="l" t="t" r="r" b="b"/>
                <a:pathLst>
                  <a:path w="658800" h="389670">
                    <a:moveTo>
                      <a:pt x="43396" y="0"/>
                    </a:moveTo>
                    <a:lnTo>
                      <a:pt x="615404" y="0"/>
                    </a:lnTo>
                    <a:cubicBezTo>
                      <a:pt x="639371" y="0"/>
                      <a:pt x="658800" y="19429"/>
                      <a:pt x="658800" y="43396"/>
                    </a:cubicBezTo>
                    <a:lnTo>
                      <a:pt x="658800" y="260373"/>
                    </a:lnTo>
                    <a:lnTo>
                      <a:pt x="545955" y="260373"/>
                    </a:lnTo>
                    <a:lnTo>
                      <a:pt x="545955" y="346274"/>
                    </a:lnTo>
                    <a:cubicBezTo>
                      <a:pt x="545955" y="370241"/>
                      <a:pt x="526526" y="389670"/>
                      <a:pt x="502559" y="389670"/>
                    </a:cubicBezTo>
                    <a:lnTo>
                      <a:pt x="156243" y="389670"/>
                    </a:lnTo>
                    <a:cubicBezTo>
                      <a:pt x="132276" y="389670"/>
                      <a:pt x="112847" y="370241"/>
                      <a:pt x="112847" y="346274"/>
                    </a:cubicBezTo>
                    <a:lnTo>
                      <a:pt x="112847" y="260373"/>
                    </a:lnTo>
                    <a:lnTo>
                      <a:pt x="0" y="260373"/>
                    </a:lnTo>
                    <a:lnTo>
                      <a:pt x="0" y="43396"/>
                    </a:lnTo>
                    <a:cubicBezTo>
                      <a:pt x="0" y="19429"/>
                      <a:pt x="19429" y="0"/>
                      <a:pt x="433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7" name="Rounded Rectangle 12">
                <a:extLst>
                  <a:ext uri="{FF2B5EF4-FFF2-40B4-BE49-F238E27FC236}">
                    <a16:creationId xmlns:a16="http://schemas.microsoft.com/office/drawing/2014/main" id="{212FAB65-8D4F-A349-B998-6A7E5D81331C}"/>
                  </a:ext>
                </a:extLst>
              </p:cNvPr>
              <p:cNvSpPr/>
              <p:nvPr/>
            </p:nvSpPr>
            <p:spPr>
              <a:xfrm rot="10800000">
                <a:off x="8424976" y="5489113"/>
                <a:ext cx="1198417" cy="6456785"/>
              </a:xfrm>
              <a:custGeom>
                <a:avLst/>
                <a:gdLst/>
                <a:ahLst/>
                <a:cxnLst/>
                <a:rect l="l" t="t" r="r" b="b"/>
                <a:pathLst>
                  <a:path w="638192" h="3438428">
                    <a:moveTo>
                      <a:pt x="638191" y="3438428"/>
                    </a:moveTo>
                    <a:lnTo>
                      <a:pt x="0" y="3438428"/>
                    </a:lnTo>
                    <a:lnTo>
                      <a:pt x="0" y="319096"/>
                    </a:lnTo>
                    <a:cubicBezTo>
                      <a:pt x="0" y="142864"/>
                      <a:pt x="142864" y="0"/>
                      <a:pt x="319096" y="0"/>
                    </a:cubicBezTo>
                    <a:cubicBezTo>
                      <a:pt x="495328" y="0"/>
                      <a:pt x="638192" y="142864"/>
                      <a:pt x="638192" y="31909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8" name="Rounded Rectangle 82">
                <a:extLst>
                  <a:ext uri="{FF2B5EF4-FFF2-40B4-BE49-F238E27FC236}">
                    <a16:creationId xmlns:a16="http://schemas.microsoft.com/office/drawing/2014/main" id="{7C3B1F99-98E4-1941-9036-0B0EE3A51862}"/>
                  </a:ext>
                </a:extLst>
              </p:cNvPr>
              <p:cNvSpPr/>
              <p:nvPr/>
            </p:nvSpPr>
            <p:spPr>
              <a:xfrm rot="10800000">
                <a:off x="8572715" y="9694141"/>
                <a:ext cx="905866" cy="2028057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9" name="Round Same Side Corner Rectangle 55">
                <a:extLst>
                  <a:ext uri="{FF2B5EF4-FFF2-40B4-BE49-F238E27FC236}">
                    <a16:creationId xmlns:a16="http://schemas.microsoft.com/office/drawing/2014/main" id="{2ECDF67B-0B52-4340-AB7A-950F57FCA3C8}"/>
                  </a:ext>
                </a:extLst>
              </p:cNvPr>
              <p:cNvSpPr/>
              <p:nvPr/>
            </p:nvSpPr>
            <p:spPr>
              <a:xfrm>
                <a:off x="8386278" y="4925828"/>
                <a:ext cx="1237115" cy="731734"/>
              </a:xfrm>
              <a:custGeom>
                <a:avLst/>
                <a:gdLst/>
                <a:ahLst/>
                <a:cxnLst/>
                <a:rect l="l" t="t" r="r" b="b"/>
                <a:pathLst>
                  <a:path w="658800" h="389670">
                    <a:moveTo>
                      <a:pt x="43396" y="0"/>
                    </a:moveTo>
                    <a:lnTo>
                      <a:pt x="615404" y="0"/>
                    </a:lnTo>
                    <a:cubicBezTo>
                      <a:pt x="639371" y="0"/>
                      <a:pt x="658800" y="19429"/>
                      <a:pt x="658800" y="43396"/>
                    </a:cubicBezTo>
                    <a:lnTo>
                      <a:pt x="658800" y="260373"/>
                    </a:lnTo>
                    <a:lnTo>
                      <a:pt x="545955" y="260373"/>
                    </a:lnTo>
                    <a:lnTo>
                      <a:pt x="545955" y="346274"/>
                    </a:lnTo>
                    <a:cubicBezTo>
                      <a:pt x="545955" y="370241"/>
                      <a:pt x="526526" y="389670"/>
                      <a:pt x="502559" y="389670"/>
                    </a:cubicBezTo>
                    <a:lnTo>
                      <a:pt x="156243" y="389670"/>
                    </a:lnTo>
                    <a:cubicBezTo>
                      <a:pt x="132276" y="389670"/>
                      <a:pt x="112847" y="370241"/>
                      <a:pt x="112847" y="346274"/>
                    </a:cubicBezTo>
                    <a:lnTo>
                      <a:pt x="112847" y="260373"/>
                    </a:lnTo>
                    <a:lnTo>
                      <a:pt x="0" y="260373"/>
                    </a:lnTo>
                    <a:lnTo>
                      <a:pt x="0" y="43396"/>
                    </a:lnTo>
                    <a:cubicBezTo>
                      <a:pt x="0" y="19429"/>
                      <a:pt x="19429" y="0"/>
                      <a:pt x="433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61" name="Rounded Rectangle 3">
                <a:extLst>
                  <a:ext uri="{FF2B5EF4-FFF2-40B4-BE49-F238E27FC236}">
                    <a16:creationId xmlns:a16="http://schemas.microsoft.com/office/drawing/2014/main" id="{302FFB12-AA5B-4F40-B9EA-9FB5194768EA}"/>
                  </a:ext>
                </a:extLst>
              </p:cNvPr>
              <p:cNvSpPr/>
              <p:nvPr/>
            </p:nvSpPr>
            <p:spPr>
              <a:xfrm rot="10800000">
                <a:off x="4076419" y="5489115"/>
                <a:ext cx="1198417" cy="6456785"/>
              </a:xfrm>
              <a:custGeom>
                <a:avLst/>
                <a:gdLst/>
                <a:ahLst/>
                <a:cxnLst/>
                <a:rect l="l" t="t" r="r" b="b"/>
                <a:pathLst>
                  <a:path w="638192" h="3438428">
                    <a:moveTo>
                      <a:pt x="638191" y="3438428"/>
                    </a:moveTo>
                    <a:lnTo>
                      <a:pt x="0" y="3438428"/>
                    </a:lnTo>
                    <a:lnTo>
                      <a:pt x="0" y="319096"/>
                    </a:lnTo>
                    <a:cubicBezTo>
                      <a:pt x="0" y="142864"/>
                      <a:pt x="142864" y="0"/>
                      <a:pt x="319096" y="0"/>
                    </a:cubicBezTo>
                    <a:cubicBezTo>
                      <a:pt x="495328" y="0"/>
                      <a:pt x="638192" y="142864"/>
                      <a:pt x="638192" y="31909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62" name="Rounded Rectangle 58">
                <a:extLst>
                  <a:ext uri="{FF2B5EF4-FFF2-40B4-BE49-F238E27FC236}">
                    <a16:creationId xmlns:a16="http://schemas.microsoft.com/office/drawing/2014/main" id="{7A1D0248-AFE1-DD43-898A-BEFE73C98772}"/>
                  </a:ext>
                </a:extLst>
              </p:cNvPr>
              <p:cNvSpPr/>
              <p:nvPr/>
            </p:nvSpPr>
            <p:spPr>
              <a:xfrm rot="10800000">
                <a:off x="4222695" y="9694139"/>
                <a:ext cx="905866" cy="2028057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63" name="Round Same Side Corner Rectangle 57">
                <a:extLst>
                  <a:ext uri="{FF2B5EF4-FFF2-40B4-BE49-F238E27FC236}">
                    <a16:creationId xmlns:a16="http://schemas.microsoft.com/office/drawing/2014/main" id="{F8ACD6A1-E73F-F440-B74B-041365C9F4F0}"/>
                  </a:ext>
                </a:extLst>
              </p:cNvPr>
              <p:cNvSpPr/>
              <p:nvPr/>
            </p:nvSpPr>
            <p:spPr>
              <a:xfrm rot="10800000">
                <a:off x="4057070" y="4925832"/>
                <a:ext cx="1237115" cy="731734"/>
              </a:xfrm>
              <a:custGeom>
                <a:avLst/>
                <a:gdLst/>
                <a:ahLst/>
                <a:cxnLst/>
                <a:rect l="l" t="t" r="r" b="b"/>
                <a:pathLst>
                  <a:path w="658800" h="389670">
                    <a:moveTo>
                      <a:pt x="615404" y="389670"/>
                    </a:moveTo>
                    <a:lnTo>
                      <a:pt x="43396" y="389670"/>
                    </a:lnTo>
                    <a:cubicBezTo>
                      <a:pt x="19429" y="389670"/>
                      <a:pt x="0" y="370241"/>
                      <a:pt x="0" y="346274"/>
                    </a:cubicBezTo>
                    <a:lnTo>
                      <a:pt x="0" y="129297"/>
                    </a:lnTo>
                    <a:lnTo>
                      <a:pt x="112845" y="129297"/>
                    </a:lnTo>
                    <a:lnTo>
                      <a:pt x="112845" y="43396"/>
                    </a:lnTo>
                    <a:cubicBezTo>
                      <a:pt x="112845" y="19429"/>
                      <a:pt x="132274" y="0"/>
                      <a:pt x="156241" y="0"/>
                    </a:cubicBezTo>
                    <a:lnTo>
                      <a:pt x="502557" y="0"/>
                    </a:lnTo>
                    <a:cubicBezTo>
                      <a:pt x="526524" y="0"/>
                      <a:pt x="545953" y="19429"/>
                      <a:pt x="545953" y="43396"/>
                    </a:cubicBezTo>
                    <a:lnTo>
                      <a:pt x="545953" y="129297"/>
                    </a:lnTo>
                    <a:lnTo>
                      <a:pt x="658800" y="129297"/>
                    </a:lnTo>
                    <a:lnTo>
                      <a:pt x="658800" y="346274"/>
                    </a:lnTo>
                    <a:cubicBezTo>
                      <a:pt x="658800" y="370241"/>
                      <a:pt x="639371" y="389670"/>
                      <a:pt x="615404" y="3896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A61CB03-4D59-F64B-9200-074A96A13116}"/>
                  </a:ext>
                </a:extLst>
              </p:cNvPr>
              <p:cNvSpPr txBox="1"/>
              <p:nvPr/>
            </p:nvSpPr>
            <p:spPr>
              <a:xfrm>
                <a:off x="1818059" y="5840891"/>
                <a:ext cx="1426111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Arial" pitchFamily="34" charset="0"/>
                  </a:rPr>
                  <a:t>40%</a:t>
                </a:r>
                <a:endParaRPr lang="ko-KR" altLang="en-US" sz="2800" dirty="0">
                  <a:solidFill>
                    <a:schemeClr val="tx2"/>
                  </a:solidFill>
                  <a:latin typeface="Roboto Medium" panose="02000000000000000000" pitchFamily="2" charset="0"/>
                  <a:cs typeface="Arial" pitchFamily="34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098FD25-0193-A947-9C96-B8FD357EDD03}"/>
                  </a:ext>
                </a:extLst>
              </p:cNvPr>
              <p:cNvSpPr txBox="1"/>
              <p:nvPr/>
            </p:nvSpPr>
            <p:spPr>
              <a:xfrm>
                <a:off x="8322815" y="5840891"/>
                <a:ext cx="1426111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Arial" pitchFamily="34" charset="0"/>
                  </a:rPr>
                  <a:t>50%</a:t>
                </a:r>
                <a:endParaRPr lang="ko-KR" altLang="en-US" sz="2800" dirty="0">
                  <a:solidFill>
                    <a:schemeClr val="tx2"/>
                  </a:solidFill>
                  <a:latin typeface="Roboto Medium" panose="02000000000000000000" pitchFamily="2" charset="0"/>
                  <a:cs typeface="Arial" pitchFamily="34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AB36D2C-8F51-7940-93DD-D84C1509920C}"/>
                  </a:ext>
                </a:extLst>
              </p:cNvPr>
              <p:cNvSpPr txBox="1"/>
              <p:nvPr/>
            </p:nvSpPr>
            <p:spPr>
              <a:xfrm>
                <a:off x="6134204" y="5840891"/>
                <a:ext cx="1426111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Arial" pitchFamily="34" charset="0"/>
                  </a:rPr>
                  <a:t>60%</a:t>
                </a:r>
                <a:endParaRPr lang="ko-KR" altLang="en-US" sz="2800" dirty="0">
                  <a:solidFill>
                    <a:schemeClr val="tx2"/>
                  </a:solidFill>
                  <a:latin typeface="Roboto Medium" panose="02000000000000000000" pitchFamily="2" charset="0"/>
                  <a:cs typeface="Arial" pitchFamily="34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040FC9-76E8-414A-914E-D8A77F4CD890}"/>
                  </a:ext>
                </a:extLst>
              </p:cNvPr>
              <p:cNvSpPr txBox="1"/>
              <p:nvPr/>
            </p:nvSpPr>
            <p:spPr>
              <a:xfrm>
                <a:off x="3979324" y="5840891"/>
                <a:ext cx="1426111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Arial" pitchFamily="34" charset="0"/>
                  </a:rPr>
                  <a:t>80%</a:t>
                </a:r>
                <a:endParaRPr lang="ko-KR" altLang="en-US" sz="2800" dirty="0">
                  <a:solidFill>
                    <a:schemeClr val="tx2"/>
                  </a:solidFill>
                  <a:latin typeface="Roboto Medium" panose="02000000000000000000" pitchFamily="2" charset="0"/>
                  <a:cs typeface="Arial" pitchFamily="34" charset="0"/>
                </a:endParaRPr>
              </a:p>
            </p:txBody>
          </p:sp>
          <p:graphicFrame>
            <p:nvGraphicFramePr>
              <p:cNvPr id="83" name="차트 5">
                <a:extLst>
                  <a:ext uri="{FF2B5EF4-FFF2-40B4-BE49-F238E27FC236}">
                    <a16:creationId xmlns:a16="http://schemas.microsoft.com/office/drawing/2014/main" id="{AC972823-339A-B34D-8C37-92574FF39C6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94154547"/>
                  </p:ext>
                </p:extLst>
              </p:nvPr>
            </p:nvGraphicFramePr>
            <p:xfrm>
              <a:off x="1283478" y="5908003"/>
              <a:ext cx="8964190" cy="483874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F6E1B6-9213-364A-B216-00D5E8E4CF86}"/>
                </a:ext>
              </a:extLst>
            </p:cNvPr>
            <p:cNvGrpSpPr/>
            <p:nvPr/>
          </p:nvGrpSpPr>
          <p:grpSpPr>
            <a:xfrm>
              <a:off x="12402562" y="4754726"/>
              <a:ext cx="9474855" cy="7436647"/>
              <a:chOff x="13535624" y="4754726"/>
              <a:chExt cx="9474855" cy="7436647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D6D8F2A9-6B63-3A40-8BC1-D16F71B2A9BA}"/>
                  </a:ext>
                </a:extLst>
              </p:cNvPr>
              <p:cNvGrpSpPr/>
              <p:nvPr/>
            </p:nvGrpSpPr>
            <p:grpSpPr>
              <a:xfrm>
                <a:off x="14771233" y="4754726"/>
                <a:ext cx="8239246" cy="1648188"/>
                <a:chOff x="1952690" y="4656435"/>
                <a:chExt cx="8239246" cy="1648188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CFBE075-3D49-E145-A277-EF60D43F2ABD}"/>
                    </a:ext>
                  </a:extLst>
                </p:cNvPr>
                <p:cNvSpPr txBox="1"/>
                <p:nvPr/>
              </p:nvSpPr>
              <p:spPr>
                <a:xfrm>
                  <a:off x="1952690" y="5305503"/>
                  <a:ext cx="8239246" cy="999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366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Business professionals like you connecting to share advice, promotions only work as well. </a:t>
                  </a: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50F71AB-2C49-474D-ADEF-2F2544CE69AC}"/>
                    </a:ext>
                  </a:extLst>
                </p:cNvPr>
                <p:cNvSpPr/>
                <p:nvPr/>
              </p:nvSpPr>
              <p:spPr>
                <a:xfrm>
                  <a:off x="1952690" y="4656435"/>
                  <a:ext cx="298102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" pitchFamily="2" charset="77"/>
                    </a:rPr>
                    <a:t>Idea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endParaRP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35C1FC7-7C7D-5446-B274-0800D765C0B8}"/>
                  </a:ext>
                </a:extLst>
              </p:cNvPr>
              <p:cNvGrpSpPr/>
              <p:nvPr/>
            </p:nvGrpSpPr>
            <p:grpSpPr>
              <a:xfrm>
                <a:off x="14771233" y="6705956"/>
                <a:ext cx="8239246" cy="1648188"/>
                <a:chOff x="1952690" y="4656435"/>
                <a:chExt cx="8239246" cy="1648188"/>
              </a:xfrm>
            </p:grpSpPr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EB3D64CB-A78A-0B4D-A7EA-E8806C16501D}"/>
                    </a:ext>
                  </a:extLst>
                </p:cNvPr>
                <p:cNvSpPr txBox="1"/>
                <p:nvPr/>
              </p:nvSpPr>
              <p:spPr>
                <a:xfrm>
                  <a:off x="1952690" y="5305503"/>
                  <a:ext cx="8239246" cy="999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366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Business professionals like you connecting to share advice, promotions only work as well. </a:t>
                  </a: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6096515D-D66B-6D43-A67F-2153ACBE4CFD}"/>
                    </a:ext>
                  </a:extLst>
                </p:cNvPr>
                <p:cNvSpPr/>
                <p:nvPr/>
              </p:nvSpPr>
              <p:spPr>
                <a:xfrm>
                  <a:off x="1952690" y="4656435"/>
                  <a:ext cx="298102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" pitchFamily="2" charset="77"/>
                    </a:rPr>
                    <a:t>Success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endParaRP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76E542E-08F8-CE43-99C1-B1D7DF01B47D}"/>
                  </a:ext>
                </a:extLst>
              </p:cNvPr>
              <p:cNvGrpSpPr/>
              <p:nvPr/>
            </p:nvGrpSpPr>
            <p:grpSpPr>
              <a:xfrm>
                <a:off x="14771233" y="8622124"/>
                <a:ext cx="8239246" cy="1648188"/>
                <a:chOff x="1952690" y="4656435"/>
                <a:chExt cx="8239246" cy="1648188"/>
              </a:xfrm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4668B5-CCAF-3640-9F6A-C58FF3F4F1B0}"/>
                    </a:ext>
                  </a:extLst>
                </p:cNvPr>
                <p:cNvSpPr txBox="1"/>
                <p:nvPr/>
              </p:nvSpPr>
              <p:spPr>
                <a:xfrm>
                  <a:off x="1952690" y="5305503"/>
                  <a:ext cx="8239246" cy="999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366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Business professionals like you connecting to share advice, promotions only work as well. </a:t>
                  </a: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05DEEBE1-1EEF-C445-87D9-952A19A79FAD}"/>
                    </a:ext>
                  </a:extLst>
                </p:cNvPr>
                <p:cNvSpPr/>
                <p:nvPr/>
              </p:nvSpPr>
              <p:spPr>
                <a:xfrm>
                  <a:off x="1952690" y="4656435"/>
                  <a:ext cx="298102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" pitchFamily="2" charset="77"/>
                    </a:rPr>
                    <a:t>Research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endParaRPr>
                </a:p>
              </p:txBody>
            </p:sp>
          </p:grp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FB27E02F-C292-4E46-8C18-39B5FA56E5C9}"/>
                  </a:ext>
                </a:extLst>
              </p:cNvPr>
              <p:cNvSpPr/>
              <p:nvPr/>
            </p:nvSpPr>
            <p:spPr>
              <a:xfrm>
                <a:off x="13535624" y="5108708"/>
                <a:ext cx="962462" cy="9624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1</a:t>
                </a:r>
                <a:endParaRPr lang="en-ID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C3D307E8-4353-484D-82AA-772CB9F33720}"/>
                  </a:ext>
                </a:extLst>
              </p:cNvPr>
              <p:cNvSpPr/>
              <p:nvPr/>
            </p:nvSpPr>
            <p:spPr>
              <a:xfrm>
                <a:off x="13535624" y="7059938"/>
                <a:ext cx="962462" cy="96246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2</a:t>
                </a:r>
                <a:endParaRPr lang="en-ID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FAEE934-0730-3942-A870-F1F4797E131B}"/>
                  </a:ext>
                </a:extLst>
              </p:cNvPr>
              <p:cNvSpPr/>
              <p:nvPr/>
            </p:nvSpPr>
            <p:spPr>
              <a:xfrm>
                <a:off x="13535624" y="8976105"/>
                <a:ext cx="962462" cy="9624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3</a:t>
                </a:r>
                <a:endParaRPr lang="en-ID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87E3B0CC-8FA3-2B4C-8910-F86F373CE11B}"/>
                  </a:ext>
                </a:extLst>
              </p:cNvPr>
              <p:cNvGrpSpPr/>
              <p:nvPr/>
            </p:nvGrpSpPr>
            <p:grpSpPr>
              <a:xfrm>
                <a:off x="14771233" y="10543185"/>
                <a:ext cx="8239246" cy="1648188"/>
                <a:chOff x="1952690" y="4656435"/>
                <a:chExt cx="8239246" cy="1648188"/>
              </a:xfrm>
            </p:grpSpPr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CCFDB79-CD0D-1547-8BC4-80296BEF6B2B}"/>
                    </a:ext>
                  </a:extLst>
                </p:cNvPr>
                <p:cNvSpPr txBox="1"/>
                <p:nvPr/>
              </p:nvSpPr>
              <p:spPr>
                <a:xfrm>
                  <a:off x="1952690" y="5305503"/>
                  <a:ext cx="8239246" cy="999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366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Business professionals like you connecting to share advice, promotions only work as well. </a:t>
                  </a: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4DD2E855-1896-0F48-868F-B749E4F2D5E9}"/>
                    </a:ext>
                  </a:extLst>
                </p:cNvPr>
                <p:cNvSpPr/>
                <p:nvPr/>
              </p:nvSpPr>
              <p:spPr>
                <a:xfrm>
                  <a:off x="1952690" y="4656435"/>
                  <a:ext cx="298102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" pitchFamily="2" charset="77"/>
                    </a:rPr>
                    <a:t>Research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endParaRPr>
                </a:p>
              </p:txBody>
            </p:sp>
          </p:grp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7130BCF-CF13-AA47-BFEE-1274810F4BDE}"/>
                  </a:ext>
                </a:extLst>
              </p:cNvPr>
              <p:cNvSpPr/>
              <p:nvPr/>
            </p:nvSpPr>
            <p:spPr>
              <a:xfrm>
                <a:off x="13535624" y="10897166"/>
                <a:ext cx="962462" cy="96246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4</a:t>
                </a:r>
                <a:endParaRPr lang="en-ID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468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0974" y="1022190"/>
            <a:ext cx="11275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: Top Corners Rounded 25">
            <a:extLst>
              <a:ext uri="{FF2B5EF4-FFF2-40B4-BE49-F238E27FC236}">
                <a16:creationId xmlns:a16="http://schemas.microsoft.com/office/drawing/2014/main" id="{708E272C-6FEA-904E-8155-802D9F8C134E}"/>
              </a:ext>
            </a:extLst>
          </p:cNvPr>
          <p:cNvSpPr/>
          <p:nvPr/>
        </p:nvSpPr>
        <p:spPr>
          <a:xfrm>
            <a:off x="1676680" y="4423195"/>
            <a:ext cx="6802747" cy="1898093"/>
          </a:xfrm>
          <a:prstGeom prst="round2Same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Idea</a:t>
            </a:r>
            <a:endParaRPr lang="en-ID" sz="4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AF7FEBB-605A-F745-AA10-6734FFFBB5C7}"/>
              </a:ext>
            </a:extLst>
          </p:cNvPr>
          <p:cNvSpPr/>
          <p:nvPr/>
        </p:nvSpPr>
        <p:spPr>
          <a:xfrm>
            <a:off x="1676676" y="11960908"/>
            <a:ext cx="6802747" cy="3238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: Top Corners Rounded 32">
            <a:extLst>
              <a:ext uri="{FF2B5EF4-FFF2-40B4-BE49-F238E27FC236}">
                <a16:creationId xmlns:a16="http://schemas.microsoft.com/office/drawing/2014/main" id="{3B24329E-6B8C-6242-911D-052D904D7677}"/>
              </a:ext>
            </a:extLst>
          </p:cNvPr>
          <p:cNvSpPr/>
          <p:nvPr/>
        </p:nvSpPr>
        <p:spPr>
          <a:xfrm>
            <a:off x="8787453" y="4423195"/>
            <a:ext cx="6802747" cy="1898093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Success</a:t>
            </a:r>
            <a:endParaRPr lang="en-ID" sz="4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F75002-847B-9042-88CA-1470D8F8A587}"/>
              </a:ext>
            </a:extLst>
          </p:cNvPr>
          <p:cNvSpPr/>
          <p:nvPr/>
        </p:nvSpPr>
        <p:spPr>
          <a:xfrm>
            <a:off x="8787449" y="11960908"/>
            <a:ext cx="6802747" cy="3238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Rectangle: Top Corners Rounded 36">
            <a:extLst>
              <a:ext uri="{FF2B5EF4-FFF2-40B4-BE49-F238E27FC236}">
                <a16:creationId xmlns:a16="http://schemas.microsoft.com/office/drawing/2014/main" id="{30FCE705-C402-1340-A2AE-F18ACCD4B14F}"/>
              </a:ext>
            </a:extLst>
          </p:cNvPr>
          <p:cNvSpPr/>
          <p:nvPr/>
        </p:nvSpPr>
        <p:spPr>
          <a:xfrm>
            <a:off x="15898227" y="4423195"/>
            <a:ext cx="6802747" cy="1898093"/>
          </a:xfrm>
          <a:prstGeom prst="round2Same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Research</a:t>
            </a:r>
            <a:endParaRPr lang="en-ID" sz="4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1A01EC-EE3D-C247-8760-904DBD0FB902}"/>
              </a:ext>
            </a:extLst>
          </p:cNvPr>
          <p:cNvSpPr/>
          <p:nvPr/>
        </p:nvSpPr>
        <p:spPr>
          <a:xfrm>
            <a:off x="15898224" y="11960908"/>
            <a:ext cx="6802747" cy="3238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287D42-E646-ED46-AD7E-BFA414204D0E}"/>
              </a:ext>
            </a:extLst>
          </p:cNvPr>
          <p:cNvSpPr txBox="1"/>
          <p:nvPr/>
        </p:nvSpPr>
        <p:spPr>
          <a:xfrm>
            <a:off x="2000365" y="9575235"/>
            <a:ext cx="6155368" cy="1948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 to share advice, promotions only work as well. To get your company’s name out there.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11321B-8962-334B-888D-E64FC37A7DE0}"/>
              </a:ext>
            </a:extLst>
          </p:cNvPr>
          <p:cNvSpPr txBox="1"/>
          <p:nvPr/>
        </p:nvSpPr>
        <p:spPr>
          <a:xfrm>
            <a:off x="9111138" y="9575235"/>
            <a:ext cx="6155368" cy="1948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 to share advice, promotions only work as well. To get your company’s name out there.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DAD523-2095-BC4C-88AA-8EF65252607A}"/>
              </a:ext>
            </a:extLst>
          </p:cNvPr>
          <p:cNvSpPr txBox="1"/>
          <p:nvPr/>
        </p:nvSpPr>
        <p:spPr>
          <a:xfrm>
            <a:off x="16221917" y="9575235"/>
            <a:ext cx="6155368" cy="1948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 to share advice, promotions only work as well. To get your company’s name out there.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EA643C-5E41-3047-8973-59AFBAD20A6D}"/>
              </a:ext>
            </a:extLst>
          </p:cNvPr>
          <p:cNvGrpSpPr/>
          <p:nvPr/>
        </p:nvGrpSpPr>
        <p:grpSpPr>
          <a:xfrm>
            <a:off x="4161219" y="7063384"/>
            <a:ext cx="1833659" cy="1833660"/>
            <a:chOff x="4283624" y="7001817"/>
            <a:chExt cx="1833659" cy="183366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E8724CF-5CF6-284B-A99A-54A3BD739736}"/>
                </a:ext>
              </a:extLst>
            </p:cNvPr>
            <p:cNvSpPr/>
            <p:nvPr/>
          </p:nvSpPr>
          <p:spPr>
            <a:xfrm>
              <a:off x="4283624" y="7001817"/>
              <a:ext cx="1833659" cy="18336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6641042-CE73-2A40-8BCA-ABE1DCC27419}"/>
                </a:ext>
              </a:extLst>
            </p:cNvPr>
            <p:cNvGrpSpPr/>
            <p:nvPr/>
          </p:nvGrpSpPr>
          <p:grpSpPr>
            <a:xfrm>
              <a:off x="4871002" y="7415253"/>
              <a:ext cx="679726" cy="977522"/>
              <a:chOff x="2217738" y="903288"/>
              <a:chExt cx="166687" cy="239713"/>
            </a:xfrm>
            <a:solidFill>
              <a:schemeClr val="bg1"/>
            </a:solidFill>
          </p:grpSpPr>
          <p:sp>
            <p:nvSpPr>
              <p:cNvPr id="52" name="Freeform 767">
                <a:extLst>
                  <a:ext uri="{FF2B5EF4-FFF2-40B4-BE49-F238E27FC236}">
                    <a16:creationId xmlns:a16="http://schemas.microsoft.com/office/drawing/2014/main" id="{20522C96-E2D2-2D47-8ACC-5F3C38E833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7738" y="903288"/>
                <a:ext cx="166687" cy="239713"/>
              </a:xfrm>
              <a:custGeom>
                <a:avLst/>
                <a:gdLst>
                  <a:gd name="T0" fmla="*/ 40 w 56"/>
                  <a:gd name="T1" fmla="*/ 16 h 80"/>
                  <a:gd name="T2" fmla="*/ 38 w 56"/>
                  <a:gd name="T3" fmla="*/ 0 h 80"/>
                  <a:gd name="T4" fmla="*/ 12 w 56"/>
                  <a:gd name="T5" fmla="*/ 2 h 80"/>
                  <a:gd name="T6" fmla="*/ 14 w 56"/>
                  <a:gd name="T7" fmla="*/ 36 h 80"/>
                  <a:gd name="T8" fmla="*/ 16 w 56"/>
                  <a:gd name="T9" fmla="*/ 42 h 80"/>
                  <a:gd name="T10" fmla="*/ 34 w 56"/>
                  <a:gd name="T11" fmla="*/ 44 h 80"/>
                  <a:gd name="T12" fmla="*/ 36 w 56"/>
                  <a:gd name="T13" fmla="*/ 36 h 80"/>
                  <a:gd name="T14" fmla="*/ 40 w 56"/>
                  <a:gd name="T15" fmla="*/ 34 h 80"/>
                  <a:gd name="T16" fmla="*/ 47 w 56"/>
                  <a:gd name="T17" fmla="*/ 20 h 80"/>
                  <a:gd name="T18" fmla="*/ 52 w 56"/>
                  <a:gd name="T19" fmla="*/ 56 h 80"/>
                  <a:gd name="T20" fmla="*/ 0 w 56"/>
                  <a:gd name="T21" fmla="*/ 58 h 80"/>
                  <a:gd name="T22" fmla="*/ 0 w 56"/>
                  <a:gd name="T23" fmla="*/ 78 h 80"/>
                  <a:gd name="T24" fmla="*/ 14 w 56"/>
                  <a:gd name="T25" fmla="*/ 80 h 80"/>
                  <a:gd name="T26" fmla="*/ 19 w 56"/>
                  <a:gd name="T27" fmla="*/ 68 h 80"/>
                  <a:gd name="T28" fmla="*/ 40 w 56"/>
                  <a:gd name="T29" fmla="*/ 79 h 80"/>
                  <a:gd name="T30" fmla="*/ 54 w 56"/>
                  <a:gd name="T31" fmla="*/ 80 h 80"/>
                  <a:gd name="T32" fmla="*/ 56 w 56"/>
                  <a:gd name="T33" fmla="*/ 66 h 80"/>
                  <a:gd name="T34" fmla="*/ 56 w 56"/>
                  <a:gd name="T35" fmla="*/ 25 h 80"/>
                  <a:gd name="T36" fmla="*/ 32 w 56"/>
                  <a:gd name="T37" fmla="*/ 40 h 80"/>
                  <a:gd name="T38" fmla="*/ 20 w 56"/>
                  <a:gd name="T39" fmla="*/ 36 h 80"/>
                  <a:gd name="T40" fmla="*/ 32 w 56"/>
                  <a:gd name="T41" fmla="*/ 40 h 80"/>
                  <a:gd name="T42" fmla="*/ 34 w 56"/>
                  <a:gd name="T43" fmla="*/ 32 h 80"/>
                  <a:gd name="T44" fmla="*/ 16 w 56"/>
                  <a:gd name="T45" fmla="*/ 32 h 80"/>
                  <a:gd name="T46" fmla="*/ 36 w 56"/>
                  <a:gd name="T47" fmla="*/ 4 h 80"/>
                  <a:gd name="T48" fmla="*/ 32 w 56"/>
                  <a:gd name="T49" fmla="*/ 16 h 80"/>
                  <a:gd name="T50" fmla="*/ 20 w 56"/>
                  <a:gd name="T51" fmla="*/ 18 h 80"/>
                  <a:gd name="T52" fmla="*/ 32 w 56"/>
                  <a:gd name="T53" fmla="*/ 20 h 80"/>
                  <a:gd name="T54" fmla="*/ 36 w 56"/>
                  <a:gd name="T55" fmla="*/ 32 h 80"/>
                  <a:gd name="T56" fmla="*/ 52 w 56"/>
                  <a:gd name="T57" fmla="*/ 60 h 80"/>
                  <a:gd name="T58" fmla="*/ 38 w 56"/>
                  <a:gd name="T59" fmla="*/ 64 h 80"/>
                  <a:gd name="T60" fmla="*/ 4 w 56"/>
                  <a:gd name="T61" fmla="*/ 64 h 80"/>
                  <a:gd name="T62" fmla="*/ 13 w 56"/>
                  <a:gd name="T63" fmla="*/ 76 h 80"/>
                  <a:gd name="T64" fmla="*/ 4 w 56"/>
                  <a:gd name="T65" fmla="*/ 68 h 80"/>
                  <a:gd name="T66" fmla="*/ 13 w 56"/>
                  <a:gd name="T67" fmla="*/ 76 h 80"/>
                  <a:gd name="T68" fmla="*/ 43 w 56"/>
                  <a:gd name="T69" fmla="*/ 76 h 80"/>
                  <a:gd name="T70" fmla="*/ 52 w 56"/>
                  <a:gd name="T71" fmla="*/ 6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" h="80">
                    <a:moveTo>
                      <a:pt x="47" y="16"/>
                    </a:move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0" y="1"/>
                      <a:pt x="39" y="0"/>
                      <a:pt x="3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2" y="1"/>
                      <a:pt x="12" y="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3" y="36"/>
                      <a:pt x="14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3"/>
                      <a:pt x="17" y="44"/>
                      <a:pt x="18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5" y="44"/>
                      <a:pt x="36" y="43"/>
                      <a:pt x="36" y="42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6"/>
                      <a:pt x="40" y="35"/>
                      <a:pt x="40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50" y="20"/>
                      <a:pt x="52" y="22"/>
                      <a:pt x="52" y="25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1" y="56"/>
                      <a:pt x="0" y="57"/>
                      <a:pt x="0" y="58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9"/>
                      <a:pt x="1" y="80"/>
                      <a:pt x="2" y="80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5" y="80"/>
                      <a:pt x="16" y="79"/>
                      <a:pt x="16" y="79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40" y="79"/>
                      <a:pt x="40" y="79"/>
                      <a:pt x="40" y="79"/>
                    </a:cubicBezTo>
                    <a:cubicBezTo>
                      <a:pt x="40" y="79"/>
                      <a:pt x="41" y="80"/>
                      <a:pt x="42" y="80"/>
                    </a:cubicBezTo>
                    <a:cubicBezTo>
                      <a:pt x="54" y="80"/>
                      <a:pt x="54" y="80"/>
                      <a:pt x="54" y="80"/>
                    </a:cubicBezTo>
                    <a:cubicBezTo>
                      <a:pt x="55" y="80"/>
                      <a:pt x="56" y="79"/>
                      <a:pt x="56" y="78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6" y="20"/>
                      <a:pt x="52" y="16"/>
                      <a:pt x="47" y="16"/>
                    </a:cubicBezTo>
                    <a:close/>
                    <a:moveTo>
                      <a:pt x="32" y="40"/>
                    </a:move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32" y="36"/>
                      <a:pt x="32" y="36"/>
                      <a:pt x="32" y="36"/>
                    </a:cubicBezTo>
                    <a:lnTo>
                      <a:pt x="32" y="40"/>
                    </a:lnTo>
                    <a:close/>
                    <a:moveTo>
                      <a:pt x="36" y="32"/>
                    </a:moveTo>
                    <a:cubicBezTo>
                      <a:pt x="34" y="32"/>
                      <a:pt x="34" y="32"/>
                      <a:pt x="34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1" y="14"/>
                      <a:pt x="29" y="12"/>
                      <a:pt x="26" y="12"/>
                    </a:cubicBezTo>
                    <a:cubicBezTo>
                      <a:pt x="23" y="12"/>
                      <a:pt x="20" y="15"/>
                      <a:pt x="20" y="18"/>
                    </a:cubicBezTo>
                    <a:cubicBezTo>
                      <a:pt x="20" y="21"/>
                      <a:pt x="23" y="24"/>
                      <a:pt x="26" y="24"/>
                    </a:cubicBezTo>
                    <a:cubicBezTo>
                      <a:pt x="29" y="24"/>
                      <a:pt x="31" y="22"/>
                      <a:pt x="32" y="20"/>
                    </a:cubicBezTo>
                    <a:cubicBezTo>
                      <a:pt x="36" y="20"/>
                      <a:pt x="36" y="20"/>
                      <a:pt x="36" y="20"/>
                    </a:cubicBezTo>
                    <a:lnTo>
                      <a:pt x="36" y="32"/>
                    </a:lnTo>
                    <a:close/>
                    <a:moveTo>
                      <a:pt x="4" y="60"/>
                    </a:move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38" y="64"/>
                      <a:pt x="38" y="64"/>
                      <a:pt x="38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4" y="64"/>
                      <a:pt x="4" y="64"/>
                      <a:pt x="4" y="64"/>
                    </a:cubicBezTo>
                    <a:lnTo>
                      <a:pt x="4" y="60"/>
                    </a:lnTo>
                    <a:close/>
                    <a:moveTo>
                      <a:pt x="13" y="76"/>
                    </a:moveTo>
                    <a:cubicBezTo>
                      <a:pt x="4" y="76"/>
                      <a:pt x="4" y="76"/>
                      <a:pt x="4" y="76"/>
                    </a:cubicBezTo>
                    <a:cubicBezTo>
                      <a:pt x="4" y="68"/>
                      <a:pt x="4" y="68"/>
                      <a:pt x="4" y="68"/>
                    </a:cubicBezTo>
                    <a:cubicBezTo>
                      <a:pt x="15" y="68"/>
                      <a:pt x="15" y="68"/>
                      <a:pt x="15" y="68"/>
                    </a:cubicBezTo>
                    <a:lnTo>
                      <a:pt x="13" y="76"/>
                    </a:lnTo>
                    <a:close/>
                    <a:moveTo>
                      <a:pt x="52" y="76"/>
                    </a:moveTo>
                    <a:cubicBezTo>
                      <a:pt x="43" y="76"/>
                      <a:pt x="43" y="76"/>
                      <a:pt x="43" y="76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52" y="68"/>
                      <a:pt x="52" y="68"/>
                      <a:pt x="52" y="68"/>
                    </a:cubicBezTo>
                    <a:lnTo>
                      <a:pt x="52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768">
                <a:extLst>
                  <a:ext uri="{FF2B5EF4-FFF2-40B4-BE49-F238E27FC236}">
                    <a16:creationId xmlns:a16="http://schemas.microsoft.com/office/drawing/2014/main" id="{AF649B5E-F37F-2D49-8EA2-4044BE2C2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1550" y="1047751"/>
                <a:ext cx="107950" cy="11113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952955-FB43-3E4D-A9A3-FC3B08818A70}"/>
              </a:ext>
            </a:extLst>
          </p:cNvPr>
          <p:cNvGrpSpPr/>
          <p:nvPr/>
        </p:nvGrpSpPr>
        <p:grpSpPr>
          <a:xfrm>
            <a:off x="11271995" y="7063384"/>
            <a:ext cx="1833659" cy="1833660"/>
            <a:chOff x="2000365" y="11605424"/>
            <a:chExt cx="1833659" cy="183366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A150FA4-26A4-1C43-8126-6C531FEC0D78}"/>
                </a:ext>
              </a:extLst>
            </p:cNvPr>
            <p:cNvSpPr/>
            <p:nvPr/>
          </p:nvSpPr>
          <p:spPr>
            <a:xfrm>
              <a:off x="2000365" y="11605424"/>
              <a:ext cx="1833659" cy="18336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791">
              <a:extLst>
                <a:ext uri="{FF2B5EF4-FFF2-40B4-BE49-F238E27FC236}">
                  <a16:creationId xmlns:a16="http://schemas.microsoft.com/office/drawing/2014/main" id="{95D834DF-A94D-C840-A384-BDFCAD1382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3682" y="12078889"/>
              <a:ext cx="1061678" cy="783318"/>
            </a:xfrm>
            <a:custGeom>
              <a:avLst/>
              <a:gdLst>
                <a:gd name="T0" fmla="*/ 85 w 87"/>
                <a:gd name="T1" fmla="*/ 16 h 64"/>
                <a:gd name="T2" fmla="*/ 66 w 87"/>
                <a:gd name="T3" fmla="*/ 13 h 64"/>
                <a:gd name="T4" fmla="*/ 41 w 87"/>
                <a:gd name="T5" fmla="*/ 0 h 64"/>
                <a:gd name="T6" fmla="*/ 9 w 87"/>
                <a:gd name="T7" fmla="*/ 32 h 64"/>
                <a:gd name="T8" fmla="*/ 9 w 87"/>
                <a:gd name="T9" fmla="*/ 37 h 64"/>
                <a:gd name="T10" fmla="*/ 1 w 87"/>
                <a:gd name="T11" fmla="*/ 52 h 64"/>
                <a:gd name="T12" fmla="*/ 5 w 87"/>
                <a:gd name="T13" fmla="*/ 55 h 64"/>
                <a:gd name="T14" fmla="*/ 12 w 87"/>
                <a:gd name="T15" fmla="*/ 56 h 64"/>
                <a:gd name="T16" fmla="*/ 19 w 87"/>
                <a:gd name="T17" fmla="*/ 55 h 64"/>
                <a:gd name="T18" fmla="*/ 41 w 87"/>
                <a:gd name="T19" fmla="*/ 64 h 64"/>
                <a:gd name="T20" fmla="*/ 73 w 87"/>
                <a:gd name="T21" fmla="*/ 33 h 64"/>
                <a:gd name="T22" fmla="*/ 85 w 87"/>
                <a:gd name="T23" fmla="*/ 16 h 64"/>
                <a:gd name="T24" fmla="*/ 41 w 87"/>
                <a:gd name="T25" fmla="*/ 4 h 64"/>
                <a:gd name="T26" fmla="*/ 69 w 87"/>
                <a:gd name="T27" fmla="*/ 31 h 64"/>
                <a:gd name="T28" fmla="*/ 47 w 87"/>
                <a:gd name="T29" fmla="*/ 43 h 64"/>
                <a:gd name="T30" fmla="*/ 21 w 87"/>
                <a:gd name="T31" fmla="*/ 51 h 64"/>
                <a:gd name="T32" fmla="*/ 13 w 87"/>
                <a:gd name="T33" fmla="*/ 32 h 64"/>
                <a:gd name="T34" fmla="*/ 41 w 87"/>
                <a:gd name="T35" fmla="*/ 4 h 64"/>
                <a:gd name="T36" fmla="*/ 7 w 87"/>
                <a:gd name="T37" fmla="*/ 51 h 64"/>
                <a:gd name="T38" fmla="*/ 5 w 87"/>
                <a:gd name="T39" fmla="*/ 50 h 64"/>
                <a:gd name="T40" fmla="*/ 11 w 87"/>
                <a:gd name="T41" fmla="*/ 42 h 64"/>
                <a:gd name="T42" fmla="*/ 16 w 87"/>
                <a:gd name="T43" fmla="*/ 52 h 64"/>
                <a:gd name="T44" fmla="*/ 7 w 87"/>
                <a:gd name="T45" fmla="*/ 51 h 64"/>
                <a:gd name="T46" fmla="*/ 41 w 87"/>
                <a:gd name="T47" fmla="*/ 60 h 64"/>
                <a:gd name="T48" fmla="*/ 24 w 87"/>
                <a:gd name="T49" fmla="*/ 54 h 64"/>
                <a:gd name="T50" fmla="*/ 48 w 87"/>
                <a:gd name="T51" fmla="*/ 47 h 64"/>
                <a:gd name="T52" fmla="*/ 69 w 87"/>
                <a:gd name="T53" fmla="*/ 36 h 64"/>
                <a:gd name="T54" fmla="*/ 41 w 87"/>
                <a:gd name="T55" fmla="*/ 60 h 64"/>
                <a:gd name="T56" fmla="*/ 73 w 87"/>
                <a:gd name="T57" fmla="*/ 28 h 64"/>
                <a:gd name="T58" fmla="*/ 69 w 87"/>
                <a:gd name="T59" fmla="*/ 16 h 64"/>
                <a:gd name="T60" fmla="*/ 81 w 87"/>
                <a:gd name="T61" fmla="*/ 18 h 64"/>
                <a:gd name="T62" fmla="*/ 73 w 87"/>
                <a:gd name="T63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7" h="64">
                  <a:moveTo>
                    <a:pt x="85" y="16"/>
                  </a:moveTo>
                  <a:cubicBezTo>
                    <a:pt x="82" y="11"/>
                    <a:pt x="74" y="12"/>
                    <a:pt x="66" y="13"/>
                  </a:cubicBezTo>
                  <a:cubicBezTo>
                    <a:pt x="61" y="5"/>
                    <a:pt x="51" y="0"/>
                    <a:pt x="41" y="0"/>
                  </a:cubicBezTo>
                  <a:cubicBezTo>
                    <a:pt x="23" y="0"/>
                    <a:pt x="9" y="14"/>
                    <a:pt x="9" y="32"/>
                  </a:cubicBezTo>
                  <a:cubicBezTo>
                    <a:pt x="9" y="34"/>
                    <a:pt x="9" y="36"/>
                    <a:pt x="9" y="37"/>
                  </a:cubicBezTo>
                  <a:cubicBezTo>
                    <a:pt x="3" y="43"/>
                    <a:pt x="0" y="48"/>
                    <a:pt x="1" y="52"/>
                  </a:cubicBezTo>
                  <a:cubicBezTo>
                    <a:pt x="2" y="53"/>
                    <a:pt x="3" y="54"/>
                    <a:pt x="5" y="55"/>
                  </a:cubicBezTo>
                  <a:cubicBezTo>
                    <a:pt x="7" y="56"/>
                    <a:pt x="9" y="56"/>
                    <a:pt x="12" y="56"/>
                  </a:cubicBezTo>
                  <a:cubicBezTo>
                    <a:pt x="14" y="56"/>
                    <a:pt x="17" y="56"/>
                    <a:pt x="19" y="55"/>
                  </a:cubicBezTo>
                  <a:cubicBezTo>
                    <a:pt x="25" y="61"/>
                    <a:pt x="33" y="64"/>
                    <a:pt x="41" y="64"/>
                  </a:cubicBezTo>
                  <a:cubicBezTo>
                    <a:pt x="58" y="64"/>
                    <a:pt x="72" y="50"/>
                    <a:pt x="73" y="33"/>
                  </a:cubicBezTo>
                  <a:cubicBezTo>
                    <a:pt x="81" y="27"/>
                    <a:pt x="87" y="21"/>
                    <a:pt x="85" y="16"/>
                  </a:cubicBezTo>
                  <a:close/>
                  <a:moveTo>
                    <a:pt x="41" y="4"/>
                  </a:moveTo>
                  <a:cubicBezTo>
                    <a:pt x="56" y="4"/>
                    <a:pt x="69" y="16"/>
                    <a:pt x="69" y="31"/>
                  </a:cubicBezTo>
                  <a:cubicBezTo>
                    <a:pt x="63" y="35"/>
                    <a:pt x="56" y="39"/>
                    <a:pt x="47" y="43"/>
                  </a:cubicBezTo>
                  <a:cubicBezTo>
                    <a:pt x="37" y="47"/>
                    <a:pt x="28" y="50"/>
                    <a:pt x="21" y="51"/>
                  </a:cubicBezTo>
                  <a:cubicBezTo>
                    <a:pt x="16" y="46"/>
                    <a:pt x="13" y="39"/>
                    <a:pt x="13" y="32"/>
                  </a:cubicBezTo>
                  <a:cubicBezTo>
                    <a:pt x="13" y="17"/>
                    <a:pt x="26" y="4"/>
                    <a:pt x="41" y="4"/>
                  </a:cubicBezTo>
                  <a:close/>
                  <a:moveTo>
                    <a:pt x="7" y="51"/>
                  </a:moveTo>
                  <a:cubicBezTo>
                    <a:pt x="6" y="51"/>
                    <a:pt x="5" y="50"/>
                    <a:pt x="5" y="50"/>
                  </a:cubicBezTo>
                  <a:cubicBezTo>
                    <a:pt x="5" y="49"/>
                    <a:pt x="6" y="46"/>
                    <a:pt x="11" y="42"/>
                  </a:cubicBezTo>
                  <a:cubicBezTo>
                    <a:pt x="12" y="45"/>
                    <a:pt x="14" y="49"/>
                    <a:pt x="16" y="52"/>
                  </a:cubicBezTo>
                  <a:cubicBezTo>
                    <a:pt x="12" y="52"/>
                    <a:pt x="9" y="52"/>
                    <a:pt x="7" y="51"/>
                  </a:cubicBezTo>
                  <a:close/>
                  <a:moveTo>
                    <a:pt x="41" y="60"/>
                  </a:moveTo>
                  <a:cubicBezTo>
                    <a:pt x="35" y="60"/>
                    <a:pt x="29" y="58"/>
                    <a:pt x="24" y="54"/>
                  </a:cubicBezTo>
                  <a:cubicBezTo>
                    <a:pt x="32" y="53"/>
                    <a:pt x="40" y="50"/>
                    <a:pt x="48" y="47"/>
                  </a:cubicBezTo>
                  <a:cubicBezTo>
                    <a:pt x="56" y="44"/>
                    <a:pt x="63" y="40"/>
                    <a:pt x="69" y="36"/>
                  </a:cubicBezTo>
                  <a:cubicBezTo>
                    <a:pt x="67" y="50"/>
                    <a:pt x="55" y="60"/>
                    <a:pt x="41" y="60"/>
                  </a:cubicBezTo>
                  <a:close/>
                  <a:moveTo>
                    <a:pt x="73" y="28"/>
                  </a:moveTo>
                  <a:cubicBezTo>
                    <a:pt x="72" y="24"/>
                    <a:pt x="71" y="20"/>
                    <a:pt x="69" y="16"/>
                  </a:cubicBezTo>
                  <a:cubicBezTo>
                    <a:pt x="77" y="15"/>
                    <a:pt x="80" y="17"/>
                    <a:pt x="81" y="18"/>
                  </a:cubicBezTo>
                  <a:cubicBezTo>
                    <a:pt x="82" y="20"/>
                    <a:pt x="79" y="24"/>
                    <a:pt x="73" y="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A2770A-EE41-E746-8E0A-F7788E03FD9D}"/>
              </a:ext>
            </a:extLst>
          </p:cNvPr>
          <p:cNvGrpSpPr/>
          <p:nvPr/>
        </p:nvGrpSpPr>
        <p:grpSpPr>
          <a:xfrm>
            <a:off x="18382772" y="7063384"/>
            <a:ext cx="1833659" cy="1833660"/>
            <a:chOff x="6566884" y="13907232"/>
            <a:chExt cx="1833659" cy="183366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FE32917-E2AF-594A-9C24-E2A342D1F0FD}"/>
                </a:ext>
              </a:extLst>
            </p:cNvPr>
            <p:cNvSpPr/>
            <p:nvPr/>
          </p:nvSpPr>
          <p:spPr>
            <a:xfrm>
              <a:off x="6566884" y="13907232"/>
              <a:ext cx="1833659" cy="183366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6F8132E-EE60-104B-BEC6-E6EDC4935BA2}"/>
                </a:ext>
              </a:extLst>
            </p:cNvPr>
            <p:cNvGrpSpPr/>
            <p:nvPr/>
          </p:nvGrpSpPr>
          <p:grpSpPr>
            <a:xfrm>
              <a:off x="7005372" y="14265052"/>
              <a:ext cx="977514" cy="977522"/>
              <a:chOff x="2528888" y="1946276"/>
              <a:chExt cx="239712" cy="239713"/>
            </a:xfrm>
            <a:solidFill>
              <a:schemeClr val="bg1"/>
            </a:solidFill>
          </p:grpSpPr>
          <p:sp>
            <p:nvSpPr>
              <p:cNvPr id="63" name="Freeform 801">
                <a:extLst>
                  <a:ext uri="{FF2B5EF4-FFF2-40B4-BE49-F238E27FC236}">
                    <a16:creationId xmlns:a16="http://schemas.microsoft.com/office/drawing/2014/main" id="{F958A98E-87F1-5D4C-9EBB-E9210AE9BA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28888" y="1946276"/>
                <a:ext cx="239712" cy="239713"/>
              </a:xfrm>
              <a:custGeom>
                <a:avLst/>
                <a:gdLst>
                  <a:gd name="T0" fmla="*/ 78 w 80"/>
                  <a:gd name="T1" fmla="*/ 44 h 80"/>
                  <a:gd name="T2" fmla="*/ 68 w 80"/>
                  <a:gd name="T3" fmla="*/ 44 h 80"/>
                  <a:gd name="T4" fmla="*/ 68 w 80"/>
                  <a:gd name="T5" fmla="*/ 44 h 80"/>
                  <a:gd name="T6" fmla="*/ 56 w 80"/>
                  <a:gd name="T7" fmla="*/ 32 h 80"/>
                  <a:gd name="T8" fmla="*/ 42 w 80"/>
                  <a:gd name="T9" fmla="*/ 32 h 80"/>
                  <a:gd name="T10" fmla="*/ 55 w 80"/>
                  <a:gd name="T11" fmla="*/ 12 h 80"/>
                  <a:gd name="T12" fmla="*/ 60 w 80"/>
                  <a:gd name="T13" fmla="*/ 6 h 80"/>
                  <a:gd name="T14" fmla="*/ 54 w 80"/>
                  <a:gd name="T15" fmla="*/ 0 h 80"/>
                  <a:gd name="T16" fmla="*/ 48 w 80"/>
                  <a:gd name="T17" fmla="*/ 6 h 80"/>
                  <a:gd name="T18" fmla="*/ 51 w 80"/>
                  <a:gd name="T19" fmla="*/ 11 h 80"/>
                  <a:gd name="T20" fmla="*/ 37 w 80"/>
                  <a:gd name="T21" fmla="*/ 32 h 80"/>
                  <a:gd name="T22" fmla="*/ 24 w 80"/>
                  <a:gd name="T23" fmla="*/ 32 h 80"/>
                  <a:gd name="T24" fmla="*/ 12 w 80"/>
                  <a:gd name="T25" fmla="*/ 44 h 80"/>
                  <a:gd name="T26" fmla="*/ 12 w 80"/>
                  <a:gd name="T27" fmla="*/ 44 h 80"/>
                  <a:gd name="T28" fmla="*/ 2 w 80"/>
                  <a:gd name="T29" fmla="*/ 44 h 80"/>
                  <a:gd name="T30" fmla="*/ 0 w 80"/>
                  <a:gd name="T31" fmla="*/ 46 h 80"/>
                  <a:gd name="T32" fmla="*/ 0 w 80"/>
                  <a:gd name="T33" fmla="*/ 66 h 80"/>
                  <a:gd name="T34" fmla="*/ 2 w 80"/>
                  <a:gd name="T35" fmla="*/ 68 h 80"/>
                  <a:gd name="T36" fmla="*/ 12 w 80"/>
                  <a:gd name="T37" fmla="*/ 68 h 80"/>
                  <a:gd name="T38" fmla="*/ 12 w 80"/>
                  <a:gd name="T39" fmla="*/ 78 h 80"/>
                  <a:gd name="T40" fmla="*/ 14 w 80"/>
                  <a:gd name="T41" fmla="*/ 80 h 80"/>
                  <a:gd name="T42" fmla="*/ 66 w 80"/>
                  <a:gd name="T43" fmla="*/ 80 h 80"/>
                  <a:gd name="T44" fmla="*/ 68 w 80"/>
                  <a:gd name="T45" fmla="*/ 78 h 80"/>
                  <a:gd name="T46" fmla="*/ 68 w 80"/>
                  <a:gd name="T47" fmla="*/ 68 h 80"/>
                  <a:gd name="T48" fmla="*/ 78 w 80"/>
                  <a:gd name="T49" fmla="*/ 68 h 80"/>
                  <a:gd name="T50" fmla="*/ 80 w 80"/>
                  <a:gd name="T51" fmla="*/ 66 h 80"/>
                  <a:gd name="T52" fmla="*/ 80 w 80"/>
                  <a:gd name="T53" fmla="*/ 46 h 80"/>
                  <a:gd name="T54" fmla="*/ 78 w 80"/>
                  <a:gd name="T55" fmla="*/ 44 h 80"/>
                  <a:gd name="T56" fmla="*/ 54 w 80"/>
                  <a:gd name="T57" fmla="*/ 4 h 80"/>
                  <a:gd name="T58" fmla="*/ 56 w 80"/>
                  <a:gd name="T59" fmla="*/ 6 h 80"/>
                  <a:gd name="T60" fmla="*/ 54 w 80"/>
                  <a:gd name="T61" fmla="*/ 8 h 80"/>
                  <a:gd name="T62" fmla="*/ 52 w 80"/>
                  <a:gd name="T63" fmla="*/ 6 h 80"/>
                  <a:gd name="T64" fmla="*/ 54 w 80"/>
                  <a:gd name="T65" fmla="*/ 4 h 80"/>
                  <a:gd name="T66" fmla="*/ 4 w 80"/>
                  <a:gd name="T67" fmla="*/ 64 h 80"/>
                  <a:gd name="T68" fmla="*/ 4 w 80"/>
                  <a:gd name="T69" fmla="*/ 48 h 80"/>
                  <a:gd name="T70" fmla="*/ 12 w 80"/>
                  <a:gd name="T71" fmla="*/ 48 h 80"/>
                  <a:gd name="T72" fmla="*/ 12 w 80"/>
                  <a:gd name="T73" fmla="*/ 64 h 80"/>
                  <a:gd name="T74" fmla="*/ 4 w 80"/>
                  <a:gd name="T75" fmla="*/ 64 h 80"/>
                  <a:gd name="T76" fmla="*/ 64 w 80"/>
                  <a:gd name="T77" fmla="*/ 76 h 80"/>
                  <a:gd name="T78" fmla="*/ 16 w 80"/>
                  <a:gd name="T79" fmla="*/ 76 h 80"/>
                  <a:gd name="T80" fmla="*/ 16 w 80"/>
                  <a:gd name="T81" fmla="*/ 66 h 80"/>
                  <a:gd name="T82" fmla="*/ 16 w 80"/>
                  <a:gd name="T83" fmla="*/ 46 h 80"/>
                  <a:gd name="T84" fmla="*/ 16 w 80"/>
                  <a:gd name="T85" fmla="*/ 44 h 80"/>
                  <a:gd name="T86" fmla="*/ 24 w 80"/>
                  <a:gd name="T87" fmla="*/ 36 h 80"/>
                  <a:gd name="T88" fmla="*/ 56 w 80"/>
                  <a:gd name="T89" fmla="*/ 36 h 80"/>
                  <a:gd name="T90" fmla="*/ 64 w 80"/>
                  <a:gd name="T91" fmla="*/ 44 h 80"/>
                  <a:gd name="T92" fmla="*/ 64 w 80"/>
                  <a:gd name="T93" fmla="*/ 46 h 80"/>
                  <a:gd name="T94" fmla="*/ 64 w 80"/>
                  <a:gd name="T95" fmla="*/ 66 h 80"/>
                  <a:gd name="T96" fmla="*/ 64 w 80"/>
                  <a:gd name="T97" fmla="*/ 76 h 80"/>
                  <a:gd name="T98" fmla="*/ 76 w 80"/>
                  <a:gd name="T99" fmla="*/ 64 h 80"/>
                  <a:gd name="T100" fmla="*/ 68 w 80"/>
                  <a:gd name="T101" fmla="*/ 64 h 80"/>
                  <a:gd name="T102" fmla="*/ 68 w 80"/>
                  <a:gd name="T103" fmla="*/ 48 h 80"/>
                  <a:gd name="T104" fmla="*/ 76 w 80"/>
                  <a:gd name="T105" fmla="*/ 48 h 80"/>
                  <a:gd name="T106" fmla="*/ 76 w 80"/>
                  <a:gd name="T107" fmla="*/ 6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80">
                    <a:moveTo>
                      <a:pt x="78" y="44"/>
                    </a:move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37"/>
                      <a:pt x="63" y="32"/>
                      <a:pt x="56" y="32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8" y="11"/>
                      <a:pt x="60" y="9"/>
                      <a:pt x="60" y="6"/>
                    </a:cubicBezTo>
                    <a:cubicBezTo>
                      <a:pt x="60" y="3"/>
                      <a:pt x="57" y="0"/>
                      <a:pt x="54" y="0"/>
                    </a:cubicBezTo>
                    <a:cubicBezTo>
                      <a:pt x="51" y="0"/>
                      <a:pt x="48" y="3"/>
                      <a:pt x="48" y="6"/>
                    </a:cubicBezTo>
                    <a:cubicBezTo>
                      <a:pt x="48" y="8"/>
                      <a:pt x="49" y="10"/>
                      <a:pt x="51" y="11"/>
                    </a:cubicBezTo>
                    <a:cubicBezTo>
                      <a:pt x="37" y="32"/>
                      <a:pt x="37" y="32"/>
                      <a:pt x="37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17" y="32"/>
                      <a:pt x="12" y="37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5"/>
                      <a:pt x="0" y="4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1" y="68"/>
                      <a:pt x="2" y="68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12" y="79"/>
                      <a:pt x="13" y="80"/>
                      <a:pt x="14" y="80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7" y="80"/>
                      <a:pt x="68" y="79"/>
                      <a:pt x="68" y="78"/>
                    </a:cubicBezTo>
                    <a:cubicBezTo>
                      <a:pt x="68" y="68"/>
                      <a:pt x="68" y="68"/>
                      <a:pt x="68" y="68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9" y="68"/>
                      <a:pt x="80" y="67"/>
                      <a:pt x="80" y="6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5"/>
                      <a:pt x="79" y="44"/>
                      <a:pt x="78" y="44"/>
                    </a:cubicBezTo>
                    <a:close/>
                    <a:moveTo>
                      <a:pt x="54" y="4"/>
                    </a:moveTo>
                    <a:cubicBezTo>
                      <a:pt x="55" y="4"/>
                      <a:pt x="56" y="5"/>
                      <a:pt x="56" y="6"/>
                    </a:cubicBezTo>
                    <a:cubicBezTo>
                      <a:pt x="56" y="7"/>
                      <a:pt x="55" y="8"/>
                      <a:pt x="54" y="8"/>
                    </a:cubicBezTo>
                    <a:cubicBezTo>
                      <a:pt x="53" y="8"/>
                      <a:pt x="52" y="7"/>
                      <a:pt x="52" y="6"/>
                    </a:cubicBezTo>
                    <a:cubicBezTo>
                      <a:pt x="52" y="5"/>
                      <a:pt x="53" y="4"/>
                      <a:pt x="54" y="4"/>
                    </a:cubicBezTo>
                    <a:close/>
                    <a:moveTo>
                      <a:pt x="4" y="64"/>
                    </a:moveTo>
                    <a:cubicBezTo>
                      <a:pt x="4" y="48"/>
                      <a:pt x="4" y="48"/>
                      <a:pt x="4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64"/>
                      <a:pt x="12" y="64"/>
                      <a:pt x="12" y="64"/>
                    </a:cubicBezTo>
                    <a:lnTo>
                      <a:pt x="4" y="64"/>
                    </a:lnTo>
                    <a:close/>
                    <a:moveTo>
                      <a:pt x="64" y="76"/>
                    </a:move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6" y="39"/>
                      <a:pt x="19" y="36"/>
                      <a:pt x="24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61" y="36"/>
                      <a:pt x="64" y="39"/>
                      <a:pt x="64" y="44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4" y="66"/>
                      <a:pt x="64" y="66"/>
                      <a:pt x="64" y="66"/>
                    </a:cubicBezTo>
                    <a:lnTo>
                      <a:pt x="64" y="76"/>
                    </a:lnTo>
                    <a:close/>
                    <a:moveTo>
                      <a:pt x="76" y="64"/>
                    </a:moveTo>
                    <a:cubicBezTo>
                      <a:pt x="68" y="64"/>
                      <a:pt x="68" y="64"/>
                      <a:pt x="68" y="64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76" y="48"/>
                      <a:pt x="76" y="48"/>
                      <a:pt x="76" y="48"/>
                    </a:cubicBezTo>
                    <a:lnTo>
                      <a:pt x="76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802">
                <a:extLst>
                  <a:ext uri="{FF2B5EF4-FFF2-40B4-BE49-F238E27FC236}">
                    <a16:creationId xmlns:a16="http://schemas.microsoft.com/office/drawing/2014/main" id="{9C456602-9F3B-7840-99E6-A972EC64A4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3350" y="2090738"/>
                <a:ext cx="34925" cy="34925"/>
              </a:xfrm>
              <a:custGeom>
                <a:avLst/>
                <a:gdLst>
                  <a:gd name="T0" fmla="*/ 6 w 12"/>
                  <a:gd name="T1" fmla="*/ 0 h 12"/>
                  <a:gd name="T2" fmla="*/ 0 w 12"/>
                  <a:gd name="T3" fmla="*/ 6 h 12"/>
                  <a:gd name="T4" fmla="*/ 6 w 12"/>
                  <a:gd name="T5" fmla="*/ 12 h 12"/>
                  <a:gd name="T6" fmla="*/ 12 w 12"/>
                  <a:gd name="T7" fmla="*/ 6 h 12"/>
                  <a:gd name="T8" fmla="*/ 6 w 12"/>
                  <a:gd name="T9" fmla="*/ 0 h 12"/>
                  <a:gd name="T10" fmla="*/ 6 w 12"/>
                  <a:gd name="T11" fmla="*/ 8 h 12"/>
                  <a:gd name="T12" fmla="*/ 4 w 12"/>
                  <a:gd name="T13" fmla="*/ 6 h 12"/>
                  <a:gd name="T14" fmla="*/ 6 w 12"/>
                  <a:gd name="T15" fmla="*/ 4 h 12"/>
                  <a:gd name="T16" fmla="*/ 8 w 12"/>
                  <a:gd name="T17" fmla="*/ 6 h 12"/>
                  <a:gd name="T18" fmla="*/ 6 w 12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9" y="12"/>
                      <a:pt x="12" y="9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lose/>
                    <a:moveTo>
                      <a:pt x="6" y="8"/>
                    </a:moveTo>
                    <a:cubicBezTo>
                      <a:pt x="5" y="8"/>
                      <a:pt x="4" y="7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03">
                <a:extLst>
                  <a:ext uri="{FF2B5EF4-FFF2-40B4-BE49-F238E27FC236}">
                    <a16:creationId xmlns:a16="http://schemas.microsoft.com/office/drawing/2014/main" id="{2D43F970-87EA-6646-9485-D478CBDE72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89213" y="2090738"/>
                <a:ext cx="34925" cy="34925"/>
              </a:xfrm>
              <a:custGeom>
                <a:avLst/>
                <a:gdLst>
                  <a:gd name="T0" fmla="*/ 12 w 12"/>
                  <a:gd name="T1" fmla="*/ 6 h 12"/>
                  <a:gd name="T2" fmla="*/ 6 w 12"/>
                  <a:gd name="T3" fmla="*/ 0 h 12"/>
                  <a:gd name="T4" fmla="*/ 0 w 12"/>
                  <a:gd name="T5" fmla="*/ 6 h 12"/>
                  <a:gd name="T6" fmla="*/ 6 w 12"/>
                  <a:gd name="T7" fmla="*/ 12 h 12"/>
                  <a:gd name="T8" fmla="*/ 12 w 12"/>
                  <a:gd name="T9" fmla="*/ 6 h 12"/>
                  <a:gd name="T10" fmla="*/ 6 w 12"/>
                  <a:gd name="T11" fmla="*/ 8 h 12"/>
                  <a:gd name="T12" fmla="*/ 4 w 12"/>
                  <a:gd name="T13" fmla="*/ 6 h 12"/>
                  <a:gd name="T14" fmla="*/ 6 w 12"/>
                  <a:gd name="T15" fmla="*/ 4 h 12"/>
                  <a:gd name="T16" fmla="*/ 8 w 12"/>
                  <a:gd name="T17" fmla="*/ 6 h 12"/>
                  <a:gd name="T18" fmla="*/ 6 w 12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2">
                    <a:moveTo>
                      <a:pt x="12" y="6"/>
                    </a:moveTo>
                    <a:cubicBezTo>
                      <a:pt x="12" y="3"/>
                      <a:pt x="9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9" y="12"/>
                      <a:pt x="12" y="9"/>
                      <a:pt x="12" y="6"/>
                    </a:cubicBezTo>
                    <a:close/>
                    <a:moveTo>
                      <a:pt x="6" y="8"/>
                    </a:moveTo>
                    <a:cubicBezTo>
                      <a:pt x="5" y="8"/>
                      <a:pt x="4" y="7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804">
                <a:extLst>
                  <a:ext uri="{FF2B5EF4-FFF2-40B4-BE49-F238E27FC236}">
                    <a16:creationId xmlns:a16="http://schemas.microsoft.com/office/drawing/2014/main" id="{78B5341E-A745-D44A-90A9-9BAA6CE89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3025" y="2138363"/>
                <a:ext cx="71437" cy="11113"/>
              </a:xfrm>
              <a:custGeom>
                <a:avLst/>
                <a:gdLst>
                  <a:gd name="T0" fmla="*/ 22 w 24"/>
                  <a:gd name="T1" fmla="*/ 0 h 4"/>
                  <a:gd name="T2" fmla="*/ 2 w 24"/>
                  <a:gd name="T3" fmla="*/ 0 h 4"/>
                  <a:gd name="T4" fmla="*/ 0 w 24"/>
                  <a:gd name="T5" fmla="*/ 2 h 4"/>
                  <a:gd name="T6" fmla="*/ 2 w 24"/>
                  <a:gd name="T7" fmla="*/ 4 h 4"/>
                  <a:gd name="T8" fmla="*/ 22 w 24"/>
                  <a:gd name="T9" fmla="*/ 4 h 4"/>
                  <a:gd name="T10" fmla="*/ 24 w 24"/>
                  <a:gd name="T11" fmla="*/ 2 h 4"/>
                  <a:gd name="T12" fmla="*/ 22 w 2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4">
                    <a:moveTo>
                      <a:pt x="2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3" y="4"/>
                      <a:pt x="24" y="3"/>
                      <a:pt x="24" y="2"/>
                    </a:cubicBezTo>
                    <a:cubicBezTo>
                      <a:pt x="24" y="1"/>
                      <a:pt x="23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180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0974" y="1022190"/>
            <a:ext cx="11275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BE3ADDD-3926-C948-A8A4-81EC120CFB28}"/>
              </a:ext>
            </a:extLst>
          </p:cNvPr>
          <p:cNvGrpSpPr/>
          <p:nvPr/>
        </p:nvGrpSpPr>
        <p:grpSpPr>
          <a:xfrm rot="1556296">
            <a:off x="2540404" y="5765903"/>
            <a:ext cx="2243792" cy="5842836"/>
            <a:chOff x="2305446" y="4947006"/>
            <a:chExt cx="2557500" cy="6659728"/>
          </a:xfrm>
        </p:grpSpPr>
        <p:sp>
          <p:nvSpPr>
            <p:cNvPr id="68" name="Forma libre 506">
              <a:extLst>
                <a:ext uri="{FF2B5EF4-FFF2-40B4-BE49-F238E27FC236}">
                  <a16:creationId xmlns:a16="http://schemas.microsoft.com/office/drawing/2014/main" id="{98D5646E-24E7-1846-A48D-8A2A7E83DAC4}"/>
                </a:ext>
              </a:extLst>
            </p:cNvPr>
            <p:cNvSpPr/>
            <p:nvPr/>
          </p:nvSpPr>
          <p:spPr>
            <a:xfrm>
              <a:off x="2305446" y="4947006"/>
              <a:ext cx="2557500" cy="6659728"/>
            </a:xfrm>
            <a:custGeom>
              <a:avLst/>
              <a:gdLst>
                <a:gd name="connsiteX0" fmla="*/ 407271 w 441523"/>
                <a:gd name="connsiteY0" fmla="*/ 1157750 h 1149729"/>
                <a:gd name="connsiteX1" fmla="*/ 364725 w 441523"/>
                <a:gd name="connsiteY1" fmla="*/ 1115237 h 1149729"/>
                <a:gd name="connsiteX2" fmla="*/ 199757 w 441523"/>
                <a:gd name="connsiteY2" fmla="*/ 881281 h 1149729"/>
                <a:gd name="connsiteX3" fmla="*/ 0 w 441523"/>
                <a:gd name="connsiteY3" fmla="*/ 578875 h 1149729"/>
                <a:gd name="connsiteX4" fmla="*/ 199757 w 441523"/>
                <a:gd name="connsiteY4" fmla="*/ 276470 h 1149729"/>
                <a:gd name="connsiteX5" fmla="*/ 364725 w 441523"/>
                <a:gd name="connsiteY5" fmla="*/ 42513 h 1149729"/>
                <a:gd name="connsiteX6" fmla="*/ 407271 w 441523"/>
                <a:gd name="connsiteY6" fmla="*/ 0 h 1149729"/>
                <a:gd name="connsiteX7" fmla="*/ 449819 w 441523"/>
                <a:gd name="connsiteY7" fmla="*/ 42513 h 1149729"/>
                <a:gd name="connsiteX8" fmla="*/ 250062 w 441523"/>
                <a:gd name="connsiteY8" fmla="*/ 344919 h 1149729"/>
                <a:gd name="connsiteX9" fmla="*/ 84960 w 441523"/>
                <a:gd name="connsiteY9" fmla="*/ 578875 h 1149729"/>
                <a:gd name="connsiteX10" fmla="*/ 249930 w 441523"/>
                <a:gd name="connsiteY10" fmla="*/ 812832 h 1149729"/>
                <a:gd name="connsiteX11" fmla="*/ 449685 w 441523"/>
                <a:gd name="connsiteY11" fmla="*/ 1115237 h 1149729"/>
                <a:gd name="connsiteX12" fmla="*/ 407271 w 441523"/>
                <a:gd name="connsiteY12" fmla="*/ 1157750 h 114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41523" h="1149729">
                  <a:moveTo>
                    <a:pt x="407271" y="1157750"/>
                  </a:moveTo>
                  <a:cubicBezTo>
                    <a:pt x="383725" y="1157750"/>
                    <a:pt x="364725" y="1138767"/>
                    <a:pt x="364725" y="1115237"/>
                  </a:cubicBezTo>
                  <a:cubicBezTo>
                    <a:pt x="364725" y="1002671"/>
                    <a:pt x="288195" y="946387"/>
                    <a:pt x="199757" y="881281"/>
                  </a:cubicBezTo>
                  <a:cubicBezTo>
                    <a:pt x="106100" y="812431"/>
                    <a:pt x="0" y="734490"/>
                    <a:pt x="0" y="578875"/>
                  </a:cubicBezTo>
                  <a:cubicBezTo>
                    <a:pt x="0" y="423261"/>
                    <a:pt x="106100" y="345320"/>
                    <a:pt x="199757" y="276470"/>
                  </a:cubicBezTo>
                  <a:cubicBezTo>
                    <a:pt x="288329" y="211363"/>
                    <a:pt x="364725" y="155080"/>
                    <a:pt x="364725" y="42513"/>
                  </a:cubicBezTo>
                  <a:cubicBezTo>
                    <a:pt x="364725" y="18984"/>
                    <a:pt x="383725" y="0"/>
                    <a:pt x="407271" y="0"/>
                  </a:cubicBezTo>
                  <a:cubicBezTo>
                    <a:pt x="430819" y="0"/>
                    <a:pt x="449819" y="18984"/>
                    <a:pt x="449819" y="42513"/>
                  </a:cubicBezTo>
                  <a:cubicBezTo>
                    <a:pt x="449819" y="198128"/>
                    <a:pt x="343719" y="276069"/>
                    <a:pt x="250062" y="344919"/>
                  </a:cubicBezTo>
                  <a:cubicBezTo>
                    <a:pt x="161490" y="410025"/>
                    <a:pt x="84960" y="466309"/>
                    <a:pt x="84960" y="578875"/>
                  </a:cubicBezTo>
                  <a:cubicBezTo>
                    <a:pt x="84960" y="691442"/>
                    <a:pt x="161490" y="747725"/>
                    <a:pt x="249930" y="812832"/>
                  </a:cubicBezTo>
                  <a:cubicBezTo>
                    <a:pt x="343586" y="881682"/>
                    <a:pt x="449685" y="959623"/>
                    <a:pt x="449685" y="1115237"/>
                  </a:cubicBezTo>
                  <a:cubicBezTo>
                    <a:pt x="449819" y="1138767"/>
                    <a:pt x="430819" y="1157750"/>
                    <a:pt x="407271" y="11577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9" name="Forma libre 507">
              <a:extLst>
                <a:ext uri="{FF2B5EF4-FFF2-40B4-BE49-F238E27FC236}">
                  <a16:creationId xmlns:a16="http://schemas.microsoft.com/office/drawing/2014/main" id="{D8C177F5-E0C0-2A42-A60A-AABAF7436518}"/>
                </a:ext>
              </a:extLst>
            </p:cNvPr>
            <p:cNvSpPr/>
            <p:nvPr/>
          </p:nvSpPr>
          <p:spPr>
            <a:xfrm>
              <a:off x="2305446" y="4947006"/>
              <a:ext cx="2557500" cy="6659728"/>
            </a:xfrm>
            <a:custGeom>
              <a:avLst/>
              <a:gdLst>
                <a:gd name="connsiteX0" fmla="*/ 42548 w 441523"/>
                <a:gd name="connsiteY0" fmla="*/ 1157750 h 1149729"/>
                <a:gd name="connsiteX1" fmla="*/ 85093 w 441523"/>
                <a:gd name="connsiteY1" fmla="*/ 1115237 h 1149729"/>
                <a:gd name="connsiteX2" fmla="*/ 250062 w 441523"/>
                <a:gd name="connsiteY2" fmla="*/ 881281 h 1149729"/>
                <a:gd name="connsiteX3" fmla="*/ 449819 w 441523"/>
                <a:gd name="connsiteY3" fmla="*/ 578875 h 1149729"/>
                <a:gd name="connsiteX4" fmla="*/ 250062 w 441523"/>
                <a:gd name="connsiteY4" fmla="*/ 276470 h 1149729"/>
                <a:gd name="connsiteX5" fmla="*/ 85093 w 441523"/>
                <a:gd name="connsiteY5" fmla="*/ 42513 h 1149729"/>
                <a:gd name="connsiteX6" fmla="*/ 42548 w 441523"/>
                <a:gd name="connsiteY6" fmla="*/ 0 h 1149729"/>
                <a:gd name="connsiteX7" fmla="*/ 0 w 441523"/>
                <a:gd name="connsiteY7" fmla="*/ 42513 h 1149729"/>
                <a:gd name="connsiteX8" fmla="*/ 199757 w 441523"/>
                <a:gd name="connsiteY8" fmla="*/ 344919 h 1149729"/>
                <a:gd name="connsiteX9" fmla="*/ 364859 w 441523"/>
                <a:gd name="connsiteY9" fmla="*/ 578875 h 1149729"/>
                <a:gd name="connsiteX10" fmla="*/ 199889 w 441523"/>
                <a:gd name="connsiteY10" fmla="*/ 812832 h 1149729"/>
                <a:gd name="connsiteX11" fmla="*/ 134 w 441523"/>
                <a:gd name="connsiteY11" fmla="*/ 1115237 h 1149729"/>
                <a:gd name="connsiteX12" fmla="*/ 42548 w 441523"/>
                <a:gd name="connsiteY12" fmla="*/ 1157750 h 114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41523" h="1149729">
                  <a:moveTo>
                    <a:pt x="42548" y="1157750"/>
                  </a:moveTo>
                  <a:cubicBezTo>
                    <a:pt x="66094" y="1157750"/>
                    <a:pt x="85093" y="1138767"/>
                    <a:pt x="85093" y="1115237"/>
                  </a:cubicBezTo>
                  <a:cubicBezTo>
                    <a:pt x="85093" y="1002671"/>
                    <a:pt x="161624" y="946387"/>
                    <a:pt x="250062" y="881281"/>
                  </a:cubicBezTo>
                  <a:cubicBezTo>
                    <a:pt x="343719" y="812431"/>
                    <a:pt x="449819" y="734490"/>
                    <a:pt x="449819" y="578875"/>
                  </a:cubicBezTo>
                  <a:cubicBezTo>
                    <a:pt x="449819" y="423261"/>
                    <a:pt x="343719" y="345320"/>
                    <a:pt x="250062" y="276470"/>
                  </a:cubicBezTo>
                  <a:cubicBezTo>
                    <a:pt x="161490" y="211363"/>
                    <a:pt x="85093" y="155080"/>
                    <a:pt x="85093" y="42513"/>
                  </a:cubicBezTo>
                  <a:cubicBezTo>
                    <a:pt x="85093" y="18984"/>
                    <a:pt x="66094" y="0"/>
                    <a:pt x="42548" y="0"/>
                  </a:cubicBezTo>
                  <a:cubicBezTo>
                    <a:pt x="18999" y="0"/>
                    <a:pt x="0" y="18984"/>
                    <a:pt x="0" y="42513"/>
                  </a:cubicBezTo>
                  <a:cubicBezTo>
                    <a:pt x="0" y="198128"/>
                    <a:pt x="106100" y="276069"/>
                    <a:pt x="199757" y="344919"/>
                  </a:cubicBezTo>
                  <a:cubicBezTo>
                    <a:pt x="288329" y="410025"/>
                    <a:pt x="364859" y="466309"/>
                    <a:pt x="364859" y="578875"/>
                  </a:cubicBezTo>
                  <a:cubicBezTo>
                    <a:pt x="364859" y="691442"/>
                    <a:pt x="288329" y="747725"/>
                    <a:pt x="199889" y="812832"/>
                  </a:cubicBezTo>
                  <a:cubicBezTo>
                    <a:pt x="106232" y="881682"/>
                    <a:pt x="134" y="959623"/>
                    <a:pt x="134" y="1115237"/>
                  </a:cubicBezTo>
                  <a:cubicBezTo>
                    <a:pt x="0" y="1138767"/>
                    <a:pt x="19133" y="1157750"/>
                    <a:pt x="42548" y="11577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0" name="Forma libre 508">
              <a:extLst>
                <a:ext uri="{FF2B5EF4-FFF2-40B4-BE49-F238E27FC236}">
                  <a16:creationId xmlns:a16="http://schemas.microsoft.com/office/drawing/2014/main" id="{BB507A47-6887-3A47-A264-9E09F1FBB613}"/>
                </a:ext>
              </a:extLst>
            </p:cNvPr>
            <p:cNvSpPr/>
            <p:nvPr/>
          </p:nvSpPr>
          <p:spPr>
            <a:xfrm>
              <a:off x="2975822" y="5152996"/>
              <a:ext cx="1162502" cy="154878"/>
            </a:xfrm>
            <a:custGeom>
              <a:avLst/>
              <a:gdLst>
                <a:gd name="connsiteX0" fmla="*/ 190256 w 200692"/>
                <a:gd name="connsiteY0" fmla="*/ 36364 h 26737"/>
                <a:gd name="connsiteX1" fmla="*/ 18196 w 200692"/>
                <a:gd name="connsiteY1" fmla="*/ 36364 h 26737"/>
                <a:gd name="connsiteX2" fmla="*/ 0 w 200692"/>
                <a:gd name="connsiteY2" fmla="*/ 18182 h 26737"/>
                <a:gd name="connsiteX3" fmla="*/ 18196 w 200692"/>
                <a:gd name="connsiteY3" fmla="*/ 0 h 26737"/>
                <a:gd name="connsiteX4" fmla="*/ 190256 w 200692"/>
                <a:gd name="connsiteY4" fmla="*/ 0 h 26737"/>
                <a:gd name="connsiteX5" fmla="*/ 208452 w 200692"/>
                <a:gd name="connsiteY5" fmla="*/ 18182 h 26737"/>
                <a:gd name="connsiteX6" fmla="*/ 190256 w 200692"/>
                <a:gd name="connsiteY6" fmla="*/ 36364 h 2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692" h="26737">
                  <a:moveTo>
                    <a:pt x="190256" y="36364"/>
                  </a:moveTo>
                  <a:lnTo>
                    <a:pt x="18196" y="36364"/>
                  </a:lnTo>
                  <a:cubicBezTo>
                    <a:pt x="8161" y="36364"/>
                    <a:pt x="0" y="28208"/>
                    <a:pt x="0" y="18182"/>
                  </a:cubicBezTo>
                  <a:cubicBezTo>
                    <a:pt x="0" y="8155"/>
                    <a:pt x="8161" y="0"/>
                    <a:pt x="18196" y="0"/>
                  </a:cubicBezTo>
                  <a:lnTo>
                    <a:pt x="190256" y="0"/>
                  </a:lnTo>
                  <a:cubicBezTo>
                    <a:pt x="200291" y="0"/>
                    <a:pt x="208452" y="8155"/>
                    <a:pt x="208452" y="18182"/>
                  </a:cubicBezTo>
                  <a:cubicBezTo>
                    <a:pt x="208452" y="28208"/>
                    <a:pt x="200291" y="36364"/>
                    <a:pt x="190256" y="36364"/>
                  </a:cubicBezTo>
                  <a:close/>
                </a:path>
              </a:pathLst>
            </a:custGeom>
            <a:solidFill>
              <a:schemeClr val="accent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1" name="Forma libre 509">
              <a:extLst>
                <a:ext uri="{FF2B5EF4-FFF2-40B4-BE49-F238E27FC236}">
                  <a16:creationId xmlns:a16="http://schemas.microsoft.com/office/drawing/2014/main" id="{04CC65F2-FD7A-1144-9999-CCF725206911}"/>
                </a:ext>
              </a:extLst>
            </p:cNvPr>
            <p:cNvSpPr/>
            <p:nvPr/>
          </p:nvSpPr>
          <p:spPr>
            <a:xfrm>
              <a:off x="3206772" y="5663316"/>
              <a:ext cx="697502" cy="154878"/>
            </a:xfrm>
            <a:custGeom>
              <a:avLst/>
              <a:gdLst>
                <a:gd name="connsiteX0" fmla="*/ 110515 w 120415"/>
                <a:gd name="connsiteY0" fmla="*/ 36364 h 26737"/>
                <a:gd name="connsiteX1" fmla="*/ 18196 w 120415"/>
                <a:gd name="connsiteY1" fmla="*/ 36364 h 26737"/>
                <a:gd name="connsiteX2" fmla="*/ 0 w 120415"/>
                <a:gd name="connsiteY2" fmla="*/ 18182 h 26737"/>
                <a:gd name="connsiteX3" fmla="*/ 18196 w 120415"/>
                <a:gd name="connsiteY3" fmla="*/ 0 h 26737"/>
                <a:gd name="connsiteX4" fmla="*/ 110515 w 120415"/>
                <a:gd name="connsiteY4" fmla="*/ 0 h 26737"/>
                <a:gd name="connsiteX5" fmla="*/ 128711 w 120415"/>
                <a:gd name="connsiteY5" fmla="*/ 18182 h 26737"/>
                <a:gd name="connsiteX6" fmla="*/ 110515 w 120415"/>
                <a:gd name="connsiteY6" fmla="*/ 36364 h 2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415" h="26737">
                  <a:moveTo>
                    <a:pt x="110515" y="36364"/>
                  </a:moveTo>
                  <a:lnTo>
                    <a:pt x="18196" y="36364"/>
                  </a:lnTo>
                  <a:cubicBezTo>
                    <a:pt x="8161" y="36364"/>
                    <a:pt x="0" y="28208"/>
                    <a:pt x="0" y="18182"/>
                  </a:cubicBezTo>
                  <a:cubicBezTo>
                    <a:pt x="0" y="8155"/>
                    <a:pt x="8161" y="0"/>
                    <a:pt x="18196" y="0"/>
                  </a:cubicBezTo>
                  <a:lnTo>
                    <a:pt x="110515" y="0"/>
                  </a:lnTo>
                  <a:cubicBezTo>
                    <a:pt x="120549" y="0"/>
                    <a:pt x="128711" y="8155"/>
                    <a:pt x="128711" y="18182"/>
                  </a:cubicBezTo>
                  <a:cubicBezTo>
                    <a:pt x="128711" y="28208"/>
                    <a:pt x="120549" y="36364"/>
                    <a:pt x="110515" y="36364"/>
                  </a:cubicBezTo>
                  <a:close/>
                </a:path>
              </a:pathLst>
            </a:custGeom>
            <a:solidFill>
              <a:schemeClr val="accent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2" name="Forma libre 510">
              <a:extLst>
                <a:ext uri="{FF2B5EF4-FFF2-40B4-BE49-F238E27FC236}">
                  <a16:creationId xmlns:a16="http://schemas.microsoft.com/office/drawing/2014/main" id="{D11623AD-F4D6-A641-983E-9CF55964B802}"/>
                </a:ext>
              </a:extLst>
            </p:cNvPr>
            <p:cNvSpPr/>
            <p:nvPr/>
          </p:nvSpPr>
          <p:spPr>
            <a:xfrm>
              <a:off x="3033949" y="8205632"/>
              <a:ext cx="1162502" cy="154878"/>
            </a:xfrm>
            <a:custGeom>
              <a:avLst/>
              <a:gdLst>
                <a:gd name="connsiteX0" fmla="*/ 190256 w 200692"/>
                <a:gd name="connsiteY0" fmla="*/ 36364 h 26737"/>
                <a:gd name="connsiteX1" fmla="*/ 18196 w 200692"/>
                <a:gd name="connsiteY1" fmla="*/ 36364 h 26737"/>
                <a:gd name="connsiteX2" fmla="*/ 0 w 200692"/>
                <a:gd name="connsiteY2" fmla="*/ 18182 h 26737"/>
                <a:gd name="connsiteX3" fmla="*/ 18196 w 200692"/>
                <a:gd name="connsiteY3" fmla="*/ 0 h 26737"/>
                <a:gd name="connsiteX4" fmla="*/ 190256 w 200692"/>
                <a:gd name="connsiteY4" fmla="*/ 0 h 26737"/>
                <a:gd name="connsiteX5" fmla="*/ 208452 w 200692"/>
                <a:gd name="connsiteY5" fmla="*/ 18182 h 26737"/>
                <a:gd name="connsiteX6" fmla="*/ 190256 w 200692"/>
                <a:gd name="connsiteY6" fmla="*/ 36364 h 2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692" h="26737">
                  <a:moveTo>
                    <a:pt x="190256" y="36364"/>
                  </a:moveTo>
                  <a:lnTo>
                    <a:pt x="18196" y="36364"/>
                  </a:lnTo>
                  <a:cubicBezTo>
                    <a:pt x="8161" y="36364"/>
                    <a:pt x="0" y="28209"/>
                    <a:pt x="0" y="18182"/>
                  </a:cubicBezTo>
                  <a:cubicBezTo>
                    <a:pt x="0" y="8155"/>
                    <a:pt x="8161" y="0"/>
                    <a:pt x="18196" y="0"/>
                  </a:cubicBezTo>
                  <a:lnTo>
                    <a:pt x="190256" y="0"/>
                  </a:lnTo>
                  <a:cubicBezTo>
                    <a:pt x="200291" y="0"/>
                    <a:pt x="208452" y="8155"/>
                    <a:pt x="208452" y="18182"/>
                  </a:cubicBezTo>
                  <a:cubicBezTo>
                    <a:pt x="208452" y="28209"/>
                    <a:pt x="200291" y="36364"/>
                    <a:pt x="190256" y="36364"/>
                  </a:cubicBezTo>
                  <a:close/>
                </a:path>
              </a:pathLst>
            </a:custGeom>
            <a:solidFill>
              <a:schemeClr val="accent2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3" name="Forma libre 511">
              <a:extLst>
                <a:ext uri="{FF2B5EF4-FFF2-40B4-BE49-F238E27FC236}">
                  <a16:creationId xmlns:a16="http://schemas.microsoft.com/office/drawing/2014/main" id="{C82E6492-CBF1-F048-8C73-5961E7632BEE}"/>
                </a:ext>
              </a:extLst>
            </p:cNvPr>
            <p:cNvSpPr/>
            <p:nvPr/>
          </p:nvSpPr>
          <p:spPr>
            <a:xfrm>
              <a:off x="3264118" y="8716727"/>
              <a:ext cx="697502" cy="154878"/>
            </a:xfrm>
            <a:custGeom>
              <a:avLst/>
              <a:gdLst>
                <a:gd name="connsiteX0" fmla="*/ 110515 w 120415"/>
                <a:gd name="connsiteY0" fmla="*/ 36364 h 26737"/>
                <a:gd name="connsiteX1" fmla="*/ 18196 w 120415"/>
                <a:gd name="connsiteY1" fmla="*/ 36364 h 26737"/>
                <a:gd name="connsiteX2" fmla="*/ 0 w 120415"/>
                <a:gd name="connsiteY2" fmla="*/ 18182 h 26737"/>
                <a:gd name="connsiteX3" fmla="*/ 18196 w 120415"/>
                <a:gd name="connsiteY3" fmla="*/ 0 h 26737"/>
                <a:gd name="connsiteX4" fmla="*/ 110515 w 120415"/>
                <a:gd name="connsiteY4" fmla="*/ 0 h 26737"/>
                <a:gd name="connsiteX5" fmla="*/ 128711 w 120415"/>
                <a:gd name="connsiteY5" fmla="*/ 18182 h 26737"/>
                <a:gd name="connsiteX6" fmla="*/ 110515 w 120415"/>
                <a:gd name="connsiteY6" fmla="*/ 36364 h 2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415" h="26737">
                  <a:moveTo>
                    <a:pt x="110515" y="36364"/>
                  </a:moveTo>
                  <a:lnTo>
                    <a:pt x="18196" y="36364"/>
                  </a:lnTo>
                  <a:cubicBezTo>
                    <a:pt x="8161" y="36364"/>
                    <a:pt x="0" y="28208"/>
                    <a:pt x="0" y="18182"/>
                  </a:cubicBezTo>
                  <a:cubicBezTo>
                    <a:pt x="0" y="8155"/>
                    <a:pt x="8161" y="0"/>
                    <a:pt x="18196" y="0"/>
                  </a:cubicBezTo>
                  <a:lnTo>
                    <a:pt x="110515" y="0"/>
                  </a:lnTo>
                  <a:cubicBezTo>
                    <a:pt x="120549" y="0"/>
                    <a:pt x="128711" y="8155"/>
                    <a:pt x="128711" y="18182"/>
                  </a:cubicBezTo>
                  <a:cubicBezTo>
                    <a:pt x="128845" y="28208"/>
                    <a:pt x="120683" y="36364"/>
                    <a:pt x="110515" y="36364"/>
                  </a:cubicBezTo>
                  <a:close/>
                </a:path>
              </a:pathLst>
            </a:custGeom>
            <a:solidFill>
              <a:schemeClr val="accent2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4" name="Forma libre 512">
              <a:extLst>
                <a:ext uri="{FF2B5EF4-FFF2-40B4-BE49-F238E27FC236}">
                  <a16:creationId xmlns:a16="http://schemas.microsoft.com/office/drawing/2014/main" id="{4FB026EA-BD10-4F40-BCA7-07B1064CD068}"/>
                </a:ext>
              </a:extLst>
            </p:cNvPr>
            <p:cNvSpPr/>
            <p:nvPr/>
          </p:nvSpPr>
          <p:spPr>
            <a:xfrm>
              <a:off x="3264118" y="7720863"/>
              <a:ext cx="697502" cy="154878"/>
            </a:xfrm>
            <a:custGeom>
              <a:avLst/>
              <a:gdLst>
                <a:gd name="connsiteX0" fmla="*/ 110515 w 120415"/>
                <a:gd name="connsiteY0" fmla="*/ 36364 h 26737"/>
                <a:gd name="connsiteX1" fmla="*/ 18196 w 120415"/>
                <a:gd name="connsiteY1" fmla="*/ 36364 h 26737"/>
                <a:gd name="connsiteX2" fmla="*/ 0 w 120415"/>
                <a:gd name="connsiteY2" fmla="*/ 18182 h 26737"/>
                <a:gd name="connsiteX3" fmla="*/ 18196 w 120415"/>
                <a:gd name="connsiteY3" fmla="*/ 0 h 26737"/>
                <a:gd name="connsiteX4" fmla="*/ 110515 w 120415"/>
                <a:gd name="connsiteY4" fmla="*/ 0 h 26737"/>
                <a:gd name="connsiteX5" fmla="*/ 128711 w 120415"/>
                <a:gd name="connsiteY5" fmla="*/ 18182 h 26737"/>
                <a:gd name="connsiteX6" fmla="*/ 110515 w 120415"/>
                <a:gd name="connsiteY6" fmla="*/ 36364 h 2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415" h="26737">
                  <a:moveTo>
                    <a:pt x="110515" y="36364"/>
                  </a:moveTo>
                  <a:lnTo>
                    <a:pt x="18196" y="36364"/>
                  </a:lnTo>
                  <a:cubicBezTo>
                    <a:pt x="8161" y="36364"/>
                    <a:pt x="0" y="28209"/>
                    <a:pt x="0" y="18182"/>
                  </a:cubicBezTo>
                  <a:cubicBezTo>
                    <a:pt x="0" y="8155"/>
                    <a:pt x="8161" y="0"/>
                    <a:pt x="18196" y="0"/>
                  </a:cubicBezTo>
                  <a:lnTo>
                    <a:pt x="110515" y="0"/>
                  </a:lnTo>
                  <a:cubicBezTo>
                    <a:pt x="120549" y="0"/>
                    <a:pt x="128711" y="8155"/>
                    <a:pt x="128711" y="18182"/>
                  </a:cubicBezTo>
                  <a:cubicBezTo>
                    <a:pt x="128845" y="28209"/>
                    <a:pt x="120683" y="36364"/>
                    <a:pt x="110515" y="36364"/>
                  </a:cubicBezTo>
                  <a:close/>
                </a:path>
              </a:pathLst>
            </a:custGeom>
            <a:solidFill>
              <a:schemeClr val="accent2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5" name="Forma libre 513">
              <a:extLst>
                <a:ext uri="{FF2B5EF4-FFF2-40B4-BE49-F238E27FC236}">
                  <a16:creationId xmlns:a16="http://schemas.microsoft.com/office/drawing/2014/main" id="{F9DBED0F-0629-7041-A5DD-E468364D9C5D}"/>
                </a:ext>
              </a:extLst>
            </p:cNvPr>
            <p:cNvSpPr/>
            <p:nvPr/>
          </p:nvSpPr>
          <p:spPr>
            <a:xfrm>
              <a:off x="3033949" y="11164563"/>
              <a:ext cx="1162502" cy="154878"/>
            </a:xfrm>
            <a:custGeom>
              <a:avLst/>
              <a:gdLst>
                <a:gd name="connsiteX0" fmla="*/ 190256 w 200692"/>
                <a:gd name="connsiteY0" fmla="*/ 36364 h 26737"/>
                <a:gd name="connsiteX1" fmla="*/ 18196 w 200692"/>
                <a:gd name="connsiteY1" fmla="*/ 36364 h 26737"/>
                <a:gd name="connsiteX2" fmla="*/ 0 w 200692"/>
                <a:gd name="connsiteY2" fmla="*/ 18182 h 26737"/>
                <a:gd name="connsiteX3" fmla="*/ 18196 w 200692"/>
                <a:gd name="connsiteY3" fmla="*/ 0 h 26737"/>
                <a:gd name="connsiteX4" fmla="*/ 190256 w 200692"/>
                <a:gd name="connsiteY4" fmla="*/ 0 h 26737"/>
                <a:gd name="connsiteX5" fmla="*/ 208452 w 200692"/>
                <a:gd name="connsiteY5" fmla="*/ 18182 h 26737"/>
                <a:gd name="connsiteX6" fmla="*/ 190256 w 200692"/>
                <a:gd name="connsiteY6" fmla="*/ 36364 h 2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692" h="26737">
                  <a:moveTo>
                    <a:pt x="190256" y="36364"/>
                  </a:moveTo>
                  <a:lnTo>
                    <a:pt x="18196" y="36364"/>
                  </a:lnTo>
                  <a:cubicBezTo>
                    <a:pt x="8161" y="36364"/>
                    <a:pt x="0" y="28209"/>
                    <a:pt x="0" y="18182"/>
                  </a:cubicBezTo>
                  <a:cubicBezTo>
                    <a:pt x="0" y="8155"/>
                    <a:pt x="8161" y="0"/>
                    <a:pt x="18196" y="0"/>
                  </a:cubicBezTo>
                  <a:lnTo>
                    <a:pt x="190256" y="0"/>
                  </a:lnTo>
                  <a:cubicBezTo>
                    <a:pt x="200291" y="0"/>
                    <a:pt x="208452" y="8155"/>
                    <a:pt x="208452" y="18182"/>
                  </a:cubicBezTo>
                  <a:cubicBezTo>
                    <a:pt x="208452" y="28209"/>
                    <a:pt x="200291" y="36364"/>
                    <a:pt x="190256" y="36364"/>
                  </a:cubicBezTo>
                  <a:close/>
                </a:path>
              </a:pathLst>
            </a:custGeom>
            <a:solidFill>
              <a:schemeClr val="accent3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6" name="Forma libre 514">
              <a:extLst>
                <a:ext uri="{FF2B5EF4-FFF2-40B4-BE49-F238E27FC236}">
                  <a16:creationId xmlns:a16="http://schemas.microsoft.com/office/drawing/2014/main" id="{20E7F627-2DB9-B841-A008-83626EB07F5B}"/>
                </a:ext>
              </a:extLst>
            </p:cNvPr>
            <p:cNvSpPr/>
            <p:nvPr/>
          </p:nvSpPr>
          <p:spPr>
            <a:xfrm>
              <a:off x="3264118" y="10679800"/>
              <a:ext cx="697502" cy="154878"/>
            </a:xfrm>
            <a:custGeom>
              <a:avLst/>
              <a:gdLst>
                <a:gd name="connsiteX0" fmla="*/ 110515 w 120415"/>
                <a:gd name="connsiteY0" fmla="*/ 36364 h 26737"/>
                <a:gd name="connsiteX1" fmla="*/ 18196 w 120415"/>
                <a:gd name="connsiteY1" fmla="*/ 36364 h 26737"/>
                <a:gd name="connsiteX2" fmla="*/ 0 w 120415"/>
                <a:gd name="connsiteY2" fmla="*/ 18182 h 26737"/>
                <a:gd name="connsiteX3" fmla="*/ 18196 w 120415"/>
                <a:gd name="connsiteY3" fmla="*/ 0 h 26737"/>
                <a:gd name="connsiteX4" fmla="*/ 110515 w 120415"/>
                <a:gd name="connsiteY4" fmla="*/ 0 h 26737"/>
                <a:gd name="connsiteX5" fmla="*/ 128711 w 120415"/>
                <a:gd name="connsiteY5" fmla="*/ 18182 h 26737"/>
                <a:gd name="connsiteX6" fmla="*/ 110515 w 120415"/>
                <a:gd name="connsiteY6" fmla="*/ 36364 h 2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415" h="26737">
                  <a:moveTo>
                    <a:pt x="110515" y="36364"/>
                  </a:moveTo>
                  <a:lnTo>
                    <a:pt x="18196" y="36364"/>
                  </a:lnTo>
                  <a:cubicBezTo>
                    <a:pt x="8161" y="36364"/>
                    <a:pt x="0" y="28208"/>
                    <a:pt x="0" y="18182"/>
                  </a:cubicBezTo>
                  <a:cubicBezTo>
                    <a:pt x="0" y="8155"/>
                    <a:pt x="8161" y="0"/>
                    <a:pt x="18196" y="0"/>
                  </a:cubicBezTo>
                  <a:lnTo>
                    <a:pt x="110515" y="0"/>
                  </a:lnTo>
                  <a:cubicBezTo>
                    <a:pt x="120549" y="0"/>
                    <a:pt x="128711" y="8155"/>
                    <a:pt x="128711" y="18182"/>
                  </a:cubicBezTo>
                  <a:cubicBezTo>
                    <a:pt x="128711" y="28208"/>
                    <a:pt x="120683" y="36364"/>
                    <a:pt x="110515" y="36364"/>
                  </a:cubicBezTo>
                  <a:close/>
                </a:path>
              </a:pathLst>
            </a:custGeom>
            <a:solidFill>
              <a:schemeClr val="accent3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C6C0CBD-3061-3D42-8B86-66EC91B471E0}"/>
              </a:ext>
            </a:extLst>
          </p:cNvPr>
          <p:cNvGrpSpPr/>
          <p:nvPr/>
        </p:nvGrpSpPr>
        <p:grpSpPr>
          <a:xfrm>
            <a:off x="2613002" y="4850742"/>
            <a:ext cx="20389066" cy="7652568"/>
            <a:chOff x="2901141" y="4210055"/>
            <a:chExt cx="23738917" cy="8909858"/>
          </a:xfrm>
        </p:grpSpPr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D5E2E8FD-F04E-7D4C-98C8-B34C6ABDEC52}"/>
                </a:ext>
              </a:extLst>
            </p:cNvPr>
            <p:cNvSpPr/>
            <p:nvPr/>
          </p:nvSpPr>
          <p:spPr>
            <a:xfrm>
              <a:off x="2901141" y="4210055"/>
              <a:ext cx="8909860" cy="8909858"/>
            </a:xfrm>
            <a:prstGeom prst="arc">
              <a:avLst>
                <a:gd name="adj1" fmla="val 16200000"/>
                <a:gd name="adj2" fmla="val 5393679"/>
              </a:avLst>
            </a:prstGeom>
            <a:noFill/>
            <a:ln w="889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DFE7B5E-2531-EC4C-A791-8497CAA87BE1}"/>
                </a:ext>
              </a:extLst>
            </p:cNvPr>
            <p:cNvGrpSpPr/>
            <p:nvPr/>
          </p:nvGrpSpPr>
          <p:grpSpPr>
            <a:xfrm>
              <a:off x="7102792" y="5090000"/>
              <a:ext cx="19537266" cy="7177324"/>
              <a:chOff x="7102792" y="5090000"/>
              <a:chExt cx="19537266" cy="7177324"/>
            </a:xfrm>
          </p:grpSpPr>
          <p:sp>
            <p:nvSpPr>
              <p:cNvPr id="29" name="Rectangle: Rounded Corners 52">
                <a:extLst>
                  <a:ext uri="{FF2B5EF4-FFF2-40B4-BE49-F238E27FC236}">
                    <a16:creationId xmlns:a16="http://schemas.microsoft.com/office/drawing/2014/main" id="{89079DB7-0435-AD4B-9BE3-679FAA834288}"/>
                  </a:ext>
                </a:extLst>
              </p:cNvPr>
              <p:cNvSpPr/>
              <p:nvPr/>
            </p:nvSpPr>
            <p:spPr>
              <a:xfrm>
                <a:off x="7102792" y="10495226"/>
                <a:ext cx="19537266" cy="17037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548000" rtlCol="0" anchor="ctr"/>
              <a:lstStyle/>
              <a:p>
                <a:endPara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" name="Rectangle: Rounded Corners 6">
                <a:extLst>
                  <a:ext uri="{FF2B5EF4-FFF2-40B4-BE49-F238E27FC236}">
                    <a16:creationId xmlns:a16="http://schemas.microsoft.com/office/drawing/2014/main" id="{C7FC1F0F-C7D0-E245-8BD3-4A034BF793A4}"/>
                  </a:ext>
                </a:extLst>
              </p:cNvPr>
              <p:cNvSpPr/>
              <p:nvPr/>
            </p:nvSpPr>
            <p:spPr>
              <a:xfrm>
                <a:off x="7102792" y="5154940"/>
                <a:ext cx="19537266" cy="17037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548000" rtlCol="0" anchor="ctr"/>
              <a:lstStyle/>
              <a:p>
                <a:endPara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0" name="Rectangle: Rounded Corners 6">
                <a:extLst>
                  <a:ext uri="{FF2B5EF4-FFF2-40B4-BE49-F238E27FC236}">
                    <a16:creationId xmlns:a16="http://schemas.microsoft.com/office/drawing/2014/main" id="{A3A7F41C-5EE3-A84C-B186-A5B93C441388}"/>
                  </a:ext>
                </a:extLst>
              </p:cNvPr>
              <p:cNvSpPr/>
              <p:nvPr/>
            </p:nvSpPr>
            <p:spPr>
              <a:xfrm>
                <a:off x="8238309" y="7825083"/>
                <a:ext cx="18401749" cy="17037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548000" rtlCol="0" anchor="ctr"/>
              <a:lstStyle/>
              <a:p>
                <a:endPara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6B6DD69D-6D15-634D-AB8A-D5352B9A1C16}"/>
                  </a:ext>
                </a:extLst>
              </p:cNvPr>
              <p:cNvGrpSpPr/>
              <p:nvPr/>
            </p:nvGrpSpPr>
            <p:grpSpPr>
              <a:xfrm>
                <a:off x="7727460" y="5090000"/>
                <a:ext cx="1833659" cy="1833660"/>
                <a:chOff x="4283624" y="7001817"/>
                <a:chExt cx="1833659" cy="1833660"/>
              </a:xfrm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1DEF649F-754D-E243-B0A9-1A44E1E2C47D}"/>
                    </a:ext>
                  </a:extLst>
                </p:cNvPr>
                <p:cNvSpPr/>
                <p:nvPr/>
              </p:nvSpPr>
              <p:spPr>
                <a:xfrm>
                  <a:off x="4283624" y="7001817"/>
                  <a:ext cx="1833659" cy="183366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9109D14C-A58D-A94B-B941-328D9CC6EC66}"/>
                    </a:ext>
                  </a:extLst>
                </p:cNvPr>
                <p:cNvGrpSpPr/>
                <p:nvPr/>
              </p:nvGrpSpPr>
              <p:grpSpPr>
                <a:xfrm>
                  <a:off x="4871002" y="7415253"/>
                  <a:ext cx="679726" cy="977522"/>
                  <a:chOff x="2217738" y="903288"/>
                  <a:chExt cx="166687" cy="239713"/>
                </a:xfrm>
                <a:solidFill>
                  <a:schemeClr val="bg1"/>
                </a:solidFill>
              </p:grpSpPr>
              <p:sp>
                <p:nvSpPr>
                  <p:cNvPr id="80" name="Freeform 767">
                    <a:extLst>
                      <a:ext uri="{FF2B5EF4-FFF2-40B4-BE49-F238E27FC236}">
                        <a16:creationId xmlns:a16="http://schemas.microsoft.com/office/drawing/2014/main" id="{61856A28-7E7B-4540-9AF1-FDC288A782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217738" y="903288"/>
                    <a:ext cx="166687" cy="239713"/>
                  </a:xfrm>
                  <a:custGeom>
                    <a:avLst/>
                    <a:gdLst>
                      <a:gd name="T0" fmla="*/ 40 w 56"/>
                      <a:gd name="T1" fmla="*/ 16 h 80"/>
                      <a:gd name="T2" fmla="*/ 38 w 56"/>
                      <a:gd name="T3" fmla="*/ 0 h 80"/>
                      <a:gd name="T4" fmla="*/ 12 w 56"/>
                      <a:gd name="T5" fmla="*/ 2 h 80"/>
                      <a:gd name="T6" fmla="*/ 14 w 56"/>
                      <a:gd name="T7" fmla="*/ 36 h 80"/>
                      <a:gd name="T8" fmla="*/ 16 w 56"/>
                      <a:gd name="T9" fmla="*/ 42 h 80"/>
                      <a:gd name="T10" fmla="*/ 34 w 56"/>
                      <a:gd name="T11" fmla="*/ 44 h 80"/>
                      <a:gd name="T12" fmla="*/ 36 w 56"/>
                      <a:gd name="T13" fmla="*/ 36 h 80"/>
                      <a:gd name="T14" fmla="*/ 40 w 56"/>
                      <a:gd name="T15" fmla="*/ 34 h 80"/>
                      <a:gd name="T16" fmla="*/ 47 w 56"/>
                      <a:gd name="T17" fmla="*/ 20 h 80"/>
                      <a:gd name="T18" fmla="*/ 52 w 56"/>
                      <a:gd name="T19" fmla="*/ 56 h 80"/>
                      <a:gd name="T20" fmla="*/ 0 w 56"/>
                      <a:gd name="T21" fmla="*/ 58 h 80"/>
                      <a:gd name="T22" fmla="*/ 0 w 56"/>
                      <a:gd name="T23" fmla="*/ 78 h 80"/>
                      <a:gd name="T24" fmla="*/ 14 w 56"/>
                      <a:gd name="T25" fmla="*/ 80 h 80"/>
                      <a:gd name="T26" fmla="*/ 19 w 56"/>
                      <a:gd name="T27" fmla="*/ 68 h 80"/>
                      <a:gd name="T28" fmla="*/ 40 w 56"/>
                      <a:gd name="T29" fmla="*/ 79 h 80"/>
                      <a:gd name="T30" fmla="*/ 54 w 56"/>
                      <a:gd name="T31" fmla="*/ 80 h 80"/>
                      <a:gd name="T32" fmla="*/ 56 w 56"/>
                      <a:gd name="T33" fmla="*/ 66 h 80"/>
                      <a:gd name="T34" fmla="*/ 56 w 56"/>
                      <a:gd name="T35" fmla="*/ 25 h 80"/>
                      <a:gd name="T36" fmla="*/ 32 w 56"/>
                      <a:gd name="T37" fmla="*/ 40 h 80"/>
                      <a:gd name="T38" fmla="*/ 20 w 56"/>
                      <a:gd name="T39" fmla="*/ 36 h 80"/>
                      <a:gd name="T40" fmla="*/ 32 w 56"/>
                      <a:gd name="T41" fmla="*/ 40 h 80"/>
                      <a:gd name="T42" fmla="*/ 34 w 56"/>
                      <a:gd name="T43" fmla="*/ 32 h 80"/>
                      <a:gd name="T44" fmla="*/ 16 w 56"/>
                      <a:gd name="T45" fmla="*/ 32 h 80"/>
                      <a:gd name="T46" fmla="*/ 36 w 56"/>
                      <a:gd name="T47" fmla="*/ 4 h 80"/>
                      <a:gd name="T48" fmla="*/ 32 w 56"/>
                      <a:gd name="T49" fmla="*/ 16 h 80"/>
                      <a:gd name="T50" fmla="*/ 20 w 56"/>
                      <a:gd name="T51" fmla="*/ 18 h 80"/>
                      <a:gd name="T52" fmla="*/ 32 w 56"/>
                      <a:gd name="T53" fmla="*/ 20 h 80"/>
                      <a:gd name="T54" fmla="*/ 36 w 56"/>
                      <a:gd name="T55" fmla="*/ 32 h 80"/>
                      <a:gd name="T56" fmla="*/ 52 w 56"/>
                      <a:gd name="T57" fmla="*/ 60 h 80"/>
                      <a:gd name="T58" fmla="*/ 38 w 56"/>
                      <a:gd name="T59" fmla="*/ 64 h 80"/>
                      <a:gd name="T60" fmla="*/ 4 w 56"/>
                      <a:gd name="T61" fmla="*/ 64 h 80"/>
                      <a:gd name="T62" fmla="*/ 13 w 56"/>
                      <a:gd name="T63" fmla="*/ 76 h 80"/>
                      <a:gd name="T64" fmla="*/ 4 w 56"/>
                      <a:gd name="T65" fmla="*/ 68 h 80"/>
                      <a:gd name="T66" fmla="*/ 13 w 56"/>
                      <a:gd name="T67" fmla="*/ 76 h 80"/>
                      <a:gd name="T68" fmla="*/ 43 w 56"/>
                      <a:gd name="T69" fmla="*/ 76 h 80"/>
                      <a:gd name="T70" fmla="*/ 52 w 56"/>
                      <a:gd name="T71" fmla="*/ 68 h 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56" h="80">
                        <a:moveTo>
                          <a:pt x="47" y="16"/>
                        </a:moveTo>
                        <a:cubicBezTo>
                          <a:pt x="40" y="16"/>
                          <a:pt x="40" y="16"/>
                          <a:pt x="40" y="16"/>
                        </a:cubicBezTo>
                        <a:cubicBezTo>
                          <a:pt x="40" y="2"/>
                          <a:pt x="40" y="2"/>
                          <a:pt x="40" y="2"/>
                        </a:cubicBezTo>
                        <a:cubicBezTo>
                          <a:pt x="40" y="1"/>
                          <a:pt x="39" y="0"/>
                          <a:pt x="38" y="0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2" y="1"/>
                          <a:pt x="12" y="2"/>
                        </a:cubicBezTo>
                        <a:cubicBezTo>
                          <a:pt x="12" y="34"/>
                          <a:pt x="12" y="34"/>
                          <a:pt x="12" y="34"/>
                        </a:cubicBezTo>
                        <a:cubicBezTo>
                          <a:pt x="12" y="35"/>
                          <a:pt x="13" y="36"/>
                          <a:pt x="14" y="36"/>
                        </a:cubicBezTo>
                        <a:cubicBezTo>
                          <a:pt x="16" y="36"/>
                          <a:pt x="16" y="36"/>
                          <a:pt x="16" y="36"/>
                        </a:cubicBezTo>
                        <a:cubicBezTo>
                          <a:pt x="16" y="42"/>
                          <a:pt x="16" y="42"/>
                          <a:pt x="16" y="42"/>
                        </a:cubicBezTo>
                        <a:cubicBezTo>
                          <a:pt x="16" y="43"/>
                          <a:pt x="17" y="44"/>
                          <a:pt x="18" y="44"/>
                        </a:cubicBezTo>
                        <a:cubicBezTo>
                          <a:pt x="34" y="44"/>
                          <a:pt x="34" y="44"/>
                          <a:pt x="34" y="44"/>
                        </a:cubicBezTo>
                        <a:cubicBezTo>
                          <a:pt x="35" y="44"/>
                          <a:pt x="36" y="43"/>
                          <a:pt x="36" y="42"/>
                        </a:cubicBezTo>
                        <a:cubicBezTo>
                          <a:pt x="36" y="36"/>
                          <a:pt x="36" y="36"/>
                          <a:pt x="36" y="36"/>
                        </a:cubicBezTo>
                        <a:cubicBezTo>
                          <a:pt x="38" y="36"/>
                          <a:pt x="38" y="36"/>
                          <a:pt x="38" y="36"/>
                        </a:cubicBezTo>
                        <a:cubicBezTo>
                          <a:pt x="39" y="36"/>
                          <a:pt x="40" y="35"/>
                          <a:pt x="40" y="34"/>
                        </a:cubicBezTo>
                        <a:cubicBezTo>
                          <a:pt x="40" y="20"/>
                          <a:pt x="40" y="20"/>
                          <a:pt x="40" y="20"/>
                        </a:cubicBezTo>
                        <a:cubicBezTo>
                          <a:pt x="47" y="20"/>
                          <a:pt x="47" y="20"/>
                          <a:pt x="47" y="20"/>
                        </a:cubicBezTo>
                        <a:cubicBezTo>
                          <a:pt x="50" y="20"/>
                          <a:pt x="52" y="22"/>
                          <a:pt x="52" y="25"/>
                        </a:cubicBezTo>
                        <a:cubicBezTo>
                          <a:pt x="52" y="56"/>
                          <a:pt x="52" y="56"/>
                          <a:pt x="52" y="56"/>
                        </a:cubicBezTo>
                        <a:cubicBezTo>
                          <a:pt x="2" y="56"/>
                          <a:pt x="2" y="56"/>
                          <a:pt x="2" y="56"/>
                        </a:cubicBezTo>
                        <a:cubicBezTo>
                          <a:pt x="1" y="56"/>
                          <a:pt x="0" y="57"/>
                          <a:pt x="0" y="58"/>
                        </a:cubicBezTo>
                        <a:cubicBezTo>
                          <a:pt x="0" y="66"/>
                          <a:pt x="0" y="66"/>
                          <a:pt x="0" y="66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0" y="79"/>
                          <a:pt x="1" y="80"/>
                          <a:pt x="2" y="80"/>
                        </a:cubicBezTo>
                        <a:cubicBezTo>
                          <a:pt x="14" y="80"/>
                          <a:pt x="14" y="80"/>
                          <a:pt x="14" y="80"/>
                        </a:cubicBezTo>
                        <a:cubicBezTo>
                          <a:pt x="15" y="80"/>
                          <a:pt x="16" y="79"/>
                          <a:pt x="16" y="79"/>
                        </a:cubicBezTo>
                        <a:cubicBezTo>
                          <a:pt x="19" y="68"/>
                          <a:pt x="19" y="68"/>
                          <a:pt x="19" y="68"/>
                        </a:cubicBezTo>
                        <a:cubicBezTo>
                          <a:pt x="37" y="68"/>
                          <a:pt x="37" y="68"/>
                          <a:pt x="37" y="68"/>
                        </a:cubicBezTo>
                        <a:cubicBezTo>
                          <a:pt x="40" y="79"/>
                          <a:pt x="40" y="79"/>
                          <a:pt x="40" y="79"/>
                        </a:cubicBezTo>
                        <a:cubicBezTo>
                          <a:pt x="40" y="79"/>
                          <a:pt x="41" y="80"/>
                          <a:pt x="42" y="80"/>
                        </a:cubicBezTo>
                        <a:cubicBezTo>
                          <a:pt x="54" y="80"/>
                          <a:pt x="54" y="80"/>
                          <a:pt x="54" y="80"/>
                        </a:cubicBezTo>
                        <a:cubicBezTo>
                          <a:pt x="55" y="80"/>
                          <a:pt x="56" y="79"/>
                          <a:pt x="56" y="78"/>
                        </a:cubicBezTo>
                        <a:cubicBezTo>
                          <a:pt x="56" y="66"/>
                          <a:pt x="56" y="66"/>
                          <a:pt x="56" y="66"/>
                        </a:cubicBezTo>
                        <a:cubicBezTo>
                          <a:pt x="56" y="58"/>
                          <a:pt x="56" y="58"/>
                          <a:pt x="56" y="58"/>
                        </a:cubicBezTo>
                        <a:cubicBezTo>
                          <a:pt x="56" y="25"/>
                          <a:pt x="56" y="25"/>
                          <a:pt x="56" y="25"/>
                        </a:cubicBezTo>
                        <a:cubicBezTo>
                          <a:pt x="56" y="20"/>
                          <a:pt x="52" y="16"/>
                          <a:pt x="47" y="16"/>
                        </a:cubicBezTo>
                        <a:close/>
                        <a:moveTo>
                          <a:pt x="32" y="40"/>
                        </a:moveTo>
                        <a:cubicBezTo>
                          <a:pt x="20" y="40"/>
                          <a:pt x="20" y="40"/>
                          <a:pt x="20" y="40"/>
                        </a:cubicBezTo>
                        <a:cubicBezTo>
                          <a:pt x="20" y="36"/>
                          <a:pt x="20" y="36"/>
                          <a:pt x="20" y="36"/>
                        </a:cubicBezTo>
                        <a:cubicBezTo>
                          <a:pt x="32" y="36"/>
                          <a:pt x="32" y="36"/>
                          <a:pt x="32" y="36"/>
                        </a:cubicBezTo>
                        <a:lnTo>
                          <a:pt x="32" y="40"/>
                        </a:lnTo>
                        <a:close/>
                        <a:moveTo>
                          <a:pt x="36" y="32"/>
                        </a:moveTo>
                        <a:cubicBezTo>
                          <a:pt x="34" y="32"/>
                          <a:pt x="34" y="32"/>
                          <a:pt x="34" y="32"/>
                        </a:cubicBezTo>
                        <a:cubicBezTo>
                          <a:pt x="18" y="32"/>
                          <a:pt x="18" y="32"/>
                          <a:pt x="18" y="32"/>
                        </a:cubicBezTo>
                        <a:cubicBezTo>
                          <a:pt x="16" y="32"/>
                          <a:pt x="16" y="32"/>
                          <a:pt x="16" y="32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36" y="4"/>
                          <a:pt x="36" y="4"/>
                          <a:pt x="36" y="4"/>
                        </a:cubicBezTo>
                        <a:cubicBezTo>
                          <a:pt x="36" y="16"/>
                          <a:pt x="36" y="16"/>
                          <a:pt x="36" y="16"/>
                        </a:cubicBezTo>
                        <a:cubicBezTo>
                          <a:pt x="32" y="16"/>
                          <a:pt x="32" y="16"/>
                          <a:pt x="32" y="16"/>
                        </a:cubicBezTo>
                        <a:cubicBezTo>
                          <a:pt x="31" y="14"/>
                          <a:pt x="29" y="12"/>
                          <a:pt x="26" y="12"/>
                        </a:cubicBezTo>
                        <a:cubicBezTo>
                          <a:pt x="23" y="12"/>
                          <a:pt x="20" y="15"/>
                          <a:pt x="20" y="18"/>
                        </a:cubicBezTo>
                        <a:cubicBezTo>
                          <a:pt x="20" y="21"/>
                          <a:pt x="23" y="24"/>
                          <a:pt x="26" y="24"/>
                        </a:cubicBezTo>
                        <a:cubicBezTo>
                          <a:pt x="29" y="24"/>
                          <a:pt x="31" y="22"/>
                          <a:pt x="32" y="20"/>
                        </a:cubicBezTo>
                        <a:cubicBezTo>
                          <a:pt x="36" y="20"/>
                          <a:pt x="36" y="20"/>
                          <a:pt x="36" y="20"/>
                        </a:cubicBezTo>
                        <a:lnTo>
                          <a:pt x="36" y="32"/>
                        </a:lnTo>
                        <a:close/>
                        <a:moveTo>
                          <a:pt x="4" y="60"/>
                        </a:moveTo>
                        <a:cubicBezTo>
                          <a:pt x="52" y="60"/>
                          <a:pt x="52" y="60"/>
                          <a:pt x="52" y="60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38" y="64"/>
                          <a:pt x="38" y="64"/>
                          <a:pt x="38" y="64"/>
                        </a:cubicBezTo>
                        <a:cubicBezTo>
                          <a:pt x="18" y="64"/>
                          <a:pt x="18" y="64"/>
                          <a:pt x="18" y="64"/>
                        </a:cubicBezTo>
                        <a:cubicBezTo>
                          <a:pt x="4" y="64"/>
                          <a:pt x="4" y="64"/>
                          <a:pt x="4" y="64"/>
                        </a:cubicBezTo>
                        <a:lnTo>
                          <a:pt x="4" y="60"/>
                        </a:lnTo>
                        <a:close/>
                        <a:moveTo>
                          <a:pt x="13" y="76"/>
                        </a:moveTo>
                        <a:cubicBezTo>
                          <a:pt x="4" y="76"/>
                          <a:pt x="4" y="76"/>
                          <a:pt x="4" y="76"/>
                        </a:cubicBezTo>
                        <a:cubicBezTo>
                          <a:pt x="4" y="68"/>
                          <a:pt x="4" y="68"/>
                          <a:pt x="4" y="68"/>
                        </a:cubicBezTo>
                        <a:cubicBezTo>
                          <a:pt x="15" y="68"/>
                          <a:pt x="15" y="68"/>
                          <a:pt x="15" y="68"/>
                        </a:cubicBezTo>
                        <a:lnTo>
                          <a:pt x="13" y="76"/>
                        </a:lnTo>
                        <a:close/>
                        <a:moveTo>
                          <a:pt x="52" y="76"/>
                        </a:moveTo>
                        <a:cubicBezTo>
                          <a:pt x="43" y="76"/>
                          <a:pt x="43" y="76"/>
                          <a:pt x="43" y="76"/>
                        </a:cubicBezTo>
                        <a:cubicBezTo>
                          <a:pt x="41" y="68"/>
                          <a:pt x="41" y="68"/>
                          <a:pt x="41" y="68"/>
                        </a:cubicBezTo>
                        <a:cubicBezTo>
                          <a:pt x="52" y="68"/>
                          <a:pt x="52" y="68"/>
                          <a:pt x="52" y="68"/>
                        </a:cubicBezTo>
                        <a:lnTo>
                          <a:pt x="52" y="7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" name="Freeform 768">
                    <a:extLst>
                      <a:ext uri="{FF2B5EF4-FFF2-40B4-BE49-F238E27FC236}">
                        <a16:creationId xmlns:a16="http://schemas.microsoft.com/office/drawing/2014/main" id="{70432109-92EE-D147-A2FA-F9B11C1289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41550" y="1047751"/>
                    <a:ext cx="107950" cy="11113"/>
                  </a:xfrm>
                  <a:custGeom>
                    <a:avLst/>
                    <a:gdLst>
                      <a:gd name="T0" fmla="*/ 2 w 36"/>
                      <a:gd name="T1" fmla="*/ 4 h 4"/>
                      <a:gd name="T2" fmla="*/ 34 w 36"/>
                      <a:gd name="T3" fmla="*/ 4 h 4"/>
                      <a:gd name="T4" fmla="*/ 36 w 36"/>
                      <a:gd name="T5" fmla="*/ 2 h 4"/>
                      <a:gd name="T6" fmla="*/ 34 w 36"/>
                      <a:gd name="T7" fmla="*/ 0 h 4"/>
                      <a:gd name="T8" fmla="*/ 2 w 36"/>
                      <a:gd name="T9" fmla="*/ 0 h 4"/>
                      <a:gd name="T10" fmla="*/ 0 w 36"/>
                      <a:gd name="T11" fmla="*/ 2 h 4"/>
                      <a:gd name="T12" fmla="*/ 2 w 36"/>
                      <a:gd name="T13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6" h="4">
                        <a:moveTo>
                          <a:pt x="2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5" y="4"/>
                          <a:pt x="36" y="3"/>
                          <a:pt x="36" y="2"/>
                        </a:cubicBezTo>
                        <a:cubicBezTo>
                          <a:pt x="36" y="1"/>
                          <a:pt x="35" y="0"/>
                          <a:pt x="34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3"/>
                          <a:pt x="1" y="4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C9CDD31-412C-3F46-8F6E-67EC48908A79}"/>
                  </a:ext>
                </a:extLst>
              </p:cNvPr>
              <p:cNvGrpSpPr/>
              <p:nvPr/>
            </p:nvGrpSpPr>
            <p:grpSpPr>
              <a:xfrm>
                <a:off x="8916104" y="7760142"/>
                <a:ext cx="1833659" cy="1833660"/>
                <a:chOff x="2000365" y="11605424"/>
                <a:chExt cx="1833659" cy="1833660"/>
              </a:xfrm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2A075D2C-46C9-4A45-AA0D-3A2F70AEEDEE}"/>
                    </a:ext>
                  </a:extLst>
                </p:cNvPr>
                <p:cNvSpPr/>
                <p:nvPr/>
              </p:nvSpPr>
              <p:spPr>
                <a:xfrm>
                  <a:off x="2000365" y="11605424"/>
                  <a:ext cx="1833659" cy="183366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 791">
                  <a:extLst>
                    <a:ext uri="{FF2B5EF4-FFF2-40B4-BE49-F238E27FC236}">
                      <a16:creationId xmlns:a16="http://schemas.microsoft.com/office/drawing/2014/main" id="{AC000E3E-2A89-C941-82D5-13491C8AA4A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443682" y="12078889"/>
                  <a:ext cx="1061678" cy="783318"/>
                </a:xfrm>
                <a:custGeom>
                  <a:avLst/>
                  <a:gdLst>
                    <a:gd name="T0" fmla="*/ 85 w 87"/>
                    <a:gd name="T1" fmla="*/ 16 h 64"/>
                    <a:gd name="T2" fmla="*/ 66 w 87"/>
                    <a:gd name="T3" fmla="*/ 13 h 64"/>
                    <a:gd name="T4" fmla="*/ 41 w 87"/>
                    <a:gd name="T5" fmla="*/ 0 h 64"/>
                    <a:gd name="T6" fmla="*/ 9 w 87"/>
                    <a:gd name="T7" fmla="*/ 32 h 64"/>
                    <a:gd name="T8" fmla="*/ 9 w 87"/>
                    <a:gd name="T9" fmla="*/ 37 h 64"/>
                    <a:gd name="T10" fmla="*/ 1 w 87"/>
                    <a:gd name="T11" fmla="*/ 52 h 64"/>
                    <a:gd name="T12" fmla="*/ 5 w 87"/>
                    <a:gd name="T13" fmla="*/ 55 h 64"/>
                    <a:gd name="T14" fmla="*/ 12 w 87"/>
                    <a:gd name="T15" fmla="*/ 56 h 64"/>
                    <a:gd name="T16" fmla="*/ 19 w 87"/>
                    <a:gd name="T17" fmla="*/ 55 h 64"/>
                    <a:gd name="T18" fmla="*/ 41 w 87"/>
                    <a:gd name="T19" fmla="*/ 64 h 64"/>
                    <a:gd name="T20" fmla="*/ 73 w 87"/>
                    <a:gd name="T21" fmla="*/ 33 h 64"/>
                    <a:gd name="T22" fmla="*/ 85 w 87"/>
                    <a:gd name="T23" fmla="*/ 16 h 64"/>
                    <a:gd name="T24" fmla="*/ 41 w 87"/>
                    <a:gd name="T25" fmla="*/ 4 h 64"/>
                    <a:gd name="T26" fmla="*/ 69 w 87"/>
                    <a:gd name="T27" fmla="*/ 31 h 64"/>
                    <a:gd name="T28" fmla="*/ 47 w 87"/>
                    <a:gd name="T29" fmla="*/ 43 h 64"/>
                    <a:gd name="T30" fmla="*/ 21 w 87"/>
                    <a:gd name="T31" fmla="*/ 51 h 64"/>
                    <a:gd name="T32" fmla="*/ 13 w 87"/>
                    <a:gd name="T33" fmla="*/ 32 h 64"/>
                    <a:gd name="T34" fmla="*/ 41 w 87"/>
                    <a:gd name="T35" fmla="*/ 4 h 64"/>
                    <a:gd name="T36" fmla="*/ 7 w 87"/>
                    <a:gd name="T37" fmla="*/ 51 h 64"/>
                    <a:gd name="T38" fmla="*/ 5 w 87"/>
                    <a:gd name="T39" fmla="*/ 50 h 64"/>
                    <a:gd name="T40" fmla="*/ 11 w 87"/>
                    <a:gd name="T41" fmla="*/ 42 h 64"/>
                    <a:gd name="T42" fmla="*/ 16 w 87"/>
                    <a:gd name="T43" fmla="*/ 52 h 64"/>
                    <a:gd name="T44" fmla="*/ 7 w 87"/>
                    <a:gd name="T45" fmla="*/ 51 h 64"/>
                    <a:gd name="T46" fmla="*/ 41 w 87"/>
                    <a:gd name="T47" fmla="*/ 60 h 64"/>
                    <a:gd name="T48" fmla="*/ 24 w 87"/>
                    <a:gd name="T49" fmla="*/ 54 h 64"/>
                    <a:gd name="T50" fmla="*/ 48 w 87"/>
                    <a:gd name="T51" fmla="*/ 47 h 64"/>
                    <a:gd name="T52" fmla="*/ 69 w 87"/>
                    <a:gd name="T53" fmla="*/ 36 h 64"/>
                    <a:gd name="T54" fmla="*/ 41 w 87"/>
                    <a:gd name="T55" fmla="*/ 60 h 64"/>
                    <a:gd name="T56" fmla="*/ 73 w 87"/>
                    <a:gd name="T57" fmla="*/ 28 h 64"/>
                    <a:gd name="T58" fmla="*/ 69 w 87"/>
                    <a:gd name="T59" fmla="*/ 16 h 64"/>
                    <a:gd name="T60" fmla="*/ 81 w 87"/>
                    <a:gd name="T61" fmla="*/ 18 h 64"/>
                    <a:gd name="T62" fmla="*/ 73 w 87"/>
                    <a:gd name="T63" fmla="*/ 28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7" h="64">
                      <a:moveTo>
                        <a:pt x="85" y="16"/>
                      </a:moveTo>
                      <a:cubicBezTo>
                        <a:pt x="82" y="11"/>
                        <a:pt x="74" y="12"/>
                        <a:pt x="66" y="13"/>
                      </a:cubicBezTo>
                      <a:cubicBezTo>
                        <a:pt x="61" y="5"/>
                        <a:pt x="51" y="0"/>
                        <a:pt x="41" y="0"/>
                      </a:cubicBezTo>
                      <a:cubicBezTo>
                        <a:pt x="23" y="0"/>
                        <a:pt x="9" y="14"/>
                        <a:pt x="9" y="32"/>
                      </a:cubicBezTo>
                      <a:cubicBezTo>
                        <a:pt x="9" y="34"/>
                        <a:pt x="9" y="36"/>
                        <a:pt x="9" y="37"/>
                      </a:cubicBezTo>
                      <a:cubicBezTo>
                        <a:pt x="3" y="43"/>
                        <a:pt x="0" y="48"/>
                        <a:pt x="1" y="52"/>
                      </a:cubicBezTo>
                      <a:cubicBezTo>
                        <a:pt x="2" y="53"/>
                        <a:pt x="3" y="54"/>
                        <a:pt x="5" y="55"/>
                      </a:cubicBezTo>
                      <a:cubicBezTo>
                        <a:pt x="7" y="56"/>
                        <a:pt x="9" y="56"/>
                        <a:pt x="12" y="56"/>
                      </a:cubicBezTo>
                      <a:cubicBezTo>
                        <a:pt x="14" y="56"/>
                        <a:pt x="17" y="56"/>
                        <a:pt x="19" y="55"/>
                      </a:cubicBezTo>
                      <a:cubicBezTo>
                        <a:pt x="25" y="61"/>
                        <a:pt x="33" y="64"/>
                        <a:pt x="41" y="64"/>
                      </a:cubicBezTo>
                      <a:cubicBezTo>
                        <a:pt x="58" y="64"/>
                        <a:pt x="72" y="50"/>
                        <a:pt x="73" y="33"/>
                      </a:cubicBezTo>
                      <a:cubicBezTo>
                        <a:pt x="81" y="27"/>
                        <a:pt x="87" y="21"/>
                        <a:pt x="85" y="16"/>
                      </a:cubicBezTo>
                      <a:close/>
                      <a:moveTo>
                        <a:pt x="41" y="4"/>
                      </a:moveTo>
                      <a:cubicBezTo>
                        <a:pt x="56" y="4"/>
                        <a:pt x="69" y="16"/>
                        <a:pt x="69" y="31"/>
                      </a:cubicBezTo>
                      <a:cubicBezTo>
                        <a:pt x="63" y="35"/>
                        <a:pt x="56" y="39"/>
                        <a:pt x="47" y="43"/>
                      </a:cubicBezTo>
                      <a:cubicBezTo>
                        <a:pt x="37" y="47"/>
                        <a:pt x="28" y="50"/>
                        <a:pt x="21" y="51"/>
                      </a:cubicBezTo>
                      <a:cubicBezTo>
                        <a:pt x="16" y="46"/>
                        <a:pt x="13" y="39"/>
                        <a:pt x="13" y="32"/>
                      </a:cubicBezTo>
                      <a:cubicBezTo>
                        <a:pt x="13" y="17"/>
                        <a:pt x="26" y="4"/>
                        <a:pt x="41" y="4"/>
                      </a:cubicBezTo>
                      <a:close/>
                      <a:moveTo>
                        <a:pt x="7" y="51"/>
                      </a:moveTo>
                      <a:cubicBezTo>
                        <a:pt x="6" y="51"/>
                        <a:pt x="5" y="50"/>
                        <a:pt x="5" y="50"/>
                      </a:cubicBezTo>
                      <a:cubicBezTo>
                        <a:pt x="5" y="49"/>
                        <a:pt x="6" y="46"/>
                        <a:pt x="11" y="42"/>
                      </a:cubicBezTo>
                      <a:cubicBezTo>
                        <a:pt x="12" y="45"/>
                        <a:pt x="14" y="49"/>
                        <a:pt x="16" y="52"/>
                      </a:cubicBezTo>
                      <a:cubicBezTo>
                        <a:pt x="12" y="52"/>
                        <a:pt x="9" y="52"/>
                        <a:pt x="7" y="51"/>
                      </a:cubicBezTo>
                      <a:close/>
                      <a:moveTo>
                        <a:pt x="41" y="60"/>
                      </a:moveTo>
                      <a:cubicBezTo>
                        <a:pt x="35" y="60"/>
                        <a:pt x="29" y="58"/>
                        <a:pt x="24" y="54"/>
                      </a:cubicBezTo>
                      <a:cubicBezTo>
                        <a:pt x="32" y="53"/>
                        <a:pt x="40" y="50"/>
                        <a:pt x="48" y="47"/>
                      </a:cubicBezTo>
                      <a:cubicBezTo>
                        <a:pt x="56" y="44"/>
                        <a:pt x="63" y="40"/>
                        <a:pt x="69" y="36"/>
                      </a:cubicBezTo>
                      <a:cubicBezTo>
                        <a:pt x="67" y="50"/>
                        <a:pt x="55" y="60"/>
                        <a:pt x="41" y="60"/>
                      </a:cubicBezTo>
                      <a:close/>
                      <a:moveTo>
                        <a:pt x="73" y="28"/>
                      </a:moveTo>
                      <a:cubicBezTo>
                        <a:pt x="72" y="24"/>
                        <a:pt x="71" y="20"/>
                        <a:pt x="69" y="16"/>
                      </a:cubicBezTo>
                      <a:cubicBezTo>
                        <a:pt x="77" y="15"/>
                        <a:pt x="80" y="17"/>
                        <a:pt x="81" y="18"/>
                      </a:cubicBezTo>
                      <a:cubicBezTo>
                        <a:pt x="82" y="20"/>
                        <a:pt x="79" y="24"/>
                        <a:pt x="73" y="2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2737DF6B-C8FF-9C42-B615-1FFF5AEC9ACB}"/>
                  </a:ext>
                </a:extLst>
              </p:cNvPr>
              <p:cNvGrpSpPr/>
              <p:nvPr/>
            </p:nvGrpSpPr>
            <p:grpSpPr>
              <a:xfrm>
                <a:off x="7737871" y="10433664"/>
                <a:ext cx="1833659" cy="1833660"/>
                <a:chOff x="6566884" y="13907232"/>
                <a:chExt cx="1833659" cy="1833660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933DDA1D-1625-444B-8B23-7499CA2F37B5}"/>
                    </a:ext>
                  </a:extLst>
                </p:cNvPr>
                <p:cNvSpPr/>
                <p:nvPr/>
              </p:nvSpPr>
              <p:spPr>
                <a:xfrm>
                  <a:off x="6566884" y="13907232"/>
                  <a:ext cx="1833659" cy="183366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CB15B336-A917-D84E-BBBA-F459F77FAE0A}"/>
                    </a:ext>
                  </a:extLst>
                </p:cNvPr>
                <p:cNvGrpSpPr/>
                <p:nvPr/>
              </p:nvGrpSpPr>
              <p:grpSpPr>
                <a:xfrm>
                  <a:off x="7005372" y="14265052"/>
                  <a:ext cx="977514" cy="977522"/>
                  <a:chOff x="2528888" y="1946276"/>
                  <a:chExt cx="239712" cy="239713"/>
                </a:xfrm>
                <a:solidFill>
                  <a:schemeClr val="bg1"/>
                </a:solidFill>
              </p:grpSpPr>
              <p:sp>
                <p:nvSpPr>
                  <p:cNvPr id="88" name="Freeform 801">
                    <a:extLst>
                      <a:ext uri="{FF2B5EF4-FFF2-40B4-BE49-F238E27FC236}">
                        <a16:creationId xmlns:a16="http://schemas.microsoft.com/office/drawing/2014/main" id="{83058E7F-AEAD-1E42-B229-FA2D535B821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528888" y="1946276"/>
                    <a:ext cx="239712" cy="239713"/>
                  </a:xfrm>
                  <a:custGeom>
                    <a:avLst/>
                    <a:gdLst>
                      <a:gd name="T0" fmla="*/ 78 w 80"/>
                      <a:gd name="T1" fmla="*/ 44 h 80"/>
                      <a:gd name="T2" fmla="*/ 68 w 80"/>
                      <a:gd name="T3" fmla="*/ 44 h 80"/>
                      <a:gd name="T4" fmla="*/ 68 w 80"/>
                      <a:gd name="T5" fmla="*/ 44 h 80"/>
                      <a:gd name="T6" fmla="*/ 56 w 80"/>
                      <a:gd name="T7" fmla="*/ 32 h 80"/>
                      <a:gd name="T8" fmla="*/ 42 w 80"/>
                      <a:gd name="T9" fmla="*/ 32 h 80"/>
                      <a:gd name="T10" fmla="*/ 55 w 80"/>
                      <a:gd name="T11" fmla="*/ 12 h 80"/>
                      <a:gd name="T12" fmla="*/ 60 w 80"/>
                      <a:gd name="T13" fmla="*/ 6 h 80"/>
                      <a:gd name="T14" fmla="*/ 54 w 80"/>
                      <a:gd name="T15" fmla="*/ 0 h 80"/>
                      <a:gd name="T16" fmla="*/ 48 w 80"/>
                      <a:gd name="T17" fmla="*/ 6 h 80"/>
                      <a:gd name="T18" fmla="*/ 51 w 80"/>
                      <a:gd name="T19" fmla="*/ 11 h 80"/>
                      <a:gd name="T20" fmla="*/ 37 w 80"/>
                      <a:gd name="T21" fmla="*/ 32 h 80"/>
                      <a:gd name="T22" fmla="*/ 24 w 80"/>
                      <a:gd name="T23" fmla="*/ 32 h 80"/>
                      <a:gd name="T24" fmla="*/ 12 w 80"/>
                      <a:gd name="T25" fmla="*/ 44 h 80"/>
                      <a:gd name="T26" fmla="*/ 12 w 80"/>
                      <a:gd name="T27" fmla="*/ 44 h 80"/>
                      <a:gd name="T28" fmla="*/ 2 w 80"/>
                      <a:gd name="T29" fmla="*/ 44 h 80"/>
                      <a:gd name="T30" fmla="*/ 0 w 80"/>
                      <a:gd name="T31" fmla="*/ 46 h 80"/>
                      <a:gd name="T32" fmla="*/ 0 w 80"/>
                      <a:gd name="T33" fmla="*/ 66 h 80"/>
                      <a:gd name="T34" fmla="*/ 2 w 80"/>
                      <a:gd name="T35" fmla="*/ 68 h 80"/>
                      <a:gd name="T36" fmla="*/ 12 w 80"/>
                      <a:gd name="T37" fmla="*/ 68 h 80"/>
                      <a:gd name="T38" fmla="*/ 12 w 80"/>
                      <a:gd name="T39" fmla="*/ 78 h 80"/>
                      <a:gd name="T40" fmla="*/ 14 w 80"/>
                      <a:gd name="T41" fmla="*/ 80 h 80"/>
                      <a:gd name="T42" fmla="*/ 66 w 80"/>
                      <a:gd name="T43" fmla="*/ 80 h 80"/>
                      <a:gd name="T44" fmla="*/ 68 w 80"/>
                      <a:gd name="T45" fmla="*/ 78 h 80"/>
                      <a:gd name="T46" fmla="*/ 68 w 80"/>
                      <a:gd name="T47" fmla="*/ 68 h 80"/>
                      <a:gd name="T48" fmla="*/ 78 w 80"/>
                      <a:gd name="T49" fmla="*/ 68 h 80"/>
                      <a:gd name="T50" fmla="*/ 80 w 80"/>
                      <a:gd name="T51" fmla="*/ 66 h 80"/>
                      <a:gd name="T52" fmla="*/ 80 w 80"/>
                      <a:gd name="T53" fmla="*/ 46 h 80"/>
                      <a:gd name="T54" fmla="*/ 78 w 80"/>
                      <a:gd name="T55" fmla="*/ 44 h 80"/>
                      <a:gd name="T56" fmla="*/ 54 w 80"/>
                      <a:gd name="T57" fmla="*/ 4 h 80"/>
                      <a:gd name="T58" fmla="*/ 56 w 80"/>
                      <a:gd name="T59" fmla="*/ 6 h 80"/>
                      <a:gd name="T60" fmla="*/ 54 w 80"/>
                      <a:gd name="T61" fmla="*/ 8 h 80"/>
                      <a:gd name="T62" fmla="*/ 52 w 80"/>
                      <a:gd name="T63" fmla="*/ 6 h 80"/>
                      <a:gd name="T64" fmla="*/ 54 w 80"/>
                      <a:gd name="T65" fmla="*/ 4 h 80"/>
                      <a:gd name="T66" fmla="*/ 4 w 80"/>
                      <a:gd name="T67" fmla="*/ 64 h 80"/>
                      <a:gd name="T68" fmla="*/ 4 w 80"/>
                      <a:gd name="T69" fmla="*/ 48 h 80"/>
                      <a:gd name="T70" fmla="*/ 12 w 80"/>
                      <a:gd name="T71" fmla="*/ 48 h 80"/>
                      <a:gd name="T72" fmla="*/ 12 w 80"/>
                      <a:gd name="T73" fmla="*/ 64 h 80"/>
                      <a:gd name="T74" fmla="*/ 4 w 80"/>
                      <a:gd name="T75" fmla="*/ 64 h 80"/>
                      <a:gd name="T76" fmla="*/ 64 w 80"/>
                      <a:gd name="T77" fmla="*/ 76 h 80"/>
                      <a:gd name="T78" fmla="*/ 16 w 80"/>
                      <a:gd name="T79" fmla="*/ 76 h 80"/>
                      <a:gd name="T80" fmla="*/ 16 w 80"/>
                      <a:gd name="T81" fmla="*/ 66 h 80"/>
                      <a:gd name="T82" fmla="*/ 16 w 80"/>
                      <a:gd name="T83" fmla="*/ 46 h 80"/>
                      <a:gd name="T84" fmla="*/ 16 w 80"/>
                      <a:gd name="T85" fmla="*/ 44 h 80"/>
                      <a:gd name="T86" fmla="*/ 24 w 80"/>
                      <a:gd name="T87" fmla="*/ 36 h 80"/>
                      <a:gd name="T88" fmla="*/ 56 w 80"/>
                      <a:gd name="T89" fmla="*/ 36 h 80"/>
                      <a:gd name="T90" fmla="*/ 64 w 80"/>
                      <a:gd name="T91" fmla="*/ 44 h 80"/>
                      <a:gd name="T92" fmla="*/ 64 w 80"/>
                      <a:gd name="T93" fmla="*/ 46 h 80"/>
                      <a:gd name="T94" fmla="*/ 64 w 80"/>
                      <a:gd name="T95" fmla="*/ 66 h 80"/>
                      <a:gd name="T96" fmla="*/ 64 w 80"/>
                      <a:gd name="T97" fmla="*/ 76 h 80"/>
                      <a:gd name="T98" fmla="*/ 76 w 80"/>
                      <a:gd name="T99" fmla="*/ 64 h 80"/>
                      <a:gd name="T100" fmla="*/ 68 w 80"/>
                      <a:gd name="T101" fmla="*/ 64 h 80"/>
                      <a:gd name="T102" fmla="*/ 68 w 80"/>
                      <a:gd name="T103" fmla="*/ 48 h 80"/>
                      <a:gd name="T104" fmla="*/ 76 w 80"/>
                      <a:gd name="T105" fmla="*/ 48 h 80"/>
                      <a:gd name="T106" fmla="*/ 76 w 80"/>
                      <a:gd name="T107" fmla="*/ 64 h 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80" h="80">
                        <a:moveTo>
                          <a:pt x="78" y="44"/>
                        </a:moveTo>
                        <a:cubicBezTo>
                          <a:pt x="68" y="44"/>
                          <a:pt x="68" y="44"/>
                          <a:pt x="68" y="44"/>
                        </a:cubicBezTo>
                        <a:cubicBezTo>
                          <a:pt x="68" y="44"/>
                          <a:pt x="68" y="44"/>
                          <a:pt x="68" y="44"/>
                        </a:cubicBezTo>
                        <a:cubicBezTo>
                          <a:pt x="68" y="37"/>
                          <a:pt x="63" y="32"/>
                          <a:pt x="56" y="32"/>
                        </a:cubicBezTo>
                        <a:cubicBezTo>
                          <a:pt x="42" y="32"/>
                          <a:pt x="42" y="32"/>
                          <a:pt x="42" y="32"/>
                        </a:cubicBezTo>
                        <a:cubicBezTo>
                          <a:pt x="55" y="12"/>
                          <a:pt x="55" y="12"/>
                          <a:pt x="55" y="12"/>
                        </a:cubicBezTo>
                        <a:cubicBezTo>
                          <a:pt x="58" y="11"/>
                          <a:pt x="60" y="9"/>
                          <a:pt x="60" y="6"/>
                        </a:cubicBezTo>
                        <a:cubicBezTo>
                          <a:pt x="60" y="3"/>
                          <a:pt x="57" y="0"/>
                          <a:pt x="54" y="0"/>
                        </a:cubicBezTo>
                        <a:cubicBezTo>
                          <a:pt x="51" y="0"/>
                          <a:pt x="48" y="3"/>
                          <a:pt x="48" y="6"/>
                        </a:cubicBezTo>
                        <a:cubicBezTo>
                          <a:pt x="48" y="8"/>
                          <a:pt x="49" y="10"/>
                          <a:pt x="51" y="11"/>
                        </a:cubicBezTo>
                        <a:cubicBezTo>
                          <a:pt x="37" y="32"/>
                          <a:pt x="37" y="32"/>
                          <a:pt x="37" y="32"/>
                        </a:cubicBezTo>
                        <a:cubicBezTo>
                          <a:pt x="24" y="32"/>
                          <a:pt x="24" y="32"/>
                          <a:pt x="24" y="32"/>
                        </a:cubicBezTo>
                        <a:cubicBezTo>
                          <a:pt x="17" y="32"/>
                          <a:pt x="12" y="37"/>
                          <a:pt x="12" y="44"/>
                        </a:cubicBezTo>
                        <a:cubicBezTo>
                          <a:pt x="12" y="44"/>
                          <a:pt x="12" y="44"/>
                          <a:pt x="12" y="44"/>
                        </a:cubicBezTo>
                        <a:cubicBezTo>
                          <a:pt x="2" y="44"/>
                          <a:pt x="2" y="44"/>
                          <a:pt x="2" y="44"/>
                        </a:cubicBezTo>
                        <a:cubicBezTo>
                          <a:pt x="1" y="44"/>
                          <a:pt x="0" y="45"/>
                          <a:pt x="0" y="46"/>
                        </a:cubicBezTo>
                        <a:cubicBezTo>
                          <a:pt x="0" y="66"/>
                          <a:pt x="0" y="66"/>
                          <a:pt x="0" y="66"/>
                        </a:cubicBezTo>
                        <a:cubicBezTo>
                          <a:pt x="0" y="67"/>
                          <a:pt x="1" y="68"/>
                          <a:pt x="2" y="68"/>
                        </a:cubicBezTo>
                        <a:cubicBezTo>
                          <a:pt x="12" y="68"/>
                          <a:pt x="12" y="68"/>
                          <a:pt x="12" y="68"/>
                        </a:cubicBezTo>
                        <a:cubicBezTo>
                          <a:pt x="12" y="78"/>
                          <a:pt x="12" y="78"/>
                          <a:pt x="12" y="78"/>
                        </a:cubicBezTo>
                        <a:cubicBezTo>
                          <a:pt x="12" y="79"/>
                          <a:pt x="13" y="80"/>
                          <a:pt x="14" y="80"/>
                        </a:cubicBezTo>
                        <a:cubicBezTo>
                          <a:pt x="66" y="80"/>
                          <a:pt x="66" y="80"/>
                          <a:pt x="66" y="80"/>
                        </a:cubicBezTo>
                        <a:cubicBezTo>
                          <a:pt x="67" y="80"/>
                          <a:pt x="68" y="79"/>
                          <a:pt x="68" y="78"/>
                        </a:cubicBezTo>
                        <a:cubicBezTo>
                          <a:pt x="68" y="68"/>
                          <a:pt x="68" y="68"/>
                          <a:pt x="68" y="68"/>
                        </a:cubicBezTo>
                        <a:cubicBezTo>
                          <a:pt x="78" y="68"/>
                          <a:pt x="78" y="68"/>
                          <a:pt x="78" y="68"/>
                        </a:cubicBezTo>
                        <a:cubicBezTo>
                          <a:pt x="79" y="68"/>
                          <a:pt x="80" y="67"/>
                          <a:pt x="80" y="66"/>
                        </a:cubicBezTo>
                        <a:cubicBezTo>
                          <a:pt x="80" y="46"/>
                          <a:pt x="80" y="46"/>
                          <a:pt x="80" y="46"/>
                        </a:cubicBezTo>
                        <a:cubicBezTo>
                          <a:pt x="80" y="45"/>
                          <a:pt x="79" y="44"/>
                          <a:pt x="78" y="44"/>
                        </a:cubicBezTo>
                        <a:close/>
                        <a:moveTo>
                          <a:pt x="54" y="4"/>
                        </a:moveTo>
                        <a:cubicBezTo>
                          <a:pt x="55" y="4"/>
                          <a:pt x="56" y="5"/>
                          <a:pt x="56" y="6"/>
                        </a:cubicBezTo>
                        <a:cubicBezTo>
                          <a:pt x="56" y="7"/>
                          <a:pt x="55" y="8"/>
                          <a:pt x="54" y="8"/>
                        </a:cubicBezTo>
                        <a:cubicBezTo>
                          <a:pt x="53" y="8"/>
                          <a:pt x="52" y="7"/>
                          <a:pt x="52" y="6"/>
                        </a:cubicBezTo>
                        <a:cubicBezTo>
                          <a:pt x="52" y="5"/>
                          <a:pt x="53" y="4"/>
                          <a:pt x="54" y="4"/>
                        </a:cubicBezTo>
                        <a:close/>
                        <a:moveTo>
                          <a:pt x="4" y="64"/>
                        </a:moveTo>
                        <a:cubicBezTo>
                          <a:pt x="4" y="48"/>
                          <a:pt x="4" y="48"/>
                          <a:pt x="4" y="48"/>
                        </a:cubicBezTo>
                        <a:cubicBezTo>
                          <a:pt x="12" y="48"/>
                          <a:pt x="12" y="48"/>
                          <a:pt x="12" y="48"/>
                        </a:cubicBezTo>
                        <a:cubicBezTo>
                          <a:pt x="12" y="64"/>
                          <a:pt x="12" y="64"/>
                          <a:pt x="12" y="64"/>
                        </a:cubicBezTo>
                        <a:lnTo>
                          <a:pt x="4" y="64"/>
                        </a:lnTo>
                        <a:close/>
                        <a:moveTo>
                          <a:pt x="64" y="76"/>
                        </a:moveTo>
                        <a:cubicBezTo>
                          <a:pt x="16" y="76"/>
                          <a:pt x="16" y="76"/>
                          <a:pt x="16" y="76"/>
                        </a:cubicBezTo>
                        <a:cubicBezTo>
                          <a:pt x="16" y="66"/>
                          <a:pt x="16" y="66"/>
                          <a:pt x="16" y="66"/>
                        </a:cubicBezTo>
                        <a:cubicBezTo>
                          <a:pt x="16" y="46"/>
                          <a:pt x="16" y="46"/>
                          <a:pt x="16" y="46"/>
                        </a:cubicBezTo>
                        <a:cubicBezTo>
                          <a:pt x="16" y="44"/>
                          <a:pt x="16" y="44"/>
                          <a:pt x="16" y="44"/>
                        </a:cubicBezTo>
                        <a:cubicBezTo>
                          <a:pt x="16" y="39"/>
                          <a:pt x="19" y="36"/>
                          <a:pt x="24" y="36"/>
                        </a:cubicBezTo>
                        <a:cubicBezTo>
                          <a:pt x="56" y="36"/>
                          <a:pt x="56" y="36"/>
                          <a:pt x="56" y="36"/>
                        </a:cubicBezTo>
                        <a:cubicBezTo>
                          <a:pt x="61" y="36"/>
                          <a:pt x="64" y="39"/>
                          <a:pt x="64" y="44"/>
                        </a:cubicBezTo>
                        <a:cubicBezTo>
                          <a:pt x="64" y="46"/>
                          <a:pt x="64" y="46"/>
                          <a:pt x="64" y="46"/>
                        </a:cubicBezTo>
                        <a:cubicBezTo>
                          <a:pt x="64" y="66"/>
                          <a:pt x="64" y="66"/>
                          <a:pt x="64" y="66"/>
                        </a:cubicBezTo>
                        <a:lnTo>
                          <a:pt x="64" y="76"/>
                        </a:lnTo>
                        <a:close/>
                        <a:moveTo>
                          <a:pt x="76" y="64"/>
                        </a:moveTo>
                        <a:cubicBezTo>
                          <a:pt x="68" y="64"/>
                          <a:pt x="68" y="64"/>
                          <a:pt x="68" y="64"/>
                        </a:cubicBezTo>
                        <a:cubicBezTo>
                          <a:pt x="68" y="48"/>
                          <a:pt x="68" y="48"/>
                          <a:pt x="68" y="48"/>
                        </a:cubicBezTo>
                        <a:cubicBezTo>
                          <a:pt x="76" y="48"/>
                          <a:pt x="76" y="48"/>
                          <a:pt x="76" y="48"/>
                        </a:cubicBezTo>
                        <a:lnTo>
                          <a:pt x="76" y="6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802">
                    <a:extLst>
                      <a:ext uri="{FF2B5EF4-FFF2-40B4-BE49-F238E27FC236}">
                        <a16:creationId xmlns:a16="http://schemas.microsoft.com/office/drawing/2014/main" id="{27D2D488-24CE-A943-A6B7-05B0BC59AC0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673350" y="2090738"/>
                    <a:ext cx="34925" cy="34925"/>
                  </a:xfrm>
                  <a:custGeom>
                    <a:avLst/>
                    <a:gdLst>
                      <a:gd name="T0" fmla="*/ 6 w 12"/>
                      <a:gd name="T1" fmla="*/ 0 h 12"/>
                      <a:gd name="T2" fmla="*/ 0 w 12"/>
                      <a:gd name="T3" fmla="*/ 6 h 12"/>
                      <a:gd name="T4" fmla="*/ 6 w 12"/>
                      <a:gd name="T5" fmla="*/ 12 h 12"/>
                      <a:gd name="T6" fmla="*/ 12 w 12"/>
                      <a:gd name="T7" fmla="*/ 6 h 12"/>
                      <a:gd name="T8" fmla="*/ 6 w 12"/>
                      <a:gd name="T9" fmla="*/ 0 h 12"/>
                      <a:gd name="T10" fmla="*/ 6 w 12"/>
                      <a:gd name="T11" fmla="*/ 8 h 12"/>
                      <a:gd name="T12" fmla="*/ 4 w 12"/>
                      <a:gd name="T13" fmla="*/ 6 h 12"/>
                      <a:gd name="T14" fmla="*/ 6 w 12"/>
                      <a:gd name="T15" fmla="*/ 4 h 12"/>
                      <a:gd name="T16" fmla="*/ 8 w 12"/>
                      <a:gd name="T17" fmla="*/ 6 h 12"/>
                      <a:gd name="T18" fmla="*/ 6 w 12"/>
                      <a:gd name="T19" fmla="*/ 8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2" h="12">
                        <a:moveTo>
                          <a:pt x="6" y="0"/>
                        </a:moveTo>
                        <a:cubicBezTo>
                          <a:pt x="3" y="0"/>
                          <a:pt x="0" y="3"/>
                          <a:pt x="0" y="6"/>
                        </a:cubicBezTo>
                        <a:cubicBezTo>
                          <a:pt x="0" y="9"/>
                          <a:pt x="3" y="12"/>
                          <a:pt x="6" y="12"/>
                        </a:cubicBezTo>
                        <a:cubicBezTo>
                          <a:pt x="9" y="12"/>
                          <a:pt x="12" y="9"/>
                          <a:pt x="12" y="6"/>
                        </a:cubicBezTo>
                        <a:cubicBezTo>
                          <a:pt x="12" y="3"/>
                          <a:pt x="9" y="0"/>
                          <a:pt x="6" y="0"/>
                        </a:cubicBezTo>
                        <a:close/>
                        <a:moveTo>
                          <a:pt x="6" y="8"/>
                        </a:moveTo>
                        <a:cubicBezTo>
                          <a:pt x="5" y="8"/>
                          <a:pt x="4" y="7"/>
                          <a:pt x="4" y="6"/>
                        </a:cubicBezTo>
                        <a:cubicBezTo>
                          <a:pt x="4" y="5"/>
                          <a:pt x="5" y="4"/>
                          <a:pt x="6" y="4"/>
                        </a:cubicBezTo>
                        <a:cubicBezTo>
                          <a:pt x="7" y="4"/>
                          <a:pt x="8" y="5"/>
                          <a:pt x="8" y="6"/>
                        </a:cubicBezTo>
                        <a:cubicBezTo>
                          <a:pt x="8" y="7"/>
                          <a:pt x="7" y="8"/>
                          <a:pt x="6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" name="Freeform 803">
                    <a:extLst>
                      <a:ext uri="{FF2B5EF4-FFF2-40B4-BE49-F238E27FC236}">
                        <a16:creationId xmlns:a16="http://schemas.microsoft.com/office/drawing/2014/main" id="{7F15D064-D199-B345-A680-5B7F58C1C36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589213" y="2090738"/>
                    <a:ext cx="34925" cy="34925"/>
                  </a:xfrm>
                  <a:custGeom>
                    <a:avLst/>
                    <a:gdLst>
                      <a:gd name="T0" fmla="*/ 12 w 12"/>
                      <a:gd name="T1" fmla="*/ 6 h 12"/>
                      <a:gd name="T2" fmla="*/ 6 w 12"/>
                      <a:gd name="T3" fmla="*/ 0 h 12"/>
                      <a:gd name="T4" fmla="*/ 0 w 12"/>
                      <a:gd name="T5" fmla="*/ 6 h 12"/>
                      <a:gd name="T6" fmla="*/ 6 w 12"/>
                      <a:gd name="T7" fmla="*/ 12 h 12"/>
                      <a:gd name="T8" fmla="*/ 12 w 12"/>
                      <a:gd name="T9" fmla="*/ 6 h 12"/>
                      <a:gd name="T10" fmla="*/ 6 w 12"/>
                      <a:gd name="T11" fmla="*/ 8 h 12"/>
                      <a:gd name="T12" fmla="*/ 4 w 12"/>
                      <a:gd name="T13" fmla="*/ 6 h 12"/>
                      <a:gd name="T14" fmla="*/ 6 w 12"/>
                      <a:gd name="T15" fmla="*/ 4 h 12"/>
                      <a:gd name="T16" fmla="*/ 8 w 12"/>
                      <a:gd name="T17" fmla="*/ 6 h 12"/>
                      <a:gd name="T18" fmla="*/ 6 w 12"/>
                      <a:gd name="T19" fmla="*/ 8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2" h="12">
                        <a:moveTo>
                          <a:pt x="12" y="6"/>
                        </a:moveTo>
                        <a:cubicBezTo>
                          <a:pt x="12" y="3"/>
                          <a:pt x="9" y="0"/>
                          <a:pt x="6" y="0"/>
                        </a:cubicBezTo>
                        <a:cubicBezTo>
                          <a:pt x="3" y="0"/>
                          <a:pt x="0" y="3"/>
                          <a:pt x="0" y="6"/>
                        </a:cubicBezTo>
                        <a:cubicBezTo>
                          <a:pt x="0" y="9"/>
                          <a:pt x="3" y="12"/>
                          <a:pt x="6" y="12"/>
                        </a:cubicBezTo>
                        <a:cubicBezTo>
                          <a:pt x="9" y="12"/>
                          <a:pt x="12" y="9"/>
                          <a:pt x="12" y="6"/>
                        </a:cubicBezTo>
                        <a:close/>
                        <a:moveTo>
                          <a:pt x="6" y="8"/>
                        </a:moveTo>
                        <a:cubicBezTo>
                          <a:pt x="5" y="8"/>
                          <a:pt x="4" y="7"/>
                          <a:pt x="4" y="6"/>
                        </a:cubicBezTo>
                        <a:cubicBezTo>
                          <a:pt x="4" y="5"/>
                          <a:pt x="5" y="4"/>
                          <a:pt x="6" y="4"/>
                        </a:cubicBezTo>
                        <a:cubicBezTo>
                          <a:pt x="7" y="4"/>
                          <a:pt x="8" y="5"/>
                          <a:pt x="8" y="6"/>
                        </a:cubicBezTo>
                        <a:cubicBezTo>
                          <a:pt x="8" y="7"/>
                          <a:pt x="7" y="8"/>
                          <a:pt x="6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804">
                    <a:extLst>
                      <a:ext uri="{FF2B5EF4-FFF2-40B4-BE49-F238E27FC236}">
                        <a16:creationId xmlns:a16="http://schemas.microsoft.com/office/drawing/2014/main" id="{EBD21B88-B61A-C44A-B567-D192C10604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13025" y="2138363"/>
                    <a:ext cx="71437" cy="11113"/>
                  </a:xfrm>
                  <a:custGeom>
                    <a:avLst/>
                    <a:gdLst>
                      <a:gd name="T0" fmla="*/ 22 w 24"/>
                      <a:gd name="T1" fmla="*/ 0 h 4"/>
                      <a:gd name="T2" fmla="*/ 2 w 24"/>
                      <a:gd name="T3" fmla="*/ 0 h 4"/>
                      <a:gd name="T4" fmla="*/ 0 w 24"/>
                      <a:gd name="T5" fmla="*/ 2 h 4"/>
                      <a:gd name="T6" fmla="*/ 2 w 24"/>
                      <a:gd name="T7" fmla="*/ 4 h 4"/>
                      <a:gd name="T8" fmla="*/ 22 w 24"/>
                      <a:gd name="T9" fmla="*/ 4 h 4"/>
                      <a:gd name="T10" fmla="*/ 24 w 24"/>
                      <a:gd name="T11" fmla="*/ 2 h 4"/>
                      <a:gd name="T12" fmla="*/ 22 w 24"/>
                      <a:gd name="T13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" h="4">
                        <a:moveTo>
                          <a:pt x="22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3"/>
                          <a:pt x="1" y="4"/>
                          <a:pt x="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4" y="3"/>
                          <a:pt x="24" y="2"/>
                        </a:cubicBezTo>
                        <a:cubicBezTo>
                          <a:pt x="24" y="1"/>
                          <a:pt x="23" y="0"/>
                          <a:pt x="2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E330838C-82D3-C545-AA14-C00ED61C3D3E}"/>
              </a:ext>
            </a:extLst>
          </p:cNvPr>
          <p:cNvSpPr txBox="1"/>
          <p:nvPr/>
        </p:nvSpPr>
        <p:spPr>
          <a:xfrm>
            <a:off x="10979704" y="5881842"/>
            <a:ext cx="11308231" cy="99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 to share advice, promotions only work as well. To get your company’s name out there.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6DD769B-64A1-5044-986B-0ECB4DD161AA}"/>
              </a:ext>
            </a:extLst>
          </p:cNvPr>
          <p:cNvSpPr/>
          <p:nvPr/>
        </p:nvSpPr>
        <p:spPr>
          <a:xfrm>
            <a:off x="8659673" y="6072387"/>
            <a:ext cx="1897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Idea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7766F2-6D49-844B-8F56-0587521A37ED}"/>
              </a:ext>
            </a:extLst>
          </p:cNvPr>
          <p:cNvSpPr txBox="1"/>
          <p:nvPr/>
        </p:nvSpPr>
        <p:spPr>
          <a:xfrm>
            <a:off x="12760414" y="8183607"/>
            <a:ext cx="9224951" cy="99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 to share advice, promotions only work as well.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662DDC6-C9BB-7B4B-AE98-108E49A00A87}"/>
              </a:ext>
            </a:extLst>
          </p:cNvPr>
          <p:cNvSpPr txBox="1"/>
          <p:nvPr/>
        </p:nvSpPr>
        <p:spPr>
          <a:xfrm>
            <a:off x="10979704" y="10485372"/>
            <a:ext cx="11308231" cy="99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 to share advice, promotions only work as well. To get your company’s name out there.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5DD7BD8-ED8D-5846-BE1C-335F0FB37565}"/>
              </a:ext>
            </a:extLst>
          </p:cNvPr>
          <p:cNvSpPr/>
          <p:nvPr/>
        </p:nvSpPr>
        <p:spPr>
          <a:xfrm>
            <a:off x="8659673" y="10675918"/>
            <a:ext cx="2424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Research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619E286-715E-004B-9CBA-1B73E5793E1B}"/>
              </a:ext>
            </a:extLst>
          </p:cNvPr>
          <p:cNvSpPr/>
          <p:nvPr/>
        </p:nvSpPr>
        <p:spPr>
          <a:xfrm>
            <a:off x="9734847" y="8405683"/>
            <a:ext cx="2424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Success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1186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0974" y="1022190"/>
            <a:ext cx="11275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D9D5070D-EDD7-AD47-A819-90F9A92C2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7426" y="5575590"/>
            <a:ext cx="6662798" cy="6662796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55E399E2-3348-1146-AA38-5AECF02A5B07}"/>
              </a:ext>
            </a:extLst>
          </p:cNvPr>
          <p:cNvSpPr/>
          <p:nvPr/>
        </p:nvSpPr>
        <p:spPr>
          <a:xfrm>
            <a:off x="15431424" y="5094358"/>
            <a:ext cx="962462" cy="962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  <a:endParaRPr lang="en-ID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B3D9932-52DF-A94B-A8B3-8016ECE618F7}"/>
              </a:ext>
            </a:extLst>
          </p:cNvPr>
          <p:cNvSpPr/>
          <p:nvPr/>
        </p:nvSpPr>
        <p:spPr>
          <a:xfrm>
            <a:off x="9136944" y="6056820"/>
            <a:ext cx="962462" cy="9624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</a:t>
            </a:r>
            <a:endParaRPr lang="en-ID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7C7C323-E3BE-1646-B7F4-8C061B468EA4}"/>
              </a:ext>
            </a:extLst>
          </p:cNvPr>
          <p:cNvSpPr/>
          <p:nvPr/>
        </p:nvSpPr>
        <p:spPr>
          <a:xfrm>
            <a:off x="7983764" y="10576979"/>
            <a:ext cx="962462" cy="9624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  <a:endParaRPr lang="en-ID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F5BFC6-A5B0-B242-A152-8EA3B8E3E235}"/>
              </a:ext>
            </a:extLst>
          </p:cNvPr>
          <p:cNvSpPr/>
          <p:nvPr/>
        </p:nvSpPr>
        <p:spPr>
          <a:xfrm>
            <a:off x="15431424" y="10494936"/>
            <a:ext cx="962462" cy="9624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4</a:t>
            </a:r>
            <a:endParaRPr lang="en-ID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2CBFD405-4DFE-084A-916E-E47781F77489}"/>
              </a:ext>
            </a:extLst>
          </p:cNvPr>
          <p:cNvSpPr txBox="1"/>
          <p:nvPr/>
        </p:nvSpPr>
        <p:spPr>
          <a:xfrm flipH="1">
            <a:off x="16788072" y="4698308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Business</a:t>
            </a:r>
          </a:p>
        </p:txBody>
      </p:sp>
      <p:sp>
        <p:nvSpPr>
          <p:cNvPr id="51" name="Rectangle 56">
            <a:extLst>
              <a:ext uri="{FF2B5EF4-FFF2-40B4-BE49-F238E27FC236}">
                <a16:creationId xmlns:a16="http://schemas.microsoft.com/office/drawing/2014/main" id="{33A58B5F-7D85-1348-A6FB-26E2C19FCF56}"/>
              </a:ext>
            </a:extLst>
          </p:cNvPr>
          <p:cNvSpPr/>
          <p:nvPr/>
        </p:nvSpPr>
        <p:spPr>
          <a:xfrm flipH="1">
            <a:off x="16788072" y="5315740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97E0F846-EC91-D544-8665-111BA94B69C1}"/>
              </a:ext>
            </a:extLst>
          </p:cNvPr>
          <p:cNvSpPr txBox="1"/>
          <p:nvPr/>
        </p:nvSpPr>
        <p:spPr>
          <a:xfrm>
            <a:off x="4057277" y="5605326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Idea</a:t>
            </a:r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A6103ECD-32DC-EF44-AFFB-ADCF3EA42FE1}"/>
              </a:ext>
            </a:extLst>
          </p:cNvPr>
          <p:cNvSpPr/>
          <p:nvPr/>
        </p:nvSpPr>
        <p:spPr>
          <a:xfrm>
            <a:off x="2913129" y="6222758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D96141AB-75D2-CD45-95BE-D8F44710C891}"/>
              </a:ext>
            </a:extLst>
          </p:cNvPr>
          <p:cNvSpPr txBox="1"/>
          <p:nvPr/>
        </p:nvSpPr>
        <p:spPr>
          <a:xfrm flipH="1">
            <a:off x="16788072" y="10174069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Research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6A9DBA5-0C74-6242-BAD0-6EC689E4B658}"/>
              </a:ext>
            </a:extLst>
          </p:cNvPr>
          <p:cNvSpPr/>
          <p:nvPr/>
        </p:nvSpPr>
        <p:spPr>
          <a:xfrm flipH="1">
            <a:off x="16788072" y="10791501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60962F93-33DD-D247-9F43-10CAE374FE9F}"/>
              </a:ext>
            </a:extLst>
          </p:cNvPr>
          <p:cNvSpPr txBox="1"/>
          <p:nvPr/>
        </p:nvSpPr>
        <p:spPr>
          <a:xfrm>
            <a:off x="2915320" y="10174069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Success</a:t>
            </a: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495FBBE8-A280-1349-9FC7-35CB01096B2B}"/>
              </a:ext>
            </a:extLst>
          </p:cNvPr>
          <p:cNvSpPr/>
          <p:nvPr/>
        </p:nvSpPr>
        <p:spPr>
          <a:xfrm>
            <a:off x="1771172" y="10791501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80737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0974" y="1022190"/>
            <a:ext cx="11275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30" name="Elbow Connector 529">
            <a:extLst>
              <a:ext uri="{FF2B5EF4-FFF2-40B4-BE49-F238E27FC236}">
                <a16:creationId xmlns:a16="http://schemas.microsoft.com/office/drawing/2014/main" id="{A52283D9-4268-3C41-82C5-4F08874249C3}"/>
              </a:ext>
            </a:extLst>
          </p:cNvPr>
          <p:cNvCxnSpPr>
            <a:cxnSpLocks/>
          </p:cNvCxnSpPr>
          <p:nvPr/>
        </p:nvCxnSpPr>
        <p:spPr>
          <a:xfrm flipV="1">
            <a:off x="14905531" y="5912137"/>
            <a:ext cx="1946204" cy="678097"/>
          </a:xfrm>
          <a:prstGeom prst="bentConnector3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Elbow Connector 531">
            <a:extLst>
              <a:ext uri="{FF2B5EF4-FFF2-40B4-BE49-F238E27FC236}">
                <a16:creationId xmlns:a16="http://schemas.microsoft.com/office/drawing/2014/main" id="{67A08B23-4352-934F-A0E0-1D8F299620A7}"/>
              </a:ext>
            </a:extLst>
          </p:cNvPr>
          <p:cNvCxnSpPr>
            <a:cxnSpLocks/>
          </p:cNvCxnSpPr>
          <p:nvPr/>
        </p:nvCxnSpPr>
        <p:spPr>
          <a:xfrm>
            <a:off x="14905531" y="9727766"/>
            <a:ext cx="1882541" cy="1350437"/>
          </a:xfrm>
          <a:prstGeom prst="bentConnector3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Elbow Connector 533">
            <a:extLst>
              <a:ext uri="{FF2B5EF4-FFF2-40B4-BE49-F238E27FC236}">
                <a16:creationId xmlns:a16="http://schemas.microsoft.com/office/drawing/2014/main" id="{40D8D00F-DECF-094E-8893-0409E1F0D3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37354" y="6788145"/>
            <a:ext cx="2296021" cy="537016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Elbow Connector 535">
            <a:extLst>
              <a:ext uri="{FF2B5EF4-FFF2-40B4-BE49-F238E27FC236}">
                <a16:creationId xmlns:a16="http://schemas.microsoft.com/office/drawing/2014/main" id="{324BF330-8FF8-0043-A162-77C7F20622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10400" y="8946470"/>
            <a:ext cx="2943616" cy="155952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CuadroTexto 395">
            <a:extLst>
              <a:ext uri="{FF2B5EF4-FFF2-40B4-BE49-F238E27FC236}">
                <a16:creationId xmlns:a16="http://schemas.microsoft.com/office/drawing/2014/main" id="{0A3C2750-FAA0-EF49-A96C-FEFBB2F37FDE}"/>
              </a:ext>
            </a:extLst>
          </p:cNvPr>
          <p:cNvSpPr txBox="1"/>
          <p:nvPr/>
        </p:nvSpPr>
        <p:spPr>
          <a:xfrm flipH="1">
            <a:off x="17126151" y="5711425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Success</a:t>
            </a:r>
          </a:p>
        </p:txBody>
      </p:sp>
      <p:sp>
        <p:nvSpPr>
          <p:cNvPr id="538" name="Rectangle 56">
            <a:extLst>
              <a:ext uri="{FF2B5EF4-FFF2-40B4-BE49-F238E27FC236}">
                <a16:creationId xmlns:a16="http://schemas.microsoft.com/office/drawing/2014/main" id="{6919CE8A-B4F0-9346-9B13-5F359E754B87}"/>
              </a:ext>
            </a:extLst>
          </p:cNvPr>
          <p:cNvSpPr/>
          <p:nvPr/>
        </p:nvSpPr>
        <p:spPr>
          <a:xfrm flipH="1">
            <a:off x="17126151" y="6328857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39" name="CuadroTexto 395">
            <a:extLst>
              <a:ext uri="{FF2B5EF4-FFF2-40B4-BE49-F238E27FC236}">
                <a16:creationId xmlns:a16="http://schemas.microsoft.com/office/drawing/2014/main" id="{D66B0DA2-495D-6B46-B063-8F2FA0A6E638}"/>
              </a:ext>
            </a:extLst>
          </p:cNvPr>
          <p:cNvSpPr txBox="1"/>
          <p:nvPr/>
        </p:nvSpPr>
        <p:spPr>
          <a:xfrm>
            <a:off x="2471531" y="5882216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Idea</a:t>
            </a:r>
          </a:p>
        </p:txBody>
      </p:sp>
      <p:sp>
        <p:nvSpPr>
          <p:cNvPr id="540" name="Rectangle 56">
            <a:extLst>
              <a:ext uri="{FF2B5EF4-FFF2-40B4-BE49-F238E27FC236}">
                <a16:creationId xmlns:a16="http://schemas.microsoft.com/office/drawing/2014/main" id="{263BFE3D-2A3E-8C4E-8A53-7E0057AB2F54}"/>
              </a:ext>
            </a:extLst>
          </p:cNvPr>
          <p:cNvSpPr/>
          <p:nvPr/>
        </p:nvSpPr>
        <p:spPr>
          <a:xfrm>
            <a:off x="1327383" y="6499648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41" name="CuadroTexto 395">
            <a:extLst>
              <a:ext uri="{FF2B5EF4-FFF2-40B4-BE49-F238E27FC236}">
                <a16:creationId xmlns:a16="http://schemas.microsoft.com/office/drawing/2014/main" id="{02A8D174-F998-A647-A083-9AEB3F00F2B9}"/>
              </a:ext>
            </a:extLst>
          </p:cNvPr>
          <p:cNvSpPr txBox="1"/>
          <p:nvPr/>
        </p:nvSpPr>
        <p:spPr>
          <a:xfrm flipH="1">
            <a:off x="17126151" y="9727766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Business</a:t>
            </a:r>
          </a:p>
        </p:txBody>
      </p:sp>
      <p:sp>
        <p:nvSpPr>
          <p:cNvPr id="542" name="Rectangle 56">
            <a:extLst>
              <a:ext uri="{FF2B5EF4-FFF2-40B4-BE49-F238E27FC236}">
                <a16:creationId xmlns:a16="http://schemas.microsoft.com/office/drawing/2014/main" id="{E5853F7A-ABA7-7C49-8E01-9E5B572EBA56}"/>
              </a:ext>
            </a:extLst>
          </p:cNvPr>
          <p:cNvSpPr/>
          <p:nvPr/>
        </p:nvSpPr>
        <p:spPr>
          <a:xfrm flipH="1">
            <a:off x="17126151" y="10345198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43" name="CuadroTexto 395">
            <a:extLst>
              <a:ext uri="{FF2B5EF4-FFF2-40B4-BE49-F238E27FC236}">
                <a16:creationId xmlns:a16="http://schemas.microsoft.com/office/drawing/2014/main" id="{230B8DD6-4FCB-774F-886F-CF836F74E0EE}"/>
              </a:ext>
            </a:extLst>
          </p:cNvPr>
          <p:cNvSpPr txBox="1"/>
          <p:nvPr/>
        </p:nvSpPr>
        <p:spPr>
          <a:xfrm>
            <a:off x="2151744" y="10213239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Research</a:t>
            </a:r>
          </a:p>
        </p:txBody>
      </p:sp>
      <p:sp>
        <p:nvSpPr>
          <p:cNvPr id="544" name="Rectangle 56">
            <a:extLst>
              <a:ext uri="{FF2B5EF4-FFF2-40B4-BE49-F238E27FC236}">
                <a16:creationId xmlns:a16="http://schemas.microsoft.com/office/drawing/2014/main" id="{90B2E049-CAFB-DA4A-A742-441CB42B8F5F}"/>
              </a:ext>
            </a:extLst>
          </p:cNvPr>
          <p:cNvSpPr/>
          <p:nvPr/>
        </p:nvSpPr>
        <p:spPr>
          <a:xfrm>
            <a:off x="1007596" y="10830671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7" name="Forma libre 69">
            <a:extLst>
              <a:ext uri="{FF2B5EF4-FFF2-40B4-BE49-F238E27FC236}">
                <a16:creationId xmlns:a16="http://schemas.microsoft.com/office/drawing/2014/main" id="{17A97634-F201-A54B-A635-5546C625C2D4}"/>
              </a:ext>
            </a:extLst>
          </p:cNvPr>
          <p:cNvSpPr/>
          <p:nvPr/>
        </p:nvSpPr>
        <p:spPr>
          <a:xfrm>
            <a:off x="9472119" y="5295429"/>
            <a:ext cx="5433412" cy="5433410"/>
          </a:xfrm>
          <a:custGeom>
            <a:avLst/>
            <a:gdLst>
              <a:gd name="connsiteX0" fmla="*/ 372831 w 452021"/>
              <a:gd name="connsiteY0" fmla="*/ 225980 h 452021"/>
              <a:gd name="connsiteX1" fmla="*/ 409747 w 452021"/>
              <a:gd name="connsiteY1" fmla="*/ 185956 h 452021"/>
              <a:gd name="connsiteX2" fmla="*/ 452064 w 452021"/>
              <a:gd name="connsiteY2" fmla="*/ 99103 h 452021"/>
              <a:gd name="connsiteX3" fmla="*/ 435789 w 452021"/>
              <a:gd name="connsiteY3" fmla="*/ 64924 h 452021"/>
              <a:gd name="connsiteX4" fmla="*/ 316606 w 452021"/>
              <a:gd name="connsiteY4" fmla="*/ 71804 h 452021"/>
              <a:gd name="connsiteX5" fmla="*/ 307581 w 452021"/>
              <a:gd name="connsiteY5" fmla="*/ 75281 h 452021"/>
              <a:gd name="connsiteX6" fmla="*/ 305361 w 452021"/>
              <a:gd name="connsiteY6" fmla="*/ 70177 h 452021"/>
              <a:gd name="connsiteX7" fmla="*/ 226054 w 452021"/>
              <a:gd name="connsiteY7" fmla="*/ 43 h 452021"/>
              <a:gd name="connsiteX8" fmla="*/ 146746 w 452021"/>
              <a:gd name="connsiteY8" fmla="*/ 70177 h 452021"/>
              <a:gd name="connsiteX9" fmla="*/ 144527 w 452021"/>
              <a:gd name="connsiteY9" fmla="*/ 75281 h 452021"/>
              <a:gd name="connsiteX10" fmla="*/ 135502 w 452021"/>
              <a:gd name="connsiteY10" fmla="*/ 71804 h 452021"/>
              <a:gd name="connsiteX11" fmla="*/ 16319 w 452021"/>
              <a:gd name="connsiteY11" fmla="*/ 64924 h 452021"/>
              <a:gd name="connsiteX12" fmla="*/ 43 w 452021"/>
              <a:gd name="connsiteY12" fmla="*/ 99103 h 452021"/>
              <a:gd name="connsiteX13" fmla="*/ 42360 w 452021"/>
              <a:gd name="connsiteY13" fmla="*/ 185956 h 452021"/>
              <a:gd name="connsiteX14" fmla="*/ 79276 w 452021"/>
              <a:gd name="connsiteY14" fmla="*/ 225980 h 452021"/>
              <a:gd name="connsiteX15" fmla="*/ 42360 w 452021"/>
              <a:gd name="connsiteY15" fmla="*/ 266003 h 452021"/>
              <a:gd name="connsiteX16" fmla="*/ 43 w 452021"/>
              <a:gd name="connsiteY16" fmla="*/ 352856 h 452021"/>
              <a:gd name="connsiteX17" fmla="*/ 16319 w 452021"/>
              <a:gd name="connsiteY17" fmla="*/ 387035 h 452021"/>
              <a:gd name="connsiteX18" fmla="*/ 55824 w 452021"/>
              <a:gd name="connsiteY18" fmla="*/ 397837 h 452021"/>
              <a:gd name="connsiteX19" fmla="*/ 135502 w 452021"/>
              <a:gd name="connsiteY19" fmla="*/ 380229 h 452021"/>
              <a:gd name="connsiteX20" fmla="*/ 144527 w 452021"/>
              <a:gd name="connsiteY20" fmla="*/ 376752 h 452021"/>
              <a:gd name="connsiteX21" fmla="*/ 146746 w 452021"/>
              <a:gd name="connsiteY21" fmla="*/ 381857 h 452021"/>
              <a:gd name="connsiteX22" fmla="*/ 226054 w 452021"/>
              <a:gd name="connsiteY22" fmla="*/ 451990 h 452021"/>
              <a:gd name="connsiteX23" fmla="*/ 305361 w 452021"/>
              <a:gd name="connsiteY23" fmla="*/ 381857 h 452021"/>
              <a:gd name="connsiteX24" fmla="*/ 307581 w 452021"/>
              <a:gd name="connsiteY24" fmla="*/ 376752 h 452021"/>
              <a:gd name="connsiteX25" fmla="*/ 316606 w 452021"/>
              <a:gd name="connsiteY25" fmla="*/ 380229 h 452021"/>
              <a:gd name="connsiteX26" fmla="*/ 396283 w 452021"/>
              <a:gd name="connsiteY26" fmla="*/ 397837 h 452021"/>
              <a:gd name="connsiteX27" fmla="*/ 435789 w 452021"/>
              <a:gd name="connsiteY27" fmla="*/ 387035 h 452021"/>
              <a:gd name="connsiteX28" fmla="*/ 452064 w 452021"/>
              <a:gd name="connsiteY28" fmla="*/ 352856 h 452021"/>
              <a:gd name="connsiteX29" fmla="*/ 409747 w 452021"/>
              <a:gd name="connsiteY29" fmla="*/ 266003 h 452021"/>
              <a:gd name="connsiteX30" fmla="*/ 372831 w 452021"/>
              <a:gd name="connsiteY30" fmla="*/ 225980 h 452021"/>
              <a:gd name="connsiteX31" fmla="*/ 325854 w 452021"/>
              <a:gd name="connsiteY31" fmla="*/ 96736 h 452021"/>
              <a:gd name="connsiteX32" fmla="*/ 386962 w 452021"/>
              <a:gd name="connsiteY32" fmla="*/ 81200 h 452021"/>
              <a:gd name="connsiteX33" fmla="*/ 396135 w 452021"/>
              <a:gd name="connsiteY33" fmla="*/ 80756 h 452021"/>
              <a:gd name="connsiteX34" fmla="*/ 419809 w 452021"/>
              <a:gd name="connsiteY34" fmla="*/ 86230 h 452021"/>
              <a:gd name="connsiteX35" fmla="*/ 425357 w 452021"/>
              <a:gd name="connsiteY35" fmla="*/ 99029 h 452021"/>
              <a:gd name="connsiteX36" fmla="*/ 389033 w 452021"/>
              <a:gd name="connsiteY36" fmla="*/ 169089 h 452021"/>
              <a:gd name="connsiteX37" fmla="*/ 353300 w 452021"/>
              <a:gd name="connsiteY37" fmla="*/ 207707 h 452021"/>
              <a:gd name="connsiteX38" fmla="*/ 333030 w 452021"/>
              <a:gd name="connsiteY38" fmla="*/ 190247 h 452021"/>
              <a:gd name="connsiteX39" fmla="*/ 316680 w 452021"/>
              <a:gd name="connsiteY39" fmla="*/ 100287 h 452021"/>
              <a:gd name="connsiteX40" fmla="*/ 325854 w 452021"/>
              <a:gd name="connsiteY40" fmla="*/ 96736 h 452021"/>
              <a:gd name="connsiteX41" fmla="*/ 285238 w 452021"/>
              <a:gd name="connsiteY41" fmla="*/ 265337 h 452021"/>
              <a:gd name="connsiteX42" fmla="*/ 226054 w 452021"/>
              <a:gd name="connsiteY42" fmla="*/ 305435 h 452021"/>
              <a:gd name="connsiteX43" fmla="*/ 166869 w 452021"/>
              <a:gd name="connsiteY43" fmla="*/ 265337 h 452021"/>
              <a:gd name="connsiteX44" fmla="*/ 144971 w 452021"/>
              <a:gd name="connsiteY44" fmla="*/ 248396 h 452021"/>
              <a:gd name="connsiteX45" fmla="*/ 144453 w 452021"/>
              <a:gd name="connsiteY45" fmla="*/ 225980 h 452021"/>
              <a:gd name="connsiteX46" fmla="*/ 144971 w 452021"/>
              <a:gd name="connsiteY46" fmla="*/ 203564 h 452021"/>
              <a:gd name="connsiteX47" fmla="*/ 166869 w 452021"/>
              <a:gd name="connsiteY47" fmla="*/ 186622 h 452021"/>
              <a:gd name="connsiteX48" fmla="*/ 226054 w 452021"/>
              <a:gd name="connsiteY48" fmla="*/ 146525 h 452021"/>
              <a:gd name="connsiteX49" fmla="*/ 285238 w 452021"/>
              <a:gd name="connsiteY49" fmla="*/ 186622 h 452021"/>
              <a:gd name="connsiteX50" fmla="*/ 307137 w 452021"/>
              <a:gd name="connsiteY50" fmla="*/ 203564 h 452021"/>
              <a:gd name="connsiteX51" fmla="*/ 307654 w 452021"/>
              <a:gd name="connsiteY51" fmla="*/ 225980 h 452021"/>
              <a:gd name="connsiteX52" fmla="*/ 307137 w 452021"/>
              <a:gd name="connsiteY52" fmla="*/ 248396 h 452021"/>
              <a:gd name="connsiteX53" fmla="*/ 285238 w 452021"/>
              <a:gd name="connsiteY53" fmla="*/ 265337 h 452021"/>
              <a:gd name="connsiteX54" fmla="*/ 303955 w 452021"/>
              <a:gd name="connsiteY54" fmla="*/ 284572 h 452021"/>
              <a:gd name="connsiteX55" fmla="*/ 292045 w 452021"/>
              <a:gd name="connsiteY55" fmla="*/ 341020 h 452021"/>
              <a:gd name="connsiteX56" fmla="*/ 252021 w 452021"/>
              <a:gd name="connsiteY56" fmla="*/ 320601 h 452021"/>
              <a:gd name="connsiteX57" fmla="*/ 301144 w 452021"/>
              <a:gd name="connsiteY57" fmla="*/ 286718 h 452021"/>
              <a:gd name="connsiteX58" fmla="*/ 303955 w 452021"/>
              <a:gd name="connsiteY58" fmla="*/ 284572 h 452021"/>
              <a:gd name="connsiteX59" fmla="*/ 200087 w 452021"/>
              <a:gd name="connsiteY59" fmla="*/ 320601 h 452021"/>
              <a:gd name="connsiteX60" fmla="*/ 160063 w 452021"/>
              <a:gd name="connsiteY60" fmla="*/ 341020 h 452021"/>
              <a:gd name="connsiteX61" fmla="*/ 148152 w 452021"/>
              <a:gd name="connsiteY61" fmla="*/ 284572 h 452021"/>
              <a:gd name="connsiteX62" fmla="*/ 150963 w 452021"/>
              <a:gd name="connsiteY62" fmla="*/ 286644 h 452021"/>
              <a:gd name="connsiteX63" fmla="*/ 200087 w 452021"/>
              <a:gd name="connsiteY63" fmla="*/ 320601 h 452021"/>
              <a:gd name="connsiteX64" fmla="*/ 148152 w 452021"/>
              <a:gd name="connsiteY64" fmla="*/ 167387 h 452021"/>
              <a:gd name="connsiteX65" fmla="*/ 160063 w 452021"/>
              <a:gd name="connsiteY65" fmla="*/ 110940 h 452021"/>
              <a:gd name="connsiteX66" fmla="*/ 200087 w 452021"/>
              <a:gd name="connsiteY66" fmla="*/ 131359 h 452021"/>
              <a:gd name="connsiteX67" fmla="*/ 150963 w 452021"/>
              <a:gd name="connsiteY67" fmla="*/ 165242 h 452021"/>
              <a:gd name="connsiteX68" fmla="*/ 148152 w 452021"/>
              <a:gd name="connsiteY68" fmla="*/ 167387 h 452021"/>
              <a:gd name="connsiteX69" fmla="*/ 252021 w 452021"/>
              <a:gd name="connsiteY69" fmla="*/ 131359 h 452021"/>
              <a:gd name="connsiteX70" fmla="*/ 292045 w 452021"/>
              <a:gd name="connsiteY70" fmla="*/ 110940 h 452021"/>
              <a:gd name="connsiteX71" fmla="*/ 303955 w 452021"/>
              <a:gd name="connsiteY71" fmla="*/ 167387 h 452021"/>
              <a:gd name="connsiteX72" fmla="*/ 301144 w 452021"/>
              <a:gd name="connsiteY72" fmla="*/ 165316 h 452021"/>
              <a:gd name="connsiteX73" fmla="*/ 252021 w 452021"/>
              <a:gd name="connsiteY73" fmla="*/ 131359 h 452021"/>
              <a:gd name="connsiteX74" fmla="*/ 171086 w 452021"/>
              <a:gd name="connsiteY74" fmla="*/ 81052 h 452021"/>
              <a:gd name="connsiteX75" fmla="*/ 226054 w 452021"/>
              <a:gd name="connsiteY75" fmla="*/ 26676 h 452021"/>
              <a:gd name="connsiteX76" fmla="*/ 281021 w 452021"/>
              <a:gd name="connsiteY76" fmla="*/ 81052 h 452021"/>
              <a:gd name="connsiteX77" fmla="*/ 283093 w 452021"/>
              <a:gd name="connsiteY77" fmla="*/ 85787 h 452021"/>
              <a:gd name="connsiteX78" fmla="*/ 226054 w 452021"/>
              <a:gd name="connsiteY78" fmla="*/ 115527 h 452021"/>
              <a:gd name="connsiteX79" fmla="*/ 169015 w 452021"/>
              <a:gd name="connsiteY79" fmla="*/ 85787 h 452021"/>
              <a:gd name="connsiteX80" fmla="*/ 171086 w 452021"/>
              <a:gd name="connsiteY80" fmla="*/ 81052 h 452021"/>
              <a:gd name="connsiteX81" fmla="*/ 63075 w 452021"/>
              <a:gd name="connsiteY81" fmla="*/ 169163 h 452021"/>
              <a:gd name="connsiteX82" fmla="*/ 26750 w 452021"/>
              <a:gd name="connsiteY82" fmla="*/ 99103 h 452021"/>
              <a:gd name="connsiteX83" fmla="*/ 32299 w 452021"/>
              <a:gd name="connsiteY83" fmla="*/ 86304 h 452021"/>
              <a:gd name="connsiteX84" fmla="*/ 65146 w 452021"/>
              <a:gd name="connsiteY84" fmla="*/ 81200 h 452021"/>
              <a:gd name="connsiteX85" fmla="*/ 126254 w 452021"/>
              <a:gd name="connsiteY85" fmla="*/ 96736 h 452021"/>
              <a:gd name="connsiteX86" fmla="*/ 135502 w 452021"/>
              <a:gd name="connsiteY86" fmla="*/ 100287 h 452021"/>
              <a:gd name="connsiteX87" fmla="*/ 119152 w 452021"/>
              <a:gd name="connsiteY87" fmla="*/ 190247 h 452021"/>
              <a:gd name="connsiteX88" fmla="*/ 98881 w 452021"/>
              <a:gd name="connsiteY88" fmla="*/ 207707 h 452021"/>
              <a:gd name="connsiteX89" fmla="*/ 63075 w 452021"/>
              <a:gd name="connsiteY89" fmla="*/ 169163 h 452021"/>
              <a:gd name="connsiteX90" fmla="*/ 126254 w 452021"/>
              <a:gd name="connsiteY90" fmla="*/ 355224 h 452021"/>
              <a:gd name="connsiteX91" fmla="*/ 65146 w 452021"/>
              <a:gd name="connsiteY91" fmla="*/ 370760 h 452021"/>
              <a:gd name="connsiteX92" fmla="*/ 32299 w 452021"/>
              <a:gd name="connsiteY92" fmla="*/ 365655 h 452021"/>
              <a:gd name="connsiteX93" fmla="*/ 26750 w 452021"/>
              <a:gd name="connsiteY93" fmla="*/ 352856 h 452021"/>
              <a:gd name="connsiteX94" fmla="*/ 63075 w 452021"/>
              <a:gd name="connsiteY94" fmla="*/ 282797 h 452021"/>
              <a:gd name="connsiteX95" fmla="*/ 98807 w 452021"/>
              <a:gd name="connsiteY95" fmla="*/ 244179 h 452021"/>
              <a:gd name="connsiteX96" fmla="*/ 119078 w 452021"/>
              <a:gd name="connsiteY96" fmla="*/ 261638 h 452021"/>
              <a:gd name="connsiteX97" fmla="*/ 135428 w 452021"/>
              <a:gd name="connsiteY97" fmla="*/ 351599 h 452021"/>
              <a:gd name="connsiteX98" fmla="*/ 126254 w 452021"/>
              <a:gd name="connsiteY98" fmla="*/ 355224 h 452021"/>
              <a:gd name="connsiteX99" fmla="*/ 281021 w 452021"/>
              <a:gd name="connsiteY99" fmla="*/ 370908 h 452021"/>
              <a:gd name="connsiteX100" fmla="*/ 226054 w 452021"/>
              <a:gd name="connsiteY100" fmla="*/ 425283 h 452021"/>
              <a:gd name="connsiteX101" fmla="*/ 171086 w 452021"/>
              <a:gd name="connsiteY101" fmla="*/ 370908 h 452021"/>
              <a:gd name="connsiteX102" fmla="*/ 169015 w 452021"/>
              <a:gd name="connsiteY102" fmla="*/ 366173 h 452021"/>
              <a:gd name="connsiteX103" fmla="*/ 226054 w 452021"/>
              <a:gd name="connsiteY103" fmla="*/ 336433 h 452021"/>
              <a:gd name="connsiteX104" fmla="*/ 283093 w 452021"/>
              <a:gd name="connsiteY104" fmla="*/ 366173 h 452021"/>
              <a:gd name="connsiteX105" fmla="*/ 281021 w 452021"/>
              <a:gd name="connsiteY105" fmla="*/ 370908 h 452021"/>
              <a:gd name="connsiteX106" fmla="*/ 419809 w 452021"/>
              <a:gd name="connsiteY106" fmla="*/ 365655 h 452021"/>
              <a:gd name="connsiteX107" fmla="*/ 386962 w 452021"/>
              <a:gd name="connsiteY107" fmla="*/ 370760 h 452021"/>
              <a:gd name="connsiteX108" fmla="*/ 325854 w 452021"/>
              <a:gd name="connsiteY108" fmla="*/ 355224 h 452021"/>
              <a:gd name="connsiteX109" fmla="*/ 316606 w 452021"/>
              <a:gd name="connsiteY109" fmla="*/ 351673 h 452021"/>
              <a:gd name="connsiteX110" fmla="*/ 332956 w 452021"/>
              <a:gd name="connsiteY110" fmla="*/ 261712 h 452021"/>
              <a:gd name="connsiteX111" fmla="*/ 353226 w 452021"/>
              <a:gd name="connsiteY111" fmla="*/ 244253 h 452021"/>
              <a:gd name="connsiteX112" fmla="*/ 388959 w 452021"/>
              <a:gd name="connsiteY112" fmla="*/ 282871 h 452021"/>
              <a:gd name="connsiteX113" fmla="*/ 425283 w 452021"/>
              <a:gd name="connsiteY113" fmla="*/ 352930 h 452021"/>
              <a:gd name="connsiteX114" fmla="*/ 419809 w 452021"/>
              <a:gd name="connsiteY114" fmla="*/ 365655 h 452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452021" h="452021">
                <a:moveTo>
                  <a:pt x="372831" y="225980"/>
                </a:moveTo>
                <a:cubicBezTo>
                  <a:pt x="386592" y="212515"/>
                  <a:pt x="399020" y="199125"/>
                  <a:pt x="409747" y="185956"/>
                </a:cubicBezTo>
                <a:cubicBezTo>
                  <a:pt x="429056" y="162282"/>
                  <a:pt x="452064" y="127955"/>
                  <a:pt x="452064" y="99103"/>
                </a:cubicBezTo>
                <a:cubicBezTo>
                  <a:pt x="452064" y="84677"/>
                  <a:pt x="446442" y="72914"/>
                  <a:pt x="435789" y="64924"/>
                </a:cubicBezTo>
                <a:cubicBezTo>
                  <a:pt x="407972" y="44209"/>
                  <a:pt x="355668" y="57230"/>
                  <a:pt x="316606" y="71804"/>
                </a:cubicBezTo>
                <a:cubicBezTo>
                  <a:pt x="313647" y="72914"/>
                  <a:pt x="310613" y="74098"/>
                  <a:pt x="307581" y="75281"/>
                </a:cubicBezTo>
                <a:cubicBezTo>
                  <a:pt x="306841" y="73580"/>
                  <a:pt x="306101" y="71878"/>
                  <a:pt x="305361" y="70177"/>
                </a:cubicBezTo>
                <a:cubicBezTo>
                  <a:pt x="285164" y="24900"/>
                  <a:pt x="256978" y="43"/>
                  <a:pt x="226054" y="43"/>
                </a:cubicBezTo>
                <a:cubicBezTo>
                  <a:pt x="195130" y="43"/>
                  <a:pt x="166943" y="24975"/>
                  <a:pt x="146746" y="70177"/>
                </a:cubicBezTo>
                <a:cubicBezTo>
                  <a:pt x="146007" y="71878"/>
                  <a:pt x="145267" y="73580"/>
                  <a:pt x="144527" y="75281"/>
                </a:cubicBezTo>
                <a:cubicBezTo>
                  <a:pt x="141494" y="74098"/>
                  <a:pt x="138461" y="72914"/>
                  <a:pt x="135502" y="71804"/>
                </a:cubicBezTo>
                <a:cubicBezTo>
                  <a:pt x="96514" y="57230"/>
                  <a:pt x="44136" y="44209"/>
                  <a:pt x="16319" y="64924"/>
                </a:cubicBezTo>
                <a:cubicBezTo>
                  <a:pt x="5666" y="72840"/>
                  <a:pt x="43" y="84677"/>
                  <a:pt x="43" y="99103"/>
                </a:cubicBezTo>
                <a:cubicBezTo>
                  <a:pt x="43" y="128030"/>
                  <a:pt x="23051" y="162282"/>
                  <a:pt x="42360" y="185956"/>
                </a:cubicBezTo>
                <a:cubicBezTo>
                  <a:pt x="53087" y="199125"/>
                  <a:pt x="65442" y="212515"/>
                  <a:pt x="79276" y="225980"/>
                </a:cubicBezTo>
                <a:cubicBezTo>
                  <a:pt x="65516" y="239444"/>
                  <a:pt x="53087" y="252835"/>
                  <a:pt x="42360" y="266003"/>
                </a:cubicBezTo>
                <a:cubicBezTo>
                  <a:pt x="23051" y="289677"/>
                  <a:pt x="43" y="324004"/>
                  <a:pt x="43" y="352856"/>
                </a:cubicBezTo>
                <a:cubicBezTo>
                  <a:pt x="43" y="367283"/>
                  <a:pt x="5666" y="379045"/>
                  <a:pt x="16319" y="387035"/>
                </a:cubicBezTo>
                <a:cubicBezTo>
                  <a:pt x="26676" y="394803"/>
                  <a:pt x="40511" y="397837"/>
                  <a:pt x="55824" y="397837"/>
                </a:cubicBezTo>
                <a:cubicBezTo>
                  <a:pt x="81422" y="397837"/>
                  <a:pt x="111088" y="389329"/>
                  <a:pt x="135502" y="380229"/>
                </a:cubicBezTo>
                <a:cubicBezTo>
                  <a:pt x="138461" y="379120"/>
                  <a:pt x="141494" y="377936"/>
                  <a:pt x="144527" y="376752"/>
                </a:cubicBezTo>
                <a:cubicBezTo>
                  <a:pt x="145267" y="378454"/>
                  <a:pt x="146007" y="380155"/>
                  <a:pt x="146746" y="381857"/>
                </a:cubicBezTo>
                <a:cubicBezTo>
                  <a:pt x="166943" y="427133"/>
                  <a:pt x="195130" y="451990"/>
                  <a:pt x="226054" y="451990"/>
                </a:cubicBezTo>
                <a:cubicBezTo>
                  <a:pt x="256978" y="451990"/>
                  <a:pt x="285164" y="427059"/>
                  <a:pt x="305361" y="381857"/>
                </a:cubicBezTo>
                <a:cubicBezTo>
                  <a:pt x="306101" y="380155"/>
                  <a:pt x="306841" y="378454"/>
                  <a:pt x="307581" y="376752"/>
                </a:cubicBezTo>
                <a:cubicBezTo>
                  <a:pt x="310613" y="377936"/>
                  <a:pt x="313647" y="379120"/>
                  <a:pt x="316606" y="380229"/>
                </a:cubicBezTo>
                <a:cubicBezTo>
                  <a:pt x="341020" y="389329"/>
                  <a:pt x="370686" y="397837"/>
                  <a:pt x="396283" y="397837"/>
                </a:cubicBezTo>
                <a:cubicBezTo>
                  <a:pt x="411523" y="397837"/>
                  <a:pt x="425357" y="394803"/>
                  <a:pt x="435789" y="387035"/>
                </a:cubicBezTo>
                <a:cubicBezTo>
                  <a:pt x="446442" y="379120"/>
                  <a:pt x="452064" y="367283"/>
                  <a:pt x="452064" y="352856"/>
                </a:cubicBezTo>
                <a:cubicBezTo>
                  <a:pt x="452064" y="323930"/>
                  <a:pt x="429056" y="289677"/>
                  <a:pt x="409747" y="266003"/>
                </a:cubicBezTo>
                <a:cubicBezTo>
                  <a:pt x="398947" y="252835"/>
                  <a:pt x="386592" y="239444"/>
                  <a:pt x="372831" y="225980"/>
                </a:cubicBezTo>
                <a:close/>
                <a:moveTo>
                  <a:pt x="325854" y="96736"/>
                </a:moveTo>
                <a:cubicBezTo>
                  <a:pt x="349083" y="88080"/>
                  <a:pt x="370242" y="82679"/>
                  <a:pt x="386962" y="81200"/>
                </a:cubicBezTo>
                <a:cubicBezTo>
                  <a:pt x="390217" y="80904"/>
                  <a:pt x="393250" y="80756"/>
                  <a:pt x="396135" y="80756"/>
                </a:cubicBezTo>
                <a:cubicBezTo>
                  <a:pt x="406715" y="80756"/>
                  <a:pt x="414926" y="82679"/>
                  <a:pt x="419809" y="86230"/>
                </a:cubicBezTo>
                <a:cubicBezTo>
                  <a:pt x="422398" y="88154"/>
                  <a:pt x="425357" y="91335"/>
                  <a:pt x="425357" y="99029"/>
                </a:cubicBezTo>
                <a:cubicBezTo>
                  <a:pt x="425357" y="115231"/>
                  <a:pt x="412115" y="140754"/>
                  <a:pt x="389033" y="169089"/>
                </a:cubicBezTo>
                <a:cubicBezTo>
                  <a:pt x="378750" y="181739"/>
                  <a:pt x="366691" y="194686"/>
                  <a:pt x="353300" y="207707"/>
                </a:cubicBezTo>
                <a:cubicBezTo>
                  <a:pt x="346790" y="201862"/>
                  <a:pt x="339984" y="196018"/>
                  <a:pt x="333030" y="190247"/>
                </a:cubicBezTo>
                <a:cubicBezTo>
                  <a:pt x="330662" y="157844"/>
                  <a:pt x="325114" y="127290"/>
                  <a:pt x="316680" y="100287"/>
                </a:cubicBezTo>
                <a:cubicBezTo>
                  <a:pt x="319713" y="99103"/>
                  <a:pt x="322820" y="97919"/>
                  <a:pt x="325854" y="96736"/>
                </a:cubicBezTo>
                <a:close/>
                <a:moveTo>
                  <a:pt x="285238" y="265337"/>
                </a:moveTo>
                <a:cubicBezTo>
                  <a:pt x="265855" y="279838"/>
                  <a:pt x="245954" y="293228"/>
                  <a:pt x="226054" y="305435"/>
                </a:cubicBezTo>
                <a:cubicBezTo>
                  <a:pt x="206227" y="293302"/>
                  <a:pt x="186326" y="279838"/>
                  <a:pt x="166869" y="265337"/>
                </a:cubicBezTo>
                <a:cubicBezTo>
                  <a:pt x="159323" y="259715"/>
                  <a:pt x="152073" y="254092"/>
                  <a:pt x="144971" y="248396"/>
                </a:cubicBezTo>
                <a:cubicBezTo>
                  <a:pt x="144601" y="240998"/>
                  <a:pt x="144453" y="233526"/>
                  <a:pt x="144453" y="225980"/>
                </a:cubicBezTo>
                <a:cubicBezTo>
                  <a:pt x="144453" y="218434"/>
                  <a:pt x="144601" y="210962"/>
                  <a:pt x="144971" y="203564"/>
                </a:cubicBezTo>
                <a:cubicBezTo>
                  <a:pt x="152073" y="197867"/>
                  <a:pt x="159397" y="192245"/>
                  <a:pt x="166869" y="186622"/>
                </a:cubicBezTo>
                <a:cubicBezTo>
                  <a:pt x="186252" y="172122"/>
                  <a:pt x="206153" y="158731"/>
                  <a:pt x="226054" y="146525"/>
                </a:cubicBezTo>
                <a:cubicBezTo>
                  <a:pt x="245880" y="158657"/>
                  <a:pt x="265782" y="172122"/>
                  <a:pt x="285238" y="186622"/>
                </a:cubicBezTo>
                <a:cubicBezTo>
                  <a:pt x="292784" y="192245"/>
                  <a:pt x="300034" y="197867"/>
                  <a:pt x="307137" y="203564"/>
                </a:cubicBezTo>
                <a:cubicBezTo>
                  <a:pt x="307506" y="210962"/>
                  <a:pt x="307654" y="218434"/>
                  <a:pt x="307654" y="225980"/>
                </a:cubicBezTo>
                <a:cubicBezTo>
                  <a:pt x="307654" y="233526"/>
                  <a:pt x="307506" y="240998"/>
                  <a:pt x="307137" y="248396"/>
                </a:cubicBezTo>
                <a:cubicBezTo>
                  <a:pt x="300034" y="254092"/>
                  <a:pt x="292710" y="259715"/>
                  <a:pt x="285238" y="265337"/>
                </a:cubicBezTo>
                <a:close/>
                <a:moveTo>
                  <a:pt x="303955" y="284572"/>
                </a:moveTo>
                <a:cubicBezTo>
                  <a:pt x="301292" y="304621"/>
                  <a:pt x="297297" y="323634"/>
                  <a:pt x="292045" y="341020"/>
                </a:cubicBezTo>
                <a:cubicBezTo>
                  <a:pt x="278950" y="334953"/>
                  <a:pt x="265559" y="328073"/>
                  <a:pt x="252021" y="320601"/>
                </a:cubicBezTo>
                <a:cubicBezTo>
                  <a:pt x="268519" y="310096"/>
                  <a:pt x="285016" y="298703"/>
                  <a:pt x="301144" y="286718"/>
                </a:cubicBezTo>
                <a:cubicBezTo>
                  <a:pt x="302106" y="285978"/>
                  <a:pt x="302994" y="285312"/>
                  <a:pt x="303955" y="284572"/>
                </a:cubicBezTo>
                <a:close/>
                <a:moveTo>
                  <a:pt x="200087" y="320601"/>
                </a:moveTo>
                <a:cubicBezTo>
                  <a:pt x="186548" y="328147"/>
                  <a:pt x="173158" y="334953"/>
                  <a:pt x="160063" y="341020"/>
                </a:cubicBezTo>
                <a:cubicBezTo>
                  <a:pt x="154811" y="323708"/>
                  <a:pt x="150815" y="304695"/>
                  <a:pt x="148152" y="284572"/>
                </a:cubicBezTo>
                <a:cubicBezTo>
                  <a:pt x="149114" y="285238"/>
                  <a:pt x="150002" y="285978"/>
                  <a:pt x="150963" y="286644"/>
                </a:cubicBezTo>
                <a:cubicBezTo>
                  <a:pt x="167091" y="298703"/>
                  <a:pt x="183515" y="310096"/>
                  <a:pt x="200087" y="320601"/>
                </a:cubicBezTo>
                <a:close/>
                <a:moveTo>
                  <a:pt x="148152" y="167387"/>
                </a:moveTo>
                <a:cubicBezTo>
                  <a:pt x="150815" y="147338"/>
                  <a:pt x="154811" y="128325"/>
                  <a:pt x="160063" y="110940"/>
                </a:cubicBezTo>
                <a:cubicBezTo>
                  <a:pt x="173158" y="117006"/>
                  <a:pt x="186548" y="123887"/>
                  <a:pt x="200087" y="131359"/>
                </a:cubicBezTo>
                <a:cubicBezTo>
                  <a:pt x="183589" y="141864"/>
                  <a:pt x="167091" y="153257"/>
                  <a:pt x="150963" y="165242"/>
                </a:cubicBezTo>
                <a:cubicBezTo>
                  <a:pt x="150002" y="165981"/>
                  <a:pt x="149114" y="166647"/>
                  <a:pt x="148152" y="167387"/>
                </a:cubicBezTo>
                <a:close/>
                <a:moveTo>
                  <a:pt x="252021" y="131359"/>
                </a:moveTo>
                <a:cubicBezTo>
                  <a:pt x="265559" y="123812"/>
                  <a:pt x="278950" y="117006"/>
                  <a:pt x="292045" y="110940"/>
                </a:cubicBezTo>
                <a:cubicBezTo>
                  <a:pt x="297297" y="128251"/>
                  <a:pt x="301292" y="147264"/>
                  <a:pt x="303955" y="167387"/>
                </a:cubicBezTo>
                <a:cubicBezTo>
                  <a:pt x="302994" y="166721"/>
                  <a:pt x="302106" y="165981"/>
                  <a:pt x="301144" y="165316"/>
                </a:cubicBezTo>
                <a:cubicBezTo>
                  <a:pt x="285016" y="153257"/>
                  <a:pt x="268593" y="141864"/>
                  <a:pt x="252021" y="131359"/>
                </a:cubicBezTo>
                <a:close/>
                <a:moveTo>
                  <a:pt x="171086" y="81052"/>
                </a:moveTo>
                <a:cubicBezTo>
                  <a:pt x="186548" y="46503"/>
                  <a:pt x="206523" y="26676"/>
                  <a:pt x="226054" y="26676"/>
                </a:cubicBezTo>
                <a:cubicBezTo>
                  <a:pt x="245585" y="26676"/>
                  <a:pt x="265559" y="46503"/>
                  <a:pt x="281021" y="81052"/>
                </a:cubicBezTo>
                <a:cubicBezTo>
                  <a:pt x="281687" y="82605"/>
                  <a:pt x="282353" y="84159"/>
                  <a:pt x="283093" y="85787"/>
                </a:cubicBezTo>
                <a:cubicBezTo>
                  <a:pt x="264450" y="94294"/>
                  <a:pt x="245363" y="104282"/>
                  <a:pt x="226054" y="115527"/>
                </a:cubicBezTo>
                <a:cubicBezTo>
                  <a:pt x="206819" y="104282"/>
                  <a:pt x="187658" y="94294"/>
                  <a:pt x="169015" y="85787"/>
                </a:cubicBezTo>
                <a:cubicBezTo>
                  <a:pt x="169680" y="84159"/>
                  <a:pt x="170420" y="82605"/>
                  <a:pt x="171086" y="81052"/>
                </a:cubicBezTo>
                <a:close/>
                <a:moveTo>
                  <a:pt x="63075" y="169163"/>
                </a:moveTo>
                <a:cubicBezTo>
                  <a:pt x="39993" y="140828"/>
                  <a:pt x="26750" y="115305"/>
                  <a:pt x="26750" y="99103"/>
                </a:cubicBezTo>
                <a:cubicBezTo>
                  <a:pt x="26750" y="91409"/>
                  <a:pt x="29709" y="88228"/>
                  <a:pt x="32299" y="86304"/>
                </a:cubicBezTo>
                <a:cubicBezTo>
                  <a:pt x="38513" y="81718"/>
                  <a:pt x="50128" y="79868"/>
                  <a:pt x="65146" y="81200"/>
                </a:cubicBezTo>
                <a:cubicBezTo>
                  <a:pt x="81866" y="82679"/>
                  <a:pt x="103024" y="88080"/>
                  <a:pt x="126254" y="96736"/>
                </a:cubicBezTo>
                <a:cubicBezTo>
                  <a:pt x="129287" y="97845"/>
                  <a:pt x="132394" y="99029"/>
                  <a:pt x="135502" y="100287"/>
                </a:cubicBezTo>
                <a:cubicBezTo>
                  <a:pt x="127068" y="127290"/>
                  <a:pt x="121519" y="157918"/>
                  <a:pt x="119152" y="190247"/>
                </a:cubicBezTo>
                <a:cubicBezTo>
                  <a:pt x="112124" y="196018"/>
                  <a:pt x="105391" y="201862"/>
                  <a:pt x="98881" y="207707"/>
                </a:cubicBezTo>
                <a:cubicBezTo>
                  <a:pt x="85343" y="194760"/>
                  <a:pt x="73358" y="181813"/>
                  <a:pt x="63075" y="169163"/>
                </a:cubicBezTo>
                <a:close/>
                <a:moveTo>
                  <a:pt x="126254" y="355224"/>
                </a:moveTo>
                <a:cubicBezTo>
                  <a:pt x="103024" y="363879"/>
                  <a:pt x="81866" y="369280"/>
                  <a:pt x="65146" y="370760"/>
                </a:cubicBezTo>
                <a:cubicBezTo>
                  <a:pt x="50128" y="372091"/>
                  <a:pt x="38513" y="370316"/>
                  <a:pt x="32299" y="365655"/>
                </a:cubicBezTo>
                <a:cubicBezTo>
                  <a:pt x="29709" y="363732"/>
                  <a:pt x="26750" y="360550"/>
                  <a:pt x="26750" y="352856"/>
                </a:cubicBezTo>
                <a:cubicBezTo>
                  <a:pt x="26750" y="336655"/>
                  <a:pt x="39993" y="311131"/>
                  <a:pt x="63075" y="282797"/>
                </a:cubicBezTo>
                <a:cubicBezTo>
                  <a:pt x="73358" y="270146"/>
                  <a:pt x="85417" y="257199"/>
                  <a:pt x="98807" y="244179"/>
                </a:cubicBezTo>
                <a:cubicBezTo>
                  <a:pt x="105317" y="250023"/>
                  <a:pt x="112124" y="255868"/>
                  <a:pt x="119078" y="261638"/>
                </a:cubicBezTo>
                <a:cubicBezTo>
                  <a:pt x="121445" y="294042"/>
                  <a:pt x="126994" y="324596"/>
                  <a:pt x="135428" y="351599"/>
                </a:cubicBezTo>
                <a:cubicBezTo>
                  <a:pt x="132394" y="352856"/>
                  <a:pt x="129287" y="354040"/>
                  <a:pt x="126254" y="355224"/>
                </a:cubicBezTo>
                <a:close/>
                <a:moveTo>
                  <a:pt x="281021" y="370908"/>
                </a:moveTo>
                <a:cubicBezTo>
                  <a:pt x="265559" y="405457"/>
                  <a:pt x="245585" y="425283"/>
                  <a:pt x="226054" y="425283"/>
                </a:cubicBezTo>
                <a:cubicBezTo>
                  <a:pt x="206523" y="425283"/>
                  <a:pt x="186548" y="405457"/>
                  <a:pt x="171086" y="370908"/>
                </a:cubicBezTo>
                <a:cubicBezTo>
                  <a:pt x="170420" y="369354"/>
                  <a:pt x="169754" y="367800"/>
                  <a:pt x="169015" y="366173"/>
                </a:cubicBezTo>
                <a:cubicBezTo>
                  <a:pt x="187658" y="357665"/>
                  <a:pt x="206745" y="347678"/>
                  <a:pt x="226054" y="336433"/>
                </a:cubicBezTo>
                <a:cubicBezTo>
                  <a:pt x="245289" y="347678"/>
                  <a:pt x="264450" y="357665"/>
                  <a:pt x="283093" y="366173"/>
                </a:cubicBezTo>
                <a:cubicBezTo>
                  <a:pt x="282427" y="367800"/>
                  <a:pt x="281687" y="369354"/>
                  <a:pt x="281021" y="370908"/>
                </a:cubicBezTo>
                <a:close/>
                <a:moveTo>
                  <a:pt x="419809" y="365655"/>
                </a:moveTo>
                <a:cubicBezTo>
                  <a:pt x="413595" y="370242"/>
                  <a:pt x="401979" y="372091"/>
                  <a:pt x="386962" y="370760"/>
                </a:cubicBezTo>
                <a:cubicBezTo>
                  <a:pt x="370242" y="369280"/>
                  <a:pt x="349083" y="363879"/>
                  <a:pt x="325854" y="355224"/>
                </a:cubicBezTo>
                <a:cubicBezTo>
                  <a:pt x="322820" y="354114"/>
                  <a:pt x="319713" y="352930"/>
                  <a:pt x="316606" y="351673"/>
                </a:cubicBezTo>
                <a:cubicBezTo>
                  <a:pt x="325040" y="324670"/>
                  <a:pt x="330588" y="294042"/>
                  <a:pt x="332956" y="261712"/>
                </a:cubicBezTo>
                <a:cubicBezTo>
                  <a:pt x="339984" y="255942"/>
                  <a:pt x="346716" y="250097"/>
                  <a:pt x="353226" y="244253"/>
                </a:cubicBezTo>
                <a:cubicBezTo>
                  <a:pt x="366617" y="257274"/>
                  <a:pt x="378676" y="270220"/>
                  <a:pt x="388959" y="282871"/>
                </a:cubicBezTo>
                <a:cubicBezTo>
                  <a:pt x="412041" y="311205"/>
                  <a:pt x="425283" y="336729"/>
                  <a:pt x="425283" y="352930"/>
                </a:cubicBezTo>
                <a:cubicBezTo>
                  <a:pt x="425357" y="360550"/>
                  <a:pt x="422398" y="363732"/>
                  <a:pt x="419809" y="36565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4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00F3CBF-DECF-C942-8990-DCA23104B2BB}"/>
              </a:ext>
            </a:extLst>
          </p:cNvPr>
          <p:cNvSpPr/>
          <p:nvPr/>
        </p:nvSpPr>
        <p:spPr>
          <a:xfrm>
            <a:off x="14112109" y="9228298"/>
            <a:ext cx="962462" cy="962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  <a:endParaRPr lang="en-ID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9599461-AAE6-DF4B-84A1-A19FA7B24ADF}"/>
              </a:ext>
            </a:extLst>
          </p:cNvPr>
          <p:cNvSpPr/>
          <p:nvPr/>
        </p:nvSpPr>
        <p:spPr>
          <a:xfrm>
            <a:off x="9136944" y="6056820"/>
            <a:ext cx="962462" cy="9624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</a:t>
            </a:r>
            <a:endParaRPr lang="en-ID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DCA807D-B6BB-354F-A785-AD4EE55C7EC5}"/>
              </a:ext>
            </a:extLst>
          </p:cNvPr>
          <p:cNvSpPr/>
          <p:nvPr/>
        </p:nvSpPr>
        <p:spPr>
          <a:xfrm>
            <a:off x="14263046" y="6127240"/>
            <a:ext cx="962462" cy="9624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  <a:endParaRPr lang="en-ID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0FB63AC-A5F3-D943-9FAB-A23F3D988410}"/>
              </a:ext>
            </a:extLst>
          </p:cNvPr>
          <p:cNvSpPr/>
          <p:nvPr/>
        </p:nvSpPr>
        <p:spPr>
          <a:xfrm>
            <a:off x="9326729" y="8517610"/>
            <a:ext cx="962462" cy="9624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4</a:t>
            </a:r>
            <a:endParaRPr lang="en-ID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5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0974" y="1022190"/>
            <a:ext cx="11275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F5AA321-D8AD-924C-BB3B-1D0EE03ADC2D}"/>
              </a:ext>
            </a:extLst>
          </p:cNvPr>
          <p:cNvGrpSpPr/>
          <p:nvPr/>
        </p:nvGrpSpPr>
        <p:grpSpPr>
          <a:xfrm>
            <a:off x="10285296" y="5042906"/>
            <a:ext cx="11308231" cy="1648188"/>
            <a:chOff x="1952689" y="4656435"/>
            <a:chExt cx="11308231" cy="164818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4B25E7F-9064-0942-A6AB-6936575F5B9B}"/>
                </a:ext>
              </a:extLst>
            </p:cNvPr>
            <p:cNvSpPr txBox="1"/>
            <p:nvPr/>
          </p:nvSpPr>
          <p:spPr>
            <a:xfrm>
              <a:off x="1952689" y="5305503"/>
              <a:ext cx="11308231" cy="999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advice, promotions only work as well. To get your company’s name out there.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D939596-1330-6C47-9C83-5F5C128DF69C}"/>
                </a:ext>
              </a:extLst>
            </p:cNvPr>
            <p:cNvSpPr/>
            <p:nvPr/>
          </p:nvSpPr>
          <p:spPr>
            <a:xfrm>
              <a:off x="1952690" y="4656435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Idea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0522921-42D4-8F42-9F87-E1D87F796AAD}"/>
              </a:ext>
            </a:extLst>
          </p:cNvPr>
          <p:cNvGrpSpPr/>
          <p:nvPr/>
        </p:nvGrpSpPr>
        <p:grpSpPr>
          <a:xfrm>
            <a:off x="10285296" y="7485491"/>
            <a:ext cx="11308231" cy="1648188"/>
            <a:chOff x="1952689" y="4656435"/>
            <a:chExt cx="11308231" cy="1648188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B716135-81B3-6844-8D3E-1DE2845EBB7B}"/>
                </a:ext>
              </a:extLst>
            </p:cNvPr>
            <p:cNvSpPr txBox="1"/>
            <p:nvPr/>
          </p:nvSpPr>
          <p:spPr>
            <a:xfrm>
              <a:off x="1952689" y="5305503"/>
              <a:ext cx="11308231" cy="999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advice, promotions only work as well. To get your company’s name out there.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7CA1B9F-8810-034C-992C-E5E9B8965A8E}"/>
                </a:ext>
              </a:extLst>
            </p:cNvPr>
            <p:cNvSpPr/>
            <p:nvPr/>
          </p:nvSpPr>
          <p:spPr>
            <a:xfrm>
              <a:off x="1952690" y="4656435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Success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963C375-A14C-0B46-ACF9-D8B61277D032}"/>
              </a:ext>
            </a:extLst>
          </p:cNvPr>
          <p:cNvGrpSpPr/>
          <p:nvPr/>
        </p:nvGrpSpPr>
        <p:grpSpPr>
          <a:xfrm>
            <a:off x="10285296" y="9928077"/>
            <a:ext cx="11308231" cy="1648188"/>
            <a:chOff x="1952689" y="4656435"/>
            <a:chExt cx="11308231" cy="1648188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80FCCBE-A355-D140-BBBF-5C3E5F4A6E79}"/>
                </a:ext>
              </a:extLst>
            </p:cNvPr>
            <p:cNvSpPr txBox="1"/>
            <p:nvPr/>
          </p:nvSpPr>
          <p:spPr>
            <a:xfrm>
              <a:off x="1952689" y="5305503"/>
              <a:ext cx="11308231" cy="999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advice, promotions only work as well. To get your company’s name out there.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3D8109E-DCE5-1247-B8F9-B43919748BE3}"/>
                </a:ext>
              </a:extLst>
            </p:cNvPr>
            <p:cNvSpPr/>
            <p:nvPr/>
          </p:nvSpPr>
          <p:spPr>
            <a:xfrm>
              <a:off x="1952690" y="4656435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Research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45FD8447-8670-684A-868F-EEEEDC8C8AC4}"/>
              </a:ext>
            </a:extLst>
          </p:cNvPr>
          <p:cNvSpPr/>
          <p:nvPr/>
        </p:nvSpPr>
        <p:spPr>
          <a:xfrm>
            <a:off x="9049688" y="4884840"/>
            <a:ext cx="962462" cy="9624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</a:t>
            </a:r>
            <a:endParaRPr lang="en-ID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36E44C4-6FE0-1249-BD26-DBD0A348592E}"/>
              </a:ext>
            </a:extLst>
          </p:cNvPr>
          <p:cNvSpPr/>
          <p:nvPr/>
        </p:nvSpPr>
        <p:spPr>
          <a:xfrm>
            <a:off x="9049688" y="7327425"/>
            <a:ext cx="962462" cy="9624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  <a:endParaRPr lang="en-ID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4F8FF4D-0AF8-1345-B2DB-C2B8E45E75A6}"/>
              </a:ext>
            </a:extLst>
          </p:cNvPr>
          <p:cNvSpPr/>
          <p:nvPr/>
        </p:nvSpPr>
        <p:spPr>
          <a:xfrm>
            <a:off x="9049688" y="9770010"/>
            <a:ext cx="962462" cy="9624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  <a:endParaRPr lang="en-ID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3" name="Freeform 1">
            <a:extLst>
              <a:ext uri="{FF2B5EF4-FFF2-40B4-BE49-F238E27FC236}">
                <a16:creationId xmlns:a16="http://schemas.microsoft.com/office/drawing/2014/main" id="{A4BCBF81-9AE7-154E-999A-E2F7F8743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141" y="4849017"/>
            <a:ext cx="2986579" cy="4255540"/>
          </a:xfrm>
          <a:custGeom>
            <a:avLst/>
            <a:gdLst>
              <a:gd name="T0" fmla="*/ 697049 w 3935"/>
              <a:gd name="T1" fmla="*/ 6482 h 5603"/>
              <a:gd name="T2" fmla="*/ 697049 w 3935"/>
              <a:gd name="T3" fmla="*/ 6482 h 5603"/>
              <a:gd name="T4" fmla="*/ 0 w 3935"/>
              <a:gd name="T5" fmla="*/ 697899 h 5603"/>
              <a:gd name="T6" fmla="*/ 0 w 3935"/>
              <a:gd name="T7" fmla="*/ 716624 h 5603"/>
              <a:gd name="T8" fmla="*/ 106519 w 3935"/>
              <a:gd name="T9" fmla="*/ 1069895 h 5603"/>
              <a:gd name="T10" fmla="*/ 174892 w 3935"/>
              <a:gd name="T11" fmla="*/ 1182610 h 5603"/>
              <a:gd name="T12" fmla="*/ 381092 w 3935"/>
              <a:gd name="T13" fmla="*/ 1504911 h 5603"/>
              <a:gd name="T14" fmla="*/ 706406 w 3935"/>
              <a:gd name="T15" fmla="*/ 2017352 h 5603"/>
              <a:gd name="T16" fmla="*/ 1031359 w 3935"/>
              <a:gd name="T17" fmla="*/ 1504911 h 5603"/>
              <a:gd name="T18" fmla="*/ 1237559 w 3935"/>
              <a:gd name="T19" fmla="*/ 1182610 h 5603"/>
              <a:gd name="T20" fmla="*/ 1356673 w 3935"/>
              <a:gd name="T21" fmla="*/ 994992 h 5603"/>
              <a:gd name="T22" fmla="*/ 1356673 w 3935"/>
              <a:gd name="T23" fmla="*/ 994992 h 5603"/>
              <a:gd name="T24" fmla="*/ 1415690 w 3935"/>
              <a:gd name="T25" fmla="*/ 713383 h 5603"/>
              <a:gd name="T26" fmla="*/ 697049 w 3935"/>
              <a:gd name="T27" fmla="*/ 6482 h 560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935" h="5603">
                <a:moveTo>
                  <a:pt x="1937" y="18"/>
                </a:moveTo>
                <a:lnTo>
                  <a:pt x="1937" y="18"/>
                </a:lnTo>
                <a:cubicBezTo>
                  <a:pt x="885" y="27"/>
                  <a:pt x="18" y="886"/>
                  <a:pt x="0" y="1938"/>
                </a:cubicBezTo>
                <a:cubicBezTo>
                  <a:pt x="0" y="1955"/>
                  <a:pt x="0" y="1972"/>
                  <a:pt x="0" y="1990"/>
                </a:cubicBezTo>
                <a:cubicBezTo>
                  <a:pt x="0" y="2337"/>
                  <a:pt x="104" y="2676"/>
                  <a:pt x="296" y="2971"/>
                </a:cubicBezTo>
                <a:cubicBezTo>
                  <a:pt x="486" y="3284"/>
                  <a:pt x="486" y="3284"/>
                  <a:pt x="486" y="3284"/>
                </a:cubicBezTo>
                <a:cubicBezTo>
                  <a:pt x="1059" y="4179"/>
                  <a:pt x="1059" y="4179"/>
                  <a:pt x="1059" y="4179"/>
                </a:cubicBezTo>
                <a:cubicBezTo>
                  <a:pt x="1963" y="5602"/>
                  <a:pt x="1963" y="5602"/>
                  <a:pt x="1963" y="5602"/>
                </a:cubicBezTo>
                <a:cubicBezTo>
                  <a:pt x="2866" y="4179"/>
                  <a:pt x="2866" y="4179"/>
                  <a:pt x="2866" y="4179"/>
                </a:cubicBezTo>
                <a:cubicBezTo>
                  <a:pt x="3439" y="3284"/>
                  <a:pt x="3439" y="3284"/>
                  <a:pt x="3439" y="3284"/>
                </a:cubicBezTo>
                <a:cubicBezTo>
                  <a:pt x="3770" y="2763"/>
                  <a:pt x="3770" y="2763"/>
                  <a:pt x="3770" y="2763"/>
                </a:cubicBezTo>
                <a:cubicBezTo>
                  <a:pt x="3874" y="2528"/>
                  <a:pt x="3934" y="2259"/>
                  <a:pt x="3934" y="1981"/>
                </a:cubicBezTo>
                <a:cubicBezTo>
                  <a:pt x="3934" y="886"/>
                  <a:pt x="3031" y="0"/>
                  <a:pt x="1937" y="18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2">
            <a:extLst>
              <a:ext uri="{FF2B5EF4-FFF2-40B4-BE49-F238E27FC236}">
                <a16:creationId xmlns:a16="http://schemas.microsoft.com/office/drawing/2014/main" id="{5C924426-F4E1-B54A-8969-DB9FAFFB6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926" y="6640294"/>
            <a:ext cx="2929659" cy="2467612"/>
          </a:xfrm>
          <a:custGeom>
            <a:avLst/>
            <a:gdLst>
              <a:gd name="T0" fmla="*/ 90755 w 3857"/>
              <a:gd name="T1" fmla="*/ 221894 h 3248"/>
              <a:gd name="T2" fmla="*/ 90755 w 3857"/>
              <a:gd name="T3" fmla="*/ 221894 h 3248"/>
              <a:gd name="T4" fmla="*/ 162423 w 3857"/>
              <a:gd name="T5" fmla="*/ 334643 h 3248"/>
              <a:gd name="T6" fmla="*/ 368784 w 3857"/>
              <a:gd name="T7" fmla="*/ 657038 h 3248"/>
              <a:gd name="T8" fmla="*/ 694351 w 3857"/>
              <a:gd name="T9" fmla="*/ 1169628 h 3248"/>
              <a:gd name="T10" fmla="*/ 1019558 w 3857"/>
              <a:gd name="T11" fmla="*/ 657038 h 3248"/>
              <a:gd name="T12" fmla="*/ 1225918 w 3857"/>
              <a:gd name="T13" fmla="*/ 334643 h 3248"/>
              <a:gd name="T14" fmla="*/ 1345125 w 3857"/>
              <a:gd name="T15" fmla="*/ 146969 h 3248"/>
              <a:gd name="T16" fmla="*/ 1345125 w 3857"/>
              <a:gd name="T17" fmla="*/ 146969 h 3248"/>
              <a:gd name="T18" fmla="*/ 1388702 w 3857"/>
              <a:gd name="T19" fmla="*/ 0 h 3248"/>
              <a:gd name="T20" fmla="*/ 0 w 3857"/>
              <a:gd name="T21" fmla="*/ 0 h 3248"/>
              <a:gd name="T22" fmla="*/ 90755 w 3857"/>
              <a:gd name="T23" fmla="*/ 221894 h 3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857" h="3248">
                <a:moveTo>
                  <a:pt x="252" y="616"/>
                </a:moveTo>
                <a:lnTo>
                  <a:pt x="252" y="616"/>
                </a:lnTo>
                <a:cubicBezTo>
                  <a:pt x="451" y="929"/>
                  <a:pt x="451" y="929"/>
                  <a:pt x="451" y="929"/>
                </a:cubicBezTo>
                <a:cubicBezTo>
                  <a:pt x="1024" y="1824"/>
                  <a:pt x="1024" y="1824"/>
                  <a:pt x="1024" y="1824"/>
                </a:cubicBezTo>
                <a:cubicBezTo>
                  <a:pt x="1928" y="3247"/>
                  <a:pt x="1928" y="3247"/>
                  <a:pt x="1928" y="3247"/>
                </a:cubicBezTo>
                <a:cubicBezTo>
                  <a:pt x="2831" y="1824"/>
                  <a:pt x="2831" y="1824"/>
                  <a:pt x="2831" y="1824"/>
                </a:cubicBezTo>
                <a:cubicBezTo>
                  <a:pt x="3404" y="929"/>
                  <a:pt x="3404" y="929"/>
                  <a:pt x="3404" y="929"/>
                </a:cubicBezTo>
                <a:cubicBezTo>
                  <a:pt x="3735" y="408"/>
                  <a:pt x="3735" y="408"/>
                  <a:pt x="3735" y="408"/>
                </a:cubicBezTo>
                <a:cubicBezTo>
                  <a:pt x="3787" y="278"/>
                  <a:pt x="3830" y="139"/>
                  <a:pt x="3856" y="0"/>
                </a:cubicBezTo>
                <a:cubicBezTo>
                  <a:pt x="0" y="0"/>
                  <a:pt x="0" y="0"/>
                  <a:pt x="0" y="0"/>
                </a:cubicBezTo>
                <a:cubicBezTo>
                  <a:pt x="44" y="217"/>
                  <a:pt x="130" y="425"/>
                  <a:pt x="252" y="6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51">
            <a:extLst>
              <a:ext uri="{FF2B5EF4-FFF2-40B4-BE49-F238E27FC236}">
                <a16:creationId xmlns:a16="http://schemas.microsoft.com/office/drawing/2014/main" id="{901DDC04-CD6C-C540-B230-364FB3BC2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639" y="4376922"/>
            <a:ext cx="950884" cy="910706"/>
          </a:xfrm>
          <a:custGeom>
            <a:avLst/>
            <a:gdLst>
              <a:gd name="T0" fmla="*/ 450490 w 1252"/>
              <a:gd name="T1" fmla="*/ 431440 h 1200"/>
              <a:gd name="T2" fmla="*/ 0 w 1252"/>
              <a:gd name="T3" fmla="*/ 431440 h 1200"/>
              <a:gd name="T4" fmla="*/ 0 w 1252"/>
              <a:gd name="T5" fmla="*/ 0 h 1200"/>
              <a:gd name="T6" fmla="*/ 450490 w 1252"/>
              <a:gd name="T7" fmla="*/ 0 h 1200"/>
              <a:gd name="T8" fmla="*/ 450490 w 1252"/>
              <a:gd name="T9" fmla="*/ 431440 h 1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2" h="1200">
                <a:moveTo>
                  <a:pt x="1251" y="1199"/>
                </a:moveTo>
                <a:lnTo>
                  <a:pt x="0" y="1199"/>
                </a:lnTo>
                <a:lnTo>
                  <a:pt x="0" y="0"/>
                </a:lnTo>
                <a:lnTo>
                  <a:pt x="1251" y="0"/>
                </a:lnTo>
                <a:lnTo>
                  <a:pt x="1251" y="1199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52">
            <a:extLst>
              <a:ext uri="{FF2B5EF4-FFF2-40B4-BE49-F238E27FC236}">
                <a16:creationId xmlns:a16="http://schemas.microsoft.com/office/drawing/2014/main" id="{81E13C65-0860-FF4B-983D-0AD80035E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150" y="4289870"/>
            <a:ext cx="1175211" cy="137277"/>
          </a:xfrm>
          <a:custGeom>
            <a:avLst/>
            <a:gdLst>
              <a:gd name="T0" fmla="*/ 522274 w 1547"/>
              <a:gd name="T1" fmla="*/ 64732 h 183"/>
              <a:gd name="T2" fmla="*/ 522274 w 1547"/>
              <a:gd name="T3" fmla="*/ 64732 h 183"/>
              <a:gd name="T4" fmla="*/ 34218 w 1547"/>
              <a:gd name="T5" fmla="*/ 64732 h 183"/>
              <a:gd name="T6" fmla="*/ 0 w 1547"/>
              <a:gd name="T7" fmla="*/ 30943 h 183"/>
              <a:gd name="T8" fmla="*/ 0 w 1547"/>
              <a:gd name="T9" fmla="*/ 30943 h 183"/>
              <a:gd name="T10" fmla="*/ 34218 w 1547"/>
              <a:gd name="T11" fmla="*/ 0 h 183"/>
              <a:gd name="T12" fmla="*/ 522274 w 1547"/>
              <a:gd name="T13" fmla="*/ 0 h 183"/>
              <a:gd name="T14" fmla="*/ 556852 w 1547"/>
              <a:gd name="T15" fmla="*/ 30943 h 183"/>
              <a:gd name="T16" fmla="*/ 556852 w 1547"/>
              <a:gd name="T17" fmla="*/ 30943 h 183"/>
              <a:gd name="T18" fmla="*/ 522274 w 1547"/>
              <a:gd name="T19" fmla="*/ 64732 h 1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47" h="183">
                <a:moveTo>
                  <a:pt x="1450" y="182"/>
                </a:moveTo>
                <a:lnTo>
                  <a:pt x="1450" y="182"/>
                </a:lnTo>
                <a:cubicBezTo>
                  <a:pt x="95" y="182"/>
                  <a:pt x="95" y="182"/>
                  <a:pt x="95" y="182"/>
                </a:cubicBezTo>
                <a:cubicBezTo>
                  <a:pt x="43" y="182"/>
                  <a:pt x="0" y="139"/>
                  <a:pt x="0" y="87"/>
                </a:cubicBezTo>
                <a:cubicBezTo>
                  <a:pt x="0" y="35"/>
                  <a:pt x="43" y="0"/>
                  <a:pt x="95" y="0"/>
                </a:cubicBezTo>
                <a:cubicBezTo>
                  <a:pt x="1450" y="0"/>
                  <a:pt x="1450" y="0"/>
                  <a:pt x="1450" y="0"/>
                </a:cubicBezTo>
                <a:cubicBezTo>
                  <a:pt x="1502" y="0"/>
                  <a:pt x="1546" y="35"/>
                  <a:pt x="1546" y="87"/>
                </a:cubicBezTo>
                <a:cubicBezTo>
                  <a:pt x="1546" y="139"/>
                  <a:pt x="1502" y="182"/>
                  <a:pt x="1450" y="182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55">
            <a:extLst>
              <a:ext uri="{FF2B5EF4-FFF2-40B4-BE49-F238E27FC236}">
                <a16:creationId xmlns:a16="http://schemas.microsoft.com/office/drawing/2014/main" id="{6C400BA5-22B1-974C-AB81-739C4B2B4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227" y="8675990"/>
            <a:ext cx="522317" cy="2085919"/>
          </a:xfrm>
          <a:custGeom>
            <a:avLst/>
            <a:gdLst>
              <a:gd name="T0" fmla="*/ 247290 w 687"/>
              <a:gd name="T1" fmla="*/ 988653 h 2746"/>
              <a:gd name="T2" fmla="*/ 0 w 687"/>
              <a:gd name="T3" fmla="*/ 816494 h 2746"/>
              <a:gd name="T4" fmla="*/ 0 w 687"/>
              <a:gd name="T5" fmla="*/ 0 h 2746"/>
              <a:gd name="T6" fmla="*/ 247290 w 687"/>
              <a:gd name="T7" fmla="*/ 0 h 2746"/>
              <a:gd name="T8" fmla="*/ 247290 w 687"/>
              <a:gd name="T9" fmla="*/ 988653 h 27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7" h="2746">
                <a:moveTo>
                  <a:pt x="686" y="2745"/>
                </a:moveTo>
                <a:lnTo>
                  <a:pt x="0" y="2267"/>
                </a:lnTo>
                <a:lnTo>
                  <a:pt x="0" y="0"/>
                </a:lnTo>
                <a:lnTo>
                  <a:pt x="686" y="0"/>
                </a:lnTo>
                <a:lnTo>
                  <a:pt x="686" y="2745"/>
                </a:lnTo>
              </a:path>
            </a:pathLst>
          </a:custGeom>
          <a:solidFill>
            <a:srgbClr val="E6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56">
            <a:extLst>
              <a:ext uri="{FF2B5EF4-FFF2-40B4-BE49-F238E27FC236}">
                <a16:creationId xmlns:a16="http://schemas.microsoft.com/office/drawing/2014/main" id="{C2FB5EFF-C2EB-D64B-90CB-10111112C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227" y="8675990"/>
            <a:ext cx="522317" cy="2085919"/>
          </a:xfrm>
          <a:custGeom>
            <a:avLst/>
            <a:gdLst>
              <a:gd name="T0" fmla="*/ 206555 w 687"/>
              <a:gd name="T1" fmla="*/ 43580 h 2746"/>
              <a:gd name="T2" fmla="*/ 206555 w 687"/>
              <a:gd name="T3" fmla="*/ 910497 h 2746"/>
              <a:gd name="T4" fmla="*/ 40374 w 687"/>
              <a:gd name="T5" fmla="*/ 794524 h 2746"/>
              <a:gd name="T6" fmla="*/ 40374 w 687"/>
              <a:gd name="T7" fmla="*/ 43580 h 2746"/>
              <a:gd name="T8" fmla="*/ 206555 w 687"/>
              <a:gd name="T9" fmla="*/ 43580 h 2746"/>
              <a:gd name="T10" fmla="*/ 247290 w 687"/>
              <a:gd name="T11" fmla="*/ 0 h 2746"/>
              <a:gd name="T12" fmla="*/ 0 w 687"/>
              <a:gd name="T13" fmla="*/ 0 h 2746"/>
              <a:gd name="T14" fmla="*/ 0 w 687"/>
              <a:gd name="T15" fmla="*/ 816494 h 2746"/>
              <a:gd name="T16" fmla="*/ 247290 w 687"/>
              <a:gd name="T17" fmla="*/ 988653 h 2746"/>
              <a:gd name="T18" fmla="*/ 247290 w 687"/>
              <a:gd name="T19" fmla="*/ 0 h 27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87" h="2746">
                <a:moveTo>
                  <a:pt x="573" y="121"/>
                </a:moveTo>
                <a:lnTo>
                  <a:pt x="573" y="2528"/>
                </a:lnTo>
                <a:lnTo>
                  <a:pt x="112" y="2206"/>
                </a:lnTo>
                <a:lnTo>
                  <a:pt x="112" y="121"/>
                </a:lnTo>
                <a:lnTo>
                  <a:pt x="573" y="121"/>
                </a:lnTo>
                <a:close/>
                <a:moveTo>
                  <a:pt x="686" y="0"/>
                </a:moveTo>
                <a:lnTo>
                  <a:pt x="0" y="0"/>
                </a:lnTo>
                <a:lnTo>
                  <a:pt x="0" y="2267"/>
                </a:lnTo>
                <a:lnTo>
                  <a:pt x="686" y="2745"/>
                </a:lnTo>
                <a:lnTo>
                  <a:pt x="686" y="0"/>
                </a:lnTo>
                <a:close/>
              </a:path>
            </a:pathLst>
          </a:custGeom>
          <a:solidFill>
            <a:srgbClr val="DAF6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57">
            <a:extLst>
              <a:ext uri="{FF2B5EF4-FFF2-40B4-BE49-F238E27FC236}">
                <a16:creationId xmlns:a16="http://schemas.microsoft.com/office/drawing/2014/main" id="{000F9623-B469-CE4C-8571-6E8C91E03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932" y="8766392"/>
            <a:ext cx="351558" cy="1828108"/>
          </a:xfrm>
          <a:custGeom>
            <a:avLst/>
            <a:gdLst>
              <a:gd name="T0" fmla="*/ 166326 w 462"/>
              <a:gd name="T1" fmla="*/ 0 h 2408"/>
              <a:gd name="T2" fmla="*/ 166326 w 462"/>
              <a:gd name="T3" fmla="*/ 866415 h 2408"/>
              <a:gd name="T4" fmla="*/ 0 w 462"/>
              <a:gd name="T5" fmla="*/ 750509 h 2408"/>
              <a:gd name="T6" fmla="*/ 0 w 462"/>
              <a:gd name="T7" fmla="*/ 0 h 2408"/>
              <a:gd name="T8" fmla="*/ 166326 w 462"/>
              <a:gd name="T9" fmla="*/ 0 h 24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2" h="2408">
                <a:moveTo>
                  <a:pt x="461" y="0"/>
                </a:moveTo>
                <a:lnTo>
                  <a:pt x="461" y="2407"/>
                </a:lnTo>
                <a:lnTo>
                  <a:pt x="0" y="2085"/>
                </a:lnTo>
                <a:lnTo>
                  <a:pt x="0" y="0"/>
                </a:lnTo>
                <a:lnTo>
                  <a:pt x="461" y="0"/>
                </a:lnTo>
              </a:path>
            </a:pathLst>
          </a:custGeom>
          <a:solidFill>
            <a:srgbClr val="DAF6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58">
            <a:extLst>
              <a:ext uri="{FF2B5EF4-FFF2-40B4-BE49-F238E27FC236}">
                <a16:creationId xmlns:a16="http://schemas.microsoft.com/office/drawing/2014/main" id="{198FAB5D-B666-BD4A-AB23-D2BAC39DC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227" y="8675990"/>
            <a:ext cx="522317" cy="2085919"/>
          </a:xfrm>
          <a:custGeom>
            <a:avLst/>
            <a:gdLst>
              <a:gd name="T0" fmla="*/ 247290 w 687"/>
              <a:gd name="T1" fmla="*/ 0 h 2746"/>
              <a:gd name="T2" fmla="*/ 0 w 687"/>
              <a:gd name="T3" fmla="*/ 0 h 2746"/>
              <a:gd name="T4" fmla="*/ 0 w 687"/>
              <a:gd name="T5" fmla="*/ 816494 h 2746"/>
              <a:gd name="T6" fmla="*/ 247290 w 687"/>
              <a:gd name="T7" fmla="*/ 988653 h 2746"/>
              <a:gd name="T8" fmla="*/ 247290 w 687"/>
              <a:gd name="T9" fmla="*/ 0 h 27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7" h="2746">
                <a:moveTo>
                  <a:pt x="686" y="0"/>
                </a:moveTo>
                <a:lnTo>
                  <a:pt x="0" y="0"/>
                </a:lnTo>
                <a:lnTo>
                  <a:pt x="0" y="2267"/>
                </a:lnTo>
                <a:lnTo>
                  <a:pt x="686" y="2745"/>
                </a:lnTo>
                <a:lnTo>
                  <a:pt x="686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59">
            <a:extLst>
              <a:ext uri="{FF2B5EF4-FFF2-40B4-BE49-F238E27FC236}">
                <a16:creationId xmlns:a16="http://schemas.microsoft.com/office/drawing/2014/main" id="{65530AD7-895C-3E45-8271-572B31D9E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19" y="8555455"/>
            <a:ext cx="3378318" cy="344864"/>
          </a:xfrm>
          <a:custGeom>
            <a:avLst/>
            <a:gdLst>
              <a:gd name="T0" fmla="*/ 0 w 4448"/>
              <a:gd name="T1" fmla="*/ 0 h 453"/>
              <a:gd name="T2" fmla="*/ 0 w 4448"/>
              <a:gd name="T3" fmla="*/ 0 h 453"/>
              <a:gd name="T4" fmla="*/ 1520042 w 4448"/>
              <a:gd name="T5" fmla="*/ 0 h 453"/>
              <a:gd name="T6" fmla="*/ 1601428 w 4448"/>
              <a:gd name="T7" fmla="*/ 81576 h 453"/>
              <a:gd name="T8" fmla="*/ 1601428 w 4448"/>
              <a:gd name="T9" fmla="*/ 81576 h 453"/>
              <a:gd name="T10" fmla="*/ 1520042 w 4448"/>
              <a:gd name="T11" fmla="*/ 163152 h 453"/>
              <a:gd name="T12" fmla="*/ 0 w 4448"/>
              <a:gd name="T13" fmla="*/ 163152 h 453"/>
              <a:gd name="T14" fmla="*/ 0 w 4448"/>
              <a:gd name="T15" fmla="*/ 0 h 4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48" h="453">
                <a:moveTo>
                  <a:pt x="0" y="0"/>
                </a:moveTo>
                <a:lnTo>
                  <a:pt x="0" y="0"/>
                </a:lnTo>
                <a:cubicBezTo>
                  <a:pt x="4221" y="0"/>
                  <a:pt x="4221" y="0"/>
                  <a:pt x="4221" y="0"/>
                </a:cubicBezTo>
                <a:cubicBezTo>
                  <a:pt x="4343" y="0"/>
                  <a:pt x="4447" y="104"/>
                  <a:pt x="4447" y="226"/>
                </a:cubicBezTo>
                <a:cubicBezTo>
                  <a:pt x="4447" y="348"/>
                  <a:pt x="4343" y="452"/>
                  <a:pt x="4221" y="452"/>
                </a:cubicBezTo>
                <a:cubicBezTo>
                  <a:pt x="0" y="452"/>
                  <a:pt x="0" y="452"/>
                  <a:pt x="0" y="452"/>
                </a:cubicBezTo>
                <a:lnTo>
                  <a:pt x="0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60">
            <a:extLst>
              <a:ext uri="{FF2B5EF4-FFF2-40B4-BE49-F238E27FC236}">
                <a16:creationId xmlns:a16="http://schemas.microsoft.com/office/drawing/2014/main" id="{4F803AC9-D80A-AD41-8A1D-81745572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695" y="8347868"/>
            <a:ext cx="1463157" cy="693075"/>
          </a:xfrm>
          <a:custGeom>
            <a:avLst/>
            <a:gdLst>
              <a:gd name="T0" fmla="*/ 637275 w 1929"/>
              <a:gd name="T1" fmla="*/ 328253 h 912"/>
              <a:gd name="T2" fmla="*/ 637275 w 1929"/>
              <a:gd name="T3" fmla="*/ 328253 h 912"/>
              <a:gd name="T4" fmla="*/ 56103 w 1929"/>
              <a:gd name="T5" fmla="*/ 328253 h 912"/>
              <a:gd name="T6" fmla="*/ 0 w 1929"/>
              <a:gd name="T7" fmla="*/ 272043 h 912"/>
              <a:gd name="T8" fmla="*/ 0 w 1929"/>
              <a:gd name="T9" fmla="*/ 56210 h 912"/>
              <a:gd name="T10" fmla="*/ 56103 w 1929"/>
              <a:gd name="T11" fmla="*/ 0 h 912"/>
              <a:gd name="T12" fmla="*/ 637275 w 1929"/>
              <a:gd name="T13" fmla="*/ 0 h 912"/>
              <a:gd name="T14" fmla="*/ 693378 w 1929"/>
              <a:gd name="T15" fmla="*/ 56210 h 912"/>
              <a:gd name="T16" fmla="*/ 693378 w 1929"/>
              <a:gd name="T17" fmla="*/ 272043 h 912"/>
              <a:gd name="T18" fmla="*/ 637275 w 1929"/>
              <a:gd name="T19" fmla="*/ 328253 h 9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29" h="912">
                <a:moveTo>
                  <a:pt x="1772" y="911"/>
                </a:moveTo>
                <a:lnTo>
                  <a:pt x="1772" y="911"/>
                </a:lnTo>
                <a:cubicBezTo>
                  <a:pt x="156" y="911"/>
                  <a:pt x="156" y="911"/>
                  <a:pt x="156" y="911"/>
                </a:cubicBezTo>
                <a:cubicBezTo>
                  <a:pt x="69" y="911"/>
                  <a:pt x="0" y="842"/>
                  <a:pt x="0" y="755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69"/>
                  <a:pt x="69" y="0"/>
                  <a:pt x="156" y="0"/>
                </a:cubicBezTo>
                <a:cubicBezTo>
                  <a:pt x="1772" y="0"/>
                  <a:pt x="1772" y="0"/>
                  <a:pt x="1772" y="0"/>
                </a:cubicBezTo>
                <a:cubicBezTo>
                  <a:pt x="1859" y="0"/>
                  <a:pt x="1928" y="69"/>
                  <a:pt x="1928" y="156"/>
                </a:cubicBezTo>
                <a:cubicBezTo>
                  <a:pt x="1928" y="755"/>
                  <a:pt x="1928" y="755"/>
                  <a:pt x="1928" y="755"/>
                </a:cubicBezTo>
                <a:cubicBezTo>
                  <a:pt x="1928" y="842"/>
                  <a:pt x="1859" y="911"/>
                  <a:pt x="1772" y="911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61">
            <a:extLst>
              <a:ext uri="{FF2B5EF4-FFF2-40B4-BE49-F238E27FC236}">
                <a16:creationId xmlns:a16="http://schemas.microsoft.com/office/drawing/2014/main" id="{9E2245A3-2A1A-A047-8655-6E5286FA5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557" y="8103452"/>
            <a:ext cx="297989" cy="1252221"/>
          </a:xfrm>
          <a:custGeom>
            <a:avLst/>
            <a:gdLst>
              <a:gd name="T0" fmla="*/ 68657 w 391"/>
              <a:gd name="T1" fmla="*/ 593365 h 1650"/>
              <a:gd name="T2" fmla="*/ 68657 w 391"/>
              <a:gd name="T3" fmla="*/ 593365 h 1650"/>
              <a:gd name="T4" fmla="*/ 68657 w 391"/>
              <a:gd name="T5" fmla="*/ 593365 h 1650"/>
              <a:gd name="T6" fmla="*/ 0 w 391"/>
              <a:gd name="T7" fmla="*/ 524637 h 1650"/>
              <a:gd name="T8" fmla="*/ 0 w 391"/>
              <a:gd name="T9" fmla="*/ 68728 h 1650"/>
              <a:gd name="T10" fmla="*/ 68657 w 391"/>
              <a:gd name="T11" fmla="*/ 0 h 1650"/>
              <a:gd name="T12" fmla="*/ 68657 w 391"/>
              <a:gd name="T13" fmla="*/ 0 h 1650"/>
              <a:gd name="T14" fmla="*/ 140927 w 391"/>
              <a:gd name="T15" fmla="*/ 68728 h 1650"/>
              <a:gd name="T16" fmla="*/ 140927 w 391"/>
              <a:gd name="T17" fmla="*/ 524637 h 1650"/>
              <a:gd name="T18" fmla="*/ 68657 w 391"/>
              <a:gd name="T19" fmla="*/ 593365 h 16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91" h="1650">
                <a:moveTo>
                  <a:pt x="190" y="1649"/>
                </a:moveTo>
                <a:lnTo>
                  <a:pt x="190" y="1649"/>
                </a:lnTo>
                <a:cubicBezTo>
                  <a:pt x="87" y="1649"/>
                  <a:pt x="0" y="1562"/>
                  <a:pt x="0" y="1458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87"/>
                  <a:pt x="87" y="0"/>
                  <a:pt x="190" y="0"/>
                </a:cubicBezTo>
                <a:cubicBezTo>
                  <a:pt x="303" y="0"/>
                  <a:pt x="390" y="87"/>
                  <a:pt x="390" y="191"/>
                </a:cubicBezTo>
                <a:cubicBezTo>
                  <a:pt x="390" y="1458"/>
                  <a:pt x="390" y="1458"/>
                  <a:pt x="390" y="1458"/>
                </a:cubicBezTo>
                <a:cubicBezTo>
                  <a:pt x="390" y="1562"/>
                  <a:pt x="303" y="1649"/>
                  <a:pt x="190" y="1649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62">
            <a:extLst>
              <a:ext uri="{FF2B5EF4-FFF2-40B4-BE49-F238E27FC236}">
                <a16:creationId xmlns:a16="http://schemas.microsoft.com/office/drawing/2014/main" id="{8F6E04B3-2380-A642-97D3-6E8AFFDF1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033" y="4058846"/>
            <a:ext cx="395086" cy="8634964"/>
          </a:xfrm>
          <a:custGeom>
            <a:avLst/>
            <a:gdLst>
              <a:gd name="T0" fmla="*/ 186966 w 522"/>
              <a:gd name="T1" fmla="*/ 4093802 h 11371"/>
              <a:gd name="T2" fmla="*/ 186966 w 522"/>
              <a:gd name="T3" fmla="*/ 4093802 h 11371"/>
              <a:gd name="T4" fmla="*/ 0 w 522"/>
              <a:gd name="T5" fmla="*/ 4093802 h 11371"/>
              <a:gd name="T6" fmla="*/ 0 w 522"/>
              <a:gd name="T7" fmla="*/ 93614 h 11371"/>
              <a:gd name="T8" fmla="*/ 93304 w 522"/>
              <a:gd name="T9" fmla="*/ 0 h 11371"/>
              <a:gd name="T10" fmla="*/ 93304 w 522"/>
              <a:gd name="T11" fmla="*/ 0 h 11371"/>
              <a:gd name="T12" fmla="*/ 186966 w 522"/>
              <a:gd name="T13" fmla="*/ 93614 h 11371"/>
              <a:gd name="T14" fmla="*/ 186966 w 522"/>
              <a:gd name="T15" fmla="*/ 4093802 h 1137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2" h="11371">
                <a:moveTo>
                  <a:pt x="521" y="11370"/>
                </a:moveTo>
                <a:lnTo>
                  <a:pt x="521" y="11370"/>
                </a:lnTo>
                <a:cubicBezTo>
                  <a:pt x="0" y="11370"/>
                  <a:pt x="0" y="11370"/>
                  <a:pt x="0" y="1137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121"/>
                  <a:pt x="121" y="0"/>
                  <a:pt x="260" y="0"/>
                </a:cubicBezTo>
                <a:cubicBezTo>
                  <a:pt x="408" y="0"/>
                  <a:pt x="521" y="121"/>
                  <a:pt x="521" y="260"/>
                </a:cubicBezTo>
                <a:lnTo>
                  <a:pt x="521" y="1137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815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0974" y="1022190"/>
            <a:ext cx="11275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D1BD21-8673-E846-9041-D936FC336A37}"/>
              </a:ext>
            </a:extLst>
          </p:cNvPr>
          <p:cNvGrpSpPr/>
          <p:nvPr/>
        </p:nvGrpSpPr>
        <p:grpSpPr>
          <a:xfrm>
            <a:off x="950934" y="6264937"/>
            <a:ext cx="5755958" cy="1682233"/>
            <a:chOff x="798258" y="5982888"/>
            <a:chExt cx="5755958" cy="168223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2CB418D-F152-D942-A986-B99CB7289013}"/>
                </a:ext>
              </a:extLst>
            </p:cNvPr>
            <p:cNvSpPr txBox="1"/>
            <p:nvPr/>
          </p:nvSpPr>
          <p:spPr>
            <a:xfrm flipH="1">
              <a:off x="798258" y="6576233"/>
              <a:ext cx="5755958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769854E-016D-AB42-A855-1D884687D67B}"/>
                </a:ext>
              </a:extLst>
            </p:cNvPr>
            <p:cNvSpPr/>
            <p:nvPr/>
          </p:nvSpPr>
          <p:spPr>
            <a:xfrm flipH="1">
              <a:off x="2196227" y="5982888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Idea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4BBC6FE-F993-E841-82C9-D10216798662}"/>
              </a:ext>
            </a:extLst>
          </p:cNvPr>
          <p:cNvGrpSpPr/>
          <p:nvPr/>
        </p:nvGrpSpPr>
        <p:grpSpPr>
          <a:xfrm>
            <a:off x="950934" y="9467576"/>
            <a:ext cx="5755958" cy="1682233"/>
            <a:chOff x="798258" y="9460491"/>
            <a:chExt cx="5755958" cy="1682233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19DF2CF-1372-E94A-B44F-E030F41DC7F9}"/>
                </a:ext>
              </a:extLst>
            </p:cNvPr>
            <p:cNvSpPr txBox="1"/>
            <p:nvPr/>
          </p:nvSpPr>
          <p:spPr>
            <a:xfrm flipH="1">
              <a:off x="798258" y="10053836"/>
              <a:ext cx="5755958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8D37B1F-AB51-3548-A978-09C10C5E80D4}"/>
                </a:ext>
              </a:extLst>
            </p:cNvPr>
            <p:cNvSpPr/>
            <p:nvPr/>
          </p:nvSpPr>
          <p:spPr>
            <a:xfrm flipH="1">
              <a:off x="2196227" y="9460491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Success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A7BBAE8-DF51-7541-9F74-CA9D20BEE951}"/>
              </a:ext>
            </a:extLst>
          </p:cNvPr>
          <p:cNvGrpSpPr/>
          <p:nvPr/>
        </p:nvGrpSpPr>
        <p:grpSpPr>
          <a:xfrm>
            <a:off x="17983117" y="6264937"/>
            <a:ext cx="5443599" cy="1682233"/>
            <a:chOff x="18497056" y="5612648"/>
            <a:chExt cx="5443599" cy="1682233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C8AF644-F473-2A4C-B6FE-778BF34D34AF}"/>
                </a:ext>
              </a:extLst>
            </p:cNvPr>
            <p:cNvSpPr txBox="1"/>
            <p:nvPr/>
          </p:nvSpPr>
          <p:spPr>
            <a:xfrm>
              <a:off x="18497056" y="6205993"/>
              <a:ext cx="5443599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6F86E52-18A2-8941-9DBC-9B80EE55CB3F}"/>
                </a:ext>
              </a:extLst>
            </p:cNvPr>
            <p:cNvSpPr/>
            <p:nvPr/>
          </p:nvSpPr>
          <p:spPr>
            <a:xfrm>
              <a:off x="18497057" y="5612648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Business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31206EC-65AE-3F47-923A-88B9262CF94E}"/>
              </a:ext>
            </a:extLst>
          </p:cNvPr>
          <p:cNvGrpSpPr/>
          <p:nvPr/>
        </p:nvGrpSpPr>
        <p:grpSpPr>
          <a:xfrm>
            <a:off x="17983117" y="9467576"/>
            <a:ext cx="5443599" cy="1682233"/>
            <a:chOff x="18497056" y="9090251"/>
            <a:chExt cx="5443599" cy="1682233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CACD382-1D01-504A-A0F5-4BF1B9285A36}"/>
                </a:ext>
              </a:extLst>
            </p:cNvPr>
            <p:cNvSpPr txBox="1"/>
            <p:nvPr/>
          </p:nvSpPr>
          <p:spPr>
            <a:xfrm>
              <a:off x="18497056" y="9683596"/>
              <a:ext cx="5443599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AE1498A-319A-C445-9241-2114E884D200}"/>
                </a:ext>
              </a:extLst>
            </p:cNvPr>
            <p:cNvSpPr/>
            <p:nvPr/>
          </p:nvSpPr>
          <p:spPr>
            <a:xfrm>
              <a:off x="18497057" y="9090251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Research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0E9F3F8-184D-7343-A7C3-C4EB7C8F24C5}"/>
              </a:ext>
            </a:extLst>
          </p:cNvPr>
          <p:cNvGrpSpPr/>
          <p:nvPr/>
        </p:nvGrpSpPr>
        <p:grpSpPr>
          <a:xfrm>
            <a:off x="7465088" y="6877273"/>
            <a:ext cx="9752826" cy="3745324"/>
            <a:chOff x="7312412" y="6671346"/>
            <a:chExt cx="9752826" cy="374532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6888225-C911-884B-8A2C-5F77F4868B2C}"/>
                </a:ext>
              </a:extLst>
            </p:cNvPr>
            <p:cNvGrpSpPr/>
            <p:nvPr/>
          </p:nvGrpSpPr>
          <p:grpSpPr>
            <a:xfrm rot="5400000">
              <a:off x="10316163" y="3667595"/>
              <a:ext cx="3745324" cy="9752826"/>
              <a:chOff x="2305446" y="4947006"/>
              <a:chExt cx="2557500" cy="6659728"/>
            </a:xfrm>
            <a:solidFill>
              <a:schemeClr val="bg1">
                <a:lumMod val="95000"/>
              </a:schemeClr>
            </a:solidFill>
          </p:grpSpPr>
          <p:sp>
            <p:nvSpPr>
              <p:cNvPr id="115" name="Forma libre 506">
                <a:extLst>
                  <a:ext uri="{FF2B5EF4-FFF2-40B4-BE49-F238E27FC236}">
                    <a16:creationId xmlns:a16="http://schemas.microsoft.com/office/drawing/2014/main" id="{3C59650C-C8DC-6244-A70B-576530FA0E60}"/>
                  </a:ext>
                </a:extLst>
              </p:cNvPr>
              <p:cNvSpPr/>
              <p:nvPr/>
            </p:nvSpPr>
            <p:spPr>
              <a:xfrm>
                <a:off x="2305446" y="4947006"/>
                <a:ext cx="2557500" cy="6659728"/>
              </a:xfrm>
              <a:custGeom>
                <a:avLst/>
                <a:gdLst>
                  <a:gd name="connsiteX0" fmla="*/ 407271 w 441523"/>
                  <a:gd name="connsiteY0" fmla="*/ 1157750 h 1149729"/>
                  <a:gd name="connsiteX1" fmla="*/ 364725 w 441523"/>
                  <a:gd name="connsiteY1" fmla="*/ 1115237 h 1149729"/>
                  <a:gd name="connsiteX2" fmla="*/ 199757 w 441523"/>
                  <a:gd name="connsiteY2" fmla="*/ 881281 h 1149729"/>
                  <a:gd name="connsiteX3" fmla="*/ 0 w 441523"/>
                  <a:gd name="connsiteY3" fmla="*/ 578875 h 1149729"/>
                  <a:gd name="connsiteX4" fmla="*/ 199757 w 441523"/>
                  <a:gd name="connsiteY4" fmla="*/ 276470 h 1149729"/>
                  <a:gd name="connsiteX5" fmla="*/ 364725 w 441523"/>
                  <a:gd name="connsiteY5" fmla="*/ 42513 h 1149729"/>
                  <a:gd name="connsiteX6" fmla="*/ 407271 w 441523"/>
                  <a:gd name="connsiteY6" fmla="*/ 0 h 1149729"/>
                  <a:gd name="connsiteX7" fmla="*/ 449819 w 441523"/>
                  <a:gd name="connsiteY7" fmla="*/ 42513 h 1149729"/>
                  <a:gd name="connsiteX8" fmla="*/ 250062 w 441523"/>
                  <a:gd name="connsiteY8" fmla="*/ 344919 h 1149729"/>
                  <a:gd name="connsiteX9" fmla="*/ 84960 w 441523"/>
                  <a:gd name="connsiteY9" fmla="*/ 578875 h 1149729"/>
                  <a:gd name="connsiteX10" fmla="*/ 249930 w 441523"/>
                  <a:gd name="connsiteY10" fmla="*/ 812832 h 1149729"/>
                  <a:gd name="connsiteX11" fmla="*/ 449685 w 441523"/>
                  <a:gd name="connsiteY11" fmla="*/ 1115237 h 1149729"/>
                  <a:gd name="connsiteX12" fmla="*/ 407271 w 441523"/>
                  <a:gd name="connsiteY12" fmla="*/ 1157750 h 1149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1523" h="1149729">
                    <a:moveTo>
                      <a:pt x="407271" y="1157750"/>
                    </a:moveTo>
                    <a:cubicBezTo>
                      <a:pt x="383725" y="1157750"/>
                      <a:pt x="364725" y="1138767"/>
                      <a:pt x="364725" y="1115237"/>
                    </a:cubicBezTo>
                    <a:cubicBezTo>
                      <a:pt x="364725" y="1002671"/>
                      <a:pt x="288195" y="946387"/>
                      <a:pt x="199757" y="881281"/>
                    </a:cubicBezTo>
                    <a:cubicBezTo>
                      <a:pt x="106100" y="812431"/>
                      <a:pt x="0" y="734490"/>
                      <a:pt x="0" y="578875"/>
                    </a:cubicBezTo>
                    <a:cubicBezTo>
                      <a:pt x="0" y="423261"/>
                      <a:pt x="106100" y="345320"/>
                      <a:pt x="199757" y="276470"/>
                    </a:cubicBezTo>
                    <a:cubicBezTo>
                      <a:pt x="288329" y="211363"/>
                      <a:pt x="364725" y="155080"/>
                      <a:pt x="364725" y="42513"/>
                    </a:cubicBezTo>
                    <a:cubicBezTo>
                      <a:pt x="364725" y="18984"/>
                      <a:pt x="383725" y="0"/>
                      <a:pt x="407271" y="0"/>
                    </a:cubicBezTo>
                    <a:cubicBezTo>
                      <a:pt x="430819" y="0"/>
                      <a:pt x="449819" y="18984"/>
                      <a:pt x="449819" y="42513"/>
                    </a:cubicBezTo>
                    <a:cubicBezTo>
                      <a:pt x="449819" y="198128"/>
                      <a:pt x="343719" y="276069"/>
                      <a:pt x="250062" y="344919"/>
                    </a:cubicBezTo>
                    <a:cubicBezTo>
                      <a:pt x="161490" y="410025"/>
                      <a:pt x="84960" y="466309"/>
                      <a:pt x="84960" y="578875"/>
                    </a:cubicBezTo>
                    <a:cubicBezTo>
                      <a:pt x="84960" y="691442"/>
                      <a:pt x="161490" y="747725"/>
                      <a:pt x="249930" y="812832"/>
                    </a:cubicBezTo>
                    <a:cubicBezTo>
                      <a:pt x="343586" y="881682"/>
                      <a:pt x="449685" y="959623"/>
                      <a:pt x="449685" y="1115237"/>
                    </a:cubicBezTo>
                    <a:cubicBezTo>
                      <a:pt x="449819" y="1138767"/>
                      <a:pt x="430819" y="1157750"/>
                      <a:pt x="407271" y="1157750"/>
                    </a:cubicBezTo>
                    <a:close/>
                  </a:path>
                </a:pathLst>
              </a:custGeom>
              <a:grpFill/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6" name="Forma libre 507">
                <a:extLst>
                  <a:ext uri="{FF2B5EF4-FFF2-40B4-BE49-F238E27FC236}">
                    <a16:creationId xmlns:a16="http://schemas.microsoft.com/office/drawing/2014/main" id="{52DAFA73-34AA-9648-A1CF-5CFE6F5C44D5}"/>
                  </a:ext>
                </a:extLst>
              </p:cNvPr>
              <p:cNvSpPr/>
              <p:nvPr/>
            </p:nvSpPr>
            <p:spPr>
              <a:xfrm>
                <a:off x="2305446" y="4947006"/>
                <a:ext cx="2557500" cy="6659728"/>
              </a:xfrm>
              <a:custGeom>
                <a:avLst/>
                <a:gdLst>
                  <a:gd name="connsiteX0" fmla="*/ 42548 w 441523"/>
                  <a:gd name="connsiteY0" fmla="*/ 1157750 h 1149729"/>
                  <a:gd name="connsiteX1" fmla="*/ 85093 w 441523"/>
                  <a:gd name="connsiteY1" fmla="*/ 1115237 h 1149729"/>
                  <a:gd name="connsiteX2" fmla="*/ 250062 w 441523"/>
                  <a:gd name="connsiteY2" fmla="*/ 881281 h 1149729"/>
                  <a:gd name="connsiteX3" fmla="*/ 449819 w 441523"/>
                  <a:gd name="connsiteY3" fmla="*/ 578875 h 1149729"/>
                  <a:gd name="connsiteX4" fmla="*/ 250062 w 441523"/>
                  <a:gd name="connsiteY4" fmla="*/ 276470 h 1149729"/>
                  <a:gd name="connsiteX5" fmla="*/ 85093 w 441523"/>
                  <a:gd name="connsiteY5" fmla="*/ 42513 h 1149729"/>
                  <a:gd name="connsiteX6" fmla="*/ 42548 w 441523"/>
                  <a:gd name="connsiteY6" fmla="*/ 0 h 1149729"/>
                  <a:gd name="connsiteX7" fmla="*/ 0 w 441523"/>
                  <a:gd name="connsiteY7" fmla="*/ 42513 h 1149729"/>
                  <a:gd name="connsiteX8" fmla="*/ 199757 w 441523"/>
                  <a:gd name="connsiteY8" fmla="*/ 344919 h 1149729"/>
                  <a:gd name="connsiteX9" fmla="*/ 364859 w 441523"/>
                  <a:gd name="connsiteY9" fmla="*/ 578875 h 1149729"/>
                  <a:gd name="connsiteX10" fmla="*/ 199889 w 441523"/>
                  <a:gd name="connsiteY10" fmla="*/ 812832 h 1149729"/>
                  <a:gd name="connsiteX11" fmla="*/ 134 w 441523"/>
                  <a:gd name="connsiteY11" fmla="*/ 1115237 h 1149729"/>
                  <a:gd name="connsiteX12" fmla="*/ 42548 w 441523"/>
                  <a:gd name="connsiteY12" fmla="*/ 1157750 h 1149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1523" h="1149729">
                    <a:moveTo>
                      <a:pt x="42548" y="1157750"/>
                    </a:moveTo>
                    <a:cubicBezTo>
                      <a:pt x="66094" y="1157750"/>
                      <a:pt x="85093" y="1138767"/>
                      <a:pt x="85093" y="1115237"/>
                    </a:cubicBezTo>
                    <a:cubicBezTo>
                      <a:pt x="85093" y="1002671"/>
                      <a:pt x="161624" y="946387"/>
                      <a:pt x="250062" y="881281"/>
                    </a:cubicBezTo>
                    <a:cubicBezTo>
                      <a:pt x="343719" y="812431"/>
                      <a:pt x="449819" y="734490"/>
                      <a:pt x="449819" y="578875"/>
                    </a:cubicBezTo>
                    <a:cubicBezTo>
                      <a:pt x="449819" y="423261"/>
                      <a:pt x="343719" y="345320"/>
                      <a:pt x="250062" y="276470"/>
                    </a:cubicBezTo>
                    <a:cubicBezTo>
                      <a:pt x="161490" y="211363"/>
                      <a:pt x="85093" y="155080"/>
                      <a:pt x="85093" y="42513"/>
                    </a:cubicBezTo>
                    <a:cubicBezTo>
                      <a:pt x="85093" y="18984"/>
                      <a:pt x="66094" y="0"/>
                      <a:pt x="42548" y="0"/>
                    </a:cubicBezTo>
                    <a:cubicBezTo>
                      <a:pt x="18999" y="0"/>
                      <a:pt x="0" y="18984"/>
                      <a:pt x="0" y="42513"/>
                    </a:cubicBezTo>
                    <a:cubicBezTo>
                      <a:pt x="0" y="198128"/>
                      <a:pt x="106100" y="276069"/>
                      <a:pt x="199757" y="344919"/>
                    </a:cubicBezTo>
                    <a:cubicBezTo>
                      <a:pt x="288329" y="410025"/>
                      <a:pt x="364859" y="466309"/>
                      <a:pt x="364859" y="578875"/>
                    </a:cubicBezTo>
                    <a:cubicBezTo>
                      <a:pt x="364859" y="691442"/>
                      <a:pt x="288329" y="747725"/>
                      <a:pt x="199889" y="812832"/>
                    </a:cubicBezTo>
                    <a:cubicBezTo>
                      <a:pt x="106232" y="881682"/>
                      <a:pt x="134" y="959623"/>
                      <a:pt x="134" y="1115237"/>
                    </a:cubicBezTo>
                    <a:cubicBezTo>
                      <a:pt x="0" y="1138767"/>
                      <a:pt x="19133" y="1157750"/>
                      <a:pt x="42548" y="1157750"/>
                    </a:cubicBezTo>
                    <a:close/>
                  </a:path>
                </a:pathLst>
              </a:custGeom>
              <a:grpFill/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26" name="Forma libre 508">
                <a:extLst>
                  <a:ext uri="{FF2B5EF4-FFF2-40B4-BE49-F238E27FC236}">
                    <a16:creationId xmlns:a16="http://schemas.microsoft.com/office/drawing/2014/main" id="{CA98214E-8C8D-5A40-BDB8-B17CA797C5DA}"/>
                  </a:ext>
                </a:extLst>
              </p:cNvPr>
              <p:cNvSpPr/>
              <p:nvPr/>
            </p:nvSpPr>
            <p:spPr>
              <a:xfrm>
                <a:off x="2975822" y="5152996"/>
                <a:ext cx="1162502" cy="154878"/>
              </a:xfrm>
              <a:custGeom>
                <a:avLst/>
                <a:gdLst>
                  <a:gd name="connsiteX0" fmla="*/ 190256 w 200692"/>
                  <a:gd name="connsiteY0" fmla="*/ 36364 h 26737"/>
                  <a:gd name="connsiteX1" fmla="*/ 18196 w 200692"/>
                  <a:gd name="connsiteY1" fmla="*/ 36364 h 26737"/>
                  <a:gd name="connsiteX2" fmla="*/ 0 w 200692"/>
                  <a:gd name="connsiteY2" fmla="*/ 18182 h 26737"/>
                  <a:gd name="connsiteX3" fmla="*/ 18196 w 200692"/>
                  <a:gd name="connsiteY3" fmla="*/ 0 h 26737"/>
                  <a:gd name="connsiteX4" fmla="*/ 190256 w 200692"/>
                  <a:gd name="connsiteY4" fmla="*/ 0 h 26737"/>
                  <a:gd name="connsiteX5" fmla="*/ 208452 w 200692"/>
                  <a:gd name="connsiteY5" fmla="*/ 18182 h 26737"/>
                  <a:gd name="connsiteX6" fmla="*/ 190256 w 200692"/>
                  <a:gd name="connsiteY6" fmla="*/ 36364 h 26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692" h="26737">
                    <a:moveTo>
                      <a:pt x="190256" y="36364"/>
                    </a:moveTo>
                    <a:lnTo>
                      <a:pt x="18196" y="36364"/>
                    </a:lnTo>
                    <a:cubicBezTo>
                      <a:pt x="8161" y="36364"/>
                      <a:pt x="0" y="28208"/>
                      <a:pt x="0" y="18182"/>
                    </a:cubicBezTo>
                    <a:cubicBezTo>
                      <a:pt x="0" y="8155"/>
                      <a:pt x="8161" y="0"/>
                      <a:pt x="18196" y="0"/>
                    </a:cubicBezTo>
                    <a:lnTo>
                      <a:pt x="190256" y="0"/>
                    </a:lnTo>
                    <a:cubicBezTo>
                      <a:pt x="200291" y="0"/>
                      <a:pt x="208452" y="8155"/>
                      <a:pt x="208452" y="18182"/>
                    </a:cubicBezTo>
                    <a:cubicBezTo>
                      <a:pt x="208452" y="28208"/>
                      <a:pt x="200291" y="36364"/>
                      <a:pt x="190256" y="36364"/>
                    </a:cubicBezTo>
                    <a:close/>
                  </a:path>
                </a:pathLst>
              </a:custGeom>
              <a:grpFill/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0" name="Forma libre 509">
                <a:extLst>
                  <a:ext uri="{FF2B5EF4-FFF2-40B4-BE49-F238E27FC236}">
                    <a16:creationId xmlns:a16="http://schemas.microsoft.com/office/drawing/2014/main" id="{ACD4BEE9-EC77-084B-A6E1-62452CA6A83C}"/>
                  </a:ext>
                </a:extLst>
              </p:cNvPr>
              <p:cNvSpPr/>
              <p:nvPr/>
            </p:nvSpPr>
            <p:spPr>
              <a:xfrm>
                <a:off x="3206772" y="5663316"/>
                <a:ext cx="697502" cy="154878"/>
              </a:xfrm>
              <a:custGeom>
                <a:avLst/>
                <a:gdLst>
                  <a:gd name="connsiteX0" fmla="*/ 110515 w 120415"/>
                  <a:gd name="connsiteY0" fmla="*/ 36364 h 26737"/>
                  <a:gd name="connsiteX1" fmla="*/ 18196 w 120415"/>
                  <a:gd name="connsiteY1" fmla="*/ 36364 h 26737"/>
                  <a:gd name="connsiteX2" fmla="*/ 0 w 120415"/>
                  <a:gd name="connsiteY2" fmla="*/ 18182 h 26737"/>
                  <a:gd name="connsiteX3" fmla="*/ 18196 w 120415"/>
                  <a:gd name="connsiteY3" fmla="*/ 0 h 26737"/>
                  <a:gd name="connsiteX4" fmla="*/ 110515 w 120415"/>
                  <a:gd name="connsiteY4" fmla="*/ 0 h 26737"/>
                  <a:gd name="connsiteX5" fmla="*/ 128711 w 120415"/>
                  <a:gd name="connsiteY5" fmla="*/ 18182 h 26737"/>
                  <a:gd name="connsiteX6" fmla="*/ 110515 w 120415"/>
                  <a:gd name="connsiteY6" fmla="*/ 36364 h 26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415" h="26737">
                    <a:moveTo>
                      <a:pt x="110515" y="36364"/>
                    </a:moveTo>
                    <a:lnTo>
                      <a:pt x="18196" y="36364"/>
                    </a:lnTo>
                    <a:cubicBezTo>
                      <a:pt x="8161" y="36364"/>
                      <a:pt x="0" y="28208"/>
                      <a:pt x="0" y="18182"/>
                    </a:cubicBezTo>
                    <a:cubicBezTo>
                      <a:pt x="0" y="8155"/>
                      <a:pt x="8161" y="0"/>
                      <a:pt x="18196" y="0"/>
                    </a:cubicBezTo>
                    <a:lnTo>
                      <a:pt x="110515" y="0"/>
                    </a:lnTo>
                    <a:cubicBezTo>
                      <a:pt x="120549" y="0"/>
                      <a:pt x="128711" y="8155"/>
                      <a:pt x="128711" y="18182"/>
                    </a:cubicBezTo>
                    <a:cubicBezTo>
                      <a:pt x="128711" y="28208"/>
                      <a:pt x="120549" y="36364"/>
                      <a:pt x="110515" y="36364"/>
                    </a:cubicBezTo>
                    <a:close/>
                  </a:path>
                </a:pathLst>
              </a:custGeom>
              <a:grpFill/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1" name="Forma libre 510">
                <a:extLst>
                  <a:ext uri="{FF2B5EF4-FFF2-40B4-BE49-F238E27FC236}">
                    <a16:creationId xmlns:a16="http://schemas.microsoft.com/office/drawing/2014/main" id="{096E2841-77EA-C145-A608-E0C87650F13A}"/>
                  </a:ext>
                </a:extLst>
              </p:cNvPr>
              <p:cNvSpPr/>
              <p:nvPr/>
            </p:nvSpPr>
            <p:spPr>
              <a:xfrm>
                <a:off x="3033949" y="8205632"/>
                <a:ext cx="1162502" cy="154878"/>
              </a:xfrm>
              <a:custGeom>
                <a:avLst/>
                <a:gdLst>
                  <a:gd name="connsiteX0" fmla="*/ 190256 w 200692"/>
                  <a:gd name="connsiteY0" fmla="*/ 36364 h 26737"/>
                  <a:gd name="connsiteX1" fmla="*/ 18196 w 200692"/>
                  <a:gd name="connsiteY1" fmla="*/ 36364 h 26737"/>
                  <a:gd name="connsiteX2" fmla="*/ 0 w 200692"/>
                  <a:gd name="connsiteY2" fmla="*/ 18182 h 26737"/>
                  <a:gd name="connsiteX3" fmla="*/ 18196 w 200692"/>
                  <a:gd name="connsiteY3" fmla="*/ 0 h 26737"/>
                  <a:gd name="connsiteX4" fmla="*/ 190256 w 200692"/>
                  <a:gd name="connsiteY4" fmla="*/ 0 h 26737"/>
                  <a:gd name="connsiteX5" fmla="*/ 208452 w 200692"/>
                  <a:gd name="connsiteY5" fmla="*/ 18182 h 26737"/>
                  <a:gd name="connsiteX6" fmla="*/ 190256 w 200692"/>
                  <a:gd name="connsiteY6" fmla="*/ 36364 h 26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692" h="26737">
                    <a:moveTo>
                      <a:pt x="190256" y="36364"/>
                    </a:moveTo>
                    <a:lnTo>
                      <a:pt x="18196" y="36364"/>
                    </a:lnTo>
                    <a:cubicBezTo>
                      <a:pt x="8161" y="36364"/>
                      <a:pt x="0" y="28209"/>
                      <a:pt x="0" y="18182"/>
                    </a:cubicBezTo>
                    <a:cubicBezTo>
                      <a:pt x="0" y="8155"/>
                      <a:pt x="8161" y="0"/>
                      <a:pt x="18196" y="0"/>
                    </a:cubicBezTo>
                    <a:lnTo>
                      <a:pt x="190256" y="0"/>
                    </a:lnTo>
                    <a:cubicBezTo>
                      <a:pt x="200291" y="0"/>
                      <a:pt x="208452" y="8155"/>
                      <a:pt x="208452" y="18182"/>
                    </a:cubicBezTo>
                    <a:cubicBezTo>
                      <a:pt x="208452" y="28209"/>
                      <a:pt x="200291" y="36364"/>
                      <a:pt x="190256" y="36364"/>
                    </a:cubicBezTo>
                    <a:close/>
                  </a:path>
                </a:pathLst>
              </a:custGeom>
              <a:grpFill/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2" name="Forma libre 511">
                <a:extLst>
                  <a:ext uri="{FF2B5EF4-FFF2-40B4-BE49-F238E27FC236}">
                    <a16:creationId xmlns:a16="http://schemas.microsoft.com/office/drawing/2014/main" id="{CB3FF406-EF8B-3649-86B7-9A541E3CEF90}"/>
                  </a:ext>
                </a:extLst>
              </p:cNvPr>
              <p:cNvSpPr/>
              <p:nvPr/>
            </p:nvSpPr>
            <p:spPr>
              <a:xfrm>
                <a:off x="3264118" y="8716727"/>
                <a:ext cx="697502" cy="154878"/>
              </a:xfrm>
              <a:custGeom>
                <a:avLst/>
                <a:gdLst>
                  <a:gd name="connsiteX0" fmla="*/ 110515 w 120415"/>
                  <a:gd name="connsiteY0" fmla="*/ 36364 h 26737"/>
                  <a:gd name="connsiteX1" fmla="*/ 18196 w 120415"/>
                  <a:gd name="connsiteY1" fmla="*/ 36364 h 26737"/>
                  <a:gd name="connsiteX2" fmla="*/ 0 w 120415"/>
                  <a:gd name="connsiteY2" fmla="*/ 18182 h 26737"/>
                  <a:gd name="connsiteX3" fmla="*/ 18196 w 120415"/>
                  <a:gd name="connsiteY3" fmla="*/ 0 h 26737"/>
                  <a:gd name="connsiteX4" fmla="*/ 110515 w 120415"/>
                  <a:gd name="connsiteY4" fmla="*/ 0 h 26737"/>
                  <a:gd name="connsiteX5" fmla="*/ 128711 w 120415"/>
                  <a:gd name="connsiteY5" fmla="*/ 18182 h 26737"/>
                  <a:gd name="connsiteX6" fmla="*/ 110515 w 120415"/>
                  <a:gd name="connsiteY6" fmla="*/ 36364 h 26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415" h="26737">
                    <a:moveTo>
                      <a:pt x="110515" y="36364"/>
                    </a:moveTo>
                    <a:lnTo>
                      <a:pt x="18196" y="36364"/>
                    </a:lnTo>
                    <a:cubicBezTo>
                      <a:pt x="8161" y="36364"/>
                      <a:pt x="0" y="28208"/>
                      <a:pt x="0" y="18182"/>
                    </a:cubicBezTo>
                    <a:cubicBezTo>
                      <a:pt x="0" y="8155"/>
                      <a:pt x="8161" y="0"/>
                      <a:pt x="18196" y="0"/>
                    </a:cubicBezTo>
                    <a:lnTo>
                      <a:pt x="110515" y="0"/>
                    </a:lnTo>
                    <a:cubicBezTo>
                      <a:pt x="120549" y="0"/>
                      <a:pt x="128711" y="8155"/>
                      <a:pt x="128711" y="18182"/>
                    </a:cubicBezTo>
                    <a:cubicBezTo>
                      <a:pt x="128845" y="28208"/>
                      <a:pt x="120683" y="36364"/>
                      <a:pt x="110515" y="36364"/>
                    </a:cubicBezTo>
                    <a:close/>
                  </a:path>
                </a:pathLst>
              </a:custGeom>
              <a:grpFill/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3" name="Forma libre 512">
                <a:extLst>
                  <a:ext uri="{FF2B5EF4-FFF2-40B4-BE49-F238E27FC236}">
                    <a16:creationId xmlns:a16="http://schemas.microsoft.com/office/drawing/2014/main" id="{25CABBD3-9288-BE45-ABA7-A09CADA17CE1}"/>
                  </a:ext>
                </a:extLst>
              </p:cNvPr>
              <p:cNvSpPr/>
              <p:nvPr/>
            </p:nvSpPr>
            <p:spPr>
              <a:xfrm>
                <a:off x="3264118" y="7720863"/>
                <a:ext cx="697502" cy="154878"/>
              </a:xfrm>
              <a:custGeom>
                <a:avLst/>
                <a:gdLst>
                  <a:gd name="connsiteX0" fmla="*/ 110515 w 120415"/>
                  <a:gd name="connsiteY0" fmla="*/ 36364 h 26737"/>
                  <a:gd name="connsiteX1" fmla="*/ 18196 w 120415"/>
                  <a:gd name="connsiteY1" fmla="*/ 36364 h 26737"/>
                  <a:gd name="connsiteX2" fmla="*/ 0 w 120415"/>
                  <a:gd name="connsiteY2" fmla="*/ 18182 h 26737"/>
                  <a:gd name="connsiteX3" fmla="*/ 18196 w 120415"/>
                  <a:gd name="connsiteY3" fmla="*/ 0 h 26737"/>
                  <a:gd name="connsiteX4" fmla="*/ 110515 w 120415"/>
                  <a:gd name="connsiteY4" fmla="*/ 0 h 26737"/>
                  <a:gd name="connsiteX5" fmla="*/ 128711 w 120415"/>
                  <a:gd name="connsiteY5" fmla="*/ 18182 h 26737"/>
                  <a:gd name="connsiteX6" fmla="*/ 110515 w 120415"/>
                  <a:gd name="connsiteY6" fmla="*/ 36364 h 26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415" h="26737">
                    <a:moveTo>
                      <a:pt x="110515" y="36364"/>
                    </a:moveTo>
                    <a:lnTo>
                      <a:pt x="18196" y="36364"/>
                    </a:lnTo>
                    <a:cubicBezTo>
                      <a:pt x="8161" y="36364"/>
                      <a:pt x="0" y="28209"/>
                      <a:pt x="0" y="18182"/>
                    </a:cubicBezTo>
                    <a:cubicBezTo>
                      <a:pt x="0" y="8155"/>
                      <a:pt x="8161" y="0"/>
                      <a:pt x="18196" y="0"/>
                    </a:cubicBezTo>
                    <a:lnTo>
                      <a:pt x="110515" y="0"/>
                    </a:lnTo>
                    <a:cubicBezTo>
                      <a:pt x="120549" y="0"/>
                      <a:pt x="128711" y="8155"/>
                      <a:pt x="128711" y="18182"/>
                    </a:cubicBezTo>
                    <a:cubicBezTo>
                      <a:pt x="128845" y="28209"/>
                      <a:pt x="120683" y="36364"/>
                      <a:pt x="110515" y="36364"/>
                    </a:cubicBezTo>
                    <a:close/>
                  </a:path>
                </a:pathLst>
              </a:custGeom>
              <a:grpFill/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4" name="Forma libre 513">
                <a:extLst>
                  <a:ext uri="{FF2B5EF4-FFF2-40B4-BE49-F238E27FC236}">
                    <a16:creationId xmlns:a16="http://schemas.microsoft.com/office/drawing/2014/main" id="{4D983CE8-21CA-8348-9580-834187CBC320}"/>
                  </a:ext>
                </a:extLst>
              </p:cNvPr>
              <p:cNvSpPr/>
              <p:nvPr/>
            </p:nvSpPr>
            <p:spPr>
              <a:xfrm>
                <a:off x="3033949" y="11164563"/>
                <a:ext cx="1162502" cy="154878"/>
              </a:xfrm>
              <a:custGeom>
                <a:avLst/>
                <a:gdLst>
                  <a:gd name="connsiteX0" fmla="*/ 190256 w 200692"/>
                  <a:gd name="connsiteY0" fmla="*/ 36364 h 26737"/>
                  <a:gd name="connsiteX1" fmla="*/ 18196 w 200692"/>
                  <a:gd name="connsiteY1" fmla="*/ 36364 h 26737"/>
                  <a:gd name="connsiteX2" fmla="*/ 0 w 200692"/>
                  <a:gd name="connsiteY2" fmla="*/ 18182 h 26737"/>
                  <a:gd name="connsiteX3" fmla="*/ 18196 w 200692"/>
                  <a:gd name="connsiteY3" fmla="*/ 0 h 26737"/>
                  <a:gd name="connsiteX4" fmla="*/ 190256 w 200692"/>
                  <a:gd name="connsiteY4" fmla="*/ 0 h 26737"/>
                  <a:gd name="connsiteX5" fmla="*/ 208452 w 200692"/>
                  <a:gd name="connsiteY5" fmla="*/ 18182 h 26737"/>
                  <a:gd name="connsiteX6" fmla="*/ 190256 w 200692"/>
                  <a:gd name="connsiteY6" fmla="*/ 36364 h 26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692" h="26737">
                    <a:moveTo>
                      <a:pt x="190256" y="36364"/>
                    </a:moveTo>
                    <a:lnTo>
                      <a:pt x="18196" y="36364"/>
                    </a:lnTo>
                    <a:cubicBezTo>
                      <a:pt x="8161" y="36364"/>
                      <a:pt x="0" y="28209"/>
                      <a:pt x="0" y="18182"/>
                    </a:cubicBezTo>
                    <a:cubicBezTo>
                      <a:pt x="0" y="8155"/>
                      <a:pt x="8161" y="0"/>
                      <a:pt x="18196" y="0"/>
                    </a:cubicBezTo>
                    <a:lnTo>
                      <a:pt x="190256" y="0"/>
                    </a:lnTo>
                    <a:cubicBezTo>
                      <a:pt x="200291" y="0"/>
                      <a:pt x="208452" y="8155"/>
                      <a:pt x="208452" y="18182"/>
                    </a:cubicBezTo>
                    <a:cubicBezTo>
                      <a:pt x="208452" y="28209"/>
                      <a:pt x="200291" y="36364"/>
                      <a:pt x="190256" y="36364"/>
                    </a:cubicBezTo>
                    <a:close/>
                  </a:path>
                </a:pathLst>
              </a:custGeom>
              <a:grpFill/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5" name="Forma libre 514">
                <a:extLst>
                  <a:ext uri="{FF2B5EF4-FFF2-40B4-BE49-F238E27FC236}">
                    <a16:creationId xmlns:a16="http://schemas.microsoft.com/office/drawing/2014/main" id="{F5F9351E-16A7-B143-B205-455B5168A761}"/>
                  </a:ext>
                </a:extLst>
              </p:cNvPr>
              <p:cNvSpPr/>
              <p:nvPr/>
            </p:nvSpPr>
            <p:spPr>
              <a:xfrm>
                <a:off x="3264118" y="10679800"/>
                <a:ext cx="697502" cy="154878"/>
              </a:xfrm>
              <a:custGeom>
                <a:avLst/>
                <a:gdLst>
                  <a:gd name="connsiteX0" fmla="*/ 110515 w 120415"/>
                  <a:gd name="connsiteY0" fmla="*/ 36364 h 26737"/>
                  <a:gd name="connsiteX1" fmla="*/ 18196 w 120415"/>
                  <a:gd name="connsiteY1" fmla="*/ 36364 h 26737"/>
                  <a:gd name="connsiteX2" fmla="*/ 0 w 120415"/>
                  <a:gd name="connsiteY2" fmla="*/ 18182 h 26737"/>
                  <a:gd name="connsiteX3" fmla="*/ 18196 w 120415"/>
                  <a:gd name="connsiteY3" fmla="*/ 0 h 26737"/>
                  <a:gd name="connsiteX4" fmla="*/ 110515 w 120415"/>
                  <a:gd name="connsiteY4" fmla="*/ 0 h 26737"/>
                  <a:gd name="connsiteX5" fmla="*/ 128711 w 120415"/>
                  <a:gd name="connsiteY5" fmla="*/ 18182 h 26737"/>
                  <a:gd name="connsiteX6" fmla="*/ 110515 w 120415"/>
                  <a:gd name="connsiteY6" fmla="*/ 36364 h 26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415" h="26737">
                    <a:moveTo>
                      <a:pt x="110515" y="36364"/>
                    </a:moveTo>
                    <a:lnTo>
                      <a:pt x="18196" y="36364"/>
                    </a:lnTo>
                    <a:cubicBezTo>
                      <a:pt x="8161" y="36364"/>
                      <a:pt x="0" y="28208"/>
                      <a:pt x="0" y="18182"/>
                    </a:cubicBezTo>
                    <a:cubicBezTo>
                      <a:pt x="0" y="8155"/>
                      <a:pt x="8161" y="0"/>
                      <a:pt x="18196" y="0"/>
                    </a:cubicBezTo>
                    <a:lnTo>
                      <a:pt x="110515" y="0"/>
                    </a:lnTo>
                    <a:cubicBezTo>
                      <a:pt x="120549" y="0"/>
                      <a:pt x="128711" y="8155"/>
                      <a:pt x="128711" y="18182"/>
                    </a:cubicBezTo>
                    <a:cubicBezTo>
                      <a:pt x="128711" y="28208"/>
                      <a:pt x="120683" y="36364"/>
                      <a:pt x="110515" y="36364"/>
                    </a:cubicBezTo>
                    <a:close/>
                  </a:path>
                </a:pathLst>
              </a:custGeom>
              <a:grpFill/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A7233F-1BF2-B34A-9CD8-157E986EC98C}"/>
                </a:ext>
              </a:extLst>
            </p:cNvPr>
            <p:cNvSpPr/>
            <p:nvPr/>
          </p:nvSpPr>
          <p:spPr>
            <a:xfrm>
              <a:off x="8088828" y="6775738"/>
              <a:ext cx="962462" cy="9624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1</a:t>
              </a:r>
              <a:endParaRPr lang="en-ID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E74F48-A826-FA48-BB1C-A24E17C30F14}"/>
                </a:ext>
              </a:extLst>
            </p:cNvPr>
            <p:cNvSpPr/>
            <p:nvPr/>
          </p:nvSpPr>
          <p:spPr>
            <a:xfrm>
              <a:off x="10514154" y="9320010"/>
              <a:ext cx="962462" cy="9624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</a:t>
              </a:r>
              <a:endParaRPr lang="en-ID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2A2B40C-733B-FB4B-9CBD-A8F2F31344B7}"/>
                </a:ext>
              </a:extLst>
            </p:cNvPr>
            <p:cNvSpPr/>
            <p:nvPr/>
          </p:nvSpPr>
          <p:spPr>
            <a:xfrm>
              <a:off x="13157679" y="7112809"/>
              <a:ext cx="962462" cy="9624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3</a:t>
              </a:r>
              <a:endParaRPr lang="en-ID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53E282C-13D3-0043-ABD8-EC13D686456A}"/>
                </a:ext>
              </a:extLst>
            </p:cNvPr>
            <p:cNvSpPr/>
            <p:nvPr/>
          </p:nvSpPr>
          <p:spPr>
            <a:xfrm>
              <a:off x="14963619" y="9261649"/>
              <a:ext cx="962462" cy="962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4</a:t>
              </a:r>
              <a:endParaRPr lang="en-ID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63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550974" y="1022190"/>
            <a:ext cx="11275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0B94F6-7C79-2C4C-BF3C-3D44D6857588}"/>
              </a:ext>
            </a:extLst>
          </p:cNvPr>
          <p:cNvGrpSpPr/>
          <p:nvPr/>
        </p:nvGrpSpPr>
        <p:grpSpPr>
          <a:xfrm>
            <a:off x="2706620" y="4977379"/>
            <a:ext cx="5682592" cy="7232023"/>
            <a:chOff x="2668308" y="4722878"/>
            <a:chExt cx="5682592" cy="7232023"/>
          </a:xfrm>
        </p:grpSpPr>
        <p:sp>
          <p:nvSpPr>
            <p:cNvPr id="53" name="Freeform 212">
              <a:extLst>
                <a:ext uri="{FF2B5EF4-FFF2-40B4-BE49-F238E27FC236}">
                  <a16:creationId xmlns:a16="http://schemas.microsoft.com/office/drawing/2014/main" id="{4A2EC9DA-1C27-0A49-B93D-129228066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974" y="11154027"/>
              <a:ext cx="2535434" cy="800874"/>
            </a:xfrm>
            <a:custGeom>
              <a:avLst/>
              <a:gdLst>
                <a:gd name="T0" fmla="*/ 0 w 2776"/>
                <a:gd name="T1" fmla="*/ 877 h 878"/>
                <a:gd name="T2" fmla="*/ 2775 w 2776"/>
                <a:gd name="T3" fmla="*/ 877 h 878"/>
                <a:gd name="T4" fmla="*/ 2775 w 2776"/>
                <a:gd name="T5" fmla="*/ 0 h 878"/>
                <a:gd name="T6" fmla="*/ 0 w 2776"/>
                <a:gd name="T7" fmla="*/ 0 h 878"/>
                <a:gd name="T8" fmla="*/ 0 w 2776"/>
                <a:gd name="T9" fmla="*/ 877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6" h="878">
                  <a:moveTo>
                    <a:pt x="0" y="877"/>
                  </a:moveTo>
                  <a:lnTo>
                    <a:pt x="2775" y="877"/>
                  </a:lnTo>
                  <a:lnTo>
                    <a:pt x="2775" y="0"/>
                  </a:lnTo>
                  <a:lnTo>
                    <a:pt x="0" y="0"/>
                  </a:lnTo>
                  <a:lnTo>
                    <a:pt x="0" y="877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213">
              <a:extLst>
                <a:ext uri="{FF2B5EF4-FFF2-40B4-BE49-F238E27FC236}">
                  <a16:creationId xmlns:a16="http://schemas.microsoft.com/office/drawing/2014/main" id="{444C8391-7F05-4D4F-A611-C7A5C552F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263" y="5439238"/>
              <a:ext cx="2970080" cy="2921786"/>
            </a:xfrm>
            <a:custGeom>
              <a:avLst/>
              <a:gdLst>
                <a:gd name="T0" fmla="*/ 0 w 3255"/>
                <a:gd name="T1" fmla="*/ 2150 h 3200"/>
                <a:gd name="T2" fmla="*/ 1021 w 3255"/>
                <a:gd name="T3" fmla="*/ 3199 h 3200"/>
                <a:gd name="T4" fmla="*/ 3254 w 3255"/>
                <a:gd name="T5" fmla="*/ 1048 h 3200"/>
                <a:gd name="T6" fmla="*/ 2232 w 3255"/>
                <a:gd name="T7" fmla="*/ 0 h 3200"/>
                <a:gd name="T8" fmla="*/ 0 w 3255"/>
                <a:gd name="T9" fmla="*/ 2150 h 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5" h="3200">
                  <a:moveTo>
                    <a:pt x="0" y="2150"/>
                  </a:moveTo>
                  <a:lnTo>
                    <a:pt x="1021" y="3199"/>
                  </a:lnTo>
                  <a:lnTo>
                    <a:pt x="3254" y="1048"/>
                  </a:lnTo>
                  <a:lnTo>
                    <a:pt x="2232" y="0"/>
                  </a:lnTo>
                  <a:lnTo>
                    <a:pt x="0" y="215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214">
              <a:extLst>
                <a:ext uri="{FF2B5EF4-FFF2-40B4-BE49-F238E27FC236}">
                  <a16:creationId xmlns:a16="http://schemas.microsoft.com/office/drawing/2014/main" id="{0DB7C682-5F29-9B42-A21A-5B2B9B88E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058" y="7334776"/>
              <a:ext cx="1360281" cy="1384427"/>
            </a:xfrm>
            <a:custGeom>
              <a:avLst/>
              <a:gdLst>
                <a:gd name="T0" fmla="*/ 0 w 1492"/>
                <a:gd name="T1" fmla="*/ 334 h 1519"/>
                <a:gd name="T2" fmla="*/ 1139 w 1492"/>
                <a:gd name="T3" fmla="*/ 1518 h 1519"/>
                <a:gd name="T4" fmla="*/ 1491 w 1492"/>
                <a:gd name="T5" fmla="*/ 1184 h 1519"/>
                <a:gd name="T6" fmla="*/ 343 w 1492"/>
                <a:gd name="T7" fmla="*/ 0 h 1519"/>
                <a:gd name="T8" fmla="*/ 0 w 1492"/>
                <a:gd name="T9" fmla="*/ 334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2" h="1519">
                  <a:moveTo>
                    <a:pt x="0" y="334"/>
                  </a:moveTo>
                  <a:lnTo>
                    <a:pt x="1139" y="1518"/>
                  </a:lnTo>
                  <a:lnTo>
                    <a:pt x="1491" y="1184"/>
                  </a:lnTo>
                  <a:lnTo>
                    <a:pt x="343" y="0"/>
                  </a:lnTo>
                  <a:lnTo>
                    <a:pt x="0" y="334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215">
              <a:extLst>
                <a:ext uri="{FF2B5EF4-FFF2-40B4-BE49-F238E27FC236}">
                  <a16:creationId xmlns:a16="http://schemas.microsoft.com/office/drawing/2014/main" id="{4A09BD18-5183-7747-8B2C-9E9AB159D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654" y="7813693"/>
              <a:ext cx="2245671" cy="2285915"/>
            </a:xfrm>
            <a:custGeom>
              <a:avLst/>
              <a:gdLst>
                <a:gd name="T0" fmla="*/ 0 w 2460"/>
                <a:gd name="T1" fmla="*/ 515 h 2505"/>
                <a:gd name="T2" fmla="*/ 1926 w 2460"/>
                <a:gd name="T3" fmla="*/ 2504 h 2505"/>
                <a:gd name="T4" fmla="*/ 2459 w 2460"/>
                <a:gd name="T5" fmla="*/ 1989 h 2505"/>
                <a:gd name="T6" fmla="*/ 534 w 2460"/>
                <a:gd name="T7" fmla="*/ 0 h 2505"/>
                <a:gd name="T8" fmla="*/ 0 w 2460"/>
                <a:gd name="T9" fmla="*/ 515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0" h="2505">
                  <a:moveTo>
                    <a:pt x="0" y="515"/>
                  </a:moveTo>
                  <a:lnTo>
                    <a:pt x="1926" y="2504"/>
                  </a:lnTo>
                  <a:lnTo>
                    <a:pt x="2459" y="1989"/>
                  </a:lnTo>
                  <a:lnTo>
                    <a:pt x="534" y="0"/>
                  </a:lnTo>
                  <a:lnTo>
                    <a:pt x="0" y="515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216">
              <a:extLst>
                <a:ext uri="{FF2B5EF4-FFF2-40B4-BE49-F238E27FC236}">
                  <a16:creationId xmlns:a16="http://schemas.microsoft.com/office/drawing/2014/main" id="{14D2509B-C859-714A-939A-45DF0806D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308" y="8976772"/>
              <a:ext cx="1380402" cy="1396502"/>
            </a:xfrm>
            <a:custGeom>
              <a:avLst/>
              <a:gdLst>
                <a:gd name="T0" fmla="*/ 0 w 1511"/>
                <a:gd name="T1" fmla="*/ 515 h 1528"/>
                <a:gd name="T2" fmla="*/ 985 w 1511"/>
                <a:gd name="T3" fmla="*/ 1527 h 1528"/>
                <a:gd name="T4" fmla="*/ 1510 w 1511"/>
                <a:gd name="T5" fmla="*/ 1012 h 1528"/>
                <a:gd name="T6" fmla="*/ 533 w 1511"/>
                <a:gd name="T7" fmla="*/ 0 h 1528"/>
                <a:gd name="T8" fmla="*/ 0 w 1511"/>
                <a:gd name="T9" fmla="*/ 515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528">
                  <a:moveTo>
                    <a:pt x="0" y="515"/>
                  </a:moveTo>
                  <a:lnTo>
                    <a:pt x="985" y="1527"/>
                  </a:lnTo>
                  <a:lnTo>
                    <a:pt x="1510" y="1012"/>
                  </a:lnTo>
                  <a:lnTo>
                    <a:pt x="533" y="0"/>
                  </a:lnTo>
                  <a:lnTo>
                    <a:pt x="0" y="51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217">
              <a:extLst>
                <a:ext uri="{FF2B5EF4-FFF2-40B4-BE49-F238E27FC236}">
                  <a16:creationId xmlns:a16="http://schemas.microsoft.com/office/drawing/2014/main" id="{EAF42568-AE84-5841-AEE3-ABCF7C608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640" y="7914304"/>
              <a:ext cx="873318" cy="885390"/>
            </a:xfrm>
            <a:custGeom>
              <a:avLst/>
              <a:gdLst>
                <a:gd name="T0" fmla="*/ 0 w 959"/>
                <a:gd name="T1" fmla="*/ 326 h 969"/>
                <a:gd name="T2" fmla="*/ 614 w 959"/>
                <a:gd name="T3" fmla="*/ 968 h 969"/>
                <a:gd name="T4" fmla="*/ 958 w 959"/>
                <a:gd name="T5" fmla="*/ 633 h 969"/>
                <a:gd name="T6" fmla="*/ 343 w 959"/>
                <a:gd name="T7" fmla="*/ 0 h 969"/>
                <a:gd name="T8" fmla="*/ 0 w 959"/>
                <a:gd name="T9" fmla="*/ 326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9" h="969">
                  <a:moveTo>
                    <a:pt x="0" y="326"/>
                  </a:moveTo>
                  <a:lnTo>
                    <a:pt x="614" y="968"/>
                  </a:lnTo>
                  <a:lnTo>
                    <a:pt x="958" y="633"/>
                  </a:lnTo>
                  <a:lnTo>
                    <a:pt x="343" y="0"/>
                  </a:lnTo>
                  <a:lnTo>
                    <a:pt x="0" y="326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218">
              <a:extLst>
                <a:ext uri="{FF2B5EF4-FFF2-40B4-BE49-F238E27FC236}">
                  <a16:creationId xmlns:a16="http://schemas.microsoft.com/office/drawing/2014/main" id="{6C7096F1-49CF-844A-B8CD-E50C127B3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582" y="4722878"/>
              <a:ext cx="873318" cy="885390"/>
            </a:xfrm>
            <a:custGeom>
              <a:avLst/>
              <a:gdLst>
                <a:gd name="T0" fmla="*/ 0 w 959"/>
                <a:gd name="T1" fmla="*/ 335 h 969"/>
                <a:gd name="T2" fmla="*/ 615 w 959"/>
                <a:gd name="T3" fmla="*/ 968 h 969"/>
                <a:gd name="T4" fmla="*/ 958 w 959"/>
                <a:gd name="T5" fmla="*/ 642 h 969"/>
                <a:gd name="T6" fmla="*/ 344 w 959"/>
                <a:gd name="T7" fmla="*/ 0 h 969"/>
                <a:gd name="T8" fmla="*/ 0 w 959"/>
                <a:gd name="T9" fmla="*/ 335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9" h="969">
                  <a:moveTo>
                    <a:pt x="0" y="335"/>
                  </a:moveTo>
                  <a:lnTo>
                    <a:pt x="615" y="968"/>
                  </a:lnTo>
                  <a:lnTo>
                    <a:pt x="958" y="642"/>
                  </a:lnTo>
                  <a:lnTo>
                    <a:pt x="344" y="0"/>
                  </a:lnTo>
                  <a:lnTo>
                    <a:pt x="0" y="33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219">
              <a:extLst>
                <a:ext uri="{FF2B5EF4-FFF2-40B4-BE49-F238E27FC236}">
                  <a16:creationId xmlns:a16="http://schemas.microsoft.com/office/drawing/2014/main" id="{26F36536-7AF4-3545-87AF-9DE81F0E6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521" y="5149474"/>
              <a:ext cx="957831" cy="949782"/>
            </a:xfrm>
            <a:custGeom>
              <a:avLst/>
              <a:gdLst>
                <a:gd name="T0" fmla="*/ 0 w 1050"/>
                <a:gd name="T1" fmla="*/ 651 h 1041"/>
                <a:gd name="T2" fmla="*/ 371 w 1050"/>
                <a:gd name="T3" fmla="*/ 1040 h 1041"/>
                <a:gd name="T4" fmla="*/ 1049 w 1050"/>
                <a:gd name="T5" fmla="*/ 389 h 1041"/>
                <a:gd name="T6" fmla="*/ 678 w 1050"/>
                <a:gd name="T7" fmla="*/ 0 h 1041"/>
                <a:gd name="T8" fmla="*/ 0 w 1050"/>
                <a:gd name="T9" fmla="*/ 651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0" h="1041">
                  <a:moveTo>
                    <a:pt x="0" y="651"/>
                  </a:moveTo>
                  <a:lnTo>
                    <a:pt x="371" y="1040"/>
                  </a:lnTo>
                  <a:lnTo>
                    <a:pt x="1049" y="389"/>
                  </a:lnTo>
                  <a:lnTo>
                    <a:pt x="678" y="0"/>
                  </a:lnTo>
                  <a:lnTo>
                    <a:pt x="0" y="651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220">
              <a:extLst>
                <a:ext uri="{FF2B5EF4-FFF2-40B4-BE49-F238E27FC236}">
                  <a16:creationId xmlns:a16="http://schemas.microsoft.com/office/drawing/2014/main" id="{55AA3379-63CF-6440-A335-793322870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618" y="7137577"/>
              <a:ext cx="1996151" cy="3219599"/>
            </a:xfrm>
            <a:custGeom>
              <a:avLst/>
              <a:gdLst>
                <a:gd name="T0" fmla="*/ 0 w 2189"/>
                <a:gd name="T1" fmla="*/ 3525 h 3526"/>
                <a:gd name="T2" fmla="*/ 0 w 2189"/>
                <a:gd name="T3" fmla="*/ 3525 h 3526"/>
                <a:gd name="T4" fmla="*/ 2188 w 2189"/>
                <a:gd name="T5" fmla="*/ 1338 h 3526"/>
                <a:gd name="T6" fmla="*/ 2188 w 2189"/>
                <a:gd name="T7" fmla="*/ 0 h 3526"/>
                <a:gd name="T8" fmla="*/ 1429 w 2189"/>
                <a:gd name="T9" fmla="*/ 0 h 3526"/>
                <a:gd name="T10" fmla="*/ 1429 w 2189"/>
                <a:gd name="T11" fmla="*/ 1338 h 3526"/>
                <a:gd name="T12" fmla="*/ 0 w 2189"/>
                <a:gd name="T13" fmla="*/ 2766 h 3526"/>
                <a:gd name="T14" fmla="*/ 0 w 2189"/>
                <a:gd name="T15" fmla="*/ 3525 h 3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9" h="3526">
                  <a:moveTo>
                    <a:pt x="0" y="3525"/>
                  </a:moveTo>
                  <a:lnTo>
                    <a:pt x="0" y="3525"/>
                  </a:lnTo>
                  <a:cubicBezTo>
                    <a:pt x="1203" y="3525"/>
                    <a:pt x="2188" y="2540"/>
                    <a:pt x="2188" y="1338"/>
                  </a:cubicBezTo>
                  <a:cubicBezTo>
                    <a:pt x="2188" y="0"/>
                    <a:pt x="2188" y="0"/>
                    <a:pt x="2188" y="0"/>
                  </a:cubicBezTo>
                  <a:cubicBezTo>
                    <a:pt x="1429" y="0"/>
                    <a:pt x="1429" y="0"/>
                    <a:pt x="1429" y="0"/>
                  </a:cubicBezTo>
                  <a:cubicBezTo>
                    <a:pt x="1429" y="1338"/>
                    <a:pt x="1429" y="1338"/>
                    <a:pt x="1429" y="1338"/>
                  </a:cubicBezTo>
                  <a:cubicBezTo>
                    <a:pt x="1429" y="2124"/>
                    <a:pt x="787" y="2766"/>
                    <a:pt x="0" y="2766"/>
                  </a:cubicBezTo>
                  <a:lnTo>
                    <a:pt x="0" y="3525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221">
              <a:extLst>
                <a:ext uri="{FF2B5EF4-FFF2-40B4-BE49-F238E27FC236}">
                  <a16:creationId xmlns:a16="http://schemas.microsoft.com/office/drawing/2014/main" id="{25AE1F34-0455-CC4C-813D-E41028A46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677" y="10059363"/>
              <a:ext cx="957831" cy="511110"/>
            </a:xfrm>
            <a:custGeom>
              <a:avLst/>
              <a:gdLst>
                <a:gd name="T0" fmla="*/ 434 w 1050"/>
                <a:gd name="T1" fmla="*/ 560 h 561"/>
                <a:gd name="T2" fmla="*/ 434 w 1050"/>
                <a:gd name="T3" fmla="*/ 560 h 561"/>
                <a:gd name="T4" fmla="*/ 1049 w 1050"/>
                <a:gd name="T5" fmla="*/ 560 h 561"/>
                <a:gd name="T6" fmla="*/ 1049 w 1050"/>
                <a:gd name="T7" fmla="*/ 298 h 561"/>
                <a:gd name="T8" fmla="*/ 488 w 1050"/>
                <a:gd name="T9" fmla="*/ 298 h 561"/>
                <a:gd name="T10" fmla="*/ 190 w 1050"/>
                <a:gd name="T11" fmla="*/ 0 h 561"/>
                <a:gd name="T12" fmla="*/ 0 w 1050"/>
                <a:gd name="T13" fmla="*/ 181 h 561"/>
                <a:gd name="T14" fmla="*/ 335 w 1050"/>
                <a:gd name="T15" fmla="*/ 524 h 561"/>
                <a:gd name="T16" fmla="*/ 434 w 1050"/>
                <a:gd name="T17" fmla="*/ 56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0" h="561">
                  <a:moveTo>
                    <a:pt x="434" y="560"/>
                  </a:moveTo>
                  <a:lnTo>
                    <a:pt x="434" y="560"/>
                  </a:lnTo>
                  <a:cubicBezTo>
                    <a:pt x="1049" y="560"/>
                    <a:pt x="1049" y="560"/>
                    <a:pt x="1049" y="560"/>
                  </a:cubicBezTo>
                  <a:cubicBezTo>
                    <a:pt x="1049" y="298"/>
                    <a:pt x="1049" y="298"/>
                    <a:pt x="1049" y="298"/>
                  </a:cubicBezTo>
                  <a:cubicBezTo>
                    <a:pt x="488" y="298"/>
                    <a:pt x="488" y="298"/>
                    <a:pt x="488" y="298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335" y="524"/>
                    <a:pt x="335" y="524"/>
                    <a:pt x="335" y="524"/>
                  </a:cubicBezTo>
                  <a:cubicBezTo>
                    <a:pt x="362" y="551"/>
                    <a:pt x="398" y="560"/>
                    <a:pt x="434" y="56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222">
              <a:extLst>
                <a:ext uri="{FF2B5EF4-FFF2-40B4-BE49-F238E27FC236}">
                  <a16:creationId xmlns:a16="http://schemas.microsoft.com/office/drawing/2014/main" id="{E733597D-7184-DD45-BA87-0F321D7A1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593" y="6513779"/>
              <a:ext cx="1320035" cy="1320035"/>
            </a:xfrm>
            <a:custGeom>
              <a:avLst/>
              <a:gdLst>
                <a:gd name="T0" fmla="*/ 0 w 1448"/>
                <a:gd name="T1" fmla="*/ 722 h 1446"/>
                <a:gd name="T2" fmla="*/ 0 w 1448"/>
                <a:gd name="T3" fmla="*/ 722 h 1446"/>
                <a:gd name="T4" fmla="*/ 723 w 1448"/>
                <a:gd name="T5" fmla="*/ 1445 h 1446"/>
                <a:gd name="T6" fmla="*/ 1447 w 1448"/>
                <a:gd name="T7" fmla="*/ 722 h 1446"/>
                <a:gd name="T8" fmla="*/ 723 w 1448"/>
                <a:gd name="T9" fmla="*/ 0 h 1446"/>
                <a:gd name="T10" fmla="*/ 0 w 1448"/>
                <a:gd name="T11" fmla="*/ 722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8" h="1446">
                  <a:moveTo>
                    <a:pt x="0" y="722"/>
                  </a:moveTo>
                  <a:lnTo>
                    <a:pt x="0" y="722"/>
                  </a:lnTo>
                  <a:cubicBezTo>
                    <a:pt x="0" y="1120"/>
                    <a:pt x="326" y="1445"/>
                    <a:pt x="723" y="1445"/>
                  </a:cubicBezTo>
                  <a:cubicBezTo>
                    <a:pt x="1130" y="1445"/>
                    <a:pt x="1447" y="1120"/>
                    <a:pt x="1447" y="722"/>
                  </a:cubicBezTo>
                  <a:cubicBezTo>
                    <a:pt x="1447" y="325"/>
                    <a:pt x="1130" y="0"/>
                    <a:pt x="723" y="0"/>
                  </a:cubicBezTo>
                  <a:cubicBezTo>
                    <a:pt x="326" y="0"/>
                    <a:pt x="0" y="325"/>
                    <a:pt x="0" y="72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223">
              <a:extLst>
                <a:ext uri="{FF2B5EF4-FFF2-40B4-BE49-F238E27FC236}">
                  <a16:creationId xmlns:a16="http://schemas.microsoft.com/office/drawing/2014/main" id="{A8A2A27E-A9D7-5A44-84F6-A005869E8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2553" y="6831715"/>
              <a:ext cx="676116" cy="676116"/>
            </a:xfrm>
            <a:custGeom>
              <a:avLst/>
              <a:gdLst>
                <a:gd name="T0" fmla="*/ 0 w 742"/>
                <a:gd name="T1" fmla="*/ 370 h 742"/>
                <a:gd name="T2" fmla="*/ 0 w 742"/>
                <a:gd name="T3" fmla="*/ 370 h 742"/>
                <a:gd name="T4" fmla="*/ 370 w 742"/>
                <a:gd name="T5" fmla="*/ 741 h 742"/>
                <a:gd name="T6" fmla="*/ 741 w 742"/>
                <a:gd name="T7" fmla="*/ 370 h 742"/>
                <a:gd name="T8" fmla="*/ 370 w 742"/>
                <a:gd name="T9" fmla="*/ 0 h 742"/>
                <a:gd name="T10" fmla="*/ 0 w 742"/>
                <a:gd name="T11" fmla="*/ 37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2" h="742">
                  <a:moveTo>
                    <a:pt x="0" y="370"/>
                  </a:moveTo>
                  <a:lnTo>
                    <a:pt x="0" y="370"/>
                  </a:lnTo>
                  <a:cubicBezTo>
                    <a:pt x="0" y="578"/>
                    <a:pt x="172" y="741"/>
                    <a:pt x="370" y="741"/>
                  </a:cubicBezTo>
                  <a:cubicBezTo>
                    <a:pt x="578" y="741"/>
                    <a:pt x="741" y="578"/>
                    <a:pt x="741" y="370"/>
                  </a:cubicBezTo>
                  <a:cubicBezTo>
                    <a:pt x="741" y="172"/>
                    <a:pt x="578" y="0"/>
                    <a:pt x="370" y="0"/>
                  </a:cubicBezTo>
                  <a:cubicBezTo>
                    <a:pt x="172" y="0"/>
                    <a:pt x="0" y="172"/>
                    <a:pt x="0" y="37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224">
              <a:extLst>
                <a:ext uri="{FF2B5EF4-FFF2-40B4-BE49-F238E27FC236}">
                  <a16:creationId xmlns:a16="http://schemas.microsoft.com/office/drawing/2014/main" id="{67E56269-3ACC-9A48-BB3A-A02A292BE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090" y="9471787"/>
              <a:ext cx="1155032" cy="1682240"/>
            </a:xfrm>
            <a:custGeom>
              <a:avLst/>
              <a:gdLst>
                <a:gd name="T0" fmla="*/ 516 w 1267"/>
                <a:gd name="T1" fmla="*/ 0 h 1845"/>
                <a:gd name="T2" fmla="*/ 516 w 1267"/>
                <a:gd name="T3" fmla="*/ 0 h 1845"/>
                <a:gd name="T4" fmla="*/ 751 w 1267"/>
                <a:gd name="T5" fmla="*/ 0 h 1845"/>
                <a:gd name="T6" fmla="*/ 1266 w 1267"/>
                <a:gd name="T7" fmla="*/ 515 h 1845"/>
                <a:gd name="T8" fmla="*/ 1266 w 1267"/>
                <a:gd name="T9" fmla="*/ 1844 h 1845"/>
                <a:gd name="T10" fmla="*/ 0 w 1267"/>
                <a:gd name="T11" fmla="*/ 1844 h 1845"/>
                <a:gd name="T12" fmla="*/ 0 w 1267"/>
                <a:gd name="T13" fmla="*/ 515 h 1845"/>
                <a:gd name="T14" fmla="*/ 516 w 1267"/>
                <a:gd name="T15" fmla="*/ 0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7" h="1845">
                  <a:moveTo>
                    <a:pt x="516" y="0"/>
                  </a:moveTo>
                  <a:lnTo>
                    <a:pt x="516" y="0"/>
                  </a:lnTo>
                  <a:cubicBezTo>
                    <a:pt x="751" y="0"/>
                    <a:pt x="751" y="0"/>
                    <a:pt x="751" y="0"/>
                  </a:cubicBezTo>
                  <a:cubicBezTo>
                    <a:pt x="1031" y="0"/>
                    <a:pt x="1266" y="235"/>
                    <a:pt x="1266" y="515"/>
                  </a:cubicBezTo>
                  <a:cubicBezTo>
                    <a:pt x="1266" y="1844"/>
                    <a:pt x="1266" y="1844"/>
                    <a:pt x="1266" y="1844"/>
                  </a:cubicBezTo>
                  <a:cubicBezTo>
                    <a:pt x="0" y="1844"/>
                    <a:pt x="0" y="1844"/>
                    <a:pt x="0" y="1844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0" y="235"/>
                    <a:pt x="226" y="0"/>
                    <a:pt x="51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225">
              <a:extLst>
                <a:ext uri="{FF2B5EF4-FFF2-40B4-BE49-F238E27FC236}">
                  <a16:creationId xmlns:a16="http://schemas.microsoft.com/office/drawing/2014/main" id="{BF225642-98EE-F645-B9FF-B18E883FF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272" y="9785697"/>
              <a:ext cx="446718" cy="446718"/>
            </a:xfrm>
            <a:custGeom>
              <a:avLst/>
              <a:gdLst>
                <a:gd name="T0" fmla="*/ 0 w 489"/>
                <a:gd name="T1" fmla="*/ 244 h 490"/>
                <a:gd name="T2" fmla="*/ 0 w 489"/>
                <a:gd name="T3" fmla="*/ 244 h 490"/>
                <a:gd name="T4" fmla="*/ 244 w 489"/>
                <a:gd name="T5" fmla="*/ 489 h 490"/>
                <a:gd name="T6" fmla="*/ 488 w 489"/>
                <a:gd name="T7" fmla="*/ 244 h 490"/>
                <a:gd name="T8" fmla="*/ 244 w 489"/>
                <a:gd name="T9" fmla="*/ 0 h 490"/>
                <a:gd name="T10" fmla="*/ 0 w 489"/>
                <a:gd name="T11" fmla="*/ 24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490">
                  <a:moveTo>
                    <a:pt x="0" y="244"/>
                  </a:moveTo>
                  <a:lnTo>
                    <a:pt x="0" y="244"/>
                  </a:lnTo>
                  <a:cubicBezTo>
                    <a:pt x="0" y="380"/>
                    <a:pt x="109" y="489"/>
                    <a:pt x="244" y="489"/>
                  </a:cubicBezTo>
                  <a:cubicBezTo>
                    <a:pt x="380" y="489"/>
                    <a:pt x="488" y="380"/>
                    <a:pt x="488" y="244"/>
                  </a:cubicBezTo>
                  <a:cubicBezTo>
                    <a:pt x="488" y="109"/>
                    <a:pt x="380" y="0"/>
                    <a:pt x="244" y="0"/>
                  </a:cubicBezTo>
                  <a:cubicBezTo>
                    <a:pt x="109" y="0"/>
                    <a:pt x="0" y="109"/>
                    <a:pt x="0" y="244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850258-DF9C-CA4F-8F82-6C998F91200E}"/>
              </a:ext>
            </a:extLst>
          </p:cNvPr>
          <p:cNvGrpSpPr/>
          <p:nvPr/>
        </p:nvGrpSpPr>
        <p:grpSpPr>
          <a:xfrm>
            <a:off x="10180915" y="4579881"/>
            <a:ext cx="10659597" cy="1648188"/>
            <a:chOff x="11049383" y="4514567"/>
            <a:chExt cx="10659597" cy="1648188"/>
          </a:xfrm>
        </p:grpSpPr>
        <p:sp>
          <p:nvSpPr>
            <p:cNvPr id="67" name="Shape 834">
              <a:extLst>
                <a:ext uri="{FF2B5EF4-FFF2-40B4-BE49-F238E27FC236}">
                  <a16:creationId xmlns:a16="http://schemas.microsoft.com/office/drawing/2014/main" id="{4DF2186A-7C9D-434B-BA64-F8E70D3FC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9383" y="4789657"/>
              <a:ext cx="1049592" cy="10495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1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4197E54-7325-CE44-A2EF-9E834F4E4D8B}"/>
                </a:ext>
              </a:extLst>
            </p:cNvPr>
            <p:cNvGrpSpPr/>
            <p:nvPr/>
          </p:nvGrpSpPr>
          <p:grpSpPr>
            <a:xfrm>
              <a:off x="12412467" y="4514567"/>
              <a:ext cx="9296513" cy="1648188"/>
              <a:chOff x="1952689" y="4656435"/>
              <a:chExt cx="9296513" cy="1648188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E3273CC-6796-BB4C-8893-55AC701DBBF1}"/>
                  </a:ext>
                </a:extLst>
              </p:cNvPr>
              <p:cNvSpPr txBox="1"/>
              <p:nvPr/>
            </p:nvSpPr>
            <p:spPr>
              <a:xfrm>
                <a:off x="1952689" y="5305503"/>
                <a:ext cx="9296513" cy="999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professionals like you connecting to share advice, promotions only work as well, to get your company.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1846F13-890E-D74D-936B-1B9729BA6455}"/>
                  </a:ext>
                </a:extLst>
              </p:cNvPr>
              <p:cNvSpPr/>
              <p:nvPr/>
            </p:nvSpPr>
            <p:spPr>
              <a:xfrm>
                <a:off x="1952690" y="4656435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Idea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71A364-7AA5-0A4C-A41E-ADAD3A3692E7}"/>
              </a:ext>
            </a:extLst>
          </p:cNvPr>
          <p:cNvGrpSpPr/>
          <p:nvPr/>
        </p:nvGrpSpPr>
        <p:grpSpPr>
          <a:xfrm>
            <a:off x="11042174" y="6633210"/>
            <a:ext cx="10628855" cy="1648188"/>
            <a:chOff x="11910642" y="6589754"/>
            <a:chExt cx="10628855" cy="1648188"/>
          </a:xfrm>
        </p:grpSpPr>
        <p:sp>
          <p:nvSpPr>
            <p:cNvPr id="68" name="Shape 836">
              <a:extLst>
                <a:ext uri="{FF2B5EF4-FFF2-40B4-BE49-F238E27FC236}">
                  <a16:creationId xmlns:a16="http://schemas.microsoft.com/office/drawing/2014/main" id="{1BE5052C-B1AD-084E-8397-DD4321EFE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0642" y="6892133"/>
              <a:ext cx="1049592" cy="10495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2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FF1122E-20E0-2B40-84DE-6E97202DE185}"/>
                </a:ext>
              </a:extLst>
            </p:cNvPr>
            <p:cNvGrpSpPr/>
            <p:nvPr/>
          </p:nvGrpSpPr>
          <p:grpSpPr>
            <a:xfrm>
              <a:off x="13242984" y="6589754"/>
              <a:ext cx="9296513" cy="1648188"/>
              <a:chOff x="1952689" y="4656435"/>
              <a:chExt cx="9296513" cy="1648188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710FE91-DE13-0A46-84E4-4D12E1BDBF20}"/>
                  </a:ext>
                </a:extLst>
              </p:cNvPr>
              <p:cNvSpPr txBox="1"/>
              <p:nvPr/>
            </p:nvSpPr>
            <p:spPr>
              <a:xfrm>
                <a:off x="1952689" y="5305503"/>
                <a:ext cx="9296513" cy="999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professionals like you connecting to share advice, promotions only work as well, to get your company.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2DB520B-06AD-974F-B5FB-2614D7914EFF}"/>
                  </a:ext>
                </a:extLst>
              </p:cNvPr>
              <p:cNvSpPr/>
              <p:nvPr/>
            </p:nvSpPr>
            <p:spPr>
              <a:xfrm>
                <a:off x="1952690" y="4656435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Success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648257-F066-5B4D-BED5-8C5DE2A88537}"/>
              </a:ext>
            </a:extLst>
          </p:cNvPr>
          <p:cNvGrpSpPr/>
          <p:nvPr/>
        </p:nvGrpSpPr>
        <p:grpSpPr>
          <a:xfrm>
            <a:off x="11042174" y="8686162"/>
            <a:ext cx="10628855" cy="1648188"/>
            <a:chOff x="11910642" y="8827287"/>
            <a:chExt cx="10628855" cy="1648188"/>
          </a:xfrm>
        </p:grpSpPr>
        <p:sp>
          <p:nvSpPr>
            <p:cNvPr id="69" name="Shape 846">
              <a:extLst>
                <a:ext uri="{FF2B5EF4-FFF2-40B4-BE49-F238E27FC236}">
                  <a16:creationId xmlns:a16="http://schemas.microsoft.com/office/drawing/2014/main" id="{813039E7-6890-B24E-AD0F-12F7BA5BD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0642" y="9120582"/>
              <a:ext cx="1049592" cy="104959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3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32DA32A-FA92-C947-AB3F-4D297F2EA359}"/>
                </a:ext>
              </a:extLst>
            </p:cNvPr>
            <p:cNvGrpSpPr/>
            <p:nvPr/>
          </p:nvGrpSpPr>
          <p:grpSpPr>
            <a:xfrm>
              <a:off x="13242984" y="8827287"/>
              <a:ext cx="9296513" cy="1648188"/>
              <a:chOff x="1952689" y="4656435"/>
              <a:chExt cx="9296513" cy="1648188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81410F-C334-FD47-942A-2EF30BC00EBB}"/>
                  </a:ext>
                </a:extLst>
              </p:cNvPr>
              <p:cNvSpPr txBox="1"/>
              <p:nvPr/>
            </p:nvSpPr>
            <p:spPr>
              <a:xfrm>
                <a:off x="1952689" y="5305503"/>
                <a:ext cx="9296513" cy="999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professionals like you connecting to share advice, promotions only work as well, to get your company.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6BA7D43-B61D-B146-A614-65C8BF31020D}"/>
                  </a:ext>
                </a:extLst>
              </p:cNvPr>
              <p:cNvSpPr/>
              <p:nvPr/>
            </p:nvSpPr>
            <p:spPr>
              <a:xfrm>
                <a:off x="1952690" y="4656435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Business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A43434-837B-7F4F-9F3D-CC487EAD5AF6}"/>
              </a:ext>
            </a:extLst>
          </p:cNvPr>
          <p:cNvGrpSpPr/>
          <p:nvPr/>
        </p:nvGrpSpPr>
        <p:grpSpPr>
          <a:xfrm>
            <a:off x="10180915" y="10718598"/>
            <a:ext cx="10659597" cy="1648188"/>
            <a:chOff x="11049383" y="10795199"/>
            <a:chExt cx="10659597" cy="1648188"/>
          </a:xfrm>
        </p:grpSpPr>
        <p:sp>
          <p:nvSpPr>
            <p:cNvPr id="72" name="Shape 866">
              <a:extLst>
                <a:ext uri="{FF2B5EF4-FFF2-40B4-BE49-F238E27FC236}">
                  <a16:creationId xmlns:a16="http://schemas.microsoft.com/office/drawing/2014/main" id="{109304D1-C1DC-0446-B626-41242B6D6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9383" y="11094498"/>
              <a:ext cx="1049592" cy="104959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4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AAC7F5D-9C42-7A49-85E7-2D6B4F5F379F}"/>
                </a:ext>
              </a:extLst>
            </p:cNvPr>
            <p:cNvGrpSpPr/>
            <p:nvPr/>
          </p:nvGrpSpPr>
          <p:grpSpPr>
            <a:xfrm>
              <a:off x="12412467" y="10795199"/>
              <a:ext cx="9296513" cy="1648188"/>
              <a:chOff x="1952689" y="4656435"/>
              <a:chExt cx="9296513" cy="1648188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788A7FA-9532-1946-A4BB-814C640BB442}"/>
                  </a:ext>
                </a:extLst>
              </p:cNvPr>
              <p:cNvSpPr txBox="1"/>
              <p:nvPr/>
            </p:nvSpPr>
            <p:spPr>
              <a:xfrm>
                <a:off x="1952689" y="5305503"/>
                <a:ext cx="9296513" cy="999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professionals like you connecting to share advice, promotions only work as well, to get your company.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68198C6-1448-134E-ADB7-7A7E0D2328DE}"/>
                  </a:ext>
                </a:extLst>
              </p:cNvPr>
              <p:cNvSpPr/>
              <p:nvPr/>
            </p:nvSpPr>
            <p:spPr>
              <a:xfrm>
                <a:off x="1952690" y="4656435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Research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534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16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F2592A"/>
      </a:accent1>
      <a:accent2>
        <a:srgbClr val="58D2C6"/>
      </a:accent2>
      <a:accent3>
        <a:srgbClr val="FDAA27"/>
      </a:accent3>
      <a:accent4>
        <a:srgbClr val="ABC17D"/>
      </a:accent4>
      <a:accent5>
        <a:srgbClr val="FECC4A"/>
      </a:accent5>
      <a:accent6>
        <a:srgbClr val="F2592A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127804</TotalTime>
  <Words>2111</Words>
  <Application>Microsoft Macintosh PowerPoint</Application>
  <PresentationFormat>Custom</PresentationFormat>
  <Paragraphs>275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Calibri Light</vt:lpstr>
      <vt:lpstr>Lato</vt:lpstr>
      <vt:lpstr>Lato Light</vt:lpstr>
      <vt:lpstr>Lato Semibold</vt:lpstr>
      <vt:lpstr>Montserrat Light</vt:lpstr>
      <vt:lpstr>Poppins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20469</cp:revision>
  <dcterms:created xsi:type="dcterms:W3CDTF">2014-11-12T21:47:38Z</dcterms:created>
  <dcterms:modified xsi:type="dcterms:W3CDTF">2020-06-05T15:37:13Z</dcterms:modified>
  <cp:category/>
</cp:coreProperties>
</file>