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04" r:id="rId3"/>
    <p:sldId id="312" r:id="rId4"/>
    <p:sldId id="313" r:id="rId5"/>
    <p:sldId id="314" r:id="rId6"/>
    <p:sldId id="315" r:id="rId7"/>
    <p:sldId id="316" r:id="rId8"/>
    <p:sldId id="317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88A"/>
    <a:srgbClr val="F2F2F2"/>
    <a:srgbClr val="5A5A66"/>
    <a:srgbClr val="000000"/>
    <a:srgbClr val="EFF1F8"/>
    <a:srgbClr val="373737"/>
    <a:srgbClr val="445469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4" autoAdjust="0"/>
    <p:restoredTop sz="50000" autoAdjust="0"/>
  </p:normalViewPr>
  <p:slideViewPr>
    <p:cSldViewPr snapToGrid="0" snapToObjects="1">
      <p:cViewPr varScale="1">
        <p:scale>
          <a:sx n="48" d="100"/>
          <a:sy n="48" d="100"/>
        </p:scale>
        <p:origin x="768" y="21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426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401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535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033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27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310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11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0530605" y="6806618"/>
            <a:ext cx="2195393" cy="3718155"/>
          </a:xfrm>
          <a:custGeom>
            <a:avLst/>
            <a:gdLst>
              <a:gd name="T0" fmla="*/ 0 w 2072"/>
              <a:gd name="T1" fmla="*/ 2855 h 3509"/>
              <a:gd name="T2" fmla="*/ 0 w 2072"/>
              <a:gd name="T3" fmla="*/ 2855 h 3509"/>
              <a:gd name="T4" fmla="*/ 2028 w 2072"/>
              <a:gd name="T5" fmla="*/ 3508 h 3509"/>
              <a:gd name="T6" fmla="*/ 2071 w 2072"/>
              <a:gd name="T7" fmla="*/ 3508 h 3509"/>
              <a:gd name="T8" fmla="*/ 2071 w 2072"/>
              <a:gd name="T9" fmla="*/ 0 h 3509"/>
              <a:gd name="T10" fmla="*/ 0 w 2072"/>
              <a:gd name="T11" fmla="*/ 2855 h 3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3509">
                <a:moveTo>
                  <a:pt x="0" y="2855"/>
                </a:moveTo>
                <a:lnTo>
                  <a:pt x="0" y="2855"/>
                </a:lnTo>
                <a:cubicBezTo>
                  <a:pt x="575" y="3264"/>
                  <a:pt x="1271" y="3508"/>
                  <a:pt x="2028" y="3508"/>
                </a:cubicBezTo>
                <a:cubicBezTo>
                  <a:pt x="2046" y="3508"/>
                  <a:pt x="2063" y="3508"/>
                  <a:pt x="2071" y="3508"/>
                </a:cubicBezTo>
                <a:cubicBezTo>
                  <a:pt x="2071" y="0"/>
                  <a:pt x="2071" y="0"/>
                  <a:pt x="2071" y="0"/>
                </a:cubicBezTo>
                <a:lnTo>
                  <a:pt x="0" y="2855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2"/>
          <p:cNvSpPr>
            <a:spLocks noChangeArrowheads="1"/>
          </p:cNvSpPr>
          <p:nvPr/>
        </p:nvSpPr>
        <p:spPr bwMode="auto">
          <a:xfrm>
            <a:off x="12725998" y="6806618"/>
            <a:ext cx="2167366" cy="3718155"/>
          </a:xfrm>
          <a:custGeom>
            <a:avLst/>
            <a:gdLst>
              <a:gd name="T0" fmla="*/ 0 w 2048"/>
              <a:gd name="T1" fmla="*/ 3508 h 3509"/>
              <a:gd name="T2" fmla="*/ 0 w 2048"/>
              <a:gd name="T3" fmla="*/ 3508 h 3509"/>
              <a:gd name="T4" fmla="*/ 2047 w 2048"/>
              <a:gd name="T5" fmla="*/ 2820 h 3509"/>
              <a:gd name="T6" fmla="*/ 0 w 2048"/>
              <a:gd name="T7" fmla="*/ 0 h 3509"/>
              <a:gd name="T8" fmla="*/ 0 w 2048"/>
              <a:gd name="T9" fmla="*/ 3508 h 3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8" h="3509">
                <a:moveTo>
                  <a:pt x="0" y="3508"/>
                </a:moveTo>
                <a:lnTo>
                  <a:pt x="0" y="3508"/>
                </a:lnTo>
                <a:cubicBezTo>
                  <a:pt x="767" y="3499"/>
                  <a:pt x="1481" y="3247"/>
                  <a:pt x="2047" y="2820"/>
                </a:cubicBezTo>
                <a:cubicBezTo>
                  <a:pt x="0" y="0"/>
                  <a:pt x="0" y="0"/>
                  <a:pt x="0" y="0"/>
                </a:cubicBezTo>
                <a:lnTo>
                  <a:pt x="0" y="3508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3"/>
          <p:cNvSpPr>
            <a:spLocks noChangeArrowheads="1"/>
          </p:cNvSpPr>
          <p:nvPr/>
        </p:nvSpPr>
        <p:spPr bwMode="auto">
          <a:xfrm>
            <a:off x="9157317" y="3784452"/>
            <a:ext cx="3568681" cy="3026839"/>
          </a:xfrm>
          <a:custGeom>
            <a:avLst/>
            <a:gdLst>
              <a:gd name="T0" fmla="*/ 1297 w 3369"/>
              <a:gd name="T1" fmla="*/ 0 h 2856"/>
              <a:gd name="T2" fmla="*/ 1297 w 3369"/>
              <a:gd name="T3" fmla="*/ 0 h 2856"/>
              <a:gd name="T4" fmla="*/ 0 w 3369"/>
              <a:gd name="T5" fmla="*/ 1759 h 2856"/>
              <a:gd name="T6" fmla="*/ 3368 w 3369"/>
              <a:gd name="T7" fmla="*/ 2855 h 2856"/>
              <a:gd name="T8" fmla="*/ 1297 w 3369"/>
              <a:gd name="T9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9" h="2856">
                <a:moveTo>
                  <a:pt x="1297" y="0"/>
                </a:moveTo>
                <a:lnTo>
                  <a:pt x="1297" y="0"/>
                </a:lnTo>
                <a:cubicBezTo>
                  <a:pt x="697" y="427"/>
                  <a:pt x="235" y="1045"/>
                  <a:pt x="0" y="1759"/>
                </a:cubicBezTo>
                <a:cubicBezTo>
                  <a:pt x="3368" y="2855"/>
                  <a:pt x="3368" y="2855"/>
                  <a:pt x="3368" y="2855"/>
                </a:cubicBezTo>
                <a:lnTo>
                  <a:pt x="1297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4"/>
          <p:cNvSpPr>
            <a:spLocks noChangeArrowheads="1"/>
          </p:cNvSpPr>
          <p:nvPr/>
        </p:nvSpPr>
        <p:spPr bwMode="auto">
          <a:xfrm>
            <a:off x="8975144" y="5648198"/>
            <a:ext cx="3750853" cy="2326182"/>
          </a:xfrm>
          <a:custGeom>
            <a:avLst/>
            <a:gdLst>
              <a:gd name="T0" fmla="*/ 174 w 3543"/>
              <a:gd name="T1" fmla="*/ 0 h 2194"/>
              <a:gd name="T2" fmla="*/ 174 w 3543"/>
              <a:gd name="T3" fmla="*/ 0 h 2194"/>
              <a:gd name="T4" fmla="*/ 0 w 3543"/>
              <a:gd name="T5" fmla="*/ 1096 h 2194"/>
              <a:gd name="T6" fmla="*/ 174 w 3543"/>
              <a:gd name="T7" fmla="*/ 2193 h 2194"/>
              <a:gd name="T8" fmla="*/ 3542 w 3543"/>
              <a:gd name="T9" fmla="*/ 1096 h 2194"/>
              <a:gd name="T10" fmla="*/ 174 w 3543"/>
              <a:gd name="T11" fmla="*/ 0 h 2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43" h="2194">
                <a:moveTo>
                  <a:pt x="174" y="0"/>
                </a:moveTo>
                <a:lnTo>
                  <a:pt x="174" y="0"/>
                </a:lnTo>
                <a:cubicBezTo>
                  <a:pt x="61" y="348"/>
                  <a:pt x="0" y="713"/>
                  <a:pt x="0" y="1096"/>
                </a:cubicBezTo>
                <a:cubicBezTo>
                  <a:pt x="0" y="1479"/>
                  <a:pt x="61" y="1853"/>
                  <a:pt x="174" y="2193"/>
                </a:cubicBezTo>
                <a:cubicBezTo>
                  <a:pt x="3542" y="1096"/>
                  <a:pt x="3542" y="1096"/>
                  <a:pt x="3542" y="1096"/>
                </a:cubicBezTo>
                <a:lnTo>
                  <a:pt x="174" y="0"/>
                </a:ln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5"/>
          <p:cNvSpPr>
            <a:spLocks noChangeArrowheads="1"/>
          </p:cNvSpPr>
          <p:nvPr/>
        </p:nvSpPr>
        <p:spPr bwMode="auto">
          <a:xfrm>
            <a:off x="9157317" y="6806618"/>
            <a:ext cx="3568681" cy="3026839"/>
          </a:xfrm>
          <a:custGeom>
            <a:avLst/>
            <a:gdLst>
              <a:gd name="T0" fmla="*/ 0 w 3369"/>
              <a:gd name="T1" fmla="*/ 1097 h 2856"/>
              <a:gd name="T2" fmla="*/ 0 w 3369"/>
              <a:gd name="T3" fmla="*/ 1097 h 2856"/>
              <a:gd name="T4" fmla="*/ 1297 w 3369"/>
              <a:gd name="T5" fmla="*/ 2855 h 2856"/>
              <a:gd name="T6" fmla="*/ 3368 w 3369"/>
              <a:gd name="T7" fmla="*/ 0 h 2856"/>
              <a:gd name="T8" fmla="*/ 0 w 3369"/>
              <a:gd name="T9" fmla="*/ 1097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9" h="2856">
                <a:moveTo>
                  <a:pt x="0" y="1097"/>
                </a:moveTo>
                <a:lnTo>
                  <a:pt x="0" y="1097"/>
                </a:lnTo>
                <a:cubicBezTo>
                  <a:pt x="235" y="1819"/>
                  <a:pt x="697" y="2429"/>
                  <a:pt x="1297" y="2855"/>
                </a:cubicBezTo>
                <a:cubicBezTo>
                  <a:pt x="3368" y="0"/>
                  <a:pt x="3368" y="0"/>
                  <a:pt x="3368" y="0"/>
                </a:cubicBezTo>
                <a:lnTo>
                  <a:pt x="0" y="1097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6"/>
          <p:cNvSpPr>
            <a:spLocks noChangeArrowheads="1"/>
          </p:cNvSpPr>
          <p:nvPr/>
        </p:nvSpPr>
        <p:spPr bwMode="auto">
          <a:xfrm>
            <a:off x="12725998" y="3102479"/>
            <a:ext cx="2167366" cy="3708812"/>
          </a:xfrm>
          <a:custGeom>
            <a:avLst/>
            <a:gdLst>
              <a:gd name="T0" fmla="*/ 2047 w 2048"/>
              <a:gd name="T1" fmla="*/ 688 h 3500"/>
              <a:gd name="T2" fmla="*/ 2047 w 2048"/>
              <a:gd name="T3" fmla="*/ 688 h 3500"/>
              <a:gd name="T4" fmla="*/ 0 w 2048"/>
              <a:gd name="T5" fmla="*/ 0 h 3500"/>
              <a:gd name="T6" fmla="*/ 0 w 2048"/>
              <a:gd name="T7" fmla="*/ 3499 h 3500"/>
              <a:gd name="T8" fmla="*/ 2047 w 2048"/>
              <a:gd name="T9" fmla="*/ 688 h 3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8" h="3500">
                <a:moveTo>
                  <a:pt x="2047" y="688"/>
                </a:moveTo>
                <a:lnTo>
                  <a:pt x="2047" y="688"/>
                </a:lnTo>
                <a:cubicBezTo>
                  <a:pt x="1481" y="261"/>
                  <a:pt x="767" y="8"/>
                  <a:pt x="0" y="0"/>
                </a:cubicBezTo>
                <a:cubicBezTo>
                  <a:pt x="0" y="3499"/>
                  <a:pt x="0" y="3499"/>
                  <a:pt x="0" y="3499"/>
                </a:cubicBezTo>
                <a:lnTo>
                  <a:pt x="2047" y="688"/>
                </a:ln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7"/>
          <p:cNvSpPr>
            <a:spLocks noChangeArrowheads="1"/>
          </p:cNvSpPr>
          <p:nvPr/>
        </p:nvSpPr>
        <p:spPr bwMode="auto">
          <a:xfrm>
            <a:off x="12725998" y="6806618"/>
            <a:ext cx="3498614" cy="2989471"/>
          </a:xfrm>
          <a:custGeom>
            <a:avLst/>
            <a:gdLst>
              <a:gd name="T0" fmla="*/ 2047 w 3301"/>
              <a:gd name="T1" fmla="*/ 2820 h 2821"/>
              <a:gd name="T2" fmla="*/ 2047 w 3301"/>
              <a:gd name="T3" fmla="*/ 2820 h 2821"/>
              <a:gd name="T4" fmla="*/ 3300 w 3301"/>
              <a:gd name="T5" fmla="*/ 1070 h 2821"/>
              <a:gd name="T6" fmla="*/ 0 w 3301"/>
              <a:gd name="T7" fmla="*/ 0 h 2821"/>
              <a:gd name="T8" fmla="*/ 2047 w 3301"/>
              <a:gd name="T9" fmla="*/ 2820 h 2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01" h="2821">
                <a:moveTo>
                  <a:pt x="2047" y="2820"/>
                </a:moveTo>
                <a:lnTo>
                  <a:pt x="2047" y="2820"/>
                </a:lnTo>
                <a:cubicBezTo>
                  <a:pt x="2630" y="2385"/>
                  <a:pt x="3074" y="1775"/>
                  <a:pt x="3300" y="1070"/>
                </a:cubicBezTo>
                <a:cubicBezTo>
                  <a:pt x="0" y="0"/>
                  <a:pt x="0" y="0"/>
                  <a:pt x="0" y="0"/>
                </a:cubicBezTo>
                <a:lnTo>
                  <a:pt x="2047" y="282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8"/>
          <p:cNvSpPr>
            <a:spLocks noChangeArrowheads="1"/>
          </p:cNvSpPr>
          <p:nvPr/>
        </p:nvSpPr>
        <p:spPr bwMode="auto">
          <a:xfrm>
            <a:off x="10530605" y="3102479"/>
            <a:ext cx="2195393" cy="3708812"/>
          </a:xfrm>
          <a:custGeom>
            <a:avLst/>
            <a:gdLst>
              <a:gd name="T0" fmla="*/ 0 w 2072"/>
              <a:gd name="T1" fmla="*/ 644 h 3500"/>
              <a:gd name="T2" fmla="*/ 0 w 2072"/>
              <a:gd name="T3" fmla="*/ 644 h 3500"/>
              <a:gd name="T4" fmla="*/ 2071 w 2072"/>
              <a:gd name="T5" fmla="*/ 3499 h 3500"/>
              <a:gd name="T6" fmla="*/ 2071 w 2072"/>
              <a:gd name="T7" fmla="*/ 0 h 3500"/>
              <a:gd name="T8" fmla="*/ 2028 w 2072"/>
              <a:gd name="T9" fmla="*/ 0 h 3500"/>
              <a:gd name="T10" fmla="*/ 0 w 2072"/>
              <a:gd name="T11" fmla="*/ 644 h 3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3500">
                <a:moveTo>
                  <a:pt x="0" y="644"/>
                </a:moveTo>
                <a:lnTo>
                  <a:pt x="0" y="644"/>
                </a:lnTo>
                <a:cubicBezTo>
                  <a:pt x="2071" y="3499"/>
                  <a:pt x="2071" y="3499"/>
                  <a:pt x="2071" y="3499"/>
                </a:cubicBezTo>
                <a:cubicBezTo>
                  <a:pt x="2071" y="0"/>
                  <a:pt x="2071" y="0"/>
                  <a:pt x="2071" y="0"/>
                </a:cubicBezTo>
                <a:cubicBezTo>
                  <a:pt x="2063" y="0"/>
                  <a:pt x="2046" y="0"/>
                  <a:pt x="2028" y="0"/>
                </a:cubicBezTo>
                <a:cubicBezTo>
                  <a:pt x="1271" y="0"/>
                  <a:pt x="575" y="235"/>
                  <a:pt x="0" y="64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9"/>
          <p:cNvSpPr>
            <a:spLocks noChangeArrowheads="1"/>
          </p:cNvSpPr>
          <p:nvPr/>
        </p:nvSpPr>
        <p:spPr bwMode="auto">
          <a:xfrm>
            <a:off x="12725998" y="5676225"/>
            <a:ext cx="3671444" cy="2270130"/>
          </a:xfrm>
          <a:custGeom>
            <a:avLst/>
            <a:gdLst>
              <a:gd name="T0" fmla="*/ 3300 w 3467"/>
              <a:gd name="T1" fmla="*/ 2140 h 2141"/>
              <a:gd name="T2" fmla="*/ 3300 w 3467"/>
              <a:gd name="T3" fmla="*/ 2140 h 2141"/>
              <a:gd name="T4" fmla="*/ 3466 w 3467"/>
              <a:gd name="T5" fmla="*/ 1070 h 2141"/>
              <a:gd name="T6" fmla="*/ 3300 w 3467"/>
              <a:gd name="T7" fmla="*/ 0 h 2141"/>
              <a:gd name="T8" fmla="*/ 0 w 3467"/>
              <a:gd name="T9" fmla="*/ 1070 h 2141"/>
              <a:gd name="T10" fmla="*/ 3300 w 3467"/>
              <a:gd name="T11" fmla="*/ 2140 h 2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67" h="2141">
                <a:moveTo>
                  <a:pt x="3300" y="2140"/>
                </a:moveTo>
                <a:lnTo>
                  <a:pt x="3300" y="2140"/>
                </a:lnTo>
                <a:cubicBezTo>
                  <a:pt x="3405" y="1810"/>
                  <a:pt x="3466" y="1444"/>
                  <a:pt x="3466" y="1070"/>
                </a:cubicBezTo>
                <a:cubicBezTo>
                  <a:pt x="3466" y="696"/>
                  <a:pt x="3405" y="339"/>
                  <a:pt x="3300" y="0"/>
                </a:cubicBezTo>
                <a:cubicBezTo>
                  <a:pt x="0" y="1070"/>
                  <a:pt x="0" y="1070"/>
                  <a:pt x="0" y="1070"/>
                </a:cubicBezTo>
                <a:lnTo>
                  <a:pt x="3300" y="2140"/>
                </a:ln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10"/>
          <p:cNvSpPr>
            <a:spLocks noChangeArrowheads="1"/>
          </p:cNvSpPr>
          <p:nvPr/>
        </p:nvSpPr>
        <p:spPr bwMode="auto">
          <a:xfrm>
            <a:off x="12725998" y="3831162"/>
            <a:ext cx="3498614" cy="2980129"/>
          </a:xfrm>
          <a:custGeom>
            <a:avLst/>
            <a:gdLst>
              <a:gd name="T0" fmla="*/ 3300 w 3301"/>
              <a:gd name="T1" fmla="*/ 1741 h 2812"/>
              <a:gd name="T2" fmla="*/ 3300 w 3301"/>
              <a:gd name="T3" fmla="*/ 1741 h 2812"/>
              <a:gd name="T4" fmla="*/ 2047 w 3301"/>
              <a:gd name="T5" fmla="*/ 0 h 2812"/>
              <a:gd name="T6" fmla="*/ 0 w 3301"/>
              <a:gd name="T7" fmla="*/ 2811 h 2812"/>
              <a:gd name="T8" fmla="*/ 3300 w 3301"/>
              <a:gd name="T9" fmla="*/ 1741 h 2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01" h="2812">
                <a:moveTo>
                  <a:pt x="3300" y="1741"/>
                </a:moveTo>
                <a:lnTo>
                  <a:pt x="3300" y="1741"/>
                </a:lnTo>
                <a:cubicBezTo>
                  <a:pt x="3074" y="1035"/>
                  <a:pt x="2630" y="435"/>
                  <a:pt x="2047" y="0"/>
                </a:cubicBezTo>
                <a:cubicBezTo>
                  <a:pt x="0" y="2811"/>
                  <a:pt x="0" y="2811"/>
                  <a:pt x="0" y="2811"/>
                </a:cubicBezTo>
                <a:lnTo>
                  <a:pt x="3300" y="1741"/>
                </a:ln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11"/>
          <p:cNvSpPr>
            <a:spLocks noChangeArrowheads="1"/>
          </p:cNvSpPr>
          <p:nvPr/>
        </p:nvSpPr>
        <p:spPr bwMode="auto">
          <a:xfrm>
            <a:off x="9722512" y="3849846"/>
            <a:ext cx="5927562" cy="5927559"/>
          </a:xfrm>
          <a:custGeom>
            <a:avLst/>
            <a:gdLst>
              <a:gd name="T0" fmla="*/ 5597 w 5598"/>
              <a:gd name="T1" fmla="*/ 2794 h 5598"/>
              <a:gd name="T2" fmla="*/ 5597 w 5598"/>
              <a:gd name="T3" fmla="*/ 2794 h 5598"/>
              <a:gd name="T4" fmla="*/ 2794 w 5598"/>
              <a:gd name="T5" fmla="*/ 5597 h 5598"/>
              <a:gd name="T6" fmla="*/ 0 w 5598"/>
              <a:gd name="T7" fmla="*/ 2794 h 5598"/>
              <a:gd name="T8" fmla="*/ 2794 w 5598"/>
              <a:gd name="T9" fmla="*/ 0 h 5598"/>
              <a:gd name="T10" fmla="*/ 5597 w 5598"/>
              <a:gd name="T11" fmla="*/ 2794 h 5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8" h="5598">
                <a:moveTo>
                  <a:pt x="5597" y="2794"/>
                </a:moveTo>
                <a:lnTo>
                  <a:pt x="5597" y="2794"/>
                </a:lnTo>
                <a:cubicBezTo>
                  <a:pt x="5597" y="4343"/>
                  <a:pt x="4344" y="5597"/>
                  <a:pt x="2794" y="5597"/>
                </a:cubicBezTo>
                <a:cubicBezTo>
                  <a:pt x="1254" y="5597"/>
                  <a:pt x="0" y="4343"/>
                  <a:pt x="0" y="2794"/>
                </a:cubicBezTo>
                <a:cubicBezTo>
                  <a:pt x="0" y="1254"/>
                  <a:pt x="1254" y="0"/>
                  <a:pt x="2794" y="0"/>
                </a:cubicBezTo>
                <a:cubicBezTo>
                  <a:pt x="4344" y="0"/>
                  <a:pt x="5597" y="1254"/>
                  <a:pt x="5597" y="279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12"/>
          <p:cNvSpPr>
            <a:spLocks noChangeArrowheads="1"/>
          </p:cNvSpPr>
          <p:nvPr/>
        </p:nvSpPr>
        <p:spPr bwMode="auto">
          <a:xfrm>
            <a:off x="9867316" y="3840504"/>
            <a:ext cx="5633284" cy="5927559"/>
          </a:xfrm>
          <a:custGeom>
            <a:avLst/>
            <a:gdLst>
              <a:gd name="T0" fmla="*/ 5266 w 5319"/>
              <a:gd name="T1" fmla="*/ 2272 h 5598"/>
              <a:gd name="T2" fmla="*/ 4787 w 5319"/>
              <a:gd name="T3" fmla="*/ 1211 h 5598"/>
              <a:gd name="T4" fmla="*/ 3498 w 5319"/>
              <a:gd name="T5" fmla="*/ 288 h 5598"/>
              <a:gd name="T6" fmla="*/ 531 w 5319"/>
              <a:gd name="T7" fmla="*/ 1211 h 5598"/>
              <a:gd name="T8" fmla="*/ 113 w 5319"/>
              <a:gd name="T9" fmla="*/ 2055 h 5598"/>
              <a:gd name="T10" fmla="*/ 0 w 5319"/>
              <a:gd name="T11" fmla="*/ 2803 h 5598"/>
              <a:gd name="T12" fmla="*/ 226 w 5319"/>
              <a:gd name="T13" fmla="*/ 3865 h 5598"/>
              <a:gd name="T14" fmla="*/ 1062 w 5319"/>
              <a:gd name="T15" fmla="*/ 4927 h 5598"/>
              <a:gd name="T16" fmla="*/ 1680 w 5319"/>
              <a:gd name="T17" fmla="*/ 5145 h 5598"/>
              <a:gd name="T18" fmla="*/ 1697 w 5319"/>
              <a:gd name="T19" fmla="*/ 4518 h 5598"/>
              <a:gd name="T20" fmla="*/ 1854 w 5319"/>
              <a:gd name="T21" fmla="*/ 3865 h 5598"/>
              <a:gd name="T22" fmla="*/ 2002 w 5319"/>
              <a:gd name="T23" fmla="*/ 3247 h 5598"/>
              <a:gd name="T24" fmla="*/ 1932 w 5319"/>
              <a:gd name="T25" fmla="*/ 2803 h 5598"/>
              <a:gd name="T26" fmla="*/ 2133 w 5319"/>
              <a:gd name="T27" fmla="*/ 2272 h 5598"/>
              <a:gd name="T28" fmla="*/ 2672 w 5319"/>
              <a:gd name="T29" fmla="*/ 2272 h 5598"/>
              <a:gd name="T30" fmla="*/ 2706 w 5319"/>
              <a:gd name="T31" fmla="*/ 2803 h 5598"/>
              <a:gd name="T32" fmla="*/ 2550 w 5319"/>
              <a:gd name="T33" fmla="*/ 3334 h 5598"/>
              <a:gd name="T34" fmla="*/ 2637 w 5319"/>
              <a:gd name="T35" fmla="*/ 3786 h 5598"/>
              <a:gd name="T36" fmla="*/ 3072 w 5319"/>
              <a:gd name="T37" fmla="*/ 3873 h 5598"/>
              <a:gd name="T38" fmla="*/ 3577 w 5319"/>
              <a:gd name="T39" fmla="*/ 3456 h 5598"/>
              <a:gd name="T40" fmla="*/ 3751 w 5319"/>
              <a:gd name="T41" fmla="*/ 2803 h 5598"/>
              <a:gd name="T42" fmla="*/ 3690 w 5319"/>
              <a:gd name="T43" fmla="*/ 2272 h 5598"/>
              <a:gd name="T44" fmla="*/ 3237 w 5319"/>
              <a:gd name="T45" fmla="*/ 1742 h 5598"/>
              <a:gd name="T46" fmla="*/ 2037 w 5319"/>
              <a:gd name="T47" fmla="*/ 1742 h 5598"/>
              <a:gd name="T48" fmla="*/ 1541 w 5319"/>
              <a:gd name="T49" fmla="*/ 2307 h 5598"/>
              <a:gd name="T50" fmla="*/ 1628 w 5319"/>
              <a:gd name="T51" fmla="*/ 3334 h 5598"/>
              <a:gd name="T52" fmla="*/ 1654 w 5319"/>
              <a:gd name="T53" fmla="*/ 3456 h 5598"/>
              <a:gd name="T54" fmla="*/ 1488 w 5319"/>
              <a:gd name="T55" fmla="*/ 3760 h 5598"/>
              <a:gd name="T56" fmla="*/ 1105 w 5319"/>
              <a:gd name="T57" fmla="*/ 3334 h 5598"/>
              <a:gd name="T58" fmla="*/ 975 w 5319"/>
              <a:gd name="T59" fmla="*/ 2534 h 5598"/>
              <a:gd name="T60" fmla="*/ 1297 w 5319"/>
              <a:gd name="T61" fmla="*/ 1742 h 5598"/>
              <a:gd name="T62" fmla="*/ 2106 w 5319"/>
              <a:gd name="T63" fmla="*/ 1211 h 5598"/>
              <a:gd name="T64" fmla="*/ 3246 w 5319"/>
              <a:gd name="T65" fmla="*/ 1211 h 5598"/>
              <a:gd name="T66" fmla="*/ 4265 w 5319"/>
              <a:gd name="T67" fmla="*/ 2151 h 5598"/>
              <a:gd name="T68" fmla="*/ 4360 w 5319"/>
              <a:gd name="T69" fmla="*/ 2803 h 5598"/>
              <a:gd name="T70" fmla="*/ 4073 w 5319"/>
              <a:gd name="T71" fmla="*/ 3673 h 5598"/>
              <a:gd name="T72" fmla="*/ 2994 w 5319"/>
              <a:gd name="T73" fmla="*/ 4317 h 5598"/>
              <a:gd name="T74" fmla="*/ 2367 w 5319"/>
              <a:gd name="T75" fmla="*/ 4021 h 5598"/>
              <a:gd name="T76" fmla="*/ 2271 w 5319"/>
              <a:gd name="T77" fmla="*/ 4396 h 5598"/>
              <a:gd name="T78" fmla="*/ 1880 w 5319"/>
              <a:gd name="T79" fmla="*/ 5327 h 5598"/>
              <a:gd name="T80" fmla="*/ 4256 w 5319"/>
              <a:gd name="T81" fmla="*/ 4927 h 5598"/>
              <a:gd name="T82" fmla="*/ 5092 w 5319"/>
              <a:gd name="T83" fmla="*/ 3865 h 5598"/>
              <a:gd name="T84" fmla="*/ 5266 w 5319"/>
              <a:gd name="T85" fmla="*/ 3334 h 5598"/>
              <a:gd name="T86" fmla="*/ 5266 w 5319"/>
              <a:gd name="T87" fmla="*/ 2272 h 5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319" h="5598">
                <a:moveTo>
                  <a:pt x="5266" y="2272"/>
                </a:moveTo>
                <a:lnTo>
                  <a:pt x="5266" y="2272"/>
                </a:lnTo>
                <a:cubicBezTo>
                  <a:pt x="5222" y="2090"/>
                  <a:pt x="5170" y="1916"/>
                  <a:pt x="5092" y="1742"/>
                </a:cubicBezTo>
                <a:cubicBezTo>
                  <a:pt x="5014" y="1559"/>
                  <a:pt x="4909" y="1376"/>
                  <a:pt x="4787" y="1211"/>
                </a:cubicBezTo>
                <a:cubicBezTo>
                  <a:pt x="4639" y="1010"/>
                  <a:pt x="4456" y="836"/>
                  <a:pt x="4256" y="679"/>
                </a:cubicBezTo>
                <a:cubicBezTo>
                  <a:pt x="4030" y="514"/>
                  <a:pt x="3777" y="375"/>
                  <a:pt x="3498" y="288"/>
                </a:cubicBezTo>
                <a:cubicBezTo>
                  <a:pt x="2628" y="0"/>
                  <a:pt x="1732" y="183"/>
                  <a:pt x="1062" y="679"/>
                </a:cubicBezTo>
                <a:cubicBezTo>
                  <a:pt x="862" y="827"/>
                  <a:pt x="679" y="1010"/>
                  <a:pt x="531" y="1211"/>
                </a:cubicBezTo>
                <a:cubicBezTo>
                  <a:pt x="409" y="1376"/>
                  <a:pt x="304" y="1550"/>
                  <a:pt x="226" y="1742"/>
                </a:cubicBezTo>
                <a:cubicBezTo>
                  <a:pt x="182" y="1846"/>
                  <a:pt x="139" y="1950"/>
                  <a:pt x="113" y="2055"/>
                </a:cubicBezTo>
                <a:cubicBezTo>
                  <a:pt x="87" y="2125"/>
                  <a:pt x="69" y="2203"/>
                  <a:pt x="52" y="2272"/>
                </a:cubicBezTo>
                <a:cubicBezTo>
                  <a:pt x="17" y="2455"/>
                  <a:pt x="0" y="2629"/>
                  <a:pt x="0" y="2803"/>
                </a:cubicBezTo>
                <a:cubicBezTo>
                  <a:pt x="0" y="2985"/>
                  <a:pt x="17" y="3168"/>
                  <a:pt x="52" y="3334"/>
                </a:cubicBezTo>
                <a:cubicBezTo>
                  <a:pt x="95" y="3525"/>
                  <a:pt x="148" y="3699"/>
                  <a:pt x="226" y="3865"/>
                </a:cubicBezTo>
                <a:cubicBezTo>
                  <a:pt x="304" y="4056"/>
                  <a:pt x="409" y="4239"/>
                  <a:pt x="531" y="4396"/>
                </a:cubicBezTo>
                <a:cubicBezTo>
                  <a:pt x="687" y="4605"/>
                  <a:pt x="862" y="4779"/>
                  <a:pt x="1062" y="4927"/>
                </a:cubicBezTo>
                <a:cubicBezTo>
                  <a:pt x="1253" y="5075"/>
                  <a:pt x="1462" y="5188"/>
                  <a:pt x="1689" y="5275"/>
                </a:cubicBezTo>
                <a:cubicBezTo>
                  <a:pt x="1680" y="5232"/>
                  <a:pt x="1680" y="5188"/>
                  <a:pt x="1680" y="5145"/>
                </a:cubicBezTo>
                <a:cubicBezTo>
                  <a:pt x="1671" y="5075"/>
                  <a:pt x="1671" y="5005"/>
                  <a:pt x="1663" y="4927"/>
                </a:cubicBezTo>
                <a:cubicBezTo>
                  <a:pt x="1663" y="4796"/>
                  <a:pt x="1671" y="4657"/>
                  <a:pt x="1697" y="4518"/>
                </a:cubicBezTo>
                <a:cubicBezTo>
                  <a:pt x="1706" y="4474"/>
                  <a:pt x="1715" y="4439"/>
                  <a:pt x="1723" y="4396"/>
                </a:cubicBezTo>
                <a:cubicBezTo>
                  <a:pt x="1767" y="4222"/>
                  <a:pt x="1811" y="4048"/>
                  <a:pt x="1854" y="3865"/>
                </a:cubicBezTo>
                <a:cubicBezTo>
                  <a:pt x="1897" y="3691"/>
                  <a:pt x="1932" y="3517"/>
                  <a:pt x="1976" y="3334"/>
                </a:cubicBezTo>
                <a:cubicBezTo>
                  <a:pt x="1985" y="3308"/>
                  <a:pt x="1993" y="3273"/>
                  <a:pt x="2002" y="3247"/>
                </a:cubicBezTo>
                <a:cubicBezTo>
                  <a:pt x="2002" y="3220"/>
                  <a:pt x="2011" y="3194"/>
                  <a:pt x="2002" y="3168"/>
                </a:cubicBezTo>
                <a:cubicBezTo>
                  <a:pt x="1958" y="3055"/>
                  <a:pt x="1932" y="2933"/>
                  <a:pt x="1932" y="2803"/>
                </a:cubicBezTo>
                <a:cubicBezTo>
                  <a:pt x="1932" y="2760"/>
                  <a:pt x="1932" y="2717"/>
                  <a:pt x="1941" y="2664"/>
                </a:cubicBezTo>
                <a:cubicBezTo>
                  <a:pt x="1967" y="2516"/>
                  <a:pt x="2020" y="2377"/>
                  <a:pt x="2133" y="2272"/>
                </a:cubicBezTo>
                <a:cubicBezTo>
                  <a:pt x="2159" y="2255"/>
                  <a:pt x="2185" y="2229"/>
                  <a:pt x="2219" y="2211"/>
                </a:cubicBezTo>
                <a:cubicBezTo>
                  <a:pt x="2349" y="2133"/>
                  <a:pt x="2558" y="2125"/>
                  <a:pt x="2672" y="2272"/>
                </a:cubicBezTo>
                <a:cubicBezTo>
                  <a:pt x="2706" y="2325"/>
                  <a:pt x="2732" y="2386"/>
                  <a:pt x="2741" y="2473"/>
                </a:cubicBezTo>
                <a:cubicBezTo>
                  <a:pt x="2750" y="2577"/>
                  <a:pt x="2732" y="2690"/>
                  <a:pt x="2706" y="2803"/>
                </a:cubicBezTo>
                <a:lnTo>
                  <a:pt x="2697" y="2803"/>
                </a:lnTo>
                <a:cubicBezTo>
                  <a:pt x="2654" y="2985"/>
                  <a:pt x="2602" y="3160"/>
                  <a:pt x="2550" y="3334"/>
                </a:cubicBezTo>
                <a:cubicBezTo>
                  <a:pt x="2541" y="3360"/>
                  <a:pt x="2541" y="3386"/>
                  <a:pt x="2532" y="3403"/>
                </a:cubicBezTo>
                <a:cubicBezTo>
                  <a:pt x="2489" y="3551"/>
                  <a:pt x="2523" y="3682"/>
                  <a:pt x="2637" y="3786"/>
                </a:cubicBezTo>
                <a:cubicBezTo>
                  <a:pt x="2672" y="3821"/>
                  <a:pt x="2715" y="3847"/>
                  <a:pt x="2767" y="3865"/>
                </a:cubicBezTo>
                <a:cubicBezTo>
                  <a:pt x="2863" y="3908"/>
                  <a:pt x="2967" y="3900"/>
                  <a:pt x="3072" y="3873"/>
                </a:cubicBezTo>
                <a:cubicBezTo>
                  <a:pt x="3081" y="3873"/>
                  <a:pt x="3089" y="3873"/>
                  <a:pt x="3107" y="3865"/>
                </a:cubicBezTo>
                <a:cubicBezTo>
                  <a:pt x="3324" y="3804"/>
                  <a:pt x="3473" y="3656"/>
                  <a:pt x="3577" y="3456"/>
                </a:cubicBezTo>
                <a:cubicBezTo>
                  <a:pt x="3603" y="3412"/>
                  <a:pt x="3620" y="3377"/>
                  <a:pt x="3638" y="3334"/>
                </a:cubicBezTo>
                <a:cubicBezTo>
                  <a:pt x="3707" y="3168"/>
                  <a:pt x="3742" y="2985"/>
                  <a:pt x="3751" y="2803"/>
                </a:cubicBezTo>
                <a:cubicBezTo>
                  <a:pt x="3760" y="2717"/>
                  <a:pt x="3760" y="2629"/>
                  <a:pt x="3742" y="2534"/>
                </a:cubicBezTo>
                <a:cubicBezTo>
                  <a:pt x="3734" y="2447"/>
                  <a:pt x="3716" y="2360"/>
                  <a:pt x="3690" y="2272"/>
                </a:cubicBezTo>
                <a:cubicBezTo>
                  <a:pt x="3612" y="2055"/>
                  <a:pt x="3464" y="1872"/>
                  <a:pt x="3246" y="1750"/>
                </a:cubicBezTo>
                <a:cubicBezTo>
                  <a:pt x="3237" y="1750"/>
                  <a:pt x="3237" y="1742"/>
                  <a:pt x="3237" y="1742"/>
                </a:cubicBezTo>
                <a:cubicBezTo>
                  <a:pt x="2994" y="1611"/>
                  <a:pt x="2732" y="1576"/>
                  <a:pt x="2463" y="1611"/>
                </a:cubicBezTo>
                <a:cubicBezTo>
                  <a:pt x="2306" y="1637"/>
                  <a:pt x="2159" y="1680"/>
                  <a:pt x="2037" y="1742"/>
                </a:cubicBezTo>
                <a:cubicBezTo>
                  <a:pt x="1828" y="1855"/>
                  <a:pt x="1663" y="2029"/>
                  <a:pt x="1549" y="2272"/>
                </a:cubicBezTo>
                <a:cubicBezTo>
                  <a:pt x="1549" y="2290"/>
                  <a:pt x="1541" y="2299"/>
                  <a:pt x="1541" y="2307"/>
                </a:cubicBezTo>
                <a:cubicBezTo>
                  <a:pt x="1471" y="2473"/>
                  <a:pt x="1436" y="2647"/>
                  <a:pt x="1445" y="2803"/>
                </a:cubicBezTo>
                <a:cubicBezTo>
                  <a:pt x="1454" y="2985"/>
                  <a:pt x="1514" y="3168"/>
                  <a:pt x="1628" y="3334"/>
                </a:cubicBezTo>
                <a:cubicBezTo>
                  <a:pt x="1636" y="3342"/>
                  <a:pt x="1636" y="3351"/>
                  <a:pt x="1645" y="3360"/>
                </a:cubicBezTo>
                <a:cubicBezTo>
                  <a:pt x="1663" y="3386"/>
                  <a:pt x="1663" y="3421"/>
                  <a:pt x="1654" y="3456"/>
                </a:cubicBezTo>
                <a:cubicBezTo>
                  <a:pt x="1636" y="3543"/>
                  <a:pt x="1619" y="3630"/>
                  <a:pt x="1593" y="3717"/>
                </a:cubicBezTo>
                <a:cubicBezTo>
                  <a:pt x="1575" y="3786"/>
                  <a:pt x="1558" y="3795"/>
                  <a:pt x="1488" y="3760"/>
                </a:cubicBezTo>
                <a:cubicBezTo>
                  <a:pt x="1375" y="3708"/>
                  <a:pt x="1288" y="3621"/>
                  <a:pt x="1210" y="3517"/>
                </a:cubicBezTo>
                <a:cubicBezTo>
                  <a:pt x="1175" y="3456"/>
                  <a:pt x="1131" y="3394"/>
                  <a:pt x="1105" y="3334"/>
                </a:cubicBezTo>
                <a:cubicBezTo>
                  <a:pt x="1018" y="3168"/>
                  <a:pt x="975" y="2994"/>
                  <a:pt x="966" y="2803"/>
                </a:cubicBezTo>
                <a:cubicBezTo>
                  <a:pt x="957" y="2717"/>
                  <a:pt x="966" y="2629"/>
                  <a:pt x="975" y="2534"/>
                </a:cubicBezTo>
                <a:cubicBezTo>
                  <a:pt x="983" y="2447"/>
                  <a:pt x="1001" y="2360"/>
                  <a:pt x="1027" y="2272"/>
                </a:cubicBezTo>
                <a:cubicBezTo>
                  <a:pt x="1079" y="2081"/>
                  <a:pt x="1175" y="1898"/>
                  <a:pt x="1297" y="1742"/>
                </a:cubicBezTo>
                <a:cubicBezTo>
                  <a:pt x="1393" y="1628"/>
                  <a:pt x="1506" y="1524"/>
                  <a:pt x="1636" y="1437"/>
                </a:cubicBezTo>
                <a:cubicBezTo>
                  <a:pt x="1784" y="1341"/>
                  <a:pt x="1941" y="1263"/>
                  <a:pt x="2106" y="1211"/>
                </a:cubicBezTo>
                <a:cubicBezTo>
                  <a:pt x="2445" y="1106"/>
                  <a:pt x="2811" y="1106"/>
                  <a:pt x="3176" y="1193"/>
                </a:cubicBezTo>
                <a:cubicBezTo>
                  <a:pt x="3203" y="1202"/>
                  <a:pt x="3220" y="1202"/>
                  <a:pt x="3246" y="1211"/>
                </a:cubicBezTo>
                <a:cubicBezTo>
                  <a:pt x="3577" y="1306"/>
                  <a:pt x="3856" y="1480"/>
                  <a:pt x="4047" y="1742"/>
                </a:cubicBezTo>
                <a:cubicBezTo>
                  <a:pt x="4134" y="1863"/>
                  <a:pt x="4204" y="1994"/>
                  <a:pt x="4265" y="2151"/>
                </a:cubicBezTo>
                <a:cubicBezTo>
                  <a:pt x="4274" y="2194"/>
                  <a:pt x="4291" y="2238"/>
                  <a:pt x="4299" y="2272"/>
                </a:cubicBezTo>
                <a:cubicBezTo>
                  <a:pt x="4352" y="2455"/>
                  <a:pt x="4369" y="2629"/>
                  <a:pt x="4360" y="2803"/>
                </a:cubicBezTo>
                <a:cubicBezTo>
                  <a:pt x="4352" y="2985"/>
                  <a:pt x="4308" y="3160"/>
                  <a:pt x="4247" y="3334"/>
                </a:cubicBezTo>
                <a:cubicBezTo>
                  <a:pt x="4204" y="3456"/>
                  <a:pt x="4143" y="3569"/>
                  <a:pt x="4073" y="3673"/>
                </a:cubicBezTo>
                <a:cubicBezTo>
                  <a:pt x="4038" y="3743"/>
                  <a:pt x="3986" y="3812"/>
                  <a:pt x="3943" y="3865"/>
                </a:cubicBezTo>
                <a:cubicBezTo>
                  <a:pt x="3707" y="4152"/>
                  <a:pt x="3385" y="4309"/>
                  <a:pt x="2994" y="4317"/>
                </a:cubicBezTo>
                <a:cubicBezTo>
                  <a:pt x="2776" y="4326"/>
                  <a:pt x="2576" y="4256"/>
                  <a:pt x="2428" y="4091"/>
                </a:cubicBezTo>
                <a:cubicBezTo>
                  <a:pt x="2402" y="4074"/>
                  <a:pt x="2384" y="4048"/>
                  <a:pt x="2367" y="4021"/>
                </a:cubicBezTo>
                <a:cubicBezTo>
                  <a:pt x="2341" y="4117"/>
                  <a:pt x="2314" y="4204"/>
                  <a:pt x="2297" y="4291"/>
                </a:cubicBezTo>
                <a:cubicBezTo>
                  <a:pt x="2288" y="4326"/>
                  <a:pt x="2280" y="4361"/>
                  <a:pt x="2271" y="4396"/>
                </a:cubicBezTo>
                <a:cubicBezTo>
                  <a:pt x="2227" y="4578"/>
                  <a:pt x="2167" y="4762"/>
                  <a:pt x="2098" y="4927"/>
                </a:cubicBezTo>
                <a:cubicBezTo>
                  <a:pt x="2037" y="5066"/>
                  <a:pt x="1967" y="5197"/>
                  <a:pt x="1880" y="5327"/>
                </a:cubicBezTo>
                <a:cubicBezTo>
                  <a:pt x="1880" y="5327"/>
                  <a:pt x="1880" y="5336"/>
                  <a:pt x="1880" y="5345"/>
                </a:cubicBezTo>
                <a:cubicBezTo>
                  <a:pt x="2672" y="5597"/>
                  <a:pt x="3568" y="5440"/>
                  <a:pt x="4256" y="4927"/>
                </a:cubicBezTo>
                <a:cubicBezTo>
                  <a:pt x="4448" y="4787"/>
                  <a:pt x="4630" y="4605"/>
                  <a:pt x="4787" y="4396"/>
                </a:cubicBezTo>
                <a:cubicBezTo>
                  <a:pt x="4900" y="4239"/>
                  <a:pt x="5005" y="4065"/>
                  <a:pt x="5092" y="3865"/>
                </a:cubicBezTo>
                <a:cubicBezTo>
                  <a:pt x="5118" y="3812"/>
                  <a:pt x="5135" y="3760"/>
                  <a:pt x="5161" y="3708"/>
                </a:cubicBezTo>
                <a:cubicBezTo>
                  <a:pt x="5205" y="3586"/>
                  <a:pt x="5240" y="3464"/>
                  <a:pt x="5266" y="3334"/>
                </a:cubicBezTo>
                <a:cubicBezTo>
                  <a:pt x="5301" y="3160"/>
                  <a:pt x="5318" y="2985"/>
                  <a:pt x="5318" y="2803"/>
                </a:cubicBezTo>
                <a:cubicBezTo>
                  <a:pt x="5318" y="2629"/>
                  <a:pt x="5301" y="2447"/>
                  <a:pt x="5266" y="227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13"/>
          <p:cNvSpPr>
            <a:spLocks noChangeArrowheads="1"/>
          </p:cNvSpPr>
          <p:nvPr/>
        </p:nvSpPr>
        <p:spPr bwMode="auto">
          <a:xfrm>
            <a:off x="17588557" y="1743202"/>
            <a:ext cx="1681577" cy="1681577"/>
          </a:xfrm>
          <a:custGeom>
            <a:avLst/>
            <a:gdLst>
              <a:gd name="T0" fmla="*/ 1585 w 1586"/>
              <a:gd name="T1" fmla="*/ 792 h 1586"/>
              <a:gd name="T2" fmla="*/ 1585 w 1586"/>
              <a:gd name="T3" fmla="*/ 792 h 1586"/>
              <a:gd name="T4" fmla="*/ 792 w 1586"/>
              <a:gd name="T5" fmla="*/ 1585 h 1586"/>
              <a:gd name="T6" fmla="*/ 0 w 1586"/>
              <a:gd name="T7" fmla="*/ 792 h 1586"/>
              <a:gd name="T8" fmla="*/ 792 w 1586"/>
              <a:gd name="T9" fmla="*/ 0 h 1586"/>
              <a:gd name="T10" fmla="*/ 1585 w 1586"/>
              <a:gd name="T11" fmla="*/ 792 h 1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6" h="1586">
                <a:moveTo>
                  <a:pt x="1585" y="792"/>
                </a:moveTo>
                <a:lnTo>
                  <a:pt x="1585" y="792"/>
                </a:lnTo>
                <a:cubicBezTo>
                  <a:pt x="1585" y="1236"/>
                  <a:pt x="1227" y="1585"/>
                  <a:pt x="792" y="1585"/>
                </a:cubicBezTo>
                <a:cubicBezTo>
                  <a:pt x="348" y="1585"/>
                  <a:pt x="0" y="1236"/>
                  <a:pt x="0" y="792"/>
                </a:cubicBezTo>
                <a:cubicBezTo>
                  <a:pt x="0" y="357"/>
                  <a:pt x="348" y="0"/>
                  <a:pt x="792" y="0"/>
                </a:cubicBezTo>
                <a:cubicBezTo>
                  <a:pt x="1227" y="0"/>
                  <a:pt x="1585" y="357"/>
                  <a:pt x="1585" y="79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14"/>
          <p:cNvSpPr>
            <a:spLocks noChangeArrowheads="1"/>
          </p:cNvSpPr>
          <p:nvPr/>
        </p:nvSpPr>
        <p:spPr bwMode="auto">
          <a:xfrm>
            <a:off x="17588557" y="4559846"/>
            <a:ext cx="1681577" cy="1686247"/>
          </a:xfrm>
          <a:custGeom>
            <a:avLst/>
            <a:gdLst>
              <a:gd name="T0" fmla="*/ 1585 w 1586"/>
              <a:gd name="T1" fmla="*/ 801 h 1594"/>
              <a:gd name="T2" fmla="*/ 1585 w 1586"/>
              <a:gd name="T3" fmla="*/ 801 h 1594"/>
              <a:gd name="T4" fmla="*/ 792 w 1586"/>
              <a:gd name="T5" fmla="*/ 1593 h 1594"/>
              <a:gd name="T6" fmla="*/ 0 w 1586"/>
              <a:gd name="T7" fmla="*/ 801 h 1594"/>
              <a:gd name="T8" fmla="*/ 792 w 1586"/>
              <a:gd name="T9" fmla="*/ 0 h 1594"/>
              <a:gd name="T10" fmla="*/ 1585 w 1586"/>
              <a:gd name="T11" fmla="*/ 801 h 1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6" h="1594">
                <a:moveTo>
                  <a:pt x="1585" y="801"/>
                </a:moveTo>
                <a:lnTo>
                  <a:pt x="1585" y="801"/>
                </a:lnTo>
                <a:cubicBezTo>
                  <a:pt x="1585" y="1237"/>
                  <a:pt x="1227" y="1593"/>
                  <a:pt x="792" y="1593"/>
                </a:cubicBezTo>
                <a:cubicBezTo>
                  <a:pt x="348" y="1593"/>
                  <a:pt x="0" y="1237"/>
                  <a:pt x="0" y="801"/>
                </a:cubicBezTo>
                <a:cubicBezTo>
                  <a:pt x="0" y="357"/>
                  <a:pt x="348" y="0"/>
                  <a:pt x="792" y="0"/>
                </a:cubicBezTo>
                <a:cubicBezTo>
                  <a:pt x="1227" y="0"/>
                  <a:pt x="1585" y="357"/>
                  <a:pt x="1585" y="801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15"/>
          <p:cNvSpPr>
            <a:spLocks noChangeArrowheads="1"/>
          </p:cNvSpPr>
          <p:nvPr/>
        </p:nvSpPr>
        <p:spPr bwMode="auto">
          <a:xfrm>
            <a:off x="17588557" y="7376486"/>
            <a:ext cx="1681577" cy="1681577"/>
          </a:xfrm>
          <a:custGeom>
            <a:avLst/>
            <a:gdLst>
              <a:gd name="T0" fmla="*/ 1585 w 1586"/>
              <a:gd name="T1" fmla="*/ 793 h 1586"/>
              <a:gd name="T2" fmla="*/ 1585 w 1586"/>
              <a:gd name="T3" fmla="*/ 793 h 1586"/>
              <a:gd name="T4" fmla="*/ 792 w 1586"/>
              <a:gd name="T5" fmla="*/ 1585 h 1586"/>
              <a:gd name="T6" fmla="*/ 0 w 1586"/>
              <a:gd name="T7" fmla="*/ 793 h 1586"/>
              <a:gd name="T8" fmla="*/ 792 w 1586"/>
              <a:gd name="T9" fmla="*/ 0 h 1586"/>
              <a:gd name="T10" fmla="*/ 1585 w 1586"/>
              <a:gd name="T11" fmla="*/ 793 h 1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6" h="1586">
                <a:moveTo>
                  <a:pt x="1585" y="793"/>
                </a:moveTo>
                <a:lnTo>
                  <a:pt x="1585" y="793"/>
                </a:lnTo>
                <a:cubicBezTo>
                  <a:pt x="1585" y="1228"/>
                  <a:pt x="1227" y="1585"/>
                  <a:pt x="792" y="1585"/>
                </a:cubicBezTo>
                <a:cubicBezTo>
                  <a:pt x="348" y="1585"/>
                  <a:pt x="0" y="1228"/>
                  <a:pt x="0" y="793"/>
                </a:cubicBezTo>
                <a:cubicBezTo>
                  <a:pt x="0" y="357"/>
                  <a:pt x="348" y="0"/>
                  <a:pt x="792" y="0"/>
                </a:cubicBezTo>
                <a:cubicBezTo>
                  <a:pt x="1227" y="0"/>
                  <a:pt x="1585" y="357"/>
                  <a:pt x="1585" y="793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16"/>
          <p:cNvSpPr>
            <a:spLocks noChangeArrowheads="1"/>
          </p:cNvSpPr>
          <p:nvPr/>
        </p:nvSpPr>
        <p:spPr bwMode="auto">
          <a:xfrm>
            <a:off x="17588557" y="10193130"/>
            <a:ext cx="1681577" cy="1686247"/>
          </a:xfrm>
          <a:custGeom>
            <a:avLst/>
            <a:gdLst>
              <a:gd name="T0" fmla="*/ 1585 w 1586"/>
              <a:gd name="T1" fmla="*/ 801 h 1594"/>
              <a:gd name="T2" fmla="*/ 1585 w 1586"/>
              <a:gd name="T3" fmla="*/ 801 h 1594"/>
              <a:gd name="T4" fmla="*/ 792 w 1586"/>
              <a:gd name="T5" fmla="*/ 1593 h 1594"/>
              <a:gd name="T6" fmla="*/ 0 w 1586"/>
              <a:gd name="T7" fmla="*/ 801 h 1594"/>
              <a:gd name="T8" fmla="*/ 792 w 1586"/>
              <a:gd name="T9" fmla="*/ 0 h 1594"/>
              <a:gd name="T10" fmla="*/ 1585 w 1586"/>
              <a:gd name="T11" fmla="*/ 801 h 1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6" h="1594">
                <a:moveTo>
                  <a:pt x="1585" y="801"/>
                </a:moveTo>
                <a:lnTo>
                  <a:pt x="1585" y="801"/>
                </a:lnTo>
                <a:cubicBezTo>
                  <a:pt x="1585" y="1236"/>
                  <a:pt x="1227" y="1593"/>
                  <a:pt x="792" y="1593"/>
                </a:cubicBezTo>
                <a:cubicBezTo>
                  <a:pt x="348" y="1593"/>
                  <a:pt x="0" y="1236"/>
                  <a:pt x="0" y="801"/>
                </a:cubicBezTo>
                <a:cubicBezTo>
                  <a:pt x="0" y="357"/>
                  <a:pt x="348" y="0"/>
                  <a:pt x="792" y="0"/>
                </a:cubicBezTo>
                <a:cubicBezTo>
                  <a:pt x="1227" y="0"/>
                  <a:pt x="1585" y="357"/>
                  <a:pt x="1585" y="801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" name="Freeform 334"/>
          <p:cNvSpPr>
            <a:spLocks noChangeArrowheads="1"/>
          </p:cNvSpPr>
          <p:nvPr/>
        </p:nvSpPr>
        <p:spPr bwMode="auto">
          <a:xfrm>
            <a:off x="18004282" y="5111029"/>
            <a:ext cx="850131" cy="579210"/>
          </a:xfrm>
          <a:custGeom>
            <a:avLst/>
            <a:gdLst>
              <a:gd name="T0" fmla="*/ 757 w 802"/>
              <a:gd name="T1" fmla="*/ 548 h 549"/>
              <a:gd name="T2" fmla="*/ 757 w 802"/>
              <a:gd name="T3" fmla="*/ 548 h 549"/>
              <a:gd name="T4" fmla="*/ 34 w 802"/>
              <a:gd name="T5" fmla="*/ 548 h 549"/>
              <a:gd name="T6" fmla="*/ 0 w 802"/>
              <a:gd name="T7" fmla="*/ 505 h 549"/>
              <a:gd name="T8" fmla="*/ 0 w 802"/>
              <a:gd name="T9" fmla="*/ 104 h 549"/>
              <a:gd name="T10" fmla="*/ 34 w 802"/>
              <a:gd name="T11" fmla="*/ 61 h 549"/>
              <a:gd name="T12" fmla="*/ 452 w 802"/>
              <a:gd name="T13" fmla="*/ 61 h 549"/>
              <a:gd name="T14" fmla="*/ 470 w 802"/>
              <a:gd name="T15" fmla="*/ 26 h 549"/>
              <a:gd name="T16" fmla="*/ 505 w 802"/>
              <a:gd name="T17" fmla="*/ 0 h 549"/>
              <a:gd name="T18" fmla="*/ 757 w 802"/>
              <a:gd name="T19" fmla="*/ 0 h 549"/>
              <a:gd name="T20" fmla="*/ 801 w 802"/>
              <a:gd name="T21" fmla="*/ 43 h 549"/>
              <a:gd name="T22" fmla="*/ 801 w 802"/>
              <a:gd name="T23" fmla="*/ 505 h 549"/>
              <a:gd name="T24" fmla="*/ 757 w 802"/>
              <a:gd name="T25" fmla="*/ 548 h 549"/>
              <a:gd name="T26" fmla="*/ 52 w 802"/>
              <a:gd name="T27" fmla="*/ 496 h 549"/>
              <a:gd name="T28" fmla="*/ 52 w 802"/>
              <a:gd name="T29" fmla="*/ 496 h 549"/>
              <a:gd name="T30" fmla="*/ 748 w 802"/>
              <a:gd name="T31" fmla="*/ 496 h 549"/>
              <a:gd name="T32" fmla="*/ 748 w 802"/>
              <a:gd name="T33" fmla="*/ 52 h 549"/>
              <a:gd name="T34" fmla="*/ 513 w 802"/>
              <a:gd name="T35" fmla="*/ 52 h 549"/>
              <a:gd name="T36" fmla="*/ 496 w 802"/>
              <a:gd name="T37" fmla="*/ 95 h 549"/>
              <a:gd name="T38" fmla="*/ 461 w 802"/>
              <a:gd name="T39" fmla="*/ 113 h 549"/>
              <a:gd name="T40" fmla="*/ 52 w 802"/>
              <a:gd name="T41" fmla="*/ 113 h 549"/>
              <a:gd name="T42" fmla="*/ 52 w 802"/>
              <a:gd name="T43" fmla="*/ 496 h 549"/>
              <a:gd name="T44" fmla="*/ 452 w 802"/>
              <a:gd name="T45" fmla="*/ 69 h 549"/>
              <a:gd name="T46" fmla="*/ 452 w 802"/>
              <a:gd name="T47" fmla="*/ 69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02" h="549">
                <a:moveTo>
                  <a:pt x="757" y="548"/>
                </a:moveTo>
                <a:lnTo>
                  <a:pt x="757" y="548"/>
                </a:lnTo>
                <a:cubicBezTo>
                  <a:pt x="34" y="548"/>
                  <a:pt x="34" y="548"/>
                  <a:pt x="34" y="548"/>
                </a:cubicBezTo>
                <a:cubicBezTo>
                  <a:pt x="17" y="548"/>
                  <a:pt x="0" y="531"/>
                  <a:pt x="0" y="505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78"/>
                  <a:pt x="17" y="61"/>
                  <a:pt x="34" y="61"/>
                </a:cubicBezTo>
                <a:cubicBezTo>
                  <a:pt x="452" y="61"/>
                  <a:pt x="452" y="61"/>
                  <a:pt x="452" y="61"/>
                </a:cubicBezTo>
                <a:cubicBezTo>
                  <a:pt x="470" y="26"/>
                  <a:pt x="470" y="26"/>
                  <a:pt x="470" y="26"/>
                </a:cubicBezTo>
                <a:cubicBezTo>
                  <a:pt x="479" y="9"/>
                  <a:pt x="487" y="0"/>
                  <a:pt x="505" y="0"/>
                </a:cubicBezTo>
                <a:cubicBezTo>
                  <a:pt x="757" y="0"/>
                  <a:pt x="757" y="0"/>
                  <a:pt x="757" y="0"/>
                </a:cubicBezTo>
                <a:cubicBezTo>
                  <a:pt x="783" y="0"/>
                  <a:pt x="801" y="17"/>
                  <a:pt x="801" y="43"/>
                </a:cubicBezTo>
                <a:cubicBezTo>
                  <a:pt x="801" y="505"/>
                  <a:pt x="801" y="505"/>
                  <a:pt x="801" y="505"/>
                </a:cubicBezTo>
                <a:cubicBezTo>
                  <a:pt x="801" y="531"/>
                  <a:pt x="783" y="548"/>
                  <a:pt x="757" y="548"/>
                </a:cubicBezTo>
                <a:close/>
                <a:moveTo>
                  <a:pt x="52" y="496"/>
                </a:moveTo>
                <a:lnTo>
                  <a:pt x="52" y="496"/>
                </a:lnTo>
                <a:cubicBezTo>
                  <a:pt x="748" y="496"/>
                  <a:pt x="748" y="496"/>
                  <a:pt x="748" y="496"/>
                </a:cubicBezTo>
                <a:cubicBezTo>
                  <a:pt x="748" y="52"/>
                  <a:pt x="748" y="52"/>
                  <a:pt x="748" y="52"/>
                </a:cubicBezTo>
                <a:cubicBezTo>
                  <a:pt x="513" y="52"/>
                  <a:pt x="513" y="52"/>
                  <a:pt x="513" y="52"/>
                </a:cubicBezTo>
                <a:cubicBezTo>
                  <a:pt x="496" y="95"/>
                  <a:pt x="496" y="95"/>
                  <a:pt x="496" y="95"/>
                </a:cubicBezTo>
                <a:cubicBezTo>
                  <a:pt x="487" y="104"/>
                  <a:pt x="479" y="113"/>
                  <a:pt x="461" y="113"/>
                </a:cubicBezTo>
                <a:cubicBezTo>
                  <a:pt x="52" y="113"/>
                  <a:pt x="52" y="113"/>
                  <a:pt x="52" y="113"/>
                </a:cubicBezTo>
                <a:lnTo>
                  <a:pt x="52" y="496"/>
                </a:lnTo>
                <a:close/>
                <a:moveTo>
                  <a:pt x="452" y="69"/>
                </a:moveTo>
                <a:lnTo>
                  <a:pt x="452" y="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0" name="Freeform 335"/>
          <p:cNvSpPr>
            <a:spLocks noChangeArrowheads="1"/>
          </p:cNvSpPr>
          <p:nvPr/>
        </p:nvSpPr>
        <p:spPr bwMode="auto">
          <a:xfrm>
            <a:off x="18102373" y="5111029"/>
            <a:ext cx="158816" cy="56053"/>
          </a:xfrm>
          <a:custGeom>
            <a:avLst/>
            <a:gdLst>
              <a:gd name="T0" fmla="*/ 122 w 149"/>
              <a:gd name="T1" fmla="*/ 52 h 53"/>
              <a:gd name="T2" fmla="*/ 122 w 149"/>
              <a:gd name="T3" fmla="*/ 52 h 53"/>
              <a:gd name="T4" fmla="*/ 27 w 149"/>
              <a:gd name="T5" fmla="*/ 52 h 53"/>
              <a:gd name="T6" fmla="*/ 0 w 149"/>
              <a:gd name="T7" fmla="*/ 26 h 53"/>
              <a:gd name="T8" fmla="*/ 27 w 149"/>
              <a:gd name="T9" fmla="*/ 0 h 53"/>
              <a:gd name="T10" fmla="*/ 122 w 149"/>
              <a:gd name="T11" fmla="*/ 0 h 53"/>
              <a:gd name="T12" fmla="*/ 148 w 149"/>
              <a:gd name="T13" fmla="*/ 26 h 53"/>
              <a:gd name="T14" fmla="*/ 122 w 149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9" h="53">
                <a:moveTo>
                  <a:pt x="122" y="52"/>
                </a:moveTo>
                <a:lnTo>
                  <a:pt x="122" y="52"/>
                </a:lnTo>
                <a:cubicBezTo>
                  <a:pt x="27" y="52"/>
                  <a:pt x="27" y="52"/>
                  <a:pt x="27" y="52"/>
                </a:cubicBezTo>
                <a:cubicBezTo>
                  <a:pt x="18" y="52"/>
                  <a:pt x="0" y="43"/>
                  <a:pt x="0" y="26"/>
                </a:cubicBezTo>
                <a:cubicBezTo>
                  <a:pt x="0" y="17"/>
                  <a:pt x="18" y="0"/>
                  <a:pt x="27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40" y="0"/>
                  <a:pt x="148" y="17"/>
                  <a:pt x="148" y="26"/>
                </a:cubicBezTo>
                <a:cubicBezTo>
                  <a:pt x="148" y="43"/>
                  <a:pt x="140" y="52"/>
                  <a:pt x="122" y="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1" name="Freeform 336"/>
          <p:cNvSpPr>
            <a:spLocks noChangeArrowheads="1"/>
          </p:cNvSpPr>
          <p:nvPr/>
        </p:nvSpPr>
        <p:spPr bwMode="auto">
          <a:xfrm>
            <a:off x="18564808" y="5213792"/>
            <a:ext cx="177500" cy="149474"/>
          </a:xfrm>
          <a:custGeom>
            <a:avLst/>
            <a:gdLst>
              <a:gd name="T0" fmla="*/ 139 w 166"/>
              <a:gd name="T1" fmla="*/ 140 h 141"/>
              <a:gd name="T2" fmla="*/ 139 w 166"/>
              <a:gd name="T3" fmla="*/ 140 h 141"/>
              <a:gd name="T4" fmla="*/ 35 w 166"/>
              <a:gd name="T5" fmla="*/ 140 h 141"/>
              <a:gd name="T6" fmla="*/ 0 w 166"/>
              <a:gd name="T7" fmla="*/ 114 h 141"/>
              <a:gd name="T8" fmla="*/ 0 w 166"/>
              <a:gd name="T9" fmla="*/ 27 h 141"/>
              <a:gd name="T10" fmla="*/ 35 w 166"/>
              <a:gd name="T11" fmla="*/ 0 h 141"/>
              <a:gd name="T12" fmla="*/ 139 w 166"/>
              <a:gd name="T13" fmla="*/ 0 h 141"/>
              <a:gd name="T14" fmla="*/ 165 w 166"/>
              <a:gd name="T15" fmla="*/ 27 h 141"/>
              <a:gd name="T16" fmla="*/ 165 w 166"/>
              <a:gd name="T17" fmla="*/ 114 h 141"/>
              <a:gd name="T18" fmla="*/ 139 w 166"/>
              <a:gd name="T19" fmla="*/ 140 h 141"/>
              <a:gd name="T20" fmla="*/ 52 w 166"/>
              <a:gd name="T21" fmla="*/ 88 h 141"/>
              <a:gd name="T22" fmla="*/ 52 w 166"/>
              <a:gd name="T23" fmla="*/ 88 h 141"/>
              <a:gd name="T24" fmla="*/ 113 w 166"/>
              <a:gd name="T25" fmla="*/ 88 h 141"/>
              <a:gd name="T26" fmla="*/ 113 w 166"/>
              <a:gd name="T27" fmla="*/ 53 h 141"/>
              <a:gd name="T28" fmla="*/ 52 w 166"/>
              <a:gd name="T29" fmla="*/ 53 h 141"/>
              <a:gd name="T30" fmla="*/ 52 w 166"/>
              <a:gd name="T31" fmla="*/ 88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6" h="141">
                <a:moveTo>
                  <a:pt x="139" y="140"/>
                </a:moveTo>
                <a:lnTo>
                  <a:pt x="139" y="140"/>
                </a:lnTo>
                <a:cubicBezTo>
                  <a:pt x="35" y="140"/>
                  <a:pt x="35" y="140"/>
                  <a:pt x="35" y="140"/>
                </a:cubicBezTo>
                <a:cubicBezTo>
                  <a:pt x="17" y="140"/>
                  <a:pt x="0" y="131"/>
                  <a:pt x="0" y="11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7" y="0"/>
                  <a:pt x="35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8" y="0"/>
                  <a:pt x="165" y="18"/>
                  <a:pt x="165" y="27"/>
                </a:cubicBezTo>
                <a:cubicBezTo>
                  <a:pt x="165" y="114"/>
                  <a:pt x="165" y="114"/>
                  <a:pt x="165" y="114"/>
                </a:cubicBezTo>
                <a:cubicBezTo>
                  <a:pt x="165" y="131"/>
                  <a:pt x="148" y="140"/>
                  <a:pt x="139" y="140"/>
                </a:cubicBezTo>
                <a:close/>
                <a:moveTo>
                  <a:pt x="52" y="88"/>
                </a:moveTo>
                <a:lnTo>
                  <a:pt x="52" y="88"/>
                </a:lnTo>
                <a:cubicBezTo>
                  <a:pt x="113" y="88"/>
                  <a:pt x="113" y="88"/>
                  <a:pt x="113" y="88"/>
                </a:cubicBezTo>
                <a:cubicBezTo>
                  <a:pt x="113" y="53"/>
                  <a:pt x="113" y="53"/>
                  <a:pt x="113" y="53"/>
                </a:cubicBezTo>
                <a:cubicBezTo>
                  <a:pt x="52" y="53"/>
                  <a:pt x="52" y="53"/>
                  <a:pt x="52" y="53"/>
                </a:cubicBezTo>
                <a:lnTo>
                  <a:pt x="52" y="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" name="Freeform 337"/>
          <p:cNvSpPr>
            <a:spLocks noChangeArrowheads="1"/>
          </p:cNvSpPr>
          <p:nvPr/>
        </p:nvSpPr>
        <p:spPr bwMode="auto">
          <a:xfrm>
            <a:off x="18233162" y="5274515"/>
            <a:ext cx="322304" cy="322304"/>
          </a:xfrm>
          <a:custGeom>
            <a:avLst/>
            <a:gdLst>
              <a:gd name="T0" fmla="*/ 148 w 306"/>
              <a:gd name="T1" fmla="*/ 305 h 306"/>
              <a:gd name="T2" fmla="*/ 148 w 306"/>
              <a:gd name="T3" fmla="*/ 305 h 306"/>
              <a:gd name="T4" fmla="*/ 0 w 306"/>
              <a:gd name="T5" fmla="*/ 157 h 306"/>
              <a:gd name="T6" fmla="*/ 148 w 306"/>
              <a:gd name="T7" fmla="*/ 0 h 306"/>
              <a:gd name="T8" fmla="*/ 305 w 306"/>
              <a:gd name="T9" fmla="*/ 157 h 306"/>
              <a:gd name="T10" fmla="*/ 148 w 306"/>
              <a:gd name="T11" fmla="*/ 305 h 306"/>
              <a:gd name="T12" fmla="*/ 148 w 306"/>
              <a:gd name="T13" fmla="*/ 53 h 306"/>
              <a:gd name="T14" fmla="*/ 148 w 306"/>
              <a:gd name="T15" fmla="*/ 53 h 306"/>
              <a:gd name="T16" fmla="*/ 53 w 306"/>
              <a:gd name="T17" fmla="*/ 157 h 306"/>
              <a:gd name="T18" fmla="*/ 148 w 306"/>
              <a:gd name="T19" fmla="*/ 253 h 306"/>
              <a:gd name="T20" fmla="*/ 253 w 306"/>
              <a:gd name="T21" fmla="*/ 157 h 306"/>
              <a:gd name="T22" fmla="*/ 148 w 306"/>
              <a:gd name="T23" fmla="*/ 53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6" h="306">
                <a:moveTo>
                  <a:pt x="148" y="305"/>
                </a:moveTo>
                <a:lnTo>
                  <a:pt x="148" y="305"/>
                </a:lnTo>
                <a:cubicBezTo>
                  <a:pt x="70" y="305"/>
                  <a:pt x="0" y="236"/>
                  <a:pt x="0" y="157"/>
                </a:cubicBezTo>
                <a:cubicBezTo>
                  <a:pt x="0" y="70"/>
                  <a:pt x="70" y="0"/>
                  <a:pt x="148" y="0"/>
                </a:cubicBezTo>
                <a:cubicBezTo>
                  <a:pt x="235" y="0"/>
                  <a:pt x="305" y="70"/>
                  <a:pt x="305" y="157"/>
                </a:cubicBezTo>
                <a:cubicBezTo>
                  <a:pt x="305" y="236"/>
                  <a:pt x="235" y="305"/>
                  <a:pt x="148" y="305"/>
                </a:cubicBezTo>
                <a:close/>
                <a:moveTo>
                  <a:pt x="148" y="53"/>
                </a:moveTo>
                <a:lnTo>
                  <a:pt x="148" y="53"/>
                </a:lnTo>
                <a:cubicBezTo>
                  <a:pt x="96" y="53"/>
                  <a:pt x="53" y="96"/>
                  <a:pt x="53" y="157"/>
                </a:cubicBezTo>
                <a:cubicBezTo>
                  <a:pt x="53" y="209"/>
                  <a:pt x="96" y="253"/>
                  <a:pt x="148" y="253"/>
                </a:cubicBezTo>
                <a:cubicBezTo>
                  <a:pt x="209" y="253"/>
                  <a:pt x="253" y="209"/>
                  <a:pt x="253" y="157"/>
                </a:cubicBezTo>
                <a:cubicBezTo>
                  <a:pt x="253" y="96"/>
                  <a:pt x="209" y="53"/>
                  <a:pt x="148" y="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3" name="Freeform 338"/>
          <p:cNvSpPr>
            <a:spLocks noChangeArrowheads="1"/>
          </p:cNvSpPr>
          <p:nvPr/>
        </p:nvSpPr>
        <p:spPr bwMode="auto">
          <a:xfrm>
            <a:off x="18032309" y="7792211"/>
            <a:ext cx="794078" cy="850131"/>
          </a:xfrm>
          <a:custGeom>
            <a:avLst/>
            <a:gdLst>
              <a:gd name="T0" fmla="*/ 575 w 750"/>
              <a:gd name="T1" fmla="*/ 801 h 802"/>
              <a:gd name="T2" fmla="*/ 470 w 750"/>
              <a:gd name="T3" fmla="*/ 784 h 802"/>
              <a:gd name="T4" fmla="*/ 426 w 750"/>
              <a:gd name="T5" fmla="*/ 784 h 802"/>
              <a:gd name="T6" fmla="*/ 183 w 750"/>
              <a:gd name="T7" fmla="*/ 731 h 802"/>
              <a:gd name="T8" fmla="*/ 43 w 750"/>
              <a:gd name="T9" fmla="*/ 705 h 802"/>
              <a:gd name="T10" fmla="*/ 52 w 750"/>
              <a:gd name="T11" fmla="*/ 366 h 802"/>
              <a:gd name="T12" fmla="*/ 200 w 750"/>
              <a:gd name="T13" fmla="*/ 348 h 802"/>
              <a:gd name="T14" fmla="*/ 313 w 750"/>
              <a:gd name="T15" fmla="*/ 209 h 802"/>
              <a:gd name="T16" fmla="*/ 296 w 750"/>
              <a:gd name="T17" fmla="*/ 78 h 802"/>
              <a:gd name="T18" fmla="*/ 418 w 750"/>
              <a:gd name="T19" fmla="*/ 18 h 802"/>
              <a:gd name="T20" fmla="*/ 496 w 750"/>
              <a:gd name="T21" fmla="*/ 218 h 802"/>
              <a:gd name="T22" fmla="*/ 487 w 750"/>
              <a:gd name="T23" fmla="*/ 279 h 802"/>
              <a:gd name="T24" fmla="*/ 679 w 750"/>
              <a:gd name="T25" fmla="*/ 314 h 802"/>
              <a:gd name="T26" fmla="*/ 722 w 750"/>
              <a:gd name="T27" fmla="*/ 453 h 802"/>
              <a:gd name="T28" fmla="*/ 714 w 750"/>
              <a:gd name="T29" fmla="*/ 583 h 802"/>
              <a:gd name="T30" fmla="*/ 679 w 750"/>
              <a:gd name="T31" fmla="*/ 697 h 802"/>
              <a:gd name="T32" fmla="*/ 653 w 750"/>
              <a:gd name="T33" fmla="*/ 784 h 802"/>
              <a:gd name="T34" fmla="*/ 444 w 750"/>
              <a:gd name="T35" fmla="*/ 731 h 802"/>
              <a:gd name="T36" fmla="*/ 479 w 750"/>
              <a:gd name="T37" fmla="*/ 740 h 802"/>
              <a:gd name="T38" fmla="*/ 618 w 750"/>
              <a:gd name="T39" fmla="*/ 740 h 802"/>
              <a:gd name="T40" fmla="*/ 618 w 750"/>
              <a:gd name="T41" fmla="*/ 697 h 802"/>
              <a:gd name="T42" fmla="*/ 635 w 750"/>
              <a:gd name="T43" fmla="*/ 653 h 802"/>
              <a:gd name="T44" fmla="*/ 653 w 750"/>
              <a:gd name="T45" fmla="*/ 592 h 802"/>
              <a:gd name="T46" fmla="*/ 661 w 750"/>
              <a:gd name="T47" fmla="*/ 549 h 802"/>
              <a:gd name="T48" fmla="*/ 696 w 750"/>
              <a:gd name="T49" fmla="*/ 514 h 802"/>
              <a:gd name="T50" fmla="*/ 653 w 750"/>
              <a:gd name="T51" fmla="*/ 453 h 802"/>
              <a:gd name="T52" fmla="*/ 688 w 750"/>
              <a:gd name="T53" fmla="*/ 401 h 802"/>
              <a:gd name="T54" fmla="*/ 600 w 750"/>
              <a:gd name="T55" fmla="*/ 357 h 802"/>
              <a:gd name="T56" fmla="*/ 444 w 750"/>
              <a:gd name="T57" fmla="*/ 209 h 802"/>
              <a:gd name="T58" fmla="*/ 366 w 750"/>
              <a:gd name="T59" fmla="*/ 52 h 802"/>
              <a:gd name="T60" fmla="*/ 348 w 750"/>
              <a:gd name="T61" fmla="*/ 78 h 802"/>
              <a:gd name="T62" fmla="*/ 296 w 750"/>
              <a:gd name="T63" fmla="*/ 322 h 802"/>
              <a:gd name="T64" fmla="*/ 209 w 750"/>
              <a:gd name="T65" fmla="*/ 401 h 802"/>
              <a:gd name="T66" fmla="*/ 104 w 750"/>
              <a:gd name="T67" fmla="*/ 392 h 802"/>
              <a:gd name="T68" fmla="*/ 52 w 750"/>
              <a:gd name="T69" fmla="*/ 540 h 802"/>
              <a:gd name="T70" fmla="*/ 139 w 750"/>
              <a:gd name="T71" fmla="*/ 688 h 802"/>
              <a:gd name="T72" fmla="*/ 217 w 750"/>
              <a:gd name="T73" fmla="*/ 670 h 802"/>
              <a:gd name="T74" fmla="*/ 278 w 750"/>
              <a:gd name="T75" fmla="*/ 670 h 802"/>
              <a:gd name="T76" fmla="*/ 435 w 750"/>
              <a:gd name="T77" fmla="*/ 731 h 802"/>
              <a:gd name="T78" fmla="*/ 339 w 750"/>
              <a:gd name="T79" fmla="*/ 70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50" h="802">
                <a:moveTo>
                  <a:pt x="575" y="801"/>
                </a:moveTo>
                <a:lnTo>
                  <a:pt x="575" y="801"/>
                </a:lnTo>
                <a:cubicBezTo>
                  <a:pt x="566" y="801"/>
                  <a:pt x="566" y="801"/>
                  <a:pt x="557" y="801"/>
                </a:cubicBezTo>
                <a:cubicBezTo>
                  <a:pt x="522" y="801"/>
                  <a:pt x="487" y="792"/>
                  <a:pt x="470" y="784"/>
                </a:cubicBezTo>
                <a:cubicBezTo>
                  <a:pt x="461" y="784"/>
                  <a:pt x="453" y="784"/>
                  <a:pt x="444" y="784"/>
                </a:cubicBezTo>
                <a:cubicBezTo>
                  <a:pt x="435" y="784"/>
                  <a:pt x="435" y="784"/>
                  <a:pt x="426" y="784"/>
                </a:cubicBezTo>
                <a:cubicBezTo>
                  <a:pt x="383" y="784"/>
                  <a:pt x="313" y="766"/>
                  <a:pt x="252" y="714"/>
                </a:cubicBezTo>
                <a:cubicBezTo>
                  <a:pt x="235" y="714"/>
                  <a:pt x="200" y="723"/>
                  <a:pt x="183" y="731"/>
                </a:cubicBezTo>
                <a:cubicBezTo>
                  <a:pt x="174" y="731"/>
                  <a:pt x="165" y="731"/>
                  <a:pt x="157" y="740"/>
                </a:cubicBezTo>
                <a:cubicBezTo>
                  <a:pt x="113" y="749"/>
                  <a:pt x="69" y="731"/>
                  <a:pt x="43" y="705"/>
                </a:cubicBezTo>
                <a:cubicBezTo>
                  <a:pt x="17" y="662"/>
                  <a:pt x="0" y="610"/>
                  <a:pt x="0" y="540"/>
                </a:cubicBezTo>
                <a:cubicBezTo>
                  <a:pt x="0" y="444"/>
                  <a:pt x="26" y="392"/>
                  <a:pt x="52" y="366"/>
                </a:cubicBezTo>
                <a:cubicBezTo>
                  <a:pt x="69" y="348"/>
                  <a:pt x="87" y="340"/>
                  <a:pt x="104" y="340"/>
                </a:cubicBezTo>
                <a:cubicBezTo>
                  <a:pt x="200" y="348"/>
                  <a:pt x="200" y="348"/>
                  <a:pt x="200" y="348"/>
                </a:cubicBezTo>
                <a:cubicBezTo>
                  <a:pt x="209" y="340"/>
                  <a:pt x="235" y="314"/>
                  <a:pt x="252" y="287"/>
                </a:cubicBezTo>
                <a:cubicBezTo>
                  <a:pt x="305" y="227"/>
                  <a:pt x="305" y="209"/>
                  <a:pt x="313" y="209"/>
                </a:cubicBezTo>
                <a:cubicBezTo>
                  <a:pt x="313" y="131"/>
                  <a:pt x="305" y="113"/>
                  <a:pt x="296" y="96"/>
                </a:cubicBezTo>
                <a:cubicBezTo>
                  <a:pt x="296" y="96"/>
                  <a:pt x="296" y="87"/>
                  <a:pt x="296" y="78"/>
                </a:cubicBezTo>
                <a:cubicBezTo>
                  <a:pt x="287" y="52"/>
                  <a:pt x="305" y="18"/>
                  <a:pt x="339" y="9"/>
                </a:cubicBezTo>
                <a:cubicBezTo>
                  <a:pt x="366" y="0"/>
                  <a:pt x="391" y="0"/>
                  <a:pt x="418" y="18"/>
                </a:cubicBezTo>
                <a:cubicBezTo>
                  <a:pt x="444" y="26"/>
                  <a:pt x="470" y="61"/>
                  <a:pt x="487" y="105"/>
                </a:cubicBezTo>
                <a:cubicBezTo>
                  <a:pt x="505" y="131"/>
                  <a:pt x="496" y="174"/>
                  <a:pt x="496" y="218"/>
                </a:cubicBezTo>
                <a:cubicBezTo>
                  <a:pt x="496" y="235"/>
                  <a:pt x="487" y="244"/>
                  <a:pt x="487" y="261"/>
                </a:cubicBezTo>
                <a:cubicBezTo>
                  <a:pt x="487" y="279"/>
                  <a:pt x="487" y="279"/>
                  <a:pt x="487" y="279"/>
                </a:cubicBezTo>
                <a:cubicBezTo>
                  <a:pt x="522" y="305"/>
                  <a:pt x="557" y="305"/>
                  <a:pt x="600" y="305"/>
                </a:cubicBezTo>
                <a:cubicBezTo>
                  <a:pt x="618" y="305"/>
                  <a:pt x="644" y="305"/>
                  <a:pt x="679" y="314"/>
                </a:cubicBezTo>
                <a:cubicBezTo>
                  <a:pt x="722" y="322"/>
                  <a:pt x="749" y="357"/>
                  <a:pt x="740" y="409"/>
                </a:cubicBezTo>
                <a:cubicBezTo>
                  <a:pt x="740" y="427"/>
                  <a:pt x="731" y="444"/>
                  <a:pt x="722" y="453"/>
                </a:cubicBezTo>
                <a:cubicBezTo>
                  <a:pt x="740" y="470"/>
                  <a:pt x="749" y="488"/>
                  <a:pt x="749" y="514"/>
                </a:cubicBezTo>
                <a:cubicBezTo>
                  <a:pt x="749" y="549"/>
                  <a:pt x="731" y="566"/>
                  <a:pt x="714" y="583"/>
                </a:cubicBezTo>
                <a:cubicBezTo>
                  <a:pt x="722" y="601"/>
                  <a:pt x="731" y="618"/>
                  <a:pt x="722" y="644"/>
                </a:cubicBezTo>
                <a:cubicBezTo>
                  <a:pt x="714" y="662"/>
                  <a:pt x="696" y="679"/>
                  <a:pt x="679" y="697"/>
                </a:cubicBezTo>
                <a:cubicBezTo>
                  <a:pt x="679" y="697"/>
                  <a:pt x="679" y="697"/>
                  <a:pt x="679" y="705"/>
                </a:cubicBezTo>
                <a:cubicBezTo>
                  <a:pt x="679" y="731"/>
                  <a:pt x="670" y="758"/>
                  <a:pt x="653" y="784"/>
                </a:cubicBezTo>
                <a:cubicBezTo>
                  <a:pt x="635" y="792"/>
                  <a:pt x="609" y="801"/>
                  <a:pt x="575" y="801"/>
                </a:cubicBezTo>
                <a:close/>
                <a:moveTo>
                  <a:pt x="444" y="731"/>
                </a:moveTo>
                <a:lnTo>
                  <a:pt x="444" y="731"/>
                </a:lnTo>
                <a:cubicBezTo>
                  <a:pt x="461" y="731"/>
                  <a:pt x="470" y="731"/>
                  <a:pt x="479" y="740"/>
                </a:cubicBezTo>
                <a:cubicBezTo>
                  <a:pt x="496" y="740"/>
                  <a:pt x="531" y="749"/>
                  <a:pt x="557" y="749"/>
                </a:cubicBezTo>
                <a:cubicBezTo>
                  <a:pt x="600" y="749"/>
                  <a:pt x="609" y="740"/>
                  <a:pt x="618" y="740"/>
                </a:cubicBezTo>
                <a:cubicBezTo>
                  <a:pt x="627" y="731"/>
                  <a:pt x="627" y="723"/>
                  <a:pt x="627" y="714"/>
                </a:cubicBezTo>
                <a:cubicBezTo>
                  <a:pt x="627" y="705"/>
                  <a:pt x="618" y="697"/>
                  <a:pt x="618" y="697"/>
                </a:cubicBezTo>
                <a:cubicBezTo>
                  <a:pt x="618" y="688"/>
                  <a:pt x="609" y="679"/>
                  <a:pt x="618" y="670"/>
                </a:cubicBezTo>
                <a:cubicBezTo>
                  <a:pt x="618" y="662"/>
                  <a:pt x="627" y="653"/>
                  <a:pt x="635" y="653"/>
                </a:cubicBezTo>
                <a:cubicBezTo>
                  <a:pt x="653" y="644"/>
                  <a:pt x="670" y="636"/>
                  <a:pt x="670" y="627"/>
                </a:cubicBezTo>
                <a:cubicBezTo>
                  <a:pt x="679" y="618"/>
                  <a:pt x="661" y="592"/>
                  <a:pt x="653" y="592"/>
                </a:cubicBezTo>
                <a:cubicBezTo>
                  <a:pt x="644" y="583"/>
                  <a:pt x="644" y="575"/>
                  <a:pt x="644" y="566"/>
                </a:cubicBezTo>
                <a:cubicBezTo>
                  <a:pt x="653" y="557"/>
                  <a:pt x="653" y="549"/>
                  <a:pt x="661" y="549"/>
                </a:cubicBezTo>
                <a:cubicBezTo>
                  <a:pt x="670" y="549"/>
                  <a:pt x="670" y="540"/>
                  <a:pt x="679" y="540"/>
                </a:cubicBezTo>
                <a:cubicBezTo>
                  <a:pt x="688" y="531"/>
                  <a:pt x="696" y="522"/>
                  <a:pt x="696" y="514"/>
                </a:cubicBezTo>
                <a:cubicBezTo>
                  <a:pt x="696" y="505"/>
                  <a:pt x="696" y="496"/>
                  <a:pt x="661" y="479"/>
                </a:cubicBezTo>
                <a:cubicBezTo>
                  <a:pt x="653" y="470"/>
                  <a:pt x="653" y="461"/>
                  <a:pt x="653" y="453"/>
                </a:cubicBezTo>
                <a:cubicBezTo>
                  <a:pt x="653" y="444"/>
                  <a:pt x="653" y="436"/>
                  <a:pt x="661" y="436"/>
                </a:cubicBezTo>
                <a:cubicBezTo>
                  <a:pt x="670" y="427"/>
                  <a:pt x="688" y="409"/>
                  <a:pt x="688" y="401"/>
                </a:cubicBezTo>
                <a:cubicBezTo>
                  <a:pt x="688" y="366"/>
                  <a:pt x="679" y="366"/>
                  <a:pt x="670" y="366"/>
                </a:cubicBezTo>
                <a:cubicBezTo>
                  <a:pt x="644" y="357"/>
                  <a:pt x="618" y="357"/>
                  <a:pt x="600" y="357"/>
                </a:cubicBezTo>
                <a:cubicBezTo>
                  <a:pt x="548" y="357"/>
                  <a:pt x="505" y="357"/>
                  <a:pt x="461" y="322"/>
                </a:cubicBezTo>
                <a:cubicBezTo>
                  <a:pt x="426" y="305"/>
                  <a:pt x="435" y="252"/>
                  <a:pt x="444" y="209"/>
                </a:cubicBezTo>
                <a:cubicBezTo>
                  <a:pt x="444" y="174"/>
                  <a:pt x="453" y="139"/>
                  <a:pt x="444" y="122"/>
                </a:cubicBezTo>
                <a:cubicBezTo>
                  <a:pt x="418" y="78"/>
                  <a:pt x="391" y="52"/>
                  <a:pt x="366" y="52"/>
                </a:cubicBezTo>
                <a:cubicBezTo>
                  <a:pt x="348" y="52"/>
                  <a:pt x="339" y="61"/>
                  <a:pt x="339" y="70"/>
                </a:cubicBezTo>
                <a:cubicBezTo>
                  <a:pt x="348" y="70"/>
                  <a:pt x="348" y="78"/>
                  <a:pt x="348" y="78"/>
                </a:cubicBezTo>
                <a:cubicBezTo>
                  <a:pt x="357" y="96"/>
                  <a:pt x="366" y="122"/>
                  <a:pt x="357" y="209"/>
                </a:cubicBezTo>
                <a:cubicBezTo>
                  <a:pt x="357" y="227"/>
                  <a:pt x="357" y="252"/>
                  <a:pt x="296" y="322"/>
                </a:cubicBezTo>
                <a:cubicBezTo>
                  <a:pt x="261" y="357"/>
                  <a:pt x="235" y="392"/>
                  <a:pt x="235" y="392"/>
                </a:cubicBezTo>
                <a:cubicBezTo>
                  <a:pt x="226" y="401"/>
                  <a:pt x="217" y="401"/>
                  <a:pt x="209" y="401"/>
                </a:cubicBezTo>
                <a:cubicBezTo>
                  <a:pt x="104" y="392"/>
                  <a:pt x="104" y="392"/>
                  <a:pt x="104" y="392"/>
                </a:cubicBezTo>
                <a:lnTo>
                  <a:pt x="104" y="392"/>
                </a:lnTo>
                <a:cubicBezTo>
                  <a:pt x="96" y="392"/>
                  <a:pt x="96" y="392"/>
                  <a:pt x="87" y="401"/>
                </a:cubicBezTo>
                <a:cubicBezTo>
                  <a:pt x="78" y="409"/>
                  <a:pt x="52" y="453"/>
                  <a:pt x="52" y="540"/>
                </a:cubicBezTo>
                <a:cubicBezTo>
                  <a:pt x="52" y="601"/>
                  <a:pt x="61" y="644"/>
                  <a:pt x="87" y="670"/>
                </a:cubicBezTo>
                <a:cubicBezTo>
                  <a:pt x="96" y="688"/>
                  <a:pt x="122" y="688"/>
                  <a:pt x="139" y="688"/>
                </a:cubicBezTo>
                <a:cubicBezTo>
                  <a:pt x="148" y="679"/>
                  <a:pt x="157" y="679"/>
                  <a:pt x="165" y="679"/>
                </a:cubicBezTo>
                <a:cubicBezTo>
                  <a:pt x="183" y="670"/>
                  <a:pt x="200" y="670"/>
                  <a:pt x="217" y="670"/>
                </a:cubicBezTo>
                <a:cubicBezTo>
                  <a:pt x="226" y="662"/>
                  <a:pt x="235" y="662"/>
                  <a:pt x="244" y="662"/>
                </a:cubicBezTo>
                <a:cubicBezTo>
                  <a:pt x="252" y="662"/>
                  <a:pt x="270" y="662"/>
                  <a:pt x="278" y="670"/>
                </a:cubicBezTo>
                <a:cubicBezTo>
                  <a:pt x="305" y="697"/>
                  <a:pt x="339" y="714"/>
                  <a:pt x="366" y="723"/>
                </a:cubicBezTo>
                <a:cubicBezTo>
                  <a:pt x="400" y="731"/>
                  <a:pt x="426" y="731"/>
                  <a:pt x="435" y="731"/>
                </a:cubicBezTo>
                <a:lnTo>
                  <a:pt x="444" y="731"/>
                </a:lnTo>
                <a:close/>
                <a:moveTo>
                  <a:pt x="339" y="70"/>
                </a:moveTo>
                <a:lnTo>
                  <a:pt x="339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" name="Freeform 339"/>
          <p:cNvSpPr>
            <a:spLocks noChangeArrowheads="1"/>
          </p:cNvSpPr>
          <p:nvPr/>
        </p:nvSpPr>
        <p:spPr bwMode="auto">
          <a:xfrm>
            <a:off x="18186452" y="2168269"/>
            <a:ext cx="481119" cy="831447"/>
          </a:xfrm>
          <a:custGeom>
            <a:avLst/>
            <a:gdLst>
              <a:gd name="T0" fmla="*/ 366 w 453"/>
              <a:gd name="T1" fmla="*/ 783 h 784"/>
              <a:gd name="T2" fmla="*/ 366 w 453"/>
              <a:gd name="T3" fmla="*/ 783 h 784"/>
              <a:gd name="T4" fmla="*/ 78 w 453"/>
              <a:gd name="T5" fmla="*/ 783 h 784"/>
              <a:gd name="T6" fmla="*/ 0 w 453"/>
              <a:gd name="T7" fmla="*/ 705 h 784"/>
              <a:gd name="T8" fmla="*/ 0 w 453"/>
              <a:gd name="T9" fmla="*/ 78 h 784"/>
              <a:gd name="T10" fmla="*/ 78 w 453"/>
              <a:gd name="T11" fmla="*/ 0 h 784"/>
              <a:gd name="T12" fmla="*/ 366 w 453"/>
              <a:gd name="T13" fmla="*/ 0 h 784"/>
              <a:gd name="T14" fmla="*/ 452 w 453"/>
              <a:gd name="T15" fmla="*/ 78 h 784"/>
              <a:gd name="T16" fmla="*/ 452 w 453"/>
              <a:gd name="T17" fmla="*/ 705 h 784"/>
              <a:gd name="T18" fmla="*/ 366 w 453"/>
              <a:gd name="T19" fmla="*/ 783 h 784"/>
              <a:gd name="T20" fmla="*/ 78 w 453"/>
              <a:gd name="T21" fmla="*/ 52 h 784"/>
              <a:gd name="T22" fmla="*/ 78 w 453"/>
              <a:gd name="T23" fmla="*/ 52 h 784"/>
              <a:gd name="T24" fmla="*/ 52 w 453"/>
              <a:gd name="T25" fmla="*/ 78 h 784"/>
              <a:gd name="T26" fmla="*/ 52 w 453"/>
              <a:gd name="T27" fmla="*/ 705 h 784"/>
              <a:gd name="T28" fmla="*/ 78 w 453"/>
              <a:gd name="T29" fmla="*/ 731 h 784"/>
              <a:gd name="T30" fmla="*/ 366 w 453"/>
              <a:gd name="T31" fmla="*/ 731 h 784"/>
              <a:gd name="T32" fmla="*/ 400 w 453"/>
              <a:gd name="T33" fmla="*/ 705 h 784"/>
              <a:gd name="T34" fmla="*/ 400 w 453"/>
              <a:gd name="T35" fmla="*/ 78 h 784"/>
              <a:gd name="T36" fmla="*/ 366 w 453"/>
              <a:gd name="T37" fmla="*/ 52 h 784"/>
              <a:gd name="T38" fmla="*/ 78 w 453"/>
              <a:gd name="T39" fmla="*/ 52 h 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53" h="784">
                <a:moveTo>
                  <a:pt x="366" y="783"/>
                </a:moveTo>
                <a:lnTo>
                  <a:pt x="366" y="783"/>
                </a:lnTo>
                <a:cubicBezTo>
                  <a:pt x="78" y="783"/>
                  <a:pt x="78" y="783"/>
                  <a:pt x="78" y="783"/>
                </a:cubicBezTo>
                <a:cubicBezTo>
                  <a:pt x="35" y="783"/>
                  <a:pt x="0" y="748"/>
                  <a:pt x="0" y="705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4"/>
                  <a:pt x="35" y="0"/>
                  <a:pt x="78" y="0"/>
                </a:cubicBezTo>
                <a:cubicBezTo>
                  <a:pt x="366" y="0"/>
                  <a:pt x="366" y="0"/>
                  <a:pt x="366" y="0"/>
                </a:cubicBezTo>
                <a:cubicBezTo>
                  <a:pt x="418" y="0"/>
                  <a:pt x="452" y="34"/>
                  <a:pt x="452" y="78"/>
                </a:cubicBezTo>
                <a:cubicBezTo>
                  <a:pt x="452" y="705"/>
                  <a:pt x="452" y="705"/>
                  <a:pt x="452" y="705"/>
                </a:cubicBezTo>
                <a:cubicBezTo>
                  <a:pt x="452" y="748"/>
                  <a:pt x="418" y="783"/>
                  <a:pt x="366" y="783"/>
                </a:cubicBezTo>
                <a:close/>
                <a:moveTo>
                  <a:pt x="78" y="52"/>
                </a:moveTo>
                <a:lnTo>
                  <a:pt x="78" y="52"/>
                </a:lnTo>
                <a:cubicBezTo>
                  <a:pt x="61" y="52"/>
                  <a:pt x="52" y="60"/>
                  <a:pt x="52" y="78"/>
                </a:cubicBezTo>
                <a:cubicBezTo>
                  <a:pt x="52" y="705"/>
                  <a:pt x="52" y="705"/>
                  <a:pt x="52" y="705"/>
                </a:cubicBezTo>
                <a:cubicBezTo>
                  <a:pt x="52" y="722"/>
                  <a:pt x="61" y="731"/>
                  <a:pt x="78" y="731"/>
                </a:cubicBezTo>
                <a:cubicBezTo>
                  <a:pt x="366" y="731"/>
                  <a:pt x="366" y="731"/>
                  <a:pt x="366" y="731"/>
                </a:cubicBezTo>
                <a:cubicBezTo>
                  <a:pt x="383" y="731"/>
                  <a:pt x="400" y="722"/>
                  <a:pt x="400" y="705"/>
                </a:cubicBezTo>
                <a:cubicBezTo>
                  <a:pt x="400" y="78"/>
                  <a:pt x="400" y="78"/>
                  <a:pt x="400" y="78"/>
                </a:cubicBezTo>
                <a:cubicBezTo>
                  <a:pt x="400" y="60"/>
                  <a:pt x="383" y="52"/>
                  <a:pt x="366" y="52"/>
                </a:cubicBezTo>
                <a:lnTo>
                  <a:pt x="78" y="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Freeform 340"/>
          <p:cNvSpPr>
            <a:spLocks noChangeArrowheads="1"/>
          </p:cNvSpPr>
          <p:nvPr/>
        </p:nvSpPr>
        <p:spPr bwMode="auto">
          <a:xfrm>
            <a:off x="18387308" y="2831558"/>
            <a:ext cx="65395" cy="56053"/>
          </a:xfrm>
          <a:custGeom>
            <a:avLst/>
            <a:gdLst>
              <a:gd name="T0" fmla="*/ 35 w 62"/>
              <a:gd name="T1" fmla="*/ 53 h 54"/>
              <a:gd name="T2" fmla="*/ 35 w 62"/>
              <a:gd name="T3" fmla="*/ 53 h 54"/>
              <a:gd name="T4" fmla="*/ 0 w 62"/>
              <a:gd name="T5" fmla="*/ 26 h 54"/>
              <a:gd name="T6" fmla="*/ 35 w 62"/>
              <a:gd name="T7" fmla="*/ 0 h 54"/>
              <a:gd name="T8" fmla="*/ 61 w 62"/>
              <a:gd name="T9" fmla="*/ 26 h 54"/>
              <a:gd name="T10" fmla="*/ 35 w 62"/>
              <a:gd name="T11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54">
                <a:moveTo>
                  <a:pt x="35" y="53"/>
                </a:moveTo>
                <a:lnTo>
                  <a:pt x="35" y="53"/>
                </a:lnTo>
                <a:cubicBezTo>
                  <a:pt x="18" y="53"/>
                  <a:pt x="0" y="44"/>
                  <a:pt x="0" y="26"/>
                </a:cubicBezTo>
                <a:cubicBezTo>
                  <a:pt x="0" y="9"/>
                  <a:pt x="18" y="0"/>
                  <a:pt x="35" y="0"/>
                </a:cubicBezTo>
                <a:cubicBezTo>
                  <a:pt x="52" y="0"/>
                  <a:pt x="61" y="9"/>
                  <a:pt x="61" y="26"/>
                </a:cubicBezTo>
                <a:cubicBezTo>
                  <a:pt x="61" y="44"/>
                  <a:pt x="52" y="53"/>
                  <a:pt x="35" y="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6" name="Freeform 341"/>
          <p:cNvSpPr>
            <a:spLocks noChangeArrowheads="1"/>
          </p:cNvSpPr>
          <p:nvPr/>
        </p:nvSpPr>
        <p:spPr bwMode="auto">
          <a:xfrm>
            <a:off x="18359282" y="2271032"/>
            <a:ext cx="130789" cy="28026"/>
          </a:xfrm>
          <a:custGeom>
            <a:avLst/>
            <a:gdLst>
              <a:gd name="T0" fmla="*/ 105 w 123"/>
              <a:gd name="T1" fmla="*/ 26 h 27"/>
              <a:gd name="T2" fmla="*/ 105 w 123"/>
              <a:gd name="T3" fmla="*/ 26 h 27"/>
              <a:gd name="T4" fmla="*/ 9 w 123"/>
              <a:gd name="T5" fmla="*/ 26 h 27"/>
              <a:gd name="T6" fmla="*/ 0 w 123"/>
              <a:gd name="T7" fmla="*/ 18 h 27"/>
              <a:gd name="T8" fmla="*/ 9 w 123"/>
              <a:gd name="T9" fmla="*/ 0 h 27"/>
              <a:gd name="T10" fmla="*/ 105 w 123"/>
              <a:gd name="T11" fmla="*/ 0 h 27"/>
              <a:gd name="T12" fmla="*/ 122 w 123"/>
              <a:gd name="T13" fmla="*/ 18 h 27"/>
              <a:gd name="T14" fmla="*/ 105 w 123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3" h="27">
                <a:moveTo>
                  <a:pt x="105" y="26"/>
                </a:moveTo>
                <a:lnTo>
                  <a:pt x="105" y="26"/>
                </a:lnTo>
                <a:cubicBezTo>
                  <a:pt x="9" y="26"/>
                  <a:pt x="9" y="26"/>
                  <a:pt x="9" y="26"/>
                </a:cubicBezTo>
                <a:cubicBezTo>
                  <a:pt x="9" y="26"/>
                  <a:pt x="0" y="26"/>
                  <a:pt x="0" y="18"/>
                </a:cubicBezTo>
                <a:cubicBezTo>
                  <a:pt x="0" y="9"/>
                  <a:pt x="9" y="0"/>
                  <a:pt x="9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113" y="0"/>
                  <a:pt x="122" y="9"/>
                  <a:pt x="122" y="18"/>
                </a:cubicBezTo>
                <a:cubicBezTo>
                  <a:pt x="122" y="26"/>
                  <a:pt x="113" y="26"/>
                  <a:pt x="105" y="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" name="Freeform 342"/>
          <p:cNvSpPr>
            <a:spLocks noChangeArrowheads="1"/>
          </p:cNvSpPr>
          <p:nvPr/>
        </p:nvSpPr>
        <p:spPr bwMode="auto">
          <a:xfrm>
            <a:off x="18004282" y="10706945"/>
            <a:ext cx="850131" cy="555853"/>
          </a:xfrm>
          <a:custGeom>
            <a:avLst/>
            <a:gdLst>
              <a:gd name="T0" fmla="*/ 757 w 802"/>
              <a:gd name="T1" fmla="*/ 523 h 524"/>
              <a:gd name="T2" fmla="*/ 757 w 802"/>
              <a:gd name="T3" fmla="*/ 523 h 524"/>
              <a:gd name="T4" fmla="*/ 34 w 802"/>
              <a:gd name="T5" fmla="*/ 523 h 524"/>
              <a:gd name="T6" fmla="*/ 0 w 802"/>
              <a:gd name="T7" fmla="*/ 479 h 524"/>
              <a:gd name="T8" fmla="*/ 0 w 802"/>
              <a:gd name="T9" fmla="*/ 44 h 524"/>
              <a:gd name="T10" fmla="*/ 34 w 802"/>
              <a:gd name="T11" fmla="*/ 0 h 524"/>
              <a:gd name="T12" fmla="*/ 757 w 802"/>
              <a:gd name="T13" fmla="*/ 0 h 524"/>
              <a:gd name="T14" fmla="*/ 801 w 802"/>
              <a:gd name="T15" fmla="*/ 44 h 524"/>
              <a:gd name="T16" fmla="*/ 801 w 802"/>
              <a:gd name="T17" fmla="*/ 479 h 524"/>
              <a:gd name="T18" fmla="*/ 757 w 802"/>
              <a:gd name="T19" fmla="*/ 523 h 524"/>
              <a:gd name="T20" fmla="*/ 52 w 802"/>
              <a:gd name="T21" fmla="*/ 470 h 524"/>
              <a:gd name="T22" fmla="*/ 52 w 802"/>
              <a:gd name="T23" fmla="*/ 470 h 524"/>
              <a:gd name="T24" fmla="*/ 748 w 802"/>
              <a:gd name="T25" fmla="*/ 470 h 524"/>
              <a:gd name="T26" fmla="*/ 748 w 802"/>
              <a:gd name="T27" fmla="*/ 53 h 524"/>
              <a:gd name="T28" fmla="*/ 52 w 802"/>
              <a:gd name="T29" fmla="*/ 53 h 524"/>
              <a:gd name="T30" fmla="*/ 52 w 802"/>
              <a:gd name="T31" fmla="*/ 470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02" h="524">
                <a:moveTo>
                  <a:pt x="757" y="523"/>
                </a:moveTo>
                <a:lnTo>
                  <a:pt x="757" y="523"/>
                </a:lnTo>
                <a:cubicBezTo>
                  <a:pt x="34" y="523"/>
                  <a:pt x="34" y="523"/>
                  <a:pt x="34" y="523"/>
                </a:cubicBezTo>
                <a:cubicBezTo>
                  <a:pt x="17" y="523"/>
                  <a:pt x="0" y="505"/>
                  <a:pt x="0" y="47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8"/>
                  <a:pt x="17" y="0"/>
                  <a:pt x="34" y="0"/>
                </a:cubicBezTo>
                <a:cubicBezTo>
                  <a:pt x="757" y="0"/>
                  <a:pt x="757" y="0"/>
                  <a:pt x="757" y="0"/>
                </a:cubicBezTo>
                <a:cubicBezTo>
                  <a:pt x="783" y="0"/>
                  <a:pt x="801" y="18"/>
                  <a:pt x="801" y="44"/>
                </a:cubicBezTo>
                <a:cubicBezTo>
                  <a:pt x="801" y="479"/>
                  <a:pt x="801" y="479"/>
                  <a:pt x="801" y="479"/>
                </a:cubicBezTo>
                <a:cubicBezTo>
                  <a:pt x="801" y="505"/>
                  <a:pt x="783" y="523"/>
                  <a:pt x="757" y="523"/>
                </a:cubicBezTo>
                <a:close/>
                <a:moveTo>
                  <a:pt x="52" y="470"/>
                </a:moveTo>
                <a:lnTo>
                  <a:pt x="52" y="470"/>
                </a:lnTo>
                <a:cubicBezTo>
                  <a:pt x="748" y="470"/>
                  <a:pt x="748" y="470"/>
                  <a:pt x="748" y="470"/>
                </a:cubicBezTo>
                <a:cubicBezTo>
                  <a:pt x="748" y="53"/>
                  <a:pt x="748" y="53"/>
                  <a:pt x="748" y="53"/>
                </a:cubicBezTo>
                <a:cubicBezTo>
                  <a:pt x="52" y="53"/>
                  <a:pt x="52" y="53"/>
                  <a:pt x="52" y="53"/>
                </a:cubicBezTo>
                <a:lnTo>
                  <a:pt x="52" y="4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8" name="Freeform 343"/>
          <p:cNvSpPr>
            <a:spLocks noChangeArrowheads="1"/>
          </p:cNvSpPr>
          <p:nvPr/>
        </p:nvSpPr>
        <p:spPr bwMode="auto">
          <a:xfrm>
            <a:off x="17901519" y="11309509"/>
            <a:ext cx="1050984" cy="56053"/>
          </a:xfrm>
          <a:custGeom>
            <a:avLst/>
            <a:gdLst>
              <a:gd name="T0" fmla="*/ 966 w 993"/>
              <a:gd name="T1" fmla="*/ 52 h 53"/>
              <a:gd name="T2" fmla="*/ 966 w 993"/>
              <a:gd name="T3" fmla="*/ 52 h 53"/>
              <a:gd name="T4" fmla="*/ 26 w 993"/>
              <a:gd name="T5" fmla="*/ 52 h 53"/>
              <a:gd name="T6" fmla="*/ 0 w 993"/>
              <a:gd name="T7" fmla="*/ 26 h 53"/>
              <a:gd name="T8" fmla="*/ 26 w 993"/>
              <a:gd name="T9" fmla="*/ 0 h 53"/>
              <a:gd name="T10" fmla="*/ 966 w 993"/>
              <a:gd name="T11" fmla="*/ 0 h 53"/>
              <a:gd name="T12" fmla="*/ 992 w 993"/>
              <a:gd name="T13" fmla="*/ 26 h 53"/>
              <a:gd name="T14" fmla="*/ 966 w 993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3" h="53">
                <a:moveTo>
                  <a:pt x="966" y="52"/>
                </a:moveTo>
                <a:lnTo>
                  <a:pt x="966" y="52"/>
                </a:lnTo>
                <a:cubicBezTo>
                  <a:pt x="26" y="52"/>
                  <a:pt x="26" y="52"/>
                  <a:pt x="26" y="52"/>
                </a:cubicBezTo>
                <a:cubicBezTo>
                  <a:pt x="9" y="52"/>
                  <a:pt x="0" y="35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966" y="0"/>
                  <a:pt x="966" y="0"/>
                  <a:pt x="966" y="0"/>
                </a:cubicBezTo>
                <a:cubicBezTo>
                  <a:pt x="975" y="0"/>
                  <a:pt x="992" y="9"/>
                  <a:pt x="992" y="26"/>
                </a:cubicBezTo>
                <a:cubicBezTo>
                  <a:pt x="992" y="35"/>
                  <a:pt x="975" y="52"/>
                  <a:pt x="966" y="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CuadroTexto 388"/>
          <p:cNvSpPr txBox="1"/>
          <p:nvPr/>
        </p:nvSpPr>
        <p:spPr>
          <a:xfrm>
            <a:off x="1342685" y="4560071"/>
            <a:ext cx="54553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390" name="CuadroTexto 389"/>
          <p:cNvSpPr txBox="1"/>
          <p:nvPr/>
        </p:nvSpPr>
        <p:spPr>
          <a:xfrm>
            <a:off x="1326578" y="6086498"/>
            <a:ext cx="58910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91" name="CuadroTexto 390"/>
          <p:cNvSpPr txBox="1"/>
          <p:nvPr/>
        </p:nvSpPr>
        <p:spPr>
          <a:xfrm>
            <a:off x="19782831" y="171793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92" name="Rectángulo 391"/>
          <p:cNvSpPr/>
          <p:nvPr/>
        </p:nvSpPr>
        <p:spPr>
          <a:xfrm>
            <a:off x="19755923" y="2355643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93" name="CuadroTexto 392"/>
          <p:cNvSpPr txBox="1"/>
          <p:nvPr/>
        </p:nvSpPr>
        <p:spPr>
          <a:xfrm>
            <a:off x="19809739" y="449150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94" name="Rectángulo 393"/>
          <p:cNvSpPr/>
          <p:nvPr/>
        </p:nvSpPr>
        <p:spPr>
          <a:xfrm>
            <a:off x="19782831" y="5129213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95" name="CuadroTexto 394"/>
          <p:cNvSpPr txBox="1"/>
          <p:nvPr/>
        </p:nvSpPr>
        <p:spPr>
          <a:xfrm>
            <a:off x="19809739" y="733667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96" name="Rectángulo 395"/>
          <p:cNvSpPr/>
          <p:nvPr/>
        </p:nvSpPr>
        <p:spPr>
          <a:xfrm>
            <a:off x="19782831" y="7974380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97" name="CuadroTexto 396"/>
          <p:cNvSpPr txBox="1"/>
          <p:nvPr/>
        </p:nvSpPr>
        <p:spPr>
          <a:xfrm>
            <a:off x="19809739" y="1012332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98" name="Rectángulo 397"/>
          <p:cNvSpPr/>
          <p:nvPr/>
        </p:nvSpPr>
        <p:spPr>
          <a:xfrm>
            <a:off x="19782831" y="10761030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20532391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reeform 1"/>
          <p:cNvSpPr>
            <a:spLocks noChangeArrowheads="1"/>
          </p:cNvSpPr>
          <p:nvPr/>
        </p:nvSpPr>
        <p:spPr bwMode="auto">
          <a:xfrm>
            <a:off x="12401201" y="4090424"/>
            <a:ext cx="7234153" cy="4059710"/>
          </a:xfrm>
          <a:custGeom>
            <a:avLst/>
            <a:gdLst>
              <a:gd name="T0" fmla="*/ 6817 w 7134"/>
              <a:gd name="T1" fmla="*/ 4003 h 4004"/>
              <a:gd name="T2" fmla="*/ 6817 w 7134"/>
              <a:gd name="T3" fmla="*/ 4003 h 4004"/>
              <a:gd name="T4" fmla="*/ 317 w 7134"/>
              <a:gd name="T5" fmla="*/ 4003 h 4004"/>
              <a:gd name="T6" fmla="*/ 0 w 7134"/>
              <a:gd name="T7" fmla="*/ 3687 h 4004"/>
              <a:gd name="T8" fmla="*/ 0 w 7134"/>
              <a:gd name="T9" fmla="*/ 316 h 4004"/>
              <a:gd name="T10" fmla="*/ 317 w 7134"/>
              <a:gd name="T11" fmla="*/ 0 h 4004"/>
              <a:gd name="T12" fmla="*/ 6817 w 7134"/>
              <a:gd name="T13" fmla="*/ 0 h 4004"/>
              <a:gd name="T14" fmla="*/ 7133 w 7134"/>
              <a:gd name="T15" fmla="*/ 316 h 4004"/>
              <a:gd name="T16" fmla="*/ 7133 w 7134"/>
              <a:gd name="T17" fmla="*/ 3687 h 4004"/>
              <a:gd name="T18" fmla="*/ 6817 w 7134"/>
              <a:gd name="T19" fmla="*/ 4003 h 4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34" h="4004">
                <a:moveTo>
                  <a:pt x="6817" y="4003"/>
                </a:moveTo>
                <a:lnTo>
                  <a:pt x="6817" y="4003"/>
                </a:lnTo>
                <a:cubicBezTo>
                  <a:pt x="317" y="4003"/>
                  <a:pt x="317" y="4003"/>
                  <a:pt x="317" y="4003"/>
                </a:cubicBezTo>
                <a:cubicBezTo>
                  <a:pt x="145" y="4003"/>
                  <a:pt x="0" y="3858"/>
                  <a:pt x="0" y="3687"/>
                </a:cubicBezTo>
                <a:cubicBezTo>
                  <a:pt x="0" y="316"/>
                  <a:pt x="0" y="316"/>
                  <a:pt x="0" y="316"/>
                </a:cubicBezTo>
                <a:cubicBezTo>
                  <a:pt x="0" y="144"/>
                  <a:pt x="145" y="0"/>
                  <a:pt x="317" y="0"/>
                </a:cubicBezTo>
                <a:cubicBezTo>
                  <a:pt x="6817" y="0"/>
                  <a:pt x="6817" y="0"/>
                  <a:pt x="6817" y="0"/>
                </a:cubicBezTo>
                <a:cubicBezTo>
                  <a:pt x="6988" y="0"/>
                  <a:pt x="7133" y="144"/>
                  <a:pt x="7133" y="316"/>
                </a:cubicBezTo>
                <a:cubicBezTo>
                  <a:pt x="7133" y="3687"/>
                  <a:pt x="7133" y="3687"/>
                  <a:pt x="7133" y="3687"/>
                </a:cubicBezTo>
                <a:cubicBezTo>
                  <a:pt x="7133" y="3858"/>
                  <a:pt x="6988" y="4003"/>
                  <a:pt x="6817" y="400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Freeform 2"/>
          <p:cNvSpPr>
            <a:spLocks noChangeArrowheads="1"/>
          </p:cNvSpPr>
          <p:nvPr/>
        </p:nvSpPr>
        <p:spPr bwMode="auto">
          <a:xfrm>
            <a:off x="12401201" y="8369214"/>
            <a:ext cx="7234153" cy="4050768"/>
          </a:xfrm>
          <a:custGeom>
            <a:avLst/>
            <a:gdLst>
              <a:gd name="T0" fmla="*/ 6817 w 7134"/>
              <a:gd name="T1" fmla="*/ 3996 h 3997"/>
              <a:gd name="T2" fmla="*/ 6817 w 7134"/>
              <a:gd name="T3" fmla="*/ 3996 h 3997"/>
              <a:gd name="T4" fmla="*/ 317 w 7134"/>
              <a:gd name="T5" fmla="*/ 3996 h 3997"/>
              <a:gd name="T6" fmla="*/ 0 w 7134"/>
              <a:gd name="T7" fmla="*/ 3679 h 3997"/>
              <a:gd name="T8" fmla="*/ 0 w 7134"/>
              <a:gd name="T9" fmla="*/ 317 h 3997"/>
              <a:gd name="T10" fmla="*/ 317 w 7134"/>
              <a:gd name="T11" fmla="*/ 0 h 3997"/>
              <a:gd name="T12" fmla="*/ 6817 w 7134"/>
              <a:gd name="T13" fmla="*/ 0 h 3997"/>
              <a:gd name="T14" fmla="*/ 7133 w 7134"/>
              <a:gd name="T15" fmla="*/ 317 h 3997"/>
              <a:gd name="T16" fmla="*/ 7133 w 7134"/>
              <a:gd name="T17" fmla="*/ 3679 h 3997"/>
              <a:gd name="T18" fmla="*/ 6817 w 7134"/>
              <a:gd name="T19" fmla="*/ 3996 h 3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34" h="3997">
                <a:moveTo>
                  <a:pt x="6817" y="3996"/>
                </a:moveTo>
                <a:lnTo>
                  <a:pt x="6817" y="3996"/>
                </a:lnTo>
                <a:cubicBezTo>
                  <a:pt x="317" y="3996"/>
                  <a:pt x="317" y="3996"/>
                  <a:pt x="317" y="3996"/>
                </a:cubicBezTo>
                <a:cubicBezTo>
                  <a:pt x="145" y="3996"/>
                  <a:pt x="0" y="3860"/>
                  <a:pt x="0" y="3679"/>
                </a:cubicBezTo>
                <a:cubicBezTo>
                  <a:pt x="0" y="317"/>
                  <a:pt x="0" y="317"/>
                  <a:pt x="0" y="317"/>
                </a:cubicBezTo>
                <a:cubicBezTo>
                  <a:pt x="0" y="136"/>
                  <a:pt x="145" y="0"/>
                  <a:pt x="317" y="0"/>
                </a:cubicBezTo>
                <a:cubicBezTo>
                  <a:pt x="6817" y="0"/>
                  <a:pt x="6817" y="0"/>
                  <a:pt x="6817" y="0"/>
                </a:cubicBezTo>
                <a:cubicBezTo>
                  <a:pt x="6988" y="0"/>
                  <a:pt x="7133" y="136"/>
                  <a:pt x="7133" y="317"/>
                </a:cubicBezTo>
                <a:cubicBezTo>
                  <a:pt x="7133" y="3679"/>
                  <a:pt x="7133" y="3679"/>
                  <a:pt x="7133" y="3679"/>
                </a:cubicBezTo>
                <a:cubicBezTo>
                  <a:pt x="7133" y="3860"/>
                  <a:pt x="6988" y="3996"/>
                  <a:pt x="6817" y="3996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Freeform 3"/>
          <p:cNvSpPr>
            <a:spLocks noChangeArrowheads="1"/>
          </p:cNvSpPr>
          <p:nvPr/>
        </p:nvSpPr>
        <p:spPr bwMode="auto">
          <a:xfrm>
            <a:off x="4947965" y="4090424"/>
            <a:ext cx="7234153" cy="4059710"/>
          </a:xfrm>
          <a:custGeom>
            <a:avLst/>
            <a:gdLst>
              <a:gd name="T0" fmla="*/ 6816 w 7133"/>
              <a:gd name="T1" fmla="*/ 4003 h 4004"/>
              <a:gd name="T2" fmla="*/ 6816 w 7133"/>
              <a:gd name="T3" fmla="*/ 4003 h 4004"/>
              <a:gd name="T4" fmla="*/ 316 w 7133"/>
              <a:gd name="T5" fmla="*/ 4003 h 4004"/>
              <a:gd name="T6" fmla="*/ 0 w 7133"/>
              <a:gd name="T7" fmla="*/ 3687 h 4004"/>
              <a:gd name="T8" fmla="*/ 0 w 7133"/>
              <a:gd name="T9" fmla="*/ 316 h 4004"/>
              <a:gd name="T10" fmla="*/ 316 w 7133"/>
              <a:gd name="T11" fmla="*/ 0 h 4004"/>
              <a:gd name="T12" fmla="*/ 6816 w 7133"/>
              <a:gd name="T13" fmla="*/ 0 h 4004"/>
              <a:gd name="T14" fmla="*/ 7132 w 7133"/>
              <a:gd name="T15" fmla="*/ 316 h 4004"/>
              <a:gd name="T16" fmla="*/ 7132 w 7133"/>
              <a:gd name="T17" fmla="*/ 3687 h 4004"/>
              <a:gd name="T18" fmla="*/ 6816 w 7133"/>
              <a:gd name="T19" fmla="*/ 4003 h 4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33" h="4004">
                <a:moveTo>
                  <a:pt x="6816" y="4003"/>
                </a:moveTo>
                <a:lnTo>
                  <a:pt x="6816" y="4003"/>
                </a:lnTo>
                <a:cubicBezTo>
                  <a:pt x="316" y="4003"/>
                  <a:pt x="316" y="4003"/>
                  <a:pt x="316" y="4003"/>
                </a:cubicBezTo>
                <a:cubicBezTo>
                  <a:pt x="145" y="4003"/>
                  <a:pt x="0" y="3858"/>
                  <a:pt x="0" y="3687"/>
                </a:cubicBezTo>
                <a:cubicBezTo>
                  <a:pt x="0" y="316"/>
                  <a:pt x="0" y="316"/>
                  <a:pt x="0" y="316"/>
                </a:cubicBezTo>
                <a:cubicBezTo>
                  <a:pt x="0" y="144"/>
                  <a:pt x="145" y="0"/>
                  <a:pt x="316" y="0"/>
                </a:cubicBezTo>
                <a:cubicBezTo>
                  <a:pt x="6816" y="0"/>
                  <a:pt x="6816" y="0"/>
                  <a:pt x="6816" y="0"/>
                </a:cubicBezTo>
                <a:cubicBezTo>
                  <a:pt x="6988" y="0"/>
                  <a:pt x="7132" y="144"/>
                  <a:pt x="7132" y="316"/>
                </a:cubicBezTo>
                <a:cubicBezTo>
                  <a:pt x="7132" y="3687"/>
                  <a:pt x="7132" y="3687"/>
                  <a:pt x="7132" y="3687"/>
                </a:cubicBezTo>
                <a:cubicBezTo>
                  <a:pt x="7132" y="3858"/>
                  <a:pt x="6988" y="4003"/>
                  <a:pt x="6816" y="400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Freeform 4"/>
          <p:cNvSpPr>
            <a:spLocks noChangeArrowheads="1"/>
          </p:cNvSpPr>
          <p:nvPr/>
        </p:nvSpPr>
        <p:spPr bwMode="auto">
          <a:xfrm>
            <a:off x="4947965" y="8369214"/>
            <a:ext cx="7234153" cy="4050768"/>
          </a:xfrm>
          <a:custGeom>
            <a:avLst/>
            <a:gdLst>
              <a:gd name="T0" fmla="*/ 6816 w 7133"/>
              <a:gd name="T1" fmla="*/ 3996 h 3997"/>
              <a:gd name="T2" fmla="*/ 6816 w 7133"/>
              <a:gd name="T3" fmla="*/ 3996 h 3997"/>
              <a:gd name="T4" fmla="*/ 316 w 7133"/>
              <a:gd name="T5" fmla="*/ 3996 h 3997"/>
              <a:gd name="T6" fmla="*/ 0 w 7133"/>
              <a:gd name="T7" fmla="*/ 3679 h 3997"/>
              <a:gd name="T8" fmla="*/ 0 w 7133"/>
              <a:gd name="T9" fmla="*/ 317 h 3997"/>
              <a:gd name="T10" fmla="*/ 316 w 7133"/>
              <a:gd name="T11" fmla="*/ 0 h 3997"/>
              <a:gd name="T12" fmla="*/ 6816 w 7133"/>
              <a:gd name="T13" fmla="*/ 0 h 3997"/>
              <a:gd name="T14" fmla="*/ 7132 w 7133"/>
              <a:gd name="T15" fmla="*/ 317 h 3997"/>
              <a:gd name="T16" fmla="*/ 7132 w 7133"/>
              <a:gd name="T17" fmla="*/ 3679 h 3997"/>
              <a:gd name="T18" fmla="*/ 6816 w 7133"/>
              <a:gd name="T19" fmla="*/ 3996 h 3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33" h="3997">
                <a:moveTo>
                  <a:pt x="6816" y="3996"/>
                </a:moveTo>
                <a:lnTo>
                  <a:pt x="6816" y="3996"/>
                </a:lnTo>
                <a:cubicBezTo>
                  <a:pt x="316" y="3996"/>
                  <a:pt x="316" y="3996"/>
                  <a:pt x="316" y="3996"/>
                </a:cubicBezTo>
                <a:cubicBezTo>
                  <a:pt x="145" y="3996"/>
                  <a:pt x="0" y="3860"/>
                  <a:pt x="0" y="3679"/>
                </a:cubicBezTo>
                <a:cubicBezTo>
                  <a:pt x="0" y="317"/>
                  <a:pt x="0" y="317"/>
                  <a:pt x="0" y="317"/>
                </a:cubicBezTo>
                <a:cubicBezTo>
                  <a:pt x="0" y="136"/>
                  <a:pt x="145" y="0"/>
                  <a:pt x="316" y="0"/>
                </a:cubicBezTo>
                <a:cubicBezTo>
                  <a:pt x="6816" y="0"/>
                  <a:pt x="6816" y="0"/>
                  <a:pt x="6816" y="0"/>
                </a:cubicBezTo>
                <a:cubicBezTo>
                  <a:pt x="6988" y="0"/>
                  <a:pt x="7132" y="136"/>
                  <a:pt x="7132" y="317"/>
                </a:cubicBezTo>
                <a:cubicBezTo>
                  <a:pt x="7132" y="3679"/>
                  <a:pt x="7132" y="3679"/>
                  <a:pt x="7132" y="3679"/>
                </a:cubicBezTo>
                <a:cubicBezTo>
                  <a:pt x="7132" y="3860"/>
                  <a:pt x="6988" y="3996"/>
                  <a:pt x="6816" y="399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Freeform 5"/>
          <p:cNvSpPr>
            <a:spLocks noChangeArrowheads="1"/>
          </p:cNvSpPr>
          <p:nvPr/>
        </p:nvSpPr>
        <p:spPr bwMode="auto">
          <a:xfrm>
            <a:off x="4867487" y="5319961"/>
            <a:ext cx="1336844" cy="2897238"/>
          </a:xfrm>
          <a:custGeom>
            <a:avLst/>
            <a:gdLst>
              <a:gd name="T0" fmla="*/ 867 w 1320"/>
              <a:gd name="T1" fmla="*/ 1437 h 2856"/>
              <a:gd name="T2" fmla="*/ 867 w 1320"/>
              <a:gd name="T3" fmla="*/ 1437 h 2856"/>
              <a:gd name="T4" fmla="*/ 1238 w 1320"/>
              <a:gd name="T5" fmla="*/ 1437 h 2856"/>
              <a:gd name="T6" fmla="*/ 1274 w 1320"/>
              <a:gd name="T7" fmla="*/ 1401 h 2856"/>
              <a:gd name="T8" fmla="*/ 1301 w 1320"/>
              <a:gd name="T9" fmla="*/ 1148 h 2856"/>
              <a:gd name="T10" fmla="*/ 1319 w 1320"/>
              <a:gd name="T11" fmla="*/ 931 h 2856"/>
              <a:gd name="T12" fmla="*/ 867 w 1320"/>
              <a:gd name="T13" fmla="*/ 931 h 2856"/>
              <a:gd name="T14" fmla="*/ 876 w 1320"/>
              <a:gd name="T15" fmla="*/ 606 h 2856"/>
              <a:gd name="T16" fmla="*/ 985 w 1320"/>
              <a:gd name="T17" fmla="*/ 497 h 2856"/>
              <a:gd name="T18" fmla="*/ 1256 w 1320"/>
              <a:gd name="T19" fmla="*/ 497 h 2856"/>
              <a:gd name="T20" fmla="*/ 1310 w 1320"/>
              <a:gd name="T21" fmla="*/ 497 h 2856"/>
              <a:gd name="T22" fmla="*/ 1310 w 1320"/>
              <a:gd name="T23" fmla="*/ 27 h 2856"/>
              <a:gd name="T24" fmla="*/ 1274 w 1320"/>
              <a:gd name="T25" fmla="*/ 9 h 2856"/>
              <a:gd name="T26" fmla="*/ 885 w 1320"/>
              <a:gd name="T27" fmla="*/ 9 h 2856"/>
              <a:gd name="T28" fmla="*/ 506 w 1320"/>
              <a:gd name="T29" fmla="*/ 108 h 2856"/>
              <a:gd name="T30" fmla="*/ 280 w 1320"/>
              <a:gd name="T31" fmla="*/ 533 h 2856"/>
              <a:gd name="T32" fmla="*/ 280 w 1320"/>
              <a:gd name="T33" fmla="*/ 868 h 2856"/>
              <a:gd name="T34" fmla="*/ 280 w 1320"/>
              <a:gd name="T35" fmla="*/ 931 h 2856"/>
              <a:gd name="T36" fmla="*/ 0 w 1320"/>
              <a:gd name="T37" fmla="*/ 931 h 2856"/>
              <a:gd name="T38" fmla="*/ 0 w 1320"/>
              <a:gd name="T39" fmla="*/ 1437 h 2856"/>
              <a:gd name="T40" fmla="*/ 280 w 1320"/>
              <a:gd name="T41" fmla="*/ 1437 h 2856"/>
              <a:gd name="T42" fmla="*/ 280 w 1320"/>
              <a:gd name="T43" fmla="*/ 2855 h 2856"/>
              <a:gd name="T44" fmla="*/ 867 w 1320"/>
              <a:gd name="T45" fmla="*/ 2855 h 2856"/>
              <a:gd name="T46" fmla="*/ 867 w 1320"/>
              <a:gd name="T47" fmla="*/ 1437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320" h="2856">
                <a:moveTo>
                  <a:pt x="867" y="1437"/>
                </a:moveTo>
                <a:lnTo>
                  <a:pt x="867" y="1437"/>
                </a:lnTo>
                <a:cubicBezTo>
                  <a:pt x="994" y="1437"/>
                  <a:pt x="1111" y="1437"/>
                  <a:pt x="1238" y="1437"/>
                </a:cubicBezTo>
                <a:cubicBezTo>
                  <a:pt x="1256" y="1437"/>
                  <a:pt x="1274" y="1428"/>
                  <a:pt x="1274" y="1401"/>
                </a:cubicBezTo>
                <a:cubicBezTo>
                  <a:pt x="1283" y="1320"/>
                  <a:pt x="1292" y="1229"/>
                  <a:pt x="1301" y="1148"/>
                </a:cubicBezTo>
                <a:cubicBezTo>
                  <a:pt x="1310" y="1076"/>
                  <a:pt x="1310" y="1003"/>
                  <a:pt x="1319" y="931"/>
                </a:cubicBezTo>
                <a:cubicBezTo>
                  <a:pt x="1166" y="931"/>
                  <a:pt x="1021" y="931"/>
                  <a:pt x="867" y="931"/>
                </a:cubicBezTo>
                <a:cubicBezTo>
                  <a:pt x="867" y="814"/>
                  <a:pt x="867" y="714"/>
                  <a:pt x="876" y="606"/>
                </a:cubicBezTo>
                <a:cubicBezTo>
                  <a:pt x="876" y="542"/>
                  <a:pt x="913" y="506"/>
                  <a:pt x="985" y="497"/>
                </a:cubicBezTo>
                <a:cubicBezTo>
                  <a:pt x="1075" y="497"/>
                  <a:pt x="1166" y="497"/>
                  <a:pt x="1256" y="497"/>
                </a:cubicBezTo>
                <a:cubicBezTo>
                  <a:pt x="1274" y="497"/>
                  <a:pt x="1292" y="497"/>
                  <a:pt x="1310" y="497"/>
                </a:cubicBezTo>
                <a:cubicBezTo>
                  <a:pt x="1310" y="334"/>
                  <a:pt x="1310" y="181"/>
                  <a:pt x="1310" y="27"/>
                </a:cubicBezTo>
                <a:cubicBezTo>
                  <a:pt x="1310" y="0"/>
                  <a:pt x="1292" y="9"/>
                  <a:pt x="1274" y="9"/>
                </a:cubicBezTo>
                <a:cubicBezTo>
                  <a:pt x="1147" y="9"/>
                  <a:pt x="1012" y="0"/>
                  <a:pt x="885" y="9"/>
                </a:cubicBezTo>
                <a:cubicBezTo>
                  <a:pt x="750" y="9"/>
                  <a:pt x="623" y="27"/>
                  <a:pt x="506" y="108"/>
                </a:cubicBezTo>
                <a:cubicBezTo>
                  <a:pt x="361" y="208"/>
                  <a:pt x="298" y="362"/>
                  <a:pt x="280" y="533"/>
                </a:cubicBezTo>
                <a:cubicBezTo>
                  <a:pt x="271" y="642"/>
                  <a:pt x="280" y="759"/>
                  <a:pt x="280" y="868"/>
                </a:cubicBezTo>
                <a:cubicBezTo>
                  <a:pt x="280" y="886"/>
                  <a:pt x="280" y="904"/>
                  <a:pt x="280" y="931"/>
                </a:cubicBezTo>
                <a:cubicBezTo>
                  <a:pt x="180" y="931"/>
                  <a:pt x="90" y="931"/>
                  <a:pt x="0" y="931"/>
                </a:cubicBezTo>
                <a:cubicBezTo>
                  <a:pt x="0" y="1103"/>
                  <a:pt x="0" y="1265"/>
                  <a:pt x="0" y="1437"/>
                </a:cubicBezTo>
                <a:cubicBezTo>
                  <a:pt x="90" y="1437"/>
                  <a:pt x="180" y="1437"/>
                  <a:pt x="280" y="1437"/>
                </a:cubicBezTo>
                <a:cubicBezTo>
                  <a:pt x="280" y="1906"/>
                  <a:pt x="280" y="2376"/>
                  <a:pt x="280" y="2855"/>
                </a:cubicBezTo>
                <a:cubicBezTo>
                  <a:pt x="479" y="2855"/>
                  <a:pt x="668" y="2855"/>
                  <a:pt x="867" y="2855"/>
                </a:cubicBezTo>
                <a:cubicBezTo>
                  <a:pt x="867" y="2376"/>
                  <a:pt x="867" y="1906"/>
                  <a:pt x="867" y="14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Freeform 6"/>
          <p:cNvSpPr>
            <a:spLocks noChangeArrowheads="1"/>
          </p:cNvSpPr>
          <p:nvPr/>
        </p:nvSpPr>
        <p:spPr bwMode="auto">
          <a:xfrm>
            <a:off x="16863305" y="5704471"/>
            <a:ext cx="2861470" cy="2593207"/>
          </a:xfrm>
          <a:custGeom>
            <a:avLst/>
            <a:gdLst>
              <a:gd name="T0" fmla="*/ 832 w 2821"/>
              <a:gd name="T1" fmla="*/ 1960 h 2558"/>
              <a:gd name="T2" fmla="*/ 832 w 2821"/>
              <a:gd name="T3" fmla="*/ 1960 h 2558"/>
              <a:gd name="T4" fmla="*/ 298 w 2821"/>
              <a:gd name="T5" fmla="*/ 1554 h 2558"/>
              <a:gd name="T6" fmla="*/ 524 w 2821"/>
              <a:gd name="T7" fmla="*/ 1554 h 2558"/>
              <a:gd name="T8" fmla="*/ 533 w 2821"/>
              <a:gd name="T9" fmla="*/ 1535 h 2558"/>
              <a:gd name="T10" fmla="*/ 81 w 2821"/>
              <a:gd name="T11" fmla="*/ 967 h 2558"/>
              <a:gd name="T12" fmla="*/ 325 w 2821"/>
              <a:gd name="T13" fmla="*/ 1039 h 2558"/>
              <a:gd name="T14" fmla="*/ 334 w 2821"/>
              <a:gd name="T15" fmla="*/ 1021 h 2558"/>
              <a:gd name="T16" fmla="*/ 90 w 2821"/>
              <a:gd name="T17" fmla="*/ 623 h 2558"/>
              <a:gd name="T18" fmla="*/ 162 w 2821"/>
              <a:gd name="T19" fmla="*/ 253 h 2558"/>
              <a:gd name="T20" fmla="*/ 1356 w 2821"/>
              <a:gd name="T21" fmla="*/ 858 h 2558"/>
              <a:gd name="T22" fmla="*/ 1392 w 2821"/>
              <a:gd name="T23" fmla="*/ 560 h 2558"/>
              <a:gd name="T24" fmla="*/ 2341 w 2821"/>
              <a:gd name="T25" fmla="*/ 289 h 2558"/>
              <a:gd name="T26" fmla="*/ 2423 w 2821"/>
              <a:gd name="T27" fmla="*/ 316 h 2558"/>
              <a:gd name="T28" fmla="*/ 2730 w 2821"/>
              <a:gd name="T29" fmla="*/ 198 h 2558"/>
              <a:gd name="T30" fmla="*/ 2513 w 2821"/>
              <a:gd name="T31" fmla="*/ 506 h 2558"/>
              <a:gd name="T32" fmla="*/ 2811 w 2821"/>
              <a:gd name="T33" fmla="*/ 434 h 2558"/>
              <a:gd name="T34" fmla="*/ 2820 w 2821"/>
              <a:gd name="T35" fmla="*/ 443 h 2558"/>
              <a:gd name="T36" fmla="*/ 2594 w 2821"/>
              <a:gd name="T37" fmla="*/ 669 h 2558"/>
              <a:gd name="T38" fmla="*/ 2531 w 2821"/>
              <a:gd name="T39" fmla="*/ 795 h 2558"/>
              <a:gd name="T40" fmla="*/ 1717 w 2821"/>
              <a:gd name="T41" fmla="*/ 2231 h 2558"/>
              <a:gd name="T42" fmla="*/ 27 w 2821"/>
              <a:gd name="T43" fmla="*/ 2231 h 2558"/>
              <a:gd name="T44" fmla="*/ 0 w 2821"/>
              <a:gd name="T45" fmla="*/ 2213 h 2558"/>
              <a:gd name="T46" fmla="*/ 9 w 2821"/>
              <a:gd name="T47" fmla="*/ 2222 h 2558"/>
              <a:gd name="T48" fmla="*/ 434 w 2821"/>
              <a:gd name="T49" fmla="*/ 2159 h 2558"/>
              <a:gd name="T50" fmla="*/ 832 w 2821"/>
              <a:gd name="T51" fmla="*/ 1960 h 2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821" h="2558">
                <a:moveTo>
                  <a:pt x="832" y="1960"/>
                </a:moveTo>
                <a:lnTo>
                  <a:pt x="832" y="1960"/>
                </a:lnTo>
                <a:cubicBezTo>
                  <a:pt x="533" y="1897"/>
                  <a:pt x="325" y="1743"/>
                  <a:pt x="298" y="1554"/>
                </a:cubicBezTo>
                <a:cubicBezTo>
                  <a:pt x="379" y="1554"/>
                  <a:pt x="452" y="1554"/>
                  <a:pt x="524" y="1554"/>
                </a:cubicBezTo>
                <a:cubicBezTo>
                  <a:pt x="533" y="1544"/>
                  <a:pt x="533" y="1544"/>
                  <a:pt x="533" y="1535"/>
                </a:cubicBezTo>
                <a:cubicBezTo>
                  <a:pt x="253" y="1445"/>
                  <a:pt x="99" y="1255"/>
                  <a:pt x="81" y="967"/>
                </a:cubicBezTo>
                <a:cubicBezTo>
                  <a:pt x="162" y="994"/>
                  <a:pt x="244" y="1012"/>
                  <a:pt x="325" y="1039"/>
                </a:cubicBezTo>
                <a:cubicBezTo>
                  <a:pt x="325" y="1030"/>
                  <a:pt x="325" y="1021"/>
                  <a:pt x="334" y="1021"/>
                </a:cubicBezTo>
                <a:cubicBezTo>
                  <a:pt x="199" y="913"/>
                  <a:pt x="117" y="786"/>
                  <a:pt x="90" y="623"/>
                </a:cubicBezTo>
                <a:cubicBezTo>
                  <a:pt x="81" y="497"/>
                  <a:pt x="99" y="370"/>
                  <a:pt x="162" y="253"/>
                </a:cubicBezTo>
                <a:cubicBezTo>
                  <a:pt x="479" y="623"/>
                  <a:pt x="886" y="822"/>
                  <a:pt x="1356" y="858"/>
                </a:cubicBezTo>
                <a:cubicBezTo>
                  <a:pt x="1365" y="750"/>
                  <a:pt x="1365" y="651"/>
                  <a:pt x="1392" y="560"/>
                </a:cubicBezTo>
                <a:cubicBezTo>
                  <a:pt x="1510" y="144"/>
                  <a:pt x="2025" y="0"/>
                  <a:pt x="2341" y="289"/>
                </a:cubicBezTo>
                <a:cubicBezTo>
                  <a:pt x="2368" y="316"/>
                  <a:pt x="2395" y="325"/>
                  <a:pt x="2423" y="316"/>
                </a:cubicBezTo>
                <a:cubicBezTo>
                  <a:pt x="2531" y="280"/>
                  <a:pt x="2631" y="235"/>
                  <a:pt x="2730" y="198"/>
                </a:cubicBezTo>
                <a:cubicBezTo>
                  <a:pt x="2712" y="289"/>
                  <a:pt x="2676" y="343"/>
                  <a:pt x="2513" y="506"/>
                </a:cubicBezTo>
                <a:cubicBezTo>
                  <a:pt x="2612" y="479"/>
                  <a:pt x="2712" y="461"/>
                  <a:pt x="2811" y="434"/>
                </a:cubicBezTo>
                <a:cubicBezTo>
                  <a:pt x="2811" y="434"/>
                  <a:pt x="2811" y="434"/>
                  <a:pt x="2820" y="443"/>
                </a:cubicBezTo>
                <a:cubicBezTo>
                  <a:pt x="2748" y="515"/>
                  <a:pt x="2676" y="596"/>
                  <a:pt x="2594" y="669"/>
                </a:cubicBezTo>
                <a:cubicBezTo>
                  <a:pt x="2549" y="705"/>
                  <a:pt x="2540" y="741"/>
                  <a:pt x="2531" y="795"/>
                </a:cubicBezTo>
                <a:cubicBezTo>
                  <a:pt x="2513" y="1409"/>
                  <a:pt x="2260" y="1915"/>
                  <a:pt x="1717" y="2231"/>
                </a:cubicBezTo>
                <a:cubicBezTo>
                  <a:pt x="1166" y="2557"/>
                  <a:pt x="587" y="2539"/>
                  <a:pt x="27" y="2231"/>
                </a:cubicBezTo>
                <a:cubicBezTo>
                  <a:pt x="18" y="2222"/>
                  <a:pt x="9" y="2222"/>
                  <a:pt x="0" y="2213"/>
                </a:cubicBezTo>
                <a:cubicBezTo>
                  <a:pt x="0" y="2213"/>
                  <a:pt x="0" y="2213"/>
                  <a:pt x="9" y="2222"/>
                </a:cubicBezTo>
                <a:cubicBezTo>
                  <a:pt x="145" y="2204"/>
                  <a:pt x="289" y="2186"/>
                  <a:pt x="434" y="2159"/>
                </a:cubicBezTo>
                <a:cubicBezTo>
                  <a:pt x="578" y="2132"/>
                  <a:pt x="705" y="2060"/>
                  <a:pt x="832" y="196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Freeform 7"/>
          <p:cNvSpPr>
            <a:spLocks noChangeArrowheads="1"/>
          </p:cNvSpPr>
          <p:nvPr/>
        </p:nvSpPr>
        <p:spPr bwMode="auto">
          <a:xfrm>
            <a:off x="4867487" y="8212729"/>
            <a:ext cx="2418837" cy="2423307"/>
          </a:xfrm>
          <a:custGeom>
            <a:avLst/>
            <a:gdLst>
              <a:gd name="T0" fmla="*/ 1780 w 2387"/>
              <a:gd name="T1" fmla="*/ 2387 h 2388"/>
              <a:gd name="T2" fmla="*/ 1780 w 2387"/>
              <a:gd name="T3" fmla="*/ 2387 h 2388"/>
              <a:gd name="T4" fmla="*/ 605 w 2387"/>
              <a:gd name="T5" fmla="*/ 2387 h 2388"/>
              <a:gd name="T6" fmla="*/ 533 w 2387"/>
              <a:gd name="T7" fmla="*/ 2378 h 2388"/>
              <a:gd name="T8" fmla="*/ 18 w 2387"/>
              <a:gd name="T9" fmla="*/ 1881 h 2388"/>
              <a:gd name="T10" fmla="*/ 0 w 2387"/>
              <a:gd name="T11" fmla="*/ 1781 h 2388"/>
              <a:gd name="T12" fmla="*/ 0 w 2387"/>
              <a:gd name="T13" fmla="*/ 606 h 2388"/>
              <a:gd name="T14" fmla="*/ 9 w 2387"/>
              <a:gd name="T15" fmla="*/ 534 h 2388"/>
              <a:gd name="T16" fmla="*/ 506 w 2387"/>
              <a:gd name="T17" fmla="*/ 19 h 2388"/>
              <a:gd name="T18" fmla="*/ 605 w 2387"/>
              <a:gd name="T19" fmla="*/ 0 h 2388"/>
              <a:gd name="T20" fmla="*/ 1780 w 2387"/>
              <a:gd name="T21" fmla="*/ 0 h 2388"/>
              <a:gd name="T22" fmla="*/ 1853 w 2387"/>
              <a:gd name="T23" fmla="*/ 9 h 2388"/>
              <a:gd name="T24" fmla="*/ 2368 w 2387"/>
              <a:gd name="T25" fmla="*/ 507 h 2388"/>
              <a:gd name="T26" fmla="*/ 2386 w 2387"/>
              <a:gd name="T27" fmla="*/ 606 h 2388"/>
              <a:gd name="T28" fmla="*/ 2386 w 2387"/>
              <a:gd name="T29" fmla="*/ 1781 h 2388"/>
              <a:gd name="T30" fmla="*/ 2377 w 2387"/>
              <a:gd name="T31" fmla="*/ 1853 h 2388"/>
              <a:gd name="T32" fmla="*/ 1880 w 2387"/>
              <a:gd name="T33" fmla="*/ 2369 h 2388"/>
              <a:gd name="T34" fmla="*/ 1780 w 2387"/>
              <a:gd name="T35" fmla="*/ 2387 h 2388"/>
              <a:gd name="T36" fmla="*/ 1193 w 2387"/>
              <a:gd name="T37" fmla="*/ 2179 h 2388"/>
              <a:gd name="T38" fmla="*/ 1193 w 2387"/>
              <a:gd name="T39" fmla="*/ 2179 h 2388"/>
              <a:gd name="T40" fmla="*/ 1708 w 2387"/>
              <a:gd name="T41" fmla="*/ 2179 h 2388"/>
              <a:gd name="T42" fmla="*/ 1871 w 2387"/>
              <a:gd name="T43" fmla="*/ 2152 h 2388"/>
              <a:gd name="T44" fmla="*/ 2178 w 2387"/>
              <a:gd name="T45" fmla="*/ 1718 h 2388"/>
              <a:gd name="T46" fmla="*/ 2178 w 2387"/>
              <a:gd name="T47" fmla="*/ 678 h 2388"/>
              <a:gd name="T48" fmla="*/ 2151 w 2387"/>
              <a:gd name="T49" fmla="*/ 516 h 2388"/>
              <a:gd name="T50" fmla="*/ 1717 w 2387"/>
              <a:gd name="T51" fmla="*/ 208 h 2388"/>
              <a:gd name="T52" fmla="*/ 668 w 2387"/>
              <a:gd name="T53" fmla="*/ 208 h 2388"/>
              <a:gd name="T54" fmla="*/ 515 w 2387"/>
              <a:gd name="T55" fmla="*/ 236 h 2388"/>
              <a:gd name="T56" fmla="*/ 207 w 2387"/>
              <a:gd name="T57" fmla="*/ 670 h 2388"/>
              <a:gd name="T58" fmla="*/ 207 w 2387"/>
              <a:gd name="T59" fmla="*/ 1718 h 2388"/>
              <a:gd name="T60" fmla="*/ 397 w 2387"/>
              <a:gd name="T61" fmla="*/ 2098 h 2388"/>
              <a:gd name="T62" fmla="*/ 668 w 2387"/>
              <a:gd name="T63" fmla="*/ 2179 h 2388"/>
              <a:gd name="T64" fmla="*/ 1193 w 2387"/>
              <a:gd name="T65" fmla="*/ 2179 h 2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87" h="2388">
                <a:moveTo>
                  <a:pt x="1780" y="2387"/>
                </a:moveTo>
                <a:lnTo>
                  <a:pt x="1780" y="2387"/>
                </a:lnTo>
                <a:cubicBezTo>
                  <a:pt x="1383" y="2387"/>
                  <a:pt x="994" y="2387"/>
                  <a:pt x="605" y="2387"/>
                </a:cubicBezTo>
                <a:cubicBezTo>
                  <a:pt x="587" y="2387"/>
                  <a:pt x="560" y="2378"/>
                  <a:pt x="533" y="2378"/>
                </a:cubicBezTo>
                <a:cubicBezTo>
                  <a:pt x="262" y="2315"/>
                  <a:pt x="90" y="2152"/>
                  <a:pt x="18" y="1881"/>
                </a:cubicBezTo>
                <a:cubicBezTo>
                  <a:pt x="9" y="1853"/>
                  <a:pt x="0" y="1817"/>
                  <a:pt x="0" y="1781"/>
                </a:cubicBezTo>
                <a:cubicBezTo>
                  <a:pt x="0" y="1393"/>
                  <a:pt x="0" y="995"/>
                  <a:pt x="0" y="606"/>
                </a:cubicBezTo>
                <a:cubicBezTo>
                  <a:pt x="0" y="588"/>
                  <a:pt x="9" y="561"/>
                  <a:pt x="9" y="534"/>
                </a:cubicBezTo>
                <a:cubicBezTo>
                  <a:pt x="72" y="263"/>
                  <a:pt x="235" y="91"/>
                  <a:pt x="506" y="19"/>
                </a:cubicBezTo>
                <a:cubicBezTo>
                  <a:pt x="533" y="9"/>
                  <a:pt x="569" y="9"/>
                  <a:pt x="605" y="0"/>
                </a:cubicBezTo>
                <a:cubicBezTo>
                  <a:pt x="994" y="0"/>
                  <a:pt x="1383" y="0"/>
                  <a:pt x="1780" y="0"/>
                </a:cubicBezTo>
                <a:cubicBezTo>
                  <a:pt x="1798" y="0"/>
                  <a:pt x="1826" y="9"/>
                  <a:pt x="1853" y="9"/>
                </a:cubicBezTo>
                <a:cubicBezTo>
                  <a:pt x="2124" y="73"/>
                  <a:pt x="2296" y="236"/>
                  <a:pt x="2368" y="507"/>
                </a:cubicBezTo>
                <a:cubicBezTo>
                  <a:pt x="2377" y="534"/>
                  <a:pt x="2377" y="579"/>
                  <a:pt x="2386" y="606"/>
                </a:cubicBezTo>
                <a:cubicBezTo>
                  <a:pt x="2386" y="995"/>
                  <a:pt x="2386" y="1393"/>
                  <a:pt x="2386" y="1781"/>
                </a:cubicBezTo>
                <a:cubicBezTo>
                  <a:pt x="2386" y="1799"/>
                  <a:pt x="2377" y="1827"/>
                  <a:pt x="2377" y="1853"/>
                </a:cubicBezTo>
                <a:cubicBezTo>
                  <a:pt x="2314" y="2125"/>
                  <a:pt x="2151" y="2297"/>
                  <a:pt x="1880" y="2369"/>
                </a:cubicBezTo>
                <a:cubicBezTo>
                  <a:pt x="1853" y="2378"/>
                  <a:pt x="1808" y="2378"/>
                  <a:pt x="1780" y="2387"/>
                </a:cubicBezTo>
                <a:close/>
                <a:moveTo>
                  <a:pt x="1193" y="2179"/>
                </a:moveTo>
                <a:lnTo>
                  <a:pt x="1193" y="2179"/>
                </a:lnTo>
                <a:cubicBezTo>
                  <a:pt x="1364" y="2179"/>
                  <a:pt x="1536" y="2179"/>
                  <a:pt x="1708" y="2179"/>
                </a:cubicBezTo>
                <a:cubicBezTo>
                  <a:pt x="1762" y="2179"/>
                  <a:pt x="1817" y="2170"/>
                  <a:pt x="1871" y="2152"/>
                </a:cubicBezTo>
                <a:cubicBezTo>
                  <a:pt x="2061" y="2089"/>
                  <a:pt x="2178" y="1926"/>
                  <a:pt x="2178" y="1718"/>
                </a:cubicBezTo>
                <a:cubicBezTo>
                  <a:pt x="2178" y="1366"/>
                  <a:pt x="2178" y="1022"/>
                  <a:pt x="2178" y="678"/>
                </a:cubicBezTo>
                <a:cubicBezTo>
                  <a:pt x="2178" y="624"/>
                  <a:pt x="2169" y="570"/>
                  <a:pt x="2151" y="516"/>
                </a:cubicBezTo>
                <a:cubicBezTo>
                  <a:pt x="2088" y="326"/>
                  <a:pt x="1925" y="208"/>
                  <a:pt x="1717" y="208"/>
                </a:cubicBezTo>
                <a:cubicBezTo>
                  <a:pt x="1364" y="208"/>
                  <a:pt x="1021" y="208"/>
                  <a:pt x="668" y="208"/>
                </a:cubicBezTo>
                <a:cubicBezTo>
                  <a:pt x="623" y="208"/>
                  <a:pt x="569" y="217"/>
                  <a:pt x="515" y="236"/>
                </a:cubicBezTo>
                <a:cubicBezTo>
                  <a:pt x="325" y="299"/>
                  <a:pt x="207" y="462"/>
                  <a:pt x="207" y="670"/>
                </a:cubicBezTo>
                <a:cubicBezTo>
                  <a:pt x="207" y="1022"/>
                  <a:pt x="207" y="1366"/>
                  <a:pt x="207" y="1718"/>
                </a:cubicBezTo>
                <a:cubicBezTo>
                  <a:pt x="207" y="1872"/>
                  <a:pt x="271" y="1998"/>
                  <a:pt x="397" y="2098"/>
                </a:cubicBezTo>
                <a:cubicBezTo>
                  <a:pt x="479" y="2152"/>
                  <a:pt x="569" y="2179"/>
                  <a:pt x="668" y="2179"/>
                </a:cubicBezTo>
                <a:cubicBezTo>
                  <a:pt x="849" y="2179"/>
                  <a:pt x="1021" y="2179"/>
                  <a:pt x="1193" y="21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Freeform 8"/>
          <p:cNvSpPr>
            <a:spLocks noChangeArrowheads="1"/>
          </p:cNvSpPr>
          <p:nvPr/>
        </p:nvSpPr>
        <p:spPr bwMode="auto">
          <a:xfrm>
            <a:off x="5453195" y="8798435"/>
            <a:ext cx="1247420" cy="1247423"/>
          </a:xfrm>
          <a:custGeom>
            <a:avLst/>
            <a:gdLst>
              <a:gd name="T0" fmla="*/ 1230 w 1231"/>
              <a:gd name="T1" fmla="*/ 615 h 1230"/>
              <a:gd name="T2" fmla="*/ 1230 w 1231"/>
              <a:gd name="T3" fmla="*/ 615 h 1230"/>
              <a:gd name="T4" fmla="*/ 615 w 1231"/>
              <a:gd name="T5" fmla="*/ 1229 h 1230"/>
              <a:gd name="T6" fmla="*/ 0 w 1231"/>
              <a:gd name="T7" fmla="*/ 615 h 1230"/>
              <a:gd name="T8" fmla="*/ 615 w 1231"/>
              <a:gd name="T9" fmla="*/ 0 h 1230"/>
              <a:gd name="T10" fmla="*/ 1230 w 1231"/>
              <a:gd name="T11" fmla="*/ 615 h 1230"/>
              <a:gd name="T12" fmla="*/ 1022 w 1231"/>
              <a:gd name="T13" fmla="*/ 615 h 1230"/>
              <a:gd name="T14" fmla="*/ 1022 w 1231"/>
              <a:gd name="T15" fmla="*/ 615 h 1230"/>
              <a:gd name="T16" fmla="*/ 615 w 1231"/>
              <a:gd name="T17" fmla="*/ 208 h 1230"/>
              <a:gd name="T18" fmla="*/ 208 w 1231"/>
              <a:gd name="T19" fmla="*/ 615 h 1230"/>
              <a:gd name="T20" fmla="*/ 615 w 1231"/>
              <a:gd name="T21" fmla="*/ 1021 h 1230"/>
              <a:gd name="T22" fmla="*/ 1022 w 1231"/>
              <a:gd name="T23" fmla="*/ 615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31" h="1230">
                <a:moveTo>
                  <a:pt x="1230" y="615"/>
                </a:moveTo>
                <a:lnTo>
                  <a:pt x="1230" y="615"/>
                </a:lnTo>
                <a:cubicBezTo>
                  <a:pt x="1230" y="949"/>
                  <a:pt x="949" y="1229"/>
                  <a:pt x="615" y="1229"/>
                </a:cubicBezTo>
                <a:cubicBezTo>
                  <a:pt x="271" y="1229"/>
                  <a:pt x="0" y="949"/>
                  <a:pt x="0" y="615"/>
                </a:cubicBezTo>
                <a:cubicBezTo>
                  <a:pt x="0" y="280"/>
                  <a:pt x="271" y="0"/>
                  <a:pt x="615" y="0"/>
                </a:cubicBezTo>
                <a:cubicBezTo>
                  <a:pt x="949" y="0"/>
                  <a:pt x="1230" y="280"/>
                  <a:pt x="1230" y="615"/>
                </a:cubicBezTo>
                <a:close/>
                <a:moveTo>
                  <a:pt x="1022" y="615"/>
                </a:moveTo>
                <a:lnTo>
                  <a:pt x="1022" y="615"/>
                </a:lnTo>
                <a:cubicBezTo>
                  <a:pt x="1022" y="389"/>
                  <a:pt x="841" y="208"/>
                  <a:pt x="615" y="208"/>
                </a:cubicBezTo>
                <a:cubicBezTo>
                  <a:pt x="389" y="208"/>
                  <a:pt x="208" y="389"/>
                  <a:pt x="208" y="615"/>
                </a:cubicBezTo>
                <a:cubicBezTo>
                  <a:pt x="208" y="841"/>
                  <a:pt x="389" y="1021"/>
                  <a:pt x="615" y="1021"/>
                </a:cubicBezTo>
                <a:cubicBezTo>
                  <a:pt x="832" y="1021"/>
                  <a:pt x="1022" y="841"/>
                  <a:pt x="1022" y="6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Freeform 9"/>
          <p:cNvSpPr>
            <a:spLocks noChangeArrowheads="1"/>
          </p:cNvSpPr>
          <p:nvPr/>
        </p:nvSpPr>
        <p:spPr bwMode="auto">
          <a:xfrm>
            <a:off x="6562015" y="8615123"/>
            <a:ext cx="321915" cy="321915"/>
          </a:xfrm>
          <a:custGeom>
            <a:avLst/>
            <a:gdLst>
              <a:gd name="T0" fmla="*/ 163 w 317"/>
              <a:gd name="T1" fmla="*/ 0 h 318"/>
              <a:gd name="T2" fmla="*/ 163 w 317"/>
              <a:gd name="T3" fmla="*/ 0 h 318"/>
              <a:gd name="T4" fmla="*/ 316 w 317"/>
              <a:gd name="T5" fmla="*/ 154 h 318"/>
              <a:gd name="T6" fmla="*/ 154 w 317"/>
              <a:gd name="T7" fmla="*/ 307 h 318"/>
              <a:gd name="T8" fmla="*/ 9 w 317"/>
              <a:gd name="T9" fmla="*/ 154 h 318"/>
              <a:gd name="T10" fmla="*/ 163 w 317"/>
              <a:gd name="T11" fmla="*/ 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7" h="318">
                <a:moveTo>
                  <a:pt x="163" y="0"/>
                </a:moveTo>
                <a:lnTo>
                  <a:pt x="163" y="0"/>
                </a:lnTo>
                <a:cubicBezTo>
                  <a:pt x="253" y="0"/>
                  <a:pt x="316" y="73"/>
                  <a:pt x="316" y="154"/>
                </a:cubicBezTo>
                <a:cubicBezTo>
                  <a:pt x="316" y="244"/>
                  <a:pt x="244" y="317"/>
                  <a:pt x="154" y="307"/>
                </a:cubicBezTo>
                <a:cubicBezTo>
                  <a:pt x="72" y="307"/>
                  <a:pt x="0" y="235"/>
                  <a:pt x="9" y="154"/>
                </a:cubicBezTo>
                <a:cubicBezTo>
                  <a:pt x="9" y="64"/>
                  <a:pt x="81" y="0"/>
                  <a:pt x="16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Freeform 10"/>
          <p:cNvSpPr>
            <a:spLocks noChangeArrowheads="1"/>
          </p:cNvSpPr>
          <p:nvPr/>
        </p:nvSpPr>
        <p:spPr bwMode="auto">
          <a:xfrm>
            <a:off x="16626338" y="8297677"/>
            <a:ext cx="3080552" cy="2163986"/>
          </a:xfrm>
          <a:custGeom>
            <a:avLst/>
            <a:gdLst>
              <a:gd name="T0" fmla="*/ 1392 w 3038"/>
              <a:gd name="T1" fmla="*/ 0 h 2134"/>
              <a:gd name="T2" fmla="*/ 1392 w 3038"/>
              <a:gd name="T3" fmla="*/ 0 h 2134"/>
              <a:gd name="T4" fmla="*/ 1663 w 3038"/>
              <a:gd name="T5" fmla="*/ 0 h 2134"/>
              <a:gd name="T6" fmla="*/ 1672 w 3038"/>
              <a:gd name="T7" fmla="*/ 0 h 2134"/>
              <a:gd name="T8" fmla="*/ 1907 w 3038"/>
              <a:gd name="T9" fmla="*/ 0 h 2134"/>
              <a:gd name="T10" fmla="*/ 2169 w 3038"/>
              <a:gd name="T11" fmla="*/ 9 h 2134"/>
              <a:gd name="T12" fmla="*/ 2477 w 3038"/>
              <a:gd name="T13" fmla="*/ 27 h 2134"/>
              <a:gd name="T14" fmla="*/ 2694 w 3038"/>
              <a:gd name="T15" fmla="*/ 54 h 2134"/>
              <a:gd name="T16" fmla="*/ 2992 w 3038"/>
              <a:gd name="T17" fmla="*/ 316 h 2134"/>
              <a:gd name="T18" fmla="*/ 3028 w 3038"/>
              <a:gd name="T19" fmla="*/ 551 h 2134"/>
              <a:gd name="T20" fmla="*/ 3037 w 3038"/>
              <a:gd name="T21" fmla="*/ 614 h 2134"/>
              <a:gd name="T22" fmla="*/ 3037 w 3038"/>
              <a:gd name="T23" fmla="*/ 1500 h 2134"/>
              <a:gd name="T24" fmla="*/ 3028 w 3038"/>
              <a:gd name="T25" fmla="*/ 1564 h 2134"/>
              <a:gd name="T26" fmla="*/ 2992 w 3038"/>
              <a:gd name="T27" fmla="*/ 1790 h 2134"/>
              <a:gd name="T28" fmla="*/ 2712 w 3038"/>
              <a:gd name="T29" fmla="*/ 2070 h 2134"/>
              <a:gd name="T30" fmla="*/ 2522 w 3038"/>
              <a:gd name="T31" fmla="*/ 2097 h 2134"/>
              <a:gd name="T32" fmla="*/ 2160 w 3038"/>
              <a:gd name="T33" fmla="*/ 2115 h 2134"/>
              <a:gd name="T34" fmla="*/ 1708 w 3038"/>
              <a:gd name="T35" fmla="*/ 2133 h 2134"/>
              <a:gd name="T36" fmla="*/ 1663 w 3038"/>
              <a:gd name="T37" fmla="*/ 2133 h 2134"/>
              <a:gd name="T38" fmla="*/ 1392 w 3038"/>
              <a:gd name="T39" fmla="*/ 2133 h 2134"/>
              <a:gd name="T40" fmla="*/ 1383 w 3038"/>
              <a:gd name="T41" fmla="*/ 2133 h 2134"/>
              <a:gd name="T42" fmla="*/ 1030 w 3038"/>
              <a:gd name="T43" fmla="*/ 2124 h 2134"/>
              <a:gd name="T44" fmla="*/ 588 w 3038"/>
              <a:gd name="T45" fmla="*/ 2097 h 2134"/>
              <a:gd name="T46" fmla="*/ 361 w 3038"/>
              <a:gd name="T47" fmla="*/ 2070 h 2134"/>
              <a:gd name="T48" fmla="*/ 63 w 3038"/>
              <a:gd name="T49" fmla="*/ 1790 h 2134"/>
              <a:gd name="T50" fmla="*/ 18 w 3038"/>
              <a:gd name="T51" fmla="*/ 1482 h 2134"/>
              <a:gd name="T52" fmla="*/ 9 w 3038"/>
              <a:gd name="T53" fmla="*/ 1166 h 2134"/>
              <a:gd name="T54" fmla="*/ 0 w 3038"/>
              <a:gd name="T55" fmla="*/ 1139 h 2134"/>
              <a:gd name="T56" fmla="*/ 0 w 3038"/>
              <a:gd name="T57" fmla="*/ 985 h 2134"/>
              <a:gd name="T58" fmla="*/ 9 w 3038"/>
              <a:gd name="T59" fmla="*/ 976 h 2134"/>
              <a:gd name="T60" fmla="*/ 27 w 3038"/>
              <a:gd name="T61" fmla="*/ 578 h 2134"/>
              <a:gd name="T62" fmla="*/ 63 w 3038"/>
              <a:gd name="T63" fmla="*/ 334 h 2134"/>
              <a:gd name="T64" fmla="*/ 343 w 3038"/>
              <a:gd name="T65" fmla="*/ 54 h 2134"/>
              <a:gd name="T66" fmla="*/ 560 w 3038"/>
              <a:gd name="T67" fmla="*/ 27 h 2134"/>
              <a:gd name="T68" fmla="*/ 895 w 3038"/>
              <a:gd name="T69" fmla="*/ 9 h 2134"/>
              <a:gd name="T70" fmla="*/ 1338 w 3038"/>
              <a:gd name="T71" fmla="*/ 0 h 2134"/>
              <a:gd name="T72" fmla="*/ 1392 w 3038"/>
              <a:gd name="T73" fmla="*/ 0 h 2134"/>
              <a:gd name="T74" fmla="*/ 1229 w 3038"/>
              <a:gd name="T75" fmla="*/ 605 h 2134"/>
              <a:gd name="T76" fmla="*/ 1229 w 3038"/>
              <a:gd name="T77" fmla="*/ 605 h 2134"/>
              <a:gd name="T78" fmla="*/ 1229 w 3038"/>
              <a:gd name="T79" fmla="*/ 1518 h 2134"/>
              <a:gd name="T80" fmla="*/ 2025 w 3038"/>
              <a:gd name="T81" fmla="*/ 1067 h 2134"/>
              <a:gd name="T82" fmla="*/ 1229 w 3038"/>
              <a:gd name="T83" fmla="*/ 605 h 2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038" h="2134">
                <a:moveTo>
                  <a:pt x="1392" y="0"/>
                </a:moveTo>
                <a:lnTo>
                  <a:pt x="1392" y="0"/>
                </a:lnTo>
                <a:cubicBezTo>
                  <a:pt x="1482" y="0"/>
                  <a:pt x="1573" y="0"/>
                  <a:pt x="1663" y="0"/>
                </a:cubicBezTo>
                <a:cubicBezTo>
                  <a:pt x="1672" y="0"/>
                  <a:pt x="1672" y="0"/>
                  <a:pt x="1672" y="0"/>
                </a:cubicBezTo>
                <a:cubicBezTo>
                  <a:pt x="1754" y="0"/>
                  <a:pt x="1826" y="0"/>
                  <a:pt x="1907" y="0"/>
                </a:cubicBezTo>
                <a:cubicBezTo>
                  <a:pt x="1988" y="0"/>
                  <a:pt x="2079" y="9"/>
                  <a:pt x="2169" y="9"/>
                </a:cubicBezTo>
                <a:cubicBezTo>
                  <a:pt x="2269" y="18"/>
                  <a:pt x="2368" y="18"/>
                  <a:pt x="2477" y="27"/>
                </a:cubicBezTo>
                <a:cubicBezTo>
                  <a:pt x="2549" y="36"/>
                  <a:pt x="2621" y="45"/>
                  <a:pt x="2694" y="54"/>
                </a:cubicBezTo>
                <a:cubicBezTo>
                  <a:pt x="2847" y="90"/>
                  <a:pt x="2947" y="181"/>
                  <a:pt x="2992" y="316"/>
                </a:cubicBezTo>
                <a:cubicBezTo>
                  <a:pt x="3010" y="397"/>
                  <a:pt x="3019" y="479"/>
                  <a:pt x="3028" y="551"/>
                </a:cubicBezTo>
                <a:cubicBezTo>
                  <a:pt x="3037" y="578"/>
                  <a:pt x="3037" y="596"/>
                  <a:pt x="3037" y="614"/>
                </a:cubicBezTo>
                <a:cubicBezTo>
                  <a:pt x="3037" y="913"/>
                  <a:pt x="3037" y="1202"/>
                  <a:pt x="3037" y="1500"/>
                </a:cubicBezTo>
                <a:cubicBezTo>
                  <a:pt x="3037" y="1518"/>
                  <a:pt x="3037" y="1546"/>
                  <a:pt x="3028" y="1564"/>
                </a:cubicBezTo>
                <a:cubicBezTo>
                  <a:pt x="3019" y="1636"/>
                  <a:pt x="3010" y="1717"/>
                  <a:pt x="2992" y="1790"/>
                </a:cubicBezTo>
                <a:cubicBezTo>
                  <a:pt x="2956" y="1934"/>
                  <a:pt x="2856" y="2034"/>
                  <a:pt x="2712" y="2070"/>
                </a:cubicBezTo>
                <a:cubicBezTo>
                  <a:pt x="2649" y="2088"/>
                  <a:pt x="2585" y="2088"/>
                  <a:pt x="2522" y="2097"/>
                </a:cubicBezTo>
                <a:cubicBezTo>
                  <a:pt x="2404" y="2106"/>
                  <a:pt x="2278" y="2115"/>
                  <a:pt x="2160" y="2115"/>
                </a:cubicBezTo>
                <a:cubicBezTo>
                  <a:pt x="2007" y="2124"/>
                  <a:pt x="1862" y="2124"/>
                  <a:pt x="1708" y="2133"/>
                </a:cubicBezTo>
                <a:cubicBezTo>
                  <a:pt x="1699" y="2133"/>
                  <a:pt x="1681" y="2133"/>
                  <a:pt x="1663" y="2133"/>
                </a:cubicBezTo>
                <a:cubicBezTo>
                  <a:pt x="1573" y="2133"/>
                  <a:pt x="1482" y="2133"/>
                  <a:pt x="1392" y="2133"/>
                </a:cubicBezTo>
                <a:lnTo>
                  <a:pt x="1383" y="2133"/>
                </a:lnTo>
                <a:cubicBezTo>
                  <a:pt x="1265" y="2124"/>
                  <a:pt x="1148" y="2124"/>
                  <a:pt x="1030" y="2124"/>
                </a:cubicBezTo>
                <a:cubicBezTo>
                  <a:pt x="886" y="2115"/>
                  <a:pt x="741" y="2106"/>
                  <a:pt x="588" y="2097"/>
                </a:cubicBezTo>
                <a:cubicBezTo>
                  <a:pt x="515" y="2097"/>
                  <a:pt x="434" y="2088"/>
                  <a:pt x="361" y="2070"/>
                </a:cubicBezTo>
                <a:cubicBezTo>
                  <a:pt x="208" y="2034"/>
                  <a:pt x="108" y="1943"/>
                  <a:pt x="63" y="1790"/>
                </a:cubicBezTo>
                <a:cubicBezTo>
                  <a:pt x="36" y="1690"/>
                  <a:pt x="27" y="1582"/>
                  <a:pt x="18" y="1482"/>
                </a:cubicBezTo>
                <a:cubicBezTo>
                  <a:pt x="18" y="1374"/>
                  <a:pt x="9" y="1275"/>
                  <a:pt x="9" y="1166"/>
                </a:cubicBezTo>
                <a:cubicBezTo>
                  <a:pt x="9" y="1157"/>
                  <a:pt x="0" y="1148"/>
                  <a:pt x="0" y="1139"/>
                </a:cubicBezTo>
                <a:cubicBezTo>
                  <a:pt x="0" y="1084"/>
                  <a:pt x="0" y="1039"/>
                  <a:pt x="0" y="985"/>
                </a:cubicBezTo>
                <a:lnTo>
                  <a:pt x="9" y="976"/>
                </a:lnTo>
                <a:cubicBezTo>
                  <a:pt x="9" y="841"/>
                  <a:pt x="18" y="705"/>
                  <a:pt x="27" y="578"/>
                </a:cubicBezTo>
                <a:cubicBezTo>
                  <a:pt x="36" y="497"/>
                  <a:pt x="45" y="416"/>
                  <a:pt x="63" y="334"/>
                </a:cubicBezTo>
                <a:cubicBezTo>
                  <a:pt x="108" y="190"/>
                  <a:pt x="199" y="99"/>
                  <a:pt x="343" y="54"/>
                </a:cubicBezTo>
                <a:cubicBezTo>
                  <a:pt x="416" y="36"/>
                  <a:pt x="488" y="36"/>
                  <a:pt x="560" y="27"/>
                </a:cubicBezTo>
                <a:cubicBezTo>
                  <a:pt x="678" y="18"/>
                  <a:pt x="786" y="9"/>
                  <a:pt x="895" y="9"/>
                </a:cubicBezTo>
                <a:cubicBezTo>
                  <a:pt x="1048" y="0"/>
                  <a:pt x="1193" y="0"/>
                  <a:pt x="1338" y="0"/>
                </a:cubicBezTo>
                <a:cubicBezTo>
                  <a:pt x="1356" y="0"/>
                  <a:pt x="1374" y="0"/>
                  <a:pt x="1392" y="0"/>
                </a:cubicBezTo>
                <a:close/>
                <a:moveTo>
                  <a:pt x="1229" y="605"/>
                </a:moveTo>
                <a:lnTo>
                  <a:pt x="1229" y="605"/>
                </a:lnTo>
                <a:cubicBezTo>
                  <a:pt x="1229" y="913"/>
                  <a:pt x="1229" y="1211"/>
                  <a:pt x="1229" y="1518"/>
                </a:cubicBezTo>
                <a:cubicBezTo>
                  <a:pt x="1492" y="1365"/>
                  <a:pt x="1754" y="1220"/>
                  <a:pt x="2025" y="1067"/>
                </a:cubicBezTo>
                <a:cubicBezTo>
                  <a:pt x="1754" y="913"/>
                  <a:pt x="1492" y="759"/>
                  <a:pt x="1229" y="6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Freeform 11"/>
          <p:cNvSpPr>
            <a:spLocks noChangeArrowheads="1"/>
          </p:cNvSpPr>
          <p:nvPr/>
        </p:nvSpPr>
        <p:spPr bwMode="auto">
          <a:xfrm>
            <a:off x="10438410" y="6106865"/>
            <a:ext cx="3545541" cy="3831688"/>
          </a:xfrm>
          <a:custGeom>
            <a:avLst/>
            <a:gdLst>
              <a:gd name="T0" fmla="*/ 2702 w 3498"/>
              <a:gd name="T1" fmla="*/ 3778 h 3779"/>
              <a:gd name="T2" fmla="*/ 2702 w 3498"/>
              <a:gd name="T3" fmla="*/ 3778 h 3779"/>
              <a:gd name="T4" fmla="*/ 2602 w 3498"/>
              <a:gd name="T5" fmla="*/ 3778 h 3779"/>
              <a:gd name="T6" fmla="*/ 2195 w 3498"/>
              <a:gd name="T7" fmla="*/ 3706 h 3779"/>
              <a:gd name="T8" fmla="*/ 2060 w 3498"/>
              <a:gd name="T9" fmla="*/ 3697 h 3779"/>
              <a:gd name="T10" fmla="*/ 2015 w 3498"/>
              <a:gd name="T11" fmla="*/ 3697 h 3779"/>
              <a:gd name="T12" fmla="*/ 1175 w 3498"/>
              <a:gd name="T13" fmla="*/ 3371 h 3779"/>
              <a:gd name="T14" fmla="*/ 859 w 3498"/>
              <a:gd name="T15" fmla="*/ 3435 h 3779"/>
              <a:gd name="T16" fmla="*/ 732 w 3498"/>
              <a:gd name="T17" fmla="*/ 3471 h 3779"/>
              <a:gd name="T18" fmla="*/ 217 w 3498"/>
              <a:gd name="T19" fmla="*/ 3308 h 3779"/>
              <a:gd name="T20" fmla="*/ 0 w 3498"/>
              <a:gd name="T21" fmla="*/ 2549 h 3779"/>
              <a:gd name="T22" fmla="*/ 244 w 3498"/>
              <a:gd name="T23" fmla="*/ 1717 h 3779"/>
              <a:gd name="T24" fmla="*/ 497 w 3498"/>
              <a:gd name="T25" fmla="*/ 1617 h 3779"/>
              <a:gd name="T26" fmla="*/ 949 w 3498"/>
              <a:gd name="T27" fmla="*/ 1654 h 3779"/>
              <a:gd name="T28" fmla="*/ 1184 w 3498"/>
              <a:gd name="T29" fmla="*/ 1382 h 3779"/>
              <a:gd name="T30" fmla="*/ 1455 w 3498"/>
              <a:gd name="T31" fmla="*/ 985 h 3779"/>
              <a:gd name="T32" fmla="*/ 1401 w 3498"/>
              <a:gd name="T33" fmla="*/ 471 h 3779"/>
              <a:gd name="T34" fmla="*/ 1374 w 3498"/>
              <a:gd name="T35" fmla="*/ 380 h 3779"/>
              <a:gd name="T36" fmla="*/ 1591 w 3498"/>
              <a:gd name="T37" fmla="*/ 37 h 3779"/>
              <a:gd name="T38" fmla="*/ 1961 w 3498"/>
              <a:gd name="T39" fmla="*/ 82 h 3779"/>
              <a:gd name="T40" fmla="*/ 2304 w 3498"/>
              <a:gd name="T41" fmla="*/ 497 h 3779"/>
              <a:gd name="T42" fmla="*/ 2322 w 3498"/>
              <a:gd name="T43" fmla="*/ 1021 h 3779"/>
              <a:gd name="T44" fmla="*/ 2295 w 3498"/>
              <a:gd name="T45" fmla="*/ 1238 h 3779"/>
              <a:gd name="T46" fmla="*/ 2304 w 3498"/>
              <a:gd name="T47" fmla="*/ 1337 h 3779"/>
              <a:gd name="T48" fmla="*/ 2810 w 3498"/>
              <a:gd name="T49" fmla="*/ 1446 h 3779"/>
              <a:gd name="T50" fmla="*/ 3172 w 3498"/>
              <a:gd name="T51" fmla="*/ 1473 h 3779"/>
              <a:gd name="T52" fmla="*/ 3470 w 3498"/>
              <a:gd name="T53" fmla="*/ 1934 h 3779"/>
              <a:gd name="T54" fmla="*/ 3371 w 3498"/>
              <a:gd name="T55" fmla="*/ 2142 h 3779"/>
              <a:gd name="T56" fmla="*/ 3497 w 3498"/>
              <a:gd name="T57" fmla="*/ 2404 h 3779"/>
              <a:gd name="T58" fmla="*/ 3335 w 3498"/>
              <a:gd name="T59" fmla="*/ 2738 h 3779"/>
              <a:gd name="T60" fmla="*/ 3389 w 3498"/>
              <a:gd name="T61" fmla="*/ 3037 h 3779"/>
              <a:gd name="T62" fmla="*/ 3172 w 3498"/>
              <a:gd name="T63" fmla="*/ 3272 h 3779"/>
              <a:gd name="T64" fmla="*/ 3181 w 3498"/>
              <a:gd name="T65" fmla="*/ 3299 h 3779"/>
              <a:gd name="T66" fmla="*/ 3054 w 3498"/>
              <a:gd name="T67" fmla="*/ 3678 h 3779"/>
              <a:gd name="T68" fmla="*/ 2702 w 3498"/>
              <a:gd name="T69" fmla="*/ 3778 h 3779"/>
              <a:gd name="T70" fmla="*/ 1609 w 3498"/>
              <a:gd name="T71" fmla="*/ 326 h 3779"/>
              <a:gd name="T72" fmla="*/ 1609 w 3498"/>
              <a:gd name="T73" fmla="*/ 326 h 3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498" h="3779">
                <a:moveTo>
                  <a:pt x="2702" y="3778"/>
                </a:moveTo>
                <a:lnTo>
                  <a:pt x="2702" y="3778"/>
                </a:lnTo>
                <a:cubicBezTo>
                  <a:pt x="2665" y="3778"/>
                  <a:pt x="2639" y="3778"/>
                  <a:pt x="2602" y="3778"/>
                </a:cubicBezTo>
                <a:cubicBezTo>
                  <a:pt x="2449" y="3760"/>
                  <a:pt x="2295" y="3733"/>
                  <a:pt x="2195" y="3706"/>
                </a:cubicBezTo>
                <a:cubicBezTo>
                  <a:pt x="2150" y="3697"/>
                  <a:pt x="2105" y="3688"/>
                  <a:pt x="2060" y="3697"/>
                </a:cubicBezTo>
                <a:cubicBezTo>
                  <a:pt x="2051" y="3697"/>
                  <a:pt x="2033" y="3697"/>
                  <a:pt x="2015" y="3697"/>
                </a:cubicBezTo>
                <a:cubicBezTo>
                  <a:pt x="1816" y="3697"/>
                  <a:pt x="1455" y="3597"/>
                  <a:pt x="1175" y="3371"/>
                </a:cubicBezTo>
                <a:cubicBezTo>
                  <a:pt x="1103" y="3380"/>
                  <a:pt x="931" y="3407"/>
                  <a:pt x="859" y="3435"/>
                </a:cubicBezTo>
                <a:cubicBezTo>
                  <a:pt x="813" y="3444"/>
                  <a:pt x="777" y="3452"/>
                  <a:pt x="732" y="3471"/>
                </a:cubicBezTo>
                <a:cubicBezTo>
                  <a:pt x="542" y="3516"/>
                  <a:pt x="343" y="3452"/>
                  <a:pt x="217" y="3308"/>
                </a:cubicBezTo>
                <a:cubicBezTo>
                  <a:pt x="72" y="3136"/>
                  <a:pt x="0" y="2874"/>
                  <a:pt x="0" y="2549"/>
                </a:cubicBezTo>
                <a:cubicBezTo>
                  <a:pt x="0" y="2078"/>
                  <a:pt x="135" y="1834"/>
                  <a:pt x="244" y="1717"/>
                </a:cubicBezTo>
                <a:cubicBezTo>
                  <a:pt x="307" y="1645"/>
                  <a:pt x="398" y="1608"/>
                  <a:pt x="497" y="1617"/>
                </a:cubicBezTo>
                <a:cubicBezTo>
                  <a:pt x="949" y="1654"/>
                  <a:pt x="949" y="1654"/>
                  <a:pt x="949" y="1654"/>
                </a:cubicBezTo>
                <a:cubicBezTo>
                  <a:pt x="1003" y="1599"/>
                  <a:pt x="1094" y="1491"/>
                  <a:pt x="1184" y="1382"/>
                </a:cubicBezTo>
                <a:cubicBezTo>
                  <a:pt x="1446" y="1075"/>
                  <a:pt x="1455" y="985"/>
                  <a:pt x="1455" y="985"/>
                </a:cubicBezTo>
                <a:cubicBezTo>
                  <a:pt x="1455" y="624"/>
                  <a:pt x="1428" y="543"/>
                  <a:pt x="1401" y="471"/>
                </a:cubicBezTo>
                <a:cubicBezTo>
                  <a:pt x="1392" y="443"/>
                  <a:pt x="1383" y="416"/>
                  <a:pt x="1374" y="380"/>
                </a:cubicBezTo>
                <a:cubicBezTo>
                  <a:pt x="1338" y="244"/>
                  <a:pt x="1437" y="91"/>
                  <a:pt x="1591" y="37"/>
                </a:cubicBezTo>
                <a:cubicBezTo>
                  <a:pt x="1708" y="0"/>
                  <a:pt x="1843" y="9"/>
                  <a:pt x="1961" y="82"/>
                </a:cubicBezTo>
                <a:cubicBezTo>
                  <a:pt x="2087" y="154"/>
                  <a:pt x="2205" y="299"/>
                  <a:pt x="2304" y="497"/>
                </a:cubicBezTo>
                <a:cubicBezTo>
                  <a:pt x="2376" y="633"/>
                  <a:pt x="2349" y="831"/>
                  <a:pt x="2322" y="1021"/>
                </a:cubicBezTo>
                <a:cubicBezTo>
                  <a:pt x="2313" y="1102"/>
                  <a:pt x="2304" y="1174"/>
                  <a:pt x="2295" y="1238"/>
                </a:cubicBezTo>
                <a:cubicBezTo>
                  <a:pt x="2295" y="1301"/>
                  <a:pt x="2304" y="1328"/>
                  <a:pt x="2304" y="1337"/>
                </a:cubicBezTo>
                <a:cubicBezTo>
                  <a:pt x="2458" y="1446"/>
                  <a:pt x="2611" y="1446"/>
                  <a:pt x="2810" y="1446"/>
                </a:cubicBezTo>
                <a:cubicBezTo>
                  <a:pt x="2919" y="1446"/>
                  <a:pt x="3036" y="1455"/>
                  <a:pt x="3172" y="1473"/>
                </a:cubicBezTo>
                <a:cubicBezTo>
                  <a:pt x="3389" y="1509"/>
                  <a:pt x="3497" y="1672"/>
                  <a:pt x="3470" y="1934"/>
                </a:cubicBezTo>
                <a:cubicBezTo>
                  <a:pt x="3470" y="2015"/>
                  <a:pt x="3425" y="2087"/>
                  <a:pt x="3371" y="2142"/>
                </a:cubicBezTo>
                <a:cubicBezTo>
                  <a:pt x="3461" y="2214"/>
                  <a:pt x="3497" y="2304"/>
                  <a:pt x="3497" y="2404"/>
                </a:cubicBezTo>
                <a:cubicBezTo>
                  <a:pt x="3497" y="2567"/>
                  <a:pt x="3425" y="2675"/>
                  <a:pt x="3335" y="2738"/>
                </a:cubicBezTo>
                <a:cubicBezTo>
                  <a:pt x="3380" y="2820"/>
                  <a:pt x="3416" y="2928"/>
                  <a:pt x="3389" y="3037"/>
                </a:cubicBezTo>
                <a:cubicBezTo>
                  <a:pt x="3362" y="3136"/>
                  <a:pt x="3289" y="3218"/>
                  <a:pt x="3172" y="3272"/>
                </a:cubicBezTo>
                <a:cubicBezTo>
                  <a:pt x="3172" y="3281"/>
                  <a:pt x="3172" y="3290"/>
                  <a:pt x="3181" y="3299"/>
                </a:cubicBezTo>
                <a:cubicBezTo>
                  <a:pt x="3208" y="3444"/>
                  <a:pt x="3163" y="3570"/>
                  <a:pt x="3054" y="3678"/>
                </a:cubicBezTo>
                <a:cubicBezTo>
                  <a:pt x="2973" y="3742"/>
                  <a:pt x="2856" y="3778"/>
                  <a:pt x="2702" y="3778"/>
                </a:cubicBezTo>
                <a:close/>
                <a:moveTo>
                  <a:pt x="1609" y="326"/>
                </a:moveTo>
                <a:lnTo>
                  <a:pt x="1609" y="3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3" name="CuadroTexto 282"/>
          <p:cNvSpPr txBox="1"/>
          <p:nvPr/>
        </p:nvSpPr>
        <p:spPr>
          <a:xfrm>
            <a:off x="9168607" y="711941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284" name="CuadroTexto 283"/>
          <p:cNvSpPr txBox="1"/>
          <p:nvPr/>
        </p:nvSpPr>
        <p:spPr>
          <a:xfrm>
            <a:off x="2451398" y="222736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285" name="CuadroTexto 284"/>
          <p:cNvSpPr txBox="1"/>
          <p:nvPr/>
        </p:nvSpPr>
        <p:spPr>
          <a:xfrm>
            <a:off x="7433847" y="5397004"/>
            <a:ext cx="30668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1,654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86" name="CuadroTexto 285"/>
          <p:cNvSpPr txBox="1"/>
          <p:nvPr/>
        </p:nvSpPr>
        <p:spPr>
          <a:xfrm>
            <a:off x="13277660" y="5227531"/>
            <a:ext cx="30668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2,604</a:t>
            </a:r>
          </a:p>
        </p:txBody>
      </p:sp>
      <p:sp>
        <p:nvSpPr>
          <p:cNvPr id="287" name="CuadroTexto 286"/>
          <p:cNvSpPr txBox="1"/>
          <p:nvPr/>
        </p:nvSpPr>
        <p:spPr>
          <a:xfrm>
            <a:off x="13078034" y="10525535"/>
            <a:ext cx="372089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11,543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88" name="CuadroTexto 287"/>
          <p:cNvSpPr txBox="1"/>
          <p:nvPr/>
        </p:nvSpPr>
        <p:spPr>
          <a:xfrm>
            <a:off x="7893908" y="10506247"/>
            <a:ext cx="21467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387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"/>
          <p:cNvSpPr>
            <a:spLocks noChangeArrowheads="1"/>
          </p:cNvSpPr>
          <p:nvPr/>
        </p:nvSpPr>
        <p:spPr bwMode="auto">
          <a:xfrm>
            <a:off x="18489492" y="1398588"/>
            <a:ext cx="1584713" cy="1584713"/>
          </a:xfrm>
          <a:custGeom>
            <a:avLst/>
            <a:gdLst>
              <a:gd name="T0" fmla="*/ 1462 w 1463"/>
              <a:gd name="T1" fmla="*/ 731 h 1462"/>
              <a:gd name="T2" fmla="*/ 1462 w 1463"/>
              <a:gd name="T3" fmla="*/ 731 h 1462"/>
              <a:gd name="T4" fmla="*/ 731 w 1463"/>
              <a:gd name="T5" fmla="*/ 1461 h 1462"/>
              <a:gd name="T6" fmla="*/ 0 w 1463"/>
              <a:gd name="T7" fmla="*/ 731 h 1462"/>
              <a:gd name="T8" fmla="*/ 731 w 1463"/>
              <a:gd name="T9" fmla="*/ 0 h 1462"/>
              <a:gd name="T10" fmla="*/ 1462 w 1463"/>
              <a:gd name="T11" fmla="*/ 731 h 1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3" h="1462">
                <a:moveTo>
                  <a:pt x="1462" y="731"/>
                </a:moveTo>
                <a:lnTo>
                  <a:pt x="1462" y="731"/>
                </a:lnTo>
                <a:cubicBezTo>
                  <a:pt x="1462" y="1135"/>
                  <a:pt x="1135" y="1461"/>
                  <a:pt x="731" y="1461"/>
                </a:cubicBezTo>
                <a:cubicBezTo>
                  <a:pt x="327" y="1461"/>
                  <a:pt x="0" y="1135"/>
                  <a:pt x="0" y="731"/>
                </a:cubicBezTo>
                <a:cubicBezTo>
                  <a:pt x="0" y="327"/>
                  <a:pt x="327" y="0"/>
                  <a:pt x="731" y="0"/>
                </a:cubicBezTo>
                <a:cubicBezTo>
                  <a:pt x="1135" y="0"/>
                  <a:pt x="1462" y="327"/>
                  <a:pt x="1462" y="73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2"/>
          <p:cNvSpPr>
            <a:spLocks noChangeArrowheads="1"/>
          </p:cNvSpPr>
          <p:nvPr/>
        </p:nvSpPr>
        <p:spPr bwMode="auto">
          <a:xfrm>
            <a:off x="18489492" y="3689739"/>
            <a:ext cx="1584713" cy="1584713"/>
          </a:xfrm>
          <a:custGeom>
            <a:avLst/>
            <a:gdLst>
              <a:gd name="T0" fmla="*/ 1462 w 1463"/>
              <a:gd name="T1" fmla="*/ 731 h 1463"/>
              <a:gd name="T2" fmla="*/ 1462 w 1463"/>
              <a:gd name="T3" fmla="*/ 731 h 1463"/>
              <a:gd name="T4" fmla="*/ 731 w 1463"/>
              <a:gd name="T5" fmla="*/ 1462 h 1463"/>
              <a:gd name="T6" fmla="*/ 0 w 1463"/>
              <a:gd name="T7" fmla="*/ 731 h 1463"/>
              <a:gd name="T8" fmla="*/ 731 w 1463"/>
              <a:gd name="T9" fmla="*/ 0 h 1463"/>
              <a:gd name="T10" fmla="*/ 1462 w 1463"/>
              <a:gd name="T11" fmla="*/ 731 h 1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3" h="1463">
                <a:moveTo>
                  <a:pt x="1462" y="731"/>
                </a:moveTo>
                <a:lnTo>
                  <a:pt x="1462" y="731"/>
                </a:lnTo>
                <a:cubicBezTo>
                  <a:pt x="1462" y="1135"/>
                  <a:pt x="1135" y="1462"/>
                  <a:pt x="731" y="1462"/>
                </a:cubicBezTo>
                <a:cubicBezTo>
                  <a:pt x="327" y="1462"/>
                  <a:pt x="0" y="1135"/>
                  <a:pt x="0" y="731"/>
                </a:cubicBezTo>
                <a:cubicBezTo>
                  <a:pt x="0" y="327"/>
                  <a:pt x="327" y="0"/>
                  <a:pt x="731" y="0"/>
                </a:cubicBezTo>
                <a:cubicBezTo>
                  <a:pt x="1135" y="0"/>
                  <a:pt x="1462" y="327"/>
                  <a:pt x="1462" y="73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3"/>
          <p:cNvSpPr>
            <a:spLocks noChangeArrowheads="1"/>
          </p:cNvSpPr>
          <p:nvPr/>
        </p:nvSpPr>
        <p:spPr bwMode="auto">
          <a:xfrm>
            <a:off x="18489492" y="5985662"/>
            <a:ext cx="1584713" cy="1584713"/>
          </a:xfrm>
          <a:custGeom>
            <a:avLst/>
            <a:gdLst>
              <a:gd name="T0" fmla="*/ 1462 w 1463"/>
              <a:gd name="T1" fmla="*/ 730 h 1462"/>
              <a:gd name="T2" fmla="*/ 1462 w 1463"/>
              <a:gd name="T3" fmla="*/ 730 h 1462"/>
              <a:gd name="T4" fmla="*/ 731 w 1463"/>
              <a:gd name="T5" fmla="*/ 1461 h 1462"/>
              <a:gd name="T6" fmla="*/ 0 w 1463"/>
              <a:gd name="T7" fmla="*/ 730 h 1462"/>
              <a:gd name="T8" fmla="*/ 731 w 1463"/>
              <a:gd name="T9" fmla="*/ 0 h 1462"/>
              <a:gd name="T10" fmla="*/ 1462 w 1463"/>
              <a:gd name="T11" fmla="*/ 730 h 1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3" h="1462">
                <a:moveTo>
                  <a:pt x="1462" y="730"/>
                </a:moveTo>
                <a:lnTo>
                  <a:pt x="1462" y="730"/>
                </a:lnTo>
                <a:cubicBezTo>
                  <a:pt x="1462" y="1134"/>
                  <a:pt x="1135" y="1461"/>
                  <a:pt x="731" y="1461"/>
                </a:cubicBezTo>
                <a:cubicBezTo>
                  <a:pt x="327" y="1461"/>
                  <a:pt x="0" y="1134"/>
                  <a:pt x="0" y="730"/>
                </a:cubicBezTo>
                <a:cubicBezTo>
                  <a:pt x="0" y="327"/>
                  <a:pt x="327" y="0"/>
                  <a:pt x="731" y="0"/>
                </a:cubicBezTo>
                <a:cubicBezTo>
                  <a:pt x="1135" y="0"/>
                  <a:pt x="1462" y="327"/>
                  <a:pt x="1462" y="73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"/>
          <p:cNvSpPr>
            <a:spLocks noChangeArrowheads="1"/>
          </p:cNvSpPr>
          <p:nvPr/>
        </p:nvSpPr>
        <p:spPr bwMode="auto">
          <a:xfrm>
            <a:off x="18489492" y="8272041"/>
            <a:ext cx="1584713" cy="1584713"/>
          </a:xfrm>
          <a:custGeom>
            <a:avLst/>
            <a:gdLst>
              <a:gd name="T0" fmla="*/ 1462 w 1463"/>
              <a:gd name="T1" fmla="*/ 730 h 1462"/>
              <a:gd name="T2" fmla="*/ 1462 w 1463"/>
              <a:gd name="T3" fmla="*/ 730 h 1462"/>
              <a:gd name="T4" fmla="*/ 731 w 1463"/>
              <a:gd name="T5" fmla="*/ 1461 h 1462"/>
              <a:gd name="T6" fmla="*/ 0 w 1463"/>
              <a:gd name="T7" fmla="*/ 730 h 1462"/>
              <a:gd name="T8" fmla="*/ 731 w 1463"/>
              <a:gd name="T9" fmla="*/ 0 h 1462"/>
              <a:gd name="T10" fmla="*/ 1462 w 1463"/>
              <a:gd name="T11" fmla="*/ 730 h 1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3" h="1462">
                <a:moveTo>
                  <a:pt x="1462" y="730"/>
                </a:moveTo>
                <a:lnTo>
                  <a:pt x="1462" y="730"/>
                </a:lnTo>
                <a:cubicBezTo>
                  <a:pt x="1462" y="1134"/>
                  <a:pt x="1135" y="1461"/>
                  <a:pt x="731" y="1461"/>
                </a:cubicBezTo>
                <a:cubicBezTo>
                  <a:pt x="327" y="1461"/>
                  <a:pt x="0" y="1134"/>
                  <a:pt x="0" y="730"/>
                </a:cubicBezTo>
                <a:cubicBezTo>
                  <a:pt x="0" y="326"/>
                  <a:pt x="327" y="0"/>
                  <a:pt x="731" y="0"/>
                </a:cubicBezTo>
                <a:cubicBezTo>
                  <a:pt x="1135" y="0"/>
                  <a:pt x="1462" y="326"/>
                  <a:pt x="1462" y="73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5"/>
          <p:cNvSpPr>
            <a:spLocks noChangeArrowheads="1"/>
          </p:cNvSpPr>
          <p:nvPr/>
        </p:nvSpPr>
        <p:spPr bwMode="auto">
          <a:xfrm>
            <a:off x="18489492" y="10563192"/>
            <a:ext cx="1584713" cy="1584713"/>
          </a:xfrm>
          <a:custGeom>
            <a:avLst/>
            <a:gdLst>
              <a:gd name="T0" fmla="*/ 1462 w 1463"/>
              <a:gd name="T1" fmla="*/ 731 h 1462"/>
              <a:gd name="T2" fmla="*/ 1462 w 1463"/>
              <a:gd name="T3" fmla="*/ 731 h 1462"/>
              <a:gd name="T4" fmla="*/ 731 w 1463"/>
              <a:gd name="T5" fmla="*/ 1461 h 1462"/>
              <a:gd name="T6" fmla="*/ 0 w 1463"/>
              <a:gd name="T7" fmla="*/ 731 h 1462"/>
              <a:gd name="T8" fmla="*/ 731 w 1463"/>
              <a:gd name="T9" fmla="*/ 0 h 1462"/>
              <a:gd name="T10" fmla="*/ 1462 w 1463"/>
              <a:gd name="T11" fmla="*/ 731 h 1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3" h="1462">
                <a:moveTo>
                  <a:pt x="1462" y="731"/>
                </a:moveTo>
                <a:lnTo>
                  <a:pt x="1462" y="731"/>
                </a:lnTo>
                <a:cubicBezTo>
                  <a:pt x="1462" y="1135"/>
                  <a:pt x="1135" y="1461"/>
                  <a:pt x="731" y="1461"/>
                </a:cubicBezTo>
                <a:cubicBezTo>
                  <a:pt x="327" y="1461"/>
                  <a:pt x="0" y="1135"/>
                  <a:pt x="0" y="731"/>
                </a:cubicBezTo>
                <a:cubicBezTo>
                  <a:pt x="0" y="327"/>
                  <a:pt x="327" y="0"/>
                  <a:pt x="731" y="0"/>
                </a:cubicBezTo>
                <a:cubicBezTo>
                  <a:pt x="1135" y="0"/>
                  <a:pt x="1462" y="327"/>
                  <a:pt x="1462" y="73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6"/>
          <p:cNvSpPr>
            <a:spLocks noChangeArrowheads="1"/>
          </p:cNvSpPr>
          <p:nvPr/>
        </p:nvSpPr>
        <p:spPr bwMode="auto">
          <a:xfrm>
            <a:off x="19076598" y="1751807"/>
            <a:ext cx="410498" cy="873500"/>
          </a:xfrm>
          <a:custGeom>
            <a:avLst/>
            <a:gdLst>
              <a:gd name="T0" fmla="*/ 249 w 379"/>
              <a:gd name="T1" fmla="*/ 404 h 809"/>
              <a:gd name="T2" fmla="*/ 249 w 379"/>
              <a:gd name="T3" fmla="*/ 404 h 809"/>
              <a:gd name="T4" fmla="*/ 352 w 379"/>
              <a:gd name="T5" fmla="*/ 404 h 809"/>
              <a:gd name="T6" fmla="*/ 361 w 379"/>
              <a:gd name="T7" fmla="*/ 395 h 809"/>
              <a:gd name="T8" fmla="*/ 370 w 379"/>
              <a:gd name="T9" fmla="*/ 326 h 809"/>
              <a:gd name="T10" fmla="*/ 378 w 379"/>
              <a:gd name="T11" fmla="*/ 266 h 809"/>
              <a:gd name="T12" fmla="*/ 249 w 379"/>
              <a:gd name="T13" fmla="*/ 266 h 809"/>
              <a:gd name="T14" fmla="*/ 249 w 379"/>
              <a:gd name="T15" fmla="*/ 171 h 809"/>
              <a:gd name="T16" fmla="*/ 275 w 379"/>
              <a:gd name="T17" fmla="*/ 146 h 809"/>
              <a:gd name="T18" fmla="*/ 361 w 379"/>
              <a:gd name="T19" fmla="*/ 146 h 809"/>
              <a:gd name="T20" fmla="*/ 370 w 379"/>
              <a:gd name="T21" fmla="*/ 146 h 809"/>
              <a:gd name="T22" fmla="*/ 370 w 379"/>
              <a:gd name="T23" fmla="*/ 8 h 809"/>
              <a:gd name="T24" fmla="*/ 361 w 379"/>
              <a:gd name="T25" fmla="*/ 0 h 809"/>
              <a:gd name="T26" fmla="*/ 249 w 379"/>
              <a:gd name="T27" fmla="*/ 0 h 809"/>
              <a:gd name="T28" fmla="*/ 146 w 379"/>
              <a:gd name="T29" fmla="*/ 34 h 809"/>
              <a:gd name="T30" fmla="*/ 77 w 379"/>
              <a:gd name="T31" fmla="*/ 154 h 809"/>
              <a:gd name="T32" fmla="*/ 77 w 379"/>
              <a:gd name="T33" fmla="*/ 249 h 809"/>
              <a:gd name="T34" fmla="*/ 77 w 379"/>
              <a:gd name="T35" fmla="*/ 266 h 809"/>
              <a:gd name="T36" fmla="*/ 0 w 379"/>
              <a:gd name="T37" fmla="*/ 266 h 809"/>
              <a:gd name="T38" fmla="*/ 0 w 379"/>
              <a:gd name="T39" fmla="*/ 404 h 809"/>
              <a:gd name="T40" fmla="*/ 77 w 379"/>
              <a:gd name="T41" fmla="*/ 404 h 809"/>
              <a:gd name="T42" fmla="*/ 77 w 379"/>
              <a:gd name="T43" fmla="*/ 808 h 809"/>
              <a:gd name="T44" fmla="*/ 249 w 379"/>
              <a:gd name="T45" fmla="*/ 808 h 809"/>
              <a:gd name="T46" fmla="*/ 249 w 379"/>
              <a:gd name="T47" fmla="*/ 404 h 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79" h="809">
                <a:moveTo>
                  <a:pt x="249" y="404"/>
                </a:moveTo>
                <a:lnTo>
                  <a:pt x="249" y="404"/>
                </a:lnTo>
                <a:cubicBezTo>
                  <a:pt x="284" y="404"/>
                  <a:pt x="318" y="404"/>
                  <a:pt x="352" y="404"/>
                </a:cubicBezTo>
                <a:cubicBezTo>
                  <a:pt x="361" y="404"/>
                  <a:pt x="361" y="404"/>
                  <a:pt x="361" y="395"/>
                </a:cubicBezTo>
                <a:cubicBezTo>
                  <a:pt x="361" y="378"/>
                  <a:pt x="370" y="352"/>
                  <a:pt x="370" y="326"/>
                </a:cubicBezTo>
                <a:cubicBezTo>
                  <a:pt x="370" y="309"/>
                  <a:pt x="370" y="283"/>
                  <a:pt x="378" y="266"/>
                </a:cubicBezTo>
                <a:cubicBezTo>
                  <a:pt x="335" y="266"/>
                  <a:pt x="292" y="266"/>
                  <a:pt x="249" y="266"/>
                </a:cubicBezTo>
                <a:cubicBezTo>
                  <a:pt x="249" y="232"/>
                  <a:pt x="249" y="206"/>
                  <a:pt x="249" y="171"/>
                </a:cubicBezTo>
                <a:cubicBezTo>
                  <a:pt x="249" y="154"/>
                  <a:pt x="258" y="146"/>
                  <a:pt x="275" y="146"/>
                </a:cubicBezTo>
                <a:cubicBezTo>
                  <a:pt x="301" y="137"/>
                  <a:pt x="326" y="146"/>
                  <a:pt x="361" y="146"/>
                </a:cubicBezTo>
                <a:lnTo>
                  <a:pt x="370" y="146"/>
                </a:lnTo>
                <a:cubicBezTo>
                  <a:pt x="370" y="94"/>
                  <a:pt x="370" y="51"/>
                  <a:pt x="370" y="8"/>
                </a:cubicBezTo>
                <a:cubicBezTo>
                  <a:pt x="370" y="0"/>
                  <a:pt x="370" y="0"/>
                  <a:pt x="361" y="0"/>
                </a:cubicBezTo>
                <a:cubicBezTo>
                  <a:pt x="326" y="0"/>
                  <a:pt x="284" y="0"/>
                  <a:pt x="249" y="0"/>
                </a:cubicBezTo>
                <a:cubicBezTo>
                  <a:pt x="215" y="0"/>
                  <a:pt x="180" y="8"/>
                  <a:pt x="146" y="34"/>
                </a:cubicBezTo>
                <a:cubicBezTo>
                  <a:pt x="103" y="60"/>
                  <a:pt x="86" y="103"/>
                  <a:pt x="77" y="154"/>
                </a:cubicBezTo>
                <a:cubicBezTo>
                  <a:pt x="77" y="180"/>
                  <a:pt x="77" y="215"/>
                  <a:pt x="77" y="249"/>
                </a:cubicBezTo>
                <a:cubicBezTo>
                  <a:pt x="77" y="249"/>
                  <a:pt x="77" y="258"/>
                  <a:pt x="77" y="266"/>
                </a:cubicBezTo>
                <a:cubicBezTo>
                  <a:pt x="52" y="266"/>
                  <a:pt x="26" y="266"/>
                  <a:pt x="0" y="266"/>
                </a:cubicBezTo>
                <a:cubicBezTo>
                  <a:pt x="0" y="309"/>
                  <a:pt x="0" y="361"/>
                  <a:pt x="0" y="404"/>
                </a:cubicBezTo>
                <a:cubicBezTo>
                  <a:pt x="26" y="404"/>
                  <a:pt x="52" y="404"/>
                  <a:pt x="77" y="404"/>
                </a:cubicBezTo>
                <a:cubicBezTo>
                  <a:pt x="77" y="541"/>
                  <a:pt x="77" y="679"/>
                  <a:pt x="77" y="808"/>
                </a:cubicBezTo>
                <a:cubicBezTo>
                  <a:pt x="137" y="808"/>
                  <a:pt x="189" y="808"/>
                  <a:pt x="249" y="808"/>
                </a:cubicBezTo>
                <a:cubicBezTo>
                  <a:pt x="249" y="679"/>
                  <a:pt x="249" y="541"/>
                  <a:pt x="249" y="40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7"/>
          <p:cNvSpPr>
            <a:spLocks noChangeArrowheads="1"/>
          </p:cNvSpPr>
          <p:nvPr/>
        </p:nvSpPr>
        <p:spPr bwMode="auto">
          <a:xfrm>
            <a:off x="18842711" y="4090690"/>
            <a:ext cx="863953" cy="782810"/>
          </a:xfrm>
          <a:custGeom>
            <a:avLst/>
            <a:gdLst>
              <a:gd name="T0" fmla="*/ 241 w 800"/>
              <a:gd name="T1" fmla="*/ 550 h 723"/>
              <a:gd name="T2" fmla="*/ 241 w 800"/>
              <a:gd name="T3" fmla="*/ 550 h 723"/>
              <a:gd name="T4" fmla="*/ 86 w 800"/>
              <a:gd name="T5" fmla="*/ 438 h 723"/>
              <a:gd name="T6" fmla="*/ 155 w 800"/>
              <a:gd name="T7" fmla="*/ 438 h 723"/>
              <a:gd name="T8" fmla="*/ 155 w 800"/>
              <a:gd name="T9" fmla="*/ 430 h 723"/>
              <a:gd name="T10" fmla="*/ 26 w 800"/>
              <a:gd name="T11" fmla="*/ 266 h 723"/>
              <a:gd name="T12" fmla="*/ 95 w 800"/>
              <a:gd name="T13" fmla="*/ 292 h 723"/>
              <a:gd name="T14" fmla="*/ 95 w 800"/>
              <a:gd name="T15" fmla="*/ 284 h 723"/>
              <a:gd name="T16" fmla="*/ 26 w 800"/>
              <a:gd name="T17" fmla="*/ 172 h 723"/>
              <a:gd name="T18" fmla="*/ 52 w 800"/>
              <a:gd name="T19" fmla="*/ 69 h 723"/>
              <a:gd name="T20" fmla="*/ 387 w 800"/>
              <a:gd name="T21" fmla="*/ 241 h 723"/>
              <a:gd name="T22" fmla="*/ 395 w 800"/>
              <a:gd name="T23" fmla="*/ 155 h 723"/>
              <a:gd name="T24" fmla="*/ 662 w 800"/>
              <a:gd name="T25" fmla="*/ 77 h 723"/>
              <a:gd name="T26" fmla="*/ 688 w 800"/>
              <a:gd name="T27" fmla="*/ 86 h 723"/>
              <a:gd name="T28" fmla="*/ 774 w 800"/>
              <a:gd name="T29" fmla="*/ 52 h 723"/>
              <a:gd name="T30" fmla="*/ 714 w 800"/>
              <a:gd name="T31" fmla="*/ 137 h 723"/>
              <a:gd name="T32" fmla="*/ 799 w 800"/>
              <a:gd name="T33" fmla="*/ 120 h 723"/>
              <a:gd name="T34" fmla="*/ 799 w 800"/>
              <a:gd name="T35" fmla="*/ 120 h 723"/>
              <a:gd name="T36" fmla="*/ 739 w 800"/>
              <a:gd name="T37" fmla="*/ 180 h 723"/>
              <a:gd name="T38" fmla="*/ 722 w 800"/>
              <a:gd name="T39" fmla="*/ 224 h 723"/>
              <a:gd name="T40" fmla="*/ 490 w 800"/>
              <a:gd name="T41" fmla="*/ 627 h 723"/>
              <a:gd name="T42" fmla="*/ 9 w 800"/>
              <a:gd name="T43" fmla="*/ 627 h 723"/>
              <a:gd name="T44" fmla="*/ 0 w 800"/>
              <a:gd name="T45" fmla="*/ 627 h 723"/>
              <a:gd name="T46" fmla="*/ 9 w 800"/>
              <a:gd name="T47" fmla="*/ 627 h 723"/>
              <a:gd name="T48" fmla="*/ 129 w 800"/>
              <a:gd name="T49" fmla="*/ 610 h 723"/>
              <a:gd name="T50" fmla="*/ 241 w 800"/>
              <a:gd name="T51" fmla="*/ 550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00" h="723">
                <a:moveTo>
                  <a:pt x="241" y="550"/>
                </a:moveTo>
                <a:lnTo>
                  <a:pt x="241" y="550"/>
                </a:lnTo>
                <a:cubicBezTo>
                  <a:pt x="155" y="533"/>
                  <a:pt x="95" y="490"/>
                  <a:pt x="86" y="438"/>
                </a:cubicBezTo>
                <a:cubicBezTo>
                  <a:pt x="112" y="438"/>
                  <a:pt x="129" y="438"/>
                  <a:pt x="155" y="438"/>
                </a:cubicBezTo>
                <a:cubicBezTo>
                  <a:pt x="155" y="430"/>
                  <a:pt x="155" y="430"/>
                  <a:pt x="155" y="430"/>
                </a:cubicBezTo>
                <a:cubicBezTo>
                  <a:pt x="77" y="404"/>
                  <a:pt x="35" y="352"/>
                  <a:pt x="26" y="266"/>
                </a:cubicBezTo>
                <a:cubicBezTo>
                  <a:pt x="52" y="275"/>
                  <a:pt x="69" y="284"/>
                  <a:pt x="95" y="292"/>
                </a:cubicBezTo>
                <a:cubicBezTo>
                  <a:pt x="95" y="284"/>
                  <a:pt x="95" y="284"/>
                  <a:pt x="95" y="284"/>
                </a:cubicBezTo>
                <a:cubicBezTo>
                  <a:pt x="60" y="258"/>
                  <a:pt x="35" y="215"/>
                  <a:pt x="26" y="172"/>
                </a:cubicBezTo>
                <a:cubicBezTo>
                  <a:pt x="26" y="137"/>
                  <a:pt x="26" y="103"/>
                  <a:pt x="52" y="69"/>
                </a:cubicBezTo>
                <a:cubicBezTo>
                  <a:pt x="138" y="172"/>
                  <a:pt x="249" y="232"/>
                  <a:pt x="387" y="241"/>
                </a:cubicBezTo>
                <a:cubicBezTo>
                  <a:pt x="387" y="206"/>
                  <a:pt x="387" y="180"/>
                  <a:pt x="395" y="155"/>
                </a:cubicBezTo>
                <a:cubicBezTo>
                  <a:pt x="430" y="34"/>
                  <a:pt x="576" y="0"/>
                  <a:pt x="662" y="77"/>
                </a:cubicBezTo>
                <a:cubicBezTo>
                  <a:pt x="670" y="86"/>
                  <a:pt x="679" y="86"/>
                  <a:pt x="688" y="86"/>
                </a:cubicBezTo>
                <a:cubicBezTo>
                  <a:pt x="722" y="77"/>
                  <a:pt x="748" y="60"/>
                  <a:pt x="774" y="52"/>
                </a:cubicBezTo>
                <a:cubicBezTo>
                  <a:pt x="774" y="77"/>
                  <a:pt x="765" y="95"/>
                  <a:pt x="714" y="137"/>
                </a:cubicBezTo>
                <a:cubicBezTo>
                  <a:pt x="739" y="129"/>
                  <a:pt x="774" y="129"/>
                  <a:pt x="799" y="120"/>
                </a:cubicBezTo>
                <a:lnTo>
                  <a:pt x="799" y="120"/>
                </a:lnTo>
                <a:cubicBezTo>
                  <a:pt x="782" y="146"/>
                  <a:pt x="757" y="163"/>
                  <a:pt x="739" y="180"/>
                </a:cubicBezTo>
                <a:cubicBezTo>
                  <a:pt x="722" y="198"/>
                  <a:pt x="722" y="206"/>
                  <a:pt x="722" y="224"/>
                </a:cubicBezTo>
                <a:cubicBezTo>
                  <a:pt x="714" y="395"/>
                  <a:pt x="645" y="542"/>
                  <a:pt x="490" y="627"/>
                </a:cubicBezTo>
                <a:cubicBezTo>
                  <a:pt x="335" y="722"/>
                  <a:pt x="172" y="713"/>
                  <a:pt x="9" y="627"/>
                </a:cubicBezTo>
                <a:cubicBezTo>
                  <a:pt x="9" y="627"/>
                  <a:pt x="9" y="627"/>
                  <a:pt x="0" y="627"/>
                </a:cubicBezTo>
                <a:cubicBezTo>
                  <a:pt x="0" y="619"/>
                  <a:pt x="0" y="619"/>
                  <a:pt x="9" y="627"/>
                </a:cubicBezTo>
                <a:cubicBezTo>
                  <a:pt x="43" y="619"/>
                  <a:pt x="86" y="619"/>
                  <a:pt x="129" y="610"/>
                </a:cubicBezTo>
                <a:cubicBezTo>
                  <a:pt x="164" y="602"/>
                  <a:pt x="198" y="576"/>
                  <a:pt x="241" y="55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8"/>
          <p:cNvSpPr>
            <a:spLocks noChangeArrowheads="1"/>
          </p:cNvSpPr>
          <p:nvPr/>
        </p:nvSpPr>
        <p:spPr bwMode="auto">
          <a:xfrm>
            <a:off x="18909536" y="6405706"/>
            <a:ext cx="735078" cy="735078"/>
          </a:xfrm>
          <a:custGeom>
            <a:avLst/>
            <a:gdLst>
              <a:gd name="T0" fmla="*/ 507 w 680"/>
              <a:gd name="T1" fmla="*/ 678 h 679"/>
              <a:gd name="T2" fmla="*/ 507 w 680"/>
              <a:gd name="T3" fmla="*/ 678 h 679"/>
              <a:gd name="T4" fmla="*/ 181 w 680"/>
              <a:gd name="T5" fmla="*/ 678 h 679"/>
              <a:gd name="T6" fmla="*/ 155 w 680"/>
              <a:gd name="T7" fmla="*/ 678 h 679"/>
              <a:gd name="T8" fmla="*/ 9 w 680"/>
              <a:gd name="T9" fmla="*/ 532 h 679"/>
              <a:gd name="T10" fmla="*/ 0 w 680"/>
              <a:gd name="T11" fmla="*/ 506 h 679"/>
              <a:gd name="T12" fmla="*/ 0 w 680"/>
              <a:gd name="T13" fmla="*/ 172 h 679"/>
              <a:gd name="T14" fmla="*/ 9 w 680"/>
              <a:gd name="T15" fmla="*/ 155 h 679"/>
              <a:gd name="T16" fmla="*/ 146 w 680"/>
              <a:gd name="T17" fmla="*/ 9 h 679"/>
              <a:gd name="T18" fmla="*/ 181 w 680"/>
              <a:gd name="T19" fmla="*/ 0 h 679"/>
              <a:gd name="T20" fmla="*/ 507 w 680"/>
              <a:gd name="T21" fmla="*/ 0 h 679"/>
              <a:gd name="T22" fmla="*/ 525 w 680"/>
              <a:gd name="T23" fmla="*/ 9 h 679"/>
              <a:gd name="T24" fmla="*/ 671 w 680"/>
              <a:gd name="T25" fmla="*/ 146 h 679"/>
              <a:gd name="T26" fmla="*/ 679 w 680"/>
              <a:gd name="T27" fmla="*/ 172 h 679"/>
              <a:gd name="T28" fmla="*/ 679 w 680"/>
              <a:gd name="T29" fmla="*/ 506 h 679"/>
              <a:gd name="T30" fmla="*/ 679 w 680"/>
              <a:gd name="T31" fmla="*/ 524 h 679"/>
              <a:gd name="T32" fmla="*/ 542 w 680"/>
              <a:gd name="T33" fmla="*/ 670 h 679"/>
              <a:gd name="T34" fmla="*/ 507 w 680"/>
              <a:gd name="T35" fmla="*/ 678 h 679"/>
              <a:gd name="T36" fmla="*/ 344 w 680"/>
              <a:gd name="T37" fmla="*/ 618 h 679"/>
              <a:gd name="T38" fmla="*/ 344 w 680"/>
              <a:gd name="T39" fmla="*/ 618 h 679"/>
              <a:gd name="T40" fmla="*/ 490 w 680"/>
              <a:gd name="T41" fmla="*/ 618 h 679"/>
              <a:gd name="T42" fmla="*/ 533 w 680"/>
              <a:gd name="T43" fmla="*/ 609 h 679"/>
              <a:gd name="T44" fmla="*/ 619 w 680"/>
              <a:gd name="T45" fmla="*/ 489 h 679"/>
              <a:gd name="T46" fmla="*/ 619 w 680"/>
              <a:gd name="T47" fmla="*/ 189 h 679"/>
              <a:gd name="T48" fmla="*/ 610 w 680"/>
              <a:gd name="T49" fmla="*/ 146 h 679"/>
              <a:gd name="T50" fmla="*/ 490 w 680"/>
              <a:gd name="T51" fmla="*/ 60 h 679"/>
              <a:gd name="T52" fmla="*/ 198 w 680"/>
              <a:gd name="T53" fmla="*/ 60 h 679"/>
              <a:gd name="T54" fmla="*/ 146 w 680"/>
              <a:gd name="T55" fmla="*/ 69 h 679"/>
              <a:gd name="T56" fmla="*/ 60 w 680"/>
              <a:gd name="T57" fmla="*/ 189 h 679"/>
              <a:gd name="T58" fmla="*/ 60 w 680"/>
              <a:gd name="T59" fmla="*/ 489 h 679"/>
              <a:gd name="T60" fmla="*/ 121 w 680"/>
              <a:gd name="T61" fmla="*/ 592 h 679"/>
              <a:gd name="T62" fmla="*/ 198 w 680"/>
              <a:gd name="T63" fmla="*/ 618 h 679"/>
              <a:gd name="T64" fmla="*/ 344 w 680"/>
              <a:gd name="T65" fmla="*/ 618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80" h="679">
                <a:moveTo>
                  <a:pt x="507" y="678"/>
                </a:moveTo>
                <a:lnTo>
                  <a:pt x="507" y="678"/>
                </a:lnTo>
                <a:cubicBezTo>
                  <a:pt x="396" y="678"/>
                  <a:pt x="284" y="678"/>
                  <a:pt x="181" y="678"/>
                </a:cubicBezTo>
                <a:cubicBezTo>
                  <a:pt x="172" y="678"/>
                  <a:pt x="163" y="678"/>
                  <a:pt x="155" y="678"/>
                </a:cubicBezTo>
                <a:cubicBezTo>
                  <a:pt x="78" y="661"/>
                  <a:pt x="35" y="609"/>
                  <a:pt x="9" y="532"/>
                </a:cubicBezTo>
                <a:cubicBezTo>
                  <a:pt x="9" y="524"/>
                  <a:pt x="9" y="515"/>
                  <a:pt x="0" y="506"/>
                </a:cubicBezTo>
                <a:cubicBezTo>
                  <a:pt x="0" y="395"/>
                  <a:pt x="0" y="284"/>
                  <a:pt x="0" y="172"/>
                </a:cubicBezTo>
                <a:cubicBezTo>
                  <a:pt x="9" y="172"/>
                  <a:pt x="9" y="163"/>
                  <a:pt x="9" y="155"/>
                </a:cubicBezTo>
                <a:cubicBezTo>
                  <a:pt x="26" y="78"/>
                  <a:pt x="69" y="26"/>
                  <a:pt x="146" y="9"/>
                </a:cubicBezTo>
                <a:cubicBezTo>
                  <a:pt x="155" y="9"/>
                  <a:pt x="163" y="0"/>
                  <a:pt x="181" y="0"/>
                </a:cubicBezTo>
                <a:cubicBezTo>
                  <a:pt x="284" y="0"/>
                  <a:pt x="396" y="0"/>
                  <a:pt x="507" y="0"/>
                </a:cubicBezTo>
                <a:cubicBezTo>
                  <a:pt x="516" y="0"/>
                  <a:pt x="525" y="0"/>
                  <a:pt x="525" y="9"/>
                </a:cubicBezTo>
                <a:cubicBezTo>
                  <a:pt x="602" y="26"/>
                  <a:pt x="654" y="69"/>
                  <a:pt x="671" y="146"/>
                </a:cubicBezTo>
                <a:cubicBezTo>
                  <a:pt x="679" y="155"/>
                  <a:pt x="679" y="163"/>
                  <a:pt x="679" y="172"/>
                </a:cubicBezTo>
                <a:cubicBezTo>
                  <a:pt x="679" y="284"/>
                  <a:pt x="679" y="395"/>
                  <a:pt x="679" y="506"/>
                </a:cubicBezTo>
                <a:cubicBezTo>
                  <a:pt x="679" y="515"/>
                  <a:pt x="679" y="515"/>
                  <a:pt x="679" y="524"/>
                </a:cubicBezTo>
                <a:cubicBezTo>
                  <a:pt x="662" y="601"/>
                  <a:pt x="610" y="652"/>
                  <a:pt x="542" y="670"/>
                </a:cubicBezTo>
                <a:cubicBezTo>
                  <a:pt x="525" y="678"/>
                  <a:pt x="516" y="678"/>
                  <a:pt x="507" y="678"/>
                </a:cubicBezTo>
                <a:close/>
                <a:moveTo>
                  <a:pt x="344" y="618"/>
                </a:moveTo>
                <a:lnTo>
                  <a:pt x="344" y="618"/>
                </a:lnTo>
                <a:cubicBezTo>
                  <a:pt x="387" y="618"/>
                  <a:pt x="439" y="618"/>
                  <a:pt x="490" y="618"/>
                </a:cubicBezTo>
                <a:cubicBezTo>
                  <a:pt x="507" y="618"/>
                  <a:pt x="516" y="618"/>
                  <a:pt x="533" y="609"/>
                </a:cubicBezTo>
                <a:cubicBezTo>
                  <a:pt x="585" y="592"/>
                  <a:pt x="619" y="549"/>
                  <a:pt x="619" y="489"/>
                </a:cubicBezTo>
                <a:cubicBezTo>
                  <a:pt x="619" y="386"/>
                  <a:pt x="619" y="292"/>
                  <a:pt x="619" y="189"/>
                </a:cubicBezTo>
                <a:cubicBezTo>
                  <a:pt x="619" y="181"/>
                  <a:pt x="619" y="163"/>
                  <a:pt x="610" y="146"/>
                </a:cubicBezTo>
                <a:cubicBezTo>
                  <a:pt x="593" y="95"/>
                  <a:pt x="551" y="60"/>
                  <a:pt x="490" y="60"/>
                </a:cubicBezTo>
                <a:cubicBezTo>
                  <a:pt x="396" y="60"/>
                  <a:pt x="292" y="60"/>
                  <a:pt x="198" y="60"/>
                </a:cubicBezTo>
                <a:cubicBezTo>
                  <a:pt x="181" y="60"/>
                  <a:pt x="163" y="60"/>
                  <a:pt x="146" y="69"/>
                </a:cubicBezTo>
                <a:cubicBezTo>
                  <a:pt x="95" y="86"/>
                  <a:pt x="60" y="138"/>
                  <a:pt x="60" y="189"/>
                </a:cubicBezTo>
                <a:cubicBezTo>
                  <a:pt x="60" y="292"/>
                  <a:pt x="60" y="386"/>
                  <a:pt x="60" y="489"/>
                </a:cubicBezTo>
                <a:cubicBezTo>
                  <a:pt x="60" y="532"/>
                  <a:pt x="78" y="566"/>
                  <a:pt x="121" y="592"/>
                </a:cubicBezTo>
                <a:cubicBezTo>
                  <a:pt x="138" y="609"/>
                  <a:pt x="163" y="618"/>
                  <a:pt x="198" y="618"/>
                </a:cubicBezTo>
                <a:cubicBezTo>
                  <a:pt x="241" y="618"/>
                  <a:pt x="292" y="618"/>
                  <a:pt x="344" y="6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9"/>
          <p:cNvSpPr>
            <a:spLocks noChangeArrowheads="1"/>
          </p:cNvSpPr>
          <p:nvPr/>
        </p:nvSpPr>
        <p:spPr bwMode="auto">
          <a:xfrm>
            <a:off x="19086144" y="6582317"/>
            <a:ext cx="381858" cy="381858"/>
          </a:xfrm>
          <a:custGeom>
            <a:avLst/>
            <a:gdLst>
              <a:gd name="T0" fmla="*/ 353 w 354"/>
              <a:gd name="T1" fmla="*/ 180 h 353"/>
              <a:gd name="T2" fmla="*/ 353 w 354"/>
              <a:gd name="T3" fmla="*/ 180 h 353"/>
              <a:gd name="T4" fmla="*/ 181 w 354"/>
              <a:gd name="T5" fmla="*/ 352 h 353"/>
              <a:gd name="T6" fmla="*/ 0 w 354"/>
              <a:gd name="T7" fmla="*/ 180 h 353"/>
              <a:gd name="T8" fmla="*/ 181 w 354"/>
              <a:gd name="T9" fmla="*/ 0 h 353"/>
              <a:gd name="T10" fmla="*/ 353 w 354"/>
              <a:gd name="T11" fmla="*/ 180 h 353"/>
              <a:gd name="T12" fmla="*/ 293 w 354"/>
              <a:gd name="T13" fmla="*/ 180 h 353"/>
              <a:gd name="T14" fmla="*/ 293 w 354"/>
              <a:gd name="T15" fmla="*/ 180 h 353"/>
              <a:gd name="T16" fmla="*/ 181 w 354"/>
              <a:gd name="T17" fmla="*/ 61 h 353"/>
              <a:gd name="T18" fmla="*/ 61 w 354"/>
              <a:gd name="T19" fmla="*/ 180 h 353"/>
              <a:gd name="T20" fmla="*/ 181 w 354"/>
              <a:gd name="T21" fmla="*/ 292 h 353"/>
              <a:gd name="T22" fmla="*/ 293 w 354"/>
              <a:gd name="T23" fmla="*/ 180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4" h="353">
                <a:moveTo>
                  <a:pt x="353" y="180"/>
                </a:moveTo>
                <a:lnTo>
                  <a:pt x="353" y="180"/>
                </a:lnTo>
                <a:cubicBezTo>
                  <a:pt x="353" y="274"/>
                  <a:pt x="276" y="352"/>
                  <a:pt x="181" y="352"/>
                </a:cubicBezTo>
                <a:cubicBezTo>
                  <a:pt x="87" y="352"/>
                  <a:pt x="0" y="274"/>
                  <a:pt x="0" y="180"/>
                </a:cubicBezTo>
                <a:cubicBezTo>
                  <a:pt x="9" y="78"/>
                  <a:pt x="87" y="0"/>
                  <a:pt x="181" y="0"/>
                </a:cubicBezTo>
                <a:cubicBezTo>
                  <a:pt x="276" y="0"/>
                  <a:pt x="353" y="78"/>
                  <a:pt x="353" y="180"/>
                </a:cubicBezTo>
                <a:close/>
                <a:moveTo>
                  <a:pt x="293" y="180"/>
                </a:moveTo>
                <a:lnTo>
                  <a:pt x="293" y="180"/>
                </a:lnTo>
                <a:cubicBezTo>
                  <a:pt x="293" y="112"/>
                  <a:pt x="241" y="61"/>
                  <a:pt x="181" y="61"/>
                </a:cubicBezTo>
                <a:cubicBezTo>
                  <a:pt x="112" y="61"/>
                  <a:pt x="69" y="112"/>
                  <a:pt x="61" y="180"/>
                </a:cubicBezTo>
                <a:cubicBezTo>
                  <a:pt x="61" y="240"/>
                  <a:pt x="112" y="292"/>
                  <a:pt x="181" y="292"/>
                </a:cubicBezTo>
                <a:cubicBezTo>
                  <a:pt x="241" y="292"/>
                  <a:pt x="293" y="240"/>
                  <a:pt x="293" y="1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10"/>
          <p:cNvSpPr>
            <a:spLocks noChangeArrowheads="1"/>
          </p:cNvSpPr>
          <p:nvPr/>
        </p:nvSpPr>
        <p:spPr bwMode="auto">
          <a:xfrm>
            <a:off x="19429817" y="6525038"/>
            <a:ext cx="95465" cy="105011"/>
          </a:xfrm>
          <a:custGeom>
            <a:avLst/>
            <a:gdLst>
              <a:gd name="T0" fmla="*/ 44 w 88"/>
              <a:gd name="T1" fmla="*/ 0 h 95"/>
              <a:gd name="T2" fmla="*/ 44 w 88"/>
              <a:gd name="T3" fmla="*/ 0 h 95"/>
              <a:gd name="T4" fmla="*/ 87 w 88"/>
              <a:gd name="T5" fmla="*/ 51 h 95"/>
              <a:gd name="T6" fmla="*/ 44 w 88"/>
              <a:gd name="T7" fmla="*/ 94 h 95"/>
              <a:gd name="T8" fmla="*/ 0 w 88"/>
              <a:gd name="T9" fmla="*/ 43 h 95"/>
              <a:gd name="T10" fmla="*/ 44 w 88"/>
              <a:gd name="T11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" h="95">
                <a:moveTo>
                  <a:pt x="44" y="0"/>
                </a:moveTo>
                <a:lnTo>
                  <a:pt x="44" y="0"/>
                </a:lnTo>
                <a:cubicBezTo>
                  <a:pt x="70" y="0"/>
                  <a:pt x="87" y="26"/>
                  <a:pt x="87" y="51"/>
                </a:cubicBezTo>
                <a:cubicBezTo>
                  <a:pt x="87" y="69"/>
                  <a:pt x="70" y="94"/>
                  <a:pt x="44" y="94"/>
                </a:cubicBezTo>
                <a:cubicBezTo>
                  <a:pt x="18" y="94"/>
                  <a:pt x="0" y="69"/>
                  <a:pt x="0" y="43"/>
                </a:cubicBezTo>
                <a:cubicBezTo>
                  <a:pt x="0" y="26"/>
                  <a:pt x="18" y="0"/>
                  <a:pt x="4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11"/>
          <p:cNvSpPr>
            <a:spLocks noChangeArrowheads="1"/>
          </p:cNvSpPr>
          <p:nvPr/>
        </p:nvSpPr>
        <p:spPr bwMode="auto">
          <a:xfrm>
            <a:off x="18814071" y="11026194"/>
            <a:ext cx="930779" cy="653934"/>
          </a:xfrm>
          <a:custGeom>
            <a:avLst/>
            <a:gdLst>
              <a:gd name="T0" fmla="*/ 387 w 861"/>
              <a:gd name="T1" fmla="*/ 0 h 602"/>
              <a:gd name="T2" fmla="*/ 387 w 861"/>
              <a:gd name="T3" fmla="*/ 0 h 602"/>
              <a:gd name="T4" fmla="*/ 473 w 861"/>
              <a:gd name="T5" fmla="*/ 0 h 602"/>
              <a:gd name="T6" fmla="*/ 473 w 861"/>
              <a:gd name="T7" fmla="*/ 0 h 602"/>
              <a:gd name="T8" fmla="*/ 533 w 861"/>
              <a:gd name="T9" fmla="*/ 0 h 602"/>
              <a:gd name="T10" fmla="*/ 611 w 861"/>
              <a:gd name="T11" fmla="*/ 0 h 602"/>
              <a:gd name="T12" fmla="*/ 696 w 861"/>
              <a:gd name="T13" fmla="*/ 8 h 602"/>
              <a:gd name="T14" fmla="*/ 765 w 861"/>
              <a:gd name="T15" fmla="*/ 17 h 602"/>
              <a:gd name="T16" fmla="*/ 843 w 861"/>
              <a:gd name="T17" fmla="*/ 86 h 602"/>
              <a:gd name="T18" fmla="*/ 860 w 861"/>
              <a:gd name="T19" fmla="*/ 154 h 602"/>
              <a:gd name="T20" fmla="*/ 860 w 861"/>
              <a:gd name="T21" fmla="*/ 172 h 602"/>
              <a:gd name="T22" fmla="*/ 860 w 861"/>
              <a:gd name="T23" fmla="*/ 421 h 602"/>
              <a:gd name="T24" fmla="*/ 860 w 861"/>
              <a:gd name="T25" fmla="*/ 438 h 602"/>
              <a:gd name="T26" fmla="*/ 843 w 861"/>
              <a:gd name="T27" fmla="*/ 507 h 602"/>
              <a:gd name="T28" fmla="*/ 765 w 861"/>
              <a:gd name="T29" fmla="*/ 584 h 602"/>
              <a:gd name="T30" fmla="*/ 714 w 861"/>
              <a:gd name="T31" fmla="*/ 593 h 602"/>
              <a:gd name="T32" fmla="*/ 611 w 861"/>
              <a:gd name="T33" fmla="*/ 601 h 602"/>
              <a:gd name="T34" fmla="*/ 482 w 861"/>
              <a:gd name="T35" fmla="*/ 601 h 602"/>
              <a:gd name="T36" fmla="*/ 473 w 861"/>
              <a:gd name="T37" fmla="*/ 601 h 602"/>
              <a:gd name="T38" fmla="*/ 396 w 861"/>
              <a:gd name="T39" fmla="*/ 601 h 602"/>
              <a:gd name="T40" fmla="*/ 387 w 861"/>
              <a:gd name="T41" fmla="*/ 601 h 602"/>
              <a:gd name="T42" fmla="*/ 293 w 861"/>
              <a:gd name="T43" fmla="*/ 601 h 602"/>
              <a:gd name="T44" fmla="*/ 164 w 861"/>
              <a:gd name="T45" fmla="*/ 593 h 602"/>
              <a:gd name="T46" fmla="*/ 103 w 861"/>
              <a:gd name="T47" fmla="*/ 584 h 602"/>
              <a:gd name="T48" fmla="*/ 18 w 861"/>
              <a:gd name="T49" fmla="*/ 507 h 602"/>
              <a:gd name="T50" fmla="*/ 0 w 861"/>
              <a:gd name="T51" fmla="*/ 421 h 602"/>
              <a:gd name="T52" fmla="*/ 0 w 861"/>
              <a:gd name="T53" fmla="*/ 326 h 602"/>
              <a:gd name="T54" fmla="*/ 0 w 861"/>
              <a:gd name="T55" fmla="*/ 318 h 602"/>
              <a:gd name="T56" fmla="*/ 0 w 861"/>
              <a:gd name="T57" fmla="*/ 275 h 602"/>
              <a:gd name="T58" fmla="*/ 0 w 861"/>
              <a:gd name="T59" fmla="*/ 275 h 602"/>
              <a:gd name="T60" fmla="*/ 9 w 861"/>
              <a:gd name="T61" fmla="*/ 163 h 602"/>
              <a:gd name="T62" fmla="*/ 18 w 861"/>
              <a:gd name="T63" fmla="*/ 94 h 602"/>
              <a:gd name="T64" fmla="*/ 95 w 861"/>
              <a:gd name="T65" fmla="*/ 17 h 602"/>
              <a:gd name="T66" fmla="*/ 155 w 861"/>
              <a:gd name="T67" fmla="*/ 8 h 602"/>
              <a:gd name="T68" fmla="*/ 249 w 861"/>
              <a:gd name="T69" fmla="*/ 0 h 602"/>
              <a:gd name="T70" fmla="*/ 378 w 861"/>
              <a:gd name="T71" fmla="*/ 0 h 602"/>
              <a:gd name="T72" fmla="*/ 387 w 861"/>
              <a:gd name="T73" fmla="*/ 0 h 602"/>
              <a:gd name="T74" fmla="*/ 344 w 861"/>
              <a:gd name="T75" fmla="*/ 172 h 602"/>
              <a:gd name="T76" fmla="*/ 344 w 861"/>
              <a:gd name="T77" fmla="*/ 172 h 602"/>
              <a:gd name="T78" fmla="*/ 344 w 861"/>
              <a:gd name="T79" fmla="*/ 430 h 602"/>
              <a:gd name="T80" fmla="*/ 567 w 861"/>
              <a:gd name="T81" fmla="*/ 301 h 602"/>
              <a:gd name="T82" fmla="*/ 344 w 861"/>
              <a:gd name="T83" fmla="*/ 172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61" h="602">
                <a:moveTo>
                  <a:pt x="387" y="0"/>
                </a:moveTo>
                <a:lnTo>
                  <a:pt x="387" y="0"/>
                </a:lnTo>
                <a:cubicBezTo>
                  <a:pt x="421" y="0"/>
                  <a:pt x="447" y="0"/>
                  <a:pt x="473" y="0"/>
                </a:cubicBezTo>
                <a:lnTo>
                  <a:pt x="473" y="0"/>
                </a:lnTo>
                <a:cubicBezTo>
                  <a:pt x="490" y="0"/>
                  <a:pt x="516" y="0"/>
                  <a:pt x="533" y="0"/>
                </a:cubicBezTo>
                <a:cubicBezTo>
                  <a:pt x="559" y="0"/>
                  <a:pt x="585" y="0"/>
                  <a:pt x="611" y="0"/>
                </a:cubicBezTo>
                <a:cubicBezTo>
                  <a:pt x="637" y="0"/>
                  <a:pt x="671" y="0"/>
                  <a:pt x="696" y="8"/>
                </a:cubicBezTo>
                <a:cubicBezTo>
                  <a:pt x="722" y="8"/>
                  <a:pt x="740" y="8"/>
                  <a:pt x="765" y="17"/>
                </a:cubicBezTo>
                <a:cubicBezTo>
                  <a:pt x="800" y="25"/>
                  <a:pt x="834" y="51"/>
                  <a:pt x="843" y="86"/>
                </a:cubicBezTo>
                <a:cubicBezTo>
                  <a:pt x="851" y="112"/>
                  <a:pt x="851" y="137"/>
                  <a:pt x="860" y="154"/>
                </a:cubicBezTo>
                <a:cubicBezTo>
                  <a:pt x="860" y="163"/>
                  <a:pt x="860" y="163"/>
                  <a:pt x="860" y="172"/>
                </a:cubicBezTo>
                <a:cubicBezTo>
                  <a:pt x="860" y="258"/>
                  <a:pt x="860" y="344"/>
                  <a:pt x="860" y="421"/>
                </a:cubicBezTo>
                <a:cubicBezTo>
                  <a:pt x="860" y="430"/>
                  <a:pt x="860" y="438"/>
                  <a:pt x="860" y="438"/>
                </a:cubicBezTo>
                <a:cubicBezTo>
                  <a:pt x="851" y="464"/>
                  <a:pt x="851" y="481"/>
                  <a:pt x="843" y="507"/>
                </a:cubicBezTo>
                <a:cubicBezTo>
                  <a:pt x="834" y="550"/>
                  <a:pt x="808" y="576"/>
                  <a:pt x="765" y="584"/>
                </a:cubicBezTo>
                <a:cubicBezTo>
                  <a:pt x="748" y="593"/>
                  <a:pt x="731" y="593"/>
                  <a:pt x="714" y="593"/>
                </a:cubicBezTo>
                <a:cubicBezTo>
                  <a:pt x="679" y="593"/>
                  <a:pt x="645" y="593"/>
                  <a:pt x="611" y="601"/>
                </a:cubicBezTo>
                <a:cubicBezTo>
                  <a:pt x="567" y="601"/>
                  <a:pt x="525" y="601"/>
                  <a:pt x="482" y="601"/>
                </a:cubicBezTo>
                <a:lnTo>
                  <a:pt x="473" y="601"/>
                </a:lnTo>
                <a:cubicBezTo>
                  <a:pt x="447" y="601"/>
                  <a:pt x="421" y="601"/>
                  <a:pt x="396" y="601"/>
                </a:cubicBezTo>
                <a:cubicBezTo>
                  <a:pt x="387" y="601"/>
                  <a:pt x="387" y="601"/>
                  <a:pt x="387" y="601"/>
                </a:cubicBezTo>
                <a:cubicBezTo>
                  <a:pt x="353" y="601"/>
                  <a:pt x="327" y="601"/>
                  <a:pt x="293" y="601"/>
                </a:cubicBezTo>
                <a:cubicBezTo>
                  <a:pt x="249" y="601"/>
                  <a:pt x="207" y="593"/>
                  <a:pt x="164" y="593"/>
                </a:cubicBezTo>
                <a:cubicBezTo>
                  <a:pt x="146" y="593"/>
                  <a:pt x="121" y="593"/>
                  <a:pt x="103" y="584"/>
                </a:cubicBezTo>
                <a:cubicBezTo>
                  <a:pt x="61" y="576"/>
                  <a:pt x="26" y="550"/>
                  <a:pt x="18" y="507"/>
                </a:cubicBezTo>
                <a:cubicBezTo>
                  <a:pt x="9" y="472"/>
                  <a:pt x="9" y="447"/>
                  <a:pt x="0" y="421"/>
                </a:cubicBezTo>
                <a:cubicBezTo>
                  <a:pt x="0" y="387"/>
                  <a:pt x="0" y="361"/>
                  <a:pt x="0" y="326"/>
                </a:cubicBezTo>
                <a:cubicBezTo>
                  <a:pt x="0" y="326"/>
                  <a:pt x="0" y="326"/>
                  <a:pt x="0" y="318"/>
                </a:cubicBezTo>
                <a:cubicBezTo>
                  <a:pt x="0" y="309"/>
                  <a:pt x="0" y="292"/>
                  <a:pt x="0" y="275"/>
                </a:cubicBezTo>
                <a:lnTo>
                  <a:pt x="0" y="275"/>
                </a:lnTo>
                <a:cubicBezTo>
                  <a:pt x="0" y="241"/>
                  <a:pt x="0" y="197"/>
                  <a:pt x="9" y="163"/>
                </a:cubicBezTo>
                <a:cubicBezTo>
                  <a:pt x="9" y="137"/>
                  <a:pt x="9" y="112"/>
                  <a:pt x="18" y="94"/>
                </a:cubicBezTo>
                <a:cubicBezTo>
                  <a:pt x="26" y="51"/>
                  <a:pt x="52" y="25"/>
                  <a:pt x="95" y="17"/>
                </a:cubicBezTo>
                <a:cubicBezTo>
                  <a:pt x="112" y="8"/>
                  <a:pt x="138" y="8"/>
                  <a:pt x="155" y="8"/>
                </a:cubicBezTo>
                <a:cubicBezTo>
                  <a:pt x="190" y="0"/>
                  <a:pt x="224" y="0"/>
                  <a:pt x="249" y="0"/>
                </a:cubicBezTo>
                <a:cubicBezTo>
                  <a:pt x="293" y="0"/>
                  <a:pt x="336" y="0"/>
                  <a:pt x="378" y="0"/>
                </a:cubicBezTo>
                <a:lnTo>
                  <a:pt x="387" y="0"/>
                </a:lnTo>
                <a:close/>
                <a:moveTo>
                  <a:pt x="344" y="172"/>
                </a:moveTo>
                <a:lnTo>
                  <a:pt x="344" y="172"/>
                </a:lnTo>
                <a:cubicBezTo>
                  <a:pt x="344" y="258"/>
                  <a:pt x="344" y="344"/>
                  <a:pt x="344" y="430"/>
                </a:cubicBezTo>
                <a:cubicBezTo>
                  <a:pt x="421" y="387"/>
                  <a:pt x="490" y="344"/>
                  <a:pt x="567" y="301"/>
                </a:cubicBezTo>
                <a:cubicBezTo>
                  <a:pt x="490" y="258"/>
                  <a:pt x="421" y="215"/>
                  <a:pt x="344" y="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7" name="Freeform 372"/>
          <p:cNvSpPr>
            <a:spLocks noChangeArrowheads="1"/>
          </p:cNvSpPr>
          <p:nvPr/>
        </p:nvSpPr>
        <p:spPr bwMode="auto">
          <a:xfrm>
            <a:off x="8608903" y="2367552"/>
            <a:ext cx="8725467" cy="8725466"/>
          </a:xfrm>
          <a:custGeom>
            <a:avLst/>
            <a:gdLst>
              <a:gd name="T0" fmla="*/ 8061 w 8062"/>
              <a:gd name="T1" fmla="*/ 4031 h 8062"/>
              <a:gd name="T2" fmla="*/ 8061 w 8062"/>
              <a:gd name="T3" fmla="*/ 4031 h 8062"/>
              <a:gd name="T4" fmla="*/ 4030 w 8062"/>
              <a:gd name="T5" fmla="*/ 8061 h 8062"/>
              <a:gd name="T6" fmla="*/ 0 w 8062"/>
              <a:gd name="T7" fmla="*/ 4031 h 8062"/>
              <a:gd name="T8" fmla="*/ 4030 w 8062"/>
              <a:gd name="T9" fmla="*/ 0 h 8062"/>
              <a:gd name="T10" fmla="*/ 8061 w 8062"/>
              <a:gd name="T11" fmla="*/ 4031 h 8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62" h="8062">
                <a:moveTo>
                  <a:pt x="8061" y="4031"/>
                </a:moveTo>
                <a:lnTo>
                  <a:pt x="8061" y="4031"/>
                </a:lnTo>
                <a:cubicBezTo>
                  <a:pt x="8061" y="6256"/>
                  <a:pt x="6257" y="8061"/>
                  <a:pt x="4030" y="8061"/>
                </a:cubicBezTo>
                <a:cubicBezTo>
                  <a:pt x="1805" y="8061"/>
                  <a:pt x="0" y="6256"/>
                  <a:pt x="0" y="4031"/>
                </a:cubicBezTo>
                <a:cubicBezTo>
                  <a:pt x="0" y="1805"/>
                  <a:pt x="1805" y="0"/>
                  <a:pt x="4030" y="0"/>
                </a:cubicBezTo>
                <a:cubicBezTo>
                  <a:pt x="6257" y="0"/>
                  <a:pt x="8061" y="1805"/>
                  <a:pt x="8061" y="4031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" name="Freeform 373"/>
          <p:cNvSpPr>
            <a:spLocks noChangeArrowheads="1"/>
          </p:cNvSpPr>
          <p:nvPr/>
        </p:nvSpPr>
        <p:spPr bwMode="auto">
          <a:xfrm>
            <a:off x="9654239" y="3408117"/>
            <a:ext cx="3322169" cy="3322169"/>
          </a:xfrm>
          <a:custGeom>
            <a:avLst/>
            <a:gdLst>
              <a:gd name="T0" fmla="*/ 1298 w 3068"/>
              <a:gd name="T1" fmla="*/ 0 h 3069"/>
              <a:gd name="T2" fmla="*/ 1298 w 3068"/>
              <a:gd name="T3" fmla="*/ 0 h 3069"/>
              <a:gd name="T4" fmla="*/ 0 w 3068"/>
              <a:gd name="T5" fmla="*/ 1297 h 3069"/>
              <a:gd name="T6" fmla="*/ 3067 w 3068"/>
              <a:gd name="T7" fmla="*/ 3068 h 3069"/>
              <a:gd name="T8" fmla="*/ 1298 w 3068"/>
              <a:gd name="T9" fmla="*/ 0 h 3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68" h="3069">
                <a:moveTo>
                  <a:pt x="1298" y="0"/>
                </a:moveTo>
                <a:lnTo>
                  <a:pt x="1298" y="0"/>
                </a:lnTo>
                <a:cubicBezTo>
                  <a:pt x="756" y="309"/>
                  <a:pt x="309" y="756"/>
                  <a:pt x="0" y="1297"/>
                </a:cubicBezTo>
                <a:cubicBezTo>
                  <a:pt x="3067" y="3068"/>
                  <a:pt x="3067" y="3068"/>
                  <a:pt x="3067" y="3068"/>
                </a:cubicBezTo>
                <a:lnTo>
                  <a:pt x="1298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Freeform 374"/>
          <p:cNvSpPr>
            <a:spLocks noChangeArrowheads="1"/>
          </p:cNvSpPr>
          <p:nvPr/>
        </p:nvSpPr>
        <p:spPr bwMode="auto">
          <a:xfrm>
            <a:off x="11057569" y="2887836"/>
            <a:ext cx="1914067" cy="3842450"/>
          </a:xfrm>
          <a:custGeom>
            <a:avLst/>
            <a:gdLst>
              <a:gd name="T0" fmla="*/ 1769 w 1770"/>
              <a:gd name="T1" fmla="*/ 0 h 3551"/>
              <a:gd name="T2" fmla="*/ 1769 w 1770"/>
              <a:gd name="T3" fmla="*/ 0 h 3551"/>
              <a:gd name="T4" fmla="*/ 0 w 1770"/>
              <a:gd name="T5" fmla="*/ 482 h 3551"/>
              <a:gd name="T6" fmla="*/ 1769 w 1770"/>
              <a:gd name="T7" fmla="*/ 3550 h 3551"/>
              <a:gd name="T8" fmla="*/ 1769 w 1770"/>
              <a:gd name="T9" fmla="*/ 0 h 3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0" h="3551">
                <a:moveTo>
                  <a:pt x="1769" y="0"/>
                </a:moveTo>
                <a:lnTo>
                  <a:pt x="1769" y="0"/>
                </a:lnTo>
                <a:cubicBezTo>
                  <a:pt x="1124" y="0"/>
                  <a:pt x="515" y="172"/>
                  <a:pt x="0" y="482"/>
                </a:cubicBezTo>
                <a:cubicBezTo>
                  <a:pt x="1769" y="3550"/>
                  <a:pt x="1769" y="3550"/>
                  <a:pt x="1769" y="3550"/>
                </a:cubicBezTo>
                <a:lnTo>
                  <a:pt x="1769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" name="Freeform 375"/>
          <p:cNvSpPr>
            <a:spLocks noChangeArrowheads="1"/>
          </p:cNvSpPr>
          <p:nvPr/>
        </p:nvSpPr>
        <p:spPr bwMode="auto">
          <a:xfrm>
            <a:off x="9133959" y="6730286"/>
            <a:ext cx="3842450" cy="1914067"/>
          </a:xfrm>
          <a:custGeom>
            <a:avLst/>
            <a:gdLst>
              <a:gd name="T0" fmla="*/ 0 w 3550"/>
              <a:gd name="T1" fmla="*/ 0 h 1770"/>
              <a:gd name="T2" fmla="*/ 0 w 3550"/>
              <a:gd name="T3" fmla="*/ 0 h 1770"/>
              <a:gd name="T4" fmla="*/ 482 w 3550"/>
              <a:gd name="T5" fmla="*/ 1769 h 1770"/>
              <a:gd name="T6" fmla="*/ 3549 w 3550"/>
              <a:gd name="T7" fmla="*/ 0 h 1770"/>
              <a:gd name="T8" fmla="*/ 0 w 3550"/>
              <a:gd name="T9" fmla="*/ 0 h 1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0" h="1770">
                <a:moveTo>
                  <a:pt x="0" y="0"/>
                </a:moveTo>
                <a:lnTo>
                  <a:pt x="0" y="0"/>
                </a:lnTo>
                <a:cubicBezTo>
                  <a:pt x="0" y="644"/>
                  <a:pt x="172" y="1254"/>
                  <a:pt x="482" y="1769"/>
                </a:cubicBezTo>
                <a:cubicBezTo>
                  <a:pt x="3549" y="0"/>
                  <a:pt x="3549" y="0"/>
                  <a:pt x="3549" y="0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" name="Freeform 376"/>
          <p:cNvSpPr>
            <a:spLocks noChangeArrowheads="1"/>
          </p:cNvSpPr>
          <p:nvPr/>
        </p:nvSpPr>
        <p:spPr bwMode="auto">
          <a:xfrm>
            <a:off x="9133959" y="4811447"/>
            <a:ext cx="3842450" cy="1918839"/>
          </a:xfrm>
          <a:custGeom>
            <a:avLst/>
            <a:gdLst>
              <a:gd name="T0" fmla="*/ 482 w 3550"/>
              <a:gd name="T1" fmla="*/ 0 h 1772"/>
              <a:gd name="T2" fmla="*/ 482 w 3550"/>
              <a:gd name="T3" fmla="*/ 0 h 1772"/>
              <a:gd name="T4" fmla="*/ 0 w 3550"/>
              <a:gd name="T5" fmla="*/ 1771 h 1772"/>
              <a:gd name="T6" fmla="*/ 3549 w 3550"/>
              <a:gd name="T7" fmla="*/ 1771 h 1772"/>
              <a:gd name="T8" fmla="*/ 482 w 3550"/>
              <a:gd name="T9" fmla="*/ 0 h 1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0" h="1772">
                <a:moveTo>
                  <a:pt x="482" y="0"/>
                </a:moveTo>
                <a:lnTo>
                  <a:pt x="482" y="0"/>
                </a:lnTo>
                <a:cubicBezTo>
                  <a:pt x="172" y="516"/>
                  <a:pt x="0" y="1126"/>
                  <a:pt x="0" y="1771"/>
                </a:cubicBezTo>
                <a:cubicBezTo>
                  <a:pt x="3549" y="1771"/>
                  <a:pt x="3549" y="1771"/>
                  <a:pt x="3549" y="1771"/>
                </a:cubicBezTo>
                <a:lnTo>
                  <a:pt x="48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" name="Freeform 377"/>
          <p:cNvSpPr>
            <a:spLocks noChangeArrowheads="1"/>
          </p:cNvSpPr>
          <p:nvPr/>
        </p:nvSpPr>
        <p:spPr bwMode="auto">
          <a:xfrm>
            <a:off x="12971636" y="2887836"/>
            <a:ext cx="1918839" cy="3842450"/>
          </a:xfrm>
          <a:custGeom>
            <a:avLst/>
            <a:gdLst>
              <a:gd name="T0" fmla="*/ 1771 w 1772"/>
              <a:gd name="T1" fmla="*/ 482 h 3551"/>
              <a:gd name="T2" fmla="*/ 1771 w 1772"/>
              <a:gd name="T3" fmla="*/ 482 h 3551"/>
              <a:gd name="T4" fmla="*/ 0 w 1772"/>
              <a:gd name="T5" fmla="*/ 0 h 3551"/>
              <a:gd name="T6" fmla="*/ 0 w 1772"/>
              <a:gd name="T7" fmla="*/ 3550 h 3551"/>
              <a:gd name="T8" fmla="*/ 1771 w 1772"/>
              <a:gd name="T9" fmla="*/ 482 h 3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2" h="3551">
                <a:moveTo>
                  <a:pt x="1771" y="482"/>
                </a:moveTo>
                <a:lnTo>
                  <a:pt x="1771" y="482"/>
                </a:lnTo>
                <a:cubicBezTo>
                  <a:pt x="1255" y="172"/>
                  <a:pt x="645" y="0"/>
                  <a:pt x="0" y="0"/>
                </a:cubicBezTo>
                <a:cubicBezTo>
                  <a:pt x="0" y="3550"/>
                  <a:pt x="0" y="3550"/>
                  <a:pt x="0" y="3550"/>
                </a:cubicBezTo>
                <a:lnTo>
                  <a:pt x="1771" y="48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" name="Freeform 378"/>
          <p:cNvSpPr>
            <a:spLocks noChangeArrowheads="1"/>
          </p:cNvSpPr>
          <p:nvPr/>
        </p:nvSpPr>
        <p:spPr bwMode="auto">
          <a:xfrm>
            <a:off x="12971636" y="3408117"/>
            <a:ext cx="3322169" cy="3322169"/>
          </a:xfrm>
          <a:custGeom>
            <a:avLst/>
            <a:gdLst>
              <a:gd name="T0" fmla="*/ 3069 w 3070"/>
              <a:gd name="T1" fmla="*/ 1297 h 3069"/>
              <a:gd name="T2" fmla="*/ 3069 w 3070"/>
              <a:gd name="T3" fmla="*/ 1297 h 3069"/>
              <a:gd name="T4" fmla="*/ 1771 w 3070"/>
              <a:gd name="T5" fmla="*/ 0 h 3069"/>
              <a:gd name="T6" fmla="*/ 0 w 3070"/>
              <a:gd name="T7" fmla="*/ 3068 h 3069"/>
              <a:gd name="T8" fmla="*/ 3069 w 3070"/>
              <a:gd name="T9" fmla="*/ 1297 h 3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70" h="3069">
                <a:moveTo>
                  <a:pt x="3069" y="1297"/>
                </a:moveTo>
                <a:lnTo>
                  <a:pt x="3069" y="1297"/>
                </a:lnTo>
                <a:cubicBezTo>
                  <a:pt x="2759" y="756"/>
                  <a:pt x="2312" y="309"/>
                  <a:pt x="1771" y="0"/>
                </a:cubicBezTo>
                <a:cubicBezTo>
                  <a:pt x="0" y="3068"/>
                  <a:pt x="0" y="3068"/>
                  <a:pt x="0" y="3068"/>
                </a:cubicBezTo>
                <a:lnTo>
                  <a:pt x="3069" y="129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" name="Freeform 379"/>
          <p:cNvSpPr>
            <a:spLocks noChangeArrowheads="1"/>
          </p:cNvSpPr>
          <p:nvPr/>
        </p:nvSpPr>
        <p:spPr bwMode="auto">
          <a:xfrm>
            <a:off x="12971636" y="6730286"/>
            <a:ext cx="3842450" cy="1914067"/>
          </a:xfrm>
          <a:custGeom>
            <a:avLst/>
            <a:gdLst>
              <a:gd name="T0" fmla="*/ 3069 w 3551"/>
              <a:gd name="T1" fmla="*/ 1769 h 1770"/>
              <a:gd name="T2" fmla="*/ 3069 w 3551"/>
              <a:gd name="T3" fmla="*/ 1769 h 1770"/>
              <a:gd name="T4" fmla="*/ 3550 w 3551"/>
              <a:gd name="T5" fmla="*/ 0 h 1770"/>
              <a:gd name="T6" fmla="*/ 0 w 3551"/>
              <a:gd name="T7" fmla="*/ 0 h 1770"/>
              <a:gd name="T8" fmla="*/ 3069 w 3551"/>
              <a:gd name="T9" fmla="*/ 1769 h 1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1" h="1770">
                <a:moveTo>
                  <a:pt x="3069" y="1769"/>
                </a:moveTo>
                <a:lnTo>
                  <a:pt x="3069" y="1769"/>
                </a:lnTo>
                <a:cubicBezTo>
                  <a:pt x="3378" y="1254"/>
                  <a:pt x="3550" y="644"/>
                  <a:pt x="3550" y="0"/>
                </a:cubicBezTo>
                <a:cubicBezTo>
                  <a:pt x="0" y="0"/>
                  <a:pt x="0" y="0"/>
                  <a:pt x="0" y="0"/>
                </a:cubicBezTo>
                <a:lnTo>
                  <a:pt x="3069" y="176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5" name="Freeform 380"/>
          <p:cNvSpPr>
            <a:spLocks noChangeArrowheads="1"/>
          </p:cNvSpPr>
          <p:nvPr/>
        </p:nvSpPr>
        <p:spPr bwMode="auto">
          <a:xfrm>
            <a:off x="12971636" y="4811447"/>
            <a:ext cx="3842450" cy="1918839"/>
          </a:xfrm>
          <a:custGeom>
            <a:avLst/>
            <a:gdLst>
              <a:gd name="T0" fmla="*/ 0 w 3551"/>
              <a:gd name="T1" fmla="*/ 1771 h 1772"/>
              <a:gd name="T2" fmla="*/ 0 w 3551"/>
              <a:gd name="T3" fmla="*/ 1771 h 1772"/>
              <a:gd name="T4" fmla="*/ 3550 w 3551"/>
              <a:gd name="T5" fmla="*/ 1771 h 1772"/>
              <a:gd name="T6" fmla="*/ 3069 w 3551"/>
              <a:gd name="T7" fmla="*/ 0 h 1772"/>
              <a:gd name="T8" fmla="*/ 0 w 3551"/>
              <a:gd name="T9" fmla="*/ 1771 h 1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1" h="1772">
                <a:moveTo>
                  <a:pt x="0" y="1771"/>
                </a:moveTo>
                <a:lnTo>
                  <a:pt x="0" y="1771"/>
                </a:lnTo>
                <a:cubicBezTo>
                  <a:pt x="3550" y="1771"/>
                  <a:pt x="3550" y="1771"/>
                  <a:pt x="3550" y="1771"/>
                </a:cubicBezTo>
                <a:cubicBezTo>
                  <a:pt x="3550" y="1126"/>
                  <a:pt x="3378" y="516"/>
                  <a:pt x="3069" y="0"/>
                </a:cubicBezTo>
                <a:lnTo>
                  <a:pt x="0" y="177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" name="Freeform 381"/>
          <p:cNvSpPr>
            <a:spLocks noChangeArrowheads="1"/>
          </p:cNvSpPr>
          <p:nvPr/>
        </p:nvSpPr>
        <p:spPr bwMode="auto">
          <a:xfrm>
            <a:off x="12971636" y="6730286"/>
            <a:ext cx="3322169" cy="3322169"/>
          </a:xfrm>
          <a:custGeom>
            <a:avLst/>
            <a:gdLst>
              <a:gd name="T0" fmla="*/ 1771 w 3070"/>
              <a:gd name="T1" fmla="*/ 3067 h 3068"/>
              <a:gd name="T2" fmla="*/ 1771 w 3070"/>
              <a:gd name="T3" fmla="*/ 3067 h 3068"/>
              <a:gd name="T4" fmla="*/ 3069 w 3070"/>
              <a:gd name="T5" fmla="*/ 1769 h 3068"/>
              <a:gd name="T6" fmla="*/ 0 w 3070"/>
              <a:gd name="T7" fmla="*/ 0 h 3068"/>
              <a:gd name="T8" fmla="*/ 1771 w 3070"/>
              <a:gd name="T9" fmla="*/ 3067 h 3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70" h="3068">
                <a:moveTo>
                  <a:pt x="1771" y="3067"/>
                </a:moveTo>
                <a:lnTo>
                  <a:pt x="1771" y="3067"/>
                </a:lnTo>
                <a:cubicBezTo>
                  <a:pt x="2312" y="2758"/>
                  <a:pt x="2759" y="2311"/>
                  <a:pt x="3069" y="1769"/>
                </a:cubicBezTo>
                <a:cubicBezTo>
                  <a:pt x="0" y="0"/>
                  <a:pt x="0" y="0"/>
                  <a:pt x="0" y="0"/>
                </a:cubicBezTo>
                <a:lnTo>
                  <a:pt x="1771" y="306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Freeform 382"/>
          <p:cNvSpPr>
            <a:spLocks noChangeArrowheads="1"/>
          </p:cNvSpPr>
          <p:nvPr/>
        </p:nvSpPr>
        <p:spPr bwMode="auto">
          <a:xfrm>
            <a:off x="11057569" y="6730286"/>
            <a:ext cx="1914067" cy="3842453"/>
          </a:xfrm>
          <a:custGeom>
            <a:avLst/>
            <a:gdLst>
              <a:gd name="T0" fmla="*/ 0 w 1770"/>
              <a:gd name="T1" fmla="*/ 3067 h 3550"/>
              <a:gd name="T2" fmla="*/ 0 w 1770"/>
              <a:gd name="T3" fmla="*/ 3067 h 3550"/>
              <a:gd name="T4" fmla="*/ 1769 w 1770"/>
              <a:gd name="T5" fmla="*/ 3549 h 3550"/>
              <a:gd name="T6" fmla="*/ 1769 w 1770"/>
              <a:gd name="T7" fmla="*/ 0 h 3550"/>
              <a:gd name="T8" fmla="*/ 0 w 1770"/>
              <a:gd name="T9" fmla="*/ 3067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0" h="3550">
                <a:moveTo>
                  <a:pt x="0" y="3067"/>
                </a:moveTo>
                <a:lnTo>
                  <a:pt x="0" y="3067"/>
                </a:lnTo>
                <a:cubicBezTo>
                  <a:pt x="515" y="3377"/>
                  <a:pt x="1124" y="3549"/>
                  <a:pt x="1769" y="3549"/>
                </a:cubicBezTo>
                <a:cubicBezTo>
                  <a:pt x="1769" y="0"/>
                  <a:pt x="1769" y="0"/>
                  <a:pt x="1769" y="0"/>
                </a:cubicBezTo>
                <a:lnTo>
                  <a:pt x="0" y="306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" name="Freeform 383"/>
          <p:cNvSpPr>
            <a:spLocks noChangeArrowheads="1"/>
          </p:cNvSpPr>
          <p:nvPr/>
        </p:nvSpPr>
        <p:spPr bwMode="auto">
          <a:xfrm>
            <a:off x="12971636" y="6730286"/>
            <a:ext cx="1918839" cy="3842453"/>
          </a:xfrm>
          <a:custGeom>
            <a:avLst/>
            <a:gdLst>
              <a:gd name="T0" fmla="*/ 0 w 1772"/>
              <a:gd name="T1" fmla="*/ 3549 h 3550"/>
              <a:gd name="T2" fmla="*/ 0 w 1772"/>
              <a:gd name="T3" fmla="*/ 3549 h 3550"/>
              <a:gd name="T4" fmla="*/ 1771 w 1772"/>
              <a:gd name="T5" fmla="*/ 3067 h 3550"/>
              <a:gd name="T6" fmla="*/ 0 w 1772"/>
              <a:gd name="T7" fmla="*/ 0 h 3550"/>
              <a:gd name="T8" fmla="*/ 0 w 1772"/>
              <a:gd name="T9" fmla="*/ 3549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2" h="3550">
                <a:moveTo>
                  <a:pt x="0" y="3549"/>
                </a:moveTo>
                <a:lnTo>
                  <a:pt x="0" y="3549"/>
                </a:lnTo>
                <a:cubicBezTo>
                  <a:pt x="645" y="3549"/>
                  <a:pt x="1255" y="3377"/>
                  <a:pt x="1771" y="3067"/>
                </a:cubicBezTo>
                <a:cubicBezTo>
                  <a:pt x="0" y="0"/>
                  <a:pt x="0" y="0"/>
                  <a:pt x="0" y="0"/>
                </a:cubicBezTo>
                <a:lnTo>
                  <a:pt x="0" y="354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Freeform 384"/>
          <p:cNvSpPr>
            <a:spLocks noChangeArrowheads="1"/>
          </p:cNvSpPr>
          <p:nvPr/>
        </p:nvSpPr>
        <p:spPr bwMode="auto">
          <a:xfrm>
            <a:off x="9654239" y="6730286"/>
            <a:ext cx="3322169" cy="3322169"/>
          </a:xfrm>
          <a:custGeom>
            <a:avLst/>
            <a:gdLst>
              <a:gd name="T0" fmla="*/ 0 w 3068"/>
              <a:gd name="T1" fmla="*/ 1769 h 3068"/>
              <a:gd name="T2" fmla="*/ 0 w 3068"/>
              <a:gd name="T3" fmla="*/ 1769 h 3068"/>
              <a:gd name="T4" fmla="*/ 1298 w 3068"/>
              <a:gd name="T5" fmla="*/ 3067 h 3068"/>
              <a:gd name="T6" fmla="*/ 3067 w 3068"/>
              <a:gd name="T7" fmla="*/ 0 h 3068"/>
              <a:gd name="T8" fmla="*/ 0 w 3068"/>
              <a:gd name="T9" fmla="*/ 1769 h 3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68" h="3068">
                <a:moveTo>
                  <a:pt x="0" y="1769"/>
                </a:moveTo>
                <a:lnTo>
                  <a:pt x="0" y="1769"/>
                </a:lnTo>
                <a:cubicBezTo>
                  <a:pt x="309" y="2311"/>
                  <a:pt x="756" y="2758"/>
                  <a:pt x="1298" y="3067"/>
                </a:cubicBezTo>
                <a:cubicBezTo>
                  <a:pt x="3067" y="0"/>
                  <a:pt x="3067" y="0"/>
                  <a:pt x="3067" y="0"/>
                </a:cubicBezTo>
                <a:lnTo>
                  <a:pt x="0" y="176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" name="Freeform 385"/>
          <p:cNvSpPr>
            <a:spLocks noChangeArrowheads="1"/>
          </p:cNvSpPr>
          <p:nvPr/>
        </p:nvSpPr>
        <p:spPr bwMode="auto">
          <a:xfrm>
            <a:off x="12627964" y="6386613"/>
            <a:ext cx="687345" cy="687345"/>
          </a:xfrm>
          <a:custGeom>
            <a:avLst/>
            <a:gdLst>
              <a:gd name="T0" fmla="*/ 636 w 637"/>
              <a:gd name="T1" fmla="*/ 318 h 636"/>
              <a:gd name="T2" fmla="*/ 636 w 637"/>
              <a:gd name="T3" fmla="*/ 318 h 636"/>
              <a:gd name="T4" fmla="*/ 318 w 637"/>
              <a:gd name="T5" fmla="*/ 635 h 636"/>
              <a:gd name="T6" fmla="*/ 0 w 637"/>
              <a:gd name="T7" fmla="*/ 318 h 636"/>
              <a:gd name="T8" fmla="*/ 318 w 637"/>
              <a:gd name="T9" fmla="*/ 0 h 636"/>
              <a:gd name="T10" fmla="*/ 636 w 637"/>
              <a:gd name="T11" fmla="*/ 318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7" h="636">
                <a:moveTo>
                  <a:pt x="636" y="318"/>
                </a:moveTo>
                <a:lnTo>
                  <a:pt x="636" y="318"/>
                </a:lnTo>
                <a:cubicBezTo>
                  <a:pt x="636" y="497"/>
                  <a:pt x="499" y="635"/>
                  <a:pt x="318" y="635"/>
                </a:cubicBezTo>
                <a:cubicBezTo>
                  <a:pt x="138" y="635"/>
                  <a:pt x="0" y="497"/>
                  <a:pt x="0" y="318"/>
                </a:cubicBezTo>
                <a:cubicBezTo>
                  <a:pt x="0" y="137"/>
                  <a:pt x="138" y="0"/>
                  <a:pt x="318" y="0"/>
                </a:cubicBezTo>
                <a:cubicBezTo>
                  <a:pt x="499" y="0"/>
                  <a:pt x="636" y="137"/>
                  <a:pt x="636" y="31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" name="Freeform 386"/>
          <p:cNvSpPr>
            <a:spLocks noChangeArrowheads="1"/>
          </p:cNvSpPr>
          <p:nvPr/>
        </p:nvSpPr>
        <p:spPr bwMode="auto">
          <a:xfrm>
            <a:off x="12928676" y="3408117"/>
            <a:ext cx="124104" cy="3097828"/>
          </a:xfrm>
          <a:custGeom>
            <a:avLst/>
            <a:gdLst>
              <a:gd name="T0" fmla="*/ 69 w 113"/>
              <a:gd name="T1" fmla="*/ 2862 h 2863"/>
              <a:gd name="T2" fmla="*/ 69 w 113"/>
              <a:gd name="T3" fmla="*/ 2862 h 2863"/>
              <a:gd name="T4" fmla="*/ 43 w 113"/>
              <a:gd name="T5" fmla="*/ 2862 h 2863"/>
              <a:gd name="T6" fmla="*/ 0 w 113"/>
              <a:gd name="T7" fmla="*/ 2819 h 2863"/>
              <a:gd name="T8" fmla="*/ 0 w 113"/>
              <a:gd name="T9" fmla="*/ 34 h 2863"/>
              <a:gd name="T10" fmla="*/ 43 w 113"/>
              <a:gd name="T11" fmla="*/ 0 h 2863"/>
              <a:gd name="T12" fmla="*/ 69 w 113"/>
              <a:gd name="T13" fmla="*/ 0 h 2863"/>
              <a:gd name="T14" fmla="*/ 112 w 113"/>
              <a:gd name="T15" fmla="*/ 34 h 2863"/>
              <a:gd name="T16" fmla="*/ 112 w 113"/>
              <a:gd name="T17" fmla="*/ 2819 h 2863"/>
              <a:gd name="T18" fmla="*/ 69 w 113"/>
              <a:gd name="T19" fmla="*/ 2862 h 2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2863">
                <a:moveTo>
                  <a:pt x="69" y="2862"/>
                </a:moveTo>
                <a:lnTo>
                  <a:pt x="69" y="2862"/>
                </a:lnTo>
                <a:cubicBezTo>
                  <a:pt x="43" y="2862"/>
                  <a:pt x="43" y="2862"/>
                  <a:pt x="43" y="2862"/>
                </a:cubicBezTo>
                <a:cubicBezTo>
                  <a:pt x="17" y="2862"/>
                  <a:pt x="0" y="2845"/>
                  <a:pt x="0" y="2819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43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86" y="0"/>
                  <a:pt x="112" y="17"/>
                  <a:pt x="112" y="34"/>
                </a:cubicBezTo>
                <a:cubicBezTo>
                  <a:pt x="112" y="2819"/>
                  <a:pt x="112" y="2819"/>
                  <a:pt x="112" y="2819"/>
                </a:cubicBezTo>
                <a:cubicBezTo>
                  <a:pt x="112" y="2845"/>
                  <a:pt x="86" y="2862"/>
                  <a:pt x="69" y="286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387"/>
          <p:cNvSpPr>
            <a:spLocks noChangeArrowheads="1"/>
          </p:cNvSpPr>
          <p:nvPr/>
        </p:nvSpPr>
        <p:spPr bwMode="auto">
          <a:xfrm>
            <a:off x="12981183" y="6653914"/>
            <a:ext cx="2362748" cy="119332"/>
          </a:xfrm>
          <a:custGeom>
            <a:avLst/>
            <a:gdLst>
              <a:gd name="T0" fmla="*/ 0 w 2184"/>
              <a:gd name="T1" fmla="*/ 69 h 112"/>
              <a:gd name="T2" fmla="*/ 0 w 2184"/>
              <a:gd name="T3" fmla="*/ 69 h 112"/>
              <a:gd name="T4" fmla="*/ 0 w 2184"/>
              <a:gd name="T5" fmla="*/ 43 h 112"/>
              <a:gd name="T6" fmla="*/ 43 w 2184"/>
              <a:gd name="T7" fmla="*/ 0 h 112"/>
              <a:gd name="T8" fmla="*/ 2140 w 2184"/>
              <a:gd name="T9" fmla="*/ 0 h 112"/>
              <a:gd name="T10" fmla="*/ 2183 w 2184"/>
              <a:gd name="T11" fmla="*/ 43 h 112"/>
              <a:gd name="T12" fmla="*/ 2183 w 2184"/>
              <a:gd name="T13" fmla="*/ 69 h 112"/>
              <a:gd name="T14" fmla="*/ 2140 w 2184"/>
              <a:gd name="T15" fmla="*/ 111 h 112"/>
              <a:gd name="T16" fmla="*/ 43 w 2184"/>
              <a:gd name="T17" fmla="*/ 111 h 112"/>
              <a:gd name="T18" fmla="*/ 0 w 2184"/>
              <a:gd name="T19" fmla="*/ 69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84" h="112">
                <a:moveTo>
                  <a:pt x="0" y="69"/>
                </a:moveTo>
                <a:lnTo>
                  <a:pt x="0" y="69"/>
                </a:lnTo>
                <a:cubicBezTo>
                  <a:pt x="0" y="43"/>
                  <a:pt x="0" y="43"/>
                  <a:pt x="0" y="43"/>
                </a:cubicBezTo>
                <a:cubicBezTo>
                  <a:pt x="0" y="26"/>
                  <a:pt x="26" y="0"/>
                  <a:pt x="43" y="0"/>
                </a:cubicBezTo>
                <a:cubicBezTo>
                  <a:pt x="2140" y="0"/>
                  <a:pt x="2140" y="0"/>
                  <a:pt x="2140" y="0"/>
                </a:cubicBezTo>
                <a:cubicBezTo>
                  <a:pt x="2166" y="0"/>
                  <a:pt x="2183" y="26"/>
                  <a:pt x="2183" y="43"/>
                </a:cubicBezTo>
                <a:cubicBezTo>
                  <a:pt x="2183" y="69"/>
                  <a:pt x="2183" y="69"/>
                  <a:pt x="2183" y="69"/>
                </a:cubicBezTo>
                <a:cubicBezTo>
                  <a:pt x="2183" y="94"/>
                  <a:pt x="2166" y="111"/>
                  <a:pt x="2140" y="111"/>
                </a:cubicBezTo>
                <a:cubicBezTo>
                  <a:pt x="43" y="111"/>
                  <a:pt x="43" y="111"/>
                  <a:pt x="43" y="111"/>
                </a:cubicBezTo>
                <a:cubicBezTo>
                  <a:pt x="26" y="111"/>
                  <a:pt x="0" y="94"/>
                  <a:pt x="0" y="6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Freeform 388"/>
          <p:cNvSpPr>
            <a:spLocks noChangeArrowheads="1"/>
          </p:cNvSpPr>
          <p:nvPr/>
        </p:nvSpPr>
        <p:spPr bwMode="auto">
          <a:xfrm>
            <a:off x="18761564" y="8544113"/>
            <a:ext cx="1045339" cy="1035793"/>
          </a:xfrm>
          <a:custGeom>
            <a:avLst/>
            <a:gdLst>
              <a:gd name="T0" fmla="*/ 326 w 964"/>
              <a:gd name="T1" fmla="*/ 877 h 955"/>
              <a:gd name="T2" fmla="*/ 326 w 964"/>
              <a:gd name="T3" fmla="*/ 877 h 955"/>
              <a:gd name="T4" fmla="*/ 69 w 964"/>
              <a:gd name="T5" fmla="*/ 361 h 955"/>
              <a:gd name="T6" fmla="*/ 618 w 964"/>
              <a:gd name="T7" fmla="*/ 69 h 955"/>
              <a:gd name="T8" fmla="*/ 885 w 964"/>
              <a:gd name="T9" fmla="*/ 627 h 955"/>
              <a:gd name="T10" fmla="*/ 352 w 964"/>
              <a:gd name="T11" fmla="*/ 885 h 955"/>
              <a:gd name="T12" fmla="*/ 352 w 964"/>
              <a:gd name="T13" fmla="*/ 885 h 955"/>
              <a:gd name="T14" fmla="*/ 421 w 964"/>
              <a:gd name="T15" fmla="*/ 722 h 955"/>
              <a:gd name="T16" fmla="*/ 429 w 964"/>
              <a:gd name="T17" fmla="*/ 679 h 955"/>
              <a:gd name="T18" fmla="*/ 438 w 964"/>
              <a:gd name="T19" fmla="*/ 688 h 955"/>
              <a:gd name="T20" fmla="*/ 533 w 964"/>
              <a:gd name="T21" fmla="*/ 722 h 955"/>
              <a:gd name="T22" fmla="*/ 705 w 964"/>
              <a:gd name="T23" fmla="*/ 619 h 955"/>
              <a:gd name="T24" fmla="*/ 739 w 964"/>
              <a:gd name="T25" fmla="*/ 370 h 955"/>
              <a:gd name="T26" fmla="*/ 567 w 964"/>
              <a:gd name="T27" fmla="*/ 215 h 955"/>
              <a:gd name="T28" fmla="*/ 318 w 964"/>
              <a:gd name="T29" fmla="*/ 258 h 955"/>
              <a:gd name="T30" fmla="*/ 206 w 964"/>
              <a:gd name="T31" fmla="*/ 438 h 955"/>
              <a:gd name="T32" fmla="*/ 249 w 964"/>
              <a:gd name="T33" fmla="*/ 593 h 955"/>
              <a:gd name="T34" fmla="*/ 292 w 964"/>
              <a:gd name="T35" fmla="*/ 636 h 955"/>
              <a:gd name="T36" fmla="*/ 309 w 964"/>
              <a:gd name="T37" fmla="*/ 627 h 955"/>
              <a:gd name="T38" fmla="*/ 318 w 964"/>
              <a:gd name="T39" fmla="*/ 584 h 955"/>
              <a:gd name="T40" fmla="*/ 318 w 964"/>
              <a:gd name="T41" fmla="*/ 567 h 955"/>
              <a:gd name="T42" fmla="*/ 300 w 964"/>
              <a:gd name="T43" fmla="*/ 395 h 955"/>
              <a:gd name="T44" fmla="*/ 447 w 964"/>
              <a:gd name="T45" fmla="*/ 284 h 955"/>
              <a:gd name="T46" fmla="*/ 576 w 964"/>
              <a:gd name="T47" fmla="*/ 309 h 955"/>
              <a:gd name="T48" fmla="*/ 653 w 964"/>
              <a:gd name="T49" fmla="*/ 438 h 955"/>
              <a:gd name="T50" fmla="*/ 627 w 964"/>
              <a:gd name="T51" fmla="*/ 584 h 955"/>
              <a:gd name="T52" fmla="*/ 550 w 964"/>
              <a:gd name="T53" fmla="*/ 653 h 955"/>
              <a:gd name="T54" fmla="*/ 472 w 964"/>
              <a:gd name="T55" fmla="*/ 636 h 955"/>
              <a:gd name="T56" fmla="*/ 455 w 964"/>
              <a:gd name="T57" fmla="*/ 576 h 955"/>
              <a:gd name="T58" fmla="*/ 490 w 964"/>
              <a:gd name="T59" fmla="*/ 481 h 955"/>
              <a:gd name="T60" fmla="*/ 490 w 964"/>
              <a:gd name="T61" fmla="*/ 421 h 955"/>
              <a:gd name="T62" fmla="*/ 404 w 964"/>
              <a:gd name="T63" fmla="*/ 387 h 955"/>
              <a:gd name="T64" fmla="*/ 361 w 964"/>
              <a:gd name="T65" fmla="*/ 455 h 955"/>
              <a:gd name="T66" fmla="*/ 369 w 964"/>
              <a:gd name="T67" fmla="*/ 542 h 955"/>
              <a:gd name="T68" fmla="*/ 369 w 964"/>
              <a:gd name="T69" fmla="*/ 550 h 955"/>
              <a:gd name="T70" fmla="*/ 326 w 964"/>
              <a:gd name="T71" fmla="*/ 756 h 955"/>
              <a:gd name="T72" fmla="*/ 318 w 964"/>
              <a:gd name="T73" fmla="*/ 859 h 955"/>
              <a:gd name="T74" fmla="*/ 326 w 964"/>
              <a:gd name="T75" fmla="*/ 877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64" h="955">
                <a:moveTo>
                  <a:pt x="326" y="877"/>
                </a:moveTo>
                <a:lnTo>
                  <a:pt x="326" y="877"/>
                </a:lnTo>
                <a:cubicBezTo>
                  <a:pt x="137" y="808"/>
                  <a:pt x="0" y="593"/>
                  <a:pt x="69" y="361"/>
                </a:cubicBezTo>
                <a:cubicBezTo>
                  <a:pt x="137" y="120"/>
                  <a:pt x="378" y="0"/>
                  <a:pt x="618" y="69"/>
                </a:cubicBezTo>
                <a:cubicBezTo>
                  <a:pt x="842" y="146"/>
                  <a:pt x="963" y="395"/>
                  <a:pt x="885" y="627"/>
                </a:cubicBezTo>
                <a:cubicBezTo>
                  <a:pt x="799" y="851"/>
                  <a:pt x="558" y="954"/>
                  <a:pt x="352" y="885"/>
                </a:cubicBezTo>
                <a:lnTo>
                  <a:pt x="352" y="885"/>
                </a:lnTo>
                <a:cubicBezTo>
                  <a:pt x="387" y="834"/>
                  <a:pt x="404" y="782"/>
                  <a:pt x="421" y="722"/>
                </a:cubicBezTo>
                <a:cubicBezTo>
                  <a:pt x="421" y="705"/>
                  <a:pt x="429" y="688"/>
                  <a:pt x="429" y="679"/>
                </a:cubicBezTo>
                <a:cubicBezTo>
                  <a:pt x="438" y="679"/>
                  <a:pt x="438" y="688"/>
                  <a:pt x="438" y="688"/>
                </a:cubicBezTo>
                <a:cubicBezTo>
                  <a:pt x="464" y="713"/>
                  <a:pt x="498" y="722"/>
                  <a:pt x="533" y="722"/>
                </a:cubicBezTo>
                <a:cubicBezTo>
                  <a:pt x="610" y="722"/>
                  <a:pt x="670" y="688"/>
                  <a:pt x="705" y="619"/>
                </a:cubicBezTo>
                <a:cubicBezTo>
                  <a:pt x="756" y="542"/>
                  <a:pt x="765" y="455"/>
                  <a:pt x="739" y="370"/>
                </a:cubicBezTo>
                <a:cubicBezTo>
                  <a:pt x="713" y="292"/>
                  <a:pt x="644" y="241"/>
                  <a:pt x="567" y="215"/>
                </a:cubicBezTo>
                <a:cubicBezTo>
                  <a:pt x="472" y="198"/>
                  <a:pt x="387" y="206"/>
                  <a:pt x="318" y="258"/>
                </a:cubicBezTo>
                <a:cubicBezTo>
                  <a:pt x="249" y="301"/>
                  <a:pt x="215" y="361"/>
                  <a:pt x="206" y="438"/>
                </a:cubicBezTo>
                <a:cubicBezTo>
                  <a:pt x="197" y="490"/>
                  <a:pt x="215" y="550"/>
                  <a:pt x="249" y="593"/>
                </a:cubicBezTo>
                <a:cubicBezTo>
                  <a:pt x="258" y="610"/>
                  <a:pt x="275" y="627"/>
                  <a:pt x="292" y="636"/>
                </a:cubicBezTo>
                <a:cubicBezTo>
                  <a:pt x="300" y="636"/>
                  <a:pt x="300" y="636"/>
                  <a:pt x="309" y="627"/>
                </a:cubicBezTo>
                <a:cubicBezTo>
                  <a:pt x="309" y="610"/>
                  <a:pt x="318" y="601"/>
                  <a:pt x="318" y="584"/>
                </a:cubicBezTo>
                <a:cubicBezTo>
                  <a:pt x="318" y="576"/>
                  <a:pt x="318" y="576"/>
                  <a:pt x="318" y="567"/>
                </a:cubicBezTo>
                <a:cubicBezTo>
                  <a:pt x="275" y="516"/>
                  <a:pt x="275" y="455"/>
                  <a:pt x="300" y="395"/>
                </a:cubicBezTo>
                <a:cubicBezTo>
                  <a:pt x="326" y="335"/>
                  <a:pt x="378" y="292"/>
                  <a:pt x="447" y="284"/>
                </a:cubicBezTo>
                <a:cubicBezTo>
                  <a:pt x="490" y="284"/>
                  <a:pt x="533" y="284"/>
                  <a:pt x="576" y="309"/>
                </a:cubicBezTo>
                <a:cubicBezTo>
                  <a:pt x="618" y="335"/>
                  <a:pt x="653" y="378"/>
                  <a:pt x="653" y="438"/>
                </a:cubicBezTo>
                <a:cubicBezTo>
                  <a:pt x="662" y="490"/>
                  <a:pt x="653" y="542"/>
                  <a:pt x="627" y="584"/>
                </a:cubicBezTo>
                <a:cubicBezTo>
                  <a:pt x="610" y="619"/>
                  <a:pt x="584" y="645"/>
                  <a:pt x="550" y="653"/>
                </a:cubicBezTo>
                <a:cubicBezTo>
                  <a:pt x="524" y="662"/>
                  <a:pt x="498" y="653"/>
                  <a:pt x="472" y="636"/>
                </a:cubicBezTo>
                <a:cubicBezTo>
                  <a:pt x="455" y="619"/>
                  <a:pt x="455" y="601"/>
                  <a:pt x="455" y="576"/>
                </a:cubicBezTo>
                <a:cubicBezTo>
                  <a:pt x="464" y="542"/>
                  <a:pt x="481" y="507"/>
                  <a:pt x="490" y="481"/>
                </a:cubicBezTo>
                <a:cubicBezTo>
                  <a:pt x="490" y="464"/>
                  <a:pt x="490" y="438"/>
                  <a:pt x="490" y="421"/>
                </a:cubicBezTo>
                <a:cubicBezTo>
                  <a:pt x="490" y="370"/>
                  <a:pt x="438" y="361"/>
                  <a:pt x="404" y="387"/>
                </a:cubicBezTo>
                <a:cubicBezTo>
                  <a:pt x="378" y="395"/>
                  <a:pt x="369" y="430"/>
                  <a:pt x="361" y="455"/>
                </a:cubicBezTo>
                <a:cubicBezTo>
                  <a:pt x="361" y="481"/>
                  <a:pt x="361" y="507"/>
                  <a:pt x="369" y="542"/>
                </a:cubicBezTo>
                <a:cubicBezTo>
                  <a:pt x="378" y="542"/>
                  <a:pt x="369" y="550"/>
                  <a:pt x="369" y="550"/>
                </a:cubicBezTo>
                <a:cubicBezTo>
                  <a:pt x="361" y="619"/>
                  <a:pt x="344" y="688"/>
                  <a:pt x="326" y="756"/>
                </a:cubicBezTo>
                <a:cubicBezTo>
                  <a:pt x="318" y="791"/>
                  <a:pt x="318" y="825"/>
                  <a:pt x="318" y="859"/>
                </a:cubicBezTo>
                <a:cubicBezTo>
                  <a:pt x="318" y="859"/>
                  <a:pt x="318" y="868"/>
                  <a:pt x="326" y="87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7" name="CuadroTexto 436"/>
          <p:cNvSpPr txBox="1"/>
          <p:nvPr/>
        </p:nvSpPr>
        <p:spPr>
          <a:xfrm>
            <a:off x="1340189" y="4266639"/>
            <a:ext cx="54553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438" name="CuadroTexto 437"/>
          <p:cNvSpPr txBox="1"/>
          <p:nvPr/>
        </p:nvSpPr>
        <p:spPr>
          <a:xfrm>
            <a:off x="1324082" y="5793066"/>
            <a:ext cx="58910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39" name="CuadroTexto 438"/>
          <p:cNvSpPr txBox="1"/>
          <p:nvPr/>
        </p:nvSpPr>
        <p:spPr>
          <a:xfrm>
            <a:off x="20381975" y="1855103"/>
            <a:ext cx="1577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40" name="Rectángulo 439"/>
          <p:cNvSpPr/>
          <p:nvPr/>
        </p:nvSpPr>
        <p:spPr>
          <a:xfrm>
            <a:off x="20355068" y="2252781"/>
            <a:ext cx="24255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19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41" name="CuadroTexto 440"/>
          <p:cNvSpPr txBox="1"/>
          <p:nvPr/>
        </p:nvSpPr>
        <p:spPr>
          <a:xfrm>
            <a:off x="20358108" y="1268965"/>
            <a:ext cx="1171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Lato" charset="0"/>
                <a:ea typeface="Lato" charset="0"/>
                <a:cs typeface="Lato" charset="0"/>
              </a:rPr>
              <a:t>10%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42" name="CuadroTexto 441"/>
          <p:cNvSpPr txBox="1"/>
          <p:nvPr/>
        </p:nvSpPr>
        <p:spPr>
          <a:xfrm>
            <a:off x="20383734" y="4202130"/>
            <a:ext cx="1577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43" name="Rectángulo 442"/>
          <p:cNvSpPr/>
          <p:nvPr/>
        </p:nvSpPr>
        <p:spPr>
          <a:xfrm>
            <a:off x="20356827" y="4599808"/>
            <a:ext cx="24255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19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44" name="CuadroTexto 443"/>
          <p:cNvSpPr txBox="1"/>
          <p:nvPr/>
        </p:nvSpPr>
        <p:spPr>
          <a:xfrm>
            <a:off x="20359867" y="3615992"/>
            <a:ext cx="1171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30%</a:t>
            </a:r>
          </a:p>
        </p:txBody>
      </p:sp>
      <p:sp>
        <p:nvSpPr>
          <p:cNvPr id="445" name="CuadroTexto 444"/>
          <p:cNvSpPr txBox="1"/>
          <p:nvPr/>
        </p:nvSpPr>
        <p:spPr>
          <a:xfrm>
            <a:off x="20381975" y="6469416"/>
            <a:ext cx="1577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46" name="Rectángulo 445"/>
          <p:cNvSpPr/>
          <p:nvPr/>
        </p:nvSpPr>
        <p:spPr>
          <a:xfrm>
            <a:off x="20355068" y="6867094"/>
            <a:ext cx="24255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19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47" name="CuadroTexto 446"/>
          <p:cNvSpPr txBox="1"/>
          <p:nvPr/>
        </p:nvSpPr>
        <p:spPr>
          <a:xfrm>
            <a:off x="20358108" y="5883278"/>
            <a:ext cx="1171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50%</a:t>
            </a:r>
          </a:p>
        </p:txBody>
      </p:sp>
      <p:sp>
        <p:nvSpPr>
          <p:cNvPr id="448" name="CuadroTexto 447"/>
          <p:cNvSpPr txBox="1"/>
          <p:nvPr/>
        </p:nvSpPr>
        <p:spPr>
          <a:xfrm>
            <a:off x="20381975" y="8780479"/>
            <a:ext cx="1577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49" name="Rectángulo 448"/>
          <p:cNvSpPr/>
          <p:nvPr/>
        </p:nvSpPr>
        <p:spPr>
          <a:xfrm>
            <a:off x="20355068" y="9178157"/>
            <a:ext cx="24255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19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0" name="CuadroTexto 449"/>
          <p:cNvSpPr txBox="1"/>
          <p:nvPr/>
        </p:nvSpPr>
        <p:spPr>
          <a:xfrm>
            <a:off x="20358108" y="8194341"/>
            <a:ext cx="1171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5%</a:t>
            </a:r>
          </a:p>
        </p:txBody>
      </p:sp>
      <p:sp>
        <p:nvSpPr>
          <p:cNvPr id="454" name="CuadroTexto 453"/>
          <p:cNvSpPr txBox="1"/>
          <p:nvPr/>
        </p:nvSpPr>
        <p:spPr>
          <a:xfrm>
            <a:off x="20393405" y="11073119"/>
            <a:ext cx="1577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5" name="Rectángulo 454"/>
          <p:cNvSpPr/>
          <p:nvPr/>
        </p:nvSpPr>
        <p:spPr>
          <a:xfrm>
            <a:off x="20366498" y="11470797"/>
            <a:ext cx="24255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19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6" name="CuadroTexto 455"/>
          <p:cNvSpPr txBox="1"/>
          <p:nvPr/>
        </p:nvSpPr>
        <p:spPr>
          <a:xfrm>
            <a:off x="20369538" y="10486981"/>
            <a:ext cx="1171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975897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1"/>
          <p:cNvSpPr>
            <a:spLocks noChangeArrowheads="1"/>
          </p:cNvSpPr>
          <p:nvPr/>
        </p:nvSpPr>
        <p:spPr bwMode="auto">
          <a:xfrm>
            <a:off x="1682749" y="6002195"/>
            <a:ext cx="3858217" cy="3461048"/>
          </a:xfrm>
          <a:custGeom>
            <a:avLst/>
            <a:gdLst>
              <a:gd name="T0" fmla="*/ 2386 w 3600"/>
              <a:gd name="T1" fmla="*/ 0 h 3227"/>
              <a:gd name="T2" fmla="*/ 2386 w 3600"/>
              <a:gd name="T3" fmla="*/ 0 h 3227"/>
              <a:gd name="T4" fmla="*/ 1214 w 3600"/>
              <a:gd name="T5" fmla="*/ 0 h 3227"/>
              <a:gd name="T6" fmla="*/ 694 w 3600"/>
              <a:gd name="T7" fmla="*/ 297 h 3227"/>
              <a:gd name="T8" fmla="*/ 107 w 3600"/>
              <a:gd name="T9" fmla="*/ 1311 h 3227"/>
              <a:gd name="T10" fmla="*/ 107 w 3600"/>
              <a:gd name="T11" fmla="*/ 1914 h 3227"/>
              <a:gd name="T12" fmla="*/ 694 w 3600"/>
              <a:gd name="T13" fmla="*/ 2929 h 3227"/>
              <a:gd name="T14" fmla="*/ 1214 w 3600"/>
              <a:gd name="T15" fmla="*/ 3226 h 3227"/>
              <a:gd name="T16" fmla="*/ 2386 w 3600"/>
              <a:gd name="T17" fmla="*/ 3226 h 3227"/>
              <a:gd name="T18" fmla="*/ 2906 w 3600"/>
              <a:gd name="T19" fmla="*/ 2929 h 3227"/>
              <a:gd name="T20" fmla="*/ 3492 w 3600"/>
              <a:gd name="T21" fmla="*/ 1914 h 3227"/>
              <a:gd name="T22" fmla="*/ 3492 w 3600"/>
              <a:gd name="T23" fmla="*/ 1311 h 3227"/>
              <a:gd name="T24" fmla="*/ 2906 w 3600"/>
              <a:gd name="T25" fmla="*/ 297 h 3227"/>
              <a:gd name="T26" fmla="*/ 2386 w 3600"/>
              <a:gd name="T27" fmla="*/ 0 h 3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00" h="3227">
                <a:moveTo>
                  <a:pt x="2386" y="0"/>
                </a:moveTo>
                <a:lnTo>
                  <a:pt x="2386" y="0"/>
                </a:lnTo>
                <a:cubicBezTo>
                  <a:pt x="1214" y="0"/>
                  <a:pt x="1214" y="0"/>
                  <a:pt x="1214" y="0"/>
                </a:cubicBezTo>
                <a:cubicBezTo>
                  <a:pt x="999" y="0"/>
                  <a:pt x="801" y="115"/>
                  <a:pt x="694" y="297"/>
                </a:cubicBezTo>
                <a:cubicBezTo>
                  <a:pt x="107" y="1311"/>
                  <a:pt x="107" y="1311"/>
                  <a:pt x="107" y="1311"/>
                </a:cubicBezTo>
                <a:cubicBezTo>
                  <a:pt x="0" y="1501"/>
                  <a:pt x="0" y="1724"/>
                  <a:pt x="107" y="1914"/>
                </a:cubicBezTo>
                <a:cubicBezTo>
                  <a:pt x="694" y="2929"/>
                  <a:pt x="694" y="2929"/>
                  <a:pt x="694" y="2929"/>
                </a:cubicBezTo>
                <a:cubicBezTo>
                  <a:pt x="801" y="3111"/>
                  <a:pt x="999" y="3226"/>
                  <a:pt x="1214" y="3226"/>
                </a:cubicBezTo>
                <a:cubicBezTo>
                  <a:pt x="2386" y="3226"/>
                  <a:pt x="2386" y="3226"/>
                  <a:pt x="2386" y="3226"/>
                </a:cubicBezTo>
                <a:cubicBezTo>
                  <a:pt x="2601" y="3226"/>
                  <a:pt x="2799" y="3111"/>
                  <a:pt x="2906" y="2929"/>
                </a:cubicBezTo>
                <a:cubicBezTo>
                  <a:pt x="3492" y="1914"/>
                  <a:pt x="3492" y="1914"/>
                  <a:pt x="3492" y="1914"/>
                </a:cubicBezTo>
                <a:cubicBezTo>
                  <a:pt x="3599" y="1724"/>
                  <a:pt x="3599" y="1501"/>
                  <a:pt x="3492" y="1311"/>
                </a:cubicBezTo>
                <a:cubicBezTo>
                  <a:pt x="2906" y="297"/>
                  <a:pt x="2906" y="297"/>
                  <a:pt x="2906" y="297"/>
                </a:cubicBezTo>
                <a:cubicBezTo>
                  <a:pt x="2799" y="115"/>
                  <a:pt x="2601" y="0"/>
                  <a:pt x="2386" y="0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2"/>
          <p:cNvSpPr>
            <a:spLocks noChangeArrowheads="1"/>
          </p:cNvSpPr>
          <p:nvPr/>
        </p:nvSpPr>
        <p:spPr bwMode="auto">
          <a:xfrm>
            <a:off x="3233601" y="7070770"/>
            <a:ext cx="761243" cy="1319168"/>
          </a:xfrm>
          <a:custGeom>
            <a:avLst/>
            <a:gdLst>
              <a:gd name="T0" fmla="*/ 586 w 711"/>
              <a:gd name="T1" fmla="*/ 1229 h 1230"/>
              <a:gd name="T2" fmla="*/ 586 w 711"/>
              <a:gd name="T3" fmla="*/ 1229 h 1230"/>
              <a:gd name="T4" fmla="*/ 132 w 711"/>
              <a:gd name="T5" fmla="*/ 1229 h 1230"/>
              <a:gd name="T6" fmla="*/ 0 w 711"/>
              <a:gd name="T7" fmla="*/ 1106 h 1230"/>
              <a:gd name="T8" fmla="*/ 0 w 711"/>
              <a:gd name="T9" fmla="*/ 123 h 1230"/>
              <a:gd name="T10" fmla="*/ 132 w 711"/>
              <a:gd name="T11" fmla="*/ 0 h 1230"/>
              <a:gd name="T12" fmla="*/ 586 w 711"/>
              <a:gd name="T13" fmla="*/ 0 h 1230"/>
              <a:gd name="T14" fmla="*/ 710 w 711"/>
              <a:gd name="T15" fmla="*/ 123 h 1230"/>
              <a:gd name="T16" fmla="*/ 710 w 711"/>
              <a:gd name="T17" fmla="*/ 1106 h 1230"/>
              <a:gd name="T18" fmla="*/ 586 w 711"/>
              <a:gd name="T19" fmla="*/ 1229 h 1230"/>
              <a:gd name="T20" fmla="*/ 132 w 711"/>
              <a:gd name="T21" fmla="*/ 82 h 1230"/>
              <a:gd name="T22" fmla="*/ 132 w 711"/>
              <a:gd name="T23" fmla="*/ 82 h 1230"/>
              <a:gd name="T24" fmla="*/ 82 w 711"/>
              <a:gd name="T25" fmla="*/ 123 h 1230"/>
              <a:gd name="T26" fmla="*/ 82 w 711"/>
              <a:gd name="T27" fmla="*/ 1106 h 1230"/>
              <a:gd name="T28" fmla="*/ 132 w 711"/>
              <a:gd name="T29" fmla="*/ 1147 h 1230"/>
              <a:gd name="T30" fmla="*/ 586 w 711"/>
              <a:gd name="T31" fmla="*/ 1147 h 1230"/>
              <a:gd name="T32" fmla="*/ 627 w 711"/>
              <a:gd name="T33" fmla="*/ 1106 h 1230"/>
              <a:gd name="T34" fmla="*/ 627 w 711"/>
              <a:gd name="T35" fmla="*/ 123 h 1230"/>
              <a:gd name="T36" fmla="*/ 586 w 711"/>
              <a:gd name="T37" fmla="*/ 82 h 1230"/>
              <a:gd name="T38" fmla="*/ 132 w 711"/>
              <a:gd name="T39" fmla="*/ 82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11" h="1230">
                <a:moveTo>
                  <a:pt x="586" y="1229"/>
                </a:moveTo>
                <a:lnTo>
                  <a:pt x="586" y="1229"/>
                </a:lnTo>
                <a:cubicBezTo>
                  <a:pt x="132" y="1229"/>
                  <a:pt x="132" y="1229"/>
                  <a:pt x="132" y="1229"/>
                </a:cubicBezTo>
                <a:cubicBezTo>
                  <a:pt x="58" y="1229"/>
                  <a:pt x="0" y="1172"/>
                  <a:pt x="0" y="1106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57"/>
                  <a:pt x="58" y="0"/>
                  <a:pt x="132" y="0"/>
                </a:cubicBezTo>
                <a:cubicBezTo>
                  <a:pt x="586" y="0"/>
                  <a:pt x="586" y="0"/>
                  <a:pt x="586" y="0"/>
                </a:cubicBezTo>
                <a:cubicBezTo>
                  <a:pt x="652" y="0"/>
                  <a:pt x="710" y="57"/>
                  <a:pt x="710" y="123"/>
                </a:cubicBezTo>
                <a:cubicBezTo>
                  <a:pt x="710" y="1106"/>
                  <a:pt x="710" y="1106"/>
                  <a:pt x="710" y="1106"/>
                </a:cubicBezTo>
                <a:cubicBezTo>
                  <a:pt x="710" y="1172"/>
                  <a:pt x="652" y="1229"/>
                  <a:pt x="586" y="1229"/>
                </a:cubicBezTo>
                <a:close/>
                <a:moveTo>
                  <a:pt x="132" y="82"/>
                </a:moveTo>
                <a:lnTo>
                  <a:pt x="132" y="82"/>
                </a:lnTo>
                <a:cubicBezTo>
                  <a:pt x="107" y="82"/>
                  <a:pt x="82" y="99"/>
                  <a:pt x="82" y="123"/>
                </a:cubicBezTo>
                <a:cubicBezTo>
                  <a:pt x="82" y="1106"/>
                  <a:pt x="82" y="1106"/>
                  <a:pt x="82" y="1106"/>
                </a:cubicBezTo>
                <a:cubicBezTo>
                  <a:pt x="82" y="1130"/>
                  <a:pt x="107" y="1147"/>
                  <a:pt x="132" y="1147"/>
                </a:cubicBezTo>
                <a:cubicBezTo>
                  <a:pt x="586" y="1147"/>
                  <a:pt x="586" y="1147"/>
                  <a:pt x="586" y="1147"/>
                </a:cubicBezTo>
                <a:cubicBezTo>
                  <a:pt x="611" y="1147"/>
                  <a:pt x="627" y="1130"/>
                  <a:pt x="627" y="1106"/>
                </a:cubicBezTo>
                <a:cubicBezTo>
                  <a:pt x="627" y="123"/>
                  <a:pt x="627" y="123"/>
                  <a:pt x="627" y="123"/>
                </a:cubicBezTo>
                <a:cubicBezTo>
                  <a:pt x="627" y="99"/>
                  <a:pt x="611" y="82"/>
                  <a:pt x="586" y="82"/>
                </a:cubicBezTo>
                <a:lnTo>
                  <a:pt x="132" y="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3"/>
          <p:cNvSpPr>
            <a:spLocks noChangeArrowheads="1"/>
          </p:cNvSpPr>
          <p:nvPr/>
        </p:nvSpPr>
        <p:spPr bwMode="auto">
          <a:xfrm>
            <a:off x="3559849" y="8115702"/>
            <a:ext cx="108747" cy="108750"/>
          </a:xfrm>
          <a:custGeom>
            <a:avLst/>
            <a:gdLst>
              <a:gd name="T0" fmla="*/ 50 w 100"/>
              <a:gd name="T1" fmla="*/ 99 h 100"/>
              <a:gd name="T2" fmla="*/ 50 w 100"/>
              <a:gd name="T3" fmla="*/ 99 h 100"/>
              <a:gd name="T4" fmla="*/ 0 w 100"/>
              <a:gd name="T5" fmla="*/ 49 h 100"/>
              <a:gd name="T6" fmla="*/ 50 w 100"/>
              <a:gd name="T7" fmla="*/ 0 h 100"/>
              <a:gd name="T8" fmla="*/ 99 w 100"/>
              <a:gd name="T9" fmla="*/ 49 h 100"/>
              <a:gd name="T10" fmla="*/ 50 w 100"/>
              <a:gd name="T11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0">
                <a:moveTo>
                  <a:pt x="50" y="99"/>
                </a:moveTo>
                <a:lnTo>
                  <a:pt x="50" y="99"/>
                </a:lnTo>
                <a:cubicBezTo>
                  <a:pt x="25" y="99"/>
                  <a:pt x="0" y="74"/>
                  <a:pt x="0" y="49"/>
                </a:cubicBezTo>
                <a:cubicBezTo>
                  <a:pt x="0" y="24"/>
                  <a:pt x="25" y="0"/>
                  <a:pt x="50" y="0"/>
                </a:cubicBezTo>
                <a:cubicBezTo>
                  <a:pt x="75" y="0"/>
                  <a:pt x="99" y="24"/>
                  <a:pt x="99" y="49"/>
                </a:cubicBezTo>
                <a:cubicBezTo>
                  <a:pt x="99" y="74"/>
                  <a:pt x="75" y="99"/>
                  <a:pt x="50" y="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4"/>
          <p:cNvSpPr>
            <a:spLocks noChangeArrowheads="1"/>
          </p:cNvSpPr>
          <p:nvPr/>
        </p:nvSpPr>
        <p:spPr bwMode="auto">
          <a:xfrm>
            <a:off x="3512567" y="7231529"/>
            <a:ext cx="203311" cy="47282"/>
          </a:xfrm>
          <a:custGeom>
            <a:avLst/>
            <a:gdLst>
              <a:gd name="T0" fmla="*/ 165 w 191"/>
              <a:gd name="T1" fmla="*/ 41 h 42"/>
              <a:gd name="T2" fmla="*/ 165 w 191"/>
              <a:gd name="T3" fmla="*/ 41 h 42"/>
              <a:gd name="T4" fmla="*/ 16 w 191"/>
              <a:gd name="T5" fmla="*/ 41 h 42"/>
              <a:gd name="T6" fmla="*/ 0 w 191"/>
              <a:gd name="T7" fmla="*/ 25 h 42"/>
              <a:gd name="T8" fmla="*/ 16 w 191"/>
              <a:gd name="T9" fmla="*/ 0 h 42"/>
              <a:gd name="T10" fmla="*/ 165 w 191"/>
              <a:gd name="T11" fmla="*/ 0 h 42"/>
              <a:gd name="T12" fmla="*/ 190 w 191"/>
              <a:gd name="T13" fmla="*/ 25 h 42"/>
              <a:gd name="T14" fmla="*/ 165 w 191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1" h="42">
                <a:moveTo>
                  <a:pt x="165" y="41"/>
                </a:moveTo>
                <a:lnTo>
                  <a:pt x="165" y="41"/>
                </a:lnTo>
                <a:cubicBezTo>
                  <a:pt x="16" y="41"/>
                  <a:pt x="16" y="41"/>
                  <a:pt x="16" y="41"/>
                </a:cubicBezTo>
                <a:cubicBezTo>
                  <a:pt x="8" y="41"/>
                  <a:pt x="0" y="33"/>
                  <a:pt x="0" y="25"/>
                </a:cubicBezTo>
                <a:cubicBezTo>
                  <a:pt x="0" y="8"/>
                  <a:pt x="8" y="0"/>
                  <a:pt x="16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73" y="0"/>
                  <a:pt x="190" y="8"/>
                  <a:pt x="190" y="25"/>
                </a:cubicBezTo>
                <a:cubicBezTo>
                  <a:pt x="190" y="33"/>
                  <a:pt x="173" y="41"/>
                  <a:pt x="165" y="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5"/>
          <p:cNvSpPr>
            <a:spLocks noChangeArrowheads="1"/>
          </p:cNvSpPr>
          <p:nvPr/>
        </p:nvSpPr>
        <p:spPr bwMode="auto">
          <a:xfrm>
            <a:off x="4330545" y="7609785"/>
            <a:ext cx="1867643" cy="1654872"/>
          </a:xfrm>
          <a:custGeom>
            <a:avLst/>
            <a:gdLst>
              <a:gd name="T0" fmla="*/ 1197 w 1742"/>
              <a:gd name="T1" fmla="*/ 0 h 1545"/>
              <a:gd name="T2" fmla="*/ 1197 w 1742"/>
              <a:gd name="T3" fmla="*/ 0 h 1545"/>
              <a:gd name="T4" fmla="*/ 544 w 1742"/>
              <a:gd name="T5" fmla="*/ 0 h 1545"/>
              <a:gd name="T6" fmla="*/ 363 w 1742"/>
              <a:gd name="T7" fmla="*/ 107 h 1545"/>
              <a:gd name="T8" fmla="*/ 41 w 1742"/>
              <a:gd name="T9" fmla="*/ 669 h 1545"/>
              <a:gd name="T10" fmla="*/ 41 w 1742"/>
              <a:gd name="T11" fmla="*/ 875 h 1545"/>
              <a:gd name="T12" fmla="*/ 363 w 1742"/>
              <a:gd name="T13" fmla="*/ 1436 h 1545"/>
              <a:gd name="T14" fmla="*/ 544 w 1742"/>
              <a:gd name="T15" fmla="*/ 1544 h 1545"/>
              <a:gd name="T16" fmla="*/ 1197 w 1742"/>
              <a:gd name="T17" fmla="*/ 1544 h 1545"/>
              <a:gd name="T18" fmla="*/ 1378 w 1742"/>
              <a:gd name="T19" fmla="*/ 1436 h 1545"/>
              <a:gd name="T20" fmla="*/ 1700 w 1742"/>
              <a:gd name="T21" fmla="*/ 875 h 1545"/>
              <a:gd name="T22" fmla="*/ 1700 w 1742"/>
              <a:gd name="T23" fmla="*/ 669 h 1545"/>
              <a:gd name="T24" fmla="*/ 1378 w 1742"/>
              <a:gd name="T25" fmla="*/ 107 h 1545"/>
              <a:gd name="T26" fmla="*/ 1197 w 1742"/>
              <a:gd name="T27" fmla="*/ 0 h 1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42" h="1545">
                <a:moveTo>
                  <a:pt x="1197" y="0"/>
                </a:moveTo>
                <a:lnTo>
                  <a:pt x="1197" y="0"/>
                </a:lnTo>
                <a:cubicBezTo>
                  <a:pt x="544" y="0"/>
                  <a:pt x="544" y="0"/>
                  <a:pt x="544" y="0"/>
                </a:cubicBezTo>
                <a:cubicBezTo>
                  <a:pt x="470" y="0"/>
                  <a:pt x="404" y="41"/>
                  <a:pt x="363" y="107"/>
                </a:cubicBezTo>
                <a:cubicBezTo>
                  <a:pt x="41" y="669"/>
                  <a:pt x="41" y="669"/>
                  <a:pt x="41" y="669"/>
                </a:cubicBezTo>
                <a:cubicBezTo>
                  <a:pt x="0" y="735"/>
                  <a:pt x="0" y="809"/>
                  <a:pt x="41" y="875"/>
                </a:cubicBezTo>
                <a:cubicBezTo>
                  <a:pt x="363" y="1436"/>
                  <a:pt x="363" y="1436"/>
                  <a:pt x="363" y="1436"/>
                </a:cubicBezTo>
                <a:cubicBezTo>
                  <a:pt x="404" y="1502"/>
                  <a:pt x="470" y="1544"/>
                  <a:pt x="544" y="1544"/>
                </a:cubicBezTo>
                <a:cubicBezTo>
                  <a:pt x="1197" y="1544"/>
                  <a:pt x="1197" y="1544"/>
                  <a:pt x="1197" y="1544"/>
                </a:cubicBezTo>
                <a:cubicBezTo>
                  <a:pt x="1271" y="1544"/>
                  <a:pt x="1337" y="1502"/>
                  <a:pt x="1378" y="1436"/>
                </a:cubicBezTo>
                <a:cubicBezTo>
                  <a:pt x="1700" y="875"/>
                  <a:pt x="1700" y="875"/>
                  <a:pt x="1700" y="875"/>
                </a:cubicBezTo>
                <a:cubicBezTo>
                  <a:pt x="1741" y="809"/>
                  <a:pt x="1741" y="735"/>
                  <a:pt x="1700" y="669"/>
                </a:cubicBezTo>
                <a:cubicBezTo>
                  <a:pt x="1378" y="107"/>
                  <a:pt x="1378" y="107"/>
                  <a:pt x="1378" y="107"/>
                </a:cubicBezTo>
                <a:cubicBezTo>
                  <a:pt x="1337" y="41"/>
                  <a:pt x="1271" y="0"/>
                  <a:pt x="1197" y="0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6"/>
          <p:cNvSpPr>
            <a:spLocks noChangeArrowheads="1"/>
          </p:cNvSpPr>
          <p:nvPr/>
        </p:nvSpPr>
        <p:spPr bwMode="auto">
          <a:xfrm>
            <a:off x="7186382" y="6002195"/>
            <a:ext cx="3853490" cy="3461048"/>
          </a:xfrm>
          <a:custGeom>
            <a:avLst/>
            <a:gdLst>
              <a:gd name="T0" fmla="*/ 2386 w 3592"/>
              <a:gd name="T1" fmla="*/ 0 h 3227"/>
              <a:gd name="T2" fmla="*/ 2386 w 3592"/>
              <a:gd name="T3" fmla="*/ 0 h 3227"/>
              <a:gd name="T4" fmla="*/ 1205 w 3592"/>
              <a:gd name="T5" fmla="*/ 0 h 3227"/>
              <a:gd name="T6" fmla="*/ 694 w 3592"/>
              <a:gd name="T7" fmla="*/ 297 h 3227"/>
              <a:gd name="T8" fmla="*/ 99 w 3592"/>
              <a:gd name="T9" fmla="*/ 1311 h 3227"/>
              <a:gd name="T10" fmla="*/ 99 w 3592"/>
              <a:gd name="T11" fmla="*/ 1914 h 3227"/>
              <a:gd name="T12" fmla="*/ 694 w 3592"/>
              <a:gd name="T13" fmla="*/ 2929 h 3227"/>
              <a:gd name="T14" fmla="*/ 1205 w 3592"/>
              <a:gd name="T15" fmla="*/ 3226 h 3227"/>
              <a:gd name="T16" fmla="*/ 2386 w 3592"/>
              <a:gd name="T17" fmla="*/ 3226 h 3227"/>
              <a:gd name="T18" fmla="*/ 2897 w 3592"/>
              <a:gd name="T19" fmla="*/ 2929 h 3227"/>
              <a:gd name="T20" fmla="*/ 3492 w 3592"/>
              <a:gd name="T21" fmla="*/ 1914 h 3227"/>
              <a:gd name="T22" fmla="*/ 3492 w 3592"/>
              <a:gd name="T23" fmla="*/ 1311 h 3227"/>
              <a:gd name="T24" fmla="*/ 2897 w 3592"/>
              <a:gd name="T25" fmla="*/ 297 h 3227"/>
              <a:gd name="T26" fmla="*/ 2386 w 3592"/>
              <a:gd name="T27" fmla="*/ 0 h 3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92" h="3227">
                <a:moveTo>
                  <a:pt x="2386" y="0"/>
                </a:moveTo>
                <a:lnTo>
                  <a:pt x="2386" y="0"/>
                </a:lnTo>
                <a:cubicBezTo>
                  <a:pt x="1205" y="0"/>
                  <a:pt x="1205" y="0"/>
                  <a:pt x="1205" y="0"/>
                </a:cubicBezTo>
                <a:cubicBezTo>
                  <a:pt x="991" y="0"/>
                  <a:pt x="801" y="115"/>
                  <a:pt x="694" y="297"/>
                </a:cubicBezTo>
                <a:cubicBezTo>
                  <a:pt x="99" y="1311"/>
                  <a:pt x="99" y="1311"/>
                  <a:pt x="99" y="1311"/>
                </a:cubicBezTo>
                <a:cubicBezTo>
                  <a:pt x="0" y="1501"/>
                  <a:pt x="0" y="1724"/>
                  <a:pt x="99" y="1914"/>
                </a:cubicBezTo>
                <a:cubicBezTo>
                  <a:pt x="694" y="2929"/>
                  <a:pt x="694" y="2929"/>
                  <a:pt x="694" y="2929"/>
                </a:cubicBezTo>
                <a:cubicBezTo>
                  <a:pt x="801" y="3111"/>
                  <a:pt x="991" y="3226"/>
                  <a:pt x="1205" y="3226"/>
                </a:cubicBezTo>
                <a:cubicBezTo>
                  <a:pt x="2386" y="3226"/>
                  <a:pt x="2386" y="3226"/>
                  <a:pt x="2386" y="3226"/>
                </a:cubicBezTo>
                <a:cubicBezTo>
                  <a:pt x="2600" y="3226"/>
                  <a:pt x="2790" y="3111"/>
                  <a:pt x="2897" y="2929"/>
                </a:cubicBezTo>
                <a:cubicBezTo>
                  <a:pt x="3492" y="1914"/>
                  <a:pt x="3492" y="1914"/>
                  <a:pt x="3492" y="1914"/>
                </a:cubicBezTo>
                <a:cubicBezTo>
                  <a:pt x="3591" y="1724"/>
                  <a:pt x="3591" y="1501"/>
                  <a:pt x="3492" y="1311"/>
                </a:cubicBezTo>
                <a:cubicBezTo>
                  <a:pt x="2897" y="297"/>
                  <a:pt x="2897" y="297"/>
                  <a:pt x="2897" y="297"/>
                </a:cubicBezTo>
                <a:cubicBezTo>
                  <a:pt x="2790" y="115"/>
                  <a:pt x="2600" y="0"/>
                  <a:pt x="2386" y="0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7"/>
          <p:cNvSpPr>
            <a:spLocks noChangeArrowheads="1"/>
          </p:cNvSpPr>
          <p:nvPr/>
        </p:nvSpPr>
        <p:spPr bwMode="auto">
          <a:xfrm>
            <a:off x="9834178" y="5860349"/>
            <a:ext cx="1858187" cy="1664329"/>
          </a:xfrm>
          <a:custGeom>
            <a:avLst/>
            <a:gdLst>
              <a:gd name="T0" fmla="*/ 1189 w 1735"/>
              <a:gd name="T1" fmla="*/ 0 h 1552"/>
              <a:gd name="T2" fmla="*/ 1189 w 1735"/>
              <a:gd name="T3" fmla="*/ 0 h 1552"/>
              <a:gd name="T4" fmla="*/ 545 w 1735"/>
              <a:gd name="T5" fmla="*/ 0 h 1552"/>
              <a:gd name="T6" fmla="*/ 355 w 1735"/>
              <a:gd name="T7" fmla="*/ 107 h 1552"/>
              <a:gd name="T8" fmla="*/ 33 w 1735"/>
              <a:gd name="T9" fmla="*/ 668 h 1552"/>
              <a:gd name="T10" fmla="*/ 33 w 1735"/>
              <a:gd name="T11" fmla="*/ 883 h 1552"/>
              <a:gd name="T12" fmla="*/ 355 w 1735"/>
              <a:gd name="T13" fmla="*/ 1443 h 1552"/>
              <a:gd name="T14" fmla="*/ 545 w 1735"/>
              <a:gd name="T15" fmla="*/ 1551 h 1552"/>
              <a:gd name="T16" fmla="*/ 1189 w 1735"/>
              <a:gd name="T17" fmla="*/ 1551 h 1552"/>
              <a:gd name="T18" fmla="*/ 1371 w 1735"/>
              <a:gd name="T19" fmla="*/ 1443 h 1552"/>
              <a:gd name="T20" fmla="*/ 1693 w 1735"/>
              <a:gd name="T21" fmla="*/ 883 h 1552"/>
              <a:gd name="T22" fmla="*/ 1693 w 1735"/>
              <a:gd name="T23" fmla="*/ 668 h 1552"/>
              <a:gd name="T24" fmla="*/ 1371 w 1735"/>
              <a:gd name="T25" fmla="*/ 107 h 1552"/>
              <a:gd name="T26" fmla="*/ 1189 w 1735"/>
              <a:gd name="T27" fmla="*/ 0 h 1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35" h="1552">
                <a:moveTo>
                  <a:pt x="1189" y="0"/>
                </a:moveTo>
                <a:lnTo>
                  <a:pt x="1189" y="0"/>
                </a:lnTo>
                <a:cubicBezTo>
                  <a:pt x="545" y="0"/>
                  <a:pt x="545" y="0"/>
                  <a:pt x="545" y="0"/>
                </a:cubicBezTo>
                <a:cubicBezTo>
                  <a:pt x="463" y="0"/>
                  <a:pt x="396" y="41"/>
                  <a:pt x="355" y="107"/>
                </a:cubicBezTo>
                <a:cubicBezTo>
                  <a:pt x="33" y="668"/>
                  <a:pt x="33" y="668"/>
                  <a:pt x="33" y="668"/>
                </a:cubicBezTo>
                <a:cubicBezTo>
                  <a:pt x="0" y="734"/>
                  <a:pt x="0" y="817"/>
                  <a:pt x="33" y="883"/>
                </a:cubicBezTo>
                <a:cubicBezTo>
                  <a:pt x="355" y="1443"/>
                  <a:pt x="355" y="1443"/>
                  <a:pt x="355" y="1443"/>
                </a:cubicBezTo>
                <a:cubicBezTo>
                  <a:pt x="396" y="1509"/>
                  <a:pt x="463" y="1551"/>
                  <a:pt x="545" y="1551"/>
                </a:cubicBezTo>
                <a:cubicBezTo>
                  <a:pt x="1189" y="1551"/>
                  <a:pt x="1189" y="1551"/>
                  <a:pt x="1189" y="1551"/>
                </a:cubicBezTo>
                <a:cubicBezTo>
                  <a:pt x="1263" y="1551"/>
                  <a:pt x="1338" y="1509"/>
                  <a:pt x="1371" y="1443"/>
                </a:cubicBezTo>
                <a:cubicBezTo>
                  <a:pt x="1693" y="883"/>
                  <a:pt x="1693" y="883"/>
                  <a:pt x="1693" y="883"/>
                </a:cubicBezTo>
                <a:cubicBezTo>
                  <a:pt x="1734" y="817"/>
                  <a:pt x="1734" y="734"/>
                  <a:pt x="1693" y="668"/>
                </a:cubicBezTo>
                <a:cubicBezTo>
                  <a:pt x="1371" y="107"/>
                  <a:pt x="1371" y="107"/>
                  <a:pt x="1371" y="107"/>
                </a:cubicBezTo>
                <a:cubicBezTo>
                  <a:pt x="1338" y="41"/>
                  <a:pt x="1263" y="0"/>
                  <a:pt x="1189" y="0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8"/>
          <p:cNvSpPr>
            <a:spLocks noChangeArrowheads="1"/>
          </p:cNvSpPr>
          <p:nvPr/>
        </p:nvSpPr>
        <p:spPr bwMode="auto">
          <a:xfrm>
            <a:off x="12685288" y="6002195"/>
            <a:ext cx="3858217" cy="3461048"/>
          </a:xfrm>
          <a:custGeom>
            <a:avLst/>
            <a:gdLst>
              <a:gd name="T0" fmla="*/ 2385 w 3600"/>
              <a:gd name="T1" fmla="*/ 0 h 3227"/>
              <a:gd name="T2" fmla="*/ 2385 w 3600"/>
              <a:gd name="T3" fmla="*/ 0 h 3227"/>
              <a:gd name="T4" fmla="*/ 1213 w 3600"/>
              <a:gd name="T5" fmla="*/ 0 h 3227"/>
              <a:gd name="T6" fmla="*/ 693 w 3600"/>
              <a:gd name="T7" fmla="*/ 297 h 3227"/>
              <a:gd name="T8" fmla="*/ 107 w 3600"/>
              <a:gd name="T9" fmla="*/ 1311 h 3227"/>
              <a:gd name="T10" fmla="*/ 107 w 3600"/>
              <a:gd name="T11" fmla="*/ 1914 h 3227"/>
              <a:gd name="T12" fmla="*/ 693 w 3600"/>
              <a:gd name="T13" fmla="*/ 2929 h 3227"/>
              <a:gd name="T14" fmla="*/ 1213 w 3600"/>
              <a:gd name="T15" fmla="*/ 3226 h 3227"/>
              <a:gd name="T16" fmla="*/ 2385 w 3600"/>
              <a:gd name="T17" fmla="*/ 3226 h 3227"/>
              <a:gd name="T18" fmla="*/ 2905 w 3600"/>
              <a:gd name="T19" fmla="*/ 2929 h 3227"/>
              <a:gd name="T20" fmla="*/ 3491 w 3600"/>
              <a:gd name="T21" fmla="*/ 1914 h 3227"/>
              <a:gd name="T22" fmla="*/ 3491 w 3600"/>
              <a:gd name="T23" fmla="*/ 1311 h 3227"/>
              <a:gd name="T24" fmla="*/ 2905 w 3600"/>
              <a:gd name="T25" fmla="*/ 297 h 3227"/>
              <a:gd name="T26" fmla="*/ 2385 w 3600"/>
              <a:gd name="T27" fmla="*/ 0 h 3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00" h="3227">
                <a:moveTo>
                  <a:pt x="2385" y="0"/>
                </a:moveTo>
                <a:lnTo>
                  <a:pt x="2385" y="0"/>
                </a:lnTo>
                <a:cubicBezTo>
                  <a:pt x="1213" y="0"/>
                  <a:pt x="1213" y="0"/>
                  <a:pt x="1213" y="0"/>
                </a:cubicBezTo>
                <a:cubicBezTo>
                  <a:pt x="998" y="0"/>
                  <a:pt x="800" y="115"/>
                  <a:pt x="693" y="297"/>
                </a:cubicBezTo>
                <a:cubicBezTo>
                  <a:pt x="107" y="1311"/>
                  <a:pt x="107" y="1311"/>
                  <a:pt x="107" y="1311"/>
                </a:cubicBezTo>
                <a:cubicBezTo>
                  <a:pt x="0" y="1501"/>
                  <a:pt x="0" y="1724"/>
                  <a:pt x="107" y="1914"/>
                </a:cubicBezTo>
                <a:cubicBezTo>
                  <a:pt x="693" y="2929"/>
                  <a:pt x="693" y="2929"/>
                  <a:pt x="693" y="2929"/>
                </a:cubicBezTo>
                <a:cubicBezTo>
                  <a:pt x="800" y="3111"/>
                  <a:pt x="998" y="3226"/>
                  <a:pt x="1213" y="3226"/>
                </a:cubicBezTo>
                <a:cubicBezTo>
                  <a:pt x="2385" y="3226"/>
                  <a:pt x="2385" y="3226"/>
                  <a:pt x="2385" y="3226"/>
                </a:cubicBezTo>
                <a:cubicBezTo>
                  <a:pt x="2600" y="3226"/>
                  <a:pt x="2798" y="3111"/>
                  <a:pt x="2905" y="2929"/>
                </a:cubicBezTo>
                <a:cubicBezTo>
                  <a:pt x="3491" y="1914"/>
                  <a:pt x="3491" y="1914"/>
                  <a:pt x="3491" y="1914"/>
                </a:cubicBezTo>
                <a:cubicBezTo>
                  <a:pt x="3599" y="1724"/>
                  <a:pt x="3599" y="1501"/>
                  <a:pt x="3491" y="1311"/>
                </a:cubicBezTo>
                <a:cubicBezTo>
                  <a:pt x="2905" y="297"/>
                  <a:pt x="2905" y="297"/>
                  <a:pt x="2905" y="297"/>
                </a:cubicBezTo>
                <a:cubicBezTo>
                  <a:pt x="2798" y="115"/>
                  <a:pt x="2600" y="0"/>
                  <a:pt x="2385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9"/>
          <p:cNvSpPr>
            <a:spLocks noChangeArrowheads="1"/>
          </p:cNvSpPr>
          <p:nvPr/>
        </p:nvSpPr>
        <p:spPr bwMode="auto">
          <a:xfrm>
            <a:off x="15328354" y="7609785"/>
            <a:ext cx="1858187" cy="1654872"/>
          </a:xfrm>
          <a:custGeom>
            <a:avLst/>
            <a:gdLst>
              <a:gd name="T0" fmla="*/ 1189 w 1734"/>
              <a:gd name="T1" fmla="*/ 0 h 1545"/>
              <a:gd name="T2" fmla="*/ 1189 w 1734"/>
              <a:gd name="T3" fmla="*/ 0 h 1545"/>
              <a:gd name="T4" fmla="*/ 545 w 1734"/>
              <a:gd name="T5" fmla="*/ 0 h 1545"/>
              <a:gd name="T6" fmla="*/ 363 w 1734"/>
              <a:gd name="T7" fmla="*/ 107 h 1545"/>
              <a:gd name="T8" fmla="*/ 41 w 1734"/>
              <a:gd name="T9" fmla="*/ 669 h 1545"/>
              <a:gd name="T10" fmla="*/ 41 w 1734"/>
              <a:gd name="T11" fmla="*/ 875 h 1545"/>
              <a:gd name="T12" fmla="*/ 363 w 1734"/>
              <a:gd name="T13" fmla="*/ 1436 h 1545"/>
              <a:gd name="T14" fmla="*/ 545 w 1734"/>
              <a:gd name="T15" fmla="*/ 1544 h 1545"/>
              <a:gd name="T16" fmla="*/ 1189 w 1734"/>
              <a:gd name="T17" fmla="*/ 1544 h 1545"/>
              <a:gd name="T18" fmla="*/ 1378 w 1734"/>
              <a:gd name="T19" fmla="*/ 1436 h 1545"/>
              <a:gd name="T20" fmla="*/ 1700 w 1734"/>
              <a:gd name="T21" fmla="*/ 875 h 1545"/>
              <a:gd name="T22" fmla="*/ 1700 w 1734"/>
              <a:gd name="T23" fmla="*/ 669 h 1545"/>
              <a:gd name="T24" fmla="*/ 1378 w 1734"/>
              <a:gd name="T25" fmla="*/ 107 h 1545"/>
              <a:gd name="T26" fmla="*/ 1189 w 1734"/>
              <a:gd name="T27" fmla="*/ 0 h 1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34" h="1545">
                <a:moveTo>
                  <a:pt x="1189" y="0"/>
                </a:moveTo>
                <a:lnTo>
                  <a:pt x="1189" y="0"/>
                </a:lnTo>
                <a:cubicBezTo>
                  <a:pt x="545" y="0"/>
                  <a:pt x="545" y="0"/>
                  <a:pt x="545" y="0"/>
                </a:cubicBezTo>
                <a:cubicBezTo>
                  <a:pt x="470" y="0"/>
                  <a:pt x="396" y="41"/>
                  <a:pt x="363" y="107"/>
                </a:cubicBezTo>
                <a:cubicBezTo>
                  <a:pt x="41" y="669"/>
                  <a:pt x="41" y="669"/>
                  <a:pt x="41" y="669"/>
                </a:cubicBezTo>
                <a:cubicBezTo>
                  <a:pt x="0" y="735"/>
                  <a:pt x="0" y="809"/>
                  <a:pt x="41" y="875"/>
                </a:cubicBezTo>
                <a:cubicBezTo>
                  <a:pt x="363" y="1436"/>
                  <a:pt x="363" y="1436"/>
                  <a:pt x="363" y="1436"/>
                </a:cubicBezTo>
                <a:cubicBezTo>
                  <a:pt x="396" y="1502"/>
                  <a:pt x="470" y="1544"/>
                  <a:pt x="545" y="1544"/>
                </a:cubicBezTo>
                <a:cubicBezTo>
                  <a:pt x="1189" y="1544"/>
                  <a:pt x="1189" y="1544"/>
                  <a:pt x="1189" y="1544"/>
                </a:cubicBezTo>
                <a:cubicBezTo>
                  <a:pt x="1271" y="1544"/>
                  <a:pt x="1337" y="1502"/>
                  <a:pt x="1378" y="1436"/>
                </a:cubicBezTo>
                <a:cubicBezTo>
                  <a:pt x="1700" y="875"/>
                  <a:pt x="1700" y="875"/>
                  <a:pt x="1700" y="875"/>
                </a:cubicBezTo>
                <a:cubicBezTo>
                  <a:pt x="1733" y="809"/>
                  <a:pt x="1733" y="735"/>
                  <a:pt x="1700" y="669"/>
                </a:cubicBezTo>
                <a:cubicBezTo>
                  <a:pt x="1378" y="107"/>
                  <a:pt x="1378" y="107"/>
                  <a:pt x="1378" y="107"/>
                </a:cubicBezTo>
                <a:cubicBezTo>
                  <a:pt x="1337" y="41"/>
                  <a:pt x="1271" y="0"/>
                  <a:pt x="1189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10"/>
          <p:cNvSpPr>
            <a:spLocks noChangeArrowheads="1"/>
          </p:cNvSpPr>
          <p:nvPr/>
        </p:nvSpPr>
        <p:spPr bwMode="auto">
          <a:xfrm>
            <a:off x="18179465" y="6002195"/>
            <a:ext cx="3858217" cy="3461048"/>
          </a:xfrm>
          <a:custGeom>
            <a:avLst/>
            <a:gdLst>
              <a:gd name="T0" fmla="*/ 2386 w 3600"/>
              <a:gd name="T1" fmla="*/ 0 h 3227"/>
              <a:gd name="T2" fmla="*/ 2386 w 3600"/>
              <a:gd name="T3" fmla="*/ 0 h 3227"/>
              <a:gd name="T4" fmla="*/ 1214 w 3600"/>
              <a:gd name="T5" fmla="*/ 0 h 3227"/>
              <a:gd name="T6" fmla="*/ 693 w 3600"/>
              <a:gd name="T7" fmla="*/ 297 h 3227"/>
              <a:gd name="T8" fmla="*/ 107 w 3600"/>
              <a:gd name="T9" fmla="*/ 1311 h 3227"/>
              <a:gd name="T10" fmla="*/ 107 w 3600"/>
              <a:gd name="T11" fmla="*/ 1914 h 3227"/>
              <a:gd name="T12" fmla="*/ 693 w 3600"/>
              <a:gd name="T13" fmla="*/ 2929 h 3227"/>
              <a:gd name="T14" fmla="*/ 1214 w 3600"/>
              <a:gd name="T15" fmla="*/ 3226 h 3227"/>
              <a:gd name="T16" fmla="*/ 2386 w 3600"/>
              <a:gd name="T17" fmla="*/ 3226 h 3227"/>
              <a:gd name="T18" fmla="*/ 2906 w 3600"/>
              <a:gd name="T19" fmla="*/ 2929 h 3227"/>
              <a:gd name="T20" fmla="*/ 3492 w 3600"/>
              <a:gd name="T21" fmla="*/ 1914 h 3227"/>
              <a:gd name="T22" fmla="*/ 3492 w 3600"/>
              <a:gd name="T23" fmla="*/ 1311 h 3227"/>
              <a:gd name="T24" fmla="*/ 2906 w 3600"/>
              <a:gd name="T25" fmla="*/ 297 h 3227"/>
              <a:gd name="T26" fmla="*/ 2386 w 3600"/>
              <a:gd name="T27" fmla="*/ 0 h 3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00" h="3227">
                <a:moveTo>
                  <a:pt x="2386" y="0"/>
                </a:moveTo>
                <a:lnTo>
                  <a:pt x="2386" y="0"/>
                </a:lnTo>
                <a:cubicBezTo>
                  <a:pt x="1214" y="0"/>
                  <a:pt x="1214" y="0"/>
                  <a:pt x="1214" y="0"/>
                </a:cubicBezTo>
                <a:cubicBezTo>
                  <a:pt x="999" y="0"/>
                  <a:pt x="801" y="115"/>
                  <a:pt x="693" y="297"/>
                </a:cubicBezTo>
                <a:cubicBezTo>
                  <a:pt x="107" y="1311"/>
                  <a:pt x="107" y="1311"/>
                  <a:pt x="107" y="1311"/>
                </a:cubicBezTo>
                <a:cubicBezTo>
                  <a:pt x="0" y="1501"/>
                  <a:pt x="0" y="1724"/>
                  <a:pt x="107" y="1914"/>
                </a:cubicBezTo>
                <a:cubicBezTo>
                  <a:pt x="693" y="2929"/>
                  <a:pt x="693" y="2929"/>
                  <a:pt x="693" y="2929"/>
                </a:cubicBezTo>
                <a:cubicBezTo>
                  <a:pt x="801" y="3111"/>
                  <a:pt x="999" y="3226"/>
                  <a:pt x="1214" y="3226"/>
                </a:cubicBezTo>
                <a:cubicBezTo>
                  <a:pt x="2386" y="3226"/>
                  <a:pt x="2386" y="3226"/>
                  <a:pt x="2386" y="3226"/>
                </a:cubicBezTo>
                <a:cubicBezTo>
                  <a:pt x="2601" y="3226"/>
                  <a:pt x="2799" y="3111"/>
                  <a:pt x="2906" y="2929"/>
                </a:cubicBezTo>
                <a:cubicBezTo>
                  <a:pt x="3492" y="1914"/>
                  <a:pt x="3492" y="1914"/>
                  <a:pt x="3492" y="1914"/>
                </a:cubicBezTo>
                <a:cubicBezTo>
                  <a:pt x="3599" y="1724"/>
                  <a:pt x="3599" y="1501"/>
                  <a:pt x="3492" y="1311"/>
                </a:cubicBezTo>
                <a:cubicBezTo>
                  <a:pt x="2906" y="297"/>
                  <a:pt x="2906" y="297"/>
                  <a:pt x="2906" y="297"/>
                </a:cubicBezTo>
                <a:cubicBezTo>
                  <a:pt x="2799" y="115"/>
                  <a:pt x="2601" y="0"/>
                  <a:pt x="2386" y="0"/>
                </a:cubicBez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11"/>
          <p:cNvSpPr>
            <a:spLocks noChangeArrowheads="1"/>
          </p:cNvSpPr>
          <p:nvPr/>
        </p:nvSpPr>
        <p:spPr bwMode="auto">
          <a:xfrm>
            <a:off x="20827261" y="5860349"/>
            <a:ext cx="1867640" cy="1664329"/>
          </a:xfrm>
          <a:custGeom>
            <a:avLst/>
            <a:gdLst>
              <a:gd name="T0" fmla="*/ 1197 w 1743"/>
              <a:gd name="T1" fmla="*/ 0 h 1552"/>
              <a:gd name="T2" fmla="*/ 1197 w 1743"/>
              <a:gd name="T3" fmla="*/ 0 h 1552"/>
              <a:gd name="T4" fmla="*/ 545 w 1743"/>
              <a:gd name="T5" fmla="*/ 0 h 1552"/>
              <a:gd name="T6" fmla="*/ 364 w 1743"/>
              <a:gd name="T7" fmla="*/ 107 h 1552"/>
              <a:gd name="T8" fmla="*/ 42 w 1743"/>
              <a:gd name="T9" fmla="*/ 668 h 1552"/>
              <a:gd name="T10" fmla="*/ 42 w 1743"/>
              <a:gd name="T11" fmla="*/ 883 h 1552"/>
              <a:gd name="T12" fmla="*/ 364 w 1743"/>
              <a:gd name="T13" fmla="*/ 1443 h 1552"/>
              <a:gd name="T14" fmla="*/ 545 w 1743"/>
              <a:gd name="T15" fmla="*/ 1551 h 1552"/>
              <a:gd name="T16" fmla="*/ 1197 w 1743"/>
              <a:gd name="T17" fmla="*/ 1551 h 1552"/>
              <a:gd name="T18" fmla="*/ 1379 w 1743"/>
              <a:gd name="T19" fmla="*/ 1443 h 1552"/>
              <a:gd name="T20" fmla="*/ 1701 w 1743"/>
              <a:gd name="T21" fmla="*/ 883 h 1552"/>
              <a:gd name="T22" fmla="*/ 1701 w 1743"/>
              <a:gd name="T23" fmla="*/ 668 h 1552"/>
              <a:gd name="T24" fmla="*/ 1379 w 1743"/>
              <a:gd name="T25" fmla="*/ 107 h 1552"/>
              <a:gd name="T26" fmla="*/ 1197 w 1743"/>
              <a:gd name="T27" fmla="*/ 0 h 1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43" h="1552">
                <a:moveTo>
                  <a:pt x="1197" y="0"/>
                </a:moveTo>
                <a:lnTo>
                  <a:pt x="1197" y="0"/>
                </a:lnTo>
                <a:cubicBezTo>
                  <a:pt x="545" y="0"/>
                  <a:pt x="545" y="0"/>
                  <a:pt x="545" y="0"/>
                </a:cubicBezTo>
                <a:cubicBezTo>
                  <a:pt x="471" y="0"/>
                  <a:pt x="405" y="41"/>
                  <a:pt x="364" y="107"/>
                </a:cubicBezTo>
                <a:cubicBezTo>
                  <a:pt x="42" y="668"/>
                  <a:pt x="42" y="668"/>
                  <a:pt x="42" y="668"/>
                </a:cubicBezTo>
                <a:cubicBezTo>
                  <a:pt x="0" y="734"/>
                  <a:pt x="0" y="817"/>
                  <a:pt x="42" y="883"/>
                </a:cubicBezTo>
                <a:cubicBezTo>
                  <a:pt x="364" y="1443"/>
                  <a:pt x="364" y="1443"/>
                  <a:pt x="364" y="1443"/>
                </a:cubicBezTo>
                <a:cubicBezTo>
                  <a:pt x="405" y="1509"/>
                  <a:pt x="471" y="1551"/>
                  <a:pt x="545" y="1551"/>
                </a:cubicBezTo>
                <a:cubicBezTo>
                  <a:pt x="1197" y="1551"/>
                  <a:pt x="1197" y="1551"/>
                  <a:pt x="1197" y="1551"/>
                </a:cubicBezTo>
                <a:cubicBezTo>
                  <a:pt x="1272" y="1551"/>
                  <a:pt x="1338" y="1509"/>
                  <a:pt x="1379" y="1443"/>
                </a:cubicBezTo>
                <a:cubicBezTo>
                  <a:pt x="1701" y="883"/>
                  <a:pt x="1701" y="883"/>
                  <a:pt x="1701" y="883"/>
                </a:cubicBezTo>
                <a:cubicBezTo>
                  <a:pt x="1742" y="817"/>
                  <a:pt x="1742" y="734"/>
                  <a:pt x="1701" y="668"/>
                </a:cubicBezTo>
                <a:cubicBezTo>
                  <a:pt x="1379" y="107"/>
                  <a:pt x="1379" y="107"/>
                  <a:pt x="1379" y="107"/>
                </a:cubicBezTo>
                <a:cubicBezTo>
                  <a:pt x="1338" y="41"/>
                  <a:pt x="1272" y="0"/>
                  <a:pt x="1197" y="0"/>
                </a:cubicBezTo>
              </a:path>
            </a:pathLst>
          </a:custGeom>
          <a:solidFill>
            <a:schemeClr val="accent1">
              <a:lumMod val="5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12"/>
          <p:cNvSpPr>
            <a:spLocks noChangeArrowheads="1"/>
          </p:cNvSpPr>
          <p:nvPr/>
        </p:nvSpPr>
        <p:spPr bwMode="auto">
          <a:xfrm>
            <a:off x="8330608" y="7132235"/>
            <a:ext cx="1569765" cy="1011836"/>
          </a:xfrm>
          <a:custGeom>
            <a:avLst/>
            <a:gdLst>
              <a:gd name="T0" fmla="*/ 1387 w 1462"/>
              <a:gd name="T1" fmla="*/ 941 h 942"/>
              <a:gd name="T2" fmla="*/ 1387 w 1462"/>
              <a:gd name="T3" fmla="*/ 941 h 942"/>
              <a:gd name="T4" fmla="*/ 74 w 1462"/>
              <a:gd name="T5" fmla="*/ 941 h 942"/>
              <a:gd name="T6" fmla="*/ 0 w 1462"/>
              <a:gd name="T7" fmla="*/ 867 h 942"/>
              <a:gd name="T8" fmla="*/ 0 w 1462"/>
              <a:gd name="T9" fmla="*/ 66 h 942"/>
              <a:gd name="T10" fmla="*/ 74 w 1462"/>
              <a:gd name="T11" fmla="*/ 0 h 942"/>
              <a:gd name="T12" fmla="*/ 1387 w 1462"/>
              <a:gd name="T13" fmla="*/ 0 h 942"/>
              <a:gd name="T14" fmla="*/ 1461 w 1462"/>
              <a:gd name="T15" fmla="*/ 66 h 942"/>
              <a:gd name="T16" fmla="*/ 1461 w 1462"/>
              <a:gd name="T17" fmla="*/ 867 h 942"/>
              <a:gd name="T18" fmla="*/ 1387 w 1462"/>
              <a:gd name="T19" fmla="*/ 941 h 942"/>
              <a:gd name="T20" fmla="*/ 91 w 1462"/>
              <a:gd name="T21" fmla="*/ 842 h 942"/>
              <a:gd name="T22" fmla="*/ 91 w 1462"/>
              <a:gd name="T23" fmla="*/ 842 h 942"/>
              <a:gd name="T24" fmla="*/ 1370 w 1462"/>
              <a:gd name="T25" fmla="*/ 842 h 942"/>
              <a:gd name="T26" fmla="*/ 1370 w 1462"/>
              <a:gd name="T27" fmla="*/ 91 h 942"/>
              <a:gd name="T28" fmla="*/ 91 w 1462"/>
              <a:gd name="T29" fmla="*/ 91 h 942"/>
              <a:gd name="T30" fmla="*/ 91 w 1462"/>
              <a:gd name="T31" fmla="*/ 842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62" h="942">
                <a:moveTo>
                  <a:pt x="1387" y="941"/>
                </a:moveTo>
                <a:lnTo>
                  <a:pt x="1387" y="941"/>
                </a:lnTo>
                <a:cubicBezTo>
                  <a:pt x="74" y="941"/>
                  <a:pt x="74" y="941"/>
                  <a:pt x="74" y="941"/>
                </a:cubicBezTo>
                <a:cubicBezTo>
                  <a:pt x="33" y="941"/>
                  <a:pt x="0" y="908"/>
                  <a:pt x="0" y="867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33"/>
                  <a:pt x="33" y="0"/>
                  <a:pt x="74" y="0"/>
                </a:cubicBezTo>
                <a:cubicBezTo>
                  <a:pt x="1387" y="0"/>
                  <a:pt x="1387" y="0"/>
                  <a:pt x="1387" y="0"/>
                </a:cubicBezTo>
                <a:cubicBezTo>
                  <a:pt x="1428" y="0"/>
                  <a:pt x="1461" y="33"/>
                  <a:pt x="1461" y="66"/>
                </a:cubicBezTo>
                <a:cubicBezTo>
                  <a:pt x="1461" y="867"/>
                  <a:pt x="1461" y="867"/>
                  <a:pt x="1461" y="867"/>
                </a:cubicBezTo>
                <a:cubicBezTo>
                  <a:pt x="1461" y="908"/>
                  <a:pt x="1428" y="941"/>
                  <a:pt x="1387" y="941"/>
                </a:cubicBezTo>
                <a:close/>
                <a:moveTo>
                  <a:pt x="91" y="842"/>
                </a:moveTo>
                <a:lnTo>
                  <a:pt x="91" y="842"/>
                </a:lnTo>
                <a:cubicBezTo>
                  <a:pt x="1370" y="842"/>
                  <a:pt x="1370" y="842"/>
                  <a:pt x="1370" y="842"/>
                </a:cubicBezTo>
                <a:cubicBezTo>
                  <a:pt x="1370" y="91"/>
                  <a:pt x="1370" y="91"/>
                  <a:pt x="1370" y="91"/>
                </a:cubicBezTo>
                <a:cubicBezTo>
                  <a:pt x="91" y="91"/>
                  <a:pt x="91" y="91"/>
                  <a:pt x="91" y="91"/>
                </a:cubicBezTo>
                <a:lnTo>
                  <a:pt x="91" y="8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13"/>
          <p:cNvSpPr>
            <a:spLocks noChangeArrowheads="1"/>
          </p:cNvSpPr>
          <p:nvPr/>
        </p:nvSpPr>
        <p:spPr bwMode="auto">
          <a:xfrm>
            <a:off x="8141480" y="8229179"/>
            <a:ext cx="1938565" cy="99294"/>
          </a:xfrm>
          <a:custGeom>
            <a:avLst/>
            <a:gdLst>
              <a:gd name="T0" fmla="*/ 1759 w 1809"/>
              <a:gd name="T1" fmla="*/ 91 h 92"/>
              <a:gd name="T2" fmla="*/ 1759 w 1809"/>
              <a:gd name="T3" fmla="*/ 91 h 92"/>
              <a:gd name="T4" fmla="*/ 50 w 1809"/>
              <a:gd name="T5" fmla="*/ 91 h 92"/>
              <a:gd name="T6" fmla="*/ 0 w 1809"/>
              <a:gd name="T7" fmla="*/ 41 h 92"/>
              <a:gd name="T8" fmla="*/ 50 w 1809"/>
              <a:gd name="T9" fmla="*/ 0 h 92"/>
              <a:gd name="T10" fmla="*/ 1759 w 1809"/>
              <a:gd name="T11" fmla="*/ 0 h 92"/>
              <a:gd name="T12" fmla="*/ 1808 w 1809"/>
              <a:gd name="T13" fmla="*/ 41 h 92"/>
              <a:gd name="T14" fmla="*/ 1759 w 1809"/>
              <a:gd name="T15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09" h="92">
                <a:moveTo>
                  <a:pt x="1759" y="91"/>
                </a:moveTo>
                <a:lnTo>
                  <a:pt x="1759" y="91"/>
                </a:lnTo>
                <a:cubicBezTo>
                  <a:pt x="50" y="91"/>
                  <a:pt x="50" y="91"/>
                  <a:pt x="50" y="91"/>
                </a:cubicBezTo>
                <a:cubicBezTo>
                  <a:pt x="25" y="91"/>
                  <a:pt x="0" y="74"/>
                  <a:pt x="0" y="41"/>
                </a:cubicBezTo>
                <a:cubicBezTo>
                  <a:pt x="0" y="16"/>
                  <a:pt x="25" y="0"/>
                  <a:pt x="50" y="0"/>
                </a:cubicBezTo>
                <a:cubicBezTo>
                  <a:pt x="1759" y="0"/>
                  <a:pt x="1759" y="0"/>
                  <a:pt x="1759" y="0"/>
                </a:cubicBezTo>
                <a:cubicBezTo>
                  <a:pt x="1784" y="0"/>
                  <a:pt x="1808" y="16"/>
                  <a:pt x="1808" y="41"/>
                </a:cubicBezTo>
                <a:cubicBezTo>
                  <a:pt x="1808" y="74"/>
                  <a:pt x="1784" y="91"/>
                  <a:pt x="1759" y="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14"/>
          <p:cNvSpPr>
            <a:spLocks noChangeArrowheads="1"/>
          </p:cNvSpPr>
          <p:nvPr/>
        </p:nvSpPr>
        <p:spPr bwMode="auto">
          <a:xfrm>
            <a:off x="14075381" y="7018758"/>
            <a:ext cx="1082758" cy="1427919"/>
          </a:xfrm>
          <a:custGeom>
            <a:avLst/>
            <a:gdLst>
              <a:gd name="T0" fmla="*/ 875 w 1008"/>
              <a:gd name="T1" fmla="*/ 1329 h 1330"/>
              <a:gd name="T2" fmla="*/ 875 w 1008"/>
              <a:gd name="T3" fmla="*/ 1329 h 1330"/>
              <a:gd name="T4" fmla="*/ 132 w 1008"/>
              <a:gd name="T5" fmla="*/ 1329 h 1330"/>
              <a:gd name="T6" fmla="*/ 0 w 1008"/>
              <a:gd name="T7" fmla="*/ 1189 h 1330"/>
              <a:gd name="T8" fmla="*/ 0 w 1008"/>
              <a:gd name="T9" fmla="*/ 140 h 1330"/>
              <a:gd name="T10" fmla="*/ 132 w 1008"/>
              <a:gd name="T11" fmla="*/ 0 h 1330"/>
              <a:gd name="T12" fmla="*/ 875 w 1008"/>
              <a:gd name="T13" fmla="*/ 0 h 1330"/>
              <a:gd name="T14" fmla="*/ 1007 w 1008"/>
              <a:gd name="T15" fmla="*/ 140 h 1330"/>
              <a:gd name="T16" fmla="*/ 1007 w 1008"/>
              <a:gd name="T17" fmla="*/ 1189 h 1330"/>
              <a:gd name="T18" fmla="*/ 875 w 1008"/>
              <a:gd name="T19" fmla="*/ 1329 h 1330"/>
              <a:gd name="T20" fmla="*/ 132 w 1008"/>
              <a:gd name="T21" fmla="*/ 91 h 1330"/>
              <a:gd name="T22" fmla="*/ 132 w 1008"/>
              <a:gd name="T23" fmla="*/ 91 h 1330"/>
              <a:gd name="T24" fmla="*/ 82 w 1008"/>
              <a:gd name="T25" fmla="*/ 140 h 1330"/>
              <a:gd name="T26" fmla="*/ 82 w 1008"/>
              <a:gd name="T27" fmla="*/ 1189 h 1330"/>
              <a:gd name="T28" fmla="*/ 132 w 1008"/>
              <a:gd name="T29" fmla="*/ 1238 h 1330"/>
              <a:gd name="T30" fmla="*/ 875 w 1008"/>
              <a:gd name="T31" fmla="*/ 1238 h 1330"/>
              <a:gd name="T32" fmla="*/ 916 w 1008"/>
              <a:gd name="T33" fmla="*/ 1189 h 1330"/>
              <a:gd name="T34" fmla="*/ 916 w 1008"/>
              <a:gd name="T35" fmla="*/ 140 h 1330"/>
              <a:gd name="T36" fmla="*/ 875 w 1008"/>
              <a:gd name="T37" fmla="*/ 91 h 1330"/>
              <a:gd name="T38" fmla="*/ 132 w 1008"/>
              <a:gd name="T39" fmla="*/ 91 h 1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08" h="1330">
                <a:moveTo>
                  <a:pt x="875" y="1329"/>
                </a:moveTo>
                <a:lnTo>
                  <a:pt x="875" y="1329"/>
                </a:lnTo>
                <a:cubicBezTo>
                  <a:pt x="132" y="1329"/>
                  <a:pt x="132" y="1329"/>
                  <a:pt x="132" y="1329"/>
                </a:cubicBezTo>
                <a:cubicBezTo>
                  <a:pt x="57" y="1329"/>
                  <a:pt x="0" y="1263"/>
                  <a:pt x="0" y="1189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58"/>
                  <a:pt x="57" y="0"/>
                  <a:pt x="132" y="0"/>
                </a:cubicBezTo>
                <a:cubicBezTo>
                  <a:pt x="875" y="0"/>
                  <a:pt x="875" y="0"/>
                  <a:pt x="875" y="0"/>
                </a:cubicBezTo>
                <a:cubicBezTo>
                  <a:pt x="949" y="0"/>
                  <a:pt x="1007" y="58"/>
                  <a:pt x="1007" y="140"/>
                </a:cubicBezTo>
                <a:cubicBezTo>
                  <a:pt x="1007" y="1189"/>
                  <a:pt x="1007" y="1189"/>
                  <a:pt x="1007" y="1189"/>
                </a:cubicBezTo>
                <a:cubicBezTo>
                  <a:pt x="1007" y="1263"/>
                  <a:pt x="949" y="1329"/>
                  <a:pt x="875" y="1329"/>
                </a:cubicBezTo>
                <a:close/>
                <a:moveTo>
                  <a:pt x="132" y="91"/>
                </a:moveTo>
                <a:lnTo>
                  <a:pt x="132" y="91"/>
                </a:lnTo>
                <a:cubicBezTo>
                  <a:pt x="107" y="91"/>
                  <a:pt x="82" y="107"/>
                  <a:pt x="82" y="140"/>
                </a:cubicBezTo>
                <a:cubicBezTo>
                  <a:pt x="82" y="1189"/>
                  <a:pt x="82" y="1189"/>
                  <a:pt x="82" y="1189"/>
                </a:cubicBezTo>
                <a:cubicBezTo>
                  <a:pt x="82" y="1222"/>
                  <a:pt x="107" y="1238"/>
                  <a:pt x="132" y="1238"/>
                </a:cubicBezTo>
                <a:cubicBezTo>
                  <a:pt x="875" y="1238"/>
                  <a:pt x="875" y="1238"/>
                  <a:pt x="875" y="1238"/>
                </a:cubicBezTo>
                <a:cubicBezTo>
                  <a:pt x="899" y="1238"/>
                  <a:pt x="916" y="1222"/>
                  <a:pt x="916" y="1189"/>
                </a:cubicBezTo>
                <a:cubicBezTo>
                  <a:pt x="916" y="140"/>
                  <a:pt x="916" y="140"/>
                  <a:pt x="916" y="140"/>
                </a:cubicBezTo>
                <a:cubicBezTo>
                  <a:pt x="916" y="107"/>
                  <a:pt x="899" y="91"/>
                  <a:pt x="875" y="91"/>
                </a:cubicBezTo>
                <a:lnTo>
                  <a:pt x="132" y="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15"/>
          <p:cNvSpPr>
            <a:spLocks noChangeArrowheads="1"/>
          </p:cNvSpPr>
          <p:nvPr/>
        </p:nvSpPr>
        <p:spPr bwMode="auto">
          <a:xfrm>
            <a:off x="14562385" y="8144071"/>
            <a:ext cx="108750" cy="118207"/>
          </a:xfrm>
          <a:custGeom>
            <a:avLst/>
            <a:gdLst>
              <a:gd name="T0" fmla="*/ 49 w 100"/>
              <a:gd name="T1" fmla="*/ 108 h 109"/>
              <a:gd name="T2" fmla="*/ 49 w 100"/>
              <a:gd name="T3" fmla="*/ 108 h 109"/>
              <a:gd name="T4" fmla="*/ 0 w 100"/>
              <a:gd name="T5" fmla="*/ 58 h 109"/>
              <a:gd name="T6" fmla="*/ 49 w 100"/>
              <a:gd name="T7" fmla="*/ 0 h 109"/>
              <a:gd name="T8" fmla="*/ 99 w 100"/>
              <a:gd name="T9" fmla="*/ 58 h 109"/>
              <a:gd name="T10" fmla="*/ 49 w 100"/>
              <a:gd name="T11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9">
                <a:moveTo>
                  <a:pt x="49" y="108"/>
                </a:moveTo>
                <a:lnTo>
                  <a:pt x="49" y="108"/>
                </a:lnTo>
                <a:cubicBezTo>
                  <a:pt x="16" y="108"/>
                  <a:pt x="0" y="83"/>
                  <a:pt x="0" y="58"/>
                </a:cubicBezTo>
                <a:cubicBezTo>
                  <a:pt x="0" y="25"/>
                  <a:pt x="16" y="0"/>
                  <a:pt x="49" y="0"/>
                </a:cubicBezTo>
                <a:cubicBezTo>
                  <a:pt x="74" y="0"/>
                  <a:pt x="99" y="25"/>
                  <a:pt x="99" y="58"/>
                </a:cubicBezTo>
                <a:cubicBezTo>
                  <a:pt x="99" y="83"/>
                  <a:pt x="74" y="108"/>
                  <a:pt x="49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16"/>
          <p:cNvSpPr>
            <a:spLocks noChangeArrowheads="1"/>
          </p:cNvSpPr>
          <p:nvPr/>
        </p:nvSpPr>
        <p:spPr bwMode="auto">
          <a:xfrm>
            <a:off x="14505646" y="7193703"/>
            <a:ext cx="212771" cy="47282"/>
          </a:xfrm>
          <a:custGeom>
            <a:avLst/>
            <a:gdLst>
              <a:gd name="T0" fmla="*/ 174 w 199"/>
              <a:gd name="T1" fmla="*/ 41 h 42"/>
              <a:gd name="T2" fmla="*/ 174 w 199"/>
              <a:gd name="T3" fmla="*/ 41 h 42"/>
              <a:gd name="T4" fmla="*/ 17 w 199"/>
              <a:gd name="T5" fmla="*/ 41 h 42"/>
              <a:gd name="T6" fmla="*/ 0 w 199"/>
              <a:gd name="T7" fmla="*/ 25 h 42"/>
              <a:gd name="T8" fmla="*/ 17 w 199"/>
              <a:gd name="T9" fmla="*/ 0 h 42"/>
              <a:gd name="T10" fmla="*/ 174 w 199"/>
              <a:gd name="T11" fmla="*/ 0 h 42"/>
              <a:gd name="T12" fmla="*/ 198 w 199"/>
              <a:gd name="T13" fmla="*/ 25 h 42"/>
              <a:gd name="T14" fmla="*/ 174 w 199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9" h="42">
                <a:moveTo>
                  <a:pt x="174" y="41"/>
                </a:moveTo>
                <a:lnTo>
                  <a:pt x="174" y="41"/>
                </a:lnTo>
                <a:cubicBezTo>
                  <a:pt x="17" y="41"/>
                  <a:pt x="17" y="41"/>
                  <a:pt x="17" y="41"/>
                </a:cubicBezTo>
                <a:cubicBezTo>
                  <a:pt x="8" y="41"/>
                  <a:pt x="0" y="33"/>
                  <a:pt x="0" y="25"/>
                </a:cubicBezTo>
                <a:cubicBezTo>
                  <a:pt x="0" y="8"/>
                  <a:pt x="8" y="0"/>
                  <a:pt x="17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190" y="0"/>
                  <a:pt x="198" y="8"/>
                  <a:pt x="198" y="25"/>
                </a:cubicBezTo>
                <a:cubicBezTo>
                  <a:pt x="198" y="33"/>
                  <a:pt x="190" y="41"/>
                  <a:pt x="174" y="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17"/>
          <p:cNvSpPr>
            <a:spLocks noChangeArrowheads="1"/>
          </p:cNvSpPr>
          <p:nvPr/>
        </p:nvSpPr>
        <p:spPr bwMode="auto">
          <a:xfrm>
            <a:off x="19333147" y="7132235"/>
            <a:ext cx="1569765" cy="1196238"/>
          </a:xfrm>
          <a:custGeom>
            <a:avLst/>
            <a:gdLst>
              <a:gd name="T0" fmla="*/ 1387 w 1462"/>
              <a:gd name="T1" fmla="*/ 0 h 1116"/>
              <a:gd name="T2" fmla="*/ 1387 w 1462"/>
              <a:gd name="T3" fmla="*/ 0 h 1116"/>
              <a:gd name="T4" fmla="*/ 66 w 1462"/>
              <a:gd name="T5" fmla="*/ 0 h 1116"/>
              <a:gd name="T6" fmla="*/ 0 w 1462"/>
              <a:gd name="T7" fmla="*/ 66 h 1116"/>
              <a:gd name="T8" fmla="*/ 0 w 1462"/>
              <a:gd name="T9" fmla="*/ 867 h 1116"/>
              <a:gd name="T10" fmla="*/ 66 w 1462"/>
              <a:gd name="T11" fmla="*/ 941 h 1116"/>
              <a:gd name="T12" fmla="*/ 677 w 1462"/>
              <a:gd name="T13" fmla="*/ 941 h 1116"/>
              <a:gd name="T14" fmla="*/ 677 w 1462"/>
              <a:gd name="T15" fmla="*/ 1024 h 1116"/>
              <a:gd name="T16" fmla="*/ 553 w 1462"/>
              <a:gd name="T17" fmla="*/ 1024 h 1116"/>
              <a:gd name="T18" fmla="*/ 504 w 1462"/>
              <a:gd name="T19" fmla="*/ 1065 h 1116"/>
              <a:gd name="T20" fmla="*/ 553 w 1462"/>
              <a:gd name="T21" fmla="*/ 1115 h 1116"/>
              <a:gd name="T22" fmla="*/ 908 w 1462"/>
              <a:gd name="T23" fmla="*/ 1115 h 1116"/>
              <a:gd name="T24" fmla="*/ 950 w 1462"/>
              <a:gd name="T25" fmla="*/ 1065 h 1116"/>
              <a:gd name="T26" fmla="*/ 908 w 1462"/>
              <a:gd name="T27" fmla="*/ 1024 h 1116"/>
              <a:gd name="T28" fmla="*/ 776 w 1462"/>
              <a:gd name="T29" fmla="*/ 1024 h 1116"/>
              <a:gd name="T30" fmla="*/ 776 w 1462"/>
              <a:gd name="T31" fmla="*/ 941 h 1116"/>
              <a:gd name="T32" fmla="*/ 1387 w 1462"/>
              <a:gd name="T33" fmla="*/ 941 h 1116"/>
              <a:gd name="T34" fmla="*/ 1461 w 1462"/>
              <a:gd name="T35" fmla="*/ 867 h 1116"/>
              <a:gd name="T36" fmla="*/ 1461 w 1462"/>
              <a:gd name="T37" fmla="*/ 66 h 1116"/>
              <a:gd name="T38" fmla="*/ 1387 w 1462"/>
              <a:gd name="T39" fmla="*/ 0 h 1116"/>
              <a:gd name="T40" fmla="*/ 91 w 1462"/>
              <a:gd name="T41" fmla="*/ 91 h 1116"/>
              <a:gd name="T42" fmla="*/ 91 w 1462"/>
              <a:gd name="T43" fmla="*/ 91 h 1116"/>
              <a:gd name="T44" fmla="*/ 1362 w 1462"/>
              <a:gd name="T45" fmla="*/ 91 h 1116"/>
              <a:gd name="T46" fmla="*/ 1362 w 1462"/>
              <a:gd name="T47" fmla="*/ 661 h 1116"/>
              <a:gd name="T48" fmla="*/ 91 w 1462"/>
              <a:gd name="T49" fmla="*/ 661 h 1116"/>
              <a:gd name="T50" fmla="*/ 91 w 1462"/>
              <a:gd name="T51" fmla="*/ 91 h 1116"/>
              <a:gd name="T52" fmla="*/ 91 w 1462"/>
              <a:gd name="T53" fmla="*/ 842 h 1116"/>
              <a:gd name="T54" fmla="*/ 91 w 1462"/>
              <a:gd name="T55" fmla="*/ 842 h 1116"/>
              <a:gd name="T56" fmla="*/ 91 w 1462"/>
              <a:gd name="T57" fmla="*/ 752 h 1116"/>
              <a:gd name="T58" fmla="*/ 1362 w 1462"/>
              <a:gd name="T59" fmla="*/ 752 h 1116"/>
              <a:gd name="T60" fmla="*/ 1362 w 1462"/>
              <a:gd name="T61" fmla="*/ 842 h 1116"/>
              <a:gd name="T62" fmla="*/ 91 w 1462"/>
              <a:gd name="T63" fmla="*/ 842 h 1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62" h="1116">
                <a:moveTo>
                  <a:pt x="1387" y="0"/>
                </a:moveTo>
                <a:lnTo>
                  <a:pt x="1387" y="0"/>
                </a:lnTo>
                <a:cubicBezTo>
                  <a:pt x="66" y="0"/>
                  <a:pt x="66" y="0"/>
                  <a:pt x="66" y="0"/>
                </a:cubicBezTo>
                <a:cubicBezTo>
                  <a:pt x="25" y="0"/>
                  <a:pt x="0" y="33"/>
                  <a:pt x="0" y="66"/>
                </a:cubicBezTo>
                <a:cubicBezTo>
                  <a:pt x="0" y="867"/>
                  <a:pt x="0" y="867"/>
                  <a:pt x="0" y="867"/>
                </a:cubicBezTo>
                <a:cubicBezTo>
                  <a:pt x="0" y="908"/>
                  <a:pt x="25" y="941"/>
                  <a:pt x="66" y="941"/>
                </a:cubicBezTo>
                <a:cubicBezTo>
                  <a:pt x="677" y="941"/>
                  <a:pt x="677" y="941"/>
                  <a:pt x="677" y="941"/>
                </a:cubicBezTo>
                <a:cubicBezTo>
                  <a:pt x="677" y="1024"/>
                  <a:pt x="677" y="1024"/>
                  <a:pt x="677" y="1024"/>
                </a:cubicBezTo>
                <a:cubicBezTo>
                  <a:pt x="553" y="1024"/>
                  <a:pt x="553" y="1024"/>
                  <a:pt x="553" y="1024"/>
                </a:cubicBezTo>
                <a:cubicBezTo>
                  <a:pt x="529" y="1024"/>
                  <a:pt x="504" y="1040"/>
                  <a:pt x="504" y="1065"/>
                </a:cubicBezTo>
                <a:cubicBezTo>
                  <a:pt x="504" y="1098"/>
                  <a:pt x="529" y="1115"/>
                  <a:pt x="553" y="1115"/>
                </a:cubicBezTo>
                <a:cubicBezTo>
                  <a:pt x="908" y="1115"/>
                  <a:pt x="908" y="1115"/>
                  <a:pt x="908" y="1115"/>
                </a:cubicBezTo>
                <a:cubicBezTo>
                  <a:pt x="933" y="1115"/>
                  <a:pt x="950" y="1098"/>
                  <a:pt x="950" y="1065"/>
                </a:cubicBezTo>
                <a:cubicBezTo>
                  <a:pt x="950" y="1040"/>
                  <a:pt x="933" y="1024"/>
                  <a:pt x="908" y="1024"/>
                </a:cubicBezTo>
                <a:cubicBezTo>
                  <a:pt x="776" y="1024"/>
                  <a:pt x="776" y="1024"/>
                  <a:pt x="776" y="1024"/>
                </a:cubicBezTo>
                <a:cubicBezTo>
                  <a:pt x="776" y="941"/>
                  <a:pt x="776" y="941"/>
                  <a:pt x="776" y="941"/>
                </a:cubicBezTo>
                <a:cubicBezTo>
                  <a:pt x="1387" y="941"/>
                  <a:pt x="1387" y="941"/>
                  <a:pt x="1387" y="941"/>
                </a:cubicBezTo>
                <a:cubicBezTo>
                  <a:pt x="1428" y="941"/>
                  <a:pt x="1461" y="908"/>
                  <a:pt x="1461" y="867"/>
                </a:cubicBezTo>
                <a:cubicBezTo>
                  <a:pt x="1461" y="66"/>
                  <a:pt x="1461" y="66"/>
                  <a:pt x="1461" y="66"/>
                </a:cubicBezTo>
                <a:cubicBezTo>
                  <a:pt x="1461" y="33"/>
                  <a:pt x="1428" y="0"/>
                  <a:pt x="1387" y="0"/>
                </a:cubicBezTo>
                <a:close/>
                <a:moveTo>
                  <a:pt x="91" y="91"/>
                </a:moveTo>
                <a:lnTo>
                  <a:pt x="91" y="91"/>
                </a:lnTo>
                <a:cubicBezTo>
                  <a:pt x="1362" y="91"/>
                  <a:pt x="1362" y="91"/>
                  <a:pt x="1362" y="91"/>
                </a:cubicBezTo>
                <a:cubicBezTo>
                  <a:pt x="1362" y="661"/>
                  <a:pt x="1362" y="661"/>
                  <a:pt x="1362" y="661"/>
                </a:cubicBezTo>
                <a:cubicBezTo>
                  <a:pt x="91" y="661"/>
                  <a:pt x="91" y="661"/>
                  <a:pt x="91" y="661"/>
                </a:cubicBezTo>
                <a:lnTo>
                  <a:pt x="91" y="91"/>
                </a:lnTo>
                <a:close/>
                <a:moveTo>
                  <a:pt x="91" y="842"/>
                </a:moveTo>
                <a:lnTo>
                  <a:pt x="91" y="842"/>
                </a:lnTo>
                <a:cubicBezTo>
                  <a:pt x="91" y="752"/>
                  <a:pt x="91" y="752"/>
                  <a:pt x="91" y="752"/>
                </a:cubicBezTo>
                <a:cubicBezTo>
                  <a:pt x="1362" y="752"/>
                  <a:pt x="1362" y="752"/>
                  <a:pt x="1362" y="752"/>
                </a:cubicBezTo>
                <a:cubicBezTo>
                  <a:pt x="1362" y="842"/>
                  <a:pt x="1362" y="842"/>
                  <a:pt x="1362" y="842"/>
                </a:cubicBezTo>
                <a:lnTo>
                  <a:pt x="91" y="8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CuadroTexto 393"/>
          <p:cNvSpPr txBox="1"/>
          <p:nvPr/>
        </p:nvSpPr>
        <p:spPr>
          <a:xfrm>
            <a:off x="9168607" y="1187429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395" name="CuadroTexto 394"/>
          <p:cNvSpPr txBox="1"/>
          <p:nvPr/>
        </p:nvSpPr>
        <p:spPr>
          <a:xfrm>
            <a:off x="2451398" y="2702854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96" name="CuadroTexto 395"/>
          <p:cNvSpPr txBox="1"/>
          <p:nvPr/>
        </p:nvSpPr>
        <p:spPr>
          <a:xfrm>
            <a:off x="2477258" y="1003862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97" name="Rectángulo 396"/>
          <p:cNvSpPr/>
          <p:nvPr/>
        </p:nvSpPr>
        <p:spPr>
          <a:xfrm>
            <a:off x="1851247" y="10653868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98" name="CuadroTexto 397"/>
          <p:cNvSpPr txBox="1"/>
          <p:nvPr/>
        </p:nvSpPr>
        <p:spPr>
          <a:xfrm>
            <a:off x="8029098" y="1003862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99" name="Rectángulo 398"/>
          <p:cNvSpPr/>
          <p:nvPr/>
        </p:nvSpPr>
        <p:spPr>
          <a:xfrm>
            <a:off x="7403087" y="10653868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0" name="CuadroTexto 399"/>
          <p:cNvSpPr txBox="1"/>
          <p:nvPr/>
        </p:nvSpPr>
        <p:spPr>
          <a:xfrm>
            <a:off x="13534820" y="1005284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01" name="Rectángulo 400"/>
          <p:cNvSpPr/>
          <p:nvPr/>
        </p:nvSpPr>
        <p:spPr>
          <a:xfrm>
            <a:off x="12908809" y="10668081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2" name="CuadroTexto 401"/>
          <p:cNvSpPr txBox="1"/>
          <p:nvPr/>
        </p:nvSpPr>
        <p:spPr>
          <a:xfrm>
            <a:off x="19074345" y="1003862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03" name="Rectángulo 402"/>
          <p:cNvSpPr/>
          <p:nvPr/>
        </p:nvSpPr>
        <p:spPr>
          <a:xfrm>
            <a:off x="18448334" y="10653868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4" name="CuadroTexto 403"/>
          <p:cNvSpPr txBox="1"/>
          <p:nvPr/>
        </p:nvSpPr>
        <p:spPr>
          <a:xfrm>
            <a:off x="4639174" y="8120303"/>
            <a:ext cx="136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50%</a:t>
            </a:r>
          </a:p>
        </p:txBody>
      </p:sp>
      <p:sp>
        <p:nvSpPr>
          <p:cNvPr id="405" name="CuadroTexto 404"/>
          <p:cNvSpPr txBox="1"/>
          <p:nvPr/>
        </p:nvSpPr>
        <p:spPr>
          <a:xfrm>
            <a:off x="10145105" y="6388260"/>
            <a:ext cx="136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</a:t>
            </a:r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%</a:t>
            </a:r>
          </a:p>
        </p:txBody>
      </p:sp>
      <p:sp>
        <p:nvSpPr>
          <p:cNvPr id="406" name="CuadroTexto 405"/>
          <p:cNvSpPr txBox="1"/>
          <p:nvPr/>
        </p:nvSpPr>
        <p:spPr>
          <a:xfrm>
            <a:off x="15612617" y="8125791"/>
            <a:ext cx="136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</a:t>
            </a:r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%</a:t>
            </a:r>
          </a:p>
        </p:txBody>
      </p:sp>
      <p:sp>
        <p:nvSpPr>
          <p:cNvPr id="424" name="CuadroTexto 423"/>
          <p:cNvSpPr txBox="1"/>
          <p:nvPr/>
        </p:nvSpPr>
        <p:spPr>
          <a:xfrm>
            <a:off x="21125625" y="6388260"/>
            <a:ext cx="136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</a:t>
            </a:r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3260159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Freeform 361"/>
          <p:cNvSpPr>
            <a:spLocks noChangeArrowheads="1"/>
          </p:cNvSpPr>
          <p:nvPr/>
        </p:nvSpPr>
        <p:spPr bwMode="auto">
          <a:xfrm>
            <a:off x="1942259" y="7928005"/>
            <a:ext cx="1166816" cy="1987151"/>
          </a:xfrm>
          <a:custGeom>
            <a:avLst/>
            <a:gdLst>
              <a:gd name="T0" fmla="*/ 0 w 1010"/>
              <a:gd name="T1" fmla="*/ 1387 h 1719"/>
              <a:gd name="T2" fmla="*/ 0 w 1010"/>
              <a:gd name="T3" fmla="*/ 1387 h 1719"/>
              <a:gd name="T4" fmla="*/ 1009 w 1010"/>
              <a:gd name="T5" fmla="*/ 1718 h 1719"/>
              <a:gd name="T6" fmla="*/ 1009 w 1010"/>
              <a:gd name="T7" fmla="*/ 0 h 1719"/>
              <a:gd name="T8" fmla="*/ 0 w 1010"/>
              <a:gd name="T9" fmla="*/ 1387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0" h="1719">
                <a:moveTo>
                  <a:pt x="0" y="1387"/>
                </a:moveTo>
                <a:lnTo>
                  <a:pt x="0" y="1387"/>
                </a:lnTo>
                <a:cubicBezTo>
                  <a:pt x="284" y="1592"/>
                  <a:pt x="638" y="1718"/>
                  <a:pt x="1009" y="1718"/>
                </a:cubicBezTo>
                <a:cubicBezTo>
                  <a:pt x="1009" y="0"/>
                  <a:pt x="1009" y="0"/>
                  <a:pt x="1009" y="0"/>
                </a:cubicBezTo>
                <a:lnTo>
                  <a:pt x="0" y="1387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Freeform 362"/>
          <p:cNvSpPr>
            <a:spLocks noChangeArrowheads="1"/>
          </p:cNvSpPr>
          <p:nvPr/>
        </p:nvSpPr>
        <p:spPr bwMode="auto">
          <a:xfrm>
            <a:off x="1223830" y="7928005"/>
            <a:ext cx="1885246" cy="1605008"/>
          </a:xfrm>
          <a:custGeom>
            <a:avLst/>
            <a:gdLst>
              <a:gd name="T0" fmla="*/ 0 w 1633"/>
              <a:gd name="T1" fmla="*/ 528 h 1388"/>
              <a:gd name="T2" fmla="*/ 0 w 1633"/>
              <a:gd name="T3" fmla="*/ 528 h 1388"/>
              <a:gd name="T4" fmla="*/ 623 w 1633"/>
              <a:gd name="T5" fmla="*/ 1387 h 1388"/>
              <a:gd name="T6" fmla="*/ 1632 w 1633"/>
              <a:gd name="T7" fmla="*/ 0 h 1388"/>
              <a:gd name="T8" fmla="*/ 0 w 1633"/>
              <a:gd name="T9" fmla="*/ 528 h 1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3" h="1388">
                <a:moveTo>
                  <a:pt x="0" y="528"/>
                </a:moveTo>
                <a:lnTo>
                  <a:pt x="0" y="528"/>
                </a:lnTo>
                <a:cubicBezTo>
                  <a:pt x="111" y="875"/>
                  <a:pt x="339" y="1175"/>
                  <a:pt x="623" y="1387"/>
                </a:cubicBezTo>
                <a:cubicBezTo>
                  <a:pt x="1632" y="0"/>
                  <a:pt x="1632" y="0"/>
                  <a:pt x="1632" y="0"/>
                </a:cubicBezTo>
                <a:lnTo>
                  <a:pt x="0" y="528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Freeform 363"/>
          <p:cNvSpPr>
            <a:spLocks noChangeArrowheads="1"/>
          </p:cNvSpPr>
          <p:nvPr/>
        </p:nvSpPr>
        <p:spPr bwMode="auto">
          <a:xfrm>
            <a:off x="1223830" y="6328094"/>
            <a:ext cx="1885246" cy="1605008"/>
          </a:xfrm>
          <a:custGeom>
            <a:avLst/>
            <a:gdLst>
              <a:gd name="T0" fmla="*/ 623 w 1633"/>
              <a:gd name="T1" fmla="*/ 0 h 1387"/>
              <a:gd name="T2" fmla="*/ 623 w 1633"/>
              <a:gd name="T3" fmla="*/ 0 h 1387"/>
              <a:gd name="T4" fmla="*/ 0 w 1633"/>
              <a:gd name="T5" fmla="*/ 850 h 1387"/>
              <a:gd name="T6" fmla="*/ 1632 w 1633"/>
              <a:gd name="T7" fmla="*/ 1386 h 1387"/>
              <a:gd name="T8" fmla="*/ 623 w 1633"/>
              <a:gd name="T9" fmla="*/ 0 h 1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3" h="1387">
                <a:moveTo>
                  <a:pt x="623" y="0"/>
                </a:moveTo>
                <a:lnTo>
                  <a:pt x="623" y="0"/>
                </a:lnTo>
                <a:cubicBezTo>
                  <a:pt x="339" y="205"/>
                  <a:pt x="111" y="504"/>
                  <a:pt x="0" y="850"/>
                </a:cubicBezTo>
                <a:cubicBezTo>
                  <a:pt x="1632" y="1386"/>
                  <a:pt x="1632" y="1386"/>
                  <a:pt x="1632" y="1386"/>
                </a:cubicBezTo>
                <a:lnTo>
                  <a:pt x="623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Freeform 364"/>
          <p:cNvSpPr>
            <a:spLocks noChangeArrowheads="1"/>
          </p:cNvSpPr>
          <p:nvPr/>
        </p:nvSpPr>
        <p:spPr bwMode="auto">
          <a:xfrm>
            <a:off x="3109075" y="7928005"/>
            <a:ext cx="1177003" cy="1987151"/>
          </a:xfrm>
          <a:custGeom>
            <a:avLst/>
            <a:gdLst>
              <a:gd name="T0" fmla="*/ 0 w 1017"/>
              <a:gd name="T1" fmla="*/ 1718 h 1719"/>
              <a:gd name="T2" fmla="*/ 0 w 1017"/>
              <a:gd name="T3" fmla="*/ 1718 h 1719"/>
              <a:gd name="T4" fmla="*/ 1016 w 1017"/>
              <a:gd name="T5" fmla="*/ 1387 h 1719"/>
              <a:gd name="T6" fmla="*/ 0 w 1017"/>
              <a:gd name="T7" fmla="*/ 0 h 1719"/>
              <a:gd name="T8" fmla="*/ 0 w 1017"/>
              <a:gd name="T9" fmla="*/ 1718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7" h="1719">
                <a:moveTo>
                  <a:pt x="0" y="1718"/>
                </a:moveTo>
                <a:lnTo>
                  <a:pt x="0" y="1718"/>
                </a:lnTo>
                <a:cubicBezTo>
                  <a:pt x="378" y="1718"/>
                  <a:pt x="732" y="1592"/>
                  <a:pt x="1016" y="1387"/>
                </a:cubicBezTo>
                <a:cubicBezTo>
                  <a:pt x="0" y="0"/>
                  <a:pt x="0" y="0"/>
                  <a:pt x="0" y="0"/>
                </a:cubicBezTo>
                <a:lnTo>
                  <a:pt x="0" y="1718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Freeform 365"/>
          <p:cNvSpPr>
            <a:spLocks noChangeArrowheads="1"/>
          </p:cNvSpPr>
          <p:nvPr/>
        </p:nvSpPr>
        <p:spPr bwMode="auto">
          <a:xfrm>
            <a:off x="1121924" y="7311480"/>
            <a:ext cx="1987151" cy="1233052"/>
          </a:xfrm>
          <a:custGeom>
            <a:avLst/>
            <a:gdLst>
              <a:gd name="T0" fmla="*/ 86 w 1719"/>
              <a:gd name="T1" fmla="*/ 0 h 1065"/>
              <a:gd name="T2" fmla="*/ 86 w 1719"/>
              <a:gd name="T3" fmla="*/ 0 h 1065"/>
              <a:gd name="T4" fmla="*/ 0 w 1719"/>
              <a:gd name="T5" fmla="*/ 536 h 1065"/>
              <a:gd name="T6" fmla="*/ 86 w 1719"/>
              <a:gd name="T7" fmla="*/ 1064 h 1065"/>
              <a:gd name="T8" fmla="*/ 1718 w 1719"/>
              <a:gd name="T9" fmla="*/ 536 h 1065"/>
              <a:gd name="T10" fmla="*/ 86 w 1719"/>
              <a:gd name="T11" fmla="*/ 0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065">
                <a:moveTo>
                  <a:pt x="86" y="0"/>
                </a:moveTo>
                <a:lnTo>
                  <a:pt x="86" y="0"/>
                </a:lnTo>
                <a:cubicBezTo>
                  <a:pt x="31" y="174"/>
                  <a:pt x="0" y="347"/>
                  <a:pt x="0" y="536"/>
                </a:cubicBezTo>
                <a:cubicBezTo>
                  <a:pt x="0" y="718"/>
                  <a:pt x="31" y="899"/>
                  <a:pt x="86" y="1064"/>
                </a:cubicBezTo>
                <a:cubicBezTo>
                  <a:pt x="1718" y="536"/>
                  <a:pt x="1718" y="536"/>
                  <a:pt x="1718" y="536"/>
                </a:cubicBezTo>
                <a:lnTo>
                  <a:pt x="86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9" name="Freeform 366"/>
          <p:cNvSpPr>
            <a:spLocks noChangeArrowheads="1"/>
          </p:cNvSpPr>
          <p:nvPr/>
        </p:nvSpPr>
        <p:spPr bwMode="auto">
          <a:xfrm>
            <a:off x="3109075" y="7311480"/>
            <a:ext cx="1987151" cy="1233052"/>
          </a:xfrm>
          <a:custGeom>
            <a:avLst/>
            <a:gdLst>
              <a:gd name="T0" fmla="*/ 1639 w 1718"/>
              <a:gd name="T1" fmla="*/ 1064 h 1065"/>
              <a:gd name="T2" fmla="*/ 1639 w 1718"/>
              <a:gd name="T3" fmla="*/ 1064 h 1065"/>
              <a:gd name="T4" fmla="*/ 1717 w 1718"/>
              <a:gd name="T5" fmla="*/ 536 h 1065"/>
              <a:gd name="T6" fmla="*/ 1639 w 1718"/>
              <a:gd name="T7" fmla="*/ 0 h 1065"/>
              <a:gd name="T8" fmla="*/ 0 w 1718"/>
              <a:gd name="T9" fmla="*/ 536 h 1065"/>
              <a:gd name="T10" fmla="*/ 1639 w 1718"/>
              <a:gd name="T11" fmla="*/ 106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8" h="1065">
                <a:moveTo>
                  <a:pt x="1639" y="1064"/>
                </a:moveTo>
                <a:lnTo>
                  <a:pt x="1639" y="1064"/>
                </a:lnTo>
                <a:cubicBezTo>
                  <a:pt x="1694" y="899"/>
                  <a:pt x="1717" y="718"/>
                  <a:pt x="1717" y="536"/>
                </a:cubicBezTo>
                <a:cubicBezTo>
                  <a:pt x="1717" y="347"/>
                  <a:pt x="1694" y="174"/>
                  <a:pt x="1639" y="0"/>
                </a:cubicBezTo>
                <a:cubicBezTo>
                  <a:pt x="0" y="536"/>
                  <a:pt x="0" y="536"/>
                  <a:pt x="0" y="536"/>
                </a:cubicBezTo>
                <a:lnTo>
                  <a:pt x="1639" y="10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Freeform 367"/>
          <p:cNvSpPr>
            <a:spLocks noChangeArrowheads="1"/>
          </p:cNvSpPr>
          <p:nvPr/>
        </p:nvSpPr>
        <p:spPr bwMode="auto">
          <a:xfrm>
            <a:off x="1942259" y="5945951"/>
            <a:ext cx="1166816" cy="1982054"/>
          </a:xfrm>
          <a:custGeom>
            <a:avLst/>
            <a:gdLst>
              <a:gd name="T0" fmla="*/ 1009 w 1010"/>
              <a:gd name="T1" fmla="*/ 1716 h 1717"/>
              <a:gd name="T2" fmla="*/ 1009 w 1010"/>
              <a:gd name="T3" fmla="*/ 1716 h 1717"/>
              <a:gd name="T4" fmla="*/ 1009 w 1010"/>
              <a:gd name="T5" fmla="*/ 0 h 1717"/>
              <a:gd name="T6" fmla="*/ 0 w 1010"/>
              <a:gd name="T7" fmla="*/ 330 h 1717"/>
              <a:gd name="T8" fmla="*/ 1009 w 1010"/>
              <a:gd name="T9" fmla="*/ 1716 h 1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0" h="1717">
                <a:moveTo>
                  <a:pt x="1009" y="1716"/>
                </a:moveTo>
                <a:lnTo>
                  <a:pt x="1009" y="1716"/>
                </a:lnTo>
                <a:cubicBezTo>
                  <a:pt x="1009" y="0"/>
                  <a:pt x="1009" y="0"/>
                  <a:pt x="1009" y="0"/>
                </a:cubicBezTo>
                <a:cubicBezTo>
                  <a:pt x="638" y="0"/>
                  <a:pt x="284" y="118"/>
                  <a:pt x="0" y="330"/>
                </a:cubicBezTo>
                <a:lnTo>
                  <a:pt x="1009" y="1716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Freeform 368"/>
          <p:cNvSpPr>
            <a:spLocks noChangeArrowheads="1"/>
          </p:cNvSpPr>
          <p:nvPr/>
        </p:nvSpPr>
        <p:spPr bwMode="auto">
          <a:xfrm>
            <a:off x="3109075" y="5945951"/>
            <a:ext cx="1177003" cy="1982054"/>
          </a:xfrm>
          <a:custGeom>
            <a:avLst/>
            <a:gdLst>
              <a:gd name="T0" fmla="*/ 1016 w 1017"/>
              <a:gd name="T1" fmla="*/ 330 h 1717"/>
              <a:gd name="T2" fmla="*/ 1016 w 1017"/>
              <a:gd name="T3" fmla="*/ 330 h 1717"/>
              <a:gd name="T4" fmla="*/ 0 w 1017"/>
              <a:gd name="T5" fmla="*/ 0 h 1717"/>
              <a:gd name="T6" fmla="*/ 0 w 1017"/>
              <a:gd name="T7" fmla="*/ 1716 h 1717"/>
              <a:gd name="T8" fmla="*/ 1016 w 1017"/>
              <a:gd name="T9" fmla="*/ 330 h 1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7" h="1717">
                <a:moveTo>
                  <a:pt x="1016" y="330"/>
                </a:moveTo>
                <a:lnTo>
                  <a:pt x="1016" y="330"/>
                </a:lnTo>
                <a:cubicBezTo>
                  <a:pt x="732" y="118"/>
                  <a:pt x="378" y="0"/>
                  <a:pt x="0" y="0"/>
                </a:cubicBezTo>
                <a:cubicBezTo>
                  <a:pt x="0" y="1716"/>
                  <a:pt x="0" y="1716"/>
                  <a:pt x="0" y="1716"/>
                </a:cubicBezTo>
                <a:lnTo>
                  <a:pt x="1016" y="33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" name="Freeform 369"/>
          <p:cNvSpPr>
            <a:spLocks noChangeArrowheads="1"/>
          </p:cNvSpPr>
          <p:nvPr/>
        </p:nvSpPr>
        <p:spPr bwMode="auto">
          <a:xfrm>
            <a:off x="3109075" y="7928005"/>
            <a:ext cx="1895436" cy="1605008"/>
          </a:xfrm>
          <a:custGeom>
            <a:avLst/>
            <a:gdLst>
              <a:gd name="T0" fmla="*/ 1016 w 1640"/>
              <a:gd name="T1" fmla="*/ 1387 h 1388"/>
              <a:gd name="T2" fmla="*/ 1016 w 1640"/>
              <a:gd name="T3" fmla="*/ 1387 h 1388"/>
              <a:gd name="T4" fmla="*/ 1639 w 1640"/>
              <a:gd name="T5" fmla="*/ 528 h 1388"/>
              <a:gd name="T6" fmla="*/ 0 w 1640"/>
              <a:gd name="T7" fmla="*/ 0 h 1388"/>
              <a:gd name="T8" fmla="*/ 1016 w 1640"/>
              <a:gd name="T9" fmla="*/ 1387 h 1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0" h="1388">
                <a:moveTo>
                  <a:pt x="1016" y="1387"/>
                </a:moveTo>
                <a:lnTo>
                  <a:pt x="1016" y="1387"/>
                </a:lnTo>
                <a:cubicBezTo>
                  <a:pt x="1300" y="1175"/>
                  <a:pt x="1520" y="875"/>
                  <a:pt x="1639" y="528"/>
                </a:cubicBezTo>
                <a:cubicBezTo>
                  <a:pt x="0" y="0"/>
                  <a:pt x="0" y="0"/>
                  <a:pt x="0" y="0"/>
                </a:cubicBezTo>
                <a:lnTo>
                  <a:pt x="1016" y="138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" name="Freeform 370"/>
          <p:cNvSpPr>
            <a:spLocks noChangeArrowheads="1"/>
          </p:cNvSpPr>
          <p:nvPr/>
        </p:nvSpPr>
        <p:spPr bwMode="auto">
          <a:xfrm>
            <a:off x="3109075" y="6328094"/>
            <a:ext cx="1895436" cy="1605008"/>
          </a:xfrm>
          <a:custGeom>
            <a:avLst/>
            <a:gdLst>
              <a:gd name="T0" fmla="*/ 1639 w 1640"/>
              <a:gd name="T1" fmla="*/ 850 h 1387"/>
              <a:gd name="T2" fmla="*/ 1639 w 1640"/>
              <a:gd name="T3" fmla="*/ 850 h 1387"/>
              <a:gd name="T4" fmla="*/ 1016 w 1640"/>
              <a:gd name="T5" fmla="*/ 0 h 1387"/>
              <a:gd name="T6" fmla="*/ 0 w 1640"/>
              <a:gd name="T7" fmla="*/ 1386 h 1387"/>
              <a:gd name="T8" fmla="*/ 1639 w 1640"/>
              <a:gd name="T9" fmla="*/ 850 h 1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0" h="1387">
                <a:moveTo>
                  <a:pt x="1639" y="850"/>
                </a:moveTo>
                <a:lnTo>
                  <a:pt x="1639" y="850"/>
                </a:lnTo>
                <a:cubicBezTo>
                  <a:pt x="1520" y="504"/>
                  <a:pt x="1300" y="205"/>
                  <a:pt x="1016" y="0"/>
                </a:cubicBezTo>
                <a:cubicBezTo>
                  <a:pt x="0" y="1386"/>
                  <a:pt x="0" y="1386"/>
                  <a:pt x="0" y="1386"/>
                </a:cubicBezTo>
                <a:lnTo>
                  <a:pt x="1639" y="8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4" name="Freeform 371"/>
          <p:cNvSpPr>
            <a:spLocks noChangeArrowheads="1"/>
          </p:cNvSpPr>
          <p:nvPr/>
        </p:nvSpPr>
        <p:spPr bwMode="auto">
          <a:xfrm>
            <a:off x="897733" y="5716663"/>
            <a:ext cx="4432875" cy="4422684"/>
          </a:xfrm>
          <a:custGeom>
            <a:avLst/>
            <a:gdLst>
              <a:gd name="T0" fmla="*/ 3743 w 3838"/>
              <a:gd name="T1" fmla="*/ 1322 h 3829"/>
              <a:gd name="T2" fmla="*/ 3743 w 3838"/>
              <a:gd name="T3" fmla="*/ 1322 h 3829"/>
              <a:gd name="T4" fmla="*/ 3042 w 3838"/>
              <a:gd name="T5" fmla="*/ 362 h 3829"/>
              <a:gd name="T6" fmla="*/ 1915 w 3838"/>
              <a:gd name="T7" fmla="*/ 0 h 3829"/>
              <a:gd name="T8" fmla="*/ 788 w 3838"/>
              <a:gd name="T9" fmla="*/ 362 h 3829"/>
              <a:gd name="T10" fmla="*/ 94 w 3838"/>
              <a:gd name="T11" fmla="*/ 1322 h 3829"/>
              <a:gd name="T12" fmla="*/ 0 w 3838"/>
              <a:gd name="T13" fmla="*/ 1913 h 3829"/>
              <a:gd name="T14" fmla="*/ 94 w 3838"/>
              <a:gd name="T15" fmla="*/ 2504 h 3829"/>
              <a:gd name="T16" fmla="*/ 788 w 3838"/>
              <a:gd name="T17" fmla="*/ 3466 h 3829"/>
              <a:gd name="T18" fmla="*/ 1915 w 3838"/>
              <a:gd name="T19" fmla="*/ 3828 h 3829"/>
              <a:gd name="T20" fmla="*/ 3042 w 3838"/>
              <a:gd name="T21" fmla="*/ 3466 h 3829"/>
              <a:gd name="T22" fmla="*/ 3743 w 3838"/>
              <a:gd name="T23" fmla="*/ 2504 h 3829"/>
              <a:gd name="T24" fmla="*/ 3837 w 3838"/>
              <a:gd name="T25" fmla="*/ 1913 h 3829"/>
              <a:gd name="T26" fmla="*/ 3743 w 3838"/>
              <a:gd name="T27" fmla="*/ 1322 h 3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838" h="3829">
                <a:moveTo>
                  <a:pt x="3743" y="1322"/>
                </a:moveTo>
                <a:lnTo>
                  <a:pt x="3743" y="1322"/>
                </a:lnTo>
                <a:cubicBezTo>
                  <a:pt x="3617" y="929"/>
                  <a:pt x="3365" y="599"/>
                  <a:pt x="3042" y="362"/>
                </a:cubicBezTo>
                <a:cubicBezTo>
                  <a:pt x="2726" y="134"/>
                  <a:pt x="2340" y="0"/>
                  <a:pt x="1915" y="0"/>
                </a:cubicBezTo>
                <a:cubicBezTo>
                  <a:pt x="1497" y="0"/>
                  <a:pt x="1111" y="134"/>
                  <a:pt x="788" y="362"/>
                </a:cubicBezTo>
                <a:cubicBezTo>
                  <a:pt x="465" y="599"/>
                  <a:pt x="220" y="929"/>
                  <a:pt x="94" y="1322"/>
                </a:cubicBezTo>
                <a:cubicBezTo>
                  <a:pt x="31" y="1504"/>
                  <a:pt x="0" y="1709"/>
                  <a:pt x="0" y="1913"/>
                </a:cubicBezTo>
                <a:cubicBezTo>
                  <a:pt x="0" y="2118"/>
                  <a:pt x="31" y="2315"/>
                  <a:pt x="94" y="2504"/>
                </a:cubicBezTo>
                <a:cubicBezTo>
                  <a:pt x="220" y="2890"/>
                  <a:pt x="465" y="3229"/>
                  <a:pt x="788" y="3466"/>
                </a:cubicBezTo>
                <a:cubicBezTo>
                  <a:pt x="1111" y="3694"/>
                  <a:pt x="1497" y="3828"/>
                  <a:pt x="1915" y="3828"/>
                </a:cubicBezTo>
                <a:cubicBezTo>
                  <a:pt x="2340" y="3828"/>
                  <a:pt x="2726" y="3694"/>
                  <a:pt x="3042" y="3466"/>
                </a:cubicBezTo>
                <a:cubicBezTo>
                  <a:pt x="3365" y="3229"/>
                  <a:pt x="3617" y="2890"/>
                  <a:pt x="3743" y="2504"/>
                </a:cubicBezTo>
                <a:cubicBezTo>
                  <a:pt x="3798" y="2315"/>
                  <a:pt x="3837" y="2118"/>
                  <a:pt x="3837" y="1913"/>
                </a:cubicBezTo>
                <a:cubicBezTo>
                  <a:pt x="3837" y="1709"/>
                  <a:pt x="3798" y="1504"/>
                  <a:pt x="3743" y="1322"/>
                </a:cubicBezTo>
              </a:path>
            </a:pathLst>
          </a:custGeom>
          <a:noFill/>
          <a:ln w="19800" cap="flat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" name="Freeform 372"/>
          <p:cNvSpPr>
            <a:spLocks noChangeArrowheads="1"/>
          </p:cNvSpPr>
          <p:nvPr/>
        </p:nvSpPr>
        <p:spPr bwMode="auto">
          <a:xfrm>
            <a:off x="6487230" y="7928005"/>
            <a:ext cx="1166816" cy="1987151"/>
          </a:xfrm>
          <a:custGeom>
            <a:avLst/>
            <a:gdLst>
              <a:gd name="T0" fmla="*/ 0 w 1010"/>
              <a:gd name="T1" fmla="*/ 1387 h 1719"/>
              <a:gd name="T2" fmla="*/ 0 w 1010"/>
              <a:gd name="T3" fmla="*/ 1387 h 1719"/>
              <a:gd name="T4" fmla="*/ 1009 w 1010"/>
              <a:gd name="T5" fmla="*/ 1718 h 1719"/>
              <a:gd name="T6" fmla="*/ 1009 w 1010"/>
              <a:gd name="T7" fmla="*/ 0 h 1719"/>
              <a:gd name="T8" fmla="*/ 0 w 1010"/>
              <a:gd name="T9" fmla="*/ 1387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0" h="1719">
                <a:moveTo>
                  <a:pt x="0" y="1387"/>
                </a:moveTo>
                <a:lnTo>
                  <a:pt x="0" y="1387"/>
                </a:lnTo>
                <a:cubicBezTo>
                  <a:pt x="284" y="1592"/>
                  <a:pt x="631" y="1718"/>
                  <a:pt x="1009" y="1718"/>
                </a:cubicBezTo>
                <a:cubicBezTo>
                  <a:pt x="1009" y="0"/>
                  <a:pt x="1009" y="0"/>
                  <a:pt x="1009" y="0"/>
                </a:cubicBezTo>
                <a:lnTo>
                  <a:pt x="0" y="1387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" name="Freeform 373"/>
          <p:cNvSpPr>
            <a:spLocks noChangeArrowheads="1"/>
          </p:cNvSpPr>
          <p:nvPr/>
        </p:nvSpPr>
        <p:spPr bwMode="auto">
          <a:xfrm>
            <a:off x="5758609" y="7928005"/>
            <a:ext cx="1895436" cy="1605008"/>
          </a:xfrm>
          <a:custGeom>
            <a:avLst/>
            <a:gdLst>
              <a:gd name="T0" fmla="*/ 0 w 1640"/>
              <a:gd name="T1" fmla="*/ 528 h 1388"/>
              <a:gd name="T2" fmla="*/ 0 w 1640"/>
              <a:gd name="T3" fmla="*/ 528 h 1388"/>
              <a:gd name="T4" fmla="*/ 630 w 1640"/>
              <a:gd name="T5" fmla="*/ 1387 h 1388"/>
              <a:gd name="T6" fmla="*/ 1639 w 1640"/>
              <a:gd name="T7" fmla="*/ 0 h 1388"/>
              <a:gd name="T8" fmla="*/ 0 w 1640"/>
              <a:gd name="T9" fmla="*/ 528 h 1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0" h="1388">
                <a:moveTo>
                  <a:pt x="0" y="528"/>
                </a:moveTo>
                <a:lnTo>
                  <a:pt x="0" y="528"/>
                </a:lnTo>
                <a:cubicBezTo>
                  <a:pt x="118" y="875"/>
                  <a:pt x="338" y="1175"/>
                  <a:pt x="630" y="1387"/>
                </a:cubicBezTo>
                <a:cubicBezTo>
                  <a:pt x="1639" y="0"/>
                  <a:pt x="1639" y="0"/>
                  <a:pt x="1639" y="0"/>
                </a:cubicBezTo>
                <a:lnTo>
                  <a:pt x="0" y="528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" name="Freeform 374"/>
          <p:cNvSpPr>
            <a:spLocks noChangeArrowheads="1"/>
          </p:cNvSpPr>
          <p:nvPr/>
        </p:nvSpPr>
        <p:spPr bwMode="auto">
          <a:xfrm>
            <a:off x="5758609" y="6328094"/>
            <a:ext cx="1895436" cy="1605008"/>
          </a:xfrm>
          <a:custGeom>
            <a:avLst/>
            <a:gdLst>
              <a:gd name="T0" fmla="*/ 630 w 1640"/>
              <a:gd name="T1" fmla="*/ 0 h 1387"/>
              <a:gd name="T2" fmla="*/ 630 w 1640"/>
              <a:gd name="T3" fmla="*/ 0 h 1387"/>
              <a:gd name="T4" fmla="*/ 0 w 1640"/>
              <a:gd name="T5" fmla="*/ 850 h 1387"/>
              <a:gd name="T6" fmla="*/ 1639 w 1640"/>
              <a:gd name="T7" fmla="*/ 1386 h 1387"/>
              <a:gd name="T8" fmla="*/ 630 w 1640"/>
              <a:gd name="T9" fmla="*/ 0 h 1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0" h="1387">
                <a:moveTo>
                  <a:pt x="630" y="0"/>
                </a:moveTo>
                <a:lnTo>
                  <a:pt x="630" y="0"/>
                </a:lnTo>
                <a:cubicBezTo>
                  <a:pt x="338" y="205"/>
                  <a:pt x="118" y="504"/>
                  <a:pt x="0" y="850"/>
                </a:cubicBezTo>
                <a:cubicBezTo>
                  <a:pt x="1639" y="1386"/>
                  <a:pt x="1639" y="1386"/>
                  <a:pt x="1639" y="1386"/>
                </a:cubicBezTo>
                <a:lnTo>
                  <a:pt x="630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8" name="Freeform 375"/>
          <p:cNvSpPr>
            <a:spLocks noChangeArrowheads="1"/>
          </p:cNvSpPr>
          <p:nvPr/>
        </p:nvSpPr>
        <p:spPr bwMode="auto">
          <a:xfrm>
            <a:off x="7648948" y="7928005"/>
            <a:ext cx="1166816" cy="1987151"/>
          </a:xfrm>
          <a:custGeom>
            <a:avLst/>
            <a:gdLst>
              <a:gd name="T0" fmla="*/ 0 w 1009"/>
              <a:gd name="T1" fmla="*/ 1718 h 1719"/>
              <a:gd name="T2" fmla="*/ 0 w 1009"/>
              <a:gd name="T3" fmla="*/ 1718 h 1719"/>
              <a:gd name="T4" fmla="*/ 1008 w 1009"/>
              <a:gd name="T5" fmla="*/ 1387 h 1719"/>
              <a:gd name="T6" fmla="*/ 0 w 1009"/>
              <a:gd name="T7" fmla="*/ 0 h 1719"/>
              <a:gd name="T8" fmla="*/ 0 w 1009"/>
              <a:gd name="T9" fmla="*/ 1718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9" h="1719">
                <a:moveTo>
                  <a:pt x="0" y="1718"/>
                </a:moveTo>
                <a:lnTo>
                  <a:pt x="0" y="1718"/>
                </a:lnTo>
                <a:cubicBezTo>
                  <a:pt x="378" y="1718"/>
                  <a:pt x="725" y="1592"/>
                  <a:pt x="1008" y="1387"/>
                </a:cubicBezTo>
                <a:cubicBezTo>
                  <a:pt x="0" y="0"/>
                  <a:pt x="0" y="0"/>
                  <a:pt x="0" y="0"/>
                </a:cubicBezTo>
                <a:lnTo>
                  <a:pt x="0" y="1718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" name="Freeform 376"/>
          <p:cNvSpPr>
            <a:spLocks noChangeArrowheads="1"/>
          </p:cNvSpPr>
          <p:nvPr/>
        </p:nvSpPr>
        <p:spPr bwMode="auto">
          <a:xfrm>
            <a:off x="5666895" y="7311480"/>
            <a:ext cx="1987151" cy="1233052"/>
          </a:xfrm>
          <a:custGeom>
            <a:avLst/>
            <a:gdLst>
              <a:gd name="T0" fmla="*/ 79 w 1719"/>
              <a:gd name="T1" fmla="*/ 0 h 1065"/>
              <a:gd name="T2" fmla="*/ 79 w 1719"/>
              <a:gd name="T3" fmla="*/ 0 h 1065"/>
              <a:gd name="T4" fmla="*/ 0 w 1719"/>
              <a:gd name="T5" fmla="*/ 536 h 1065"/>
              <a:gd name="T6" fmla="*/ 79 w 1719"/>
              <a:gd name="T7" fmla="*/ 1064 h 1065"/>
              <a:gd name="T8" fmla="*/ 1718 w 1719"/>
              <a:gd name="T9" fmla="*/ 536 h 1065"/>
              <a:gd name="T10" fmla="*/ 79 w 1719"/>
              <a:gd name="T11" fmla="*/ 0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065">
                <a:moveTo>
                  <a:pt x="79" y="0"/>
                </a:moveTo>
                <a:lnTo>
                  <a:pt x="79" y="0"/>
                </a:lnTo>
                <a:cubicBezTo>
                  <a:pt x="24" y="174"/>
                  <a:pt x="0" y="347"/>
                  <a:pt x="0" y="536"/>
                </a:cubicBezTo>
                <a:cubicBezTo>
                  <a:pt x="0" y="718"/>
                  <a:pt x="24" y="899"/>
                  <a:pt x="79" y="1064"/>
                </a:cubicBezTo>
                <a:cubicBezTo>
                  <a:pt x="1718" y="536"/>
                  <a:pt x="1718" y="536"/>
                  <a:pt x="1718" y="536"/>
                </a:cubicBezTo>
                <a:lnTo>
                  <a:pt x="79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" name="Freeform 377"/>
          <p:cNvSpPr>
            <a:spLocks noChangeArrowheads="1"/>
          </p:cNvSpPr>
          <p:nvPr/>
        </p:nvSpPr>
        <p:spPr bwMode="auto">
          <a:xfrm>
            <a:off x="7648948" y="7311480"/>
            <a:ext cx="1987151" cy="1233052"/>
          </a:xfrm>
          <a:custGeom>
            <a:avLst/>
            <a:gdLst>
              <a:gd name="T0" fmla="*/ 1631 w 1718"/>
              <a:gd name="T1" fmla="*/ 1064 h 1065"/>
              <a:gd name="T2" fmla="*/ 1631 w 1718"/>
              <a:gd name="T3" fmla="*/ 1064 h 1065"/>
              <a:gd name="T4" fmla="*/ 1717 w 1718"/>
              <a:gd name="T5" fmla="*/ 536 h 1065"/>
              <a:gd name="T6" fmla="*/ 1631 w 1718"/>
              <a:gd name="T7" fmla="*/ 0 h 1065"/>
              <a:gd name="T8" fmla="*/ 0 w 1718"/>
              <a:gd name="T9" fmla="*/ 536 h 1065"/>
              <a:gd name="T10" fmla="*/ 1631 w 1718"/>
              <a:gd name="T11" fmla="*/ 106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8" h="1065">
                <a:moveTo>
                  <a:pt x="1631" y="1064"/>
                </a:moveTo>
                <a:lnTo>
                  <a:pt x="1631" y="1064"/>
                </a:lnTo>
                <a:cubicBezTo>
                  <a:pt x="1686" y="899"/>
                  <a:pt x="1717" y="718"/>
                  <a:pt x="1717" y="536"/>
                </a:cubicBezTo>
                <a:cubicBezTo>
                  <a:pt x="1717" y="347"/>
                  <a:pt x="1686" y="174"/>
                  <a:pt x="1631" y="0"/>
                </a:cubicBezTo>
                <a:cubicBezTo>
                  <a:pt x="0" y="536"/>
                  <a:pt x="0" y="536"/>
                  <a:pt x="0" y="536"/>
                </a:cubicBezTo>
                <a:lnTo>
                  <a:pt x="1631" y="1064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" name="Freeform 378"/>
          <p:cNvSpPr>
            <a:spLocks noChangeArrowheads="1"/>
          </p:cNvSpPr>
          <p:nvPr/>
        </p:nvSpPr>
        <p:spPr bwMode="auto">
          <a:xfrm>
            <a:off x="6487230" y="5945951"/>
            <a:ext cx="1166816" cy="1982054"/>
          </a:xfrm>
          <a:custGeom>
            <a:avLst/>
            <a:gdLst>
              <a:gd name="T0" fmla="*/ 1009 w 1010"/>
              <a:gd name="T1" fmla="*/ 1716 h 1717"/>
              <a:gd name="T2" fmla="*/ 1009 w 1010"/>
              <a:gd name="T3" fmla="*/ 1716 h 1717"/>
              <a:gd name="T4" fmla="*/ 1009 w 1010"/>
              <a:gd name="T5" fmla="*/ 0 h 1717"/>
              <a:gd name="T6" fmla="*/ 0 w 1010"/>
              <a:gd name="T7" fmla="*/ 330 h 1717"/>
              <a:gd name="T8" fmla="*/ 1009 w 1010"/>
              <a:gd name="T9" fmla="*/ 1716 h 1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0" h="1717">
                <a:moveTo>
                  <a:pt x="1009" y="1716"/>
                </a:moveTo>
                <a:lnTo>
                  <a:pt x="1009" y="1716"/>
                </a:lnTo>
                <a:cubicBezTo>
                  <a:pt x="1009" y="0"/>
                  <a:pt x="1009" y="0"/>
                  <a:pt x="1009" y="0"/>
                </a:cubicBezTo>
                <a:cubicBezTo>
                  <a:pt x="631" y="0"/>
                  <a:pt x="284" y="118"/>
                  <a:pt x="0" y="330"/>
                </a:cubicBezTo>
                <a:lnTo>
                  <a:pt x="1009" y="1716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2" name="Freeform 379"/>
          <p:cNvSpPr>
            <a:spLocks noChangeArrowheads="1"/>
          </p:cNvSpPr>
          <p:nvPr/>
        </p:nvSpPr>
        <p:spPr bwMode="auto">
          <a:xfrm>
            <a:off x="7648948" y="5945951"/>
            <a:ext cx="1166816" cy="1982054"/>
          </a:xfrm>
          <a:custGeom>
            <a:avLst/>
            <a:gdLst>
              <a:gd name="T0" fmla="*/ 1008 w 1009"/>
              <a:gd name="T1" fmla="*/ 330 h 1717"/>
              <a:gd name="T2" fmla="*/ 1008 w 1009"/>
              <a:gd name="T3" fmla="*/ 330 h 1717"/>
              <a:gd name="T4" fmla="*/ 0 w 1009"/>
              <a:gd name="T5" fmla="*/ 0 h 1717"/>
              <a:gd name="T6" fmla="*/ 0 w 1009"/>
              <a:gd name="T7" fmla="*/ 1716 h 1717"/>
              <a:gd name="T8" fmla="*/ 1008 w 1009"/>
              <a:gd name="T9" fmla="*/ 330 h 1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9" h="1717">
                <a:moveTo>
                  <a:pt x="1008" y="330"/>
                </a:moveTo>
                <a:lnTo>
                  <a:pt x="1008" y="330"/>
                </a:lnTo>
                <a:cubicBezTo>
                  <a:pt x="725" y="118"/>
                  <a:pt x="378" y="0"/>
                  <a:pt x="0" y="0"/>
                </a:cubicBezTo>
                <a:cubicBezTo>
                  <a:pt x="0" y="1716"/>
                  <a:pt x="0" y="1716"/>
                  <a:pt x="0" y="1716"/>
                </a:cubicBezTo>
                <a:lnTo>
                  <a:pt x="1008" y="33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" name="Freeform 380"/>
          <p:cNvSpPr>
            <a:spLocks noChangeArrowheads="1"/>
          </p:cNvSpPr>
          <p:nvPr/>
        </p:nvSpPr>
        <p:spPr bwMode="auto">
          <a:xfrm>
            <a:off x="7648948" y="7928005"/>
            <a:ext cx="1885246" cy="1605008"/>
          </a:xfrm>
          <a:custGeom>
            <a:avLst/>
            <a:gdLst>
              <a:gd name="T0" fmla="*/ 1008 w 1632"/>
              <a:gd name="T1" fmla="*/ 1387 h 1388"/>
              <a:gd name="T2" fmla="*/ 1008 w 1632"/>
              <a:gd name="T3" fmla="*/ 1387 h 1388"/>
              <a:gd name="T4" fmla="*/ 1631 w 1632"/>
              <a:gd name="T5" fmla="*/ 528 h 1388"/>
              <a:gd name="T6" fmla="*/ 0 w 1632"/>
              <a:gd name="T7" fmla="*/ 0 h 1388"/>
              <a:gd name="T8" fmla="*/ 1008 w 1632"/>
              <a:gd name="T9" fmla="*/ 1387 h 1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2" h="1388">
                <a:moveTo>
                  <a:pt x="1008" y="1387"/>
                </a:moveTo>
                <a:lnTo>
                  <a:pt x="1008" y="1387"/>
                </a:lnTo>
                <a:cubicBezTo>
                  <a:pt x="1300" y="1175"/>
                  <a:pt x="1521" y="875"/>
                  <a:pt x="1631" y="528"/>
                </a:cubicBezTo>
                <a:cubicBezTo>
                  <a:pt x="0" y="0"/>
                  <a:pt x="0" y="0"/>
                  <a:pt x="0" y="0"/>
                </a:cubicBezTo>
                <a:lnTo>
                  <a:pt x="1008" y="1387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4" name="Freeform 381"/>
          <p:cNvSpPr>
            <a:spLocks noChangeArrowheads="1"/>
          </p:cNvSpPr>
          <p:nvPr/>
        </p:nvSpPr>
        <p:spPr bwMode="auto">
          <a:xfrm>
            <a:off x="7648948" y="6328094"/>
            <a:ext cx="1885246" cy="1605008"/>
          </a:xfrm>
          <a:custGeom>
            <a:avLst/>
            <a:gdLst>
              <a:gd name="T0" fmla="*/ 1631 w 1632"/>
              <a:gd name="T1" fmla="*/ 850 h 1387"/>
              <a:gd name="T2" fmla="*/ 1631 w 1632"/>
              <a:gd name="T3" fmla="*/ 850 h 1387"/>
              <a:gd name="T4" fmla="*/ 1008 w 1632"/>
              <a:gd name="T5" fmla="*/ 0 h 1387"/>
              <a:gd name="T6" fmla="*/ 0 w 1632"/>
              <a:gd name="T7" fmla="*/ 1386 h 1387"/>
              <a:gd name="T8" fmla="*/ 1631 w 1632"/>
              <a:gd name="T9" fmla="*/ 850 h 1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2" h="1387">
                <a:moveTo>
                  <a:pt x="1631" y="850"/>
                </a:moveTo>
                <a:lnTo>
                  <a:pt x="1631" y="850"/>
                </a:lnTo>
                <a:cubicBezTo>
                  <a:pt x="1521" y="504"/>
                  <a:pt x="1300" y="205"/>
                  <a:pt x="1008" y="0"/>
                </a:cubicBezTo>
                <a:cubicBezTo>
                  <a:pt x="0" y="1386"/>
                  <a:pt x="0" y="1386"/>
                  <a:pt x="0" y="1386"/>
                </a:cubicBezTo>
                <a:lnTo>
                  <a:pt x="1631" y="8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5" name="Freeform 382"/>
          <p:cNvSpPr>
            <a:spLocks noChangeArrowheads="1"/>
          </p:cNvSpPr>
          <p:nvPr/>
        </p:nvSpPr>
        <p:spPr bwMode="auto">
          <a:xfrm>
            <a:off x="5427416" y="5716663"/>
            <a:ext cx="4432875" cy="4422684"/>
          </a:xfrm>
          <a:custGeom>
            <a:avLst/>
            <a:gdLst>
              <a:gd name="T0" fmla="*/ 3743 w 3838"/>
              <a:gd name="T1" fmla="*/ 1322 h 3829"/>
              <a:gd name="T2" fmla="*/ 3743 w 3838"/>
              <a:gd name="T3" fmla="*/ 1322 h 3829"/>
              <a:gd name="T4" fmla="*/ 3049 w 3838"/>
              <a:gd name="T5" fmla="*/ 362 h 3829"/>
              <a:gd name="T6" fmla="*/ 1923 w 3838"/>
              <a:gd name="T7" fmla="*/ 0 h 3829"/>
              <a:gd name="T8" fmla="*/ 796 w 3838"/>
              <a:gd name="T9" fmla="*/ 362 h 3829"/>
              <a:gd name="T10" fmla="*/ 95 w 3838"/>
              <a:gd name="T11" fmla="*/ 1322 h 3829"/>
              <a:gd name="T12" fmla="*/ 0 w 3838"/>
              <a:gd name="T13" fmla="*/ 1913 h 3829"/>
              <a:gd name="T14" fmla="*/ 95 w 3838"/>
              <a:gd name="T15" fmla="*/ 2504 h 3829"/>
              <a:gd name="T16" fmla="*/ 796 w 3838"/>
              <a:gd name="T17" fmla="*/ 3466 h 3829"/>
              <a:gd name="T18" fmla="*/ 1923 w 3838"/>
              <a:gd name="T19" fmla="*/ 3828 h 3829"/>
              <a:gd name="T20" fmla="*/ 3049 w 3838"/>
              <a:gd name="T21" fmla="*/ 3466 h 3829"/>
              <a:gd name="T22" fmla="*/ 3743 w 3838"/>
              <a:gd name="T23" fmla="*/ 2504 h 3829"/>
              <a:gd name="T24" fmla="*/ 3837 w 3838"/>
              <a:gd name="T25" fmla="*/ 1913 h 3829"/>
              <a:gd name="T26" fmla="*/ 3743 w 3838"/>
              <a:gd name="T27" fmla="*/ 1322 h 3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838" h="3829">
                <a:moveTo>
                  <a:pt x="3743" y="1322"/>
                </a:moveTo>
                <a:lnTo>
                  <a:pt x="3743" y="1322"/>
                </a:lnTo>
                <a:cubicBezTo>
                  <a:pt x="3617" y="929"/>
                  <a:pt x="3373" y="599"/>
                  <a:pt x="3049" y="362"/>
                </a:cubicBezTo>
                <a:cubicBezTo>
                  <a:pt x="2734" y="134"/>
                  <a:pt x="2340" y="0"/>
                  <a:pt x="1923" y="0"/>
                </a:cubicBezTo>
                <a:cubicBezTo>
                  <a:pt x="1497" y="0"/>
                  <a:pt x="1111" y="134"/>
                  <a:pt x="796" y="362"/>
                </a:cubicBezTo>
                <a:cubicBezTo>
                  <a:pt x="473" y="599"/>
                  <a:pt x="221" y="929"/>
                  <a:pt x="95" y="1322"/>
                </a:cubicBezTo>
                <a:cubicBezTo>
                  <a:pt x="39" y="1504"/>
                  <a:pt x="0" y="1709"/>
                  <a:pt x="0" y="1913"/>
                </a:cubicBezTo>
                <a:cubicBezTo>
                  <a:pt x="0" y="2118"/>
                  <a:pt x="39" y="2315"/>
                  <a:pt x="95" y="2504"/>
                </a:cubicBezTo>
                <a:cubicBezTo>
                  <a:pt x="221" y="2890"/>
                  <a:pt x="473" y="3229"/>
                  <a:pt x="796" y="3466"/>
                </a:cubicBezTo>
                <a:cubicBezTo>
                  <a:pt x="1111" y="3694"/>
                  <a:pt x="1497" y="3828"/>
                  <a:pt x="1923" y="3828"/>
                </a:cubicBezTo>
                <a:cubicBezTo>
                  <a:pt x="2340" y="3828"/>
                  <a:pt x="2734" y="3694"/>
                  <a:pt x="3049" y="3466"/>
                </a:cubicBezTo>
                <a:cubicBezTo>
                  <a:pt x="3373" y="3229"/>
                  <a:pt x="3617" y="2890"/>
                  <a:pt x="3743" y="2504"/>
                </a:cubicBezTo>
                <a:cubicBezTo>
                  <a:pt x="3806" y="2315"/>
                  <a:pt x="3837" y="2118"/>
                  <a:pt x="3837" y="1913"/>
                </a:cubicBezTo>
                <a:cubicBezTo>
                  <a:pt x="3837" y="1709"/>
                  <a:pt x="3806" y="1504"/>
                  <a:pt x="3743" y="1322"/>
                </a:cubicBezTo>
              </a:path>
            </a:pathLst>
          </a:custGeom>
          <a:noFill/>
          <a:ln w="198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6" name="Freeform 383"/>
          <p:cNvSpPr>
            <a:spLocks noChangeArrowheads="1"/>
          </p:cNvSpPr>
          <p:nvPr/>
        </p:nvSpPr>
        <p:spPr bwMode="auto">
          <a:xfrm>
            <a:off x="11022009" y="7928005"/>
            <a:ext cx="1166816" cy="1987151"/>
          </a:xfrm>
          <a:custGeom>
            <a:avLst/>
            <a:gdLst>
              <a:gd name="T0" fmla="*/ 0 w 1010"/>
              <a:gd name="T1" fmla="*/ 1387 h 1719"/>
              <a:gd name="T2" fmla="*/ 0 w 1010"/>
              <a:gd name="T3" fmla="*/ 1387 h 1719"/>
              <a:gd name="T4" fmla="*/ 1009 w 1010"/>
              <a:gd name="T5" fmla="*/ 1718 h 1719"/>
              <a:gd name="T6" fmla="*/ 1009 w 1010"/>
              <a:gd name="T7" fmla="*/ 0 h 1719"/>
              <a:gd name="T8" fmla="*/ 0 w 1010"/>
              <a:gd name="T9" fmla="*/ 1387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0" h="1719">
                <a:moveTo>
                  <a:pt x="0" y="1387"/>
                </a:moveTo>
                <a:lnTo>
                  <a:pt x="0" y="1387"/>
                </a:lnTo>
                <a:cubicBezTo>
                  <a:pt x="284" y="1592"/>
                  <a:pt x="631" y="1718"/>
                  <a:pt x="1009" y="1718"/>
                </a:cubicBezTo>
                <a:cubicBezTo>
                  <a:pt x="1009" y="0"/>
                  <a:pt x="1009" y="0"/>
                  <a:pt x="1009" y="0"/>
                </a:cubicBezTo>
                <a:lnTo>
                  <a:pt x="0" y="1387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7" name="Freeform 384"/>
          <p:cNvSpPr>
            <a:spLocks noChangeArrowheads="1"/>
          </p:cNvSpPr>
          <p:nvPr/>
        </p:nvSpPr>
        <p:spPr bwMode="auto">
          <a:xfrm>
            <a:off x="10298483" y="7928005"/>
            <a:ext cx="1885246" cy="1605008"/>
          </a:xfrm>
          <a:custGeom>
            <a:avLst/>
            <a:gdLst>
              <a:gd name="T0" fmla="*/ 0 w 1632"/>
              <a:gd name="T1" fmla="*/ 528 h 1388"/>
              <a:gd name="T2" fmla="*/ 0 w 1632"/>
              <a:gd name="T3" fmla="*/ 528 h 1388"/>
              <a:gd name="T4" fmla="*/ 622 w 1632"/>
              <a:gd name="T5" fmla="*/ 1387 h 1388"/>
              <a:gd name="T6" fmla="*/ 1631 w 1632"/>
              <a:gd name="T7" fmla="*/ 0 h 1388"/>
              <a:gd name="T8" fmla="*/ 0 w 1632"/>
              <a:gd name="T9" fmla="*/ 528 h 1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2" h="1388">
                <a:moveTo>
                  <a:pt x="0" y="528"/>
                </a:moveTo>
                <a:lnTo>
                  <a:pt x="0" y="528"/>
                </a:lnTo>
                <a:cubicBezTo>
                  <a:pt x="110" y="875"/>
                  <a:pt x="331" y="1175"/>
                  <a:pt x="622" y="1387"/>
                </a:cubicBezTo>
                <a:cubicBezTo>
                  <a:pt x="1631" y="0"/>
                  <a:pt x="1631" y="0"/>
                  <a:pt x="1631" y="0"/>
                </a:cubicBezTo>
                <a:lnTo>
                  <a:pt x="0" y="528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Freeform 385"/>
          <p:cNvSpPr>
            <a:spLocks noChangeArrowheads="1"/>
          </p:cNvSpPr>
          <p:nvPr/>
        </p:nvSpPr>
        <p:spPr bwMode="auto">
          <a:xfrm>
            <a:off x="10298483" y="6328094"/>
            <a:ext cx="1885246" cy="1605008"/>
          </a:xfrm>
          <a:custGeom>
            <a:avLst/>
            <a:gdLst>
              <a:gd name="T0" fmla="*/ 622 w 1632"/>
              <a:gd name="T1" fmla="*/ 0 h 1387"/>
              <a:gd name="T2" fmla="*/ 622 w 1632"/>
              <a:gd name="T3" fmla="*/ 0 h 1387"/>
              <a:gd name="T4" fmla="*/ 0 w 1632"/>
              <a:gd name="T5" fmla="*/ 850 h 1387"/>
              <a:gd name="T6" fmla="*/ 1631 w 1632"/>
              <a:gd name="T7" fmla="*/ 1386 h 1387"/>
              <a:gd name="T8" fmla="*/ 622 w 1632"/>
              <a:gd name="T9" fmla="*/ 0 h 1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2" h="1387">
                <a:moveTo>
                  <a:pt x="622" y="0"/>
                </a:moveTo>
                <a:lnTo>
                  <a:pt x="622" y="0"/>
                </a:lnTo>
                <a:cubicBezTo>
                  <a:pt x="331" y="205"/>
                  <a:pt x="110" y="504"/>
                  <a:pt x="0" y="850"/>
                </a:cubicBezTo>
                <a:cubicBezTo>
                  <a:pt x="1630" y="1386"/>
                  <a:pt x="1631" y="1386"/>
                  <a:pt x="1631" y="1386"/>
                </a:cubicBezTo>
                <a:lnTo>
                  <a:pt x="622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Freeform 386"/>
          <p:cNvSpPr>
            <a:spLocks noChangeArrowheads="1"/>
          </p:cNvSpPr>
          <p:nvPr/>
        </p:nvSpPr>
        <p:spPr bwMode="auto">
          <a:xfrm>
            <a:off x="12183728" y="7928005"/>
            <a:ext cx="1166816" cy="1987151"/>
          </a:xfrm>
          <a:custGeom>
            <a:avLst/>
            <a:gdLst>
              <a:gd name="T0" fmla="*/ 0 w 1009"/>
              <a:gd name="T1" fmla="*/ 1718 h 1719"/>
              <a:gd name="T2" fmla="*/ 0 w 1009"/>
              <a:gd name="T3" fmla="*/ 1718 h 1719"/>
              <a:gd name="T4" fmla="*/ 1008 w 1009"/>
              <a:gd name="T5" fmla="*/ 1387 h 1719"/>
              <a:gd name="T6" fmla="*/ 0 w 1009"/>
              <a:gd name="T7" fmla="*/ 0 h 1719"/>
              <a:gd name="T8" fmla="*/ 0 w 1009"/>
              <a:gd name="T9" fmla="*/ 1718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9" h="1719">
                <a:moveTo>
                  <a:pt x="0" y="1718"/>
                </a:moveTo>
                <a:lnTo>
                  <a:pt x="0" y="1718"/>
                </a:lnTo>
                <a:cubicBezTo>
                  <a:pt x="377" y="1718"/>
                  <a:pt x="724" y="1592"/>
                  <a:pt x="1008" y="1387"/>
                </a:cubicBezTo>
                <a:cubicBezTo>
                  <a:pt x="0" y="0"/>
                  <a:pt x="0" y="0"/>
                  <a:pt x="0" y="0"/>
                </a:cubicBezTo>
                <a:lnTo>
                  <a:pt x="0" y="171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" name="Freeform 387"/>
          <p:cNvSpPr>
            <a:spLocks noChangeArrowheads="1"/>
          </p:cNvSpPr>
          <p:nvPr/>
        </p:nvSpPr>
        <p:spPr bwMode="auto">
          <a:xfrm>
            <a:off x="10201674" y="7311480"/>
            <a:ext cx="1987151" cy="1233052"/>
          </a:xfrm>
          <a:custGeom>
            <a:avLst/>
            <a:gdLst>
              <a:gd name="T0" fmla="*/ 87 w 1719"/>
              <a:gd name="T1" fmla="*/ 0 h 1065"/>
              <a:gd name="T2" fmla="*/ 87 w 1719"/>
              <a:gd name="T3" fmla="*/ 0 h 1065"/>
              <a:gd name="T4" fmla="*/ 0 w 1719"/>
              <a:gd name="T5" fmla="*/ 536 h 1065"/>
              <a:gd name="T6" fmla="*/ 87 w 1719"/>
              <a:gd name="T7" fmla="*/ 1064 h 1065"/>
              <a:gd name="T8" fmla="*/ 1718 w 1719"/>
              <a:gd name="T9" fmla="*/ 536 h 1065"/>
              <a:gd name="T10" fmla="*/ 87 w 1719"/>
              <a:gd name="T11" fmla="*/ 0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065">
                <a:moveTo>
                  <a:pt x="87" y="0"/>
                </a:moveTo>
                <a:lnTo>
                  <a:pt x="87" y="0"/>
                </a:lnTo>
                <a:cubicBezTo>
                  <a:pt x="32" y="174"/>
                  <a:pt x="0" y="347"/>
                  <a:pt x="0" y="536"/>
                </a:cubicBezTo>
                <a:cubicBezTo>
                  <a:pt x="0" y="718"/>
                  <a:pt x="32" y="899"/>
                  <a:pt x="87" y="1064"/>
                </a:cubicBezTo>
                <a:cubicBezTo>
                  <a:pt x="1717" y="536"/>
                  <a:pt x="1718" y="536"/>
                  <a:pt x="1718" y="536"/>
                </a:cubicBezTo>
                <a:lnTo>
                  <a:pt x="87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" name="Freeform 388"/>
          <p:cNvSpPr>
            <a:spLocks noChangeArrowheads="1"/>
          </p:cNvSpPr>
          <p:nvPr/>
        </p:nvSpPr>
        <p:spPr bwMode="auto">
          <a:xfrm>
            <a:off x="12183728" y="7311480"/>
            <a:ext cx="1987151" cy="1233052"/>
          </a:xfrm>
          <a:custGeom>
            <a:avLst/>
            <a:gdLst>
              <a:gd name="T0" fmla="*/ 1630 w 1718"/>
              <a:gd name="T1" fmla="*/ 1064 h 1065"/>
              <a:gd name="T2" fmla="*/ 1630 w 1718"/>
              <a:gd name="T3" fmla="*/ 1064 h 1065"/>
              <a:gd name="T4" fmla="*/ 1717 w 1718"/>
              <a:gd name="T5" fmla="*/ 536 h 1065"/>
              <a:gd name="T6" fmla="*/ 1630 w 1718"/>
              <a:gd name="T7" fmla="*/ 0 h 1065"/>
              <a:gd name="T8" fmla="*/ 0 w 1718"/>
              <a:gd name="T9" fmla="*/ 536 h 1065"/>
              <a:gd name="T10" fmla="*/ 1630 w 1718"/>
              <a:gd name="T11" fmla="*/ 106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8" h="1065">
                <a:moveTo>
                  <a:pt x="1630" y="1064"/>
                </a:moveTo>
                <a:lnTo>
                  <a:pt x="1630" y="1064"/>
                </a:lnTo>
                <a:cubicBezTo>
                  <a:pt x="1685" y="899"/>
                  <a:pt x="1717" y="718"/>
                  <a:pt x="1717" y="536"/>
                </a:cubicBezTo>
                <a:cubicBezTo>
                  <a:pt x="1717" y="347"/>
                  <a:pt x="1685" y="174"/>
                  <a:pt x="1630" y="0"/>
                </a:cubicBezTo>
                <a:cubicBezTo>
                  <a:pt x="0" y="536"/>
                  <a:pt x="0" y="536"/>
                  <a:pt x="0" y="536"/>
                </a:cubicBezTo>
                <a:lnTo>
                  <a:pt x="1630" y="10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2" name="Freeform 389"/>
          <p:cNvSpPr>
            <a:spLocks noChangeArrowheads="1"/>
          </p:cNvSpPr>
          <p:nvPr/>
        </p:nvSpPr>
        <p:spPr bwMode="auto">
          <a:xfrm>
            <a:off x="11022009" y="5945951"/>
            <a:ext cx="1166816" cy="1982054"/>
          </a:xfrm>
          <a:custGeom>
            <a:avLst/>
            <a:gdLst>
              <a:gd name="T0" fmla="*/ 1009 w 1010"/>
              <a:gd name="T1" fmla="*/ 1716 h 1717"/>
              <a:gd name="T2" fmla="*/ 1009 w 1010"/>
              <a:gd name="T3" fmla="*/ 1716 h 1717"/>
              <a:gd name="T4" fmla="*/ 1009 w 1010"/>
              <a:gd name="T5" fmla="*/ 0 h 1717"/>
              <a:gd name="T6" fmla="*/ 0 w 1010"/>
              <a:gd name="T7" fmla="*/ 330 h 1717"/>
              <a:gd name="T8" fmla="*/ 1009 w 1010"/>
              <a:gd name="T9" fmla="*/ 1716 h 1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0" h="1717">
                <a:moveTo>
                  <a:pt x="1009" y="1716"/>
                </a:moveTo>
                <a:lnTo>
                  <a:pt x="1009" y="1716"/>
                </a:lnTo>
                <a:cubicBezTo>
                  <a:pt x="1009" y="0"/>
                  <a:pt x="1009" y="0"/>
                  <a:pt x="1009" y="0"/>
                </a:cubicBezTo>
                <a:cubicBezTo>
                  <a:pt x="631" y="0"/>
                  <a:pt x="284" y="118"/>
                  <a:pt x="0" y="330"/>
                </a:cubicBezTo>
                <a:lnTo>
                  <a:pt x="1009" y="1716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3" name="Freeform 390"/>
          <p:cNvSpPr>
            <a:spLocks noChangeArrowheads="1"/>
          </p:cNvSpPr>
          <p:nvPr/>
        </p:nvSpPr>
        <p:spPr bwMode="auto">
          <a:xfrm>
            <a:off x="12183728" y="5945951"/>
            <a:ext cx="1166816" cy="1982054"/>
          </a:xfrm>
          <a:custGeom>
            <a:avLst/>
            <a:gdLst>
              <a:gd name="T0" fmla="*/ 1008 w 1009"/>
              <a:gd name="T1" fmla="*/ 330 h 1717"/>
              <a:gd name="T2" fmla="*/ 1008 w 1009"/>
              <a:gd name="T3" fmla="*/ 330 h 1717"/>
              <a:gd name="T4" fmla="*/ 0 w 1009"/>
              <a:gd name="T5" fmla="*/ 0 h 1717"/>
              <a:gd name="T6" fmla="*/ 0 w 1009"/>
              <a:gd name="T7" fmla="*/ 1716 h 1717"/>
              <a:gd name="T8" fmla="*/ 1008 w 1009"/>
              <a:gd name="T9" fmla="*/ 330 h 1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9" h="1717">
                <a:moveTo>
                  <a:pt x="1008" y="330"/>
                </a:moveTo>
                <a:lnTo>
                  <a:pt x="1008" y="330"/>
                </a:lnTo>
                <a:cubicBezTo>
                  <a:pt x="724" y="118"/>
                  <a:pt x="377" y="0"/>
                  <a:pt x="0" y="0"/>
                </a:cubicBezTo>
                <a:cubicBezTo>
                  <a:pt x="0" y="1716"/>
                  <a:pt x="0" y="1716"/>
                  <a:pt x="0" y="1716"/>
                </a:cubicBezTo>
                <a:lnTo>
                  <a:pt x="1008" y="33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4" name="Freeform 391"/>
          <p:cNvSpPr>
            <a:spLocks noChangeArrowheads="1"/>
          </p:cNvSpPr>
          <p:nvPr/>
        </p:nvSpPr>
        <p:spPr bwMode="auto">
          <a:xfrm>
            <a:off x="12183728" y="7928005"/>
            <a:ext cx="1885246" cy="1605008"/>
          </a:xfrm>
          <a:custGeom>
            <a:avLst/>
            <a:gdLst>
              <a:gd name="T0" fmla="*/ 1008 w 1631"/>
              <a:gd name="T1" fmla="*/ 1387 h 1388"/>
              <a:gd name="T2" fmla="*/ 1008 w 1631"/>
              <a:gd name="T3" fmla="*/ 1387 h 1388"/>
              <a:gd name="T4" fmla="*/ 1630 w 1631"/>
              <a:gd name="T5" fmla="*/ 528 h 1388"/>
              <a:gd name="T6" fmla="*/ 0 w 1631"/>
              <a:gd name="T7" fmla="*/ 0 h 1388"/>
              <a:gd name="T8" fmla="*/ 1008 w 1631"/>
              <a:gd name="T9" fmla="*/ 1387 h 1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1" h="1388">
                <a:moveTo>
                  <a:pt x="1008" y="1387"/>
                </a:moveTo>
                <a:lnTo>
                  <a:pt x="1008" y="1387"/>
                </a:lnTo>
                <a:cubicBezTo>
                  <a:pt x="1299" y="1175"/>
                  <a:pt x="1520" y="875"/>
                  <a:pt x="1630" y="528"/>
                </a:cubicBezTo>
                <a:cubicBezTo>
                  <a:pt x="0" y="0"/>
                  <a:pt x="0" y="0"/>
                  <a:pt x="0" y="0"/>
                </a:cubicBezTo>
                <a:lnTo>
                  <a:pt x="1008" y="138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5" name="Freeform 392"/>
          <p:cNvSpPr>
            <a:spLocks noChangeArrowheads="1"/>
          </p:cNvSpPr>
          <p:nvPr/>
        </p:nvSpPr>
        <p:spPr bwMode="auto">
          <a:xfrm>
            <a:off x="12183728" y="6328094"/>
            <a:ext cx="1885246" cy="1605008"/>
          </a:xfrm>
          <a:custGeom>
            <a:avLst/>
            <a:gdLst>
              <a:gd name="T0" fmla="*/ 1630 w 1631"/>
              <a:gd name="T1" fmla="*/ 850 h 1387"/>
              <a:gd name="T2" fmla="*/ 1630 w 1631"/>
              <a:gd name="T3" fmla="*/ 850 h 1387"/>
              <a:gd name="T4" fmla="*/ 1008 w 1631"/>
              <a:gd name="T5" fmla="*/ 0 h 1387"/>
              <a:gd name="T6" fmla="*/ 0 w 1631"/>
              <a:gd name="T7" fmla="*/ 1386 h 1387"/>
              <a:gd name="T8" fmla="*/ 1630 w 1631"/>
              <a:gd name="T9" fmla="*/ 850 h 1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1" h="1387">
                <a:moveTo>
                  <a:pt x="1630" y="850"/>
                </a:moveTo>
                <a:lnTo>
                  <a:pt x="1630" y="850"/>
                </a:lnTo>
                <a:cubicBezTo>
                  <a:pt x="1520" y="504"/>
                  <a:pt x="1299" y="205"/>
                  <a:pt x="1008" y="0"/>
                </a:cubicBezTo>
                <a:cubicBezTo>
                  <a:pt x="0" y="1386"/>
                  <a:pt x="0" y="1386"/>
                  <a:pt x="0" y="1386"/>
                </a:cubicBezTo>
                <a:lnTo>
                  <a:pt x="1630" y="8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" name="Freeform 393"/>
          <p:cNvSpPr>
            <a:spLocks noChangeArrowheads="1"/>
          </p:cNvSpPr>
          <p:nvPr/>
        </p:nvSpPr>
        <p:spPr bwMode="auto">
          <a:xfrm>
            <a:off x="9972386" y="5716663"/>
            <a:ext cx="4427781" cy="4422684"/>
          </a:xfrm>
          <a:custGeom>
            <a:avLst/>
            <a:gdLst>
              <a:gd name="T0" fmla="*/ 3734 w 3830"/>
              <a:gd name="T1" fmla="*/ 1322 h 3829"/>
              <a:gd name="T2" fmla="*/ 3734 w 3830"/>
              <a:gd name="T3" fmla="*/ 1322 h 3829"/>
              <a:gd name="T4" fmla="*/ 3041 w 3830"/>
              <a:gd name="T5" fmla="*/ 362 h 3829"/>
              <a:gd name="T6" fmla="*/ 1915 w 3830"/>
              <a:gd name="T7" fmla="*/ 0 h 3829"/>
              <a:gd name="T8" fmla="*/ 788 w 3830"/>
              <a:gd name="T9" fmla="*/ 362 h 3829"/>
              <a:gd name="T10" fmla="*/ 95 w 3830"/>
              <a:gd name="T11" fmla="*/ 1322 h 3829"/>
              <a:gd name="T12" fmla="*/ 0 w 3830"/>
              <a:gd name="T13" fmla="*/ 1913 h 3829"/>
              <a:gd name="T14" fmla="*/ 95 w 3830"/>
              <a:gd name="T15" fmla="*/ 2504 h 3829"/>
              <a:gd name="T16" fmla="*/ 788 w 3830"/>
              <a:gd name="T17" fmla="*/ 3466 h 3829"/>
              <a:gd name="T18" fmla="*/ 1915 w 3830"/>
              <a:gd name="T19" fmla="*/ 3828 h 3829"/>
              <a:gd name="T20" fmla="*/ 3041 w 3830"/>
              <a:gd name="T21" fmla="*/ 3466 h 3829"/>
              <a:gd name="T22" fmla="*/ 3734 w 3830"/>
              <a:gd name="T23" fmla="*/ 2504 h 3829"/>
              <a:gd name="T24" fmla="*/ 3829 w 3830"/>
              <a:gd name="T25" fmla="*/ 1913 h 3829"/>
              <a:gd name="T26" fmla="*/ 3734 w 3830"/>
              <a:gd name="T27" fmla="*/ 1322 h 3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830" h="3829">
                <a:moveTo>
                  <a:pt x="3734" y="1322"/>
                </a:moveTo>
                <a:lnTo>
                  <a:pt x="3734" y="1322"/>
                </a:lnTo>
                <a:cubicBezTo>
                  <a:pt x="3608" y="929"/>
                  <a:pt x="3364" y="599"/>
                  <a:pt x="3041" y="362"/>
                </a:cubicBezTo>
                <a:cubicBezTo>
                  <a:pt x="2726" y="134"/>
                  <a:pt x="2331" y="0"/>
                  <a:pt x="1915" y="0"/>
                </a:cubicBezTo>
                <a:cubicBezTo>
                  <a:pt x="1497" y="0"/>
                  <a:pt x="1103" y="134"/>
                  <a:pt x="788" y="362"/>
                </a:cubicBezTo>
                <a:cubicBezTo>
                  <a:pt x="465" y="599"/>
                  <a:pt x="221" y="929"/>
                  <a:pt x="95" y="1322"/>
                </a:cubicBezTo>
                <a:cubicBezTo>
                  <a:pt x="31" y="1504"/>
                  <a:pt x="0" y="1709"/>
                  <a:pt x="0" y="1913"/>
                </a:cubicBezTo>
                <a:cubicBezTo>
                  <a:pt x="0" y="2118"/>
                  <a:pt x="31" y="2315"/>
                  <a:pt x="95" y="2504"/>
                </a:cubicBezTo>
                <a:cubicBezTo>
                  <a:pt x="221" y="2890"/>
                  <a:pt x="465" y="3229"/>
                  <a:pt x="788" y="3466"/>
                </a:cubicBezTo>
                <a:cubicBezTo>
                  <a:pt x="1103" y="3694"/>
                  <a:pt x="1497" y="3828"/>
                  <a:pt x="1915" y="3828"/>
                </a:cubicBezTo>
                <a:cubicBezTo>
                  <a:pt x="2331" y="3828"/>
                  <a:pt x="2726" y="3694"/>
                  <a:pt x="3041" y="3466"/>
                </a:cubicBezTo>
                <a:cubicBezTo>
                  <a:pt x="3364" y="3229"/>
                  <a:pt x="3608" y="2890"/>
                  <a:pt x="3734" y="2504"/>
                </a:cubicBezTo>
                <a:cubicBezTo>
                  <a:pt x="3797" y="2315"/>
                  <a:pt x="3829" y="2118"/>
                  <a:pt x="3829" y="1913"/>
                </a:cubicBezTo>
                <a:cubicBezTo>
                  <a:pt x="3829" y="1709"/>
                  <a:pt x="3797" y="1504"/>
                  <a:pt x="3734" y="1322"/>
                </a:cubicBezTo>
              </a:path>
            </a:pathLst>
          </a:custGeom>
          <a:noFill/>
          <a:ln w="198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7" name="Freeform 394"/>
          <p:cNvSpPr>
            <a:spLocks noChangeArrowheads="1"/>
          </p:cNvSpPr>
          <p:nvPr/>
        </p:nvSpPr>
        <p:spPr bwMode="auto">
          <a:xfrm>
            <a:off x="15551695" y="7928005"/>
            <a:ext cx="1166813" cy="1987151"/>
          </a:xfrm>
          <a:custGeom>
            <a:avLst/>
            <a:gdLst>
              <a:gd name="T0" fmla="*/ 0 w 1009"/>
              <a:gd name="T1" fmla="*/ 1387 h 1719"/>
              <a:gd name="T2" fmla="*/ 0 w 1009"/>
              <a:gd name="T3" fmla="*/ 1387 h 1719"/>
              <a:gd name="T4" fmla="*/ 1008 w 1009"/>
              <a:gd name="T5" fmla="*/ 1718 h 1719"/>
              <a:gd name="T6" fmla="*/ 1008 w 1009"/>
              <a:gd name="T7" fmla="*/ 0 h 1719"/>
              <a:gd name="T8" fmla="*/ 0 w 1009"/>
              <a:gd name="T9" fmla="*/ 1387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9" h="1719">
                <a:moveTo>
                  <a:pt x="0" y="1387"/>
                </a:moveTo>
                <a:lnTo>
                  <a:pt x="0" y="1387"/>
                </a:lnTo>
                <a:cubicBezTo>
                  <a:pt x="283" y="1592"/>
                  <a:pt x="630" y="1718"/>
                  <a:pt x="1008" y="1718"/>
                </a:cubicBezTo>
                <a:cubicBezTo>
                  <a:pt x="1008" y="0"/>
                  <a:pt x="1008" y="0"/>
                  <a:pt x="1008" y="0"/>
                </a:cubicBezTo>
                <a:lnTo>
                  <a:pt x="0" y="138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" name="Freeform 395"/>
          <p:cNvSpPr>
            <a:spLocks noChangeArrowheads="1"/>
          </p:cNvSpPr>
          <p:nvPr/>
        </p:nvSpPr>
        <p:spPr bwMode="auto">
          <a:xfrm>
            <a:off x="14833262" y="7928005"/>
            <a:ext cx="1885246" cy="1605008"/>
          </a:xfrm>
          <a:custGeom>
            <a:avLst/>
            <a:gdLst>
              <a:gd name="T0" fmla="*/ 0 w 1632"/>
              <a:gd name="T1" fmla="*/ 528 h 1388"/>
              <a:gd name="T2" fmla="*/ 0 w 1632"/>
              <a:gd name="T3" fmla="*/ 528 h 1388"/>
              <a:gd name="T4" fmla="*/ 623 w 1632"/>
              <a:gd name="T5" fmla="*/ 1387 h 1388"/>
              <a:gd name="T6" fmla="*/ 1631 w 1632"/>
              <a:gd name="T7" fmla="*/ 0 h 1388"/>
              <a:gd name="T8" fmla="*/ 0 w 1632"/>
              <a:gd name="T9" fmla="*/ 528 h 1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2" h="1388">
                <a:moveTo>
                  <a:pt x="0" y="528"/>
                </a:moveTo>
                <a:lnTo>
                  <a:pt x="0" y="528"/>
                </a:lnTo>
                <a:cubicBezTo>
                  <a:pt x="110" y="875"/>
                  <a:pt x="331" y="1175"/>
                  <a:pt x="623" y="1387"/>
                </a:cubicBezTo>
                <a:cubicBezTo>
                  <a:pt x="1631" y="0"/>
                  <a:pt x="1631" y="0"/>
                  <a:pt x="1631" y="0"/>
                </a:cubicBezTo>
                <a:lnTo>
                  <a:pt x="0" y="52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9" name="Freeform 396"/>
          <p:cNvSpPr>
            <a:spLocks noChangeArrowheads="1"/>
          </p:cNvSpPr>
          <p:nvPr/>
        </p:nvSpPr>
        <p:spPr bwMode="auto">
          <a:xfrm>
            <a:off x="14833262" y="6328094"/>
            <a:ext cx="1885246" cy="1605008"/>
          </a:xfrm>
          <a:custGeom>
            <a:avLst/>
            <a:gdLst>
              <a:gd name="T0" fmla="*/ 623 w 1632"/>
              <a:gd name="T1" fmla="*/ 0 h 1387"/>
              <a:gd name="T2" fmla="*/ 623 w 1632"/>
              <a:gd name="T3" fmla="*/ 0 h 1387"/>
              <a:gd name="T4" fmla="*/ 0 w 1632"/>
              <a:gd name="T5" fmla="*/ 850 h 1387"/>
              <a:gd name="T6" fmla="*/ 1631 w 1632"/>
              <a:gd name="T7" fmla="*/ 1386 h 1387"/>
              <a:gd name="T8" fmla="*/ 623 w 1632"/>
              <a:gd name="T9" fmla="*/ 0 h 1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2" h="1387">
                <a:moveTo>
                  <a:pt x="623" y="0"/>
                </a:moveTo>
                <a:lnTo>
                  <a:pt x="623" y="0"/>
                </a:lnTo>
                <a:cubicBezTo>
                  <a:pt x="331" y="205"/>
                  <a:pt x="110" y="504"/>
                  <a:pt x="0" y="850"/>
                </a:cubicBezTo>
                <a:cubicBezTo>
                  <a:pt x="1631" y="1386"/>
                  <a:pt x="1631" y="1386"/>
                  <a:pt x="1631" y="1386"/>
                </a:cubicBezTo>
                <a:lnTo>
                  <a:pt x="623" y="0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" name="Freeform 397"/>
          <p:cNvSpPr>
            <a:spLocks noChangeArrowheads="1"/>
          </p:cNvSpPr>
          <p:nvPr/>
        </p:nvSpPr>
        <p:spPr bwMode="auto">
          <a:xfrm>
            <a:off x="16718508" y="7928005"/>
            <a:ext cx="1166816" cy="1987151"/>
          </a:xfrm>
          <a:custGeom>
            <a:avLst/>
            <a:gdLst>
              <a:gd name="T0" fmla="*/ 0 w 1010"/>
              <a:gd name="T1" fmla="*/ 1718 h 1719"/>
              <a:gd name="T2" fmla="*/ 0 w 1010"/>
              <a:gd name="T3" fmla="*/ 1718 h 1719"/>
              <a:gd name="T4" fmla="*/ 1009 w 1010"/>
              <a:gd name="T5" fmla="*/ 1387 h 1719"/>
              <a:gd name="T6" fmla="*/ 0 w 1010"/>
              <a:gd name="T7" fmla="*/ 0 h 1719"/>
              <a:gd name="T8" fmla="*/ 0 w 1010"/>
              <a:gd name="T9" fmla="*/ 1718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0" h="1719">
                <a:moveTo>
                  <a:pt x="0" y="1718"/>
                </a:moveTo>
                <a:lnTo>
                  <a:pt x="0" y="1718"/>
                </a:lnTo>
                <a:cubicBezTo>
                  <a:pt x="378" y="1718"/>
                  <a:pt x="725" y="1592"/>
                  <a:pt x="1009" y="1387"/>
                </a:cubicBezTo>
                <a:cubicBezTo>
                  <a:pt x="0" y="0"/>
                  <a:pt x="0" y="0"/>
                  <a:pt x="0" y="0"/>
                </a:cubicBezTo>
                <a:lnTo>
                  <a:pt x="0" y="171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" name="Freeform 398"/>
          <p:cNvSpPr>
            <a:spLocks noChangeArrowheads="1"/>
          </p:cNvSpPr>
          <p:nvPr/>
        </p:nvSpPr>
        <p:spPr bwMode="auto">
          <a:xfrm>
            <a:off x="14731357" y="7311480"/>
            <a:ext cx="1987151" cy="1233052"/>
          </a:xfrm>
          <a:custGeom>
            <a:avLst/>
            <a:gdLst>
              <a:gd name="T0" fmla="*/ 87 w 1719"/>
              <a:gd name="T1" fmla="*/ 0 h 1065"/>
              <a:gd name="T2" fmla="*/ 87 w 1719"/>
              <a:gd name="T3" fmla="*/ 0 h 1065"/>
              <a:gd name="T4" fmla="*/ 0 w 1719"/>
              <a:gd name="T5" fmla="*/ 536 h 1065"/>
              <a:gd name="T6" fmla="*/ 87 w 1719"/>
              <a:gd name="T7" fmla="*/ 1064 h 1065"/>
              <a:gd name="T8" fmla="*/ 1718 w 1719"/>
              <a:gd name="T9" fmla="*/ 536 h 1065"/>
              <a:gd name="T10" fmla="*/ 87 w 1719"/>
              <a:gd name="T11" fmla="*/ 0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065">
                <a:moveTo>
                  <a:pt x="87" y="0"/>
                </a:moveTo>
                <a:lnTo>
                  <a:pt x="87" y="0"/>
                </a:lnTo>
                <a:cubicBezTo>
                  <a:pt x="32" y="174"/>
                  <a:pt x="0" y="347"/>
                  <a:pt x="0" y="536"/>
                </a:cubicBezTo>
                <a:cubicBezTo>
                  <a:pt x="0" y="718"/>
                  <a:pt x="32" y="899"/>
                  <a:pt x="87" y="1064"/>
                </a:cubicBezTo>
                <a:cubicBezTo>
                  <a:pt x="1718" y="536"/>
                  <a:pt x="1718" y="536"/>
                  <a:pt x="1718" y="536"/>
                </a:cubicBezTo>
                <a:lnTo>
                  <a:pt x="87" y="0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" name="Freeform 399"/>
          <p:cNvSpPr>
            <a:spLocks noChangeArrowheads="1"/>
          </p:cNvSpPr>
          <p:nvPr/>
        </p:nvSpPr>
        <p:spPr bwMode="auto">
          <a:xfrm>
            <a:off x="16718508" y="7311480"/>
            <a:ext cx="1987151" cy="1233052"/>
          </a:xfrm>
          <a:custGeom>
            <a:avLst/>
            <a:gdLst>
              <a:gd name="T0" fmla="*/ 1639 w 1719"/>
              <a:gd name="T1" fmla="*/ 1064 h 1065"/>
              <a:gd name="T2" fmla="*/ 1639 w 1719"/>
              <a:gd name="T3" fmla="*/ 1064 h 1065"/>
              <a:gd name="T4" fmla="*/ 1718 w 1719"/>
              <a:gd name="T5" fmla="*/ 536 h 1065"/>
              <a:gd name="T6" fmla="*/ 1639 w 1719"/>
              <a:gd name="T7" fmla="*/ 0 h 1065"/>
              <a:gd name="T8" fmla="*/ 0 w 1719"/>
              <a:gd name="T9" fmla="*/ 536 h 1065"/>
              <a:gd name="T10" fmla="*/ 1639 w 1719"/>
              <a:gd name="T11" fmla="*/ 106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065">
                <a:moveTo>
                  <a:pt x="1639" y="1064"/>
                </a:moveTo>
                <a:lnTo>
                  <a:pt x="1639" y="1064"/>
                </a:lnTo>
                <a:cubicBezTo>
                  <a:pt x="1694" y="899"/>
                  <a:pt x="1718" y="718"/>
                  <a:pt x="1718" y="536"/>
                </a:cubicBezTo>
                <a:cubicBezTo>
                  <a:pt x="1718" y="347"/>
                  <a:pt x="1694" y="174"/>
                  <a:pt x="1639" y="0"/>
                </a:cubicBezTo>
                <a:cubicBezTo>
                  <a:pt x="0" y="536"/>
                  <a:pt x="0" y="536"/>
                  <a:pt x="0" y="536"/>
                </a:cubicBezTo>
                <a:lnTo>
                  <a:pt x="1639" y="10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3" name="Freeform 400"/>
          <p:cNvSpPr>
            <a:spLocks noChangeArrowheads="1"/>
          </p:cNvSpPr>
          <p:nvPr/>
        </p:nvSpPr>
        <p:spPr bwMode="auto">
          <a:xfrm>
            <a:off x="15551695" y="5945951"/>
            <a:ext cx="1166813" cy="1982054"/>
          </a:xfrm>
          <a:custGeom>
            <a:avLst/>
            <a:gdLst>
              <a:gd name="T0" fmla="*/ 1008 w 1009"/>
              <a:gd name="T1" fmla="*/ 1716 h 1717"/>
              <a:gd name="T2" fmla="*/ 1008 w 1009"/>
              <a:gd name="T3" fmla="*/ 1716 h 1717"/>
              <a:gd name="T4" fmla="*/ 1008 w 1009"/>
              <a:gd name="T5" fmla="*/ 0 h 1717"/>
              <a:gd name="T6" fmla="*/ 0 w 1009"/>
              <a:gd name="T7" fmla="*/ 330 h 1717"/>
              <a:gd name="T8" fmla="*/ 1008 w 1009"/>
              <a:gd name="T9" fmla="*/ 1716 h 1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9" h="1717">
                <a:moveTo>
                  <a:pt x="1008" y="1716"/>
                </a:moveTo>
                <a:lnTo>
                  <a:pt x="1008" y="1716"/>
                </a:lnTo>
                <a:cubicBezTo>
                  <a:pt x="1008" y="0"/>
                  <a:pt x="1008" y="0"/>
                  <a:pt x="1008" y="0"/>
                </a:cubicBezTo>
                <a:cubicBezTo>
                  <a:pt x="630" y="0"/>
                  <a:pt x="283" y="118"/>
                  <a:pt x="0" y="330"/>
                </a:cubicBezTo>
                <a:lnTo>
                  <a:pt x="1008" y="1716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4" name="Freeform 401"/>
          <p:cNvSpPr>
            <a:spLocks noChangeArrowheads="1"/>
          </p:cNvSpPr>
          <p:nvPr/>
        </p:nvSpPr>
        <p:spPr bwMode="auto">
          <a:xfrm>
            <a:off x="16718508" y="5945951"/>
            <a:ext cx="1166816" cy="1982054"/>
          </a:xfrm>
          <a:custGeom>
            <a:avLst/>
            <a:gdLst>
              <a:gd name="T0" fmla="*/ 1009 w 1010"/>
              <a:gd name="T1" fmla="*/ 330 h 1717"/>
              <a:gd name="T2" fmla="*/ 1009 w 1010"/>
              <a:gd name="T3" fmla="*/ 330 h 1717"/>
              <a:gd name="T4" fmla="*/ 0 w 1010"/>
              <a:gd name="T5" fmla="*/ 0 h 1717"/>
              <a:gd name="T6" fmla="*/ 0 w 1010"/>
              <a:gd name="T7" fmla="*/ 1716 h 1717"/>
              <a:gd name="T8" fmla="*/ 1009 w 1010"/>
              <a:gd name="T9" fmla="*/ 330 h 1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0" h="1717">
                <a:moveTo>
                  <a:pt x="1009" y="330"/>
                </a:moveTo>
                <a:lnTo>
                  <a:pt x="1009" y="330"/>
                </a:lnTo>
                <a:cubicBezTo>
                  <a:pt x="725" y="118"/>
                  <a:pt x="378" y="0"/>
                  <a:pt x="0" y="0"/>
                </a:cubicBezTo>
                <a:cubicBezTo>
                  <a:pt x="0" y="1716"/>
                  <a:pt x="0" y="1716"/>
                  <a:pt x="0" y="1716"/>
                </a:cubicBezTo>
                <a:lnTo>
                  <a:pt x="1009" y="33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5" name="Freeform 402"/>
          <p:cNvSpPr>
            <a:spLocks noChangeArrowheads="1"/>
          </p:cNvSpPr>
          <p:nvPr/>
        </p:nvSpPr>
        <p:spPr bwMode="auto">
          <a:xfrm>
            <a:off x="16718508" y="7928005"/>
            <a:ext cx="1895436" cy="1605008"/>
          </a:xfrm>
          <a:custGeom>
            <a:avLst/>
            <a:gdLst>
              <a:gd name="T0" fmla="*/ 1009 w 1640"/>
              <a:gd name="T1" fmla="*/ 1387 h 1388"/>
              <a:gd name="T2" fmla="*/ 1009 w 1640"/>
              <a:gd name="T3" fmla="*/ 1387 h 1388"/>
              <a:gd name="T4" fmla="*/ 1639 w 1640"/>
              <a:gd name="T5" fmla="*/ 528 h 1388"/>
              <a:gd name="T6" fmla="*/ 0 w 1640"/>
              <a:gd name="T7" fmla="*/ 0 h 1388"/>
              <a:gd name="T8" fmla="*/ 1009 w 1640"/>
              <a:gd name="T9" fmla="*/ 1387 h 1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0" h="1388">
                <a:moveTo>
                  <a:pt x="1009" y="1387"/>
                </a:moveTo>
                <a:lnTo>
                  <a:pt x="1009" y="1387"/>
                </a:lnTo>
                <a:cubicBezTo>
                  <a:pt x="1300" y="1175"/>
                  <a:pt x="1521" y="875"/>
                  <a:pt x="1639" y="528"/>
                </a:cubicBezTo>
                <a:cubicBezTo>
                  <a:pt x="0" y="0"/>
                  <a:pt x="0" y="0"/>
                  <a:pt x="0" y="0"/>
                </a:cubicBezTo>
                <a:lnTo>
                  <a:pt x="1009" y="138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6" name="Freeform 403"/>
          <p:cNvSpPr>
            <a:spLocks noChangeArrowheads="1"/>
          </p:cNvSpPr>
          <p:nvPr/>
        </p:nvSpPr>
        <p:spPr bwMode="auto">
          <a:xfrm>
            <a:off x="16718508" y="6328094"/>
            <a:ext cx="1895436" cy="1605008"/>
          </a:xfrm>
          <a:custGeom>
            <a:avLst/>
            <a:gdLst>
              <a:gd name="T0" fmla="*/ 1639 w 1640"/>
              <a:gd name="T1" fmla="*/ 850 h 1387"/>
              <a:gd name="T2" fmla="*/ 1639 w 1640"/>
              <a:gd name="T3" fmla="*/ 850 h 1387"/>
              <a:gd name="T4" fmla="*/ 1009 w 1640"/>
              <a:gd name="T5" fmla="*/ 0 h 1387"/>
              <a:gd name="T6" fmla="*/ 0 w 1640"/>
              <a:gd name="T7" fmla="*/ 1386 h 1387"/>
              <a:gd name="T8" fmla="*/ 1639 w 1640"/>
              <a:gd name="T9" fmla="*/ 850 h 1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0" h="1387">
                <a:moveTo>
                  <a:pt x="1639" y="850"/>
                </a:moveTo>
                <a:lnTo>
                  <a:pt x="1639" y="850"/>
                </a:lnTo>
                <a:cubicBezTo>
                  <a:pt x="1521" y="504"/>
                  <a:pt x="1300" y="205"/>
                  <a:pt x="1009" y="0"/>
                </a:cubicBezTo>
                <a:cubicBezTo>
                  <a:pt x="0" y="1386"/>
                  <a:pt x="0" y="1386"/>
                  <a:pt x="0" y="1386"/>
                </a:cubicBezTo>
                <a:lnTo>
                  <a:pt x="1639" y="8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7" name="Freeform 404"/>
          <p:cNvSpPr>
            <a:spLocks noChangeArrowheads="1"/>
          </p:cNvSpPr>
          <p:nvPr/>
        </p:nvSpPr>
        <p:spPr bwMode="auto">
          <a:xfrm>
            <a:off x="14507166" y="5716663"/>
            <a:ext cx="4437971" cy="4422684"/>
          </a:xfrm>
          <a:custGeom>
            <a:avLst/>
            <a:gdLst>
              <a:gd name="T0" fmla="*/ 3743 w 3839"/>
              <a:gd name="T1" fmla="*/ 1322 h 3829"/>
              <a:gd name="T2" fmla="*/ 3743 w 3839"/>
              <a:gd name="T3" fmla="*/ 1322 h 3829"/>
              <a:gd name="T4" fmla="*/ 3042 w 3839"/>
              <a:gd name="T5" fmla="*/ 362 h 3829"/>
              <a:gd name="T6" fmla="*/ 1915 w 3839"/>
              <a:gd name="T7" fmla="*/ 0 h 3829"/>
              <a:gd name="T8" fmla="*/ 788 w 3839"/>
              <a:gd name="T9" fmla="*/ 362 h 3829"/>
              <a:gd name="T10" fmla="*/ 95 w 3839"/>
              <a:gd name="T11" fmla="*/ 1322 h 3829"/>
              <a:gd name="T12" fmla="*/ 0 w 3839"/>
              <a:gd name="T13" fmla="*/ 1913 h 3829"/>
              <a:gd name="T14" fmla="*/ 95 w 3839"/>
              <a:gd name="T15" fmla="*/ 2504 h 3829"/>
              <a:gd name="T16" fmla="*/ 788 w 3839"/>
              <a:gd name="T17" fmla="*/ 3466 h 3829"/>
              <a:gd name="T18" fmla="*/ 1915 w 3839"/>
              <a:gd name="T19" fmla="*/ 3828 h 3829"/>
              <a:gd name="T20" fmla="*/ 3042 w 3839"/>
              <a:gd name="T21" fmla="*/ 3466 h 3829"/>
              <a:gd name="T22" fmla="*/ 3743 w 3839"/>
              <a:gd name="T23" fmla="*/ 2504 h 3829"/>
              <a:gd name="T24" fmla="*/ 3838 w 3839"/>
              <a:gd name="T25" fmla="*/ 1913 h 3829"/>
              <a:gd name="T26" fmla="*/ 3743 w 3839"/>
              <a:gd name="T27" fmla="*/ 1322 h 3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839" h="3829">
                <a:moveTo>
                  <a:pt x="3743" y="1322"/>
                </a:moveTo>
                <a:lnTo>
                  <a:pt x="3743" y="1322"/>
                </a:lnTo>
                <a:cubicBezTo>
                  <a:pt x="3617" y="929"/>
                  <a:pt x="3365" y="599"/>
                  <a:pt x="3042" y="362"/>
                </a:cubicBezTo>
                <a:cubicBezTo>
                  <a:pt x="2727" y="134"/>
                  <a:pt x="2341" y="0"/>
                  <a:pt x="1915" y="0"/>
                </a:cubicBezTo>
                <a:cubicBezTo>
                  <a:pt x="1497" y="0"/>
                  <a:pt x="1104" y="134"/>
                  <a:pt x="788" y="362"/>
                </a:cubicBezTo>
                <a:cubicBezTo>
                  <a:pt x="465" y="599"/>
                  <a:pt x="221" y="929"/>
                  <a:pt x="95" y="1322"/>
                </a:cubicBezTo>
                <a:cubicBezTo>
                  <a:pt x="32" y="1504"/>
                  <a:pt x="0" y="1709"/>
                  <a:pt x="0" y="1913"/>
                </a:cubicBezTo>
                <a:cubicBezTo>
                  <a:pt x="0" y="2118"/>
                  <a:pt x="32" y="2315"/>
                  <a:pt x="95" y="2504"/>
                </a:cubicBezTo>
                <a:cubicBezTo>
                  <a:pt x="221" y="2890"/>
                  <a:pt x="465" y="3229"/>
                  <a:pt x="788" y="3466"/>
                </a:cubicBezTo>
                <a:cubicBezTo>
                  <a:pt x="1104" y="3694"/>
                  <a:pt x="1497" y="3828"/>
                  <a:pt x="1915" y="3828"/>
                </a:cubicBezTo>
                <a:cubicBezTo>
                  <a:pt x="2341" y="3828"/>
                  <a:pt x="2727" y="3694"/>
                  <a:pt x="3042" y="3466"/>
                </a:cubicBezTo>
                <a:cubicBezTo>
                  <a:pt x="3365" y="3229"/>
                  <a:pt x="3617" y="2890"/>
                  <a:pt x="3743" y="2504"/>
                </a:cubicBezTo>
                <a:cubicBezTo>
                  <a:pt x="3798" y="2315"/>
                  <a:pt x="3838" y="2118"/>
                  <a:pt x="3838" y="1913"/>
                </a:cubicBezTo>
                <a:cubicBezTo>
                  <a:pt x="3838" y="1709"/>
                  <a:pt x="3798" y="1504"/>
                  <a:pt x="3743" y="1322"/>
                </a:cubicBezTo>
              </a:path>
            </a:pathLst>
          </a:custGeom>
          <a:noFill/>
          <a:ln w="198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8" name="Freeform 405"/>
          <p:cNvSpPr>
            <a:spLocks noChangeArrowheads="1"/>
          </p:cNvSpPr>
          <p:nvPr/>
        </p:nvSpPr>
        <p:spPr bwMode="auto">
          <a:xfrm>
            <a:off x="20086475" y="7928005"/>
            <a:ext cx="1177003" cy="1987151"/>
          </a:xfrm>
          <a:custGeom>
            <a:avLst/>
            <a:gdLst>
              <a:gd name="T0" fmla="*/ 0 w 1017"/>
              <a:gd name="T1" fmla="*/ 1387 h 1719"/>
              <a:gd name="T2" fmla="*/ 0 w 1017"/>
              <a:gd name="T3" fmla="*/ 1387 h 1719"/>
              <a:gd name="T4" fmla="*/ 1016 w 1017"/>
              <a:gd name="T5" fmla="*/ 1718 h 1719"/>
              <a:gd name="T6" fmla="*/ 1016 w 1017"/>
              <a:gd name="T7" fmla="*/ 0 h 1719"/>
              <a:gd name="T8" fmla="*/ 0 w 1017"/>
              <a:gd name="T9" fmla="*/ 1387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7" h="1719">
                <a:moveTo>
                  <a:pt x="0" y="1387"/>
                </a:moveTo>
                <a:lnTo>
                  <a:pt x="0" y="1387"/>
                </a:lnTo>
                <a:cubicBezTo>
                  <a:pt x="283" y="1592"/>
                  <a:pt x="638" y="1718"/>
                  <a:pt x="1016" y="1718"/>
                </a:cubicBezTo>
                <a:cubicBezTo>
                  <a:pt x="1016" y="0"/>
                  <a:pt x="1016" y="0"/>
                  <a:pt x="1016" y="0"/>
                </a:cubicBezTo>
                <a:lnTo>
                  <a:pt x="0" y="138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9" name="Freeform 406"/>
          <p:cNvSpPr>
            <a:spLocks noChangeArrowheads="1"/>
          </p:cNvSpPr>
          <p:nvPr/>
        </p:nvSpPr>
        <p:spPr bwMode="auto">
          <a:xfrm>
            <a:off x="19368042" y="7928005"/>
            <a:ext cx="1895436" cy="1605008"/>
          </a:xfrm>
          <a:custGeom>
            <a:avLst/>
            <a:gdLst>
              <a:gd name="T0" fmla="*/ 0 w 1640"/>
              <a:gd name="T1" fmla="*/ 528 h 1388"/>
              <a:gd name="T2" fmla="*/ 0 w 1640"/>
              <a:gd name="T3" fmla="*/ 528 h 1388"/>
              <a:gd name="T4" fmla="*/ 623 w 1640"/>
              <a:gd name="T5" fmla="*/ 1387 h 1388"/>
              <a:gd name="T6" fmla="*/ 1639 w 1640"/>
              <a:gd name="T7" fmla="*/ 0 h 1388"/>
              <a:gd name="T8" fmla="*/ 0 w 1640"/>
              <a:gd name="T9" fmla="*/ 528 h 1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0" h="1388">
                <a:moveTo>
                  <a:pt x="0" y="528"/>
                </a:moveTo>
                <a:lnTo>
                  <a:pt x="0" y="528"/>
                </a:lnTo>
                <a:cubicBezTo>
                  <a:pt x="118" y="875"/>
                  <a:pt x="339" y="1175"/>
                  <a:pt x="623" y="1387"/>
                </a:cubicBezTo>
                <a:cubicBezTo>
                  <a:pt x="1639" y="0"/>
                  <a:pt x="1639" y="0"/>
                  <a:pt x="1639" y="0"/>
                </a:cubicBezTo>
                <a:lnTo>
                  <a:pt x="0" y="52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0" name="Freeform 407"/>
          <p:cNvSpPr>
            <a:spLocks noChangeArrowheads="1"/>
          </p:cNvSpPr>
          <p:nvPr/>
        </p:nvSpPr>
        <p:spPr bwMode="auto">
          <a:xfrm>
            <a:off x="19368042" y="6328094"/>
            <a:ext cx="1895436" cy="1605008"/>
          </a:xfrm>
          <a:custGeom>
            <a:avLst/>
            <a:gdLst>
              <a:gd name="T0" fmla="*/ 623 w 1640"/>
              <a:gd name="T1" fmla="*/ 0 h 1387"/>
              <a:gd name="T2" fmla="*/ 623 w 1640"/>
              <a:gd name="T3" fmla="*/ 0 h 1387"/>
              <a:gd name="T4" fmla="*/ 0 w 1640"/>
              <a:gd name="T5" fmla="*/ 850 h 1387"/>
              <a:gd name="T6" fmla="*/ 1639 w 1640"/>
              <a:gd name="T7" fmla="*/ 1386 h 1387"/>
              <a:gd name="T8" fmla="*/ 623 w 1640"/>
              <a:gd name="T9" fmla="*/ 0 h 1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0" h="1387">
                <a:moveTo>
                  <a:pt x="623" y="0"/>
                </a:moveTo>
                <a:lnTo>
                  <a:pt x="623" y="0"/>
                </a:lnTo>
                <a:cubicBezTo>
                  <a:pt x="339" y="205"/>
                  <a:pt x="118" y="504"/>
                  <a:pt x="0" y="850"/>
                </a:cubicBezTo>
                <a:cubicBezTo>
                  <a:pt x="1639" y="1386"/>
                  <a:pt x="1639" y="1386"/>
                  <a:pt x="1639" y="1386"/>
                </a:cubicBezTo>
                <a:lnTo>
                  <a:pt x="623" y="0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" name="Freeform 408"/>
          <p:cNvSpPr>
            <a:spLocks noChangeArrowheads="1"/>
          </p:cNvSpPr>
          <p:nvPr/>
        </p:nvSpPr>
        <p:spPr bwMode="auto">
          <a:xfrm>
            <a:off x="21263478" y="7928005"/>
            <a:ext cx="1166816" cy="1987151"/>
          </a:xfrm>
          <a:custGeom>
            <a:avLst/>
            <a:gdLst>
              <a:gd name="T0" fmla="*/ 0 w 1010"/>
              <a:gd name="T1" fmla="*/ 1718 h 1719"/>
              <a:gd name="T2" fmla="*/ 0 w 1010"/>
              <a:gd name="T3" fmla="*/ 1718 h 1719"/>
              <a:gd name="T4" fmla="*/ 1009 w 1010"/>
              <a:gd name="T5" fmla="*/ 1387 h 1719"/>
              <a:gd name="T6" fmla="*/ 0 w 1010"/>
              <a:gd name="T7" fmla="*/ 0 h 1719"/>
              <a:gd name="T8" fmla="*/ 0 w 1010"/>
              <a:gd name="T9" fmla="*/ 1718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0" h="1719">
                <a:moveTo>
                  <a:pt x="0" y="1718"/>
                </a:moveTo>
                <a:lnTo>
                  <a:pt x="0" y="1718"/>
                </a:lnTo>
                <a:cubicBezTo>
                  <a:pt x="371" y="1718"/>
                  <a:pt x="725" y="1592"/>
                  <a:pt x="1009" y="1387"/>
                </a:cubicBezTo>
                <a:cubicBezTo>
                  <a:pt x="0" y="0"/>
                  <a:pt x="0" y="0"/>
                  <a:pt x="0" y="0"/>
                </a:cubicBezTo>
                <a:lnTo>
                  <a:pt x="0" y="171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" name="Freeform 409"/>
          <p:cNvSpPr>
            <a:spLocks noChangeArrowheads="1"/>
          </p:cNvSpPr>
          <p:nvPr/>
        </p:nvSpPr>
        <p:spPr bwMode="auto">
          <a:xfrm>
            <a:off x="19276327" y="7311480"/>
            <a:ext cx="1987151" cy="1233052"/>
          </a:xfrm>
          <a:custGeom>
            <a:avLst/>
            <a:gdLst>
              <a:gd name="T0" fmla="*/ 79 w 1719"/>
              <a:gd name="T1" fmla="*/ 0 h 1065"/>
              <a:gd name="T2" fmla="*/ 79 w 1719"/>
              <a:gd name="T3" fmla="*/ 0 h 1065"/>
              <a:gd name="T4" fmla="*/ 0 w 1719"/>
              <a:gd name="T5" fmla="*/ 536 h 1065"/>
              <a:gd name="T6" fmla="*/ 79 w 1719"/>
              <a:gd name="T7" fmla="*/ 1064 h 1065"/>
              <a:gd name="T8" fmla="*/ 1718 w 1719"/>
              <a:gd name="T9" fmla="*/ 536 h 1065"/>
              <a:gd name="T10" fmla="*/ 79 w 1719"/>
              <a:gd name="T11" fmla="*/ 0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065">
                <a:moveTo>
                  <a:pt x="79" y="0"/>
                </a:moveTo>
                <a:lnTo>
                  <a:pt x="79" y="0"/>
                </a:lnTo>
                <a:cubicBezTo>
                  <a:pt x="24" y="174"/>
                  <a:pt x="0" y="347"/>
                  <a:pt x="0" y="536"/>
                </a:cubicBezTo>
                <a:cubicBezTo>
                  <a:pt x="0" y="718"/>
                  <a:pt x="24" y="899"/>
                  <a:pt x="79" y="1064"/>
                </a:cubicBezTo>
                <a:cubicBezTo>
                  <a:pt x="1718" y="536"/>
                  <a:pt x="1718" y="536"/>
                  <a:pt x="1718" y="536"/>
                </a:cubicBezTo>
                <a:lnTo>
                  <a:pt x="79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3" name="Freeform 410"/>
          <p:cNvSpPr>
            <a:spLocks noChangeArrowheads="1"/>
          </p:cNvSpPr>
          <p:nvPr/>
        </p:nvSpPr>
        <p:spPr bwMode="auto">
          <a:xfrm>
            <a:off x="21263478" y="7311480"/>
            <a:ext cx="1987151" cy="1233052"/>
          </a:xfrm>
          <a:custGeom>
            <a:avLst/>
            <a:gdLst>
              <a:gd name="T0" fmla="*/ 1631 w 1719"/>
              <a:gd name="T1" fmla="*/ 1064 h 1065"/>
              <a:gd name="T2" fmla="*/ 1631 w 1719"/>
              <a:gd name="T3" fmla="*/ 1064 h 1065"/>
              <a:gd name="T4" fmla="*/ 1718 w 1719"/>
              <a:gd name="T5" fmla="*/ 536 h 1065"/>
              <a:gd name="T6" fmla="*/ 1631 w 1719"/>
              <a:gd name="T7" fmla="*/ 0 h 1065"/>
              <a:gd name="T8" fmla="*/ 0 w 1719"/>
              <a:gd name="T9" fmla="*/ 536 h 1065"/>
              <a:gd name="T10" fmla="*/ 1631 w 1719"/>
              <a:gd name="T11" fmla="*/ 106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065">
                <a:moveTo>
                  <a:pt x="1631" y="1064"/>
                </a:moveTo>
                <a:lnTo>
                  <a:pt x="1631" y="1064"/>
                </a:lnTo>
                <a:cubicBezTo>
                  <a:pt x="1687" y="899"/>
                  <a:pt x="1718" y="718"/>
                  <a:pt x="1718" y="536"/>
                </a:cubicBezTo>
                <a:cubicBezTo>
                  <a:pt x="1718" y="347"/>
                  <a:pt x="1687" y="174"/>
                  <a:pt x="1631" y="0"/>
                </a:cubicBezTo>
                <a:cubicBezTo>
                  <a:pt x="0" y="536"/>
                  <a:pt x="0" y="536"/>
                  <a:pt x="0" y="536"/>
                </a:cubicBezTo>
                <a:lnTo>
                  <a:pt x="1631" y="10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4" name="Freeform 411"/>
          <p:cNvSpPr>
            <a:spLocks noChangeArrowheads="1"/>
          </p:cNvSpPr>
          <p:nvPr/>
        </p:nvSpPr>
        <p:spPr bwMode="auto">
          <a:xfrm>
            <a:off x="20086475" y="5945951"/>
            <a:ext cx="1177003" cy="1982054"/>
          </a:xfrm>
          <a:custGeom>
            <a:avLst/>
            <a:gdLst>
              <a:gd name="T0" fmla="*/ 1016 w 1017"/>
              <a:gd name="T1" fmla="*/ 1716 h 1717"/>
              <a:gd name="T2" fmla="*/ 1016 w 1017"/>
              <a:gd name="T3" fmla="*/ 1716 h 1717"/>
              <a:gd name="T4" fmla="*/ 1016 w 1017"/>
              <a:gd name="T5" fmla="*/ 0 h 1717"/>
              <a:gd name="T6" fmla="*/ 0 w 1017"/>
              <a:gd name="T7" fmla="*/ 330 h 1717"/>
              <a:gd name="T8" fmla="*/ 1016 w 1017"/>
              <a:gd name="T9" fmla="*/ 1716 h 1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7" h="1717">
                <a:moveTo>
                  <a:pt x="1016" y="1716"/>
                </a:moveTo>
                <a:lnTo>
                  <a:pt x="1016" y="1716"/>
                </a:lnTo>
                <a:cubicBezTo>
                  <a:pt x="1016" y="0"/>
                  <a:pt x="1016" y="0"/>
                  <a:pt x="1016" y="0"/>
                </a:cubicBezTo>
                <a:cubicBezTo>
                  <a:pt x="638" y="0"/>
                  <a:pt x="283" y="118"/>
                  <a:pt x="0" y="330"/>
                </a:cubicBezTo>
                <a:lnTo>
                  <a:pt x="1016" y="1716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5" name="Freeform 412"/>
          <p:cNvSpPr>
            <a:spLocks noChangeArrowheads="1"/>
          </p:cNvSpPr>
          <p:nvPr/>
        </p:nvSpPr>
        <p:spPr bwMode="auto">
          <a:xfrm>
            <a:off x="21263478" y="5945951"/>
            <a:ext cx="1166816" cy="1982054"/>
          </a:xfrm>
          <a:custGeom>
            <a:avLst/>
            <a:gdLst>
              <a:gd name="T0" fmla="*/ 1009 w 1010"/>
              <a:gd name="T1" fmla="*/ 330 h 1717"/>
              <a:gd name="T2" fmla="*/ 1009 w 1010"/>
              <a:gd name="T3" fmla="*/ 330 h 1717"/>
              <a:gd name="T4" fmla="*/ 0 w 1010"/>
              <a:gd name="T5" fmla="*/ 0 h 1717"/>
              <a:gd name="T6" fmla="*/ 0 w 1010"/>
              <a:gd name="T7" fmla="*/ 1716 h 1717"/>
              <a:gd name="T8" fmla="*/ 1009 w 1010"/>
              <a:gd name="T9" fmla="*/ 330 h 1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0" h="1717">
                <a:moveTo>
                  <a:pt x="1009" y="330"/>
                </a:moveTo>
                <a:lnTo>
                  <a:pt x="1009" y="330"/>
                </a:lnTo>
                <a:cubicBezTo>
                  <a:pt x="725" y="118"/>
                  <a:pt x="371" y="0"/>
                  <a:pt x="0" y="0"/>
                </a:cubicBezTo>
                <a:cubicBezTo>
                  <a:pt x="0" y="1716"/>
                  <a:pt x="0" y="1716"/>
                  <a:pt x="0" y="1716"/>
                </a:cubicBezTo>
                <a:lnTo>
                  <a:pt x="1009" y="33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6" name="Freeform 413"/>
          <p:cNvSpPr>
            <a:spLocks noChangeArrowheads="1"/>
          </p:cNvSpPr>
          <p:nvPr/>
        </p:nvSpPr>
        <p:spPr bwMode="auto">
          <a:xfrm>
            <a:off x="21263478" y="7928005"/>
            <a:ext cx="1885246" cy="1605008"/>
          </a:xfrm>
          <a:custGeom>
            <a:avLst/>
            <a:gdLst>
              <a:gd name="T0" fmla="*/ 1009 w 1632"/>
              <a:gd name="T1" fmla="*/ 1387 h 1388"/>
              <a:gd name="T2" fmla="*/ 1009 w 1632"/>
              <a:gd name="T3" fmla="*/ 1387 h 1388"/>
              <a:gd name="T4" fmla="*/ 1631 w 1632"/>
              <a:gd name="T5" fmla="*/ 528 h 1388"/>
              <a:gd name="T6" fmla="*/ 0 w 1632"/>
              <a:gd name="T7" fmla="*/ 0 h 1388"/>
              <a:gd name="T8" fmla="*/ 1009 w 1632"/>
              <a:gd name="T9" fmla="*/ 1387 h 1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2" h="1388">
                <a:moveTo>
                  <a:pt x="1009" y="1387"/>
                </a:moveTo>
                <a:lnTo>
                  <a:pt x="1009" y="1387"/>
                </a:lnTo>
                <a:cubicBezTo>
                  <a:pt x="1292" y="1175"/>
                  <a:pt x="1521" y="875"/>
                  <a:pt x="1631" y="528"/>
                </a:cubicBezTo>
                <a:cubicBezTo>
                  <a:pt x="0" y="0"/>
                  <a:pt x="0" y="0"/>
                  <a:pt x="0" y="0"/>
                </a:cubicBezTo>
                <a:lnTo>
                  <a:pt x="1009" y="138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7" name="Freeform 414"/>
          <p:cNvSpPr>
            <a:spLocks noChangeArrowheads="1"/>
          </p:cNvSpPr>
          <p:nvPr/>
        </p:nvSpPr>
        <p:spPr bwMode="auto">
          <a:xfrm>
            <a:off x="21263478" y="6328094"/>
            <a:ext cx="1885246" cy="1605008"/>
          </a:xfrm>
          <a:custGeom>
            <a:avLst/>
            <a:gdLst>
              <a:gd name="T0" fmla="*/ 1631 w 1632"/>
              <a:gd name="T1" fmla="*/ 850 h 1387"/>
              <a:gd name="T2" fmla="*/ 1631 w 1632"/>
              <a:gd name="T3" fmla="*/ 850 h 1387"/>
              <a:gd name="T4" fmla="*/ 1009 w 1632"/>
              <a:gd name="T5" fmla="*/ 0 h 1387"/>
              <a:gd name="T6" fmla="*/ 0 w 1632"/>
              <a:gd name="T7" fmla="*/ 1386 h 1387"/>
              <a:gd name="T8" fmla="*/ 1631 w 1632"/>
              <a:gd name="T9" fmla="*/ 850 h 1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2" h="1387">
                <a:moveTo>
                  <a:pt x="1631" y="850"/>
                </a:moveTo>
                <a:lnTo>
                  <a:pt x="1631" y="850"/>
                </a:lnTo>
                <a:cubicBezTo>
                  <a:pt x="1521" y="504"/>
                  <a:pt x="1292" y="205"/>
                  <a:pt x="1009" y="0"/>
                </a:cubicBezTo>
                <a:cubicBezTo>
                  <a:pt x="0" y="1386"/>
                  <a:pt x="0" y="1386"/>
                  <a:pt x="0" y="1386"/>
                </a:cubicBezTo>
                <a:lnTo>
                  <a:pt x="1631" y="8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8" name="Freeform 415"/>
          <p:cNvSpPr>
            <a:spLocks noChangeArrowheads="1"/>
          </p:cNvSpPr>
          <p:nvPr/>
        </p:nvSpPr>
        <p:spPr bwMode="auto">
          <a:xfrm>
            <a:off x="19041946" y="5716663"/>
            <a:ext cx="4437971" cy="4422684"/>
          </a:xfrm>
          <a:custGeom>
            <a:avLst/>
            <a:gdLst>
              <a:gd name="T0" fmla="*/ 3743 w 3839"/>
              <a:gd name="T1" fmla="*/ 1322 h 3829"/>
              <a:gd name="T2" fmla="*/ 3743 w 3839"/>
              <a:gd name="T3" fmla="*/ 1322 h 3829"/>
              <a:gd name="T4" fmla="*/ 3050 w 3839"/>
              <a:gd name="T5" fmla="*/ 362 h 3829"/>
              <a:gd name="T6" fmla="*/ 1923 w 3839"/>
              <a:gd name="T7" fmla="*/ 0 h 3829"/>
              <a:gd name="T8" fmla="*/ 796 w 3839"/>
              <a:gd name="T9" fmla="*/ 362 h 3829"/>
              <a:gd name="T10" fmla="*/ 95 w 3839"/>
              <a:gd name="T11" fmla="*/ 1322 h 3829"/>
              <a:gd name="T12" fmla="*/ 0 w 3839"/>
              <a:gd name="T13" fmla="*/ 1913 h 3829"/>
              <a:gd name="T14" fmla="*/ 95 w 3839"/>
              <a:gd name="T15" fmla="*/ 2504 h 3829"/>
              <a:gd name="T16" fmla="*/ 796 w 3839"/>
              <a:gd name="T17" fmla="*/ 3466 h 3829"/>
              <a:gd name="T18" fmla="*/ 1923 w 3839"/>
              <a:gd name="T19" fmla="*/ 3828 h 3829"/>
              <a:gd name="T20" fmla="*/ 3050 w 3839"/>
              <a:gd name="T21" fmla="*/ 3466 h 3829"/>
              <a:gd name="T22" fmla="*/ 3743 w 3839"/>
              <a:gd name="T23" fmla="*/ 2504 h 3829"/>
              <a:gd name="T24" fmla="*/ 3838 w 3839"/>
              <a:gd name="T25" fmla="*/ 1913 h 3829"/>
              <a:gd name="T26" fmla="*/ 3743 w 3839"/>
              <a:gd name="T27" fmla="*/ 1322 h 3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839" h="3829">
                <a:moveTo>
                  <a:pt x="3743" y="1322"/>
                </a:moveTo>
                <a:lnTo>
                  <a:pt x="3743" y="1322"/>
                </a:lnTo>
                <a:cubicBezTo>
                  <a:pt x="3617" y="929"/>
                  <a:pt x="3373" y="599"/>
                  <a:pt x="3050" y="362"/>
                </a:cubicBezTo>
                <a:cubicBezTo>
                  <a:pt x="2727" y="134"/>
                  <a:pt x="2341" y="0"/>
                  <a:pt x="1923" y="0"/>
                </a:cubicBezTo>
                <a:cubicBezTo>
                  <a:pt x="1498" y="0"/>
                  <a:pt x="1112" y="134"/>
                  <a:pt x="796" y="362"/>
                </a:cubicBezTo>
                <a:cubicBezTo>
                  <a:pt x="473" y="599"/>
                  <a:pt x="221" y="929"/>
                  <a:pt x="95" y="1322"/>
                </a:cubicBezTo>
                <a:cubicBezTo>
                  <a:pt x="40" y="1504"/>
                  <a:pt x="0" y="1709"/>
                  <a:pt x="0" y="1913"/>
                </a:cubicBezTo>
                <a:cubicBezTo>
                  <a:pt x="0" y="2118"/>
                  <a:pt x="40" y="2315"/>
                  <a:pt x="95" y="2504"/>
                </a:cubicBezTo>
                <a:cubicBezTo>
                  <a:pt x="221" y="2890"/>
                  <a:pt x="473" y="3229"/>
                  <a:pt x="796" y="3466"/>
                </a:cubicBezTo>
                <a:cubicBezTo>
                  <a:pt x="1112" y="3694"/>
                  <a:pt x="1498" y="3828"/>
                  <a:pt x="1923" y="3828"/>
                </a:cubicBezTo>
                <a:cubicBezTo>
                  <a:pt x="2341" y="3828"/>
                  <a:pt x="2727" y="3694"/>
                  <a:pt x="3050" y="3466"/>
                </a:cubicBezTo>
                <a:cubicBezTo>
                  <a:pt x="3373" y="3229"/>
                  <a:pt x="3617" y="2890"/>
                  <a:pt x="3743" y="2504"/>
                </a:cubicBezTo>
                <a:cubicBezTo>
                  <a:pt x="3807" y="2315"/>
                  <a:pt x="3838" y="2118"/>
                  <a:pt x="3838" y="1913"/>
                </a:cubicBezTo>
                <a:cubicBezTo>
                  <a:pt x="3838" y="1709"/>
                  <a:pt x="3807" y="1504"/>
                  <a:pt x="3743" y="1322"/>
                </a:cubicBezTo>
              </a:path>
            </a:pathLst>
          </a:custGeom>
          <a:noFill/>
          <a:ln w="198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9" name="Freeform 416"/>
          <p:cNvSpPr>
            <a:spLocks noChangeArrowheads="1"/>
          </p:cNvSpPr>
          <p:nvPr/>
        </p:nvSpPr>
        <p:spPr bwMode="auto">
          <a:xfrm>
            <a:off x="1743546" y="6557382"/>
            <a:ext cx="2741249" cy="2741249"/>
          </a:xfrm>
          <a:custGeom>
            <a:avLst/>
            <a:gdLst>
              <a:gd name="T0" fmla="*/ 2373 w 2374"/>
              <a:gd name="T1" fmla="*/ 1188 h 2371"/>
              <a:gd name="T2" fmla="*/ 2373 w 2374"/>
              <a:gd name="T3" fmla="*/ 1188 h 2371"/>
              <a:gd name="T4" fmla="*/ 1183 w 2374"/>
              <a:gd name="T5" fmla="*/ 2370 h 2371"/>
              <a:gd name="T6" fmla="*/ 0 w 2374"/>
              <a:gd name="T7" fmla="*/ 1188 h 2371"/>
              <a:gd name="T8" fmla="*/ 1183 w 2374"/>
              <a:gd name="T9" fmla="*/ 0 h 2371"/>
              <a:gd name="T10" fmla="*/ 2373 w 2374"/>
              <a:gd name="T11" fmla="*/ 1188 h 2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4" h="2371">
                <a:moveTo>
                  <a:pt x="2373" y="1188"/>
                </a:moveTo>
                <a:lnTo>
                  <a:pt x="2373" y="1188"/>
                </a:lnTo>
                <a:cubicBezTo>
                  <a:pt x="2373" y="1842"/>
                  <a:pt x="1845" y="2370"/>
                  <a:pt x="1183" y="2370"/>
                </a:cubicBezTo>
                <a:cubicBezTo>
                  <a:pt x="528" y="2370"/>
                  <a:pt x="0" y="1842"/>
                  <a:pt x="0" y="1188"/>
                </a:cubicBezTo>
                <a:cubicBezTo>
                  <a:pt x="0" y="534"/>
                  <a:pt x="528" y="0"/>
                  <a:pt x="1183" y="0"/>
                </a:cubicBezTo>
                <a:cubicBezTo>
                  <a:pt x="1845" y="0"/>
                  <a:pt x="2373" y="534"/>
                  <a:pt x="2373" y="11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0" name="Freeform 417"/>
          <p:cNvSpPr>
            <a:spLocks noChangeArrowheads="1"/>
          </p:cNvSpPr>
          <p:nvPr/>
        </p:nvSpPr>
        <p:spPr bwMode="auto">
          <a:xfrm>
            <a:off x="6278326" y="6557382"/>
            <a:ext cx="2741249" cy="2741249"/>
          </a:xfrm>
          <a:custGeom>
            <a:avLst/>
            <a:gdLst>
              <a:gd name="T0" fmla="*/ 2372 w 2373"/>
              <a:gd name="T1" fmla="*/ 1188 h 2371"/>
              <a:gd name="T2" fmla="*/ 2372 w 2373"/>
              <a:gd name="T3" fmla="*/ 1188 h 2371"/>
              <a:gd name="T4" fmla="*/ 1190 w 2373"/>
              <a:gd name="T5" fmla="*/ 2370 h 2371"/>
              <a:gd name="T6" fmla="*/ 0 w 2373"/>
              <a:gd name="T7" fmla="*/ 1188 h 2371"/>
              <a:gd name="T8" fmla="*/ 1190 w 2373"/>
              <a:gd name="T9" fmla="*/ 0 h 2371"/>
              <a:gd name="T10" fmla="*/ 2372 w 2373"/>
              <a:gd name="T11" fmla="*/ 1188 h 2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3" h="2371">
                <a:moveTo>
                  <a:pt x="2372" y="1188"/>
                </a:moveTo>
                <a:lnTo>
                  <a:pt x="2372" y="1188"/>
                </a:lnTo>
                <a:cubicBezTo>
                  <a:pt x="2372" y="1842"/>
                  <a:pt x="1844" y="2370"/>
                  <a:pt x="1190" y="2370"/>
                </a:cubicBezTo>
                <a:cubicBezTo>
                  <a:pt x="536" y="2370"/>
                  <a:pt x="0" y="1842"/>
                  <a:pt x="0" y="1188"/>
                </a:cubicBezTo>
                <a:cubicBezTo>
                  <a:pt x="0" y="534"/>
                  <a:pt x="536" y="0"/>
                  <a:pt x="1190" y="0"/>
                </a:cubicBezTo>
                <a:cubicBezTo>
                  <a:pt x="1844" y="0"/>
                  <a:pt x="2372" y="534"/>
                  <a:pt x="2372" y="11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" name="Freeform 418"/>
          <p:cNvSpPr>
            <a:spLocks noChangeArrowheads="1"/>
          </p:cNvSpPr>
          <p:nvPr/>
        </p:nvSpPr>
        <p:spPr bwMode="auto">
          <a:xfrm>
            <a:off x="10818199" y="6557382"/>
            <a:ext cx="2731058" cy="2741249"/>
          </a:xfrm>
          <a:custGeom>
            <a:avLst/>
            <a:gdLst>
              <a:gd name="T0" fmla="*/ 2363 w 2364"/>
              <a:gd name="T1" fmla="*/ 1188 h 2371"/>
              <a:gd name="T2" fmla="*/ 2363 w 2364"/>
              <a:gd name="T3" fmla="*/ 1188 h 2371"/>
              <a:gd name="T4" fmla="*/ 1182 w 2364"/>
              <a:gd name="T5" fmla="*/ 2370 h 2371"/>
              <a:gd name="T6" fmla="*/ 0 w 2364"/>
              <a:gd name="T7" fmla="*/ 1188 h 2371"/>
              <a:gd name="T8" fmla="*/ 1182 w 2364"/>
              <a:gd name="T9" fmla="*/ 0 h 2371"/>
              <a:gd name="T10" fmla="*/ 2363 w 2364"/>
              <a:gd name="T11" fmla="*/ 1188 h 2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64" h="2371">
                <a:moveTo>
                  <a:pt x="2363" y="1188"/>
                </a:moveTo>
                <a:lnTo>
                  <a:pt x="2363" y="1188"/>
                </a:lnTo>
                <a:cubicBezTo>
                  <a:pt x="2363" y="1842"/>
                  <a:pt x="1835" y="2370"/>
                  <a:pt x="1182" y="2370"/>
                </a:cubicBezTo>
                <a:cubicBezTo>
                  <a:pt x="528" y="2370"/>
                  <a:pt x="0" y="1842"/>
                  <a:pt x="0" y="1188"/>
                </a:cubicBezTo>
                <a:cubicBezTo>
                  <a:pt x="0" y="534"/>
                  <a:pt x="528" y="0"/>
                  <a:pt x="1182" y="0"/>
                </a:cubicBezTo>
                <a:cubicBezTo>
                  <a:pt x="1835" y="0"/>
                  <a:pt x="2363" y="534"/>
                  <a:pt x="2363" y="11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2" name="Freeform 419"/>
          <p:cNvSpPr>
            <a:spLocks noChangeArrowheads="1"/>
          </p:cNvSpPr>
          <p:nvPr/>
        </p:nvSpPr>
        <p:spPr bwMode="auto">
          <a:xfrm>
            <a:off x="15352979" y="6557382"/>
            <a:ext cx="2741249" cy="2741249"/>
          </a:xfrm>
          <a:custGeom>
            <a:avLst/>
            <a:gdLst>
              <a:gd name="T0" fmla="*/ 2372 w 2373"/>
              <a:gd name="T1" fmla="*/ 1188 h 2371"/>
              <a:gd name="T2" fmla="*/ 2372 w 2373"/>
              <a:gd name="T3" fmla="*/ 1188 h 2371"/>
              <a:gd name="T4" fmla="*/ 1182 w 2373"/>
              <a:gd name="T5" fmla="*/ 2370 h 2371"/>
              <a:gd name="T6" fmla="*/ 0 w 2373"/>
              <a:gd name="T7" fmla="*/ 1188 h 2371"/>
              <a:gd name="T8" fmla="*/ 1182 w 2373"/>
              <a:gd name="T9" fmla="*/ 0 h 2371"/>
              <a:gd name="T10" fmla="*/ 2372 w 2373"/>
              <a:gd name="T11" fmla="*/ 1188 h 2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3" h="2371">
                <a:moveTo>
                  <a:pt x="2372" y="1188"/>
                </a:moveTo>
                <a:lnTo>
                  <a:pt x="2372" y="1188"/>
                </a:lnTo>
                <a:cubicBezTo>
                  <a:pt x="2372" y="1842"/>
                  <a:pt x="1836" y="2370"/>
                  <a:pt x="1182" y="2370"/>
                </a:cubicBezTo>
                <a:cubicBezTo>
                  <a:pt x="528" y="2370"/>
                  <a:pt x="0" y="1842"/>
                  <a:pt x="0" y="1188"/>
                </a:cubicBezTo>
                <a:cubicBezTo>
                  <a:pt x="0" y="534"/>
                  <a:pt x="528" y="0"/>
                  <a:pt x="1182" y="0"/>
                </a:cubicBezTo>
                <a:cubicBezTo>
                  <a:pt x="1836" y="0"/>
                  <a:pt x="2372" y="534"/>
                  <a:pt x="2372" y="11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" name="Freeform 420"/>
          <p:cNvSpPr>
            <a:spLocks noChangeArrowheads="1"/>
          </p:cNvSpPr>
          <p:nvPr/>
        </p:nvSpPr>
        <p:spPr bwMode="auto">
          <a:xfrm>
            <a:off x="19887758" y="6557382"/>
            <a:ext cx="2741249" cy="2741249"/>
          </a:xfrm>
          <a:custGeom>
            <a:avLst/>
            <a:gdLst>
              <a:gd name="T0" fmla="*/ 2372 w 2373"/>
              <a:gd name="T1" fmla="*/ 1188 h 2371"/>
              <a:gd name="T2" fmla="*/ 2372 w 2373"/>
              <a:gd name="T3" fmla="*/ 1188 h 2371"/>
              <a:gd name="T4" fmla="*/ 1190 w 2373"/>
              <a:gd name="T5" fmla="*/ 2370 h 2371"/>
              <a:gd name="T6" fmla="*/ 0 w 2373"/>
              <a:gd name="T7" fmla="*/ 1188 h 2371"/>
              <a:gd name="T8" fmla="*/ 1190 w 2373"/>
              <a:gd name="T9" fmla="*/ 0 h 2371"/>
              <a:gd name="T10" fmla="*/ 2372 w 2373"/>
              <a:gd name="T11" fmla="*/ 1188 h 2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3" h="2371">
                <a:moveTo>
                  <a:pt x="2372" y="1188"/>
                </a:moveTo>
                <a:lnTo>
                  <a:pt x="2372" y="1188"/>
                </a:lnTo>
                <a:cubicBezTo>
                  <a:pt x="2372" y="1842"/>
                  <a:pt x="1844" y="2370"/>
                  <a:pt x="1190" y="2370"/>
                </a:cubicBezTo>
                <a:cubicBezTo>
                  <a:pt x="528" y="2370"/>
                  <a:pt x="0" y="1842"/>
                  <a:pt x="0" y="1188"/>
                </a:cubicBezTo>
                <a:cubicBezTo>
                  <a:pt x="0" y="534"/>
                  <a:pt x="528" y="0"/>
                  <a:pt x="1190" y="0"/>
                </a:cubicBezTo>
                <a:cubicBezTo>
                  <a:pt x="1844" y="0"/>
                  <a:pt x="2372" y="534"/>
                  <a:pt x="2372" y="11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" name="Freeform 421"/>
          <p:cNvSpPr>
            <a:spLocks noChangeArrowheads="1"/>
          </p:cNvSpPr>
          <p:nvPr/>
        </p:nvSpPr>
        <p:spPr bwMode="auto">
          <a:xfrm>
            <a:off x="2176641" y="5044089"/>
            <a:ext cx="1864864" cy="1666151"/>
          </a:xfrm>
          <a:custGeom>
            <a:avLst/>
            <a:gdLst>
              <a:gd name="T0" fmla="*/ 1103 w 1616"/>
              <a:gd name="T1" fmla="*/ 0 h 1443"/>
              <a:gd name="T2" fmla="*/ 1103 w 1616"/>
              <a:gd name="T3" fmla="*/ 0 h 1443"/>
              <a:gd name="T4" fmla="*/ 504 w 1616"/>
              <a:gd name="T5" fmla="*/ 0 h 1443"/>
              <a:gd name="T6" fmla="*/ 331 w 1616"/>
              <a:gd name="T7" fmla="*/ 103 h 1443"/>
              <a:gd name="T8" fmla="*/ 31 w 1616"/>
              <a:gd name="T9" fmla="*/ 623 h 1443"/>
              <a:gd name="T10" fmla="*/ 31 w 1616"/>
              <a:gd name="T11" fmla="*/ 820 h 1443"/>
              <a:gd name="T12" fmla="*/ 331 w 1616"/>
              <a:gd name="T13" fmla="*/ 1340 h 1443"/>
              <a:gd name="T14" fmla="*/ 504 w 1616"/>
              <a:gd name="T15" fmla="*/ 1442 h 1443"/>
              <a:gd name="T16" fmla="*/ 1103 w 1616"/>
              <a:gd name="T17" fmla="*/ 1442 h 1443"/>
              <a:gd name="T18" fmla="*/ 1284 w 1616"/>
              <a:gd name="T19" fmla="*/ 1340 h 1443"/>
              <a:gd name="T20" fmla="*/ 1584 w 1616"/>
              <a:gd name="T21" fmla="*/ 820 h 1443"/>
              <a:gd name="T22" fmla="*/ 1584 w 1616"/>
              <a:gd name="T23" fmla="*/ 623 h 1443"/>
              <a:gd name="T24" fmla="*/ 1284 w 1616"/>
              <a:gd name="T25" fmla="*/ 103 h 1443"/>
              <a:gd name="T26" fmla="*/ 1103 w 1616"/>
              <a:gd name="T27" fmla="*/ 0 h 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16" h="1443">
                <a:moveTo>
                  <a:pt x="1103" y="0"/>
                </a:moveTo>
                <a:lnTo>
                  <a:pt x="1103" y="0"/>
                </a:lnTo>
                <a:cubicBezTo>
                  <a:pt x="504" y="0"/>
                  <a:pt x="504" y="0"/>
                  <a:pt x="504" y="0"/>
                </a:cubicBezTo>
                <a:cubicBezTo>
                  <a:pt x="433" y="0"/>
                  <a:pt x="370" y="40"/>
                  <a:pt x="331" y="103"/>
                </a:cubicBezTo>
                <a:cubicBezTo>
                  <a:pt x="31" y="623"/>
                  <a:pt x="31" y="623"/>
                  <a:pt x="31" y="623"/>
                </a:cubicBezTo>
                <a:cubicBezTo>
                  <a:pt x="0" y="686"/>
                  <a:pt x="0" y="757"/>
                  <a:pt x="31" y="820"/>
                </a:cubicBezTo>
                <a:cubicBezTo>
                  <a:pt x="331" y="1340"/>
                  <a:pt x="331" y="1340"/>
                  <a:pt x="331" y="1340"/>
                </a:cubicBezTo>
                <a:cubicBezTo>
                  <a:pt x="370" y="1403"/>
                  <a:pt x="433" y="1442"/>
                  <a:pt x="504" y="1442"/>
                </a:cubicBezTo>
                <a:cubicBezTo>
                  <a:pt x="1103" y="1442"/>
                  <a:pt x="1103" y="1442"/>
                  <a:pt x="1103" y="1442"/>
                </a:cubicBezTo>
                <a:cubicBezTo>
                  <a:pt x="1182" y="1442"/>
                  <a:pt x="1245" y="1403"/>
                  <a:pt x="1284" y="1340"/>
                </a:cubicBezTo>
                <a:cubicBezTo>
                  <a:pt x="1584" y="820"/>
                  <a:pt x="1584" y="820"/>
                  <a:pt x="1584" y="820"/>
                </a:cubicBezTo>
                <a:cubicBezTo>
                  <a:pt x="1615" y="757"/>
                  <a:pt x="1615" y="686"/>
                  <a:pt x="1584" y="623"/>
                </a:cubicBezTo>
                <a:cubicBezTo>
                  <a:pt x="1284" y="103"/>
                  <a:pt x="1284" y="103"/>
                  <a:pt x="1284" y="103"/>
                </a:cubicBezTo>
                <a:cubicBezTo>
                  <a:pt x="1245" y="40"/>
                  <a:pt x="1182" y="0"/>
                  <a:pt x="1103" y="0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5" name="Freeform 422"/>
          <p:cNvSpPr>
            <a:spLocks noChangeArrowheads="1"/>
          </p:cNvSpPr>
          <p:nvPr/>
        </p:nvSpPr>
        <p:spPr bwMode="auto">
          <a:xfrm>
            <a:off x="2925646" y="5472090"/>
            <a:ext cx="371952" cy="810148"/>
          </a:xfrm>
          <a:custGeom>
            <a:avLst/>
            <a:gdLst>
              <a:gd name="T0" fmla="*/ 213 w 324"/>
              <a:gd name="T1" fmla="*/ 354 h 702"/>
              <a:gd name="T2" fmla="*/ 213 w 324"/>
              <a:gd name="T3" fmla="*/ 354 h 702"/>
              <a:gd name="T4" fmla="*/ 299 w 324"/>
              <a:gd name="T5" fmla="*/ 354 h 702"/>
              <a:gd name="T6" fmla="*/ 307 w 324"/>
              <a:gd name="T7" fmla="*/ 347 h 702"/>
              <a:gd name="T8" fmla="*/ 315 w 324"/>
              <a:gd name="T9" fmla="*/ 283 h 702"/>
              <a:gd name="T10" fmla="*/ 323 w 324"/>
              <a:gd name="T11" fmla="*/ 228 h 702"/>
              <a:gd name="T12" fmla="*/ 213 w 324"/>
              <a:gd name="T13" fmla="*/ 228 h 702"/>
              <a:gd name="T14" fmla="*/ 213 w 324"/>
              <a:gd name="T15" fmla="*/ 150 h 702"/>
              <a:gd name="T16" fmla="*/ 236 w 324"/>
              <a:gd name="T17" fmla="*/ 126 h 702"/>
              <a:gd name="T18" fmla="*/ 307 w 324"/>
              <a:gd name="T19" fmla="*/ 126 h 702"/>
              <a:gd name="T20" fmla="*/ 323 w 324"/>
              <a:gd name="T21" fmla="*/ 126 h 702"/>
              <a:gd name="T22" fmla="*/ 323 w 324"/>
              <a:gd name="T23" fmla="*/ 8 h 702"/>
              <a:gd name="T24" fmla="*/ 307 w 324"/>
              <a:gd name="T25" fmla="*/ 8 h 702"/>
              <a:gd name="T26" fmla="*/ 213 w 324"/>
              <a:gd name="T27" fmla="*/ 0 h 702"/>
              <a:gd name="T28" fmla="*/ 126 w 324"/>
              <a:gd name="T29" fmla="*/ 31 h 702"/>
              <a:gd name="T30" fmla="*/ 71 w 324"/>
              <a:gd name="T31" fmla="*/ 134 h 702"/>
              <a:gd name="T32" fmla="*/ 71 w 324"/>
              <a:gd name="T33" fmla="*/ 213 h 702"/>
              <a:gd name="T34" fmla="*/ 71 w 324"/>
              <a:gd name="T35" fmla="*/ 228 h 702"/>
              <a:gd name="T36" fmla="*/ 0 w 324"/>
              <a:gd name="T37" fmla="*/ 228 h 702"/>
              <a:gd name="T38" fmla="*/ 0 w 324"/>
              <a:gd name="T39" fmla="*/ 354 h 702"/>
              <a:gd name="T40" fmla="*/ 71 w 324"/>
              <a:gd name="T41" fmla="*/ 354 h 702"/>
              <a:gd name="T42" fmla="*/ 71 w 324"/>
              <a:gd name="T43" fmla="*/ 701 h 702"/>
              <a:gd name="T44" fmla="*/ 213 w 324"/>
              <a:gd name="T45" fmla="*/ 701 h 702"/>
              <a:gd name="T46" fmla="*/ 213 w 324"/>
              <a:gd name="T47" fmla="*/ 354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24" h="702">
                <a:moveTo>
                  <a:pt x="213" y="354"/>
                </a:moveTo>
                <a:lnTo>
                  <a:pt x="213" y="354"/>
                </a:lnTo>
                <a:cubicBezTo>
                  <a:pt x="244" y="354"/>
                  <a:pt x="268" y="354"/>
                  <a:pt x="299" y="354"/>
                </a:cubicBezTo>
                <a:cubicBezTo>
                  <a:pt x="307" y="354"/>
                  <a:pt x="307" y="347"/>
                  <a:pt x="307" y="347"/>
                </a:cubicBezTo>
                <a:cubicBezTo>
                  <a:pt x="315" y="323"/>
                  <a:pt x="315" y="299"/>
                  <a:pt x="315" y="283"/>
                </a:cubicBezTo>
                <a:cubicBezTo>
                  <a:pt x="315" y="268"/>
                  <a:pt x="323" y="244"/>
                  <a:pt x="323" y="228"/>
                </a:cubicBezTo>
                <a:cubicBezTo>
                  <a:pt x="284" y="228"/>
                  <a:pt x="252" y="228"/>
                  <a:pt x="213" y="228"/>
                </a:cubicBezTo>
                <a:cubicBezTo>
                  <a:pt x="213" y="205"/>
                  <a:pt x="213" y="173"/>
                  <a:pt x="213" y="150"/>
                </a:cubicBezTo>
                <a:cubicBezTo>
                  <a:pt x="213" y="134"/>
                  <a:pt x="221" y="126"/>
                  <a:pt x="236" y="126"/>
                </a:cubicBezTo>
                <a:cubicBezTo>
                  <a:pt x="260" y="126"/>
                  <a:pt x="284" y="126"/>
                  <a:pt x="307" y="126"/>
                </a:cubicBezTo>
                <a:cubicBezTo>
                  <a:pt x="307" y="126"/>
                  <a:pt x="315" y="126"/>
                  <a:pt x="323" y="126"/>
                </a:cubicBezTo>
                <a:cubicBezTo>
                  <a:pt x="323" y="87"/>
                  <a:pt x="323" y="47"/>
                  <a:pt x="323" y="8"/>
                </a:cubicBezTo>
                <a:cubicBezTo>
                  <a:pt x="323" y="0"/>
                  <a:pt x="315" y="8"/>
                  <a:pt x="307" y="8"/>
                </a:cubicBezTo>
                <a:cubicBezTo>
                  <a:pt x="276" y="0"/>
                  <a:pt x="244" y="0"/>
                  <a:pt x="213" y="0"/>
                </a:cubicBezTo>
                <a:cubicBezTo>
                  <a:pt x="181" y="0"/>
                  <a:pt x="150" y="8"/>
                  <a:pt x="126" y="31"/>
                </a:cubicBezTo>
                <a:cubicBezTo>
                  <a:pt x="87" y="55"/>
                  <a:pt x="71" y="87"/>
                  <a:pt x="71" y="134"/>
                </a:cubicBezTo>
                <a:cubicBezTo>
                  <a:pt x="63" y="157"/>
                  <a:pt x="71" y="189"/>
                  <a:pt x="71" y="213"/>
                </a:cubicBezTo>
                <a:cubicBezTo>
                  <a:pt x="71" y="220"/>
                  <a:pt x="71" y="220"/>
                  <a:pt x="71" y="228"/>
                </a:cubicBezTo>
                <a:cubicBezTo>
                  <a:pt x="47" y="228"/>
                  <a:pt x="24" y="228"/>
                  <a:pt x="0" y="228"/>
                </a:cubicBezTo>
                <a:cubicBezTo>
                  <a:pt x="0" y="268"/>
                  <a:pt x="0" y="307"/>
                  <a:pt x="0" y="354"/>
                </a:cubicBezTo>
                <a:cubicBezTo>
                  <a:pt x="24" y="354"/>
                  <a:pt x="47" y="354"/>
                  <a:pt x="71" y="354"/>
                </a:cubicBezTo>
                <a:cubicBezTo>
                  <a:pt x="71" y="465"/>
                  <a:pt x="71" y="583"/>
                  <a:pt x="71" y="701"/>
                </a:cubicBezTo>
                <a:cubicBezTo>
                  <a:pt x="118" y="701"/>
                  <a:pt x="165" y="701"/>
                  <a:pt x="213" y="701"/>
                </a:cubicBezTo>
                <a:cubicBezTo>
                  <a:pt x="213" y="583"/>
                  <a:pt x="213" y="465"/>
                  <a:pt x="213" y="3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6" name="Freeform 423"/>
          <p:cNvSpPr>
            <a:spLocks noChangeArrowheads="1"/>
          </p:cNvSpPr>
          <p:nvPr/>
        </p:nvSpPr>
        <p:spPr bwMode="auto">
          <a:xfrm>
            <a:off x="6711421" y="5044089"/>
            <a:ext cx="1875055" cy="1666151"/>
          </a:xfrm>
          <a:custGeom>
            <a:avLst/>
            <a:gdLst>
              <a:gd name="T0" fmla="*/ 1111 w 1624"/>
              <a:gd name="T1" fmla="*/ 0 h 1443"/>
              <a:gd name="T2" fmla="*/ 1111 w 1624"/>
              <a:gd name="T3" fmla="*/ 0 h 1443"/>
              <a:gd name="T4" fmla="*/ 512 w 1624"/>
              <a:gd name="T5" fmla="*/ 0 h 1443"/>
              <a:gd name="T6" fmla="*/ 331 w 1624"/>
              <a:gd name="T7" fmla="*/ 103 h 1443"/>
              <a:gd name="T8" fmla="*/ 32 w 1624"/>
              <a:gd name="T9" fmla="*/ 623 h 1443"/>
              <a:gd name="T10" fmla="*/ 32 w 1624"/>
              <a:gd name="T11" fmla="*/ 820 h 1443"/>
              <a:gd name="T12" fmla="*/ 331 w 1624"/>
              <a:gd name="T13" fmla="*/ 1340 h 1443"/>
              <a:gd name="T14" fmla="*/ 512 w 1624"/>
              <a:gd name="T15" fmla="*/ 1442 h 1443"/>
              <a:gd name="T16" fmla="*/ 1111 w 1624"/>
              <a:gd name="T17" fmla="*/ 1442 h 1443"/>
              <a:gd name="T18" fmla="*/ 1285 w 1624"/>
              <a:gd name="T19" fmla="*/ 1340 h 1443"/>
              <a:gd name="T20" fmla="*/ 1584 w 1624"/>
              <a:gd name="T21" fmla="*/ 820 h 1443"/>
              <a:gd name="T22" fmla="*/ 1584 w 1624"/>
              <a:gd name="T23" fmla="*/ 623 h 1443"/>
              <a:gd name="T24" fmla="*/ 1285 w 1624"/>
              <a:gd name="T25" fmla="*/ 103 h 1443"/>
              <a:gd name="T26" fmla="*/ 1111 w 1624"/>
              <a:gd name="T27" fmla="*/ 0 h 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24" h="1443">
                <a:moveTo>
                  <a:pt x="1111" y="0"/>
                </a:moveTo>
                <a:lnTo>
                  <a:pt x="1111" y="0"/>
                </a:lnTo>
                <a:cubicBezTo>
                  <a:pt x="512" y="0"/>
                  <a:pt x="512" y="0"/>
                  <a:pt x="512" y="0"/>
                </a:cubicBezTo>
                <a:cubicBezTo>
                  <a:pt x="441" y="0"/>
                  <a:pt x="370" y="40"/>
                  <a:pt x="331" y="103"/>
                </a:cubicBezTo>
                <a:cubicBezTo>
                  <a:pt x="32" y="623"/>
                  <a:pt x="32" y="623"/>
                  <a:pt x="32" y="623"/>
                </a:cubicBezTo>
                <a:cubicBezTo>
                  <a:pt x="0" y="686"/>
                  <a:pt x="0" y="757"/>
                  <a:pt x="32" y="820"/>
                </a:cubicBezTo>
                <a:cubicBezTo>
                  <a:pt x="331" y="1340"/>
                  <a:pt x="331" y="1340"/>
                  <a:pt x="331" y="1340"/>
                </a:cubicBezTo>
                <a:cubicBezTo>
                  <a:pt x="370" y="1403"/>
                  <a:pt x="441" y="1442"/>
                  <a:pt x="512" y="1442"/>
                </a:cubicBezTo>
                <a:cubicBezTo>
                  <a:pt x="1111" y="1442"/>
                  <a:pt x="1111" y="1442"/>
                  <a:pt x="1111" y="1442"/>
                </a:cubicBezTo>
                <a:cubicBezTo>
                  <a:pt x="1182" y="1442"/>
                  <a:pt x="1245" y="1403"/>
                  <a:pt x="1285" y="1340"/>
                </a:cubicBezTo>
                <a:cubicBezTo>
                  <a:pt x="1584" y="820"/>
                  <a:pt x="1584" y="820"/>
                  <a:pt x="1584" y="820"/>
                </a:cubicBezTo>
                <a:cubicBezTo>
                  <a:pt x="1623" y="757"/>
                  <a:pt x="1623" y="686"/>
                  <a:pt x="1584" y="623"/>
                </a:cubicBezTo>
                <a:cubicBezTo>
                  <a:pt x="1285" y="103"/>
                  <a:pt x="1285" y="103"/>
                  <a:pt x="1285" y="103"/>
                </a:cubicBezTo>
                <a:cubicBezTo>
                  <a:pt x="1245" y="40"/>
                  <a:pt x="1182" y="0"/>
                  <a:pt x="1111" y="0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7" name="Freeform 424"/>
          <p:cNvSpPr>
            <a:spLocks noChangeArrowheads="1"/>
          </p:cNvSpPr>
          <p:nvPr/>
        </p:nvSpPr>
        <p:spPr bwMode="auto">
          <a:xfrm>
            <a:off x="11246201" y="5044089"/>
            <a:ext cx="1875055" cy="1666151"/>
          </a:xfrm>
          <a:custGeom>
            <a:avLst/>
            <a:gdLst>
              <a:gd name="T0" fmla="*/ 1110 w 1624"/>
              <a:gd name="T1" fmla="*/ 0 h 1443"/>
              <a:gd name="T2" fmla="*/ 1110 w 1624"/>
              <a:gd name="T3" fmla="*/ 0 h 1443"/>
              <a:gd name="T4" fmla="*/ 513 w 1624"/>
              <a:gd name="T5" fmla="*/ 0 h 1443"/>
              <a:gd name="T6" fmla="*/ 339 w 1624"/>
              <a:gd name="T7" fmla="*/ 103 h 1443"/>
              <a:gd name="T8" fmla="*/ 40 w 1624"/>
              <a:gd name="T9" fmla="*/ 623 h 1443"/>
              <a:gd name="T10" fmla="*/ 40 w 1624"/>
              <a:gd name="T11" fmla="*/ 820 h 1443"/>
              <a:gd name="T12" fmla="*/ 339 w 1624"/>
              <a:gd name="T13" fmla="*/ 1340 h 1443"/>
              <a:gd name="T14" fmla="*/ 513 w 1624"/>
              <a:gd name="T15" fmla="*/ 1442 h 1443"/>
              <a:gd name="T16" fmla="*/ 1110 w 1624"/>
              <a:gd name="T17" fmla="*/ 1442 h 1443"/>
              <a:gd name="T18" fmla="*/ 1284 w 1624"/>
              <a:gd name="T19" fmla="*/ 1340 h 1443"/>
              <a:gd name="T20" fmla="*/ 1583 w 1624"/>
              <a:gd name="T21" fmla="*/ 820 h 1443"/>
              <a:gd name="T22" fmla="*/ 1583 w 1624"/>
              <a:gd name="T23" fmla="*/ 623 h 1443"/>
              <a:gd name="T24" fmla="*/ 1284 w 1624"/>
              <a:gd name="T25" fmla="*/ 103 h 1443"/>
              <a:gd name="T26" fmla="*/ 1110 w 1624"/>
              <a:gd name="T27" fmla="*/ 0 h 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24" h="1443">
                <a:moveTo>
                  <a:pt x="1110" y="0"/>
                </a:moveTo>
                <a:lnTo>
                  <a:pt x="1110" y="0"/>
                </a:lnTo>
                <a:cubicBezTo>
                  <a:pt x="513" y="0"/>
                  <a:pt x="513" y="0"/>
                  <a:pt x="513" y="0"/>
                </a:cubicBezTo>
                <a:cubicBezTo>
                  <a:pt x="441" y="0"/>
                  <a:pt x="371" y="40"/>
                  <a:pt x="339" y="103"/>
                </a:cubicBezTo>
                <a:cubicBezTo>
                  <a:pt x="40" y="623"/>
                  <a:pt x="40" y="623"/>
                  <a:pt x="40" y="623"/>
                </a:cubicBezTo>
                <a:cubicBezTo>
                  <a:pt x="0" y="686"/>
                  <a:pt x="0" y="757"/>
                  <a:pt x="40" y="820"/>
                </a:cubicBezTo>
                <a:cubicBezTo>
                  <a:pt x="339" y="1340"/>
                  <a:pt x="339" y="1340"/>
                  <a:pt x="339" y="1340"/>
                </a:cubicBezTo>
                <a:cubicBezTo>
                  <a:pt x="371" y="1403"/>
                  <a:pt x="441" y="1442"/>
                  <a:pt x="513" y="1442"/>
                </a:cubicBezTo>
                <a:cubicBezTo>
                  <a:pt x="1110" y="1442"/>
                  <a:pt x="1110" y="1442"/>
                  <a:pt x="1110" y="1442"/>
                </a:cubicBezTo>
                <a:cubicBezTo>
                  <a:pt x="1181" y="1442"/>
                  <a:pt x="1252" y="1403"/>
                  <a:pt x="1284" y="1340"/>
                </a:cubicBezTo>
                <a:cubicBezTo>
                  <a:pt x="1583" y="820"/>
                  <a:pt x="1583" y="820"/>
                  <a:pt x="1583" y="820"/>
                </a:cubicBezTo>
                <a:cubicBezTo>
                  <a:pt x="1623" y="757"/>
                  <a:pt x="1623" y="686"/>
                  <a:pt x="1583" y="623"/>
                </a:cubicBezTo>
                <a:cubicBezTo>
                  <a:pt x="1284" y="103"/>
                  <a:pt x="1284" y="103"/>
                  <a:pt x="1284" y="103"/>
                </a:cubicBezTo>
                <a:cubicBezTo>
                  <a:pt x="1252" y="40"/>
                  <a:pt x="1181" y="0"/>
                  <a:pt x="1110" y="0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" name="Freeform 425"/>
          <p:cNvSpPr>
            <a:spLocks noChangeArrowheads="1"/>
          </p:cNvSpPr>
          <p:nvPr/>
        </p:nvSpPr>
        <p:spPr bwMode="auto">
          <a:xfrm>
            <a:off x="15780980" y="5044089"/>
            <a:ext cx="1875055" cy="1666151"/>
          </a:xfrm>
          <a:custGeom>
            <a:avLst/>
            <a:gdLst>
              <a:gd name="T0" fmla="*/ 1111 w 1624"/>
              <a:gd name="T1" fmla="*/ 0 h 1443"/>
              <a:gd name="T2" fmla="*/ 1111 w 1624"/>
              <a:gd name="T3" fmla="*/ 0 h 1443"/>
              <a:gd name="T4" fmla="*/ 512 w 1624"/>
              <a:gd name="T5" fmla="*/ 0 h 1443"/>
              <a:gd name="T6" fmla="*/ 338 w 1624"/>
              <a:gd name="T7" fmla="*/ 103 h 1443"/>
              <a:gd name="T8" fmla="*/ 39 w 1624"/>
              <a:gd name="T9" fmla="*/ 623 h 1443"/>
              <a:gd name="T10" fmla="*/ 39 w 1624"/>
              <a:gd name="T11" fmla="*/ 820 h 1443"/>
              <a:gd name="T12" fmla="*/ 338 w 1624"/>
              <a:gd name="T13" fmla="*/ 1340 h 1443"/>
              <a:gd name="T14" fmla="*/ 512 w 1624"/>
              <a:gd name="T15" fmla="*/ 1442 h 1443"/>
              <a:gd name="T16" fmla="*/ 1111 w 1624"/>
              <a:gd name="T17" fmla="*/ 1442 h 1443"/>
              <a:gd name="T18" fmla="*/ 1292 w 1624"/>
              <a:gd name="T19" fmla="*/ 1340 h 1443"/>
              <a:gd name="T20" fmla="*/ 1591 w 1624"/>
              <a:gd name="T21" fmla="*/ 820 h 1443"/>
              <a:gd name="T22" fmla="*/ 1591 w 1624"/>
              <a:gd name="T23" fmla="*/ 623 h 1443"/>
              <a:gd name="T24" fmla="*/ 1292 w 1624"/>
              <a:gd name="T25" fmla="*/ 103 h 1443"/>
              <a:gd name="T26" fmla="*/ 1111 w 1624"/>
              <a:gd name="T27" fmla="*/ 0 h 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24" h="1443">
                <a:moveTo>
                  <a:pt x="1111" y="0"/>
                </a:moveTo>
                <a:lnTo>
                  <a:pt x="1111" y="0"/>
                </a:lnTo>
                <a:cubicBezTo>
                  <a:pt x="512" y="0"/>
                  <a:pt x="512" y="0"/>
                  <a:pt x="512" y="0"/>
                </a:cubicBezTo>
                <a:cubicBezTo>
                  <a:pt x="441" y="0"/>
                  <a:pt x="378" y="40"/>
                  <a:pt x="338" y="103"/>
                </a:cubicBezTo>
                <a:cubicBezTo>
                  <a:pt x="39" y="623"/>
                  <a:pt x="39" y="623"/>
                  <a:pt x="39" y="623"/>
                </a:cubicBezTo>
                <a:cubicBezTo>
                  <a:pt x="0" y="686"/>
                  <a:pt x="0" y="757"/>
                  <a:pt x="39" y="820"/>
                </a:cubicBezTo>
                <a:cubicBezTo>
                  <a:pt x="338" y="1340"/>
                  <a:pt x="338" y="1340"/>
                  <a:pt x="338" y="1340"/>
                </a:cubicBezTo>
                <a:cubicBezTo>
                  <a:pt x="378" y="1403"/>
                  <a:pt x="441" y="1442"/>
                  <a:pt x="512" y="1442"/>
                </a:cubicBezTo>
                <a:cubicBezTo>
                  <a:pt x="1111" y="1442"/>
                  <a:pt x="1111" y="1442"/>
                  <a:pt x="1111" y="1442"/>
                </a:cubicBezTo>
                <a:cubicBezTo>
                  <a:pt x="1181" y="1442"/>
                  <a:pt x="1253" y="1403"/>
                  <a:pt x="1292" y="1340"/>
                </a:cubicBezTo>
                <a:cubicBezTo>
                  <a:pt x="1591" y="820"/>
                  <a:pt x="1591" y="820"/>
                  <a:pt x="1591" y="820"/>
                </a:cubicBezTo>
                <a:cubicBezTo>
                  <a:pt x="1623" y="757"/>
                  <a:pt x="1623" y="686"/>
                  <a:pt x="1591" y="623"/>
                </a:cubicBezTo>
                <a:cubicBezTo>
                  <a:pt x="1292" y="103"/>
                  <a:pt x="1292" y="103"/>
                  <a:pt x="1292" y="103"/>
                </a:cubicBezTo>
                <a:cubicBezTo>
                  <a:pt x="1253" y="40"/>
                  <a:pt x="1181" y="0"/>
                  <a:pt x="1111" y="0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" name="Freeform 426"/>
          <p:cNvSpPr>
            <a:spLocks noChangeArrowheads="1"/>
          </p:cNvSpPr>
          <p:nvPr/>
        </p:nvSpPr>
        <p:spPr bwMode="auto">
          <a:xfrm>
            <a:off x="20325951" y="5044089"/>
            <a:ext cx="1864864" cy="1666151"/>
          </a:xfrm>
          <a:custGeom>
            <a:avLst/>
            <a:gdLst>
              <a:gd name="T0" fmla="*/ 1111 w 1616"/>
              <a:gd name="T1" fmla="*/ 0 h 1443"/>
              <a:gd name="T2" fmla="*/ 1111 w 1616"/>
              <a:gd name="T3" fmla="*/ 0 h 1443"/>
              <a:gd name="T4" fmla="*/ 512 w 1616"/>
              <a:gd name="T5" fmla="*/ 0 h 1443"/>
              <a:gd name="T6" fmla="*/ 331 w 1616"/>
              <a:gd name="T7" fmla="*/ 103 h 1443"/>
              <a:gd name="T8" fmla="*/ 31 w 1616"/>
              <a:gd name="T9" fmla="*/ 623 h 1443"/>
              <a:gd name="T10" fmla="*/ 31 w 1616"/>
              <a:gd name="T11" fmla="*/ 820 h 1443"/>
              <a:gd name="T12" fmla="*/ 331 w 1616"/>
              <a:gd name="T13" fmla="*/ 1340 h 1443"/>
              <a:gd name="T14" fmla="*/ 512 w 1616"/>
              <a:gd name="T15" fmla="*/ 1442 h 1443"/>
              <a:gd name="T16" fmla="*/ 1111 w 1616"/>
              <a:gd name="T17" fmla="*/ 1442 h 1443"/>
              <a:gd name="T18" fmla="*/ 1284 w 1616"/>
              <a:gd name="T19" fmla="*/ 1340 h 1443"/>
              <a:gd name="T20" fmla="*/ 1584 w 1616"/>
              <a:gd name="T21" fmla="*/ 820 h 1443"/>
              <a:gd name="T22" fmla="*/ 1584 w 1616"/>
              <a:gd name="T23" fmla="*/ 623 h 1443"/>
              <a:gd name="T24" fmla="*/ 1284 w 1616"/>
              <a:gd name="T25" fmla="*/ 103 h 1443"/>
              <a:gd name="T26" fmla="*/ 1111 w 1616"/>
              <a:gd name="T27" fmla="*/ 0 h 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16" h="1443">
                <a:moveTo>
                  <a:pt x="1111" y="0"/>
                </a:moveTo>
                <a:lnTo>
                  <a:pt x="1111" y="0"/>
                </a:lnTo>
                <a:cubicBezTo>
                  <a:pt x="512" y="0"/>
                  <a:pt x="512" y="0"/>
                  <a:pt x="512" y="0"/>
                </a:cubicBezTo>
                <a:cubicBezTo>
                  <a:pt x="433" y="0"/>
                  <a:pt x="370" y="40"/>
                  <a:pt x="331" y="103"/>
                </a:cubicBezTo>
                <a:cubicBezTo>
                  <a:pt x="31" y="623"/>
                  <a:pt x="31" y="623"/>
                  <a:pt x="31" y="623"/>
                </a:cubicBezTo>
                <a:cubicBezTo>
                  <a:pt x="0" y="686"/>
                  <a:pt x="0" y="757"/>
                  <a:pt x="31" y="820"/>
                </a:cubicBezTo>
                <a:cubicBezTo>
                  <a:pt x="331" y="1340"/>
                  <a:pt x="331" y="1340"/>
                  <a:pt x="331" y="1340"/>
                </a:cubicBezTo>
                <a:cubicBezTo>
                  <a:pt x="370" y="1403"/>
                  <a:pt x="433" y="1442"/>
                  <a:pt x="512" y="1442"/>
                </a:cubicBezTo>
                <a:cubicBezTo>
                  <a:pt x="1111" y="1442"/>
                  <a:pt x="1111" y="1442"/>
                  <a:pt x="1111" y="1442"/>
                </a:cubicBezTo>
                <a:cubicBezTo>
                  <a:pt x="1182" y="1442"/>
                  <a:pt x="1245" y="1403"/>
                  <a:pt x="1284" y="1340"/>
                </a:cubicBezTo>
                <a:cubicBezTo>
                  <a:pt x="1584" y="820"/>
                  <a:pt x="1584" y="820"/>
                  <a:pt x="1584" y="820"/>
                </a:cubicBezTo>
                <a:cubicBezTo>
                  <a:pt x="1615" y="757"/>
                  <a:pt x="1615" y="686"/>
                  <a:pt x="1584" y="623"/>
                </a:cubicBezTo>
                <a:cubicBezTo>
                  <a:pt x="1284" y="103"/>
                  <a:pt x="1284" y="103"/>
                  <a:pt x="1284" y="103"/>
                </a:cubicBezTo>
                <a:cubicBezTo>
                  <a:pt x="1245" y="40"/>
                  <a:pt x="1182" y="0"/>
                  <a:pt x="1111" y="0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" name="Freeform 427"/>
          <p:cNvSpPr>
            <a:spLocks noChangeArrowheads="1"/>
          </p:cNvSpPr>
          <p:nvPr/>
        </p:nvSpPr>
        <p:spPr bwMode="auto">
          <a:xfrm>
            <a:off x="7220947" y="5487378"/>
            <a:ext cx="845813" cy="764289"/>
          </a:xfrm>
          <a:custGeom>
            <a:avLst/>
            <a:gdLst>
              <a:gd name="T0" fmla="*/ 221 w 734"/>
              <a:gd name="T1" fmla="*/ 505 h 663"/>
              <a:gd name="T2" fmla="*/ 221 w 734"/>
              <a:gd name="T3" fmla="*/ 505 h 663"/>
              <a:gd name="T4" fmla="*/ 79 w 734"/>
              <a:gd name="T5" fmla="*/ 402 h 663"/>
              <a:gd name="T6" fmla="*/ 142 w 734"/>
              <a:gd name="T7" fmla="*/ 402 h 663"/>
              <a:gd name="T8" fmla="*/ 142 w 734"/>
              <a:gd name="T9" fmla="*/ 395 h 663"/>
              <a:gd name="T10" fmla="*/ 24 w 734"/>
              <a:gd name="T11" fmla="*/ 245 h 663"/>
              <a:gd name="T12" fmla="*/ 87 w 734"/>
              <a:gd name="T13" fmla="*/ 268 h 663"/>
              <a:gd name="T14" fmla="*/ 87 w 734"/>
              <a:gd name="T15" fmla="*/ 261 h 663"/>
              <a:gd name="T16" fmla="*/ 32 w 734"/>
              <a:gd name="T17" fmla="*/ 158 h 663"/>
              <a:gd name="T18" fmla="*/ 48 w 734"/>
              <a:gd name="T19" fmla="*/ 63 h 663"/>
              <a:gd name="T20" fmla="*/ 355 w 734"/>
              <a:gd name="T21" fmla="*/ 221 h 663"/>
              <a:gd name="T22" fmla="*/ 363 w 734"/>
              <a:gd name="T23" fmla="*/ 142 h 663"/>
              <a:gd name="T24" fmla="*/ 607 w 734"/>
              <a:gd name="T25" fmla="*/ 72 h 663"/>
              <a:gd name="T26" fmla="*/ 631 w 734"/>
              <a:gd name="T27" fmla="*/ 79 h 663"/>
              <a:gd name="T28" fmla="*/ 709 w 734"/>
              <a:gd name="T29" fmla="*/ 48 h 663"/>
              <a:gd name="T30" fmla="*/ 654 w 734"/>
              <a:gd name="T31" fmla="*/ 127 h 663"/>
              <a:gd name="T32" fmla="*/ 733 w 734"/>
              <a:gd name="T33" fmla="*/ 111 h 663"/>
              <a:gd name="T34" fmla="*/ 733 w 734"/>
              <a:gd name="T35" fmla="*/ 111 h 663"/>
              <a:gd name="T36" fmla="*/ 678 w 734"/>
              <a:gd name="T37" fmla="*/ 174 h 663"/>
              <a:gd name="T38" fmla="*/ 662 w 734"/>
              <a:gd name="T39" fmla="*/ 205 h 663"/>
              <a:gd name="T40" fmla="*/ 449 w 734"/>
              <a:gd name="T41" fmla="*/ 576 h 663"/>
              <a:gd name="T42" fmla="*/ 8 w 734"/>
              <a:gd name="T43" fmla="*/ 576 h 663"/>
              <a:gd name="T44" fmla="*/ 8 w 734"/>
              <a:gd name="T45" fmla="*/ 576 h 663"/>
              <a:gd name="T46" fmla="*/ 8 w 734"/>
              <a:gd name="T47" fmla="*/ 576 h 663"/>
              <a:gd name="T48" fmla="*/ 119 w 734"/>
              <a:gd name="T49" fmla="*/ 560 h 663"/>
              <a:gd name="T50" fmla="*/ 221 w 734"/>
              <a:gd name="T51" fmla="*/ 505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34" h="663">
                <a:moveTo>
                  <a:pt x="221" y="505"/>
                </a:moveTo>
                <a:lnTo>
                  <a:pt x="221" y="505"/>
                </a:lnTo>
                <a:cubicBezTo>
                  <a:pt x="142" y="489"/>
                  <a:pt x="87" y="450"/>
                  <a:pt x="79" y="402"/>
                </a:cubicBezTo>
                <a:cubicBezTo>
                  <a:pt x="103" y="402"/>
                  <a:pt x="119" y="402"/>
                  <a:pt x="142" y="402"/>
                </a:cubicBezTo>
                <a:cubicBezTo>
                  <a:pt x="142" y="395"/>
                  <a:pt x="142" y="395"/>
                  <a:pt x="142" y="395"/>
                </a:cubicBezTo>
                <a:cubicBezTo>
                  <a:pt x="71" y="371"/>
                  <a:pt x="32" y="324"/>
                  <a:pt x="24" y="245"/>
                </a:cubicBezTo>
                <a:cubicBezTo>
                  <a:pt x="48" y="253"/>
                  <a:pt x="63" y="261"/>
                  <a:pt x="87" y="268"/>
                </a:cubicBezTo>
                <a:cubicBezTo>
                  <a:pt x="87" y="261"/>
                  <a:pt x="87" y="261"/>
                  <a:pt x="87" y="261"/>
                </a:cubicBezTo>
                <a:cubicBezTo>
                  <a:pt x="56" y="237"/>
                  <a:pt x="32" y="205"/>
                  <a:pt x="32" y="158"/>
                </a:cubicBezTo>
                <a:cubicBezTo>
                  <a:pt x="24" y="127"/>
                  <a:pt x="32" y="95"/>
                  <a:pt x="48" y="63"/>
                </a:cubicBezTo>
                <a:cubicBezTo>
                  <a:pt x="126" y="158"/>
                  <a:pt x="229" y="213"/>
                  <a:pt x="355" y="221"/>
                </a:cubicBezTo>
                <a:cubicBezTo>
                  <a:pt x="355" y="190"/>
                  <a:pt x="355" y="166"/>
                  <a:pt x="363" y="142"/>
                </a:cubicBezTo>
                <a:cubicBezTo>
                  <a:pt x="394" y="32"/>
                  <a:pt x="528" y="0"/>
                  <a:pt x="607" y="72"/>
                </a:cubicBezTo>
                <a:cubicBezTo>
                  <a:pt x="615" y="79"/>
                  <a:pt x="623" y="79"/>
                  <a:pt x="631" y="79"/>
                </a:cubicBezTo>
                <a:cubicBezTo>
                  <a:pt x="654" y="72"/>
                  <a:pt x="686" y="63"/>
                  <a:pt x="709" y="48"/>
                </a:cubicBezTo>
                <a:cubicBezTo>
                  <a:pt x="709" y="72"/>
                  <a:pt x="694" y="87"/>
                  <a:pt x="654" y="127"/>
                </a:cubicBezTo>
                <a:cubicBezTo>
                  <a:pt x="678" y="127"/>
                  <a:pt x="702" y="119"/>
                  <a:pt x="733" y="111"/>
                </a:cubicBezTo>
                <a:lnTo>
                  <a:pt x="733" y="111"/>
                </a:lnTo>
                <a:cubicBezTo>
                  <a:pt x="717" y="135"/>
                  <a:pt x="694" y="150"/>
                  <a:pt x="678" y="174"/>
                </a:cubicBezTo>
                <a:cubicBezTo>
                  <a:pt x="662" y="182"/>
                  <a:pt x="662" y="190"/>
                  <a:pt x="662" y="205"/>
                </a:cubicBezTo>
                <a:cubicBezTo>
                  <a:pt x="654" y="363"/>
                  <a:pt x="591" y="497"/>
                  <a:pt x="449" y="576"/>
                </a:cubicBezTo>
                <a:cubicBezTo>
                  <a:pt x="308" y="662"/>
                  <a:pt x="158" y="655"/>
                  <a:pt x="8" y="576"/>
                </a:cubicBezTo>
                <a:lnTo>
                  <a:pt x="8" y="576"/>
                </a:lnTo>
                <a:cubicBezTo>
                  <a:pt x="0" y="568"/>
                  <a:pt x="0" y="568"/>
                  <a:pt x="8" y="576"/>
                </a:cubicBezTo>
                <a:cubicBezTo>
                  <a:pt x="40" y="568"/>
                  <a:pt x="79" y="568"/>
                  <a:pt x="119" y="560"/>
                </a:cubicBezTo>
                <a:cubicBezTo>
                  <a:pt x="150" y="552"/>
                  <a:pt x="181" y="528"/>
                  <a:pt x="221" y="50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" name="Freeform 428"/>
          <p:cNvSpPr>
            <a:spLocks noChangeArrowheads="1"/>
          </p:cNvSpPr>
          <p:nvPr/>
        </p:nvSpPr>
        <p:spPr bwMode="auto">
          <a:xfrm>
            <a:off x="11740442" y="5426235"/>
            <a:ext cx="891669" cy="901859"/>
          </a:xfrm>
          <a:custGeom>
            <a:avLst/>
            <a:gdLst>
              <a:gd name="T0" fmla="*/ 574 w 772"/>
              <a:gd name="T1" fmla="*/ 780 h 781"/>
              <a:gd name="T2" fmla="*/ 574 w 772"/>
              <a:gd name="T3" fmla="*/ 780 h 781"/>
              <a:gd name="T4" fmla="*/ 197 w 772"/>
              <a:gd name="T5" fmla="*/ 780 h 781"/>
              <a:gd name="T6" fmla="*/ 173 w 772"/>
              <a:gd name="T7" fmla="*/ 773 h 781"/>
              <a:gd name="T8" fmla="*/ 8 w 772"/>
              <a:gd name="T9" fmla="*/ 615 h 781"/>
              <a:gd name="T10" fmla="*/ 0 w 772"/>
              <a:gd name="T11" fmla="*/ 576 h 781"/>
              <a:gd name="T12" fmla="*/ 0 w 772"/>
              <a:gd name="T13" fmla="*/ 205 h 781"/>
              <a:gd name="T14" fmla="*/ 0 w 772"/>
              <a:gd name="T15" fmla="*/ 174 h 781"/>
              <a:gd name="T16" fmla="*/ 165 w 772"/>
              <a:gd name="T17" fmla="*/ 8 h 781"/>
              <a:gd name="T18" fmla="*/ 197 w 772"/>
              <a:gd name="T19" fmla="*/ 0 h 781"/>
              <a:gd name="T20" fmla="*/ 574 w 772"/>
              <a:gd name="T21" fmla="*/ 0 h 781"/>
              <a:gd name="T22" fmla="*/ 598 w 772"/>
              <a:gd name="T23" fmla="*/ 8 h 781"/>
              <a:gd name="T24" fmla="*/ 763 w 772"/>
              <a:gd name="T25" fmla="*/ 166 h 781"/>
              <a:gd name="T26" fmla="*/ 771 w 772"/>
              <a:gd name="T27" fmla="*/ 205 h 781"/>
              <a:gd name="T28" fmla="*/ 771 w 772"/>
              <a:gd name="T29" fmla="*/ 576 h 781"/>
              <a:gd name="T30" fmla="*/ 771 w 772"/>
              <a:gd name="T31" fmla="*/ 599 h 781"/>
              <a:gd name="T32" fmla="*/ 606 w 772"/>
              <a:gd name="T33" fmla="*/ 773 h 781"/>
              <a:gd name="T34" fmla="*/ 574 w 772"/>
              <a:gd name="T35" fmla="*/ 780 h 781"/>
              <a:gd name="T36" fmla="*/ 386 w 772"/>
              <a:gd name="T37" fmla="*/ 710 h 781"/>
              <a:gd name="T38" fmla="*/ 386 w 772"/>
              <a:gd name="T39" fmla="*/ 710 h 781"/>
              <a:gd name="T40" fmla="*/ 550 w 772"/>
              <a:gd name="T41" fmla="*/ 710 h 781"/>
              <a:gd name="T42" fmla="*/ 606 w 772"/>
              <a:gd name="T43" fmla="*/ 702 h 781"/>
              <a:gd name="T44" fmla="*/ 700 w 772"/>
              <a:gd name="T45" fmla="*/ 560 h 781"/>
              <a:gd name="T46" fmla="*/ 700 w 772"/>
              <a:gd name="T47" fmla="*/ 221 h 781"/>
              <a:gd name="T48" fmla="*/ 692 w 772"/>
              <a:gd name="T49" fmla="*/ 174 h 781"/>
              <a:gd name="T50" fmla="*/ 550 w 772"/>
              <a:gd name="T51" fmla="*/ 71 h 781"/>
              <a:gd name="T52" fmla="*/ 220 w 772"/>
              <a:gd name="T53" fmla="*/ 71 h 781"/>
              <a:gd name="T54" fmla="*/ 165 w 772"/>
              <a:gd name="T55" fmla="*/ 79 h 781"/>
              <a:gd name="T56" fmla="*/ 71 w 772"/>
              <a:gd name="T57" fmla="*/ 221 h 781"/>
              <a:gd name="T58" fmla="*/ 71 w 772"/>
              <a:gd name="T59" fmla="*/ 560 h 781"/>
              <a:gd name="T60" fmla="*/ 126 w 772"/>
              <a:gd name="T61" fmla="*/ 678 h 781"/>
              <a:gd name="T62" fmla="*/ 220 w 772"/>
              <a:gd name="T63" fmla="*/ 710 h 781"/>
              <a:gd name="T64" fmla="*/ 386 w 772"/>
              <a:gd name="T65" fmla="*/ 710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72" h="781">
                <a:moveTo>
                  <a:pt x="574" y="780"/>
                </a:moveTo>
                <a:lnTo>
                  <a:pt x="574" y="780"/>
                </a:lnTo>
                <a:cubicBezTo>
                  <a:pt x="448" y="780"/>
                  <a:pt x="323" y="780"/>
                  <a:pt x="197" y="780"/>
                </a:cubicBezTo>
                <a:cubicBezTo>
                  <a:pt x="189" y="773"/>
                  <a:pt x="181" y="773"/>
                  <a:pt x="173" y="773"/>
                </a:cubicBezTo>
                <a:cubicBezTo>
                  <a:pt x="87" y="757"/>
                  <a:pt x="31" y="702"/>
                  <a:pt x="8" y="615"/>
                </a:cubicBezTo>
                <a:cubicBezTo>
                  <a:pt x="0" y="599"/>
                  <a:pt x="0" y="591"/>
                  <a:pt x="0" y="576"/>
                </a:cubicBezTo>
                <a:cubicBezTo>
                  <a:pt x="0" y="450"/>
                  <a:pt x="0" y="323"/>
                  <a:pt x="0" y="205"/>
                </a:cubicBezTo>
                <a:cubicBezTo>
                  <a:pt x="0" y="197"/>
                  <a:pt x="0" y="182"/>
                  <a:pt x="0" y="174"/>
                </a:cubicBezTo>
                <a:cubicBezTo>
                  <a:pt x="24" y="87"/>
                  <a:pt x="78" y="32"/>
                  <a:pt x="165" y="8"/>
                </a:cubicBezTo>
                <a:cubicBezTo>
                  <a:pt x="173" y="8"/>
                  <a:pt x="189" y="8"/>
                  <a:pt x="197" y="0"/>
                </a:cubicBezTo>
                <a:cubicBezTo>
                  <a:pt x="323" y="0"/>
                  <a:pt x="448" y="0"/>
                  <a:pt x="574" y="0"/>
                </a:cubicBezTo>
                <a:cubicBezTo>
                  <a:pt x="582" y="8"/>
                  <a:pt x="590" y="8"/>
                  <a:pt x="598" y="8"/>
                </a:cubicBezTo>
                <a:cubicBezTo>
                  <a:pt x="684" y="24"/>
                  <a:pt x="739" y="79"/>
                  <a:pt x="763" y="166"/>
                </a:cubicBezTo>
                <a:cubicBezTo>
                  <a:pt x="771" y="182"/>
                  <a:pt x="771" y="190"/>
                  <a:pt x="771" y="205"/>
                </a:cubicBezTo>
                <a:cubicBezTo>
                  <a:pt x="771" y="323"/>
                  <a:pt x="771" y="450"/>
                  <a:pt x="771" y="576"/>
                </a:cubicBezTo>
                <a:cubicBezTo>
                  <a:pt x="771" y="583"/>
                  <a:pt x="771" y="591"/>
                  <a:pt x="771" y="599"/>
                </a:cubicBezTo>
                <a:cubicBezTo>
                  <a:pt x="747" y="694"/>
                  <a:pt x="692" y="749"/>
                  <a:pt x="606" y="773"/>
                </a:cubicBezTo>
                <a:cubicBezTo>
                  <a:pt x="598" y="773"/>
                  <a:pt x="582" y="773"/>
                  <a:pt x="574" y="780"/>
                </a:cubicBezTo>
                <a:close/>
                <a:moveTo>
                  <a:pt x="386" y="710"/>
                </a:moveTo>
                <a:lnTo>
                  <a:pt x="386" y="710"/>
                </a:lnTo>
                <a:cubicBezTo>
                  <a:pt x="440" y="710"/>
                  <a:pt x="495" y="710"/>
                  <a:pt x="550" y="710"/>
                </a:cubicBezTo>
                <a:cubicBezTo>
                  <a:pt x="574" y="710"/>
                  <a:pt x="590" y="710"/>
                  <a:pt x="606" y="702"/>
                </a:cubicBezTo>
                <a:cubicBezTo>
                  <a:pt x="669" y="678"/>
                  <a:pt x="700" y="623"/>
                  <a:pt x="700" y="560"/>
                </a:cubicBezTo>
                <a:cubicBezTo>
                  <a:pt x="700" y="450"/>
                  <a:pt x="700" y="331"/>
                  <a:pt x="700" y="221"/>
                </a:cubicBezTo>
                <a:cubicBezTo>
                  <a:pt x="700" y="205"/>
                  <a:pt x="700" y="190"/>
                  <a:pt x="692" y="174"/>
                </a:cubicBezTo>
                <a:cubicBezTo>
                  <a:pt x="676" y="111"/>
                  <a:pt x="621" y="71"/>
                  <a:pt x="550" y="71"/>
                </a:cubicBezTo>
                <a:cubicBezTo>
                  <a:pt x="440" y="71"/>
                  <a:pt x="331" y="71"/>
                  <a:pt x="220" y="71"/>
                </a:cubicBezTo>
                <a:cubicBezTo>
                  <a:pt x="197" y="71"/>
                  <a:pt x="181" y="71"/>
                  <a:pt x="165" y="79"/>
                </a:cubicBezTo>
                <a:cubicBezTo>
                  <a:pt x="102" y="103"/>
                  <a:pt x="71" y="158"/>
                  <a:pt x="71" y="221"/>
                </a:cubicBezTo>
                <a:cubicBezTo>
                  <a:pt x="71" y="331"/>
                  <a:pt x="71" y="450"/>
                  <a:pt x="71" y="560"/>
                </a:cubicBezTo>
                <a:cubicBezTo>
                  <a:pt x="71" y="607"/>
                  <a:pt x="87" y="654"/>
                  <a:pt x="126" y="678"/>
                </a:cubicBezTo>
                <a:cubicBezTo>
                  <a:pt x="157" y="702"/>
                  <a:pt x="189" y="710"/>
                  <a:pt x="220" y="710"/>
                </a:cubicBezTo>
                <a:cubicBezTo>
                  <a:pt x="276" y="710"/>
                  <a:pt x="331" y="710"/>
                  <a:pt x="386" y="7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" name="Freeform 429"/>
          <p:cNvSpPr>
            <a:spLocks noChangeArrowheads="1"/>
          </p:cNvSpPr>
          <p:nvPr/>
        </p:nvSpPr>
        <p:spPr bwMode="auto">
          <a:xfrm>
            <a:off x="11959537" y="5645329"/>
            <a:ext cx="453480" cy="463670"/>
          </a:xfrm>
          <a:custGeom>
            <a:avLst/>
            <a:gdLst>
              <a:gd name="T0" fmla="*/ 393 w 394"/>
              <a:gd name="T1" fmla="*/ 197 h 402"/>
              <a:gd name="T2" fmla="*/ 393 w 394"/>
              <a:gd name="T3" fmla="*/ 197 h 402"/>
              <a:gd name="T4" fmla="*/ 197 w 394"/>
              <a:gd name="T5" fmla="*/ 401 h 402"/>
              <a:gd name="T6" fmla="*/ 0 w 394"/>
              <a:gd name="T7" fmla="*/ 197 h 402"/>
              <a:gd name="T8" fmla="*/ 197 w 394"/>
              <a:gd name="T9" fmla="*/ 0 h 402"/>
              <a:gd name="T10" fmla="*/ 393 w 394"/>
              <a:gd name="T11" fmla="*/ 197 h 402"/>
              <a:gd name="T12" fmla="*/ 330 w 394"/>
              <a:gd name="T13" fmla="*/ 204 h 402"/>
              <a:gd name="T14" fmla="*/ 330 w 394"/>
              <a:gd name="T15" fmla="*/ 204 h 402"/>
              <a:gd name="T16" fmla="*/ 197 w 394"/>
              <a:gd name="T17" fmla="*/ 70 h 402"/>
              <a:gd name="T18" fmla="*/ 63 w 394"/>
              <a:gd name="T19" fmla="*/ 197 h 402"/>
              <a:gd name="T20" fmla="*/ 197 w 394"/>
              <a:gd name="T21" fmla="*/ 330 h 402"/>
              <a:gd name="T22" fmla="*/ 330 w 394"/>
              <a:gd name="T23" fmla="*/ 204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4" h="402">
                <a:moveTo>
                  <a:pt x="393" y="197"/>
                </a:moveTo>
                <a:lnTo>
                  <a:pt x="393" y="197"/>
                </a:lnTo>
                <a:cubicBezTo>
                  <a:pt x="393" y="307"/>
                  <a:pt x="306" y="401"/>
                  <a:pt x="197" y="401"/>
                </a:cubicBezTo>
                <a:cubicBezTo>
                  <a:pt x="87" y="401"/>
                  <a:pt x="0" y="307"/>
                  <a:pt x="0" y="197"/>
                </a:cubicBezTo>
                <a:cubicBezTo>
                  <a:pt x="0" y="94"/>
                  <a:pt x="87" y="0"/>
                  <a:pt x="197" y="0"/>
                </a:cubicBezTo>
                <a:cubicBezTo>
                  <a:pt x="306" y="0"/>
                  <a:pt x="393" y="94"/>
                  <a:pt x="393" y="197"/>
                </a:cubicBezTo>
                <a:close/>
                <a:moveTo>
                  <a:pt x="330" y="204"/>
                </a:moveTo>
                <a:lnTo>
                  <a:pt x="330" y="204"/>
                </a:lnTo>
                <a:cubicBezTo>
                  <a:pt x="330" y="126"/>
                  <a:pt x="267" y="70"/>
                  <a:pt x="197" y="70"/>
                </a:cubicBezTo>
                <a:cubicBezTo>
                  <a:pt x="126" y="70"/>
                  <a:pt x="63" y="126"/>
                  <a:pt x="63" y="197"/>
                </a:cubicBezTo>
                <a:cubicBezTo>
                  <a:pt x="63" y="275"/>
                  <a:pt x="126" y="330"/>
                  <a:pt x="197" y="330"/>
                </a:cubicBezTo>
                <a:cubicBezTo>
                  <a:pt x="267" y="330"/>
                  <a:pt x="330" y="275"/>
                  <a:pt x="330" y="2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" name="Freeform 430"/>
          <p:cNvSpPr>
            <a:spLocks noChangeArrowheads="1"/>
          </p:cNvSpPr>
          <p:nvPr/>
        </p:nvSpPr>
        <p:spPr bwMode="auto">
          <a:xfrm>
            <a:off x="12367157" y="5579092"/>
            <a:ext cx="122286" cy="122286"/>
          </a:xfrm>
          <a:custGeom>
            <a:avLst/>
            <a:gdLst>
              <a:gd name="T0" fmla="*/ 56 w 104"/>
              <a:gd name="T1" fmla="*/ 0 h 104"/>
              <a:gd name="T2" fmla="*/ 56 w 104"/>
              <a:gd name="T3" fmla="*/ 0 h 104"/>
              <a:gd name="T4" fmla="*/ 103 w 104"/>
              <a:gd name="T5" fmla="*/ 48 h 104"/>
              <a:gd name="T6" fmla="*/ 48 w 104"/>
              <a:gd name="T7" fmla="*/ 103 h 104"/>
              <a:gd name="T8" fmla="*/ 0 w 104"/>
              <a:gd name="T9" fmla="*/ 48 h 104"/>
              <a:gd name="T10" fmla="*/ 56 w 104"/>
              <a:gd name="T11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" h="104">
                <a:moveTo>
                  <a:pt x="56" y="0"/>
                </a:moveTo>
                <a:lnTo>
                  <a:pt x="56" y="0"/>
                </a:lnTo>
                <a:cubicBezTo>
                  <a:pt x="79" y="0"/>
                  <a:pt x="103" y="24"/>
                  <a:pt x="103" y="48"/>
                </a:cubicBezTo>
                <a:cubicBezTo>
                  <a:pt x="103" y="79"/>
                  <a:pt x="79" y="103"/>
                  <a:pt x="48" y="103"/>
                </a:cubicBezTo>
                <a:cubicBezTo>
                  <a:pt x="24" y="95"/>
                  <a:pt x="0" y="71"/>
                  <a:pt x="0" y="48"/>
                </a:cubicBezTo>
                <a:cubicBezTo>
                  <a:pt x="0" y="24"/>
                  <a:pt x="24" y="0"/>
                  <a:pt x="5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" name="Freeform 431"/>
          <p:cNvSpPr>
            <a:spLocks noChangeArrowheads="1"/>
          </p:cNvSpPr>
          <p:nvPr/>
        </p:nvSpPr>
        <p:spPr bwMode="auto">
          <a:xfrm>
            <a:off x="16219173" y="5370185"/>
            <a:ext cx="1013958" cy="1003767"/>
          </a:xfrm>
          <a:custGeom>
            <a:avLst/>
            <a:gdLst>
              <a:gd name="T0" fmla="*/ 291 w 876"/>
              <a:gd name="T1" fmla="*/ 796 h 868"/>
              <a:gd name="T2" fmla="*/ 291 w 876"/>
              <a:gd name="T3" fmla="*/ 796 h 868"/>
              <a:gd name="T4" fmla="*/ 63 w 876"/>
              <a:gd name="T5" fmla="*/ 331 h 868"/>
              <a:gd name="T6" fmla="*/ 559 w 876"/>
              <a:gd name="T7" fmla="*/ 71 h 868"/>
              <a:gd name="T8" fmla="*/ 803 w 876"/>
              <a:gd name="T9" fmla="*/ 567 h 868"/>
              <a:gd name="T10" fmla="*/ 323 w 876"/>
              <a:gd name="T11" fmla="*/ 804 h 868"/>
              <a:gd name="T12" fmla="*/ 323 w 876"/>
              <a:gd name="T13" fmla="*/ 804 h 868"/>
              <a:gd name="T14" fmla="*/ 386 w 876"/>
              <a:gd name="T15" fmla="*/ 654 h 868"/>
              <a:gd name="T16" fmla="*/ 394 w 876"/>
              <a:gd name="T17" fmla="*/ 615 h 868"/>
              <a:gd name="T18" fmla="*/ 402 w 876"/>
              <a:gd name="T19" fmla="*/ 623 h 868"/>
              <a:gd name="T20" fmla="*/ 480 w 876"/>
              <a:gd name="T21" fmla="*/ 654 h 868"/>
              <a:gd name="T22" fmla="*/ 646 w 876"/>
              <a:gd name="T23" fmla="*/ 567 h 868"/>
              <a:gd name="T24" fmla="*/ 670 w 876"/>
              <a:gd name="T25" fmla="*/ 339 h 868"/>
              <a:gd name="T26" fmla="*/ 512 w 876"/>
              <a:gd name="T27" fmla="*/ 205 h 868"/>
              <a:gd name="T28" fmla="*/ 283 w 876"/>
              <a:gd name="T29" fmla="*/ 237 h 868"/>
              <a:gd name="T30" fmla="*/ 189 w 876"/>
              <a:gd name="T31" fmla="*/ 394 h 868"/>
              <a:gd name="T32" fmla="*/ 228 w 876"/>
              <a:gd name="T33" fmla="*/ 544 h 868"/>
              <a:gd name="T34" fmla="*/ 268 w 876"/>
              <a:gd name="T35" fmla="*/ 575 h 868"/>
              <a:gd name="T36" fmla="*/ 283 w 876"/>
              <a:gd name="T37" fmla="*/ 567 h 868"/>
              <a:gd name="T38" fmla="*/ 291 w 876"/>
              <a:gd name="T39" fmla="*/ 528 h 868"/>
              <a:gd name="T40" fmla="*/ 291 w 876"/>
              <a:gd name="T41" fmla="*/ 520 h 868"/>
              <a:gd name="T42" fmla="*/ 276 w 876"/>
              <a:gd name="T43" fmla="*/ 363 h 868"/>
              <a:gd name="T44" fmla="*/ 410 w 876"/>
              <a:gd name="T45" fmla="*/ 260 h 868"/>
              <a:gd name="T46" fmla="*/ 520 w 876"/>
              <a:gd name="T47" fmla="*/ 284 h 868"/>
              <a:gd name="T48" fmla="*/ 591 w 876"/>
              <a:gd name="T49" fmla="*/ 402 h 868"/>
              <a:gd name="T50" fmla="*/ 567 w 876"/>
              <a:gd name="T51" fmla="*/ 528 h 868"/>
              <a:gd name="T52" fmla="*/ 496 w 876"/>
              <a:gd name="T53" fmla="*/ 591 h 868"/>
              <a:gd name="T54" fmla="*/ 433 w 876"/>
              <a:gd name="T55" fmla="*/ 583 h 868"/>
              <a:gd name="T56" fmla="*/ 417 w 876"/>
              <a:gd name="T57" fmla="*/ 528 h 868"/>
              <a:gd name="T58" fmla="*/ 441 w 876"/>
              <a:gd name="T59" fmla="*/ 434 h 868"/>
              <a:gd name="T60" fmla="*/ 449 w 876"/>
              <a:gd name="T61" fmla="*/ 386 h 868"/>
              <a:gd name="T62" fmla="*/ 370 w 876"/>
              <a:gd name="T63" fmla="*/ 347 h 868"/>
              <a:gd name="T64" fmla="*/ 331 w 876"/>
              <a:gd name="T65" fmla="*/ 418 h 868"/>
              <a:gd name="T66" fmla="*/ 339 w 876"/>
              <a:gd name="T67" fmla="*/ 489 h 868"/>
              <a:gd name="T68" fmla="*/ 339 w 876"/>
              <a:gd name="T69" fmla="*/ 504 h 868"/>
              <a:gd name="T70" fmla="*/ 299 w 876"/>
              <a:gd name="T71" fmla="*/ 686 h 868"/>
              <a:gd name="T72" fmla="*/ 291 w 876"/>
              <a:gd name="T73" fmla="*/ 780 h 868"/>
              <a:gd name="T74" fmla="*/ 291 w 876"/>
              <a:gd name="T75" fmla="*/ 796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76" h="868">
                <a:moveTo>
                  <a:pt x="291" y="796"/>
                </a:moveTo>
                <a:lnTo>
                  <a:pt x="291" y="796"/>
                </a:lnTo>
                <a:cubicBezTo>
                  <a:pt x="126" y="733"/>
                  <a:pt x="0" y="536"/>
                  <a:pt x="63" y="331"/>
                </a:cubicBezTo>
                <a:cubicBezTo>
                  <a:pt x="126" y="118"/>
                  <a:pt x="346" y="0"/>
                  <a:pt x="559" y="71"/>
                </a:cubicBezTo>
                <a:cubicBezTo>
                  <a:pt x="764" y="134"/>
                  <a:pt x="875" y="363"/>
                  <a:pt x="803" y="567"/>
                </a:cubicBezTo>
                <a:cubicBezTo>
                  <a:pt x="725" y="772"/>
                  <a:pt x="504" y="867"/>
                  <a:pt x="323" y="804"/>
                </a:cubicBezTo>
                <a:lnTo>
                  <a:pt x="323" y="804"/>
                </a:lnTo>
                <a:cubicBezTo>
                  <a:pt x="354" y="757"/>
                  <a:pt x="370" y="709"/>
                  <a:pt x="386" y="654"/>
                </a:cubicBezTo>
                <a:cubicBezTo>
                  <a:pt x="386" y="638"/>
                  <a:pt x="386" y="630"/>
                  <a:pt x="394" y="615"/>
                </a:cubicBezTo>
                <a:cubicBezTo>
                  <a:pt x="394" y="623"/>
                  <a:pt x="402" y="623"/>
                  <a:pt x="402" y="623"/>
                </a:cubicBezTo>
                <a:cubicBezTo>
                  <a:pt x="425" y="646"/>
                  <a:pt x="449" y="662"/>
                  <a:pt x="480" y="654"/>
                </a:cubicBezTo>
                <a:cubicBezTo>
                  <a:pt x="551" y="654"/>
                  <a:pt x="606" y="623"/>
                  <a:pt x="646" y="567"/>
                </a:cubicBezTo>
                <a:cubicBezTo>
                  <a:pt x="685" y="497"/>
                  <a:pt x="693" y="418"/>
                  <a:pt x="670" y="339"/>
                </a:cubicBezTo>
                <a:cubicBezTo>
                  <a:pt x="646" y="268"/>
                  <a:pt x="583" y="221"/>
                  <a:pt x="512" y="205"/>
                </a:cubicBezTo>
                <a:cubicBezTo>
                  <a:pt x="433" y="181"/>
                  <a:pt x="354" y="189"/>
                  <a:pt x="283" y="237"/>
                </a:cubicBezTo>
                <a:cubicBezTo>
                  <a:pt x="228" y="276"/>
                  <a:pt x="197" y="331"/>
                  <a:pt x="189" y="394"/>
                </a:cubicBezTo>
                <a:cubicBezTo>
                  <a:pt x="181" y="449"/>
                  <a:pt x="197" y="497"/>
                  <a:pt x="228" y="544"/>
                </a:cubicBezTo>
                <a:cubicBezTo>
                  <a:pt x="236" y="560"/>
                  <a:pt x="252" y="567"/>
                  <a:pt x="268" y="575"/>
                </a:cubicBezTo>
                <a:cubicBezTo>
                  <a:pt x="276" y="583"/>
                  <a:pt x="276" y="583"/>
                  <a:pt x="283" y="567"/>
                </a:cubicBezTo>
                <a:cubicBezTo>
                  <a:pt x="283" y="560"/>
                  <a:pt x="283" y="544"/>
                  <a:pt x="291" y="528"/>
                </a:cubicBezTo>
                <a:lnTo>
                  <a:pt x="291" y="520"/>
                </a:lnTo>
                <a:cubicBezTo>
                  <a:pt x="252" y="473"/>
                  <a:pt x="252" y="418"/>
                  <a:pt x="276" y="363"/>
                </a:cubicBezTo>
                <a:cubicBezTo>
                  <a:pt x="299" y="307"/>
                  <a:pt x="346" y="276"/>
                  <a:pt x="410" y="260"/>
                </a:cubicBezTo>
                <a:cubicBezTo>
                  <a:pt x="449" y="260"/>
                  <a:pt x="488" y="260"/>
                  <a:pt x="520" y="284"/>
                </a:cubicBezTo>
                <a:cubicBezTo>
                  <a:pt x="567" y="307"/>
                  <a:pt x="591" y="347"/>
                  <a:pt x="591" y="402"/>
                </a:cubicBezTo>
                <a:cubicBezTo>
                  <a:pt x="599" y="441"/>
                  <a:pt x="591" y="489"/>
                  <a:pt x="567" y="528"/>
                </a:cubicBezTo>
                <a:cubicBezTo>
                  <a:pt x="551" y="560"/>
                  <a:pt x="528" y="583"/>
                  <a:pt x="496" y="591"/>
                </a:cubicBezTo>
                <a:cubicBezTo>
                  <a:pt x="473" y="599"/>
                  <a:pt x="449" y="599"/>
                  <a:pt x="433" y="583"/>
                </a:cubicBezTo>
                <a:cubicBezTo>
                  <a:pt x="417" y="567"/>
                  <a:pt x="410" y="544"/>
                  <a:pt x="417" y="528"/>
                </a:cubicBezTo>
                <a:cubicBezTo>
                  <a:pt x="425" y="497"/>
                  <a:pt x="433" y="465"/>
                  <a:pt x="441" y="434"/>
                </a:cubicBezTo>
                <a:cubicBezTo>
                  <a:pt x="449" y="418"/>
                  <a:pt x="449" y="402"/>
                  <a:pt x="449" y="386"/>
                </a:cubicBezTo>
                <a:cubicBezTo>
                  <a:pt x="441" y="339"/>
                  <a:pt x="394" y="331"/>
                  <a:pt x="370" y="347"/>
                </a:cubicBezTo>
                <a:cubicBezTo>
                  <a:pt x="346" y="363"/>
                  <a:pt x="339" y="386"/>
                  <a:pt x="331" y="418"/>
                </a:cubicBezTo>
                <a:cubicBezTo>
                  <a:pt x="331" y="441"/>
                  <a:pt x="331" y="465"/>
                  <a:pt x="339" y="489"/>
                </a:cubicBezTo>
                <a:cubicBezTo>
                  <a:pt x="339" y="497"/>
                  <a:pt x="339" y="497"/>
                  <a:pt x="339" y="504"/>
                </a:cubicBezTo>
                <a:cubicBezTo>
                  <a:pt x="323" y="560"/>
                  <a:pt x="307" y="623"/>
                  <a:pt x="299" y="686"/>
                </a:cubicBezTo>
                <a:cubicBezTo>
                  <a:pt x="291" y="717"/>
                  <a:pt x="291" y="749"/>
                  <a:pt x="291" y="780"/>
                </a:cubicBezTo>
                <a:cubicBezTo>
                  <a:pt x="291" y="780"/>
                  <a:pt x="291" y="788"/>
                  <a:pt x="291" y="79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" name="Freeform 432"/>
          <p:cNvSpPr>
            <a:spLocks noChangeArrowheads="1"/>
          </p:cNvSpPr>
          <p:nvPr/>
        </p:nvSpPr>
        <p:spPr bwMode="auto">
          <a:xfrm>
            <a:off x="20733571" y="5507759"/>
            <a:ext cx="1049623" cy="738811"/>
          </a:xfrm>
          <a:custGeom>
            <a:avLst/>
            <a:gdLst>
              <a:gd name="T0" fmla="*/ 418 w 907"/>
              <a:gd name="T1" fmla="*/ 0 h 640"/>
              <a:gd name="T2" fmla="*/ 418 w 907"/>
              <a:gd name="T3" fmla="*/ 0 h 640"/>
              <a:gd name="T4" fmla="*/ 497 w 907"/>
              <a:gd name="T5" fmla="*/ 0 h 640"/>
              <a:gd name="T6" fmla="*/ 497 w 907"/>
              <a:gd name="T7" fmla="*/ 0 h 640"/>
              <a:gd name="T8" fmla="*/ 568 w 907"/>
              <a:gd name="T9" fmla="*/ 0 h 640"/>
              <a:gd name="T10" fmla="*/ 646 w 907"/>
              <a:gd name="T11" fmla="*/ 0 h 640"/>
              <a:gd name="T12" fmla="*/ 741 w 907"/>
              <a:gd name="T13" fmla="*/ 8 h 640"/>
              <a:gd name="T14" fmla="*/ 804 w 907"/>
              <a:gd name="T15" fmla="*/ 16 h 640"/>
              <a:gd name="T16" fmla="*/ 898 w 907"/>
              <a:gd name="T17" fmla="*/ 95 h 640"/>
              <a:gd name="T18" fmla="*/ 906 w 907"/>
              <a:gd name="T19" fmla="*/ 166 h 640"/>
              <a:gd name="T20" fmla="*/ 906 w 907"/>
              <a:gd name="T21" fmla="*/ 182 h 640"/>
              <a:gd name="T22" fmla="*/ 906 w 907"/>
              <a:gd name="T23" fmla="*/ 449 h 640"/>
              <a:gd name="T24" fmla="*/ 906 w 907"/>
              <a:gd name="T25" fmla="*/ 465 h 640"/>
              <a:gd name="T26" fmla="*/ 898 w 907"/>
              <a:gd name="T27" fmla="*/ 536 h 640"/>
              <a:gd name="T28" fmla="*/ 812 w 907"/>
              <a:gd name="T29" fmla="*/ 623 h 640"/>
              <a:gd name="T30" fmla="*/ 757 w 907"/>
              <a:gd name="T31" fmla="*/ 631 h 640"/>
              <a:gd name="T32" fmla="*/ 646 w 907"/>
              <a:gd name="T33" fmla="*/ 639 h 640"/>
              <a:gd name="T34" fmla="*/ 512 w 907"/>
              <a:gd name="T35" fmla="*/ 639 h 640"/>
              <a:gd name="T36" fmla="*/ 497 w 907"/>
              <a:gd name="T37" fmla="*/ 639 h 640"/>
              <a:gd name="T38" fmla="*/ 418 w 907"/>
              <a:gd name="T39" fmla="*/ 639 h 640"/>
              <a:gd name="T40" fmla="*/ 410 w 907"/>
              <a:gd name="T41" fmla="*/ 639 h 640"/>
              <a:gd name="T42" fmla="*/ 308 w 907"/>
              <a:gd name="T43" fmla="*/ 639 h 640"/>
              <a:gd name="T44" fmla="*/ 173 w 907"/>
              <a:gd name="T45" fmla="*/ 631 h 640"/>
              <a:gd name="T46" fmla="*/ 103 w 907"/>
              <a:gd name="T47" fmla="*/ 623 h 640"/>
              <a:gd name="T48" fmla="*/ 16 w 907"/>
              <a:gd name="T49" fmla="*/ 536 h 640"/>
              <a:gd name="T50" fmla="*/ 0 w 907"/>
              <a:gd name="T51" fmla="*/ 442 h 640"/>
              <a:gd name="T52" fmla="*/ 0 w 907"/>
              <a:gd name="T53" fmla="*/ 347 h 640"/>
              <a:gd name="T54" fmla="*/ 0 w 907"/>
              <a:gd name="T55" fmla="*/ 339 h 640"/>
              <a:gd name="T56" fmla="*/ 0 w 907"/>
              <a:gd name="T57" fmla="*/ 300 h 640"/>
              <a:gd name="T58" fmla="*/ 0 w 907"/>
              <a:gd name="T59" fmla="*/ 292 h 640"/>
              <a:gd name="T60" fmla="*/ 8 w 907"/>
              <a:gd name="T61" fmla="*/ 174 h 640"/>
              <a:gd name="T62" fmla="*/ 16 w 907"/>
              <a:gd name="T63" fmla="*/ 103 h 640"/>
              <a:gd name="T64" fmla="*/ 103 w 907"/>
              <a:gd name="T65" fmla="*/ 16 h 640"/>
              <a:gd name="T66" fmla="*/ 166 w 907"/>
              <a:gd name="T67" fmla="*/ 8 h 640"/>
              <a:gd name="T68" fmla="*/ 268 w 907"/>
              <a:gd name="T69" fmla="*/ 0 h 640"/>
              <a:gd name="T70" fmla="*/ 402 w 907"/>
              <a:gd name="T71" fmla="*/ 0 h 640"/>
              <a:gd name="T72" fmla="*/ 418 w 907"/>
              <a:gd name="T73" fmla="*/ 0 h 640"/>
              <a:gd name="T74" fmla="*/ 363 w 907"/>
              <a:gd name="T75" fmla="*/ 182 h 640"/>
              <a:gd name="T76" fmla="*/ 363 w 907"/>
              <a:gd name="T77" fmla="*/ 182 h 640"/>
              <a:gd name="T78" fmla="*/ 363 w 907"/>
              <a:gd name="T79" fmla="*/ 457 h 640"/>
              <a:gd name="T80" fmla="*/ 607 w 907"/>
              <a:gd name="T81" fmla="*/ 316 h 640"/>
              <a:gd name="T82" fmla="*/ 363 w 907"/>
              <a:gd name="T83" fmla="*/ 182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07" h="640">
                <a:moveTo>
                  <a:pt x="418" y="0"/>
                </a:moveTo>
                <a:lnTo>
                  <a:pt x="418" y="0"/>
                </a:lnTo>
                <a:cubicBezTo>
                  <a:pt x="442" y="0"/>
                  <a:pt x="473" y="0"/>
                  <a:pt x="497" y="0"/>
                </a:cubicBezTo>
                <a:lnTo>
                  <a:pt x="497" y="0"/>
                </a:lnTo>
                <a:cubicBezTo>
                  <a:pt x="520" y="0"/>
                  <a:pt x="544" y="0"/>
                  <a:pt x="568" y="0"/>
                </a:cubicBezTo>
                <a:cubicBezTo>
                  <a:pt x="591" y="0"/>
                  <a:pt x="623" y="0"/>
                  <a:pt x="646" y="0"/>
                </a:cubicBezTo>
                <a:cubicBezTo>
                  <a:pt x="678" y="0"/>
                  <a:pt x="709" y="8"/>
                  <a:pt x="741" y="8"/>
                </a:cubicBezTo>
                <a:cubicBezTo>
                  <a:pt x="765" y="8"/>
                  <a:pt x="788" y="16"/>
                  <a:pt x="804" y="16"/>
                </a:cubicBezTo>
                <a:cubicBezTo>
                  <a:pt x="851" y="24"/>
                  <a:pt x="883" y="56"/>
                  <a:pt x="898" y="95"/>
                </a:cubicBezTo>
                <a:cubicBezTo>
                  <a:pt x="898" y="119"/>
                  <a:pt x="906" y="142"/>
                  <a:pt x="906" y="166"/>
                </a:cubicBezTo>
                <a:cubicBezTo>
                  <a:pt x="906" y="174"/>
                  <a:pt x="906" y="182"/>
                  <a:pt x="906" y="182"/>
                </a:cubicBezTo>
                <a:cubicBezTo>
                  <a:pt x="906" y="276"/>
                  <a:pt x="906" y="363"/>
                  <a:pt x="906" y="449"/>
                </a:cubicBezTo>
                <a:cubicBezTo>
                  <a:pt x="906" y="457"/>
                  <a:pt x="906" y="465"/>
                  <a:pt x="906" y="465"/>
                </a:cubicBezTo>
                <a:cubicBezTo>
                  <a:pt x="906" y="489"/>
                  <a:pt x="898" y="512"/>
                  <a:pt x="898" y="536"/>
                </a:cubicBezTo>
                <a:cubicBezTo>
                  <a:pt x="883" y="583"/>
                  <a:pt x="859" y="607"/>
                  <a:pt x="812" y="623"/>
                </a:cubicBezTo>
                <a:cubicBezTo>
                  <a:pt x="796" y="623"/>
                  <a:pt x="772" y="631"/>
                  <a:pt x="757" y="631"/>
                </a:cubicBezTo>
                <a:cubicBezTo>
                  <a:pt x="717" y="631"/>
                  <a:pt x="686" y="639"/>
                  <a:pt x="646" y="639"/>
                </a:cubicBezTo>
                <a:cubicBezTo>
                  <a:pt x="599" y="639"/>
                  <a:pt x="560" y="639"/>
                  <a:pt x="512" y="639"/>
                </a:cubicBezTo>
                <a:cubicBezTo>
                  <a:pt x="505" y="639"/>
                  <a:pt x="505" y="639"/>
                  <a:pt x="497" y="639"/>
                </a:cubicBezTo>
                <a:cubicBezTo>
                  <a:pt x="473" y="639"/>
                  <a:pt x="442" y="639"/>
                  <a:pt x="418" y="639"/>
                </a:cubicBezTo>
                <a:lnTo>
                  <a:pt x="410" y="639"/>
                </a:lnTo>
                <a:cubicBezTo>
                  <a:pt x="378" y="639"/>
                  <a:pt x="339" y="639"/>
                  <a:pt x="308" y="639"/>
                </a:cubicBezTo>
                <a:cubicBezTo>
                  <a:pt x="260" y="639"/>
                  <a:pt x="221" y="631"/>
                  <a:pt x="173" y="631"/>
                </a:cubicBezTo>
                <a:cubicBezTo>
                  <a:pt x="150" y="631"/>
                  <a:pt x="126" y="631"/>
                  <a:pt x="103" y="623"/>
                </a:cubicBezTo>
                <a:cubicBezTo>
                  <a:pt x="63" y="615"/>
                  <a:pt x="32" y="583"/>
                  <a:pt x="16" y="536"/>
                </a:cubicBezTo>
                <a:cubicBezTo>
                  <a:pt x="8" y="505"/>
                  <a:pt x="8" y="473"/>
                  <a:pt x="0" y="442"/>
                </a:cubicBezTo>
                <a:cubicBezTo>
                  <a:pt x="0" y="410"/>
                  <a:pt x="0" y="379"/>
                  <a:pt x="0" y="347"/>
                </a:cubicBezTo>
                <a:cubicBezTo>
                  <a:pt x="0" y="347"/>
                  <a:pt x="0" y="347"/>
                  <a:pt x="0" y="339"/>
                </a:cubicBezTo>
                <a:cubicBezTo>
                  <a:pt x="0" y="323"/>
                  <a:pt x="0" y="316"/>
                  <a:pt x="0" y="300"/>
                </a:cubicBezTo>
                <a:cubicBezTo>
                  <a:pt x="0" y="292"/>
                  <a:pt x="0" y="292"/>
                  <a:pt x="0" y="292"/>
                </a:cubicBezTo>
                <a:cubicBezTo>
                  <a:pt x="0" y="252"/>
                  <a:pt x="0" y="213"/>
                  <a:pt x="8" y="174"/>
                </a:cubicBezTo>
                <a:cubicBezTo>
                  <a:pt x="8" y="150"/>
                  <a:pt x="8" y="126"/>
                  <a:pt x="16" y="103"/>
                </a:cubicBezTo>
                <a:cubicBezTo>
                  <a:pt x="32" y="56"/>
                  <a:pt x="55" y="32"/>
                  <a:pt x="103" y="16"/>
                </a:cubicBezTo>
                <a:cubicBezTo>
                  <a:pt x="126" y="8"/>
                  <a:pt x="142" y="8"/>
                  <a:pt x="166" y="8"/>
                </a:cubicBezTo>
                <a:cubicBezTo>
                  <a:pt x="197" y="8"/>
                  <a:pt x="237" y="0"/>
                  <a:pt x="268" y="0"/>
                </a:cubicBezTo>
                <a:cubicBezTo>
                  <a:pt x="308" y="0"/>
                  <a:pt x="355" y="0"/>
                  <a:pt x="402" y="0"/>
                </a:cubicBezTo>
                <a:cubicBezTo>
                  <a:pt x="402" y="0"/>
                  <a:pt x="410" y="0"/>
                  <a:pt x="418" y="0"/>
                </a:cubicBezTo>
                <a:close/>
                <a:moveTo>
                  <a:pt x="363" y="182"/>
                </a:moveTo>
                <a:lnTo>
                  <a:pt x="363" y="182"/>
                </a:lnTo>
                <a:cubicBezTo>
                  <a:pt x="363" y="276"/>
                  <a:pt x="363" y="363"/>
                  <a:pt x="363" y="457"/>
                </a:cubicBezTo>
                <a:cubicBezTo>
                  <a:pt x="442" y="410"/>
                  <a:pt x="528" y="363"/>
                  <a:pt x="607" y="316"/>
                </a:cubicBezTo>
                <a:cubicBezTo>
                  <a:pt x="528" y="276"/>
                  <a:pt x="442" y="229"/>
                  <a:pt x="363" y="1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" name="CuadroTexto 510"/>
          <p:cNvSpPr txBox="1"/>
          <p:nvPr/>
        </p:nvSpPr>
        <p:spPr>
          <a:xfrm>
            <a:off x="9168607" y="1187429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512" name="CuadroTexto 511"/>
          <p:cNvSpPr txBox="1"/>
          <p:nvPr/>
        </p:nvSpPr>
        <p:spPr>
          <a:xfrm>
            <a:off x="2451398" y="2702854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14" name="CuadroTexto 513"/>
          <p:cNvSpPr txBox="1"/>
          <p:nvPr/>
        </p:nvSpPr>
        <p:spPr>
          <a:xfrm>
            <a:off x="2291125" y="7384506"/>
            <a:ext cx="17123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Lato Heavy" charset="0"/>
                <a:ea typeface="Lato Heavy" charset="0"/>
                <a:cs typeface="Lato Heavy" charset="0"/>
              </a:rPr>
              <a:t>60%</a:t>
            </a:r>
          </a:p>
        </p:txBody>
      </p:sp>
      <p:sp>
        <p:nvSpPr>
          <p:cNvPr id="517" name="CuadroTexto 516"/>
          <p:cNvSpPr txBox="1"/>
          <p:nvPr/>
        </p:nvSpPr>
        <p:spPr>
          <a:xfrm>
            <a:off x="6797881" y="7384506"/>
            <a:ext cx="17123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Lato Heavy" charset="0"/>
                <a:ea typeface="Lato Heavy" charset="0"/>
                <a:cs typeface="Lato Heavy" charset="0"/>
              </a:rPr>
              <a:t>80%</a:t>
            </a:r>
          </a:p>
        </p:txBody>
      </p:sp>
      <p:sp>
        <p:nvSpPr>
          <p:cNvPr id="518" name="CuadroTexto 517"/>
          <p:cNvSpPr txBox="1"/>
          <p:nvPr/>
        </p:nvSpPr>
        <p:spPr>
          <a:xfrm>
            <a:off x="11424374" y="7420173"/>
            <a:ext cx="17123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Lato Heavy" charset="0"/>
                <a:ea typeface="Lato Heavy" charset="0"/>
                <a:cs typeface="Lato Heavy" charset="0"/>
              </a:rPr>
              <a:t>50%</a:t>
            </a:r>
          </a:p>
        </p:txBody>
      </p:sp>
      <p:sp>
        <p:nvSpPr>
          <p:cNvPr id="519" name="CuadroTexto 518"/>
          <p:cNvSpPr txBox="1"/>
          <p:nvPr/>
        </p:nvSpPr>
        <p:spPr>
          <a:xfrm>
            <a:off x="15961702" y="7407134"/>
            <a:ext cx="17123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Lato Heavy" charset="0"/>
                <a:ea typeface="Lato Heavy" charset="0"/>
                <a:cs typeface="Lato Heavy" charset="0"/>
              </a:rPr>
              <a:t>3</a:t>
            </a:r>
            <a:r>
              <a:rPr lang="en-US" sz="6000" b="1">
                <a:latin typeface="Lato Heavy" charset="0"/>
                <a:ea typeface="Lato Heavy" charset="0"/>
                <a:cs typeface="Lato Heavy" charset="0"/>
              </a:rPr>
              <a:t>0</a:t>
            </a:r>
            <a:r>
              <a:rPr lang="en-US" sz="6000" b="1" dirty="0">
                <a:latin typeface="Lato Heavy" charset="0"/>
                <a:ea typeface="Lato Heavy" charset="0"/>
                <a:cs typeface="Lato Heavy" charset="0"/>
              </a:rPr>
              <a:t>%</a:t>
            </a:r>
          </a:p>
        </p:txBody>
      </p:sp>
      <p:sp>
        <p:nvSpPr>
          <p:cNvPr id="520" name="CuadroTexto 519"/>
          <p:cNvSpPr txBox="1"/>
          <p:nvPr/>
        </p:nvSpPr>
        <p:spPr>
          <a:xfrm>
            <a:off x="20496137" y="7403471"/>
            <a:ext cx="17123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Lato Heavy" charset="0"/>
                <a:ea typeface="Lato Heavy" charset="0"/>
                <a:cs typeface="Lato Heavy" charset="0"/>
              </a:rPr>
              <a:t>20%</a:t>
            </a:r>
          </a:p>
        </p:txBody>
      </p:sp>
      <p:grpSp>
        <p:nvGrpSpPr>
          <p:cNvPr id="3" name="Agrupar 2"/>
          <p:cNvGrpSpPr/>
          <p:nvPr/>
        </p:nvGrpSpPr>
        <p:grpSpPr>
          <a:xfrm>
            <a:off x="1291727" y="10584464"/>
            <a:ext cx="3634696" cy="1569346"/>
            <a:chOff x="1223830" y="10605295"/>
            <a:chExt cx="3634696" cy="1569346"/>
          </a:xfrm>
        </p:grpSpPr>
        <p:sp>
          <p:nvSpPr>
            <p:cNvPr id="521" name="CuadroTexto 520"/>
            <p:cNvSpPr txBox="1"/>
            <p:nvPr/>
          </p:nvSpPr>
          <p:spPr>
            <a:xfrm>
              <a:off x="1849841" y="1060529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22" name="Rectángulo 521"/>
            <p:cNvSpPr/>
            <p:nvPr/>
          </p:nvSpPr>
          <p:spPr>
            <a:xfrm>
              <a:off x="1223830" y="11220534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523" name="Agrupar 522"/>
          <p:cNvGrpSpPr/>
          <p:nvPr/>
        </p:nvGrpSpPr>
        <p:grpSpPr>
          <a:xfrm>
            <a:off x="5836697" y="10584464"/>
            <a:ext cx="3634696" cy="1569346"/>
            <a:chOff x="1223830" y="10605295"/>
            <a:chExt cx="3634696" cy="1569346"/>
          </a:xfrm>
        </p:grpSpPr>
        <p:sp>
          <p:nvSpPr>
            <p:cNvPr id="524" name="CuadroTexto 523"/>
            <p:cNvSpPr txBox="1"/>
            <p:nvPr/>
          </p:nvSpPr>
          <p:spPr>
            <a:xfrm>
              <a:off x="1849841" y="1060529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25" name="Rectángulo 524"/>
            <p:cNvSpPr/>
            <p:nvPr/>
          </p:nvSpPr>
          <p:spPr>
            <a:xfrm>
              <a:off x="1223830" y="11220534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526" name="Agrupar 525"/>
          <p:cNvGrpSpPr/>
          <p:nvPr/>
        </p:nvGrpSpPr>
        <p:grpSpPr>
          <a:xfrm>
            <a:off x="10463190" y="10584464"/>
            <a:ext cx="3634696" cy="1569346"/>
            <a:chOff x="1223830" y="10605295"/>
            <a:chExt cx="3634696" cy="1569346"/>
          </a:xfrm>
        </p:grpSpPr>
        <p:sp>
          <p:nvSpPr>
            <p:cNvPr id="527" name="CuadroTexto 526"/>
            <p:cNvSpPr txBox="1"/>
            <p:nvPr/>
          </p:nvSpPr>
          <p:spPr>
            <a:xfrm>
              <a:off x="1849841" y="1060529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28" name="Rectángulo 527"/>
            <p:cNvSpPr/>
            <p:nvPr/>
          </p:nvSpPr>
          <p:spPr>
            <a:xfrm>
              <a:off x="1223830" y="11220534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529" name="Agrupar 528"/>
          <p:cNvGrpSpPr/>
          <p:nvPr/>
        </p:nvGrpSpPr>
        <p:grpSpPr>
          <a:xfrm>
            <a:off x="15000518" y="10584464"/>
            <a:ext cx="3634696" cy="1569346"/>
            <a:chOff x="1223830" y="10605295"/>
            <a:chExt cx="3634696" cy="1569346"/>
          </a:xfrm>
        </p:grpSpPr>
        <p:sp>
          <p:nvSpPr>
            <p:cNvPr id="530" name="CuadroTexto 529"/>
            <p:cNvSpPr txBox="1"/>
            <p:nvPr/>
          </p:nvSpPr>
          <p:spPr>
            <a:xfrm>
              <a:off x="1849841" y="1060529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31" name="Rectángulo 530"/>
            <p:cNvSpPr/>
            <p:nvPr/>
          </p:nvSpPr>
          <p:spPr>
            <a:xfrm>
              <a:off x="1223830" y="11220534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532" name="Agrupar 531"/>
          <p:cNvGrpSpPr/>
          <p:nvPr/>
        </p:nvGrpSpPr>
        <p:grpSpPr>
          <a:xfrm>
            <a:off x="19537846" y="10584464"/>
            <a:ext cx="3634696" cy="1569346"/>
            <a:chOff x="1223830" y="10605295"/>
            <a:chExt cx="3634696" cy="1569346"/>
          </a:xfrm>
        </p:grpSpPr>
        <p:sp>
          <p:nvSpPr>
            <p:cNvPr id="533" name="CuadroTexto 532"/>
            <p:cNvSpPr txBox="1"/>
            <p:nvPr/>
          </p:nvSpPr>
          <p:spPr>
            <a:xfrm>
              <a:off x="1849841" y="1060529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34" name="Rectángulo 533"/>
            <p:cNvSpPr/>
            <p:nvPr/>
          </p:nvSpPr>
          <p:spPr>
            <a:xfrm>
              <a:off x="1223830" y="11220534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47702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Freeform 163"/>
          <p:cNvSpPr>
            <a:spLocks noChangeArrowheads="1"/>
          </p:cNvSpPr>
          <p:nvPr/>
        </p:nvSpPr>
        <p:spPr bwMode="auto">
          <a:xfrm>
            <a:off x="6671104" y="771576"/>
            <a:ext cx="4250077" cy="2739326"/>
          </a:xfrm>
          <a:custGeom>
            <a:avLst/>
            <a:gdLst>
              <a:gd name="T0" fmla="*/ 3748 w 4316"/>
              <a:gd name="T1" fmla="*/ 2782 h 2783"/>
              <a:gd name="T2" fmla="*/ 3748 w 4316"/>
              <a:gd name="T3" fmla="*/ 2782 h 2783"/>
              <a:gd name="T4" fmla="*/ 567 w 4316"/>
              <a:gd name="T5" fmla="*/ 2782 h 2783"/>
              <a:gd name="T6" fmla="*/ 0 w 4316"/>
              <a:gd name="T7" fmla="*/ 2225 h 2783"/>
              <a:gd name="T8" fmla="*/ 0 w 4316"/>
              <a:gd name="T9" fmla="*/ 556 h 2783"/>
              <a:gd name="T10" fmla="*/ 567 w 4316"/>
              <a:gd name="T11" fmla="*/ 0 h 2783"/>
              <a:gd name="T12" fmla="*/ 3748 w 4316"/>
              <a:gd name="T13" fmla="*/ 0 h 2783"/>
              <a:gd name="T14" fmla="*/ 4315 w 4316"/>
              <a:gd name="T15" fmla="*/ 556 h 2783"/>
              <a:gd name="T16" fmla="*/ 4315 w 4316"/>
              <a:gd name="T17" fmla="*/ 2225 h 2783"/>
              <a:gd name="T18" fmla="*/ 3748 w 4316"/>
              <a:gd name="T19" fmla="*/ 2782 h 2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16" h="2783">
                <a:moveTo>
                  <a:pt x="3748" y="2782"/>
                </a:moveTo>
                <a:lnTo>
                  <a:pt x="3748" y="2782"/>
                </a:lnTo>
                <a:cubicBezTo>
                  <a:pt x="567" y="2782"/>
                  <a:pt x="567" y="2782"/>
                  <a:pt x="567" y="2782"/>
                </a:cubicBezTo>
                <a:cubicBezTo>
                  <a:pt x="254" y="2782"/>
                  <a:pt x="0" y="2528"/>
                  <a:pt x="0" y="2225"/>
                </a:cubicBezTo>
                <a:cubicBezTo>
                  <a:pt x="0" y="556"/>
                  <a:pt x="0" y="556"/>
                  <a:pt x="0" y="556"/>
                </a:cubicBezTo>
                <a:cubicBezTo>
                  <a:pt x="0" y="244"/>
                  <a:pt x="254" y="0"/>
                  <a:pt x="567" y="0"/>
                </a:cubicBezTo>
                <a:cubicBezTo>
                  <a:pt x="3748" y="0"/>
                  <a:pt x="3748" y="0"/>
                  <a:pt x="3748" y="0"/>
                </a:cubicBezTo>
                <a:cubicBezTo>
                  <a:pt x="4061" y="0"/>
                  <a:pt x="4315" y="244"/>
                  <a:pt x="4315" y="556"/>
                </a:cubicBezTo>
                <a:cubicBezTo>
                  <a:pt x="4315" y="2225"/>
                  <a:pt x="4315" y="2225"/>
                  <a:pt x="4315" y="2225"/>
                </a:cubicBezTo>
                <a:cubicBezTo>
                  <a:pt x="4315" y="2528"/>
                  <a:pt x="4061" y="2782"/>
                  <a:pt x="3748" y="27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Freeform 164"/>
          <p:cNvSpPr>
            <a:spLocks noChangeArrowheads="1"/>
          </p:cNvSpPr>
          <p:nvPr/>
        </p:nvSpPr>
        <p:spPr bwMode="auto">
          <a:xfrm>
            <a:off x="9948742" y="3363300"/>
            <a:ext cx="672894" cy="798789"/>
          </a:xfrm>
          <a:custGeom>
            <a:avLst/>
            <a:gdLst>
              <a:gd name="T0" fmla="*/ 0 w 684"/>
              <a:gd name="T1" fmla="*/ 0 h 811"/>
              <a:gd name="T2" fmla="*/ 0 w 684"/>
              <a:gd name="T3" fmla="*/ 0 h 811"/>
              <a:gd name="T4" fmla="*/ 683 w 684"/>
              <a:gd name="T5" fmla="*/ 0 h 811"/>
              <a:gd name="T6" fmla="*/ 185 w 684"/>
              <a:gd name="T7" fmla="*/ 810 h 811"/>
              <a:gd name="T8" fmla="*/ 0 w 684"/>
              <a:gd name="T9" fmla="*/ 0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4" h="811">
                <a:moveTo>
                  <a:pt x="0" y="0"/>
                </a:moveTo>
                <a:lnTo>
                  <a:pt x="0" y="0"/>
                </a:lnTo>
                <a:cubicBezTo>
                  <a:pt x="683" y="0"/>
                  <a:pt x="683" y="0"/>
                  <a:pt x="683" y="0"/>
                </a:cubicBezTo>
                <a:cubicBezTo>
                  <a:pt x="683" y="0"/>
                  <a:pt x="429" y="742"/>
                  <a:pt x="185" y="810"/>
                </a:cubicBezTo>
                <a:cubicBezTo>
                  <a:pt x="185" y="810"/>
                  <a:pt x="244" y="293"/>
                  <a:pt x="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Freeform 165"/>
          <p:cNvSpPr>
            <a:spLocks noChangeArrowheads="1"/>
          </p:cNvSpPr>
          <p:nvPr/>
        </p:nvSpPr>
        <p:spPr bwMode="auto">
          <a:xfrm>
            <a:off x="2790032" y="3767034"/>
            <a:ext cx="4250077" cy="2748009"/>
          </a:xfrm>
          <a:custGeom>
            <a:avLst/>
            <a:gdLst>
              <a:gd name="T0" fmla="*/ 566 w 4315"/>
              <a:gd name="T1" fmla="*/ 2791 h 2792"/>
              <a:gd name="T2" fmla="*/ 566 w 4315"/>
              <a:gd name="T3" fmla="*/ 2791 h 2792"/>
              <a:gd name="T4" fmla="*/ 3748 w 4315"/>
              <a:gd name="T5" fmla="*/ 2791 h 2792"/>
              <a:gd name="T6" fmla="*/ 4314 w 4315"/>
              <a:gd name="T7" fmla="*/ 2225 h 2792"/>
              <a:gd name="T8" fmla="*/ 4314 w 4315"/>
              <a:gd name="T9" fmla="*/ 556 h 2792"/>
              <a:gd name="T10" fmla="*/ 3748 w 4315"/>
              <a:gd name="T11" fmla="*/ 0 h 2792"/>
              <a:gd name="T12" fmla="*/ 566 w 4315"/>
              <a:gd name="T13" fmla="*/ 0 h 2792"/>
              <a:gd name="T14" fmla="*/ 0 w 4315"/>
              <a:gd name="T15" fmla="*/ 556 h 2792"/>
              <a:gd name="T16" fmla="*/ 0 w 4315"/>
              <a:gd name="T17" fmla="*/ 2225 h 2792"/>
              <a:gd name="T18" fmla="*/ 566 w 4315"/>
              <a:gd name="T19" fmla="*/ 2791 h 2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15" h="2792">
                <a:moveTo>
                  <a:pt x="566" y="2791"/>
                </a:moveTo>
                <a:lnTo>
                  <a:pt x="566" y="2791"/>
                </a:lnTo>
                <a:cubicBezTo>
                  <a:pt x="3748" y="2791"/>
                  <a:pt x="3748" y="2791"/>
                  <a:pt x="3748" y="2791"/>
                </a:cubicBezTo>
                <a:cubicBezTo>
                  <a:pt x="4060" y="2791"/>
                  <a:pt x="4314" y="2538"/>
                  <a:pt x="4314" y="2225"/>
                </a:cubicBezTo>
                <a:cubicBezTo>
                  <a:pt x="4314" y="556"/>
                  <a:pt x="4314" y="556"/>
                  <a:pt x="4314" y="556"/>
                </a:cubicBezTo>
                <a:cubicBezTo>
                  <a:pt x="4314" y="254"/>
                  <a:pt x="4060" y="0"/>
                  <a:pt x="3748" y="0"/>
                </a:cubicBezTo>
                <a:cubicBezTo>
                  <a:pt x="566" y="0"/>
                  <a:pt x="566" y="0"/>
                  <a:pt x="566" y="0"/>
                </a:cubicBezTo>
                <a:cubicBezTo>
                  <a:pt x="254" y="0"/>
                  <a:pt x="0" y="254"/>
                  <a:pt x="0" y="556"/>
                </a:cubicBezTo>
                <a:cubicBezTo>
                  <a:pt x="0" y="2225"/>
                  <a:pt x="0" y="2225"/>
                  <a:pt x="0" y="2225"/>
                </a:cubicBezTo>
                <a:cubicBezTo>
                  <a:pt x="0" y="2538"/>
                  <a:pt x="254" y="2791"/>
                  <a:pt x="566" y="279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Freeform 166"/>
          <p:cNvSpPr>
            <a:spLocks noChangeArrowheads="1"/>
          </p:cNvSpPr>
          <p:nvPr/>
        </p:nvSpPr>
        <p:spPr bwMode="auto">
          <a:xfrm>
            <a:off x="3089576" y="6371781"/>
            <a:ext cx="672894" cy="785767"/>
          </a:xfrm>
          <a:custGeom>
            <a:avLst/>
            <a:gdLst>
              <a:gd name="T0" fmla="*/ 683 w 684"/>
              <a:gd name="T1" fmla="*/ 0 h 800"/>
              <a:gd name="T2" fmla="*/ 683 w 684"/>
              <a:gd name="T3" fmla="*/ 0 h 800"/>
              <a:gd name="T4" fmla="*/ 0 w 684"/>
              <a:gd name="T5" fmla="*/ 0 h 800"/>
              <a:gd name="T6" fmla="*/ 498 w 684"/>
              <a:gd name="T7" fmla="*/ 799 h 800"/>
              <a:gd name="T8" fmla="*/ 683 w 684"/>
              <a:gd name="T9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4" h="800">
                <a:moveTo>
                  <a:pt x="683" y="0"/>
                </a:moveTo>
                <a:lnTo>
                  <a:pt x="683" y="0"/>
                </a:lnTo>
                <a:cubicBezTo>
                  <a:pt x="0" y="0"/>
                  <a:pt x="0" y="0"/>
                  <a:pt x="0" y="0"/>
                </a:cubicBezTo>
                <a:cubicBezTo>
                  <a:pt x="0" y="0"/>
                  <a:pt x="254" y="731"/>
                  <a:pt x="498" y="799"/>
                </a:cubicBezTo>
                <a:cubicBezTo>
                  <a:pt x="498" y="799"/>
                  <a:pt x="439" y="283"/>
                  <a:pt x="68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Freeform 167"/>
          <p:cNvSpPr>
            <a:spLocks noChangeArrowheads="1"/>
          </p:cNvSpPr>
          <p:nvPr/>
        </p:nvSpPr>
        <p:spPr bwMode="auto">
          <a:xfrm>
            <a:off x="6953284" y="6554113"/>
            <a:ext cx="4250079" cy="2739326"/>
          </a:xfrm>
          <a:custGeom>
            <a:avLst/>
            <a:gdLst>
              <a:gd name="T0" fmla="*/ 3748 w 4315"/>
              <a:gd name="T1" fmla="*/ 2781 h 2782"/>
              <a:gd name="T2" fmla="*/ 3748 w 4315"/>
              <a:gd name="T3" fmla="*/ 2781 h 2782"/>
              <a:gd name="T4" fmla="*/ 566 w 4315"/>
              <a:gd name="T5" fmla="*/ 2781 h 2782"/>
              <a:gd name="T6" fmla="*/ 0 w 4315"/>
              <a:gd name="T7" fmla="*/ 2225 h 2782"/>
              <a:gd name="T8" fmla="*/ 0 w 4315"/>
              <a:gd name="T9" fmla="*/ 556 h 2782"/>
              <a:gd name="T10" fmla="*/ 566 w 4315"/>
              <a:gd name="T11" fmla="*/ 0 h 2782"/>
              <a:gd name="T12" fmla="*/ 3748 w 4315"/>
              <a:gd name="T13" fmla="*/ 0 h 2782"/>
              <a:gd name="T14" fmla="*/ 4314 w 4315"/>
              <a:gd name="T15" fmla="*/ 556 h 2782"/>
              <a:gd name="T16" fmla="*/ 4314 w 4315"/>
              <a:gd name="T17" fmla="*/ 2225 h 2782"/>
              <a:gd name="T18" fmla="*/ 3748 w 4315"/>
              <a:gd name="T19" fmla="*/ 2781 h 2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15" h="2782">
                <a:moveTo>
                  <a:pt x="3748" y="2781"/>
                </a:moveTo>
                <a:lnTo>
                  <a:pt x="3748" y="2781"/>
                </a:lnTo>
                <a:cubicBezTo>
                  <a:pt x="566" y="2781"/>
                  <a:pt x="566" y="2781"/>
                  <a:pt x="566" y="2781"/>
                </a:cubicBezTo>
                <a:cubicBezTo>
                  <a:pt x="253" y="2781"/>
                  <a:pt x="0" y="2537"/>
                  <a:pt x="0" y="2225"/>
                </a:cubicBezTo>
                <a:cubicBezTo>
                  <a:pt x="0" y="556"/>
                  <a:pt x="0" y="556"/>
                  <a:pt x="0" y="556"/>
                </a:cubicBezTo>
                <a:cubicBezTo>
                  <a:pt x="0" y="244"/>
                  <a:pt x="253" y="0"/>
                  <a:pt x="566" y="0"/>
                </a:cubicBezTo>
                <a:cubicBezTo>
                  <a:pt x="3748" y="0"/>
                  <a:pt x="3748" y="0"/>
                  <a:pt x="3748" y="0"/>
                </a:cubicBezTo>
                <a:cubicBezTo>
                  <a:pt x="4060" y="0"/>
                  <a:pt x="4314" y="244"/>
                  <a:pt x="4314" y="556"/>
                </a:cubicBezTo>
                <a:cubicBezTo>
                  <a:pt x="4314" y="2225"/>
                  <a:pt x="4314" y="2225"/>
                  <a:pt x="4314" y="2225"/>
                </a:cubicBezTo>
                <a:cubicBezTo>
                  <a:pt x="4314" y="2537"/>
                  <a:pt x="4060" y="2781"/>
                  <a:pt x="3748" y="278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Freeform 168"/>
          <p:cNvSpPr>
            <a:spLocks noChangeArrowheads="1"/>
          </p:cNvSpPr>
          <p:nvPr/>
        </p:nvSpPr>
        <p:spPr bwMode="auto">
          <a:xfrm>
            <a:off x="10226582" y="9158859"/>
            <a:ext cx="672894" cy="790106"/>
          </a:xfrm>
          <a:custGeom>
            <a:avLst/>
            <a:gdLst>
              <a:gd name="T0" fmla="*/ 0 w 684"/>
              <a:gd name="T1" fmla="*/ 0 h 802"/>
              <a:gd name="T2" fmla="*/ 0 w 684"/>
              <a:gd name="T3" fmla="*/ 0 h 802"/>
              <a:gd name="T4" fmla="*/ 683 w 684"/>
              <a:gd name="T5" fmla="*/ 0 h 802"/>
              <a:gd name="T6" fmla="*/ 185 w 684"/>
              <a:gd name="T7" fmla="*/ 801 h 802"/>
              <a:gd name="T8" fmla="*/ 0 w 684"/>
              <a:gd name="T9" fmla="*/ 0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4" h="802">
                <a:moveTo>
                  <a:pt x="0" y="0"/>
                </a:moveTo>
                <a:lnTo>
                  <a:pt x="0" y="0"/>
                </a:lnTo>
                <a:cubicBezTo>
                  <a:pt x="683" y="0"/>
                  <a:pt x="683" y="0"/>
                  <a:pt x="683" y="0"/>
                </a:cubicBezTo>
                <a:cubicBezTo>
                  <a:pt x="683" y="0"/>
                  <a:pt x="429" y="732"/>
                  <a:pt x="185" y="801"/>
                </a:cubicBezTo>
                <a:cubicBezTo>
                  <a:pt x="185" y="801"/>
                  <a:pt x="244" y="283"/>
                  <a:pt x="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Freeform 169"/>
          <p:cNvSpPr>
            <a:spLocks noChangeArrowheads="1"/>
          </p:cNvSpPr>
          <p:nvPr/>
        </p:nvSpPr>
        <p:spPr bwMode="auto">
          <a:xfrm>
            <a:off x="3067872" y="9549571"/>
            <a:ext cx="4250077" cy="2748009"/>
          </a:xfrm>
          <a:custGeom>
            <a:avLst/>
            <a:gdLst>
              <a:gd name="T0" fmla="*/ 566 w 4315"/>
              <a:gd name="T1" fmla="*/ 2792 h 2793"/>
              <a:gd name="T2" fmla="*/ 566 w 4315"/>
              <a:gd name="T3" fmla="*/ 2792 h 2793"/>
              <a:gd name="T4" fmla="*/ 3748 w 4315"/>
              <a:gd name="T5" fmla="*/ 2792 h 2793"/>
              <a:gd name="T6" fmla="*/ 4314 w 4315"/>
              <a:gd name="T7" fmla="*/ 2226 h 2793"/>
              <a:gd name="T8" fmla="*/ 4314 w 4315"/>
              <a:gd name="T9" fmla="*/ 567 h 2793"/>
              <a:gd name="T10" fmla="*/ 3748 w 4315"/>
              <a:gd name="T11" fmla="*/ 0 h 2793"/>
              <a:gd name="T12" fmla="*/ 566 w 4315"/>
              <a:gd name="T13" fmla="*/ 0 h 2793"/>
              <a:gd name="T14" fmla="*/ 0 w 4315"/>
              <a:gd name="T15" fmla="*/ 567 h 2793"/>
              <a:gd name="T16" fmla="*/ 0 w 4315"/>
              <a:gd name="T17" fmla="*/ 2226 h 2793"/>
              <a:gd name="T18" fmla="*/ 566 w 4315"/>
              <a:gd name="T19" fmla="*/ 2792 h 2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15" h="2793">
                <a:moveTo>
                  <a:pt x="566" y="2792"/>
                </a:moveTo>
                <a:lnTo>
                  <a:pt x="566" y="2792"/>
                </a:lnTo>
                <a:cubicBezTo>
                  <a:pt x="3748" y="2792"/>
                  <a:pt x="3748" y="2792"/>
                  <a:pt x="3748" y="2792"/>
                </a:cubicBezTo>
                <a:cubicBezTo>
                  <a:pt x="4061" y="2792"/>
                  <a:pt x="4314" y="2538"/>
                  <a:pt x="4314" y="2226"/>
                </a:cubicBezTo>
                <a:cubicBezTo>
                  <a:pt x="4314" y="567"/>
                  <a:pt x="4314" y="567"/>
                  <a:pt x="4314" y="567"/>
                </a:cubicBezTo>
                <a:cubicBezTo>
                  <a:pt x="4314" y="254"/>
                  <a:pt x="4061" y="0"/>
                  <a:pt x="3748" y="0"/>
                </a:cubicBezTo>
                <a:cubicBezTo>
                  <a:pt x="566" y="0"/>
                  <a:pt x="566" y="0"/>
                  <a:pt x="566" y="0"/>
                </a:cubicBezTo>
                <a:cubicBezTo>
                  <a:pt x="254" y="0"/>
                  <a:pt x="0" y="254"/>
                  <a:pt x="0" y="567"/>
                </a:cubicBezTo>
                <a:cubicBezTo>
                  <a:pt x="0" y="2226"/>
                  <a:pt x="0" y="2226"/>
                  <a:pt x="0" y="2226"/>
                </a:cubicBezTo>
                <a:cubicBezTo>
                  <a:pt x="0" y="2538"/>
                  <a:pt x="254" y="2792"/>
                  <a:pt x="566" y="279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Freeform 170"/>
          <p:cNvSpPr>
            <a:spLocks noChangeArrowheads="1"/>
          </p:cNvSpPr>
          <p:nvPr/>
        </p:nvSpPr>
        <p:spPr bwMode="auto">
          <a:xfrm>
            <a:off x="3367416" y="12154318"/>
            <a:ext cx="672894" cy="790106"/>
          </a:xfrm>
          <a:custGeom>
            <a:avLst/>
            <a:gdLst>
              <a:gd name="T0" fmla="*/ 683 w 684"/>
              <a:gd name="T1" fmla="*/ 0 h 801"/>
              <a:gd name="T2" fmla="*/ 683 w 684"/>
              <a:gd name="T3" fmla="*/ 0 h 801"/>
              <a:gd name="T4" fmla="*/ 0 w 684"/>
              <a:gd name="T5" fmla="*/ 0 h 801"/>
              <a:gd name="T6" fmla="*/ 498 w 684"/>
              <a:gd name="T7" fmla="*/ 800 h 801"/>
              <a:gd name="T8" fmla="*/ 683 w 684"/>
              <a:gd name="T9" fmla="*/ 0 h 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4" h="801">
                <a:moveTo>
                  <a:pt x="683" y="0"/>
                </a:moveTo>
                <a:lnTo>
                  <a:pt x="683" y="0"/>
                </a:lnTo>
                <a:cubicBezTo>
                  <a:pt x="0" y="0"/>
                  <a:pt x="0" y="0"/>
                  <a:pt x="0" y="0"/>
                </a:cubicBezTo>
                <a:cubicBezTo>
                  <a:pt x="0" y="0"/>
                  <a:pt x="263" y="732"/>
                  <a:pt x="498" y="800"/>
                </a:cubicBezTo>
                <a:cubicBezTo>
                  <a:pt x="498" y="800"/>
                  <a:pt x="439" y="282"/>
                  <a:pt x="683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" name="Freeform 171"/>
          <p:cNvSpPr>
            <a:spLocks noChangeArrowheads="1"/>
          </p:cNvSpPr>
          <p:nvPr/>
        </p:nvSpPr>
        <p:spPr bwMode="auto">
          <a:xfrm>
            <a:off x="6970649" y="1539978"/>
            <a:ext cx="546997" cy="1193841"/>
          </a:xfrm>
          <a:custGeom>
            <a:avLst/>
            <a:gdLst>
              <a:gd name="T0" fmla="*/ 361 w 557"/>
              <a:gd name="T1" fmla="*/ 614 h 1211"/>
              <a:gd name="T2" fmla="*/ 361 w 557"/>
              <a:gd name="T3" fmla="*/ 614 h 1211"/>
              <a:gd name="T4" fmla="*/ 517 w 557"/>
              <a:gd name="T5" fmla="*/ 614 h 1211"/>
              <a:gd name="T6" fmla="*/ 537 w 557"/>
              <a:gd name="T7" fmla="*/ 595 h 1211"/>
              <a:gd name="T8" fmla="*/ 547 w 557"/>
              <a:gd name="T9" fmla="*/ 488 h 1211"/>
              <a:gd name="T10" fmla="*/ 556 w 557"/>
              <a:gd name="T11" fmla="*/ 400 h 1211"/>
              <a:gd name="T12" fmla="*/ 371 w 557"/>
              <a:gd name="T13" fmla="*/ 400 h 1211"/>
              <a:gd name="T14" fmla="*/ 371 w 557"/>
              <a:gd name="T15" fmla="*/ 253 h 1211"/>
              <a:gd name="T16" fmla="*/ 410 w 557"/>
              <a:gd name="T17" fmla="*/ 214 h 1211"/>
              <a:gd name="T18" fmla="*/ 527 w 557"/>
              <a:gd name="T19" fmla="*/ 214 h 1211"/>
              <a:gd name="T20" fmla="*/ 556 w 557"/>
              <a:gd name="T21" fmla="*/ 214 h 1211"/>
              <a:gd name="T22" fmla="*/ 556 w 557"/>
              <a:gd name="T23" fmla="*/ 9 h 1211"/>
              <a:gd name="T24" fmla="*/ 537 w 557"/>
              <a:gd name="T25" fmla="*/ 0 h 1211"/>
              <a:gd name="T26" fmla="*/ 371 w 557"/>
              <a:gd name="T27" fmla="*/ 0 h 1211"/>
              <a:gd name="T28" fmla="*/ 215 w 557"/>
              <a:gd name="T29" fmla="*/ 49 h 1211"/>
              <a:gd name="T30" fmla="*/ 117 w 557"/>
              <a:gd name="T31" fmla="*/ 224 h 1211"/>
              <a:gd name="T32" fmla="*/ 117 w 557"/>
              <a:gd name="T33" fmla="*/ 371 h 1211"/>
              <a:gd name="T34" fmla="*/ 117 w 557"/>
              <a:gd name="T35" fmla="*/ 400 h 1211"/>
              <a:gd name="T36" fmla="*/ 0 w 557"/>
              <a:gd name="T37" fmla="*/ 400 h 1211"/>
              <a:gd name="T38" fmla="*/ 0 w 557"/>
              <a:gd name="T39" fmla="*/ 614 h 1211"/>
              <a:gd name="T40" fmla="*/ 117 w 557"/>
              <a:gd name="T41" fmla="*/ 614 h 1211"/>
              <a:gd name="T42" fmla="*/ 117 w 557"/>
              <a:gd name="T43" fmla="*/ 1210 h 1211"/>
              <a:gd name="T44" fmla="*/ 361 w 557"/>
              <a:gd name="T45" fmla="*/ 1210 h 1211"/>
              <a:gd name="T46" fmla="*/ 361 w 557"/>
              <a:gd name="T47" fmla="*/ 614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57" h="1211">
                <a:moveTo>
                  <a:pt x="361" y="614"/>
                </a:moveTo>
                <a:lnTo>
                  <a:pt x="361" y="614"/>
                </a:lnTo>
                <a:cubicBezTo>
                  <a:pt x="420" y="614"/>
                  <a:pt x="468" y="605"/>
                  <a:pt x="517" y="614"/>
                </a:cubicBezTo>
                <a:cubicBezTo>
                  <a:pt x="537" y="614"/>
                  <a:pt x="537" y="605"/>
                  <a:pt x="537" y="595"/>
                </a:cubicBezTo>
                <a:cubicBezTo>
                  <a:pt x="537" y="556"/>
                  <a:pt x="547" y="527"/>
                  <a:pt x="547" y="488"/>
                </a:cubicBezTo>
                <a:cubicBezTo>
                  <a:pt x="556" y="458"/>
                  <a:pt x="556" y="429"/>
                  <a:pt x="556" y="400"/>
                </a:cubicBezTo>
                <a:cubicBezTo>
                  <a:pt x="498" y="400"/>
                  <a:pt x="429" y="400"/>
                  <a:pt x="371" y="400"/>
                </a:cubicBezTo>
                <a:cubicBezTo>
                  <a:pt x="371" y="351"/>
                  <a:pt x="361" y="302"/>
                  <a:pt x="371" y="253"/>
                </a:cubicBezTo>
                <a:cubicBezTo>
                  <a:pt x="371" y="234"/>
                  <a:pt x="390" y="214"/>
                  <a:pt x="410" y="214"/>
                </a:cubicBezTo>
                <a:cubicBezTo>
                  <a:pt x="449" y="214"/>
                  <a:pt x="488" y="214"/>
                  <a:pt x="527" y="214"/>
                </a:cubicBezTo>
                <a:cubicBezTo>
                  <a:pt x="537" y="214"/>
                  <a:pt x="547" y="214"/>
                  <a:pt x="556" y="214"/>
                </a:cubicBezTo>
                <a:cubicBezTo>
                  <a:pt x="556" y="146"/>
                  <a:pt x="556" y="78"/>
                  <a:pt x="556" y="9"/>
                </a:cubicBezTo>
                <a:cubicBezTo>
                  <a:pt x="556" y="0"/>
                  <a:pt x="547" y="0"/>
                  <a:pt x="537" y="0"/>
                </a:cubicBezTo>
                <a:cubicBezTo>
                  <a:pt x="488" y="0"/>
                  <a:pt x="429" y="0"/>
                  <a:pt x="371" y="0"/>
                </a:cubicBezTo>
                <a:cubicBezTo>
                  <a:pt x="312" y="0"/>
                  <a:pt x="264" y="9"/>
                  <a:pt x="215" y="49"/>
                </a:cubicBezTo>
                <a:cubicBezTo>
                  <a:pt x="146" y="88"/>
                  <a:pt x="127" y="156"/>
                  <a:pt x="117" y="224"/>
                </a:cubicBezTo>
                <a:cubicBezTo>
                  <a:pt x="117" y="273"/>
                  <a:pt x="117" y="322"/>
                  <a:pt x="117" y="371"/>
                </a:cubicBezTo>
                <a:cubicBezTo>
                  <a:pt x="117" y="380"/>
                  <a:pt x="117" y="390"/>
                  <a:pt x="117" y="400"/>
                </a:cubicBezTo>
                <a:cubicBezTo>
                  <a:pt x="78" y="400"/>
                  <a:pt x="39" y="400"/>
                  <a:pt x="0" y="400"/>
                </a:cubicBezTo>
                <a:cubicBezTo>
                  <a:pt x="0" y="468"/>
                  <a:pt x="0" y="536"/>
                  <a:pt x="0" y="614"/>
                </a:cubicBezTo>
                <a:cubicBezTo>
                  <a:pt x="39" y="614"/>
                  <a:pt x="78" y="614"/>
                  <a:pt x="117" y="614"/>
                </a:cubicBezTo>
                <a:cubicBezTo>
                  <a:pt x="117" y="810"/>
                  <a:pt x="117" y="1015"/>
                  <a:pt x="117" y="1210"/>
                </a:cubicBezTo>
                <a:cubicBezTo>
                  <a:pt x="195" y="1210"/>
                  <a:pt x="283" y="1210"/>
                  <a:pt x="361" y="1210"/>
                </a:cubicBezTo>
                <a:cubicBezTo>
                  <a:pt x="361" y="1015"/>
                  <a:pt x="361" y="810"/>
                  <a:pt x="361" y="61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" name="Freeform 172"/>
          <p:cNvSpPr>
            <a:spLocks noChangeArrowheads="1"/>
          </p:cNvSpPr>
          <p:nvPr/>
        </p:nvSpPr>
        <p:spPr bwMode="auto">
          <a:xfrm>
            <a:off x="3059189" y="4683038"/>
            <a:ext cx="1011509" cy="911661"/>
          </a:xfrm>
          <a:custGeom>
            <a:avLst/>
            <a:gdLst>
              <a:gd name="T0" fmla="*/ 303 w 1026"/>
              <a:gd name="T1" fmla="*/ 713 h 928"/>
              <a:gd name="T2" fmla="*/ 303 w 1026"/>
              <a:gd name="T3" fmla="*/ 713 h 928"/>
              <a:gd name="T4" fmla="*/ 117 w 1026"/>
              <a:gd name="T5" fmla="*/ 557 h 928"/>
              <a:gd name="T6" fmla="*/ 196 w 1026"/>
              <a:gd name="T7" fmla="*/ 557 h 928"/>
              <a:gd name="T8" fmla="*/ 196 w 1026"/>
              <a:gd name="T9" fmla="*/ 557 h 928"/>
              <a:gd name="T10" fmla="*/ 30 w 1026"/>
              <a:gd name="T11" fmla="*/ 351 h 928"/>
              <a:gd name="T12" fmla="*/ 117 w 1026"/>
              <a:gd name="T13" fmla="*/ 371 h 928"/>
              <a:gd name="T14" fmla="*/ 127 w 1026"/>
              <a:gd name="T15" fmla="*/ 371 h 928"/>
              <a:gd name="T16" fmla="*/ 39 w 1026"/>
              <a:gd name="T17" fmla="*/ 225 h 928"/>
              <a:gd name="T18" fmla="*/ 69 w 1026"/>
              <a:gd name="T19" fmla="*/ 88 h 928"/>
              <a:gd name="T20" fmla="*/ 498 w 1026"/>
              <a:gd name="T21" fmla="*/ 312 h 928"/>
              <a:gd name="T22" fmla="*/ 508 w 1026"/>
              <a:gd name="T23" fmla="*/ 205 h 928"/>
              <a:gd name="T24" fmla="*/ 850 w 1026"/>
              <a:gd name="T25" fmla="*/ 108 h 928"/>
              <a:gd name="T26" fmla="*/ 879 w 1026"/>
              <a:gd name="T27" fmla="*/ 108 h 928"/>
              <a:gd name="T28" fmla="*/ 996 w 1026"/>
              <a:gd name="T29" fmla="*/ 68 h 928"/>
              <a:gd name="T30" fmla="*/ 918 w 1026"/>
              <a:gd name="T31" fmla="*/ 186 h 928"/>
              <a:gd name="T32" fmla="*/ 1025 w 1026"/>
              <a:gd name="T33" fmla="*/ 156 h 928"/>
              <a:gd name="T34" fmla="*/ 1025 w 1026"/>
              <a:gd name="T35" fmla="*/ 156 h 928"/>
              <a:gd name="T36" fmla="*/ 947 w 1026"/>
              <a:gd name="T37" fmla="*/ 244 h 928"/>
              <a:gd name="T38" fmla="*/ 918 w 1026"/>
              <a:gd name="T39" fmla="*/ 283 h 928"/>
              <a:gd name="T40" fmla="*/ 625 w 1026"/>
              <a:gd name="T41" fmla="*/ 810 h 928"/>
              <a:gd name="T42" fmla="*/ 10 w 1026"/>
              <a:gd name="T43" fmla="*/ 810 h 928"/>
              <a:gd name="T44" fmla="*/ 10 w 1026"/>
              <a:gd name="T45" fmla="*/ 801 h 928"/>
              <a:gd name="T46" fmla="*/ 10 w 1026"/>
              <a:gd name="T47" fmla="*/ 801 h 928"/>
              <a:gd name="T48" fmla="*/ 156 w 1026"/>
              <a:gd name="T49" fmla="*/ 781 h 928"/>
              <a:gd name="T50" fmla="*/ 303 w 1026"/>
              <a:gd name="T51" fmla="*/ 713 h 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26" h="928">
                <a:moveTo>
                  <a:pt x="303" y="713"/>
                </a:moveTo>
                <a:lnTo>
                  <a:pt x="303" y="713"/>
                </a:lnTo>
                <a:cubicBezTo>
                  <a:pt x="196" y="683"/>
                  <a:pt x="127" y="635"/>
                  <a:pt x="117" y="557"/>
                </a:cubicBezTo>
                <a:cubicBezTo>
                  <a:pt x="137" y="557"/>
                  <a:pt x="166" y="557"/>
                  <a:pt x="196" y="557"/>
                </a:cubicBezTo>
                <a:lnTo>
                  <a:pt x="196" y="557"/>
                </a:lnTo>
                <a:cubicBezTo>
                  <a:pt x="98" y="527"/>
                  <a:pt x="39" y="459"/>
                  <a:pt x="30" y="351"/>
                </a:cubicBezTo>
                <a:cubicBezTo>
                  <a:pt x="69" y="361"/>
                  <a:pt x="88" y="361"/>
                  <a:pt x="117" y="371"/>
                </a:cubicBezTo>
                <a:cubicBezTo>
                  <a:pt x="127" y="371"/>
                  <a:pt x="127" y="371"/>
                  <a:pt x="127" y="371"/>
                </a:cubicBezTo>
                <a:cubicBezTo>
                  <a:pt x="78" y="332"/>
                  <a:pt x="49" y="283"/>
                  <a:pt x="39" y="225"/>
                </a:cubicBezTo>
                <a:cubicBezTo>
                  <a:pt x="30" y="176"/>
                  <a:pt x="39" y="137"/>
                  <a:pt x="69" y="88"/>
                </a:cubicBezTo>
                <a:cubicBezTo>
                  <a:pt x="176" y="225"/>
                  <a:pt x="323" y="293"/>
                  <a:pt x="498" y="312"/>
                </a:cubicBezTo>
                <a:cubicBezTo>
                  <a:pt x="498" y="273"/>
                  <a:pt x="498" y="234"/>
                  <a:pt x="508" y="205"/>
                </a:cubicBezTo>
                <a:cubicBezTo>
                  <a:pt x="547" y="49"/>
                  <a:pt x="732" y="0"/>
                  <a:pt x="850" y="108"/>
                </a:cubicBezTo>
                <a:cubicBezTo>
                  <a:pt x="859" y="117"/>
                  <a:pt x="869" y="117"/>
                  <a:pt x="879" y="108"/>
                </a:cubicBezTo>
                <a:cubicBezTo>
                  <a:pt x="918" y="98"/>
                  <a:pt x="957" y="88"/>
                  <a:pt x="996" y="68"/>
                </a:cubicBezTo>
                <a:cubicBezTo>
                  <a:pt x="986" y="108"/>
                  <a:pt x="976" y="127"/>
                  <a:pt x="918" y="186"/>
                </a:cubicBezTo>
                <a:cubicBezTo>
                  <a:pt x="947" y="176"/>
                  <a:pt x="986" y="166"/>
                  <a:pt x="1025" y="156"/>
                </a:cubicBezTo>
                <a:lnTo>
                  <a:pt x="1025" y="156"/>
                </a:lnTo>
                <a:cubicBezTo>
                  <a:pt x="996" y="186"/>
                  <a:pt x="976" y="215"/>
                  <a:pt x="947" y="244"/>
                </a:cubicBezTo>
                <a:cubicBezTo>
                  <a:pt x="928" y="254"/>
                  <a:pt x="918" y="264"/>
                  <a:pt x="918" y="283"/>
                </a:cubicBezTo>
                <a:cubicBezTo>
                  <a:pt x="918" y="508"/>
                  <a:pt x="820" y="693"/>
                  <a:pt x="625" y="810"/>
                </a:cubicBezTo>
                <a:cubicBezTo>
                  <a:pt x="430" y="927"/>
                  <a:pt x="215" y="918"/>
                  <a:pt x="10" y="810"/>
                </a:cubicBezTo>
                <a:cubicBezTo>
                  <a:pt x="10" y="801"/>
                  <a:pt x="10" y="801"/>
                  <a:pt x="10" y="801"/>
                </a:cubicBezTo>
                <a:cubicBezTo>
                  <a:pt x="0" y="801"/>
                  <a:pt x="0" y="801"/>
                  <a:pt x="10" y="801"/>
                </a:cubicBezTo>
                <a:cubicBezTo>
                  <a:pt x="59" y="801"/>
                  <a:pt x="108" y="791"/>
                  <a:pt x="156" y="781"/>
                </a:cubicBezTo>
                <a:cubicBezTo>
                  <a:pt x="215" y="771"/>
                  <a:pt x="254" y="742"/>
                  <a:pt x="303" y="7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" name="Freeform 173"/>
          <p:cNvSpPr>
            <a:spLocks noChangeArrowheads="1"/>
          </p:cNvSpPr>
          <p:nvPr/>
        </p:nvSpPr>
        <p:spPr bwMode="auto">
          <a:xfrm>
            <a:off x="7222441" y="7391974"/>
            <a:ext cx="1076629" cy="1067946"/>
          </a:xfrm>
          <a:custGeom>
            <a:avLst/>
            <a:gdLst>
              <a:gd name="T0" fmla="*/ 810 w 1094"/>
              <a:gd name="T1" fmla="*/ 1083 h 1084"/>
              <a:gd name="T2" fmla="*/ 810 w 1094"/>
              <a:gd name="T3" fmla="*/ 1083 h 1084"/>
              <a:gd name="T4" fmla="*/ 283 w 1094"/>
              <a:gd name="T5" fmla="*/ 1083 h 1084"/>
              <a:gd name="T6" fmla="*/ 244 w 1094"/>
              <a:gd name="T7" fmla="*/ 1083 h 1084"/>
              <a:gd name="T8" fmla="*/ 10 w 1094"/>
              <a:gd name="T9" fmla="*/ 858 h 1084"/>
              <a:gd name="T10" fmla="*/ 0 w 1094"/>
              <a:gd name="T11" fmla="*/ 810 h 1084"/>
              <a:gd name="T12" fmla="*/ 0 w 1094"/>
              <a:gd name="T13" fmla="*/ 273 h 1084"/>
              <a:gd name="T14" fmla="*/ 10 w 1094"/>
              <a:gd name="T15" fmla="*/ 243 h 1084"/>
              <a:gd name="T16" fmla="*/ 234 w 1094"/>
              <a:gd name="T17" fmla="*/ 9 h 1084"/>
              <a:gd name="T18" fmla="*/ 283 w 1094"/>
              <a:gd name="T19" fmla="*/ 0 h 1084"/>
              <a:gd name="T20" fmla="*/ 810 w 1094"/>
              <a:gd name="T21" fmla="*/ 0 h 1084"/>
              <a:gd name="T22" fmla="*/ 849 w 1094"/>
              <a:gd name="T23" fmla="*/ 0 h 1084"/>
              <a:gd name="T24" fmla="*/ 1083 w 1094"/>
              <a:gd name="T25" fmla="*/ 224 h 1084"/>
              <a:gd name="T26" fmla="*/ 1093 w 1094"/>
              <a:gd name="T27" fmla="*/ 273 h 1084"/>
              <a:gd name="T28" fmla="*/ 1093 w 1094"/>
              <a:gd name="T29" fmla="*/ 810 h 1084"/>
              <a:gd name="T30" fmla="*/ 1083 w 1094"/>
              <a:gd name="T31" fmla="*/ 839 h 1084"/>
              <a:gd name="T32" fmla="*/ 859 w 1094"/>
              <a:gd name="T33" fmla="*/ 1073 h 1084"/>
              <a:gd name="T34" fmla="*/ 810 w 1094"/>
              <a:gd name="T35" fmla="*/ 1083 h 1084"/>
              <a:gd name="T36" fmla="*/ 546 w 1094"/>
              <a:gd name="T37" fmla="*/ 985 h 1084"/>
              <a:gd name="T38" fmla="*/ 546 w 1094"/>
              <a:gd name="T39" fmla="*/ 985 h 1084"/>
              <a:gd name="T40" fmla="*/ 781 w 1094"/>
              <a:gd name="T41" fmla="*/ 985 h 1084"/>
              <a:gd name="T42" fmla="*/ 859 w 1094"/>
              <a:gd name="T43" fmla="*/ 976 h 1084"/>
              <a:gd name="T44" fmla="*/ 995 w 1094"/>
              <a:gd name="T45" fmla="*/ 780 h 1084"/>
              <a:gd name="T46" fmla="*/ 995 w 1094"/>
              <a:gd name="T47" fmla="*/ 302 h 1084"/>
              <a:gd name="T48" fmla="*/ 986 w 1094"/>
              <a:gd name="T49" fmla="*/ 234 h 1084"/>
              <a:gd name="T50" fmla="*/ 781 w 1094"/>
              <a:gd name="T51" fmla="*/ 97 h 1084"/>
              <a:gd name="T52" fmla="*/ 312 w 1094"/>
              <a:gd name="T53" fmla="*/ 97 h 1084"/>
              <a:gd name="T54" fmla="*/ 244 w 1094"/>
              <a:gd name="T55" fmla="*/ 107 h 1084"/>
              <a:gd name="T56" fmla="*/ 97 w 1094"/>
              <a:gd name="T57" fmla="*/ 302 h 1084"/>
              <a:gd name="T58" fmla="*/ 97 w 1094"/>
              <a:gd name="T59" fmla="*/ 780 h 1084"/>
              <a:gd name="T60" fmla="*/ 185 w 1094"/>
              <a:gd name="T61" fmla="*/ 946 h 1084"/>
              <a:gd name="T62" fmla="*/ 312 w 1094"/>
              <a:gd name="T63" fmla="*/ 985 h 1084"/>
              <a:gd name="T64" fmla="*/ 546 w 1094"/>
              <a:gd name="T65" fmla="*/ 985 h 1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94" h="1084">
                <a:moveTo>
                  <a:pt x="810" y="1083"/>
                </a:moveTo>
                <a:lnTo>
                  <a:pt x="810" y="1083"/>
                </a:lnTo>
                <a:cubicBezTo>
                  <a:pt x="634" y="1083"/>
                  <a:pt x="458" y="1083"/>
                  <a:pt x="283" y="1083"/>
                </a:cubicBezTo>
                <a:cubicBezTo>
                  <a:pt x="273" y="1083"/>
                  <a:pt x="263" y="1083"/>
                  <a:pt x="244" y="1083"/>
                </a:cubicBezTo>
                <a:cubicBezTo>
                  <a:pt x="127" y="1054"/>
                  <a:pt x="49" y="976"/>
                  <a:pt x="10" y="858"/>
                </a:cubicBezTo>
                <a:cubicBezTo>
                  <a:pt x="10" y="839"/>
                  <a:pt x="10" y="819"/>
                  <a:pt x="0" y="810"/>
                </a:cubicBezTo>
                <a:cubicBezTo>
                  <a:pt x="0" y="634"/>
                  <a:pt x="0" y="448"/>
                  <a:pt x="0" y="273"/>
                </a:cubicBezTo>
                <a:cubicBezTo>
                  <a:pt x="10" y="263"/>
                  <a:pt x="10" y="253"/>
                  <a:pt x="10" y="243"/>
                </a:cubicBezTo>
                <a:cubicBezTo>
                  <a:pt x="39" y="117"/>
                  <a:pt x="107" y="39"/>
                  <a:pt x="234" y="9"/>
                </a:cubicBezTo>
                <a:cubicBezTo>
                  <a:pt x="254" y="0"/>
                  <a:pt x="263" y="0"/>
                  <a:pt x="283" y="0"/>
                </a:cubicBezTo>
                <a:cubicBezTo>
                  <a:pt x="458" y="0"/>
                  <a:pt x="634" y="0"/>
                  <a:pt x="810" y="0"/>
                </a:cubicBezTo>
                <a:cubicBezTo>
                  <a:pt x="829" y="0"/>
                  <a:pt x="839" y="0"/>
                  <a:pt x="849" y="0"/>
                </a:cubicBezTo>
                <a:cubicBezTo>
                  <a:pt x="966" y="29"/>
                  <a:pt x="1054" y="107"/>
                  <a:pt x="1083" y="224"/>
                </a:cubicBezTo>
                <a:cubicBezTo>
                  <a:pt x="1083" y="243"/>
                  <a:pt x="1093" y="263"/>
                  <a:pt x="1093" y="273"/>
                </a:cubicBezTo>
                <a:cubicBezTo>
                  <a:pt x="1093" y="448"/>
                  <a:pt x="1093" y="634"/>
                  <a:pt x="1093" y="810"/>
                </a:cubicBezTo>
                <a:cubicBezTo>
                  <a:pt x="1093" y="819"/>
                  <a:pt x="1093" y="829"/>
                  <a:pt x="1083" y="839"/>
                </a:cubicBezTo>
                <a:cubicBezTo>
                  <a:pt x="1064" y="966"/>
                  <a:pt x="986" y="1044"/>
                  <a:pt x="859" y="1073"/>
                </a:cubicBezTo>
                <a:cubicBezTo>
                  <a:pt x="849" y="1083"/>
                  <a:pt x="829" y="1083"/>
                  <a:pt x="810" y="1083"/>
                </a:cubicBezTo>
                <a:close/>
                <a:moveTo>
                  <a:pt x="546" y="985"/>
                </a:moveTo>
                <a:lnTo>
                  <a:pt x="546" y="985"/>
                </a:lnTo>
                <a:cubicBezTo>
                  <a:pt x="625" y="985"/>
                  <a:pt x="703" y="985"/>
                  <a:pt x="781" y="985"/>
                </a:cubicBezTo>
                <a:cubicBezTo>
                  <a:pt x="810" y="985"/>
                  <a:pt x="829" y="985"/>
                  <a:pt x="859" y="976"/>
                </a:cubicBezTo>
                <a:cubicBezTo>
                  <a:pt x="947" y="946"/>
                  <a:pt x="995" y="868"/>
                  <a:pt x="995" y="780"/>
                </a:cubicBezTo>
                <a:cubicBezTo>
                  <a:pt x="995" y="624"/>
                  <a:pt x="995" y="458"/>
                  <a:pt x="995" y="302"/>
                </a:cubicBezTo>
                <a:cubicBezTo>
                  <a:pt x="995" y="283"/>
                  <a:pt x="995" y="253"/>
                  <a:pt x="986" y="234"/>
                </a:cubicBezTo>
                <a:cubicBezTo>
                  <a:pt x="956" y="146"/>
                  <a:pt x="878" y="97"/>
                  <a:pt x="781" y="97"/>
                </a:cubicBezTo>
                <a:cubicBezTo>
                  <a:pt x="625" y="97"/>
                  <a:pt x="468" y="97"/>
                  <a:pt x="312" y="97"/>
                </a:cubicBezTo>
                <a:cubicBezTo>
                  <a:pt x="283" y="97"/>
                  <a:pt x="263" y="97"/>
                  <a:pt x="244" y="107"/>
                </a:cubicBezTo>
                <a:cubicBezTo>
                  <a:pt x="156" y="136"/>
                  <a:pt x="97" y="204"/>
                  <a:pt x="97" y="302"/>
                </a:cubicBezTo>
                <a:cubicBezTo>
                  <a:pt x="97" y="458"/>
                  <a:pt x="97" y="624"/>
                  <a:pt x="97" y="780"/>
                </a:cubicBezTo>
                <a:cubicBezTo>
                  <a:pt x="97" y="849"/>
                  <a:pt x="127" y="907"/>
                  <a:pt x="185" y="946"/>
                </a:cubicBezTo>
                <a:cubicBezTo>
                  <a:pt x="224" y="976"/>
                  <a:pt x="263" y="985"/>
                  <a:pt x="312" y="985"/>
                </a:cubicBezTo>
                <a:cubicBezTo>
                  <a:pt x="390" y="985"/>
                  <a:pt x="468" y="985"/>
                  <a:pt x="546" y="9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Freeform 174"/>
          <p:cNvSpPr>
            <a:spLocks noChangeArrowheads="1"/>
          </p:cNvSpPr>
          <p:nvPr/>
        </p:nvSpPr>
        <p:spPr bwMode="auto">
          <a:xfrm>
            <a:off x="7478576" y="7648106"/>
            <a:ext cx="560019" cy="546997"/>
          </a:xfrm>
          <a:custGeom>
            <a:avLst/>
            <a:gdLst>
              <a:gd name="T0" fmla="*/ 566 w 567"/>
              <a:gd name="T1" fmla="*/ 273 h 557"/>
              <a:gd name="T2" fmla="*/ 566 w 567"/>
              <a:gd name="T3" fmla="*/ 273 h 557"/>
              <a:gd name="T4" fmla="*/ 283 w 567"/>
              <a:gd name="T5" fmla="*/ 556 h 557"/>
              <a:gd name="T6" fmla="*/ 0 w 567"/>
              <a:gd name="T7" fmla="*/ 273 h 557"/>
              <a:gd name="T8" fmla="*/ 283 w 567"/>
              <a:gd name="T9" fmla="*/ 0 h 557"/>
              <a:gd name="T10" fmla="*/ 566 w 567"/>
              <a:gd name="T11" fmla="*/ 273 h 557"/>
              <a:gd name="T12" fmla="*/ 469 w 567"/>
              <a:gd name="T13" fmla="*/ 273 h 557"/>
              <a:gd name="T14" fmla="*/ 469 w 567"/>
              <a:gd name="T15" fmla="*/ 273 h 557"/>
              <a:gd name="T16" fmla="*/ 283 w 567"/>
              <a:gd name="T17" fmla="*/ 98 h 557"/>
              <a:gd name="T18" fmla="*/ 98 w 567"/>
              <a:gd name="T19" fmla="*/ 273 h 557"/>
              <a:gd name="T20" fmla="*/ 283 w 567"/>
              <a:gd name="T21" fmla="*/ 459 h 557"/>
              <a:gd name="T22" fmla="*/ 469 w 567"/>
              <a:gd name="T23" fmla="*/ 273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7" h="557">
                <a:moveTo>
                  <a:pt x="566" y="273"/>
                </a:moveTo>
                <a:lnTo>
                  <a:pt x="566" y="273"/>
                </a:lnTo>
                <a:cubicBezTo>
                  <a:pt x="566" y="430"/>
                  <a:pt x="440" y="556"/>
                  <a:pt x="283" y="556"/>
                </a:cubicBezTo>
                <a:cubicBezTo>
                  <a:pt x="127" y="556"/>
                  <a:pt x="0" y="430"/>
                  <a:pt x="0" y="273"/>
                </a:cubicBezTo>
                <a:cubicBezTo>
                  <a:pt x="0" y="127"/>
                  <a:pt x="127" y="0"/>
                  <a:pt x="283" y="0"/>
                </a:cubicBezTo>
                <a:cubicBezTo>
                  <a:pt x="440" y="0"/>
                  <a:pt x="566" y="127"/>
                  <a:pt x="566" y="273"/>
                </a:cubicBezTo>
                <a:close/>
                <a:moveTo>
                  <a:pt x="469" y="273"/>
                </a:moveTo>
                <a:lnTo>
                  <a:pt x="469" y="273"/>
                </a:lnTo>
                <a:cubicBezTo>
                  <a:pt x="469" y="176"/>
                  <a:pt x="391" y="98"/>
                  <a:pt x="283" y="98"/>
                </a:cubicBezTo>
                <a:cubicBezTo>
                  <a:pt x="186" y="98"/>
                  <a:pt x="98" y="176"/>
                  <a:pt x="98" y="273"/>
                </a:cubicBezTo>
                <a:cubicBezTo>
                  <a:pt x="98" y="381"/>
                  <a:pt x="186" y="459"/>
                  <a:pt x="283" y="459"/>
                </a:cubicBezTo>
                <a:cubicBezTo>
                  <a:pt x="381" y="459"/>
                  <a:pt x="469" y="381"/>
                  <a:pt x="469" y="2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0" name="Freeform 175"/>
          <p:cNvSpPr>
            <a:spLocks noChangeArrowheads="1"/>
          </p:cNvSpPr>
          <p:nvPr/>
        </p:nvSpPr>
        <p:spPr bwMode="auto">
          <a:xfrm>
            <a:off x="7977817" y="7561282"/>
            <a:ext cx="134580" cy="147602"/>
          </a:xfrm>
          <a:custGeom>
            <a:avLst/>
            <a:gdLst>
              <a:gd name="T0" fmla="*/ 68 w 138"/>
              <a:gd name="T1" fmla="*/ 0 h 148"/>
              <a:gd name="T2" fmla="*/ 68 w 138"/>
              <a:gd name="T3" fmla="*/ 0 h 148"/>
              <a:gd name="T4" fmla="*/ 137 w 138"/>
              <a:gd name="T5" fmla="*/ 78 h 148"/>
              <a:gd name="T6" fmla="*/ 68 w 138"/>
              <a:gd name="T7" fmla="*/ 147 h 148"/>
              <a:gd name="T8" fmla="*/ 0 w 138"/>
              <a:gd name="T9" fmla="*/ 68 h 148"/>
              <a:gd name="T10" fmla="*/ 68 w 138"/>
              <a:gd name="T11" fmla="*/ 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8" h="148">
                <a:moveTo>
                  <a:pt x="68" y="0"/>
                </a:moveTo>
                <a:lnTo>
                  <a:pt x="68" y="0"/>
                </a:lnTo>
                <a:cubicBezTo>
                  <a:pt x="107" y="0"/>
                  <a:pt x="137" y="39"/>
                  <a:pt x="137" y="78"/>
                </a:cubicBezTo>
                <a:cubicBezTo>
                  <a:pt x="137" y="117"/>
                  <a:pt x="107" y="147"/>
                  <a:pt x="68" y="147"/>
                </a:cubicBezTo>
                <a:cubicBezTo>
                  <a:pt x="29" y="147"/>
                  <a:pt x="0" y="108"/>
                  <a:pt x="0" y="68"/>
                </a:cubicBezTo>
                <a:cubicBezTo>
                  <a:pt x="0" y="29"/>
                  <a:pt x="29" y="0"/>
                  <a:pt x="6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" name="Freeform 176"/>
          <p:cNvSpPr>
            <a:spLocks noChangeArrowheads="1"/>
          </p:cNvSpPr>
          <p:nvPr/>
        </p:nvSpPr>
        <p:spPr bwMode="auto">
          <a:xfrm>
            <a:off x="3328346" y="10522010"/>
            <a:ext cx="942049" cy="664212"/>
          </a:xfrm>
          <a:custGeom>
            <a:avLst/>
            <a:gdLst>
              <a:gd name="T0" fmla="*/ 439 w 957"/>
              <a:gd name="T1" fmla="*/ 0 h 675"/>
              <a:gd name="T2" fmla="*/ 439 w 957"/>
              <a:gd name="T3" fmla="*/ 0 h 675"/>
              <a:gd name="T4" fmla="*/ 517 w 957"/>
              <a:gd name="T5" fmla="*/ 0 h 675"/>
              <a:gd name="T6" fmla="*/ 527 w 957"/>
              <a:gd name="T7" fmla="*/ 0 h 675"/>
              <a:gd name="T8" fmla="*/ 595 w 957"/>
              <a:gd name="T9" fmla="*/ 0 h 675"/>
              <a:gd name="T10" fmla="*/ 683 w 957"/>
              <a:gd name="T11" fmla="*/ 0 h 675"/>
              <a:gd name="T12" fmla="*/ 780 w 957"/>
              <a:gd name="T13" fmla="*/ 10 h 675"/>
              <a:gd name="T14" fmla="*/ 849 w 957"/>
              <a:gd name="T15" fmla="*/ 20 h 675"/>
              <a:gd name="T16" fmla="*/ 937 w 957"/>
              <a:gd name="T17" fmla="*/ 98 h 675"/>
              <a:gd name="T18" fmla="*/ 956 w 957"/>
              <a:gd name="T19" fmla="*/ 176 h 675"/>
              <a:gd name="T20" fmla="*/ 956 w 957"/>
              <a:gd name="T21" fmla="*/ 195 h 675"/>
              <a:gd name="T22" fmla="*/ 956 w 957"/>
              <a:gd name="T23" fmla="*/ 469 h 675"/>
              <a:gd name="T24" fmla="*/ 956 w 957"/>
              <a:gd name="T25" fmla="*/ 488 h 675"/>
              <a:gd name="T26" fmla="*/ 947 w 957"/>
              <a:gd name="T27" fmla="*/ 566 h 675"/>
              <a:gd name="T28" fmla="*/ 849 w 957"/>
              <a:gd name="T29" fmla="*/ 654 h 675"/>
              <a:gd name="T30" fmla="*/ 790 w 957"/>
              <a:gd name="T31" fmla="*/ 664 h 675"/>
              <a:gd name="T32" fmla="*/ 683 w 957"/>
              <a:gd name="T33" fmla="*/ 664 h 675"/>
              <a:gd name="T34" fmla="*/ 537 w 957"/>
              <a:gd name="T35" fmla="*/ 674 h 675"/>
              <a:gd name="T36" fmla="*/ 527 w 957"/>
              <a:gd name="T37" fmla="*/ 674 h 675"/>
              <a:gd name="T38" fmla="*/ 439 w 957"/>
              <a:gd name="T39" fmla="*/ 674 h 675"/>
              <a:gd name="T40" fmla="*/ 429 w 957"/>
              <a:gd name="T41" fmla="*/ 674 h 675"/>
              <a:gd name="T42" fmla="*/ 322 w 957"/>
              <a:gd name="T43" fmla="*/ 674 h 675"/>
              <a:gd name="T44" fmla="*/ 185 w 957"/>
              <a:gd name="T45" fmla="*/ 664 h 675"/>
              <a:gd name="T46" fmla="*/ 107 w 957"/>
              <a:gd name="T47" fmla="*/ 654 h 675"/>
              <a:gd name="T48" fmla="*/ 19 w 957"/>
              <a:gd name="T49" fmla="*/ 566 h 675"/>
              <a:gd name="T50" fmla="*/ 0 w 957"/>
              <a:gd name="T51" fmla="*/ 469 h 675"/>
              <a:gd name="T52" fmla="*/ 0 w 957"/>
              <a:gd name="T53" fmla="*/ 362 h 675"/>
              <a:gd name="T54" fmla="*/ 0 w 957"/>
              <a:gd name="T55" fmla="*/ 362 h 675"/>
              <a:gd name="T56" fmla="*/ 0 w 957"/>
              <a:gd name="T57" fmla="*/ 312 h 675"/>
              <a:gd name="T58" fmla="*/ 0 w 957"/>
              <a:gd name="T59" fmla="*/ 303 h 675"/>
              <a:gd name="T60" fmla="*/ 0 w 957"/>
              <a:gd name="T61" fmla="*/ 176 h 675"/>
              <a:gd name="T62" fmla="*/ 19 w 957"/>
              <a:gd name="T63" fmla="*/ 108 h 675"/>
              <a:gd name="T64" fmla="*/ 107 w 957"/>
              <a:gd name="T65" fmla="*/ 20 h 675"/>
              <a:gd name="T66" fmla="*/ 175 w 957"/>
              <a:gd name="T67" fmla="*/ 10 h 675"/>
              <a:gd name="T68" fmla="*/ 283 w 957"/>
              <a:gd name="T69" fmla="*/ 0 h 675"/>
              <a:gd name="T70" fmla="*/ 419 w 957"/>
              <a:gd name="T71" fmla="*/ 0 h 675"/>
              <a:gd name="T72" fmla="*/ 439 w 957"/>
              <a:gd name="T73" fmla="*/ 0 h 675"/>
              <a:gd name="T74" fmla="*/ 380 w 957"/>
              <a:gd name="T75" fmla="*/ 186 h 675"/>
              <a:gd name="T76" fmla="*/ 380 w 957"/>
              <a:gd name="T77" fmla="*/ 186 h 675"/>
              <a:gd name="T78" fmla="*/ 380 w 957"/>
              <a:gd name="T79" fmla="*/ 479 h 675"/>
              <a:gd name="T80" fmla="*/ 634 w 957"/>
              <a:gd name="T81" fmla="*/ 332 h 675"/>
              <a:gd name="T82" fmla="*/ 380 w 957"/>
              <a:gd name="T83" fmla="*/ 186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57" h="675">
                <a:moveTo>
                  <a:pt x="439" y="0"/>
                </a:moveTo>
                <a:lnTo>
                  <a:pt x="439" y="0"/>
                </a:lnTo>
                <a:cubicBezTo>
                  <a:pt x="468" y="0"/>
                  <a:pt x="497" y="0"/>
                  <a:pt x="517" y="0"/>
                </a:cubicBezTo>
                <a:cubicBezTo>
                  <a:pt x="527" y="0"/>
                  <a:pt x="527" y="0"/>
                  <a:pt x="527" y="0"/>
                </a:cubicBezTo>
                <a:cubicBezTo>
                  <a:pt x="546" y="0"/>
                  <a:pt x="576" y="0"/>
                  <a:pt x="595" y="0"/>
                </a:cubicBezTo>
                <a:cubicBezTo>
                  <a:pt x="624" y="0"/>
                  <a:pt x="654" y="0"/>
                  <a:pt x="683" y="0"/>
                </a:cubicBezTo>
                <a:cubicBezTo>
                  <a:pt x="712" y="0"/>
                  <a:pt x="741" y="0"/>
                  <a:pt x="780" y="10"/>
                </a:cubicBezTo>
                <a:cubicBezTo>
                  <a:pt x="800" y="10"/>
                  <a:pt x="829" y="10"/>
                  <a:pt x="849" y="20"/>
                </a:cubicBezTo>
                <a:cubicBezTo>
                  <a:pt x="898" y="30"/>
                  <a:pt x="927" y="49"/>
                  <a:pt x="937" y="98"/>
                </a:cubicBezTo>
                <a:cubicBezTo>
                  <a:pt x="947" y="127"/>
                  <a:pt x="947" y="147"/>
                  <a:pt x="956" y="176"/>
                </a:cubicBezTo>
                <a:cubicBezTo>
                  <a:pt x="956" y="176"/>
                  <a:pt x="956" y="186"/>
                  <a:pt x="956" y="195"/>
                </a:cubicBezTo>
                <a:cubicBezTo>
                  <a:pt x="956" y="283"/>
                  <a:pt x="956" y="381"/>
                  <a:pt x="956" y="469"/>
                </a:cubicBezTo>
                <a:cubicBezTo>
                  <a:pt x="956" y="479"/>
                  <a:pt x="956" y="488"/>
                  <a:pt x="956" y="488"/>
                </a:cubicBezTo>
                <a:cubicBezTo>
                  <a:pt x="947" y="518"/>
                  <a:pt x="947" y="537"/>
                  <a:pt x="947" y="566"/>
                </a:cubicBezTo>
                <a:cubicBezTo>
                  <a:pt x="927" y="615"/>
                  <a:pt x="898" y="644"/>
                  <a:pt x="849" y="654"/>
                </a:cubicBezTo>
                <a:cubicBezTo>
                  <a:pt x="829" y="654"/>
                  <a:pt x="810" y="664"/>
                  <a:pt x="790" y="664"/>
                </a:cubicBezTo>
                <a:cubicBezTo>
                  <a:pt x="751" y="664"/>
                  <a:pt x="712" y="664"/>
                  <a:pt x="683" y="664"/>
                </a:cubicBezTo>
                <a:cubicBezTo>
                  <a:pt x="634" y="674"/>
                  <a:pt x="585" y="674"/>
                  <a:pt x="537" y="674"/>
                </a:cubicBezTo>
                <a:cubicBezTo>
                  <a:pt x="527" y="674"/>
                  <a:pt x="527" y="674"/>
                  <a:pt x="527" y="674"/>
                </a:cubicBezTo>
                <a:cubicBezTo>
                  <a:pt x="497" y="674"/>
                  <a:pt x="468" y="674"/>
                  <a:pt x="439" y="674"/>
                </a:cubicBezTo>
                <a:lnTo>
                  <a:pt x="429" y="674"/>
                </a:lnTo>
                <a:cubicBezTo>
                  <a:pt x="400" y="674"/>
                  <a:pt x="361" y="674"/>
                  <a:pt x="322" y="674"/>
                </a:cubicBezTo>
                <a:cubicBezTo>
                  <a:pt x="273" y="664"/>
                  <a:pt x="224" y="664"/>
                  <a:pt x="185" y="664"/>
                </a:cubicBezTo>
                <a:cubicBezTo>
                  <a:pt x="156" y="664"/>
                  <a:pt x="136" y="654"/>
                  <a:pt x="107" y="654"/>
                </a:cubicBezTo>
                <a:cubicBezTo>
                  <a:pt x="58" y="644"/>
                  <a:pt x="29" y="615"/>
                  <a:pt x="19" y="566"/>
                </a:cubicBezTo>
                <a:cubicBezTo>
                  <a:pt x="10" y="527"/>
                  <a:pt x="0" y="498"/>
                  <a:pt x="0" y="469"/>
                </a:cubicBezTo>
                <a:cubicBezTo>
                  <a:pt x="0" y="430"/>
                  <a:pt x="0" y="401"/>
                  <a:pt x="0" y="362"/>
                </a:cubicBezTo>
                <a:lnTo>
                  <a:pt x="0" y="362"/>
                </a:lnTo>
                <a:cubicBezTo>
                  <a:pt x="0" y="342"/>
                  <a:pt x="0" y="322"/>
                  <a:pt x="0" y="312"/>
                </a:cubicBezTo>
                <a:lnTo>
                  <a:pt x="0" y="303"/>
                </a:lnTo>
                <a:cubicBezTo>
                  <a:pt x="0" y="264"/>
                  <a:pt x="0" y="225"/>
                  <a:pt x="0" y="176"/>
                </a:cubicBezTo>
                <a:cubicBezTo>
                  <a:pt x="10" y="156"/>
                  <a:pt x="10" y="127"/>
                  <a:pt x="19" y="108"/>
                </a:cubicBezTo>
                <a:cubicBezTo>
                  <a:pt x="29" y="59"/>
                  <a:pt x="58" y="30"/>
                  <a:pt x="107" y="20"/>
                </a:cubicBezTo>
                <a:cubicBezTo>
                  <a:pt x="127" y="10"/>
                  <a:pt x="146" y="10"/>
                  <a:pt x="175" y="10"/>
                </a:cubicBezTo>
                <a:cubicBezTo>
                  <a:pt x="205" y="0"/>
                  <a:pt x="244" y="0"/>
                  <a:pt x="283" y="0"/>
                </a:cubicBezTo>
                <a:cubicBezTo>
                  <a:pt x="322" y="0"/>
                  <a:pt x="371" y="0"/>
                  <a:pt x="419" y="0"/>
                </a:cubicBezTo>
                <a:cubicBezTo>
                  <a:pt x="429" y="0"/>
                  <a:pt x="429" y="0"/>
                  <a:pt x="439" y="0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80" y="283"/>
                  <a:pt x="380" y="381"/>
                  <a:pt x="380" y="479"/>
                </a:cubicBezTo>
                <a:cubicBezTo>
                  <a:pt x="468" y="430"/>
                  <a:pt x="546" y="381"/>
                  <a:pt x="634" y="332"/>
                </a:cubicBezTo>
                <a:cubicBezTo>
                  <a:pt x="546" y="283"/>
                  <a:pt x="468" y="234"/>
                  <a:pt x="380" y="1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" name="Freeform 254"/>
          <p:cNvSpPr>
            <a:spLocks noChangeArrowheads="1"/>
          </p:cNvSpPr>
          <p:nvPr/>
        </p:nvSpPr>
        <p:spPr bwMode="auto">
          <a:xfrm>
            <a:off x="6940261" y="5564309"/>
            <a:ext cx="30387" cy="30390"/>
          </a:xfrm>
          <a:custGeom>
            <a:avLst/>
            <a:gdLst>
              <a:gd name="T0" fmla="*/ 10 w 30"/>
              <a:gd name="T1" fmla="*/ 0 h 30"/>
              <a:gd name="T2" fmla="*/ 10 w 30"/>
              <a:gd name="T3" fmla="*/ 0 h 30"/>
              <a:gd name="T4" fmla="*/ 0 w 30"/>
              <a:gd name="T5" fmla="*/ 20 h 30"/>
              <a:gd name="T6" fmla="*/ 10 w 30"/>
              <a:gd name="T7" fmla="*/ 29 h 30"/>
              <a:gd name="T8" fmla="*/ 29 w 30"/>
              <a:gd name="T9" fmla="*/ 20 h 30"/>
              <a:gd name="T10" fmla="*/ 10 w 30"/>
              <a:gd name="T11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" h="30">
                <a:moveTo>
                  <a:pt x="10" y="0"/>
                </a:moveTo>
                <a:lnTo>
                  <a:pt x="10" y="0"/>
                </a:lnTo>
                <a:cubicBezTo>
                  <a:pt x="10" y="0"/>
                  <a:pt x="0" y="10"/>
                  <a:pt x="0" y="20"/>
                </a:cubicBezTo>
                <a:cubicBezTo>
                  <a:pt x="0" y="29"/>
                  <a:pt x="10" y="29"/>
                  <a:pt x="10" y="29"/>
                </a:cubicBezTo>
                <a:cubicBezTo>
                  <a:pt x="19" y="29"/>
                  <a:pt x="29" y="29"/>
                  <a:pt x="29" y="20"/>
                </a:cubicBezTo>
                <a:cubicBezTo>
                  <a:pt x="29" y="10"/>
                  <a:pt x="19" y="0"/>
                  <a:pt x="10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0" name="CuadroTexto 499"/>
          <p:cNvSpPr txBox="1"/>
          <p:nvPr/>
        </p:nvSpPr>
        <p:spPr>
          <a:xfrm>
            <a:off x="14717326" y="4289958"/>
            <a:ext cx="54553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501" name="CuadroTexto 500"/>
          <p:cNvSpPr txBox="1"/>
          <p:nvPr/>
        </p:nvSpPr>
        <p:spPr>
          <a:xfrm>
            <a:off x="14701219" y="5816385"/>
            <a:ext cx="58910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04" name="CuadroTexto 503"/>
          <p:cNvSpPr txBox="1"/>
          <p:nvPr/>
        </p:nvSpPr>
        <p:spPr>
          <a:xfrm>
            <a:off x="8065502" y="1589406"/>
            <a:ext cx="1577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05" name="Rectángulo 504"/>
          <p:cNvSpPr/>
          <p:nvPr/>
        </p:nvSpPr>
        <p:spPr>
          <a:xfrm>
            <a:off x="8038595" y="1987084"/>
            <a:ext cx="24255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1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06" name="CuadroTexto 505"/>
          <p:cNvSpPr txBox="1"/>
          <p:nvPr/>
        </p:nvSpPr>
        <p:spPr>
          <a:xfrm>
            <a:off x="4421171" y="4478554"/>
            <a:ext cx="1577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07" name="Rectángulo 506"/>
          <p:cNvSpPr/>
          <p:nvPr/>
        </p:nvSpPr>
        <p:spPr>
          <a:xfrm>
            <a:off x="4394264" y="4876232"/>
            <a:ext cx="24255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1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08" name="CuadroTexto 507"/>
          <p:cNvSpPr txBox="1"/>
          <p:nvPr/>
        </p:nvSpPr>
        <p:spPr>
          <a:xfrm>
            <a:off x="8582112" y="7334891"/>
            <a:ext cx="1577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09" name="Rectángulo 508"/>
          <p:cNvSpPr/>
          <p:nvPr/>
        </p:nvSpPr>
        <p:spPr>
          <a:xfrm>
            <a:off x="8555205" y="7732569"/>
            <a:ext cx="24255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1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10" name="CuadroTexto 509"/>
          <p:cNvSpPr txBox="1"/>
          <p:nvPr/>
        </p:nvSpPr>
        <p:spPr>
          <a:xfrm>
            <a:off x="4705609" y="10348110"/>
            <a:ext cx="1577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13" name="Rectángulo 512"/>
          <p:cNvSpPr/>
          <p:nvPr/>
        </p:nvSpPr>
        <p:spPr>
          <a:xfrm>
            <a:off x="4678702" y="10745788"/>
            <a:ext cx="24255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1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5655642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1"/>
          <p:cNvSpPr>
            <a:spLocks noChangeArrowheads="1"/>
          </p:cNvSpPr>
          <p:nvPr/>
        </p:nvSpPr>
        <p:spPr bwMode="auto">
          <a:xfrm>
            <a:off x="12154478" y="4797097"/>
            <a:ext cx="4918687" cy="3631770"/>
          </a:xfrm>
          <a:custGeom>
            <a:avLst/>
            <a:gdLst>
              <a:gd name="T0" fmla="*/ 0 w 4735"/>
              <a:gd name="T1" fmla="*/ 3496 h 3497"/>
              <a:gd name="T2" fmla="*/ 2565 w 4735"/>
              <a:gd name="T3" fmla="*/ 0 h 3497"/>
              <a:gd name="T4" fmla="*/ 4734 w 4735"/>
              <a:gd name="T5" fmla="*/ 0 h 3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35" h="3497">
                <a:moveTo>
                  <a:pt x="0" y="3496"/>
                </a:moveTo>
                <a:lnTo>
                  <a:pt x="2565" y="0"/>
                </a:lnTo>
                <a:lnTo>
                  <a:pt x="4734" y="0"/>
                </a:lnTo>
              </a:path>
            </a:pathLst>
          </a:custGeom>
          <a:noFill/>
          <a:ln w="28575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2"/>
          <p:cNvSpPr>
            <a:spLocks noChangeArrowheads="1"/>
          </p:cNvSpPr>
          <p:nvPr/>
        </p:nvSpPr>
        <p:spPr bwMode="auto">
          <a:xfrm>
            <a:off x="12154478" y="8456346"/>
            <a:ext cx="4918687" cy="3631767"/>
          </a:xfrm>
          <a:custGeom>
            <a:avLst/>
            <a:gdLst>
              <a:gd name="T0" fmla="*/ 0 w 4735"/>
              <a:gd name="T1" fmla="*/ 0 h 3497"/>
              <a:gd name="T2" fmla="*/ 2565 w 4735"/>
              <a:gd name="T3" fmla="*/ 3496 h 3497"/>
              <a:gd name="T4" fmla="*/ 4734 w 4735"/>
              <a:gd name="T5" fmla="*/ 3496 h 3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35" h="3497">
                <a:moveTo>
                  <a:pt x="0" y="0"/>
                </a:moveTo>
                <a:lnTo>
                  <a:pt x="2565" y="3496"/>
                </a:lnTo>
                <a:lnTo>
                  <a:pt x="4734" y="3496"/>
                </a:lnTo>
              </a:path>
            </a:pathLst>
          </a:custGeom>
          <a:noFill/>
          <a:ln w="28575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3"/>
          <p:cNvSpPr>
            <a:spLocks noChangeArrowheads="1"/>
          </p:cNvSpPr>
          <p:nvPr/>
        </p:nvSpPr>
        <p:spPr bwMode="auto">
          <a:xfrm>
            <a:off x="7244950" y="4797097"/>
            <a:ext cx="4918687" cy="3631770"/>
          </a:xfrm>
          <a:custGeom>
            <a:avLst/>
            <a:gdLst>
              <a:gd name="T0" fmla="*/ 4734 w 4735"/>
              <a:gd name="T1" fmla="*/ 3496 h 3497"/>
              <a:gd name="T2" fmla="*/ 2178 w 4735"/>
              <a:gd name="T3" fmla="*/ 0 h 3497"/>
              <a:gd name="T4" fmla="*/ 0 w 4735"/>
              <a:gd name="T5" fmla="*/ 0 h 3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35" h="3497">
                <a:moveTo>
                  <a:pt x="4734" y="3496"/>
                </a:moveTo>
                <a:lnTo>
                  <a:pt x="2178" y="0"/>
                </a:lnTo>
                <a:lnTo>
                  <a:pt x="0" y="0"/>
                </a:lnTo>
              </a:path>
            </a:pathLst>
          </a:custGeom>
          <a:noFill/>
          <a:ln w="28575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4"/>
          <p:cNvSpPr>
            <a:spLocks noChangeArrowheads="1"/>
          </p:cNvSpPr>
          <p:nvPr/>
        </p:nvSpPr>
        <p:spPr bwMode="auto">
          <a:xfrm>
            <a:off x="7244950" y="8456346"/>
            <a:ext cx="4918687" cy="3631767"/>
          </a:xfrm>
          <a:custGeom>
            <a:avLst/>
            <a:gdLst>
              <a:gd name="T0" fmla="*/ 4734 w 4735"/>
              <a:gd name="T1" fmla="*/ 0 h 3497"/>
              <a:gd name="T2" fmla="*/ 2178 w 4735"/>
              <a:gd name="T3" fmla="*/ 3496 h 3497"/>
              <a:gd name="T4" fmla="*/ 0 w 4735"/>
              <a:gd name="T5" fmla="*/ 3496 h 3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35" h="3497">
                <a:moveTo>
                  <a:pt x="4734" y="0"/>
                </a:moveTo>
                <a:lnTo>
                  <a:pt x="2178" y="3496"/>
                </a:lnTo>
                <a:lnTo>
                  <a:pt x="0" y="3496"/>
                </a:lnTo>
              </a:path>
            </a:pathLst>
          </a:custGeom>
          <a:noFill/>
          <a:ln w="28575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6" name="Freeform 325"/>
          <p:cNvSpPr>
            <a:spLocks noChangeArrowheads="1"/>
          </p:cNvSpPr>
          <p:nvPr/>
        </p:nvSpPr>
        <p:spPr bwMode="auto">
          <a:xfrm>
            <a:off x="8683002" y="8428867"/>
            <a:ext cx="3471476" cy="2958540"/>
          </a:xfrm>
          <a:custGeom>
            <a:avLst/>
            <a:gdLst>
              <a:gd name="T0" fmla="*/ 0 w 3344"/>
              <a:gd name="T1" fmla="*/ 1084 h 2847"/>
              <a:gd name="T2" fmla="*/ 0 w 3344"/>
              <a:gd name="T3" fmla="*/ 1084 h 2847"/>
              <a:gd name="T4" fmla="*/ 1274 w 3344"/>
              <a:gd name="T5" fmla="*/ 2846 h 2847"/>
              <a:gd name="T6" fmla="*/ 3343 w 3344"/>
              <a:gd name="T7" fmla="*/ 0 h 2847"/>
              <a:gd name="T8" fmla="*/ 0 w 3344"/>
              <a:gd name="T9" fmla="*/ 1084 h 2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44" h="2847">
                <a:moveTo>
                  <a:pt x="0" y="1084"/>
                </a:moveTo>
                <a:lnTo>
                  <a:pt x="0" y="1084"/>
                </a:lnTo>
                <a:cubicBezTo>
                  <a:pt x="226" y="1798"/>
                  <a:pt x="686" y="2412"/>
                  <a:pt x="1274" y="2846"/>
                </a:cubicBezTo>
                <a:cubicBezTo>
                  <a:pt x="3343" y="0"/>
                  <a:pt x="3343" y="0"/>
                  <a:pt x="3343" y="0"/>
                </a:cubicBezTo>
                <a:lnTo>
                  <a:pt x="0" y="1084"/>
                </a:lnTo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" name="Freeform 326"/>
          <p:cNvSpPr>
            <a:spLocks noChangeArrowheads="1"/>
          </p:cNvSpPr>
          <p:nvPr/>
        </p:nvSpPr>
        <p:spPr bwMode="auto">
          <a:xfrm>
            <a:off x="12154478" y="8428867"/>
            <a:ext cx="2147917" cy="3650086"/>
          </a:xfrm>
          <a:custGeom>
            <a:avLst/>
            <a:gdLst>
              <a:gd name="T0" fmla="*/ 0 w 2069"/>
              <a:gd name="T1" fmla="*/ 3515 h 3516"/>
              <a:gd name="T2" fmla="*/ 0 w 2069"/>
              <a:gd name="T3" fmla="*/ 3515 h 3516"/>
              <a:gd name="T4" fmla="*/ 2068 w 2069"/>
              <a:gd name="T5" fmla="*/ 2846 h 3516"/>
              <a:gd name="T6" fmla="*/ 0 w 2069"/>
              <a:gd name="T7" fmla="*/ 0 h 3516"/>
              <a:gd name="T8" fmla="*/ 0 w 2069"/>
              <a:gd name="T9" fmla="*/ 3515 h 3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9" h="3516">
                <a:moveTo>
                  <a:pt x="0" y="3515"/>
                </a:moveTo>
                <a:lnTo>
                  <a:pt x="0" y="3515"/>
                </a:lnTo>
                <a:cubicBezTo>
                  <a:pt x="776" y="3515"/>
                  <a:pt x="1490" y="3262"/>
                  <a:pt x="2068" y="2846"/>
                </a:cubicBezTo>
                <a:cubicBezTo>
                  <a:pt x="0" y="0"/>
                  <a:pt x="0" y="0"/>
                  <a:pt x="0" y="0"/>
                </a:cubicBezTo>
                <a:lnTo>
                  <a:pt x="0" y="3515"/>
                </a:lnTo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" name="Freeform 327"/>
          <p:cNvSpPr>
            <a:spLocks noChangeArrowheads="1"/>
          </p:cNvSpPr>
          <p:nvPr/>
        </p:nvSpPr>
        <p:spPr bwMode="auto">
          <a:xfrm>
            <a:off x="10001980" y="8428867"/>
            <a:ext cx="2147917" cy="3650086"/>
          </a:xfrm>
          <a:custGeom>
            <a:avLst/>
            <a:gdLst>
              <a:gd name="T0" fmla="*/ 0 w 2070"/>
              <a:gd name="T1" fmla="*/ 2846 h 3516"/>
              <a:gd name="T2" fmla="*/ 0 w 2070"/>
              <a:gd name="T3" fmla="*/ 2846 h 3516"/>
              <a:gd name="T4" fmla="*/ 2069 w 2070"/>
              <a:gd name="T5" fmla="*/ 3515 h 3516"/>
              <a:gd name="T6" fmla="*/ 2069 w 2070"/>
              <a:gd name="T7" fmla="*/ 0 h 3516"/>
              <a:gd name="T8" fmla="*/ 0 w 2070"/>
              <a:gd name="T9" fmla="*/ 2846 h 3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0" h="3516">
                <a:moveTo>
                  <a:pt x="0" y="2846"/>
                </a:moveTo>
                <a:lnTo>
                  <a:pt x="0" y="2846"/>
                </a:lnTo>
                <a:cubicBezTo>
                  <a:pt x="587" y="3262"/>
                  <a:pt x="1301" y="3515"/>
                  <a:pt x="2069" y="3515"/>
                </a:cubicBezTo>
                <a:cubicBezTo>
                  <a:pt x="2069" y="0"/>
                  <a:pt x="2069" y="0"/>
                  <a:pt x="2069" y="0"/>
                </a:cubicBezTo>
                <a:lnTo>
                  <a:pt x="0" y="2846"/>
                </a:lnTo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" name="Freeform 328"/>
          <p:cNvSpPr>
            <a:spLocks noChangeArrowheads="1"/>
          </p:cNvSpPr>
          <p:nvPr/>
        </p:nvSpPr>
        <p:spPr bwMode="auto">
          <a:xfrm>
            <a:off x="8683002" y="5474905"/>
            <a:ext cx="3471476" cy="2958540"/>
          </a:xfrm>
          <a:custGeom>
            <a:avLst/>
            <a:gdLst>
              <a:gd name="T0" fmla="*/ 1274 w 3344"/>
              <a:gd name="T1" fmla="*/ 0 h 2847"/>
              <a:gd name="T2" fmla="*/ 1274 w 3344"/>
              <a:gd name="T3" fmla="*/ 0 h 2847"/>
              <a:gd name="T4" fmla="*/ 0 w 3344"/>
              <a:gd name="T5" fmla="*/ 1752 h 2847"/>
              <a:gd name="T6" fmla="*/ 3343 w 3344"/>
              <a:gd name="T7" fmla="*/ 2846 h 2847"/>
              <a:gd name="T8" fmla="*/ 1274 w 3344"/>
              <a:gd name="T9" fmla="*/ 0 h 2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44" h="2847">
                <a:moveTo>
                  <a:pt x="1274" y="0"/>
                </a:moveTo>
                <a:lnTo>
                  <a:pt x="1274" y="0"/>
                </a:lnTo>
                <a:cubicBezTo>
                  <a:pt x="686" y="434"/>
                  <a:pt x="226" y="1040"/>
                  <a:pt x="0" y="1752"/>
                </a:cubicBezTo>
                <a:cubicBezTo>
                  <a:pt x="3342" y="2846"/>
                  <a:pt x="3343" y="2846"/>
                  <a:pt x="3343" y="2846"/>
                </a:cubicBezTo>
                <a:lnTo>
                  <a:pt x="1274" y="0"/>
                </a:lnTo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Freeform 329"/>
          <p:cNvSpPr>
            <a:spLocks noChangeArrowheads="1"/>
          </p:cNvSpPr>
          <p:nvPr/>
        </p:nvSpPr>
        <p:spPr bwMode="auto">
          <a:xfrm>
            <a:off x="8504389" y="7293081"/>
            <a:ext cx="3650089" cy="2262413"/>
          </a:xfrm>
          <a:custGeom>
            <a:avLst/>
            <a:gdLst>
              <a:gd name="T0" fmla="*/ 172 w 3516"/>
              <a:gd name="T1" fmla="*/ 0 h 2179"/>
              <a:gd name="T2" fmla="*/ 172 w 3516"/>
              <a:gd name="T3" fmla="*/ 0 h 2179"/>
              <a:gd name="T4" fmla="*/ 0 w 3516"/>
              <a:gd name="T5" fmla="*/ 1094 h 2179"/>
              <a:gd name="T6" fmla="*/ 172 w 3516"/>
              <a:gd name="T7" fmla="*/ 2178 h 2179"/>
              <a:gd name="T8" fmla="*/ 3515 w 3516"/>
              <a:gd name="T9" fmla="*/ 1094 h 2179"/>
              <a:gd name="T10" fmla="*/ 172 w 3516"/>
              <a:gd name="T11" fmla="*/ 0 h 2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16" h="2179">
                <a:moveTo>
                  <a:pt x="172" y="0"/>
                </a:moveTo>
                <a:lnTo>
                  <a:pt x="172" y="0"/>
                </a:lnTo>
                <a:cubicBezTo>
                  <a:pt x="54" y="344"/>
                  <a:pt x="0" y="714"/>
                  <a:pt x="0" y="1094"/>
                </a:cubicBezTo>
                <a:cubicBezTo>
                  <a:pt x="0" y="1473"/>
                  <a:pt x="54" y="1834"/>
                  <a:pt x="172" y="2178"/>
                </a:cubicBezTo>
                <a:cubicBezTo>
                  <a:pt x="3514" y="1094"/>
                  <a:pt x="3515" y="1094"/>
                  <a:pt x="3515" y="1094"/>
                </a:cubicBezTo>
                <a:lnTo>
                  <a:pt x="172" y="0"/>
                </a:lnTo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1" name="Freeform 330"/>
          <p:cNvSpPr>
            <a:spLocks noChangeArrowheads="1"/>
          </p:cNvSpPr>
          <p:nvPr/>
        </p:nvSpPr>
        <p:spPr bwMode="auto">
          <a:xfrm>
            <a:off x="12154478" y="4769619"/>
            <a:ext cx="2147917" cy="3659248"/>
          </a:xfrm>
          <a:custGeom>
            <a:avLst/>
            <a:gdLst>
              <a:gd name="T0" fmla="*/ 2068 w 2069"/>
              <a:gd name="T1" fmla="*/ 677 h 3524"/>
              <a:gd name="T2" fmla="*/ 2068 w 2069"/>
              <a:gd name="T3" fmla="*/ 677 h 3524"/>
              <a:gd name="T4" fmla="*/ 0 w 2069"/>
              <a:gd name="T5" fmla="*/ 0 h 3524"/>
              <a:gd name="T6" fmla="*/ 0 w 2069"/>
              <a:gd name="T7" fmla="*/ 3523 h 3524"/>
              <a:gd name="T8" fmla="*/ 2068 w 2069"/>
              <a:gd name="T9" fmla="*/ 677 h 3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9" h="3524">
                <a:moveTo>
                  <a:pt x="2068" y="677"/>
                </a:moveTo>
                <a:lnTo>
                  <a:pt x="2068" y="677"/>
                </a:lnTo>
                <a:cubicBezTo>
                  <a:pt x="1490" y="253"/>
                  <a:pt x="776" y="0"/>
                  <a:pt x="0" y="0"/>
                </a:cubicBezTo>
                <a:cubicBezTo>
                  <a:pt x="0" y="3523"/>
                  <a:pt x="0" y="3523"/>
                  <a:pt x="0" y="3523"/>
                </a:cubicBezTo>
                <a:lnTo>
                  <a:pt x="2068" y="677"/>
                </a:lnTo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2" name="Freeform 331"/>
          <p:cNvSpPr>
            <a:spLocks noChangeArrowheads="1"/>
          </p:cNvSpPr>
          <p:nvPr/>
        </p:nvSpPr>
        <p:spPr bwMode="auto">
          <a:xfrm>
            <a:off x="10001980" y="4769619"/>
            <a:ext cx="2147917" cy="3659248"/>
          </a:xfrm>
          <a:custGeom>
            <a:avLst/>
            <a:gdLst>
              <a:gd name="T0" fmla="*/ 2069 w 2070"/>
              <a:gd name="T1" fmla="*/ 3523 h 3524"/>
              <a:gd name="T2" fmla="*/ 2069 w 2070"/>
              <a:gd name="T3" fmla="*/ 3523 h 3524"/>
              <a:gd name="T4" fmla="*/ 2069 w 2070"/>
              <a:gd name="T5" fmla="*/ 0 h 3524"/>
              <a:gd name="T6" fmla="*/ 0 w 2070"/>
              <a:gd name="T7" fmla="*/ 677 h 3524"/>
              <a:gd name="T8" fmla="*/ 2069 w 2070"/>
              <a:gd name="T9" fmla="*/ 3523 h 3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0" h="3524">
                <a:moveTo>
                  <a:pt x="2069" y="3523"/>
                </a:moveTo>
                <a:lnTo>
                  <a:pt x="2069" y="3523"/>
                </a:lnTo>
                <a:cubicBezTo>
                  <a:pt x="2069" y="0"/>
                  <a:pt x="2069" y="0"/>
                  <a:pt x="2069" y="0"/>
                </a:cubicBezTo>
                <a:cubicBezTo>
                  <a:pt x="1301" y="0"/>
                  <a:pt x="587" y="253"/>
                  <a:pt x="0" y="677"/>
                </a:cubicBezTo>
                <a:lnTo>
                  <a:pt x="2069" y="3523"/>
                </a:lnTo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Freeform 332"/>
          <p:cNvSpPr>
            <a:spLocks noChangeArrowheads="1"/>
          </p:cNvSpPr>
          <p:nvPr/>
        </p:nvSpPr>
        <p:spPr bwMode="auto">
          <a:xfrm>
            <a:off x="12154478" y="8428867"/>
            <a:ext cx="3480635" cy="2958540"/>
          </a:xfrm>
          <a:custGeom>
            <a:avLst/>
            <a:gdLst>
              <a:gd name="T0" fmla="*/ 2068 w 3352"/>
              <a:gd name="T1" fmla="*/ 2846 h 2847"/>
              <a:gd name="T2" fmla="*/ 2068 w 3352"/>
              <a:gd name="T3" fmla="*/ 2846 h 2847"/>
              <a:gd name="T4" fmla="*/ 3351 w 3352"/>
              <a:gd name="T5" fmla="*/ 1084 h 2847"/>
              <a:gd name="T6" fmla="*/ 0 w 3352"/>
              <a:gd name="T7" fmla="*/ 0 h 2847"/>
              <a:gd name="T8" fmla="*/ 2068 w 3352"/>
              <a:gd name="T9" fmla="*/ 2846 h 2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52" h="2847">
                <a:moveTo>
                  <a:pt x="2068" y="2846"/>
                </a:moveTo>
                <a:lnTo>
                  <a:pt x="2068" y="2846"/>
                </a:lnTo>
                <a:cubicBezTo>
                  <a:pt x="2665" y="2412"/>
                  <a:pt x="3116" y="1798"/>
                  <a:pt x="3351" y="1084"/>
                </a:cubicBezTo>
                <a:cubicBezTo>
                  <a:pt x="0" y="0"/>
                  <a:pt x="0" y="0"/>
                  <a:pt x="0" y="0"/>
                </a:cubicBezTo>
                <a:lnTo>
                  <a:pt x="2068" y="2846"/>
                </a:lnTo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Freeform 333"/>
          <p:cNvSpPr>
            <a:spLocks noChangeArrowheads="1"/>
          </p:cNvSpPr>
          <p:nvPr/>
        </p:nvSpPr>
        <p:spPr bwMode="auto">
          <a:xfrm>
            <a:off x="12154478" y="5474905"/>
            <a:ext cx="3480635" cy="2958540"/>
          </a:xfrm>
          <a:custGeom>
            <a:avLst/>
            <a:gdLst>
              <a:gd name="T0" fmla="*/ 3351 w 3352"/>
              <a:gd name="T1" fmla="*/ 1752 h 2847"/>
              <a:gd name="T2" fmla="*/ 3351 w 3352"/>
              <a:gd name="T3" fmla="*/ 1752 h 2847"/>
              <a:gd name="T4" fmla="*/ 2068 w 3352"/>
              <a:gd name="T5" fmla="*/ 0 h 2847"/>
              <a:gd name="T6" fmla="*/ 0 w 3352"/>
              <a:gd name="T7" fmla="*/ 2846 h 2847"/>
              <a:gd name="T8" fmla="*/ 3351 w 3352"/>
              <a:gd name="T9" fmla="*/ 1752 h 2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52" h="2847">
                <a:moveTo>
                  <a:pt x="3351" y="1752"/>
                </a:moveTo>
                <a:lnTo>
                  <a:pt x="3351" y="1752"/>
                </a:lnTo>
                <a:cubicBezTo>
                  <a:pt x="3116" y="1040"/>
                  <a:pt x="2665" y="434"/>
                  <a:pt x="2068" y="0"/>
                </a:cubicBezTo>
                <a:cubicBezTo>
                  <a:pt x="0" y="2846"/>
                  <a:pt x="0" y="2846"/>
                  <a:pt x="0" y="2846"/>
                </a:cubicBezTo>
                <a:lnTo>
                  <a:pt x="3351" y="1752"/>
                </a:lnTo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Freeform 334"/>
          <p:cNvSpPr>
            <a:spLocks noChangeArrowheads="1"/>
          </p:cNvSpPr>
          <p:nvPr/>
        </p:nvSpPr>
        <p:spPr bwMode="auto">
          <a:xfrm>
            <a:off x="12154478" y="7293081"/>
            <a:ext cx="3659245" cy="2262413"/>
          </a:xfrm>
          <a:custGeom>
            <a:avLst/>
            <a:gdLst>
              <a:gd name="T0" fmla="*/ 3351 w 3524"/>
              <a:gd name="T1" fmla="*/ 2178 h 2179"/>
              <a:gd name="T2" fmla="*/ 3351 w 3524"/>
              <a:gd name="T3" fmla="*/ 2178 h 2179"/>
              <a:gd name="T4" fmla="*/ 3523 w 3524"/>
              <a:gd name="T5" fmla="*/ 1094 h 2179"/>
              <a:gd name="T6" fmla="*/ 3351 w 3524"/>
              <a:gd name="T7" fmla="*/ 0 h 2179"/>
              <a:gd name="T8" fmla="*/ 0 w 3524"/>
              <a:gd name="T9" fmla="*/ 1094 h 2179"/>
              <a:gd name="T10" fmla="*/ 3351 w 3524"/>
              <a:gd name="T11" fmla="*/ 2178 h 2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4" h="2179">
                <a:moveTo>
                  <a:pt x="3351" y="2178"/>
                </a:moveTo>
                <a:lnTo>
                  <a:pt x="3351" y="2178"/>
                </a:lnTo>
                <a:cubicBezTo>
                  <a:pt x="3460" y="1834"/>
                  <a:pt x="3523" y="1473"/>
                  <a:pt x="3523" y="1094"/>
                </a:cubicBezTo>
                <a:cubicBezTo>
                  <a:pt x="3523" y="714"/>
                  <a:pt x="3460" y="344"/>
                  <a:pt x="3351" y="0"/>
                </a:cubicBezTo>
                <a:cubicBezTo>
                  <a:pt x="0" y="1094"/>
                  <a:pt x="0" y="1094"/>
                  <a:pt x="0" y="1094"/>
                </a:cubicBezTo>
                <a:lnTo>
                  <a:pt x="3351" y="2178"/>
                </a:lnTo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Freeform 335"/>
          <p:cNvSpPr>
            <a:spLocks noChangeArrowheads="1"/>
          </p:cNvSpPr>
          <p:nvPr/>
        </p:nvSpPr>
        <p:spPr bwMode="auto">
          <a:xfrm>
            <a:off x="10088994" y="6363383"/>
            <a:ext cx="4130965" cy="4130965"/>
          </a:xfrm>
          <a:custGeom>
            <a:avLst/>
            <a:gdLst>
              <a:gd name="T0" fmla="*/ 3975 w 3976"/>
              <a:gd name="T1" fmla="*/ 1987 h 3976"/>
              <a:gd name="T2" fmla="*/ 3975 w 3976"/>
              <a:gd name="T3" fmla="*/ 1987 h 3976"/>
              <a:gd name="T4" fmla="*/ 1988 w 3976"/>
              <a:gd name="T5" fmla="*/ 3975 h 3976"/>
              <a:gd name="T6" fmla="*/ 0 w 3976"/>
              <a:gd name="T7" fmla="*/ 1987 h 3976"/>
              <a:gd name="T8" fmla="*/ 1988 w 3976"/>
              <a:gd name="T9" fmla="*/ 0 h 3976"/>
              <a:gd name="T10" fmla="*/ 3975 w 3976"/>
              <a:gd name="T11" fmla="*/ 1987 h 3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76" h="3976">
                <a:moveTo>
                  <a:pt x="3975" y="1987"/>
                </a:moveTo>
                <a:lnTo>
                  <a:pt x="3975" y="1987"/>
                </a:lnTo>
                <a:cubicBezTo>
                  <a:pt x="3975" y="3080"/>
                  <a:pt x="3089" y="3975"/>
                  <a:pt x="1988" y="3975"/>
                </a:cubicBezTo>
                <a:cubicBezTo>
                  <a:pt x="895" y="3975"/>
                  <a:pt x="0" y="3080"/>
                  <a:pt x="0" y="1987"/>
                </a:cubicBezTo>
                <a:cubicBezTo>
                  <a:pt x="0" y="884"/>
                  <a:pt x="895" y="0"/>
                  <a:pt x="1988" y="0"/>
                </a:cubicBezTo>
                <a:cubicBezTo>
                  <a:pt x="3089" y="0"/>
                  <a:pt x="3975" y="884"/>
                  <a:pt x="3975" y="198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Freeform 336"/>
          <p:cNvSpPr>
            <a:spLocks noChangeArrowheads="1"/>
          </p:cNvSpPr>
          <p:nvPr/>
        </p:nvSpPr>
        <p:spPr bwMode="auto">
          <a:xfrm>
            <a:off x="11504149" y="7329719"/>
            <a:ext cx="1950988" cy="1566286"/>
          </a:xfrm>
          <a:custGeom>
            <a:avLst/>
            <a:gdLst>
              <a:gd name="T0" fmla="*/ 1635 w 1880"/>
              <a:gd name="T1" fmla="*/ 0 h 1510"/>
              <a:gd name="T2" fmla="*/ 1635 w 1880"/>
              <a:gd name="T3" fmla="*/ 0 h 1510"/>
              <a:gd name="T4" fmla="*/ 244 w 1880"/>
              <a:gd name="T5" fmla="*/ 0 h 1510"/>
              <a:gd name="T6" fmla="*/ 0 w 1880"/>
              <a:gd name="T7" fmla="*/ 244 h 1510"/>
              <a:gd name="T8" fmla="*/ 0 w 1880"/>
              <a:gd name="T9" fmla="*/ 976 h 1510"/>
              <a:gd name="T10" fmla="*/ 244 w 1880"/>
              <a:gd name="T11" fmla="*/ 1220 h 1510"/>
              <a:gd name="T12" fmla="*/ 1490 w 1880"/>
              <a:gd name="T13" fmla="*/ 1220 h 1510"/>
              <a:gd name="T14" fmla="*/ 1535 w 1880"/>
              <a:gd name="T15" fmla="*/ 1509 h 1510"/>
              <a:gd name="T16" fmla="*/ 1734 w 1880"/>
              <a:gd name="T17" fmla="*/ 1193 h 1510"/>
              <a:gd name="T18" fmla="*/ 1879 w 1880"/>
              <a:gd name="T19" fmla="*/ 976 h 1510"/>
              <a:gd name="T20" fmla="*/ 1879 w 1880"/>
              <a:gd name="T21" fmla="*/ 244 h 1510"/>
              <a:gd name="T22" fmla="*/ 1635 w 1880"/>
              <a:gd name="T23" fmla="*/ 0 h 1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80" h="1510">
                <a:moveTo>
                  <a:pt x="1635" y="0"/>
                </a:moveTo>
                <a:lnTo>
                  <a:pt x="1635" y="0"/>
                </a:lnTo>
                <a:cubicBezTo>
                  <a:pt x="244" y="0"/>
                  <a:pt x="244" y="0"/>
                  <a:pt x="244" y="0"/>
                </a:cubicBezTo>
                <a:cubicBezTo>
                  <a:pt x="109" y="0"/>
                  <a:pt x="0" y="109"/>
                  <a:pt x="0" y="244"/>
                </a:cubicBezTo>
                <a:cubicBezTo>
                  <a:pt x="0" y="976"/>
                  <a:pt x="0" y="976"/>
                  <a:pt x="0" y="976"/>
                </a:cubicBezTo>
                <a:cubicBezTo>
                  <a:pt x="0" y="1112"/>
                  <a:pt x="109" y="1220"/>
                  <a:pt x="244" y="1220"/>
                </a:cubicBezTo>
                <a:cubicBezTo>
                  <a:pt x="1490" y="1220"/>
                  <a:pt x="1490" y="1220"/>
                  <a:pt x="1490" y="1220"/>
                </a:cubicBezTo>
                <a:cubicBezTo>
                  <a:pt x="1554" y="1347"/>
                  <a:pt x="1535" y="1509"/>
                  <a:pt x="1535" y="1509"/>
                </a:cubicBezTo>
                <a:cubicBezTo>
                  <a:pt x="1617" y="1482"/>
                  <a:pt x="1698" y="1284"/>
                  <a:pt x="1734" y="1193"/>
                </a:cubicBezTo>
                <a:cubicBezTo>
                  <a:pt x="1816" y="1157"/>
                  <a:pt x="1879" y="1076"/>
                  <a:pt x="1879" y="976"/>
                </a:cubicBezTo>
                <a:cubicBezTo>
                  <a:pt x="1879" y="244"/>
                  <a:pt x="1879" y="244"/>
                  <a:pt x="1879" y="244"/>
                </a:cubicBezTo>
                <a:cubicBezTo>
                  <a:pt x="1879" y="109"/>
                  <a:pt x="1770" y="0"/>
                  <a:pt x="1635" y="0"/>
                </a:cubicBezTo>
              </a:path>
            </a:pathLst>
          </a:custGeom>
          <a:solidFill>
            <a:schemeClr val="accent2">
              <a:lumMod val="50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Freeform 337"/>
          <p:cNvSpPr>
            <a:spLocks noChangeArrowheads="1"/>
          </p:cNvSpPr>
          <p:nvPr/>
        </p:nvSpPr>
        <p:spPr bwMode="auto">
          <a:xfrm>
            <a:off x="10840079" y="8080804"/>
            <a:ext cx="1960147" cy="1557126"/>
          </a:xfrm>
          <a:custGeom>
            <a:avLst/>
            <a:gdLst>
              <a:gd name="T0" fmla="*/ 1644 w 1888"/>
              <a:gd name="T1" fmla="*/ 0 h 1501"/>
              <a:gd name="T2" fmla="*/ 1644 w 1888"/>
              <a:gd name="T3" fmla="*/ 0 h 1501"/>
              <a:gd name="T4" fmla="*/ 244 w 1888"/>
              <a:gd name="T5" fmla="*/ 0 h 1501"/>
              <a:gd name="T6" fmla="*/ 0 w 1888"/>
              <a:gd name="T7" fmla="*/ 244 h 1501"/>
              <a:gd name="T8" fmla="*/ 0 w 1888"/>
              <a:gd name="T9" fmla="*/ 967 h 1501"/>
              <a:gd name="T10" fmla="*/ 144 w 1888"/>
              <a:gd name="T11" fmla="*/ 1193 h 1501"/>
              <a:gd name="T12" fmla="*/ 352 w 1888"/>
              <a:gd name="T13" fmla="*/ 1500 h 1501"/>
              <a:gd name="T14" fmla="*/ 388 w 1888"/>
              <a:gd name="T15" fmla="*/ 1211 h 1501"/>
              <a:gd name="T16" fmla="*/ 1644 w 1888"/>
              <a:gd name="T17" fmla="*/ 1211 h 1501"/>
              <a:gd name="T18" fmla="*/ 1887 w 1888"/>
              <a:gd name="T19" fmla="*/ 967 h 1501"/>
              <a:gd name="T20" fmla="*/ 1887 w 1888"/>
              <a:gd name="T21" fmla="*/ 244 h 1501"/>
              <a:gd name="T22" fmla="*/ 1644 w 1888"/>
              <a:gd name="T23" fmla="*/ 0 h 1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88" h="1501">
                <a:moveTo>
                  <a:pt x="1644" y="0"/>
                </a:moveTo>
                <a:lnTo>
                  <a:pt x="1644" y="0"/>
                </a:lnTo>
                <a:cubicBezTo>
                  <a:pt x="244" y="0"/>
                  <a:pt x="244" y="0"/>
                  <a:pt x="244" y="0"/>
                </a:cubicBezTo>
                <a:cubicBezTo>
                  <a:pt x="108" y="0"/>
                  <a:pt x="0" y="109"/>
                  <a:pt x="0" y="244"/>
                </a:cubicBezTo>
                <a:cubicBezTo>
                  <a:pt x="0" y="967"/>
                  <a:pt x="0" y="967"/>
                  <a:pt x="0" y="967"/>
                </a:cubicBezTo>
                <a:cubicBezTo>
                  <a:pt x="0" y="1067"/>
                  <a:pt x="63" y="1157"/>
                  <a:pt x="144" y="1193"/>
                </a:cubicBezTo>
                <a:cubicBezTo>
                  <a:pt x="181" y="1283"/>
                  <a:pt x="271" y="1482"/>
                  <a:pt x="352" y="1500"/>
                </a:cubicBezTo>
                <a:cubicBezTo>
                  <a:pt x="352" y="1500"/>
                  <a:pt x="334" y="1337"/>
                  <a:pt x="388" y="1211"/>
                </a:cubicBezTo>
                <a:cubicBezTo>
                  <a:pt x="1644" y="1211"/>
                  <a:pt x="1644" y="1211"/>
                  <a:pt x="1644" y="1211"/>
                </a:cubicBezTo>
                <a:cubicBezTo>
                  <a:pt x="1779" y="1211"/>
                  <a:pt x="1887" y="1103"/>
                  <a:pt x="1887" y="967"/>
                </a:cubicBezTo>
                <a:cubicBezTo>
                  <a:pt x="1887" y="244"/>
                  <a:pt x="1887" y="244"/>
                  <a:pt x="1887" y="244"/>
                </a:cubicBezTo>
                <a:cubicBezTo>
                  <a:pt x="1887" y="109"/>
                  <a:pt x="1779" y="0"/>
                  <a:pt x="1644" y="0"/>
                </a:cubicBezTo>
              </a:path>
            </a:pathLst>
          </a:custGeom>
          <a:solidFill>
            <a:schemeClr val="accent2">
              <a:lumMod val="50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" name="Freeform 338"/>
          <p:cNvSpPr>
            <a:spLocks noChangeArrowheads="1"/>
          </p:cNvSpPr>
          <p:nvPr/>
        </p:nvSpPr>
        <p:spPr bwMode="auto">
          <a:xfrm>
            <a:off x="6411430" y="4302481"/>
            <a:ext cx="412180" cy="883900"/>
          </a:xfrm>
          <a:custGeom>
            <a:avLst/>
            <a:gdLst>
              <a:gd name="T0" fmla="*/ 262 w 398"/>
              <a:gd name="T1" fmla="*/ 424 h 850"/>
              <a:gd name="T2" fmla="*/ 262 w 398"/>
              <a:gd name="T3" fmla="*/ 424 h 850"/>
              <a:gd name="T4" fmla="*/ 370 w 398"/>
              <a:gd name="T5" fmla="*/ 434 h 850"/>
              <a:gd name="T6" fmla="*/ 380 w 398"/>
              <a:gd name="T7" fmla="*/ 416 h 850"/>
              <a:gd name="T8" fmla="*/ 389 w 398"/>
              <a:gd name="T9" fmla="*/ 343 h 850"/>
              <a:gd name="T10" fmla="*/ 397 w 398"/>
              <a:gd name="T11" fmla="*/ 280 h 850"/>
              <a:gd name="T12" fmla="*/ 262 w 398"/>
              <a:gd name="T13" fmla="*/ 280 h 850"/>
              <a:gd name="T14" fmla="*/ 262 w 398"/>
              <a:gd name="T15" fmla="*/ 181 h 850"/>
              <a:gd name="T16" fmla="*/ 298 w 398"/>
              <a:gd name="T17" fmla="*/ 154 h 850"/>
              <a:gd name="T18" fmla="*/ 380 w 398"/>
              <a:gd name="T19" fmla="*/ 154 h 850"/>
              <a:gd name="T20" fmla="*/ 397 w 398"/>
              <a:gd name="T21" fmla="*/ 154 h 850"/>
              <a:gd name="T22" fmla="*/ 397 w 398"/>
              <a:gd name="T23" fmla="*/ 9 h 850"/>
              <a:gd name="T24" fmla="*/ 380 w 398"/>
              <a:gd name="T25" fmla="*/ 9 h 850"/>
              <a:gd name="T26" fmla="*/ 271 w 398"/>
              <a:gd name="T27" fmla="*/ 0 h 850"/>
              <a:gd name="T28" fmla="*/ 153 w 398"/>
              <a:gd name="T29" fmla="*/ 36 h 850"/>
              <a:gd name="T30" fmla="*/ 90 w 398"/>
              <a:gd name="T31" fmla="*/ 163 h 850"/>
              <a:gd name="T32" fmla="*/ 81 w 398"/>
              <a:gd name="T33" fmla="*/ 262 h 850"/>
              <a:gd name="T34" fmla="*/ 81 w 398"/>
              <a:gd name="T35" fmla="*/ 280 h 850"/>
              <a:gd name="T36" fmla="*/ 0 w 398"/>
              <a:gd name="T37" fmla="*/ 280 h 850"/>
              <a:gd name="T38" fmla="*/ 0 w 398"/>
              <a:gd name="T39" fmla="*/ 434 h 850"/>
              <a:gd name="T40" fmla="*/ 81 w 398"/>
              <a:gd name="T41" fmla="*/ 434 h 850"/>
              <a:gd name="T42" fmla="*/ 81 w 398"/>
              <a:gd name="T43" fmla="*/ 849 h 850"/>
              <a:gd name="T44" fmla="*/ 262 w 398"/>
              <a:gd name="T45" fmla="*/ 849 h 850"/>
              <a:gd name="T46" fmla="*/ 262 w 398"/>
              <a:gd name="T47" fmla="*/ 424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98" h="850">
                <a:moveTo>
                  <a:pt x="262" y="424"/>
                </a:moveTo>
                <a:lnTo>
                  <a:pt x="262" y="424"/>
                </a:lnTo>
                <a:cubicBezTo>
                  <a:pt x="298" y="424"/>
                  <a:pt x="334" y="424"/>
                  <a:pt x="370" y="434"/>
                </a:cubicBezTo>
                <a:cubicBezTo>
                  <a:pt x="380" y="434"/>
                  <a:pt x="380" y="424"/>
                  <a:pt x="380" y="416"/>
                </a:cubicBezTo>
                <a:cubicBezTo>
                  <a:pt x="389" y="398"/>
                  <a:pt x="389" y="370"/>
                  <a:pt x="389" y="343"/>
                </a:cubicBezTo>
                <a:cubicBezTo>
                  <a:pt x="389" y="325"/>
                  <a:pt x="397" y="298"/>
                  <a:pt x="397" y="280"/>
                </a:cubicBezTo>
                <a:cubicBezTo>
                  <a:pt x="352" y="280"/>
                  <a:pt x="307" y="280"/>
                  <a:pt x="262" y="280"/>
                </a:cubicBezTo>
                <a:cubicBezTo>
                  <a:pt x="262" y="244"/>
                  <a:pt x="262" y="217"/>
                  <a:pt x="262" y="181"/>
                </a:cubicBezTo>
                <a:cubicBezTo>
                  <a:pt x="262" y="163"/>
                  <a:pt x="280" y="154"/>
                  <a:pt x="298" y="154"/>
                </a:cubicBezTo>
                <a:cubicBezTo>
                  <a:pt x="325" y="154"/>
                  <a:pt x="352" y="154"/>
                  <a:pt x="380" y="154"/>
                </a:cubicBezTo>
                <a:cubicBezTo>
                  <a:pt x="380" y="154"/>
                  <a:pt x="389" y="154"/>
                  <a:pt x="397" y="154"/>
                </a:cubicBezTo>
                <a:cubicBezTo>
                  <a:pt x="397" y="99"/>
                  <a:pt x="397" y="54"/>
                  <a:pt x="397" y="9"/>
                </a:cubicBezTo>
                <a:cubicBezTo>
                  <a:pt x="397" y="0"/>
                  <a:pt x="389" y="9"/>
                  <a:pt x="380" y="9"/>
                </a:cubicBezTo>
                <a:cubicBezTo>
                  <a:pt x="343" y="0"/>
                  <a:pt x="307" y="0"/>
                  <a:pt x="271" y="0"/>
                </a:cubicBezTo>
                <a:cubicBezTo>
                  <a:pt x="226" y="0"/>
                  <a:pt x="190" y="9"/>
                  <a:pt x="153" y="36"/>
                </a:cubicBezTo>
                <a:cubicBezTo>
                  <a:pt x="108" y="63"/>
                  <a:pt x="90" y="108"/>
                  <a:pt x="90" y="163"/>
                </a:cubicBezTo>
                <a:cubicBezTo>
                  <a:pt x="81" y="199"/>
                  <a:pt x="90" y="226"/>
                  <a:pt x="81" y="262"/>
                </a:cubicBezTo>
                <a:cubicBezTo>
                  <a:pt x="81" y="262"/>
                  <a:pt x="81" y="271"/>
                  <a:pt x="81" y="280"/>
                </a:cubicBezTo>
                <a:cubicBezTo>
                  <a:pt x="54" y="280"/>
                  <a:pt x="27" y="280"/>
                  <a:pt x="0" y="280"/>
                </a:cubicBezTo>
                <a:cubicBezTo>
                  <a:pt x="0" y="325"/>
                  <a:pt x="0" y="379"/>
                  <a:pt x="0" y="434"/>
                </a:cubicBezTo>
                <a:cubicBezTo>
                  <a:pt x="27" y="434"/>
                  <a:pt x="54" y="434"/>
                  <a:pt x="81" y="434"/>
                </a:cubicBezTo>
                <a:cubicBezTo>
                  <a:pt x="81" y="569"/>
                  <a:pt x="81" y="714"/>
                  <a:pt x="81" y="849"/>
                </a:cubicBezTo>
                <a:cubicBezTo>
                  <a:pt x="144" y="849"/>
                  <a:pt x="199" y="849"/>
                  <a:pt x="262" y="849"/>
                </a:cubicBezTo>
                <a:cubicBezTo>
                  <a:pt x="262" y="714"/>
                  <a:pt x="262" y="569"/>
                  <a:pt x="262" y="4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0" name="Freeform 339"/>
          <p:cNvSpPr>
            <a:spLocks noChangeArrowheads="1"/>
          </p:cNvSpPr>
          <p:nvPr/>
        </p:nvSpPr>
        <p:spPr bwMode="auto">
          <a:xfrm>
            <a:off x="17489924" y="4339119"/>
            <a:ext cx="874740" cy="787723"/>
          </a:xfrm>
          <a:custGeom>
            <a:avLst/>
            <a:gdLst>
              <a:gd name="T0" fmla="*/ 253 w 842"/>
              <a:gd name="T1" fmla="*/ 587 h 760"/>
              <a:gd name="T2" fmla="*/ 253 w 842"/>
              <a:gd name="T3" fmla="*/ 587 h 760"/>
              <a:gd name="T4" fmla="*/ 91 w 842"/>
              <a:gd name="T5" fmla="*/ 461 h 760"/>
              <a:gd name="T6" fmla="*/ 163 w 842"/>
              <a:gd name="T7" fmla="*/ 461 h 760"/>
              <a:gd name="T8" fmla="*/ 163 w 842"/>
              <a:gd name="T9" fmla="*/ 461 h 760"/>
              <a:gd name="T10" fmla="*/ 27 w 842"/>
              <a:gd name="T11" fmla="*/ 289 h 760"/>
              <a:gd name="T12" fmla="*/ 100 w 842"/>
              <a:gd name="T13" fmla="*/ 307 h 760"/>
              <a:gd name="T14" fmla="*/ 100 w 842"/>
              <a:gd name="T15" fmla="*/ 307 h 760"/>
              <a:gd name="T16" fmla="*/ 36 w 842"/>
              <a:gd name="T17" fmla="*/ 181 h 760"/>
              <a:gd name="T18" fmla="*/ 55 w 842"/>
              <a:gd name="T19" fmla="*/ 72 h 760"/>
              <a:gd name="T20" fmla="*/ 407 w 842"/>
              <a:gd name="T21" fmla="*/ 253 h 760"/>
              <a:gd name="T22" fmla="*/ 416 w 842"/>
              <a:gd name="T23" fmla="*/ 163 h 760"/>
              <a:gd name="T24" fmla="*/ 705 w 842"/>
              <a:gd name="T25" fmla="*/ 90 h 760"/>
              <a:gd name="T26" fmla="*/ 723 w 842"/>
              <a:gd name="T27" fmla="*/ 90 h 760"/>
              <a:gd name="T28" fmla="*/ 823 w 842"/>
              <a:gd name="T29" fmla="*/ 63 h 760"/>
              <a:gd name="T30" fmla="*/ 750 w 842"/>
              <a:gd name="T31" fmla="*/ 154 h 760"/>
              <a:gd name="T32" fmla="*/ 841 w 842"/>
              <a:gd name="T33" fmla="*/ 127 h 760"/>
              <a:gd name="T34" fmla="*/ 841 w 842"/>
              <a:gd name="T35" fmla="*/ 127 h 760"/>
              <a:gd name="T36" fmla="*/ 777 w 842"/>
              <a:gd name="T37" fmla="*/ 199 h 760"/>
              <a:gd name="T38" fmla="*/ 759 w 842"/>
              <a:gd name="T39" fmla="*/ 235 h 760"/>
              <a:gd name="T40" fmla="*/ 515 w 842"/>
              <a:gd name="T41" fmla="*/ 660 h 760"/>
              <a:gd name="T42" fmla="*/ 9 w 842"/>
              <a:gd name="T43" fmla="*/ 660 h 760"/>
              <a:gd name="T44" fmla="*/ 9 w 842"/>
              <a:gd name="T45" fmla="*/ 660 h 760"/>
              <a:gd name="T46" fmla="*/ 9 w 842"/>
              <a:gd name="T47" fmla="*/ 660 h 760"/>
              <a:gd name="T48" fmla="*/ 136 w 842"/>
              <a:gd name="T49" fmla="*/ 641 h 760"/>
              <a:gd name="T50" fmla="*/ 253 w 842"/>
              <a:gd name="T51" fmla="*/ 587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42" h="760">
                <a:moveTo>
                  <a:pt x="253" y="587"/>
                </a:moveTo>
                <a:lnTo>
                  <a:pt x="253" y="587"/>
                </a:lnTo>
                <a:cubicBezTo>
                  <a:pt x="163" y="569"/>
                  <a:pt x="100" y="515"/>
                  <a:pt x="91" y="461"/>
                </a:cubicBezTo>
                <a:cubicBezTo>
                  <a:pt x="118" y="461"/>
                  <a:pt x="136" y="461"/>
                  <a:pt x="163" y="461"/>
                </a:cubicBezTo>
                <a:lnTo>
                  <a:pt x="163" y="461"/>
                </a:lnTo>
                <a:cubicBezTo>
                  <a:pt x="82" y="434"/>
                  <a:pt x="36" y="371"/>
                  <a:pt x="27" y="289"/>
                </a:cubicBezTo>
                <a:cubicBezTo>
                  <a:pt x="55" y="298"/>
                  <a:pt x="82" y="298"/>
                  <a:pt x="100" y="307"/>
                </a:cubicBezTo>
                <a:lnTo>
                  <a:pt x="100" y="307"/>
                </a:lnTo>
                <a:cubicBezTo>
                  <a:pt x="64" y="271"/>
                  <a:pt x="36" y="235"/>
                  <a:pt x="36" y="181"/>
                </a:cubicBezTo>
                <a:cubicBezTo>
                  <a:pt x="27" y="145"/>
                  <a:pt x="36" y="109"/>
                  <a:pt x="55" y="72"/>
                </a:cubicBezTo>
                <a:cubicBezTo>
                  <a:pt x="145" y="181"/>
                  <a:pt x="271" y="244"/>
                  <a:pt x="407" y="253"/>
                </a:cubicBezTo>
                <a:cubicBezTo>
                  <a:pt x="416" y="226"/>
                  <a:pt x="407" y="190"/>
                  <a:pt x="416" y="163"/>
                </a:cubicBezTo>
                <a:cubicBezTo>
                  <a:pt x="452" y="45"/>
                  <a:pt x="606" y="0"/>
                  <a:pt x="705" y="90"/>
                </a:cubicBezTo>
                <a:cubicBezTo>
                  <a:pt x="714" y="90"/>
                  <a:pt x="714" y="99"/>
                  <a:pt x="723" y="90"/>
                </a:cubicBezTo>
                <a:cubicBezTo>
                  <a:pt x="759" y="81"/>
                  <a:pt x="786" y="72"/>
                  <a:pt x="823" y="63"/>
                </a:cubicBezTo>
                <a:cubicBezTo>
                  <a:pt x="814" y="90"/>
                  <a:pt x="805" y="99"/>
                  <a:pt x="750" y="154"/>
                </a:cubicBezTo>
                <a:cubicBezTo>
                  <a:pt x="786" y="145"/>
                  <a:pt x="814" y="135"/>
                  <a:pt x="841" y="127"/>
                </a:cubicBezTo>
                <a:lnTo>
                  <a:pt x="841" y="127"/>
                </a:lnTo>
                <a:cubicBezTo>
                  <a:pt x="823" y="154"/>
                  <a:pt x="805" y="181"/>
                  <a:pt x="777" y="199"/>
                </a:cubicBezTo>
                <a:cubicBezTo>
                  <a:pt x="768" y="208"/>
                  <a:pt x="759" y="217"/>
                  <a:pt x="759" y="235"/>
                </a:cubicBezTo>
                <a:cubicBezTo>
                  <a:pt x="750" y="425"/>
                  <a:pt x="678" y="569"/>
                  <a:pt x="515" y="660"/>
                </a:cubicBezTo>
                <a:cubicBezTo>
                  <a:pt x="353" y="759"/>
                  <a:pt x="181" y="759"/>
                  <a:pt x="9" y="660"/>
                </a:cubicBezTo>
                <a:lnTo>
                  <a:pt x="9" y="660"/>
                </a:lnTo>
                <a:cubicBezTo>
                  <a:pt x="9" y="660"/>
                  <a:pt x="0" y="660"/>
                  <a:pt x="9" y="660"/>
                </a:cubicBezTo>
                <a:cubicBezTo>
                  <a:pt x="46" y="651"/>
                  <a:pt x="91" y="651"/>
                  <a:pt x="136" y="641"/>
                </a:cubicBezTo>
                <a:cubicBezTo>
                  <a:pt x="172" y="633"/>
                  <a:pt x="217" y="615"/>
                  <a:pt x="253" y="58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1" name="Freeform 340"/>
          <p:cNvSpPr>
            <a:spLocks noChangeArrowheads="1"/>
          </p:cNvSpPr>
          <p:nvPr/>
        </p:nvSpPr>
        <p:spPr bwMode="auto">
          <a:xfrm>
            <a:off x="6164121" y="11740049"/>
            <a:ext cx="741925" cy="741925"/>
          </a:xfrm>
          <a:custGeom>
            <a:avLst/>
            <a:gdLst>
              <a:gd name="T0" fmla="*/ 533 w 715"/>
              <a:gd name="T1" fmla="*/ 714 h 715"/>
              <a:gd name="T2" fmla="*/ 533 w 715"/>
              <a:gd name="T3" fmla="*/ 714 h 715"/>
              <a:gd name="T4" fmla="*/ 181 w 715"/>
              <a:gd name="T5" fmla="*/ 714 h 715"/>
              <a:gd name="T6" fmla="*/ 163 w 715"/>
              <a:gd name="T7" fmla="*/ 705 h 715"/>
              <a:gd name="T8" fmla="*/ 9 w 715"/>
              <a:gd name="T9" fmla="*/ 560 h 715"/>
              <a:gd name="T10" fmla="*/ 0 w 715"/>
              <a:gd name="T11" fmla="*/ 524 h 715"/>
              <a:gd name="T12" fmla="*/ 0 w 715"/>
              <a:gd name="T13" fmla="*/ 181 h 715"/>
              <a:gd name="T14" fmla="*/ 9 w 715"/>
              <a:gd name="T15" fmla="*/ 163 h 715"/>
              <a:gd name="T16" fmla="*/ 154 w 715"/>
              <a:gd name="T17" fmla="*/ 9 h 715"/>
              <a:gd name="T18" fmla="*/ 181 w 715"/>
              <a:gd name="T19" fmla="*/ 0 h 715"/>
              <a:gd name="T20" fmla="*/ 533 w 715"/>
              <a:gd name="T21" fmla="*/ 0 h 715"/>
              <a:gd name="T22" fmla="*/ 551 w 715"/>
              <a:gd name="T23" fmla="*/ 0 h 715"/>
              <a:gd name="T24" fmla="*/ 705 w 715"/>
              <a:gd name="T25" fmla="*/ 145 h 715"/>
              <a:gd name="T26" fmla="*/ 714 w 715"/>
              <a:gd name="T27" fmla="*/ 181 h 715"/>
              <a:gd name="T28" fmla="*/ 714 w 715"/>
              <a:gd name="T29" fmla="*/ 524 h 715"/>
              <a:gd name="T30" fmla="*/ 714 w 715"/>
              <a:gd name="T31" fmla="*/ 551 h 715"/>
              <a:gd name="T32" fmla="*/ 560 w 715"/>
              <a:gd name="T33" fmla="*/ 705 h 715"/>
              <a:gd name="T34" fmla="*/ 533 w 715"/>
              <a:gd name="T35" fmla="*/ 714 h 715"/>
              <a:gd name="T36" fmla="*/ 352 w 715"/>
              <a:gd name="T37" fmla="*/ 651 h 715"/>
              <a:gd name="T38" fmla="*/ 352 w 715"/>
              <a:gd name="T39" fmla="*/ 651 h 715"/>
              <a:gd name="T40" fmla="*/ 515 w 715"/>
              <a:gd name="T41" fmla="*/ 651 h 715"/>
              <a:gd name="T42" fmla="*/ 560 w 715"/>
              <a:gd name="T43" fmla="*/ 642 h 715"/>
              <a:gd name="T44" fmla="*/ 651 w 715"/>
              <a:gd name="T45" fmla="*/ 506 h 715"/>
              <a:gd name="T46" fmla="*/ 651 w 715"/>
              <a:gd name="T47" fmla="*/ 199 h 715"/>
              <a:gd name="T48" fmla="*/ 641 w 715"/>
              <a:gd name="T49" fmla="*/ 154 h 715"/>
              <a:gd name="T50" fmla="*/ 515 w 715"/>
              <a:gd name="T51" fmla="*/ 64 h 715"/>
              <a:gd name="T52" fmla="*/ 199 w 715"/>
              <a:gd name="T53" fmla="*/ 64 h 715"/>
              <a:gd name="T54" fmla="*/ 154 w 715"/>
              <a:gd name="T55" fmla="*/ 73 h 715"/>
              <a:gd name="T56" fmla="*/ 63 w 715"/>
              <a:gd name="T57" fmla="*/ 199 h 715"/>
              <a:gd name="T58" fmla="*/ 63 w 715"/>
              <a:gd name="T59" fmla="*/ 515 h 715"/>
              <a:gd name="T60" fmla="*/ 118 w 715"/>
              <a:gd name="T61" fmla="*/ 624 h 715"/>
              <a:gd name="T62" fmla="*/ 199 w 715"/>
              <a:gd name="T63" fmla="*/ 651 h 715"/>
              <a:gd name="T64" fmla="*/ 352 w 715"/>
              <a:gd name="T65" fmla="*/ 651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15" h="715">
                <a:moveTo>
                  <a:pt x="533" y="714"/>
                </a:moveTo>
                <a:lnTo>
                  <a:pt x="533" y="714"/>
                </a:lnTo>
                <a:cubicBezTo>
                  <a:pt x="416" y="714"/>
                  <a:pt x="298" y="714"/>
                  <a:pt x="181" y="714"/>
                </a:cubicBezTo>
                <a:cubicBezTo>
                  <a:pt x="181" y="705"/>
                  <a:pt x="172" y="705"/>
                  <a:pt x="163" y="705"/>
                </a:cubicBezTo>
                <a:cubicBezTo>
                  <a:pt x="81" y="687"/>
                  <a:pt x="27" y="642"/>
                  <a:pt x="9" y="560"/>
                </a:cubicBezTo>
                <a:cubicBezTo>
                  <a:pt x="9" y="551"/>
                  <a:pt x="0" y="542"/>
                  <a:pt x="0" y="524"/>
                </a:cubicBezTo>
                <a:cubicBezTo>
                  <a:pt x="0" y="416"/>
                  <a:pt x="0" y="298"/>
                  <a:pt x="0" y="181"/>
                </a:cubicBezTo>
                <a:cubicBezTo>
                  <a:pt x="0" y="172"/>
                  <a:pt x="0" y="163"/>
                  <a:pt x="9" y="163"/>
                </a:cubicBezTo>
                <a:cubicBezTo>
                  <a:pt x="27" y="81"/>
                  <a:pt x="72" y="27"/>
                  <a:pt x="154" y="9"/>
                </a:cubicBezTo>
                <a:cubicBezTo>
                  <a:pt x="163" y="0"/>
                  <a:pt x="172" y="0"/>
                  <a:pt x="181" y="0"/>
                </a:cubicBezTo>
                <a:cubicBezTo>
                  <a:pt x="298" y="0"/>
                  <a:pt x="416" y="0"/>
                  <a:pt x="533" y="0"/>
                </a:cubicBezTo>
                <a:cubicBezTo>
                  <a:pt x="542" y="0"/>
                  <a:pt x="542" y="0"/>
                  <a:pt x="551" y="0"/>
                </a:cubicBezTo>
                <a:cubicBezTo>
                  <a:pt x="632" y="18"/>
                  <a:pt x="687" y="73"/>
                  <a:pt x="705" y="145"/>
                </a:cubicBezTo>
                <a:cubicBezTo>
                  <a:pt x="714" y="163"/>
                  <a:pt x="714" y="172"/>
                  <a:pt x="714" y="181"/>
                </a:cubicBezTo>
                <a:cubicBezTo>
                  <a:pt x="714" y="298"/>
                  <a:pt x="714" y="416"/>
                  <a:pt x="714" y="524"/>
                </a:cubicBezTo>
                <a:cubicBezTo>
                  <a:pt x="714" y="533"/>
                  <a:pt x="714" y="542"/>
                  <a:pt x="714" y="551"/>
                </a:cubicBezTo>
                <a:cubicBezTo>
                  <a:pt x="696" y="633"/>
                  <a:pt x="641" y="678"/>
                  <a:pt x="560" y="705"/>
                </a:cubicBezTo>
                <a:cubicBezTo>
                  <a:pt x="551" y="705"/>
                  <a:pt x="542" y="705"/>
                  <a:pt x="533" y="714"/>
                </a:cubicBezTo>
                <a:close/>
                <a:moveTo>
                  <a:pt x="352" y="651"/>
                </a:moveTo>
                <a:lnTo>
                  <a:pt x="352" y="651"/>
                </a:lnTo>
                <a:cubicBezTo>
                  <a:pt x="407" y="651"/>
                  <a:pt x="461" y="651"/>
                  <a:pt x="515" y="651"/>
                </a:cubicBezTo>
                <a:cubicBezTo>
                  <a:pt x="524" y="651"/>
                  <a:pt x="542" y="642"/>
                  <a:pt x="560" y="642"/>
                </a:cubicBezTo>
                <a:cubicBezTo>
                  <a:pt x="615" y="624"/>
                  <a:pt x="651" y="570"/>
                  <a:pt x="651" y="506"/>
                </a:cubicBezTo>
                <a:cubicBezTo>
                  <a:pt x="651" y="407"/>
                  <a:pt x="651" y="307"/>
                  <a:pt x="651" y="199"/>
                </a:cubicBezTo>
                <a:cubicBezTo>
                  <a:pt x="651" y="181"/>
                  <a:pt x="651" y="172"/>
                  <a:pt x="641" y="154"/>
                </a:cubicBezTo>
                <a:cubicBezTo>
                  <a:pt x="624" y="100"/>
                  <a:pt x="578" y="64"/>
                  <a:pt x="515" y="64"/>
                </a:cubicBezTo>
                <a:cubicBezTo>
                  <a:pt x="407" y="64"/>
                  <a:pt x="307" y="64"/>
                  <a:pt x="199" y="64"/>
                </a:cubicBezTo>
                <a:cubicBezTo>
                  <a:pt x="190" y="64"/>
                  <a:pt x="172" y="64"/>
                  <a:pt x="154" y="73"/>
                </a:cubicBezTo>
                <a:cubicBezTo>
                  <a:pt x="99" y="90"/>
                  <a:pt x="63" y="136"/>
                  <a:pt x="63" y="199"/>
                </a:cubicBezTo>
                <a:cubicBezTo>
                  <a:pt x="63" y="298"/>
                  <a:pt x="63" y="407"/>
                  <a:pt x="63" y="515"/>
                </a:cubicBezTo>
                <a:cubicBezTo>
                  <a:pt x="63" y="560"/>
                  <a:pt x="81" y="596"/>
                  <a:pt x="118" y="624"/>
                </a:cubicBezTo>
                <a:cubicBezTo>
                  <a:pt x="145" y="642"/>
                  <a:pt x="172" y="651"/>
                  <a:pt x="199" y="651"/>
                </a:cubicBezTo>
                <a:cubicBezTo>
                  <a:pt x="253" y="651"/>
                  <a:pt x="307" y="651"/>
                  <a:pt x="352" y="65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" name="Freeform 341"/>
          <p:cNvSpPr>
            <a:spLocks noChangeArrowheads="1"/>
          </p:cNvSpPr>
          <p:nvPr/>
        </p:nvSpPr>
        <p:spPr bwMode="auto">
          <a:xfrm>
            <a:off x="6342731" y="11918662"/>
            <a:ext cx="384702" cy="384702"/>
          </a:xfrm>
          <a:custGeom>
            <a:avLst/>
            <a:gdLst>
              <a:gd name="T0" fmla="*/ 370 w 371"/>
              <a:gd name="T1" fmla="*/ 181 h 371"/>
              <a:gd name="T2" fmla="*/ 370 w 371"/>
              <a:gd name="T3" fmla="*/ 181 h 371"/>
              <a:gd name="T4" fmla="*/ 190 w 371"/>
              <a:gd name="T5" fmla="*/ 361 h 371"/>
              <a:gd name="T6" fmla="*/ 0 w 371"/>
              <a:gd name="T7" fmla="*/ 181 h 371"/>
              <a:gd name="T8" fmla="*/ 190 w 371"/>
              <a:gd name="T9" fmla="*/ 0 h 371"/>
              <a:gd name="T10" fmla="*/ 370 w 371"/>
              <a:gd name="T11" fmla="*/ 181 h 371"/>
              <a:gd name="T12" fmla="*/ 307 w 371"/>
              <a:gd name="T13" fmla="*/ 181 h 371"/>
              <a:gd name="T14" fmla="*/ 307 w 371"/>
              <a:gd name="T15" fmla="*/ 181 h 371"/>
              <a:gd name="T16" fmla="*/ 190 w 371"/>
              <a:gd name="T17" fmla="*/ 63 h 371"/>
              <a:gd name="T18" fmla="*/ 63 w 371"/>
              <a:gd name="T19" fmla="*/ 181 h 371"/>
              <a:gd name="T20" fmla="*/ 190 w 371"/>
              <a:gd name="T21" fmla="*/ 298 h 371"/>
              <a:gd name="T22" fmla="*/ 307 w 371"/>
              <a:gd name="T23" fmla="*/ 181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1" h="371">
                <a:moveTo>
                  <a:pt x="370" y="181"/>
                </a:moveTo>
                <a:lnTo>
                  <a:pt x="370" y="181"/>
                </a:lnTo>
                <a:cubicBezTo>
                  <a:pt x="370" y="280"/>
                  <a:pt x="289" y="370"/>
                  <a:pt x="190" y="361"/>
                </a:cubicBezTo>
                <a:cubicBezTo>
                  <a:pt x="81" y="361"/>
                  <a:pt x="0" y="280"/>
                  <a:pt x="0" y="181"/>
                </a:cubicBezTo>
                <a:cubicBezTo>
                  <a:pt x="0" y="81"/>
                  <a:pt x="81" y="0"/>
                  <a:pt x="190" y="0"/>
                </a:cubicBezTo>
                <a:cubicBezTo>
                  <a:pt x="289" y="0"/>
                  <a:pt x="370" y="81"/>
                  <a:pt x="370" y="181"/>
                </a:cubicBezTo>
                <a:close/>
                <a:moveTo>
                  <a:pt x="307" y="181"/>
                </a:moveTo>
                <a:lnTo>
                  <a:pt x="307" y="181"/>
                </a:lnTo>
                <a:cubicBezTo>
                  <a:pt x="307" y="117"/>
                  <a:pt x="253" y="63"/>
                  <a:pt x="190" y="63"/>
                </a:cubicBezTo>
                <a:cubicBezTo>
                  <a:pt x="117" y="63"/>
                  <a:pt x="63" y="117"/>
                  <a:pt x="63" y="181"/>
                </a:cubicBezTo>
                <a:cubicBezTo>
                  <a:pt x="63" y="253"/>
                  <a:pt x="117" y="298"/>
                  <a:pt x="190" y="298"/>
                </a:cubicBezTo>
                <a:cubicBezTo>
                  <a:pt x="253" y="307"/>
                  <a:pt x="307" y="253"/>
                  <a:pt x="307" y="18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3" name="Freeform 342"/>
          <p:cNvSpPr>
            <a:spLocks noChangeArrowheads="1"/>
          </p:cNvSpPr>
          <p:nvPr/>
        </p:nvSpPr>
        <p:spPr bwMode="auto">
          <a:xfrm>
            <a:off x="6690795" y="11863705"/>
            <a:ext cx="96177" cy="96174"/>
          </a:xfrm>
          <a:custGeom>
            <a:avLst/>
            <a:gdLst>
              <a:gd name="T0" fmla="*/ 45 w 91"/>
              <a:gd name="T1" fmla="*/ 0 h 91"/>
              <a:gd name="T2" fmla="*/ 45 w 91"/>
              <a:gd name="T3" fmla="*/ 0 h 91"/>
              <a:gd name="T4" fmla="*/ 90 w 91"/>
              <a:gd name="T5" fmla="*/ 45 h 91"/>
              <a:gd name="T6" fmla="*/ 45 w 91"/>
              <a:gd name="T7" fmla="*/ 90 h 91"/>
              <a:gd name="T8" fmla="*/ 0 w 91"/>
              <a:gd name="T9" fmla="*/ 45 h 91"/>
              <a:gd name="T10" fmla="*/ 45 w 91"/>
              <a:gd name="T11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1">
                <a:moveTo>
                  <a:pt x="45" y="0"/>
                </a:moveTo>
                <a:lnTo>
                  <a:pt x="45" y="0"/>
                </a:lnTo>
                <a:cubicBezTo>
                  <a:pt x="72" y="0"/>
                  <a:pt x="90" y="18"/>
                  <a:pt x="90" y="45"/>
                </a:cubicBezTo>
                <a:cubicBezTo>
                  <a:pt x="90" y="72"/>
                  <a:pt x="63" y="90"/>
                  <a:pt x="45" y="90"/>
                </a:cubicBezTo>
                <a:cubicBezTo>
                  <a:pt x="18" y="90"/>
                  <a:pt x="0" y="72"/>
                  <a:pt x="0" y="45"/>
                </a:cubicBezTo>
                <a:cubicBezTo>
                  <a:pt x="0" y="18"/>
                  <a:pt x="18" y="0"/>
                  <a:pt x="4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" name="Freeform 343"/>
          <p:cNvSpPr>
            <a:spLocks noChangeArrowheads="1"/>
          </p:cNvSpPr>
          <p:nvPr/>
        </p:nvSpPr>
        <p:spPr bwMode="auto">
          <a:xfrm>
            <a:off x="17361690" y="11584336"/>
            <a:ext cx="1053350" cy="1039612"/>
          </a:xfrm>
          <a:custGeom>
            <a:avLst/>
            <a:gdLst>
              <a:gd name="T0" fmla="*/ 334 w 1013"/>
              <a:gd name="T1" fmla="*/ 930 h 1003"/>
              <a:gd name="T2" fmla="*/ 334 w 1013"/>
              <a:gd name="T3" fmla="*/ 930 h 1003"/>
              <a:gd name="T4" fmla="*/ 63 w 1013"/>
              <a:gd name="T5" fmla="*/ 379 h 1003"/>
              <a:gd name="T6" fmla="*/ 641 w 1013"/>
              <a:gd name="T7" fmla="*/ 81 h 1003"/>
              <a:gd name="T8" fmla="*/ 921 w 1013"/>
              <a:gd name="T9" fmla="*/ 659 h 1003"/>
              <a:gd name="T10" fmla="*/ 370 w 1013"/>
              <a:gd name="T11" fmla="*/ 939 h 1003"/>
              <a:gd name="T12" fmla="*/ 370 w 1013"/>
              <a:gd name="T13" fmla="*/ 939 h 1003"/>
              <a:gd name="T14" fmla="*/ 443 w 1013"/>
              <a:gd name="T15" fmla="*/ 759 h 1003"/>
              <a:gd name="T16" fmla="*/ 451 w 1013"/>
              <a:gd name="T17" fmla="*/ 713 h 1003"/>
              <a:gd name="T18" fmla="*/ 461 w 1013"/>
              <a:gd name="T19" fmla="*/ 723 h 1003"/>
              <a:gd name="T20" fmla="*/ 560 w 1013"/>
              <a:gd name="T21" fmla="*/ 768 h 1003"/>
              <a:gd name="T22" fmla="*/ 741 w 1013"/>
              <a:gd name="T23" fmla="*/ 659 h 1003"/>
              <a:gd name="T24" fmla="*/ 768 w 1013"/>
              <a:gd name="T25" fmla="*/ 397 h 1003"/>
              <a:gd name="T26" fmla="*/ 587 w 1013"/>
              <a:gd name="T27" fmla="*/ 234 h 1003"/>
              <a:gd name="T28" fmla="*/ 325 w 1013"/>
              <a:gd name="T29" fmla="*/ 280 h 1003"/>
              <a:gd name="T30" fmla="*/ 217 w 1013"/>
              <a:gd name="T31" fmla="*/ 460 h 1003"/>
              <a:gd name="T32" fmla="*/ 253 w 1013"/>
              <a:gd name="T33" fmla="*/ 632 h 1003"/>
              <a:gd name="T34" fmla="*/ 298 w 1013"/>
              <a:gd name="T35" fmla="*/ 668 h 1003"/>
              <a:gd name="T36" fmla="*/ 316 w 1013"/>
              <a:gd name="T37" fmla="*/ 659 h 1003"/>
              <a:gd name="T38" fmla="*/ 334 w 1013"/>
              <a:gd name="T39" fmla="*/ 614 h 1003"/>
              <a:gd name="T40" fmla="*/ 325 w 1013"/>
              <a:gd name="T41" fmla="*/ 605 h 1003"/>
              <a:gd name="T42" fmla="*/ 307 w 1013"/>
              <a:gd name="T43" fmla="*/ 424 h 1003"/>
              <a:gd name="T44" fmla="*/ 470 w 1013"/>
              <a:gd name="T45" fmla="*/ 307 h 1003"/>
              <a:gd name="T46" fmla="*/ 596 w 1013"/>
              <a:gd name="T47" fmla="*/ 325 h 1003"/>
              <a:gd name="T48" fmla="*/ 687 w 1013"/>
              <a:gd name="T49" fmla="*/ 460 h 1003"/>
              <a:gd name="T50" fmla="*/ 659 w 1013"/>
              <a:gd name="T51" fmla="*/ 614 h 1003"/>
              <a:gd name="T52" fmla="*/ 569 w 1013"/>
              <a:gd name="T53" fmla="*/ 686 h 1003"/>
              <a:gd name="T54" fmla="*/ 497 w 1013"/>
              <a:gd name="T55" fmla="*/ 677 h 1003"/>
              <a:gd name="T56" fmla="*/ 479 w 1013"/>
              <a:gd name="T57" fmla="*/ 614 h 1003"/>
              <a:gd name="T58" fmla="*/ 506 w 1013"/>
              <a:gd name="T59" fmla="*/ 506 h 1003"/>
              <a:gd name="T60" fmla="*/ 515 w 1013"/>
              <a:gd name="T61" fmla="*/ 451 h 1003"/>
              <a:gd name="T62" fmla="*/ 425 w 1013"/>
              <a:gd name="T63" fmla="*/ 406 h 1003"/>
              <a:gd name="T64" fmla="*/ 379 w 1013"/>
              <a:gd name="T65" fmla="*/ 487 h 1003"/>
              <a:gd name="T66" fmla="*/ 388 w 1013"/>
              <a:gd name="T67" fmla="*/ 569 h 1003"/>
              <a:gd name="T68" fmla="*/ 388 w 1013"/>
              <a:gd name="T69" fmla="*/ 587 h 1003"/>
              <a:gd name="T70" fmla="*/ 334 w 1013"/>
              <a:gd name="T71" fmla="*/ 795 h 1003"/>
              <a:gd name="T72" fmla="*/ 334 w 1013"/>
              <a:gd name="T73" fmla="*/ 903 h 1003"/>
              <a:gd name="T74" fmla="*/ 334 w 1013"/>
              <a:gd name="T75" fmla="*/ 930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13" h="1003">
                <a:moveTo>
                  <a:pt x="334" y="930"/>
                </a:moveTo>
                <a:lnTo>
                  <a:pt x="334" y="930"/>
                </a:lnTo>
                <a:cubicBezTo>
                  <a:pt x="135" y="858"/>
                  <a:pt x="0" y="623"/>
                  <a:pt x="63" y="379"/>
                </a:cubicBezTo>
                <a:cubicBezTo>
                  <a:pt x="135" y="135"/>
                  <a:pt x="397" y="0"/>
                  <a:pt x="641" y="81"/>
                </a:cubicBezTo>
                <a:cubicBezTo>
                  <a:pt x="885" y="153"/>
                  <a:pt x="1012" y="424"/>
                  <a:pt x="921" y="659"/>
                </a:cubicBezTo>
                <a:cubicBezTo>
                  <a:pt x="840" y="903"/>
                  <a:pt x="578" y="1002"/>
                  <a:pt x="370" y="939"/>
                </a:cubicBezTo>
                <a:lnTo>
                  <a:pt x="370" y="939"/>
                </a:lnTo>
                <a:cubicBezTo>
                  <a:pt x="406" y="885"/>
                  <a:pt x="425" y="822"/>
                  <a:pt x="443" y="759"/>
                </a:cubicBezTo>
                <a:cubicBezTo>
                  <a:pt x="443" y="749"/>
                  <a:pt x="443" y="732"/>
                  <a:pt x="451" y="713"/>
                </a:cubicBezTo>
                <a:cubicBezTo>
                  <a:pt x="451" y="723"/>
                  <a:pt x="461" y="723"/>
                  <a:pt x="461" y="723"/>
                </a:cubicBezTo>
                <a:cubicBezTo>
                  <a:pt x="488" y="759"/>
                  <a:pt x="515" y="768"/>
                  <a:pt x="560" y="768"/>
                </a:cubicBezTo>
                <a:cubicBezTo>
                  <a:pt x="641" y="768"/>
                  <a:pt x="696" y="723"/>
                  <a:pt x="741" y="659"/>
                </a:cubicBezTo>
                <a:cubicBezTo>
                  <a:pt x="786" y="578"/>
                  <a:pt x="804" y="487"/>
                  <a:pt x="768" y="397"/>
                </a:cubicBezTo>
                <a:cubicBezTo>
                  <a:pt x="741" y="307"/>
                  <a:pt x="678" y="253"/>
                  <a:pt x="587" y="234"/>
                </a:cubicBezTo>
                <a:cubicBezTo>
                  <a:pt x="497" y="207"/>
                  <a:pt x="406" y="226"/>
                  <a:pt x="325" y="280"/>
                </a:cubicBezTo>
                <a:cubicBezTo>
                  <a:pt x="262" y="316"/>
                  <a:pt x="226" y="379"/>
                  <a:pt x="217" y="460"/>
                </a:cubicBezTo>
                <a:cubicBezTo>
                  <a:pt x="208" y="524"/>
                  <a:pt x="217" y="578"/>
                  <a:pt x="253" y="632"/>
                </a:cubicBezTo>
                <a:cubicBezTo>
                  <a:pt x="262" y="650"/>
                  <a:pt x="280" y="659"/>
                  <a:pt x="298" y="668"/>
                </a:cubicBezTo>
                <a:cubicBezTo>
                  <a:pt x="316" y="677"/>
                  <a:pt x="316" y="677"/>
                  <a:pt x="316" y="659"/>
                </a:cubicBezTo>
                <a:cubicBezTo>
                  <a:pt x="325" y="650"/>
                  <a:pt x="325" y="632"/>
                  <a:pt x="334" y="614"/>
                </a:cubicBezTo>
                <a:cubicBezTo>
                  <a:pt x="334" y="614"/>
                  <a:pt x="334" y="605"/>
                  <a:pt x="325" y="605"/>
                </a:cubicBezTo>
                <a:cubicBezTo>
                  <a:pt x="289" y="542"/>
                  <a:pt x="280" y="487"/>
                  <a:pt x="307" y="424"/>
                </a:cubicBezTo>
                <a:cubicBezTo>
                  <a:pt x="334" y="352"/>
                  <a:pt x="388" y="316"/>
                  <a:pt x="470" y="307"/>
                </a:cubicBezTo>
                <a:cubicBezTo>
                  <a:pt x="515" y="298"/>
                  <a:pt x="560" y="307"/>
                  <a:pt x="596" y="325"/>
                </a:cubicBezTo>
                <a:cubicBezTo>
                  <a:pt x="650" y="361"/>
                  <a:pt x="678" y="406"/>
                  <a:pt x="687" y="460"/>
                </a:cubicBezTo>
                <a:cubicBezTo>
                  <a:pt x="687" y="515"/>
                  <a:pt x="678" y="569"/>
                  <a:pt x="659" y="614"/>
                </a:cubicBezTo>
                <a:cubicBezTo>
                  <a:pt x="641" y="650"/>
                  <a:pt x="614" y="677"/>
                  <a:pt x="569" y="686"/>
                </a:cubicBezTo>
                <a:cubicBezTo>
                  <a:pt x="542" y="695"/>
                  <a:pt x="515" y="695"/>
                  <a:pt x="497" y="677"/>
                </a:cubicBezTo>
                <a:cubicBezTo>
                  <a:pt x="479" y="659"/>
                  <a:pt x="470" y="632"/>
                  <a:pt x="479" y="614"/>
                </a:cubicBezTo>
                <a:cubicBezTo>
                  <a:pt x="488" y="578"/>
                  <a:pt x="497" y="542"/>
                  <a:pt x="506" y="506"/>
                </a:cubicBezTo>
                <a:cubicBezTo>
                  <a:pt x="515" y="487"/>
                  <a:pt x="515" y="470"/>
                  <a:pt x="515" y="451"/>
                </a:cubicBezTo>
                <a:cubicBezTo>
                  <a:pt x="506" y="397"/>
                  <a:pt x="451" y="388"/>
                  <a:pt x="425" y="406"/>
                </a:cubicBezTo>
                <a:cubicBezTo>
                  <a:pt x="397" y="424"/>
                  <a:pt x="379" y="451"/>
                  <a:pt x="379" y="487"/>
                </a:cubicBezTo>
                <a:cubicBezTo>
                  <a:pt x="370" y="515"/>
                  <a:pt x="379" y="542"/>
                  <a:pt x="388" y="569"/>
                </a:cubicBezTo>
                <a:cubicBezTo>
                  <a:pt x="388" y="578"/>
                  <a:pt x="388" y="578"/>
                  <a:pt x="388" y="587"/>
                </a:cubicBezTo>
                <a:cubicBezTo>
                  <a:pt x="370" y="650"/>
                  <a:pt x="352" y="723"/>
                  <a:pt x="334" y="795"/>
                </a:cubicBezTo>
                <a:cubicBezTo>
                  <a:pt x="325" y="831"/>
                  <a:pt x="334" y="867"/>
                  <a:pt x="334" y="903"/>
                </a:cubicBezTo>
                <a:cubicBezTo>
                  <a:pt x="334" y="912"/>
                  <a:pt x="334" y="921"/>
                  <a:pt x="334" y="93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CuadroTexto 384"/>
          <p:cNvSpPr txBox="1"/>
          <p:nvPr/>
        </p:nvSpPr>
        <p:spPr>
          <a:xfrm>
            <a:off x="3625743" y="396302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86" name="Rectángulo 385"/>
          <p:cNvSpPr/>
          <p:nvPr/>
        </p:nvSpPr>
        <p:spPr>
          <a:xfrm>
            <a:off x="2368556" y="4600733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87" name="CuadroTexto 386"/>
          <p:cNvSpPr txBox="1"/>
          <p:nvPr/>
        </p:nvSpPr>
        <p:spPr>
          <a:xfrm>
            <a:off x="3628308" y="1133421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88" name="Rectángulo 387"/>
          <p:cNvSpPr/>
          <p:nvPr/>
        </p:nvSpPr>
        <p:spPr>
          <a:xfrm>
            <a:off x="2371121" y="11971925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89" name="CuadroTexto 388"/>
          <p:cNvSpPr txBox="1"/>
          <p:nvPr/>
        </p:nvSpPr>
        <p:spPr>
          <a:xfrm>
            <a:off x="18597661" y="393017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90" name="Rectángulo 389"/>
          <p:cNvSpPr/>
          <p:nvPr/>
        </p:nvSpPr>
        <p:spPr>
          <a:xfrm>
            <a:off x="18570753" y="4567882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91" name="CuadroTexto 390"/>
          <p:cNvSpPr txBox="1"/>
          <p:nvPr/>
        </p:nvSpPr>
        <p:spPr>
          <a:xfrm>
            <a:off x="18592874" y="1118860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92" name="Rectángulo 391"/>
          <p:cNvSpPr/>
          <p:nvPr/>
        </p:nvSpPr>
        <p:spPr>
          <a:xfrm>
            <a:off x="18565966" y="11826310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93" name="CuadroTexto 392"/>
          <p:cNvSpPr txBox="1"/>
          <p:nvPr/>
        </p:nvSpPr>
        <p:spPr>
          <a:xfrm>
            <a:off x="9168607" y="647100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394" name="CuadroTexto 393"/>
          <p:cNvSpPr txBox="1"/>
          <p:nvPr/>
        </p:nvSpPr>
        <p:spPr>
          <a:xfrm>
            <a:off x="2451398" y="2162525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4844585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Freeform 163"/>
          <p:cNvSpPr>
            <a:spLocks noChangeArrowheads="1"/>
          </p:cNvSpPr>
          <p:nvPr/>
        </p:nvSpPr>
        <p:spPr bwMode="auto">
          <a:xfrm>
            <a:off x="1759816" y="5264191"/>
            <a:ext cx="3483378" cy="7337626"/>
          </a:xfrm>
          <a:custGeom>
            <a:avLst/>
            <a:gdLst>
              <a:gd name="T0" fmla="*/ 1634 w 3270"/>
              <a:gd name="T1" fmla="*/ 0 h 6891"/>
              <a:gd name="T2" fmla="*/ 1634 w 3270"/>
              <a:gd name="T3" fmla="*/ 0 h 6891"/>
              <a:gd name="T4" fmla="*/ 1634 w 3270"/>
              <a:gd name="T5" fmla="*/ 0 h 6891"/>
              <a:gd name="T6" fmla="*/ 0 w 3270"/>
              <a:gd name="T7" fmla="*/ 1633 h 6891"/>
              <a:gd name="T8" fmla="*/ 0 w 3270"/>
              <a:gd name="T9" fmla="*/ 6890 h 6891"/>
              <a:gd name="T10" fmla="*/ 3269 w 3270"/>
              <a:gd name="T11" fmla="*/ 6890 h 6891"/>
              <a:gd name="T12" fmla="*/ 3269 w 3270"/>
              <a:gd name="T13" fmla="*/ 1633 h 6891"/>
              <a:gd name="T14" fmla="*/ 1634 w 3270"/>
              <a:gd name="T15" fmla="*/ 0 h 6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70" h="6891">
                <a:moveTo>
                  <a:pt x="1634" y="0"/>
                </a:moveTo>
                <a:lnTo>
                  <a:pt x="1634" y="0"/>
                </a:lnTo>
                <a:lnTo>
                  <a:pt x="1634" y="0"/>
                </a:lnTo>
                <a:cubicBezTo>
                  <a:pt x="731" y="0"/>
                  <a:pt x="0" y="730"/>
                  <a:pt x="0" y="1633"/>
                </a:cubicBezTo>
                <a:cubicBezTo>
                  <a:pt x="0" y="6890"/>
                  <a:pt x="0" y="6890"/>
                  <a:pt x="0" y="6890"/>
                </a:cubicBezTo>
                <a:cubicBezTo>
                  <a:pt x="3269" y="6890"/>
                  <a:pt x="3269" y="6890"/>
                  <a:pt x="3269" y="6890"/>
                </a:cubicBezTo>
                <a:cubicBezTo>
                  <a:pt x="3269" y="1633"/>
                  <a:pt x="3269" y="1633"/>
                  <a:pt x="3269" y="1633"/>
                </a:cubicBezTo>
                <a:cubicBezTo>
                  <a:pt x="3269" y="730"/>
                  <a:pt x="2538" y="0"/>
                  <a:pt x="163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1" name="Freeform 164"/>
          <p:cNvSpPr>
            <a:spLocks noChangeArrowheads="1"/>
          </p:cNvSpPr>
          <p:nvPr/>
        </p:nvSpPr>
        <p:spPr bwMode="auto">
          <a:xfrm>
            <a:off x="6111693" y="3804175"/>
            <a:ext cx="3473989" cy="8792948"/>
          </a:xfrm>
          <a:custGeom>
            <a:avLst/>
            <a:gdLst>
              <a:gd name="T0" fmla="*/ 1627 w 3262"/>
              <a:gd name="T1" fmla="*/ 0 h 8259"/>
              <a:gd name="T2" fmla="*/ 1627 w 3262"/>
              <a:gd name="T3" fmla="*/ 0 h 8259"/>
              <a:gd name="T4" fmla="*/ 1627 w 3262"/>
              <a:gd name="T5" fmla="*/ 0 h 8259"/>
              <a:gd name="T6" fmla="*/ 0 w 3262"/>
              <a:gd name="T7" fmla="*/ 1635 h 8259"/>
              <a:gd name="T8" fmla="*/ 0 w 3262"/>
              <a:gd name="T9" fmla="*/ 8258 h 8259"/>
              <a:gd name="T10" fmla="*/ 3261 w 3262"/>
              <a:gd name="T11" fmla="*/ 8258 h 8259"/>
              <a:gd name="T12" fmla="*/ 3261 w 3262"/>
              <a:gd name="T13" fmla="*/ 1635 h 8259"/>
              <a:gd name="T14" fmla="*/ 1627 w 3262"/>
              <a:gd name="T15" fmla="*/ 0 h 8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62" h="8259">
                <a:moveTo>
                  <a:pt x="1627" y="0"/>
                </a:moveTo>
                <a:lnTo>
                  <a:pt x="1627" y="0"/>
                </a:lnTo>
                <a:lnTo>
                  <a:pt x="1627" y="0"/>
                </a:lnTo>
                <a:cubicBezTo>
                  <a:pt x="731" y="0"/>
                  <a:pt x="0" y="731"/>
                  <a:pt x="0" y="1635"/>
                </a:cubicBezTo>
                <a:cubicBezTo>
                  <a:pt x="0" y="8258"/>
                  <a:pt x="0" y="8258"/>
                  <a:pt x="0" y="8258"/>
                </a:cubicBezTo>
                <a:cubicBezTo>
                  <a:pt x="3261" y="8258"/>
                  <a:pt x="3261" y="8258"/>
                  <a:pt x="3261" y="8258"/>
                </a:cubicBezTo>
                <a:cubicBezTo>
                  <a:pt x="3261" y="1635"/>
                  <a:pt x="3261" y="1635"/>
                  <a:pt x="3261" y="1635"/>
                </a:cubicBezTo>
                <a:cubicBezTo>
                  <a:pt x="3261" y="731"/>
                  <a:pt x="2530" y="0"/>
                  <a:pt x="162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" name="Freeform 165"/>
          <p:cNvSpPr>
            <a:spLocks noChangeArrowheads="1"/>
          </p:cNvSpPr>
          <p:nvPr/>
        </p:nvSpPr>
        <p:spPr bwMode="auto">
          <a:xfrm>
            <a:off x="10454177" y="6038795"/>
            <a:ext cx="3473989" cy="6558329"/>
          </a:xfrm>
          <a:custGeom>
            <a:avLst/>
            <a:gdLst>
              <a:gd name="T0" fmla="*/ 1634 w 3261"/>
              <a:gd name="T1" fmla="*/ 0 h 6161"/>
              <a:gd name="T2" fmla="*/ 1634 w 3261"/>
              <a:gd name="T3" fmla="*/ 0 h 6161"/>
              <a:gd name="T4" fmla="*/ 1634 w 3261"/>
              <a:gd name="T5" fmla="*/ 0 h 6161"/>
              <a:gd name="T6" fmla="*/ 0 w 3261"/>
              <a:gd name="T7" fmla="*/ 1634 h 6161"/>
              <a:gd name="T8" fmla="*/ 0 w 3261"/>
              <a:gd name="T9" fmla="*/ 6160 h 6161"/>
              <a:gd name="T10" fmla="*/ 3260 w 3261"/>
              <a:gd name="T11" fmla="*/ 6160 h 6161"/>
              <a:gd name="T12" fmla="*/ 3260 w 3261"/>
              <a:gd name="T13" fmla="*/ 1634 h 6161"/>
              <a:gd name="T14" fmla="*/ 1634 w 3261"/>
              <a:gd name="T15" fmla="*/ 0 h 6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61" h="6161">
                <a:moveTo>
                  <a:pt x="1634" y="0"/>
                </a:moveTo>
                <a:lnTo>
                  <a:pt x="1634" y="0"/>
                </a:lnTo>
                <a:lnTo>
                  <a:pt x="1634" y="0"/>
                </a:lnTo>
                <a:cubicBezTo>
                  <a:pt x="731" y="0"/>
                  <a:pt x="0" y="730"/>
                  <a:pt x="0" y="1634"/>
                </a:cubicBezTo>
                <a:cubicBezTo>
                  <a:pt x="0" y="6160"/>
                  <a:pt x="0" y="6160"/>
                  <a:pt x="0" y="6160"/>
                </a:cubicBezTo>
                <a:cubicBezTo>
                  <a:pt x="3260" y="6160"/>
                  <a:pt x="3260" y="6160"/>
                  <a:pt x="3260" y="6160"/>
                </a:cubicBezTo>
                <a:cubicBezTo>
                  <a:pt x="3260" y="1634"/>
                  <a:pt x="3260" y="1634"/>
                  <a:pt x="3260" y="1634"/>
                </a:cubicBezTo>
                <a:cubicBezTo>
                  <a:pt x="3260" y="730"/>
                  <a:pt x="2530" y="0"/>
                  <a:pt x="163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" name="Freeform 166"/>
          <p:cNvSpPr>
            <a:spLocks noChangeArrowheads="1"/>
          </p:cNvSpPr>
          <p:nvPr/>
        </p:nvSpPr>
        <p:spPr bwMode="auto">
          <a:xfrm>
            <a:off x="14796665" y="7043435"/>
            <a:ext cx="3478682" cy="5558382"/>
          </a:xfrm>
          <a:custGeom>
            <a:avLst/>
            <a:gdLst>
              <a:gd name="T0" fmla="*/ 1634 w 3269"/>
              <a:gd name="T1" fmla="*/ 0 h 5219"/>
              <a:gd name="T2" fmla="*/ 1634 w 3269"/>
              <a:gd name="T3" fmla="*/ 0 h 5219"/>
              <a:gd name="T4" fmla="*/ 1634 w 3269"/>
              <a:gd name="T5" fmla="*/ 0 h 5219"/>
              <a:gd name="T6" fmla="*/ 0 w 3269"/>
              <a:gd name="T7" fmla="*/ 1635 h 5219"/>
              <a:gd name="T8" fmla="*/ 0 w 3269"/>
              <a:gd name="T9" fmla="*/ 5218 h 5219"/>
              <a:gd name="T10" fmla="*/ 3268 w 3269"/>
              <a:gd name="T11" fmla="*/ 5218 h 5219"/>
              <a:gd name="T12" fmla="*/ 3268 w 3269"/>
              <a:gd name="T13" fmla="*/ 1635 h 5219"/>
              <a:gd name="T14" fmla="*/ 1634 w 3269"/>
              <a:gd name="T15" fmla="*/ 0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69" h="5219">
                <a:moveTo>
                  <a:pt x="1634" y="0"/>
                </a:moveTo>
                <a:lnTo>
                  <a:pt x="1634" y="0"/>
                </a:lnTo>
                <a:lnTo>
                  <a:pt x="1634" y="0"/>
                </a:lnTo>
                <a:cubicBezTo>
                  <a:pt x="730" y="0"/>
                  <a:pt x="0" y="731"/>
                  <a:pt x="0" y="1635"/>
                </a:cubicBezTo>
                <a:cubicBezTo>
                  <a:pt x="0" y="5218"/>
                  <a:pt x="0" y="5218"/>
                  <a:pt x="0" y="5218"/>
                </a:cubicBezTo>
                <a:cubicBezTo>
                  <a:pt x="3268" y="5218"/>
                  <a:pt x="3268" y="5218"/>
                  <a:pt x="3268" y="5218"/>
                </a:cubicBezTo>
                <a:cubicBezTo>
                  <a:pt x="3268" y="1635"/>
                  <a:pt x="3268" y="1635"/>
                  <a:pt x="3268" y="1635"/>
                </a:cubicBezTo>
                <a:cubicBezTo>
                  <a:pt x="3268" y="731"/>
                  <a:pt x="2538" y="0"/>
                  <a:pt x="163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" name="Freeform 167"/>
          <p:cNvSpPr>
            <a:spLocks noChangeArrowheads="1"/>
          </p:cNvSpPr>
          <p:nvPr/>
        </p:nvSpPr>
        <p:spPr bwMode="auto">
          <a:xfrm>
            <a:off x="19143845" y="7043435"/>
            <a:ext cx="3473989" cy="5558382"/>
          </a:xfrm>
          <a:custGeom>
            <a:avLst/>
            <a:gdLst>
              <a:gd name="T0" fmla="*/ 1626 w 3261"/>
              <a:gd name="T1" fmla="*/ 0 h 5219"/>
              <a:gd name="T2" fmla="*/ 1626 w 3261"/>
              <a:gd name="T3" fmla="*/ 0 h 5219"/>
              <a:gd name="T4" fmla="*/ 1626 w 3261"/>
              <a:gd name="T5" fmla="*/ 0 h 5219"/>
              <a:gd name="T6" fmla="*/ 0 w 3261"/>
              <a:gd name="T7" fmla="*/ 1635 h 5219"/>
              <a:gd name="T8" fmla="*/ 0 w 3261"/>
              <a:gd name="T9" fmla="*/ 5218 h 5219"/>
              <a:gd name="T10" fmla="*/ 3260 w 3261"/>
              <a:gd name="T11" fmla="*/ 5218 h 5219"/>
              <a:gd name="T12" fmla="*/ 3260 w 3261"/>
              <a:gd name="T13" fmla="*/ 1635 h 5219"/>
              <a:gd name="T14" fmla="*/ 1626 w 3261"/>
              <a:gd name="T15" fmla="*/ 0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61" h="5219">
                <a:moveTo>
                  <a:pt x="1626" y="0"/>
                </a:moveTo>
                <a:lnTo>
                  <a:pt x="1626" y="0"/>
                </a:lnTo>
                <a:lnTo>
                  <a:pt x="1626" y="0"/>
                </a:lnTo>
                <a:cubicBezTo>
                  <a:pt x="730" y="0"/>
                  <a:pt x="0" y="731"/>
                  <a:pt x="0" y="1635"/>
                </a:cubicBezTo>
                <a:cubicBezTo>
                  <a:pt x="0" y="5218"/>
                  <a:pt x="0" y="5218"/>
                  <a:pt x="0" y="5218"/>
                </a:cubicBezTo>
                <a:cubicBezTo>
                  <a:pt x="3260" y="5218"/>
                  <a:pt x="3260" y="5218"/>
                  <a:pt x="3260" y="5218"/>
                </a:cubicBezTo>
                <a:cubicBezTo>
                  <a:pt x="3260" y="1635"/>
                  <a:pt x="3260" y="1635"/>
                  <a:pt x="3260" y="1635"/>
                </a:cubicBezTo>
                <a:cubicBezTo>
                  <a:pt x="3260" y="731"/>
                  <a:pt x="2530" y="0"/>
                  <a:pt x="1626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Freeform 168"/>
          <p:cNvSpPr>
            <a:spLocks noChangeArrowheads="1"/>
          </p:cNvSpPr>
          <p:nvPr/>
        </p:nvSpPr>
        <p:spPr bwMode="auto">
          <a:xfrm>
            <a:off x="3182275" y="5949600"/>
            <a:ext cx="638463" cy="1389595"/>
          </a:xfrm>
          <a:custGeom>
            <a:avLst/>
            <a:gdLst>
              <a:gd name="T0" fmla="*/ 393 w 598"/>
              <a:gd name="T1" fmla="*/ 652 h 1304"/>
              <a:gd name="T2" fmla="*/ 393 w 598"/>
              <a:gd name="T3" fmla="*/ 652 h 1304"/>
              <a:gd name="T4" fmla="*/ 558 w 598"/>
              <a:gd name="T5" fmla="*/ 652 h 1304"/>
              <a:gd name="T6" fmla="*/ 574 w 598"/>
              <a:gd name="T7" fmla="*/ 636 h 1304"/>
              <a:gd name="T8" fmla="*/ 589 w 598"/>
              <a:gd name="T9" fmla="*/ 526 h 1304"/>
              <a:gd name="T10" fmla="*/ 597 w 598"/>
              <a:gd name="T11" fmla="*/ 424 h 1304"/>
              <a:gd name="T12" fmla="*/ 393 w 598"/>
              <a:gd name="T13" fmla="*/ 424 h 1304"/>
              <a:gd name="T14" fmla="*/ 393 w 598"/>
              <a:gd name="T15" fmla="*/ 275 h 1304"/>
              <a:gd name="T16" fmla="*/ 448 w 598"/>
              <a:gd name="T17" fmla="*/ 228 h 1304"/>
              <a:gd name="T18" fmla="*/ 574 w 598"/>
              <a:gd name="T19" fmla="*/ 228 h 1304"/>
              <a:gd name="T20" fmla="*/ 597 w 598"/>
              <a:gd name="T21" fmla="*/ 228 h 1304"/>
              <a:gd name="T22" fmla="*/ 597 w 598"/>
              <a:gd name="T23" fmla="*/ 16 h 1304"/>
              <a:gd name="T24" fmla="*/ 581 w 598"/>
              <a:gd name="T25" fmla="*/ 8 h 1304"/>
              <a:gd name="T26" fmla="*/ 401 w 598"/>
              <a:gd name="T27" fmla="*/ 0 h 1304"/>
              <a:gd name="T28" fmla="*/ 228 w 598"/>
              <a:gd name="T29" fmla="*/ 47 h 1304"/>
              <a:gd name="T30" fmla="*/ 126 w 598"/>
              <a:gd name="T31" fmla="*/ 243 h 1304"/>
              <a:gd name="T32" fmla="*/ 126 w 598"/>
              <a:gd name="T33" fmla="*/ 401 h 1304"/>
              <a:gd name="T34" fmla="*/ 126 w 598"/>
              <a:gd name="T35" fmla="*/ 424 h 1304"/>
              <a:gd name="T36" fmla="*/ 0 w 598"/>
              <a:gd name="T37" fmla="*/ 424 h 1304"/>
              <a:gd name="T38" fmla="*/ 0 w 598"/>
              <a:gd name="T39" fmla="*/ 652 h 1304"/>
              <a:gd name="T40" fmla="*/ 126 w 598"/>
              <a:gd name="T41" fmla="*/ 652 h 1304"/>
              <a:gd name="T42" fmla="*/ 126 w 598"/>
              <a:gd name="T43" fmla="*/ 1303 h 1304"/>
              <a:gd name="T44" fmla="*/ 393 w 598"/>
              <a:gd name="T45" fmla="*/ 1303 h 1304"/>
              <a:gd name="T46" fmla="*/ 393 w 598"/>
              <a:gd name="T47" fmla="*/ 652 h 1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98" h="1304">
                <a:moveTo>
                  <a:pt x="393" y="652"/>
                </a:moveTo>
                <a:lnTo>
                  <a:pt x="393" y="652"/>
                </a:lnTo>
                <a:cubicBezTo>
                  <a:pt x="448" y="652"/>
                  <a:pt x="503" y="652"/>
                  <a:pt x="558" y="652"/>
                </a:cubicBezTo>
                <a:cubicBezTo>
                  <a:pt x="574" y="652"/>
                  <a:pt x="574" y="652"/>
                  <a:pt x="574" y="636"/>
                </a:cubicBezTo>
                <a:cubicBezTo>
                  <a:pt x="581" y="597"/>
                  <a:pt x="581" y="566"/>
                  <a:pt x="589" y="526"/>
                </a:cubicBezTo>
                <a:cubicBezTo>
                  <a:pt x="589" y="495"/>
                  <a:pt x="597" y="463"/>
                  <a:pt x="597" y="424"/>
                </a:cubicBezTo>
                <a:cubicBezTo>
                  <a:pt x="526" y="424"/>
                  <a:pt x="464" y="424"/>
                  <a:pt x="393" y="424"/>
                </a:cubicBezTo>
                <a:cubicBezTo>
                  <a:pt x="393" y="377"/>
                  <a:pt x="393" y="322"/>
                  <a:pt x="393" y="275"/>
                </a:cubicBezTo>
                <a:cubicBezTo>
                  <a:pt x="393" y="243"/>
                  <a:pt x="416" y="228"/>
                  <a:pt x="448" y="228"/>
                </a:cubicBezTo>
                <a:cubicBezTo>
                  <a:pt x="487" y="228"/>
                  <a:pt x="526" y="228"/>
                  <a:pt x="574" y="228"/>
                </a:cubicBezTo>
                <a:cubicBezTo>
                  <a:pt x="581" y="228"/>
                  <a:pt x="589" y="228"/>
                  <a:pt x="597" y="228"/>
                </a:cubicBezTo>
                <a:cubicBezTo>
                  <a:pt x="597" y="157"/>
                  <a:pt x="597" y="86"/>
                  <a:pt x="597" y="16"/>
                </a:cubicBezTo>
                <a:cubicBezTo>
                  <a:pt x="597" y="0"/>
                  <a:pt x="589" y="8"/>
                  <a:pt x="581" y="8"/>
                </a:cubicBezTo>
                <a:cubicBezTo>
                  <a:pt x="518" y="0"/>
                  <a:pt x="464" y="0"/>
                  <a:pt x="401" y="0"/>
                </a:cubicBezTo>
                <a:cubicBezTo>
                  <a:pt x="338" y="0"/>
                  <a:pt x="283" y="16"/>
                  <a:pt x="228" y="47"/>
                </a:cubicBezTo>
                <a:cubicBezTo>
                  <a:pt x="165" y="94"/>
                  <a:pt x="133" y="165"/>
                  <a:pt x="126" y="243"/>
                </a:cubicBezTo>
                <a:cubicBezTo>
                  <a:pt x="126" y="299"/>
                  <a:pt x="126" y="346"/>
                  <a:pt x="126" y="401"/>
                </a:cubicBezTo>
                <a:cubicBezTo>
                  <a:pt x="126" y="408"/>
                  <a:pt x="126" y="416"/>
                  <a:pt x="126" y="424"/>
                </a:cubicBezTo>
                <a:cubicBezTo>
                  <a:pt x="78" y="424"/>
                  <a:pt x="39" y="424"/>
                  <a:pt x="0" y="424"/>
                </a:cubicBezTo>
                <a:cubicBezTo>
                  <a:pt x="0" y="503"/>
                  <a:pt x="0" y="581"/>
                  <a:pt x="0" y="652"/>
                </a:cubicBezTo>
                <a:cubicBezTo>
                  <a:pt x="39" y="652"/>
                  <a:pt x="78" y="652"/>
                  <a:pt x="126" y="652"/>
                </a:cubicBezTo>
                <a:cubicBezTo>
                  <a:pt x="126" y="871"/>
                  <a:pt x="126" y="1083"/>
                  <a:pt x="126" y="1303"/>
                </a:cubicBezTo>
                <a:cubicBezTo>
                  <a:pt x="212" y="1303"/>
                  <a:pt x="306" y="1303"/>
                  <a:pt x="393" y="1303"/>
                </a:cubicBezTo>
                <a:cubicBezTo>
                  <a:pt x="393" y="1083"/>
                  <a:pt x="393" y="871"/>
                  <a:pt x="393" y="6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" name="Freeform 169"/>
          <p:cNvSpPr>
            <a:spLocks noChangeArrowheads="1"/>
          </p:cNvSpPr>
          <p:nvPr/>
        </p:nvSpPr>
        <p:spPr bwMode="auto">
          <a:xfrm>
            <a:off x="7158582" y="4560004"/>
            <a:ext cx="1375513" cy="1239369"/>
          </a:xfrm>
          <a:custGeom>
            <a:avLst/>
            <a:gdLst>
              <a:gd name="T0" fmla="*/ 385 w 1290"/>
              <a:gd name="T1" fmla="*/ 895 h 1163"/>
              <a:gd name="T2" fmla="*/ 385 w 1290"/>
              <a:gd name="T3" fmla="*/ 895 h 1163"/>
              <a:gd name="T4" fmla="*/ 142 w 1290"/>
              <a:gd name="T5" fmla="*/ 707 h 1163"/>
              <a:gd name="T6" fmla="*/ 244 w 1290"/>
              <a:gd name="T7" fmla="*/ 707 h 1163"/>
              <a:gd name="T8" fmla="*/ 244 w 1290"/>
              <a:gd name="T9" fmla="*/ 699 h 1163"/>
              <a:gd name="T10" fmla="*/ 40 w 1290"/>
              <a:gd name="T11" fmla="*/ 440 h 1163"/>
              <a:gd name="T12" fmla="*/ 150 w 1290"/>
              <a:gd name="T13" fmla="*/ 471 h 1163"/>
              <a:gd name="T14" fmla="*/ 157 w 1290"/>
              <a:gd name="T15" fmla="*/ 463 h 1163"/>
              <a:gd name="T16" fmla="*/ 48 w 1290"/>
              <a:gd name="T17" fmla="*/ 282 h 1163"/>
              <a:gd name="T18" fmla="*/ 79 w 1290"/>
              <a:gd name="T19" fmla="*/ 117 h 1163"/>
              <a:gd name="T20" fmla="*/ 621 w 1290"/>
              <a:gd name="T21" fmla="*/ 392 h 1163"/>
              <a:gd name="T22" fmla="*/ 637 w 1290"/>
              <a:gd name="T23" fmla="*/ 259 h 1163"/>
              <a:gd name="T24" fmla="*/ 1069 w 1290"/>
              <a:gd name="T25" fmla="*/ 133 h 1163"/>
              <a:gd name="T26" fmla="*/ 1108 w 1290"/>
              <a:gd name="T27" fmla="*/ 141 h 1163"/>
              <a:gd name="T28" fmla="*/ 1250 w 1290"/>
              <a:gd name="T29" fmla="*/ 94 h 1163"/>
              <a:gd name="T30" fmla="*/ 1148 w 1290"/>
              <a:gd name="T31" fmla="*/ 235 h 1163"/>
              <a:gd name="T32" fmla="*/ 1281 w 1290"/>
              <a:gd name="T33" fmla="*/ 196 h 1163"/>
              <a:gd name="T34" fmla="*/ 1289 w 1290"/>
              <a:gd name="T35" fmla="*/ 204 h 1163"/>
              <a:gd name="T36" fmla="*/ 1187 w 1290"/>
              <a:gd name="T37" fmla="*/ 306 h 1163"/>
              <a:gd name="T38" fmla="*/ 1155 w 1290"/>
              <a:gd name="T39" fmla="*/ 361 h 1163"/>
              <a:gd name="T40" fmla="*/ 786 w 1290"/>
              <a:gd name="T41" fmla="*/ 1021 h 1163"/>
              <a:gd name="T42" fmla="*/ 16 w 1290"/>
              <a:gd name="T43" fmla="*/ 1021 h 1163"/>
              <a:gd name="T44" fmla="*/ 8 w 1290"/>
              <a:gd name="T45" fmla="*/ 1013 h 1163"/>
              <a:gd name="T46" fmla="*/ 8 w 1290"/>
              <a:gd name="T47" fmla="*/ 1013 h 1163"/>
              <a:gd name="T48" fmla="*/ 197 w 1290"/>
              <a:gd name="T49" fmla="*/ 982 h 1163"/>
              <a:gd name="T50" fmla="*/ 385 w 1290"/>
              <a:gd name="T51" fmla="*/ 895 h 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90" h="1163">
                <a:moveTo>
                  <a:pt x="385" y="895"/>
                </a:moveTo>
                <a:lnTo>
                  <a:pt x="385" y="895"/>
                </a:lnTo>
                <a:cubicBezTo>
                  <a:pt x="244" y="864"/>
                  <a:pt x="150" y="793"/>
                  <a:pt x="142" y="707"/>
                </a:cubicBezTo>
                <a:cubicBezTo>
                  <a:pt x="173" y="707"/>
                  <a:pt x="212" y="707"/>
                  <a:pt x="244" y="707"/>
                </a:cubicBezTo>
                <a:cubicBezTo>
                  <a:pt x="244" y="707"/>
                  <a:pt x="244" y="707"/>
                  <a:pt x="244" y="699"/>
                </a:cubicBezTo>
                <a:cubicBezTo>
                  <a:pt x="118" y="660"/>
                  <a:pt x="48" y="573"/>
                  <a:pt x="40" y="440"/>
                </a:cubicBezTo>
                <a:cubicBezTo>
                  <a:pt x="79" y="455"/>
                  <a:pt x="118" y="463"/>
                  <a:pt x="150" y="471"/>
                </a:cubicBezTo>
                <a:cubicBezTo>
                  <a:pt x="150" y="471"/>
                  <a:pt x="157" y="471"/>
                  <a:pt x="157" y="463"/>
                </a:cubicBezTo>
                <a:cubicBezTo>
                  <a:pt x="95" y="416"/>
                  <a:pt x="55" y="361"/>
                  <a:pt x="48" y="282"/>
                </a:cubicBezTo>
                <a:cubicBezTo>
                  <a:pt x="40" y="227"/>
                  <a:pt x="48" y="172"/>
                  <a:pt x="79" y="117"/>
                </a:cubicBezTo>
                <a:cubicBezTo>
                  <a:pt x="228" y="282"/>
                  <a:pt x="409" y="377"/>
                  <a:pt x="621" y="392"/>
                </a:cubicBezTo>
                <a:cubicBezTo>
                  <a:pt x="629" y="345"/>
                  <a:pt x="621" y="298"/>
                  <a:pt x="637" y="259"/>
                </a:cubicBezTo>
                <a:cubicBezTo>
                  <a:pt x="692" y="62"/>
                  <a:pt x="928" y="0"/>
                  <a:pt x="1069" y="133"/>
                </a:cubicBezTo>
                <a:cubicBezTo>
                  <a:pt x="1085" y="141"/>
                  <a:pt x="1093" y="149"/>
                  <a:pt x="1108" y="141"/>
                </a:cubicBezTo>
                <a:cubicBezTo>
                  <a:pt x="1155" y="125"/>
                  <a:pt x="1203" y="109"/>
                  <a:pt x="1250" y="94"/>
                </a:cubicBezTo>
                <a:cubicBezTo>
                  <a:pt x="1242" y="133"/>
                  <a:pt x="1226" y="157"/>
                  <a:pt x="1148" y="235"/>
                </a:cubicBezTo>
                <a:cubicBezTo>
                  <a:pt x="1195" y="220"/>
                  <a:pt x="1242" y="212"/>
                  <a:pt x="1281" y="196"/>
                </a:cubicBezTo>
                <a:cubicBezTo>
                  <a:pt x="1289" y="196"/>
                  <a:pt x="1289" y="196"/>
                  <a:pt x="1289" y="204"/>
                </a:cubicBezTo>
                <a:cubicBezTo>
                  <a:pt x="1258" y="235"/>
                  <a:pt x="1226" y="275"/>
                  <a:pt x="1187" y="306"/>
                </a:cubicBezTo>
                <a:cubicBezTo>
                  <a:pt x="1163" y="322"/>
                  <a:pt x="1163" y="337"/>
                  <a:pt x="1155" y="361"/>
                </a:cubicBezTo>
                <a:cubicBezTo>
                  <a:pt x="1148" y="644"/>
                  <a:pt x="1030" y="872"/>
                  <a:pt x="786" y="1021"/>
                </a:cubicBezTo>
                <a:cubicBezTo>
                  <a:pt x="535" y="1162"/>
                  <a:pt x="275" y="1155"/>
                  <a:pt x="16" y="1021"/>
                </a:cubicBezTo>
                <a:cubicBezTo>
                  <a:pt x="8" y="1013"/>
                  <a:pt x="8" y="1013"/>
                  <a:pt x="8" y="1013"/>
                </a:cubicBezTo>
                <a:cubicBezTo>
                  <a:pt x="0" y="1013"/>
                  <a:pt x="0" y="1005"/>
                  <a:pt x="8" y="1013"/>
                </a:cubicBezTo>
                <a:cubicBezTo>
                  <a:pt x="71" y="1005"/>
                  <a:pt x="134" y="998"/>
                  <a:pt x="197" y="982"/>
                </a:cubicBezTo>
                <a:cubicBezTo>
                  <a:pt x="268" y="974"/>
                  <a:pt x="323" y="935"/>
                  <a:pt x="385" y="89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" name="Freeform 170"/>
          <p:cNvSpPr>
            <a:spLocks noChangeArrowheads="1"/>
          </p:cNvSpPr>
          <p:nvPr/>
        </p:nvSpPr>
        <p:spPr bwMode="auto">
          <a:xfrm>
            <a:off x="11609044" y="6841570"/>
            <a:ext cx="1164256" cy="1164256"/>
          </a:xfrm>
          <a:custGeom>
            <a:avLst/>
            <a:gdLst>
              <a:gd name="T0" fmla="*/ 808 w 1092"/>
              <a:gd name="T1" fmla="*/ 1092 h 1093"/>
              <a:gd name="T2" fmla="*/ 808 w 1092"/>
              <a:gd name="T3" fmla="*/ 1092 h 1093"/>
              <a:gd name="T4" fmla="*/ 283 w 1092"/>
              <a:gd name="T5" fmla="*/ 1092 h 1093"/>
              <a:gd name="T6" fmla="*/ 251 w 1092"/>
              <a:gd name="T7" fmla="*/ 1084 h 1093"/>
              <a:gd name="T8" fmla="*/ 8 w 1092"/>
              <a:gd name="T9" fmla="*/ 856 h 1093"/>
              <a:gd name="T10" fmla="*/ 0 w 1092"/>
              <a:gd name="T11" fmla="*/ 809 h 1093"/>
              <a:gd name="T12" fmla="*/ 0 w 1092"/>
              <a:gd name="T13" fmla="*/ 283 h 1093"/>
              <a:gd name="T14" fmla="*/ 8 w 1092"/>
              <a:gd name="T15" fmla="*/ 243 h 1093"/>
              <a:gd name="T16" fmla="*/ 235 w 1092"/>
              <a:gd name="T17" fmla="*/ 7 h 1093"/>
              <a:gd name="T18" fmla="*/ 283 w 1092"/>
              <a:gd name="T19" fmla="*/ 0 h 1093"/>
              <a:gd name="T20" fmla="*/ 808 w 1092"/>
              <a:gd name="T21" fmla="*/ 0 h 1093"/>
              <a:gd name="T22" fmla="*/ 847 w 1092"/>
              <a:gd name="T23" fmla="*/ 7 h 1093"/>
              <a:gd name="T24" fmla="*/ 1083 w 1092"/>
              <a:gd name="T25" fmla="*/ 227 h 1093"/>
              <a:gd name="T26" fmla="*/ 1091 w 1092"/>
              <a:gd name="T27" fmla="*/ 283 h 1093"/>
              <a:gd name="T28" fmla="*/ 1091 w 1092"/>
              <a:gd name="T29" fmla="*/ 809 h 1093"/>
              <a:gd name="T30" fmla="*/ 1083 w 1092"/>
              <a:gd name="T31" fmla="*/ 840 h 1093"/>
              <a:gd name="T32" fmla="*/ 863 w 1092"/>
              <a:gd name="T33" fmla="*/ 1084 h 1093"/>
              <a:gd name="T34" fmla="*/ 808 w 1092"/>
              <a:gd name="T35" fmla="*/ 1092 h 1093"/>
              <a:gd name="T36" fmla="*/ 542 w 1092"/>
              <a:gd name="T37" fmla="*/ 990 h 1093"/>
              <a:gd name="T38" fmla="*/ 542 w 1092"/>
              <a:gd name="T39" fmla="*/ 990 h 1093"/>
              <a:gd name="T40" fmla="*/ 785 w 1092"/>
              <a:gd name="T41" fmla="*/ 990 h 1093"/>
              <a:gd name="T42" fmla="*/ 855 w 1092"/>
              <a:gd name="T43" fmla="*/ 982 h 1093"/>
              <a:gd name="T44" fmla="*/ 997 w 1092"/>
              <a:gd name="T45" fmla="*/ 785 h 1093"/>
              <a:gd name="T46" fmla="*/ 997 w 1092"/>
              <a:gd name="T47" fmla="*/ 306 h 1093"/>
              <a:gd name="T48" fmla="*/ 981 w 1092"/>
              <a:gd name="T49" fmla="*/ 235 h 1093"/>
              <a:gd name="T50" fmla="*/ 785 w 1092"/>
              <a:gd name="T51" fmla="*/ 94 h 1093"/>
              <a:gd name="T52" fmla="*/ 306 w 1092"/>
              <a:gd name="T53" fmla="*/ 94 h 1093"/>
              <a:gd name="T54" fmla="*/ 235 w 1092"/>
              <a:gd name="T55" fmla="*/ 110 h 1093"/>
              <a:gd name="T56" fmla="*/ 102 w 1092"/>
              <a:gd name="T57" fmla="*/ 306 h 1093"/>
              <a:gd name="T58" fmla="*/ 102 w 1092"/>
              <a:gd name="T59" fmla="*/ 785 h 1093"/>
              <a:gd name="T60" fmla="*/ 188 w 1092"/>
              <a:gd name="T61" fmla="*/ 958 h 1093"/>
              <a:gd name="T62" fmla="*/ 306 w 1092"/>
              <a:gd name="T63" fmla="*/ 990 h 1093"/>
              <a:gd name="T64" fmla="*/ 542 w 1092"/>
              <a:gd name="T65" fmla="*/ 990 h 1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92" h="1093">
                <a:moveTo>
                  <a:pt x="808" y="1092"/>
                </a:moveTo>
                <a:lnTo>
                  <a:pt x="808" y="1092"/>
                </a:lnTo>
                <a:cubicBezTo>
                  <a:pt x="635" y="1092"/>
                  <a:pt x="455" y="1092"/>
                  <a:pt x="283" y="1092"/>
                </a:cubicBezTo>
                <a:cubicBezTo>
                  <a:pt x="267" y="1084"/>
                  <a:pt x="259" y="1084"/>
                  <a:pt x="251" y="1084"/>
                </a:cubicBezTo>
                <a:cubicBezTo>
                  <a:pt x="126" y="1053"/>
                  <a:pt x="47" y="982"/>
                  <a:pt x="8" y="856"/>
                </a:cubicBezTo>
                <a:cubicBezTo>
                  <a:pt x="8" y="840"/>
                  <a:pt x="8" y="825"/>
                  <a:pt x="0" y="809"/>
                </a:cubicBezTo>
                <a:cubicBezTo>
                  <a:pt x="0" y="636"/>
                  <a:pt x="0" y="455"/>
                  <a:pt x="0" y="283"/>
                </a:cubicBezTo>
                <a:cubicBezTo>
                  <a:pt x="8" y="267"/>
                  <a:pt x="8" y="259"/>
                  <a:pt x="8" y="243"/>
                </a:cubicBezTo>
                <a:cubicBezTo>
                  <a:pt x="31" y="125"/>
                  <a:pt x="110" y="47"/>
                  <a:pt x="235" y="7"/>
                </a:cubicBezTo>
                <a:cubicBezTo>
                  <a:pt x="251" y="7"/>
                  <a:pt x="267" y="0"/>
                  <a:pt x="283" y="0"/>
                </a:cubicBezTo>
                <a:cubicBezTo>
                  <a:pt x="455" y="0"/>
                  <a:pt x="635" y="0"/>
                  <a:pt x="808" y="0"/>
                </a:cubicBezTo>
                <a:cubicBezTo>
                  <a:pt x="824" y="0"/>
                  <a:pt x="832" y="0"/>
                  <a:pt x="847" y="7"/>
                </a:cubicBezTo>
                <a:cubicBezTo>
                  <a:pt x="965" y="31"/>
                  <a:pt x="1044" y="110"/>
                  <a:pt x="1083" y="227"/>
                </a:cubicBezTo>
                <a:cubicBezTo>
                  <a:pt x="1083" y="243"/>
                  <a:pt x="1091" y="259"/>
                  <a:pt x="1091" y="283"/>
                </a:cubicBezTo>
                <a:cubicBezTo>
                  <a:pt x="1091" y="455"/>
                  <a:pt x="1091" y="636"/>
                  <a:pt x="1091" y="809"/>
                </a:cubicBezTo>
                <a:cubicBezTo>
                  <a:pt x="1091" y="825"/>
                  <a:pt x="1091" y="833"/>
                  <a:pt x="1083" y="840"/>
                </a:cubicBezTo>
                <a:cubicBezTo>
                  <a:pt x="1059" y="966"/>
                  <a:pt x="981" y="1045"/>
                  <a:pt x="863" y="1084"/>
                </a:cubicBezTo>
                <a:cubicBezTo>
                  <a:pt x="847" y="1084"/>
                  <a:pt x="832" y="1084"/>
                  <a:pt x="808" y="1092"/>
                </a:cubicBezTo>
                <a:close/>
                <a:moveTo>
                  <a:pt x="542" y="990"/>
                </a:moveTo>
                <a:lnTo>
                  <a:pt x="542" y="990"/>
                </a:lnTo>
                <a:cubicBezTo>
                  <a:pt x="627" y="990"/>
                  <a:pt x="706" y="990"/>
                  <a:pt x="785" y="990"/>
                </a:cubicBezTo>
                <a:cubicBezTo>
                  <a:pt x="808" y="990"/>
                  <a:pt x="832" y="990"/>
                  <a:pt x="855" y="982"/>
                </a:cubicBezTo>
                <a:cubicBezTo>
                  <a:pt x="942" y="950"/>
                  <a:pt x="997" y="880"/>
                  <a:pt x="997" y="785"/>
                </a:cubicBezTo>
                <a:cubicBezTo>
                  <a:pt x="997" y="620"/>
                  <a:pt x="997" y="463"/>
                  <a:pt x="997" y="306"/>
                </a:cubicBezTo>
                <a:cubicBezTo>
                  <a:pt x="997" y="283"/>
                  <a:pt x="989" y="259"/>
                  <a:pt x="981" y="235"/>
                </a:cubicBezTo>
                <a:cubicBezTo>
                  <a:pt x="950" y="149"/>
                  <a:pt x="879" y="94"/>
                  <a:pt x="785" y="94"/>
                </a:cubicBezTo>
                <a:cubicBezTo>
                  <a:pt x="627" y="94"/>
                  <a:pt x="471" y="94"/>
                  <a:pt x="306" y="94"/>
                </a:cubicBezTo>
                <a:cubicBezTo>
                  <a:pt x="283" y="94"/>
                  <a:pt x="259" y="102"/>
                  <a:pt x="235" y="110"/>
                </a:cubicBezTo>
                <a:cubicBezTo>
                  <a:pt x="149" y="141"/>
                  <a:pt x="102" y="212"/>
                  <a:pt x="102" y="306"/>
                </a:cubicBezTo>
                <a:cubicBezTo>
                  <a:pt x="102" y="463"/>
                  <a:pt x="102" y="628"/>
                  <a:pt x="102" y="785"/>
                </a:cubicBezTo>
                <a:cubicBezTo>
                  <a:pt x="102" y="856"/>
                  <a:pt x="126" y="911"/>
                  <a:pt x="188" y="958"/>
                </a:cubicBezTo>
                <a:cubicBezTo>
                  <a:pt x="220" y="982"/>
                  <a:pt x="267" y="990"/>
                  <a:pt x="306" y="990"/>
                </a:cubicBezTo>
                <a:cubicBezTo>
                  <a:pt x="385" y="990"/>
                  <a:pt x="463" y="990"/>
                  <a:pt x="542" y="9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8" name="Freeform 171"/>
          <p:cNvSpPr>
            <a:spLocks noChangeArrowheads="1"/>
          </p:cNvSpPr>
          <p:nvPr/>
        </p:nvSpPr>
        <p:spPr bwMode="auto">
          <a:xfrm>
            <a:off x="11890718" y="7127938"/>
            <a:ext cx="596213" cy="596213"/>
          </a:xfrm>
          <a:custGeom>
            <a:avLst/>
            <a:gdLst>
              <a:gd name="T0" fmla="*/ 557 w 558"/>
              <a:gd name="T1" fmla="*/ 275 h 559"/>
              <a:gd name="T2" fmla="*/ 557 w 558"/>
              <a:gd name="T3" fmla="*/ 275 h 559"/>
              <a:gd name="T4" fmla="*/ 282 w 558"/>
              <a:gd name="T5" fmla="*/ 558 h 559"/>
              <a:gd name="T6" fmla="*/ 0 w 558"/>
              <a:gd name="T7" fmla="*/ 275 h 559"/>
              <a:gd name="T8" fmla="*/ 282 w 558"/>
              <a:gd name="T9" fmla="*/ 0 h 559"/>
              <a:gd name="T10" fmla="*/ 557 w 558"/>
              <a:gd name="T11" fmla="*/ 275 h 559"/>
              <a:gd name="T12" fmla="*/ 463 w 558"/>
              <a:gd name="T13" fmla="*/ 275 h 559"/>
              <a:gd name="T14" fmla="*/ 463 w 558"/>
              <a:gd name="T15" fmla="*/ 275 h 559"/>
              <a:gd name="T16" fmla="*/ 282 w 558"/>
              <a:gd name="T17" fmla="*/ 94 h 559"/>
              <a:gd name="T18" fmla="*/ 94 w 558"/>
              <a:gd name="T19" fmla="*/ 275 h 559"/>
              <a:gd name="T20" fmla="*/ 282 w 558"/>
              <a:gd name="T21" fmla="*/ 463 h 559"/>
              <a:gd name="T22" fmla="*/ 463 w 558"/>
              <a:gd name="T23" fmla="*/ 275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8" h="559">
                <a:moveTo>
                  <a:pt x="557" y="275"/>
                </a:moveTo>
                <a:lnTo>
                  <a:pt x="557" y="275"/>
                </a:lnTo>
                <a:cubicBezTo>
                  <a:pt x="557" y="432"/>
                  <a:pt x="431" y="558"/>
                  <a:pt x="282" y="558"/>
                </a:cubicBezTo>
                <a:cubicBezTo>
                  <a:pt x="126" y="558"/>
                  <a:pt x="0" y="432"/>
                  <a:pt x="0" y="275"/>
                </a:cubicBezTo>
                <a:cubicBezTo>
                  <a:pt x="0" y="126"/>
                  <a:pt x="126" y="0"/>
                  <a:pt x="282" y="0"/>
                </a:cubicBezTo>
                <a:cubicBezTo>
                  <a:pt x="431" y="0"/>
                  <a:pt x="557" y="126"/>
                  <a:pt x="557" y="275"/>
                </a:cubicBezTo>
                <a:close/>
                <a:moveTo>
                  <a:pt x="463" y="275"/>
                </a:moveTo>
                <a:lnTo>
                  <a:pt x="463" y="275"/>
                </a:lnTo>
                <a:cubicBezTo>
                  <a:pt x="463" y="180"/>
                  <a:pt x="384" y="94"/>
                  <a:pt x="282" y="94"/>
                </a:cubicBezTo>
                <a:cubicBezTo>
                  <a:pt x="181" y="94"/>
                  <a:pt x="94" y="173"/>
                  <a:pt x="94" y="275"/>
                </a:cubicBezTo>
                <a:cubicBezTo>
                  <a:pt x="94" y="377"/>
                  <a:pt x="181" y="463"/>
                  <a:pt x="282" y="463"/>
                </a:cubicBezTo>
                <a:cubicBezTo>
                  <a:pt x="376" y="463"/>
                  <a:pt x="463" y="377"/>
                  <a:pt x="463" y="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9" name="Freeform 172"/>
          <p:cNvSpPr>
            <a:spLocks noChangeArrowheads="1"/>
          </p:cNvSpPr>
          <p:nvPr/>
        </p:nvSpPr>
        <p:spPr bwMode="auto">
          <a:xfrm>
            <a:off x="12425901" y="7034046"/>
            <a:ext cx="150227" cy="150227"/>
          </a:xfrm>
          <a:custGeom>
            <a:avLst/>
            <a:gdLst>
              <a:gd name="T0" fmla="*/ 70 w 142"/>
              <a:gd name="T1" fmla="*/ 0 h 143"/>
              <a:gd name="T2" fmla="*/ 70 w 142"/>
              <a:gd name="T3" fmla="*/ 0 h 143"/>
              <a:gd name="T4" fmla="*/ 141 w 142"/>
              <a:gd name="T5" fmla="*/ 71 h 143"/>
              <a:gd name="T6" fmla="*/ 63 w 142"/>
              <a:gd name="T7" fmla="*/ 142 h 143"/>
              <a:gd name="T8" fmla="*/ 0 w 142"/>
              <a:gd name="T9" fmla="*/ 71 h 143"/>
              <a:gd name="T10" fmla="*/ 70 w 142"/>
              <a:gd name="T11" fmla="*/ 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" h="143">
                <a:moveTo>
                  <a:pt x="70" y="0"/>
                </a:moveTo>
                <a:lnTo>
                  <a:pt x="70" y="0"/>
                </a:lnTo>
                <a:cubicBezTo>
                  <a:pt x="110" y="0"/>
                  <a:pt x="141" y="40"/>
                  <a:pt x="141" y="71"/>
                </a:cubicBezTo>
                <a:cubicBezTo>
                  <a:pt x="141" y="110"/>
                  <a:pt x="110" y="142"/>
                  <a:pt x="63" y="142"/>
                </a:cubicBezTo>
                <a:cubicBezTo>
                  <a:pt x="31" y="142"/>
                  <a:pt x="0" y="110"/>
                  <a:pt x="0" y="71"/>
                </a:cubicBezTo>
                <a:cubicBezTo>
                  <a:pt x="0" y="32"/>
                  <a:pt x="31" y="0"/>
                  <a:pt x="7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0" name="Freeform 173"/>
          <p:cNvSpPr>
            <a:spLocks noChangeArrowheads="1"/>
          </p:cNvSpPr>
          <p:nvPr/>
        </p:nvSpPr>
        <p:spPr bwMode="auto">
          <a:xfrm>
            <a:off x="20139096" y="7902545"/>
            <a:ext cx="1474098" cy="1037501"/>
          </a:xfrm>
          <a:custGeom>
            <a:avLst/>
            <a:gdLst>
              <a:gd name="T0" fmla="*/ 636 w 1384"/>
              <a:gd name="T1" fmla="*/ 0 h 975"/>
              <a:gd name="T2" fmla="*/ 636 w 1384"/>
              <a:gd name="T3" fmla="*/ 0 h 975"/>
              <a:gd name="T4" fmla="*/ 762 w 1384"/>
              <a:gd name="T5" fmla="*/ 0 h 975"/>
              <a:gd name="T6" fmla="*/ 762 w 1384"/>
              <a:gd name="T7" fmla="*/ 7 h 975"/>
              <a:gd name="T8" fmla="*/ 864 w 1384"/>
              <a:gd name="T9" fmla="*/ 7 h 975"/>
              <a:gd name="T10" fmla="*/ 990 w 1384"/>
              <a:gd name="T11" fmla="*/ 7 h 975"/>
              <a:gd name="T12" fmla="*/ 1131 w 1384"/>
              <a:gd name="T13" fmla="*/ 15 h 975"/>
              <a:gd name="T14" fmla="*/ 1233 w 1384"/>
              <a:gd name="T15" fmla="*/ 31 h 975"/>
              <a:gd name="T16" fmla="*/ 1359 w 1384"/>
              <a:gd name="T17" fmla="*/ 149 h 975"/>
              <a:gd name="T18" fmla="*/ 1383 w 1384"/>
              <a:gd name="T19" fmla="*/ 259 h 975"/>
              <a:gd name="T20" fmla="*/ 1383 w 1384"/>
              <a:gd name="T21" fmla="*/ 282 h 975"/>
              <a:gd name="T22" fmla="*/ 1383 w 1384"/>
              <a:gd name="T23" fmla="*/ 691 h 975"/>
              <a:gd name="T24" fmla="*/ 1383 w 1384"/>
              <a:gd name="T25" fmla="*/ 715 h 975"/>
              <a:gd name="T26" fmla="*/ 1367 w 1384"/>
              <a:gd name="T27" fmla="*/ 825 h 975"/>
              <a:gd name="T28" fmla="*/ 1233 w 1384"/>
              <a:gd name="T29" fmla="*/ 950 h 975"/>
              <a:gd name="T30" fmla="*/ 1147 w 1384"/>
              <a:gd name="T31" fmla="*/ 958 h 975"/>
              <a:gd name="T32" fmla="*/ 982 w 1384"/>
              <a:gd name="T33" fmla="*/ 974 h 975"/>
              <a:gd name="T34" fmla="*/ 778 w 1384"/>
              <a:gd name="T35" fmla="*/ 974 h 975"/>
              <a:gd name="T36" fmla="*/ 762 w 1384"/>
              <a:gd name="T37" fmla="*/ 974 h 975"/>
              <a:gd name="T38" fmla="*/ 636 w 1384"/>
              <a:gd name="T39" fmla="*/ 974 h 975"/>
              <a:gd name="T40" fmla="*/ 628 w 1384"/>
              <a:gd name="T41" fmla="*/ 974 h 975"/>
              <a:gd name="T42" fmla="*/ 471 w 1384"/>
              <a:gd name="T43" fmla="*/ 974 h 975"/>
              <a:gd name="T44" fmla="*/ 267 w 1384"/>
              <a:gd name="T45" fmla="*/ 966 h 975"/>
              <a:gd name="T46" fmla="*/ 165 w 1384"/>
              <a:gd name="T47" fmla="*/ 950 h 975"/>
              <a:gd name="T48" fmla="*/ 31 w 1384"/>
              <a:gd name="T49" fmla="*/ 825 h 975"/>
              <a:gd name="T50" fmla="*/ 8 w 1384"/>
              <a:gd name="T51" fmla="*/ 683 h 975"/>
              <a:gd name="T52" fmla="*/ 0 w 1384"/>
              <a:gd name="T53" fmla="*/ 534 h 975"/>
              <a:gd name="T54" fmla="*/ 0 w 1384"/>
              <a:gd name="T55" fmla="*/ 526 h 975"/>
              <a:gd name="T56" fmla="*/ 0 w 1384"/>
              <a:gd name="T57" fmla="*/ 455 h 975"/>
              <a:gd name="T58" fmla="*/ 0 w 1384"/>
              <a:gd name="T59" fmla="*/ 447 h 975"/>
              <a:gd name="T60" fmla="*/ 15 w 1384"/>
              <a:gd name="T61" fmla="*/ 267 h 975"/>
              <a:gd name="T62" fmla="*/ 31 w 1384"/>
              <a:gd name="T63" fmla="*/ 157 h 975"/>
              <a:gd name="T64" fmla="*/ 157 w 1384"/>
              <a:gd name="T65" fmla="*/ 31 h 975"/>
              <a:gd name="T66" fmla="*/ 259 w 1384"/>
              <a:gd name="T67" fmla="*/ 15 h 975"/>
              <a:gd name="T68" fmla="*/ 408 w 1384"/>
              <a:gd name="T69" fmla="*/ 7 h 975"/>
              <a:gd name="T70" fmla="*/ 613 w 1384"/>
              <a:gd name="T71" fmla="*/ 7 h 975"/>
              <a:gd name="T72" fmla="*/ 636 w 1384"/>
              <a:gd name="T73" fmla="*/ 0 h 975"/>
              <a:gd name="T74" fmla="*/ 558 w 1384"/>
              <a:gd name="T75" fmla="*/ 282 h 975"/>
              <a:gd name="T76" fmla="*/ 558 w 1384"/>
              <a:gd name="T77" fmla="*/ 282 h 975"/>
              <a:gd name="T78" fmla="*/ 558 w 1384"/>
              <a:gd name="T79" fmla="*/ 699 h 975"/>
              <a:gd name="T80" fmla="*/ 919 w 1384"/>
              <a:gd name="T81" fmla="*/ 487 h 975"/>
              <a:gd name="T82" fmla="*/ 558 w 1384"/>
              <a:gd name="T83" fmla="*/ 282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384" h="975">
                <a:moveTo>
                  <a:pt x="636" y="0"/>
                </a:moveTo>
                <a:lnTo>
                  <a:pt x="636" y="0"/>
                </a:lnTo>
                <a:cubicBezTo>
                  <a:pt x="675" y="0"/>
                  <a:pt x="715" y="0"/>
                  <a:pt x="762" y="0"/>
                </a:cubicBezTo>
                <a:lnTo>
                  <a:pt x="762" y="7"/>
                </a:lnTo>
                <a:cubicBezTo>
                  <a:pt x="801" y="7"/>
                  <a:pt x="833" y="7"/>
                  <a:pt x="864" y="7"/>
                </a:cubicBezTo>
                <a:cubicBezTo>
                  <a:pt x="911" y="7"/>
                  <a:pt x="951" y="7"/>
                  <a:pt x="990" y="7"/>
                </a:cubicBezTo>
                <a:cubicBezTo>
                  <a:pt x="1037" y="7"/>
                  <a:pt x="1084" y="15"/>
                  <a:pt x="1131" y="15"/>
                </a:cubicBezTo>
                <a:cubicBezTo>
                  <a:pt x="1163" y="23"/>
                  <a:pt x="1194" y="23"/>
                  <a:pt x="1233" y="31"/>
                </a:cubicBezTo>
                <a:cubicBezTo>
                  <a:pt x="1296" y="47"/>
                  <a:pt x="1343" y="86"/>
                  <a:pt x="1359" y="149"/>
                </a:cubicBezTo>
                <a:cubicBezTo>
                  <a:pt x="1375" y="188"/>
                  <a:pt x="1375" y="220"/>
                  <a:pt x="1383" y="259"/>
                </a:cubicBezTo>
                <a:cubicBezTo>
                  <a:pt x="1383" y="267"/>
                  <a:pt x="1383" y="275"/>
                  <a:pt x="1383" y="282"/>
                </a:cubicBezTo>
                <a:cubicBezTo>
                  <a:pt x="1383" y="424"/>
                  <a:pt x="1383" y="558"/>
                  <a:pt x="1383" y="691"/>
                </a:cubicBezTo>
                <a:cubicBezTo>
                  <a:pt x="1383" y="699"/>
                  <a:pt x="1383" y="707"/>
                  <a:pt x="1383" y="715"/>
                </a:cubicBezTo>
                <a:cubicBezTo>
                  <a:pt x="1375" y="754"/>
                  <a:pt x="1375" y="785"/>
                  <a:pt x="1367" y="825"/>
                </a:cubicBezTo>
                <a:cubicBezTo>
                  <a:pt x="1343" y="887"/>
                  <a:pt x="1304" y="935"/>
                  <a:pt x="1233" y="950"/>
                </a:cubicBezTo>
                <a:cubicBezTo>
                  <a:pt x="1210" y="958"/>
                  <a:pt x="1178" y="958"/>
                  <a:pt x="1147" y="958"/>
                </a:cubicBezTo>
                <a:cubicBezTo>
                  <a:pt x="1092" y="966"/>
                  <a:pt x="1037" y="966"/>
                  <a:pt x="982" y="974"/>
                </a:cubicBezTo>
                <a:cubicBezTo>
                  <a:pt x="919" y="974"/>
                  <a:pt x="848" y="974"/>
                  <a:pt x="778" y="974"/>
                </a:cubicBezTo>
                <a:cubicBezTo>
                  <a:pt x="770" y="974"/>
                  <a:pt x="770" y="974"/>
                  <a:pt x="762" y="974"/>
                </a:cubicBezTo>
                <a:cubicBezTo>
                  <a:pt x="723" y="974"/>
                  <a:pt x="675" y="974"/>
                  <a:pt x="636" y="974"/>
                </a:cubicBezTo>
                <a:cubicBezTo>
                  <a:pt x="636" y="974"/>
                  <a:pt x="636" y="974"/>
                  <a:pt x="628" y="974"/>
                </a:cubicBezTo>
                <a:cubicBezTo>
                  <a:pt x="581" y="974"/>
                  <a:pt x="526" y="974"/>
                  <a:pt x="471" y="974"/>
                </a:cubicBezTo>
                <a:cubicBezTo>
                  <a:pt x="400" y="974"/>
                  <a:pt x="338" y="966"/>
                  <a:pt x="267" y="966"/>
                </a:cubicBezTo>
                <a:cubicBezTo>
                  <a:pt x="235" y="958"/>
                  <a:pt x="196" y="958"/>
                  <a:pt x="165" y="950"/>
                </a:cubicBezTo>
                <a:cubicBezTo>
                  <a:pt x="94" y="935"/>
                  <a:pt x="47" y="887"/>
                  <a:pt x="31" y="825"/>
                </a:cubicBezTo>
                <a:cubicBezTo>
                  <a:pt x="15" y="778"/>
                  <a:pt x="15" y="730"/>
                  <a:pt x="8" y="683"/>
                </a:cubicBezTo>
                <a:cubicBezTo>
                  <a:pt x="8" y="628"/>
                  <a:pt x="8" y="581"/>
                  <a:pt x="0" y="534"/>
                </a:cubicBezTo>
                <a:lnTo>
                  <a:pt x="0" y="526"/>
                </a:lnTo>
                <a:cubicBezTo>
                  <a:pt x="0" y="503"/>
                  <a:pt x="0" y="479"/>
                  <a:pt x="0" y="455"/>
                </a:cubicBezTo>
                <a:lnTo>
                  <a:pt x="0" y="447"/>
                </a:lnTo>
                <a:cubicBezTo>
                  <a:pt x="8" y="385"/>
                  <a:pt x="8" y="330"/>
                  <a:pt x="15" y="267"/>
                </a:cubicBezTo>
                <a:cubicBezTo>
                  <a:pt x="15" y="227"/>
                  <a:pt x="23" y="196"/>
                  <a:pt x="31" y="157"/>
                </a:cubicBezTo>
                <a:cubicBezTo>
                  <a:pt x="47" y="94"/>
                  <a:pt x="94" y="47"/>
                  <a:pt x="157" y="31"/>
                </a:cubicBezTo>
                <a:cubicBezTo>
                  <a:pt x="188" y="23"/>
                  <a:pt x="228" y="23"/>
                  <a:pt x="259" y="15"/>
                </a:cubicBezTo>
                <a:cubicBezTo>
                  <a:pt x="306" y="15"/>
                  <a:pt x="361" y="7"/>
                  <a:pt x="408" y="7"/>
                </a:cubicBezTo>
                <a:cubicBezTo>
                  <a:pt x="479" y="7"/>
                  <a:pt x="542" y="7"/>
                  <a:pt x="613" y="7"/>
                </a:cubicBezTo>
                <a:cubicBezTo>
                  <a:pt x="620" y="7"/>
                  <a:pt x="628" y="0"/>
                  <a:pt x="636" y="0"/>
                </a:cubicBezTo>
                <a:close/>
                <a:moveTo>
                  <a:pt x="558" y="282"/>
                </a:moveTo>
                <a:lnTo>
                  <a:pt x="558" y="282"/>
                </a:lnTo>
                <a:cubicBezTo>
                  <a:pt x="558" y="424"/>
                  <a:pt x="558" y="558"/>
                  <a:pt x="558" y="699"/>
                </a:cubicBezTo>
                <a:cubicBezTo>
                  <a:pt x="683" y="628"/>
                  <a:pt x="801" y="558"/>
                  <a:pt x="919" y="487"/>
                </a:cubicBezTo>
                <a:cubicBezTo>
                  <a:pt x="801" y="424"/>
                  <a:pt x="683" y="353"/>
                  <a:pt x="558" y="2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1" name="Freeform 174"/>
          <p:cNvSpPr>
            <a:spLocks noChangeArrowheads="1"/>
          </p:cNvSpPr>
          <p:nvPr/>
        </p:nvSpPr>
        <p:spPr bwMode="auto">
          <a:xfrm>
            <a:off x="15712106" y="7592702"/>
            <a:ext cx="1657188" cy="1647796"/>
          </a:xfrm>
          <a:custGeom>
            <a:avLst/>
            <a:gdLst>
              <a:gd name="T0" fmla="*/ 519 w 1557"/>
              <a:gd name="T1" fmla="*/ 1422 h 1549"/>
              <a:gd name="T2" fmla="*/ 519 w 1557"/>
              <a:gd name="T3" fmla="*/ 1422 h 1549"/>
              <a:gd name="T4" fmla="*/ 110 w 1557"/>
              <a:gd name="T5" fmla="*/ 589 h 1549"/>
              <a:gd name="T6" fmla="*/ 990 w 1557"/>
              <a:gd name="T7" fmla="*/ 126 h 1549"/>
              <a:gd name="T8" fmla="*/ 1422 w 1557"/>
              <a:gd name="T9" fmla="*/ 1014 h 1549"/>
              <a:gd name="T10" fmla="*/ 566 w 1557"/>
              <a:gd name="T11" fmla="*/ 1438 h 1549"/>
              <a:gd name="T12" fmla="*/ 566 w 1557"/>
              <a:gd name="T13" fmla="*/ 1438 h 1549"/>
              <a:gd name="T14" fmla="*/ 676 w 1557"/>
              <a:gd name="T15" fmla="*/ 1171 h 1549"/>
              <a:gd name="T16" fmla="*/ 691 w 1557"/>
              <a:gd name="T17" fmla="*/ 1100 h 1549"/>
              <a:gd name="T18" fmla="*/ 707 w 1557"/>
              <a:gd name="T19" fmla="*/ 1116 h 1549"/>
              <a:gd name="T20" fmla="*/ 857 w 1557"/>
              <a:gd name="T21" fmla="*/ 1178 h 1549"/>
              <a:gd name="T22" fmla="*/ 1139 w 1557"/>
              <a:gd name="T23" fmla="*/ 1006 h 1549"/>
              <a:gd name="T24" fmla="*/ 1186 w 1557"/>
              <a:gd name="T25" fmla="*/ 613 h 1549"/>
              <a:gd name="T26" fmla="*/ 904 w 1557"/>
              <a:gd name="T27" fmla="*/ 361 h 1549"/>
              <a:gd name="T28" fmla="*/ 503 w 1557"/>
              <a:gd name="T29" fmla="*/ 424 h 1549"/>
              <a:gd name="T30" fmla="*/ 330 w 1557"/>
              <a:gd name="T31" fmla="*/ 707 h 1549"/>
              <a:gd name="T32" fmla="*/ 393 w 1557"/>
              <a:gd name="T33" fmla="*/ 966 h 1549"/>
              <a:gd name="T34" fmla="*/ 464 w 1557"/>
              <a:gd name="T35" fmla="*/ 1029 h 1549"/>
              <a:gd name="T36" fmla="*/ 495 w 1557"/>
              <a:gd name="T37" fmla="*/ 1014 h 1549"/>
              <a:gd name="T38" fmla="*/ 511 w 1557"/>
              <a:gd name="T39" fmla="*/ 951 h 1549"/>
              <a:gd name="T40" fmla="*/ 503 w 1557"/>
              <a:gd name="T41" fmla="*/ 927 h 1549"/>
              <a:gd name="T42" fmla="*/ 479 w 1557"/>
              <a:gd name="T43" fmla="*/ 652 h 1549"/>
              <a:gd name="T44" fmla="*/ 715 w 1557"/>
              <a:gd name="T45" fmla="*/ 471 h 1549"/>
              <a:gd name="T46" fmla="*/ 919 w 1557"/>
              <a:gd name="T47" fmla="*/ 503 h 1549"/>
              <a:gd name="T48" fmla="*/ 1053 w 1557"/>
              <a:gd name="T49" fmla="*/ 707 h 1549"/>
              <a:gd name="T50" fmla="*/ 1006 w 1557"/>
              <a:gd name="T51" fmla="*/ 951 h 1549"/>
              <a:gd name="T52" fmla="*/ 880 w 1557"/>
              <a:gd name="T53" fmla="*/ 1061 h 1549"/>
              <a:gd name="T54" fmla="*/ 762 w 1557"/>
              <a:gd name="T55" fmla="*/ 1037 h 1549"/>
              <a:gd name="T56" fmla="*/ 739 w 1557"/>
              <a:gd name="T57" fmla="*/ 935 h 1549"/>
              <a:gd name="T58" fmla="*/ 778 w 1557"/>
              <a:gd name="T59" fmla="*/ 778 h 1549"/>
              <a:gd name="T60" fmla="*/ 794 w 1557"/>
              <a:gd name="T61" fmla="*/ 691 h 1549"/>
              <a:gd name="T62" fmla="*/ 652 w 1557"/>
              <a:gd name="T63" fmla="*/ 629 h 1549"/>
              <a:gd name="T64" fmla="*/ 581 w 1557"/>
              <a:gd name="T65" fmla="*/ 746 h 1549"/>
              <a:gd name="T66" fmla="*/ 597 w 1557"/>
              <a:gd name="T67" fmla="*/ 872 h 1549"/>
              <a:gd name="T68" fmla="*/ 597 w 1557"/>
              <a:gd name="T69" fmla="*/ 896 h 1549"/>
              <a:gd name="T70" fmla="*/ 519 w 1557"/>
              <a:gd name="T71" fmla="*/ 1226 h 1549"/>
              <a:gd name="T72" fmla="*/ 511 w 1557"/>
              <a:gd name="T73" fmla="*/ 1391 h 1549"/>
              <a:gd name="T74" fmla="*/ 519 w 1557"/>
              <a:gd name="T75" fmla="*/ 1422 h 1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57" h="1549">
                <a:moveTo>
                  <a:pt x="519" y="1422"/>
                </a:moveTo>
                <a:lnTo>
                  <a:pt x="519" y="1422"/>
                </a:lnTo>
                <a:cubicBezTo>
                  <a:pt x="212" y="1312"/>
                  <a:pt x="0" y="958"/>
                  <a:pt x="110" y="589"/>
                </a:cubicBezTo>
                <a:cubicBezTo>
                  <a:pt x="212" y="212"/>
                  <a:pt x="613" y="0"/>
                  <a:pt x="990" y="126"/>
                </a:cubicBezTo>
                <a:cubicBezTo>
                  <a:pt x="1351" y="243"/>
                  <a:pt x="1556" y="652"/>
                  <a:pt x="1422" y="1014"/>
                </a:cubicBezTo>
                <a:cubicBezTo>
                  <a:pt x="1289" y="1383"/>
                  <a:pt x="896" y="1548"/>
                  <a:pt x="566" y="1438"/>
                </a:cubicBezTo>
                <a:lnTo>
                  <a:pt x="566" y="1438"/>
                </a:lnTo>
                <a:cubicBezTo>
                  <a:pt x="621" y="1351"/>
                  <a:pt x="652" y="1265"/>
                  <a:pt x="676" y="1171"/>
                </a:cubicBezTo>
                <a:cubicBezTo>
                  <a:pt x="684" y="1147"/>
                  <a:pt x="684" y="1123"/>
                  <a:pt x="691" y="1100"/>
                </a:cubicBezTo>
                <a:cubicBezTo>
                  <a:pt x="699" y="1108"/>
                  <a:pt x="707" y="1108"/>
                  <a:pt x="707" y="1116"/>
                </a:cubicBezTo>
                <a:cubicBezTo>
                  <a:pt x="746" y="1155"/>
                  <a:pt x="801" y="1178"/>
                  <a:pt x="857" y="1178"/>
                </a:cubicBezTo>
                <a:cubicBezTo>
                  <a:pt x="982" y="1171"/>
                  <a:pt x="1077" y="1116"/>
                  <a:pt x="1139" y="1006"/>
                </a:cubicBezTo>
                <a:cubicBezTo>
                  <a:pt x="1218" y="880"/>
                  <a:pt x="1234" y="746"/>
                  <a:pt x="1186" y="613"/>
                </a:cubicBezTo>
                <a:cubicBezTo>
                  <a:pt x="1139" y="479"/>
                  <a:pt x="1037" y="393"/>
                  <a:pt x="904" y="361"/>
                </a:cubicBezTo>
                <a:cubicBezTo>
                  <a:pt x="762" y="330"/>
                  <a:pt x="628" y="346"/>
                  <a:pt x="503" y="424"/>
                </a:cubicBezTo>
                <a:cubicBezTo>
                  <a:pt x="401" y="495"/>
                  <a:pt x="346" y="589"/>
                  <a:pt x="330" y="707"/>
                </a:cubicBezTo>
                <a:cubicBezTo>
                  <a:pt x="322" y="801"/>
                  <a:pt x="338" y="888"/>
                  <a:pt x="393" y="966"/>
                </a:cubicBezTo>
                <a:cubicBezTo>
                  <a:pt x="408" y="990"/>
                  <a:pt x="432" y="1014"/>
                  <a:pt x="464" y="1029"/>
                </a:cubicBezTo>
                <a:cubicBezTo>
                  <a:pt x="479" y="1037"/>
                  <a:pt x="487" y="1037"/>
                  <a:pt x="495" y="1014"/>
                </a:cubicBezTo>
                <a:cubicBezTo>
                  <a:pt x="495" y="998"/>
                  <a:pt x="503" y="974"/>
                  <a:pt x="511" y="951"/>
                </a:cubicBezTo>
                <a:cubicBezTo>
                  <a:pt x="511" y="943"/>
                  <a:pt x="511" y="935"/>
                  <a:pt x="503" y="927"/>
                </a:cubicBezTo>
                <a:cubicBezTo>
                  <a:pt x="448" y="841"/>
                  <a:pt x="440" y="746"/>
                  <a:pt x="479" y="652"/>
                </a:cubicBezTo>
                <a:cubicBezTo>
                  <a:pt x="519" y="542"/>
                  <a:pt x="605" y="487"/>
                  <a:pt x="715" y="471"/>
                </a:cubicBezTo>
                <a:cubicBezTo>
                  <a:pt x="786" y="463"/>
                  <a:pt x="857" y="471"/>
                  <a:pt x="919" y="503"/>
                </a:cubicBezTo>
                <a:cubicBezTo>
                  <a:pt x="998" y="550"/>
                  <a:pt x="1045" y="621"/>
                  <a:pt x="1053" y="707"/>
                </a:cubicBezTo>
                <a:cubicBezTo>
                  <a:pt x="1061" y="794"/>
                  <a:pt x="1053" y="872"/>
                  <a:pt x="1006" y="951"/>
                </a:cubicBezTo>
                <a:cubicBezTo>
                  <a:pt x="982" y="1006"/>
                  <a:pt x="943" y="1045"/>
                  <a:pt x="880" y="1061"/>
                </a:cubicBezTo>
                <a:cubicBezTo>
                  <a:pt x="833" y="1069"/>
                  <a:pt x="794" y="1069"/>
                  <a:pt x="762" y="1037"/>
                </a:cubicBezTo>
                <a:cubicBezTo>
                  <a:pt x="731" y="1006"/>
                  <a:pt x="723" y="974"/>
                  <a:pt x="739" y="935"/>
                </a:cubicBezTo>
                <a:cubicBezTo>
                  <a:pt x="754" y="888"/>
                  <a:pt x="770" y="833"/>
                  <a:pt x="778" y="778"/>
                </a:cubicBezTo>
                <a:cubicBezTo>
                  <a:pt x="786" y="754"/>
                  <a:pt x="794" y="723"/>
                  <a:pt x="794" y="691"/>
                </a:cubicBezTo>
                <a:cubicBezTo>
                  <a:pt x="786" y="605"/>
                  <a:pt x="699" y="597"/>
                  <a:pt x="652" y="629"/>
                </a:cubicBezTo>
                <a:cubicBezTo>
                  <a:pt x="613" y="652"/>
                  <a:pt x="589" y="699"/>
                  <a:pt x="581" y="746"/>
                </a:cubicBezTo>
                <a:cubicBezTo>
                  <a:pt x="574" y="786"/>
                  <a:pt x="581" y="833"/>
                  <a:pt x="597" y="872"/>
                </a:cubicBezTo>
                <a:cubicBezTo>
                  <a:pt x="597" y="880"/>
                  <a:pt x="597" y="888"/>
                  <a:pt x="597" y="896"/>
                </a:cubicBezTo>
                <a:cubicBezTo>
                  <a:pt x="574" y="1006"/>
                  <a:pt x="542" y="1116"/>
                  <a:pt x="519" y="1226"/>
                </a:cubicBezTo>
                <a:cubicBezTo>
                  <a:pt x="511" y="1281"/>
                  <a:pt x="511" y="1336"/>
                  <a:pt x="511" y="1391"/>
                </a:cubicBezTo>
                <a:cubicBezTo>
                  <a:pt x="519" y="1398"/>
                  <a:pt x="519" y="1414"/>
                  <a:pt x="519" y="14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2" name="CuadroTexto 761"/>
          <p:cNvSpPr txBox="1"/>
          <p:nvPr/>
        </p:nvSpPr>
        <p:spPr>
          <a:xfrm>
            <a:off x="9168607" y="605536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763" name="CuadroTexto 762"/>
          <p:cNvSpPr txBox="1"/>
          <p:nvPr/>
        </p:nvSpPr>
        <p:spPr>
          <a:xfrm>
            <a:off x="2451398" y="212096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764" name="CuadroTexto 763"/>
          <p:cNvSpPr txBox="1"/>
          <p:nvPr/>
        </p:nvSpPr>
        <p:spPr>
          <a:xfrm>
            <a:off x="2356314" y="7617316"/>
            <a:ext cx="22765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12K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765" name="CuadroTexto 764"/>
          <p:cNvSpPr txBox="1"/>
          <p:nvPr/>
        </p:nvSpPr>
        <p:spPr>
          <a:xfrm>
            <a:off x="6639974" y="6003660"/>
            <a:ext cx="22765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23K</a:t>
            </a:r>
          </a:p>
        </p:txBody>
      </p:sp>
      <p:sp>
        <p:nvSpPr>
          <p:cNvPr id="766" name="CuadroTexto 765"/>
          <p:cNvSpPr txBox="1"/>
          <p:nvPr/>
        </p:nvSpPr>
        <p:spPr>
          <a:xfrm>
            <a:off x="11377543" y="8239624"/>
            <a:ext cx="16225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2K</a:t>
            </a:r>
          </a:p>
        </p:txBody>
      </p:sp>
      <p:sp>
        <p:nvSpPr>
          <p:cNvPr id="767" name="CuadroTexto 766"/>
          <p:cNvSpPr txBox="1"/>
          <p:nvPr/>
        </p:nvSpPr>
        <p:spPr>
          <a:xfrm>
            <a:off x="15751986" y="9240498"/>
            <a:ext cx="16225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1K</a:t>
            </a:r>
          </a:p>
        </p:txBody>
      </p:sp>
      <p:sp>
        <p:nvSpPr>
          <p:cNvPr id="768" name="CuadroTexto 767"/>
          <p:cNvSpPr txBox="1"/>
          <p:nvPr/>
        </p:nvSpPr>
        <p:spPr>
          <a:xfrm>
            <a:off x="20067349" y="8981367"/>
            <a:ext cx="16225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1K</a:t>
            </a:r>
          </a:p>
        </p:txBody>
      </p:sp>
      <p:grpSp>
        <p:nvGrpSpPr>
          <p:cNvPr id="3" name="Agrupar 2"/>
          <p:cNvGrpSpPr/>
          <p:nvPr/>
        </p:nvGrpSpPr>
        <p:grpSpPr>
          <a:xfrm>
            <a:off x="2190932" y="10632220"/>
            <a:ext cx="2630539" cy="1220974"/>
            <a:chOff x="2190932" y="10632220"/>
            <a:chExt cx="2630539" cy="1220974"/>
          </a:xfrm>
        </p:grpSpPr>
        <p:sp>
          <p:nvSpPr>
            <p:cNvPr id="770" name="Rectángulo 769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771" name="CuadroTexto 770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774" name="Agrupar 773"/>
          <p:cNvGrpSpPr/>
          <p:nvPr/>
        </p:nvGrpSpPr>
        <p:grpSpPr>
          <a:xfrm>
            <a:off x="6507765" y="10632220"/>
            <a:ext cx="2630539" cy="1220974"/>
            <a:chOff x="2190932" y="10632220"/>
            <a:chExt cx="2630539" cy="1220974"/>
          </a:xfrm>
        </p:grpSpPr>
        <p:sp>
          <p:nvSpPr>
            <p:cNvPr id="775" name="Rectángulo 774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776" name="CuadroTexto 775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777" name="Agrupar 776"/>
          <p:cNvGrpSpPr/>
          <p:nvPr/>
        </p:nvGrpSpPr>
        <p:grpSpPr>
          <a:xfrm>
            <a:off x="10889759" y="10632220"/>
            <a:ext cx="2630539" cy="1220974"/>
            <a:chOff x="2190932" y="10632220"/>
            <a:chExt cx="2630539" cy="1220974"/>
          </a:xfrm>
        </p:grpSpPr>
        <p:sp>
          <p:nvSpPr>
            <p:cNvPr id="778" name="Rectángulo 777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779" name="CuadroTexto 778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780" name="Agrupar 779"/>
          <p:cNvGrpSpPr/>
          <p:nvPr/>
        </p:nvGrpSpPr>
        <p:grpSpPr>
          <a:xfrm>
            <a:off x="15261851" y="10632220"/>
            <a:ext cx="2630539" cy="1220974"/>
            <a:chOff x="2190932" y="10632220"/>
            <a:chExt cx="2630539" cy="1220974"/>
          </a:xfrm>
        </p:grpSpPr>
        <p:sp>
          <p:nvSpPr>
            <p:cNvPr id="781" name="Rectángulo 780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782" name="CuadroTexto 781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783" name="Agrupar 782"/>
          <p:cNvGrpSpPr/>
          <p:nvPr/>
        </p:nvGrpSpPr>
        <p:grpSpPr>
          <a:xfrm>
            <a:off x="19612176" y="10632220"/>
            <a:ext cx="2630539" cy="1220974"/>
            <a:chOff x="2190932" y="10632220"/>
            <a:chExt cx="2630539" cy="1220974"/>
          </a:xfrm>
        </p:grpSpPr>
        <p:sp>
          <p:nvSpPr>
            <p:cNvPr id="784" name="Rectángulo 783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785" name="CuadroTexto 784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1478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91">
      <a:dk1>
        <a:srgbClr val="FEFFFF"/>
      </a:dk1>
      <a:lt1>
        <a:srgbClr val="FFFFFF"/>
      </a:lt1>
      <a:dk2>
        <a:srgbClr val="FEFFFF"/>
      </a:dk2>
      <a:lt2>
        <a:srgbClr val="373737"/>
      </a:lt2>
      <a:accent1>
        <a:srgbClr val="45578D"/>
      </a:accent1>
      <a:accent2>
        <a:srgbClr val="5E9DD4"/>
      </a:accent2>
      <a:accent3>
        <a:srgbClr val="6C408C"/>
      </a:accent3>
      <a:accent4>
        <a:srgbClr val="971523"/>
      </a:accent4>
      <a:accent5>
        <a:srgbClr val="C12A22"/>
      </a:accent5>
      <a:accent6>
        <a:srgbClr val="606060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90552</TotalTime>
  <Words>643</Words>
  <Application>Microsoft Macintosh PowerPoint</Application>
  <PresentationFormat>Personalizado</PresentationFormat>
  <Paragraphs>140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15873</cp:revision>
  <dcterms:created xsi:type="dcterms:W3CDTF">2014-11-12T21:47:38Z</dcterms:created>
  <dcterms:modified xsi:type="dcterms:W3CDTF">2019-07-08T19:04:36Z</dcterms:modified>
  <cp:category/>
</cp:coreProperties>
</file>