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8" r:id="rId2"/>
    <p:sldId id="319" r:id="rId3"/>
    <p:sldId id="320" r:id="rId4"/>
    <p:sldId id="321" r:id="rId5"/>
    <p:sldId id="322" r:id="rId6"/>
    <p:sldId id="323" r:id="rId7"/>
    <p:sldId id="324" r:id="rId8"/>
    <p:sldId id="325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C88A"/>
    <a:srgbClr val="F2F2F2"/>
    <a:srgbClr val="5A5A66"/>
    <a:srgbClr val="000000"/>
    <a:srgbClr val="EFF1F8"/>
    <a:srgbClr val="373737"/>
    <a:srgbClr val="445469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4" autoAdjust="0"/>
    <p:restoredTop sz="95213" autoAdjust="0"/>
  </p:normalViewPr>
  <p:slideViewPr>
    <p:cSldViewPr snapToGrid="0" snapToObjects="1">
      <p:cViewPr varScale="1">
        <p:scale>
          <a:sx n="46" d="100"/>
          <a:sy n="46" d="100"/>
        </p:scale>
        <p:origin x="824" y="168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7/8/19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153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390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019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236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729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381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410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88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7/8/19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1"/>
          <p:cNvSpPr>
            <a:spLocks noChangeArrowheads="1"/>
          </p:cNvSpPr>
          <p:nvPr/>
        </p:nvSpPr>
        <p:spPr bwMode="auto">
          <a:xfrm>
            <a:off x="5427786" y="8158601"/>
            <a:ext cx="2127747" cy="5567367"/>
          </a:xfrm>
          <a:custGeom>
            <a:avLst/>
            <a:gdLst>
              <a:gd name="T0" fmla="*/ 1907 w 2025"/>
              <a:gd name="T1" fmla="*/ 0 h 5297"/>
              <a:gd name="T2" fmla="*/ 1907 w 2025"/>
              <a:gd name="T3" fmla="*/ 0 h 5297"/>
              <a:gd name="T4" fmla="*/ 118 w 2025"/>
              <a:gd name="T5" fmla="*/ 0 h 5297"/>
              <a:gd name="T6" fmla="*/ 0 w 2025"/>
              <a:gd name="T7" fmla="*/ 118 h 5297"/>
              <a:gd name="T8" fmla="*/ 0 w 2025"/>
              <a:gd name="T9" fmla="*/ 1383 h 5297"/>
              <a:gd name="T10" fmla="*/ 0 w 2025"/>
              <a:gd name="T11" fmla="*/ 3488 h 5297"/>
              <a:gd name="T12" fmla="*/ 0 w 2025"/>
              <a:gd name="T13" fmla="*/ 4871 h 5297"/>
              <a:gd name="T14" fmla="*/ 0 w 2025"/>
              <a:gd name="T15" fmla="*/ 5296 h 5297"/>
              <a:gd name="T16" fmla="*/ 2024 w 2025"/>
              <a:gd name="T17" fmla="*/ 5296 h 5297"/>
              <a:gd name="T18" fmla="*/ 2024 w 2025"/>
              <a:gd name="T19" fmla="*/ 4871 h 5297"/>
              <a:gd name="T20" fmla="*/ 2024 w 2025"/>
              <a:gd name="T21" fmla="*/ 3488 h 5297"/>
              <a:gd name="T22" fmla="*/ 2024 w 2025"/>
              <a:gd name="T23" fmla="*/ 1383 h 5297"/>
              <a:gd name="T24" fmla="*/ 2024 w 2025"/>
              <a:gd name="T25" fmla="*/ 118 h 5297"/>
              <a:gd name="T26" fmla="*/ 1907 w 2025"/>
              <a:gd name="T27" fmla="*/ 0 h 5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25" h="5297">
                <a:moveTo>
                  <a:pt x="1907" y="0"/>
                </a:moveTo>
                <a:lnTo>
                  <a:pt x="1907" y="0"/>
                </a:lnTo>
                <a:cubicBezTo>
                  <a:pt x="118" y="0"/>
                  <a:pt x="118" y="0"/>
                  <a:pt x="118" y="0"/>
                </a:cubicBezTo>
                <a:cubicBezTo>
                  <a:pt x="55" y="0"/>
                  <a:pt x="0" y="55"/>
                  <a:pt x="0" y="118"/>
                </a:cubicBezTo>
                <a:cubicBezTo>
                  <a:pt x="0" y="1383"/>
                  <a:pt x="0" y="1383"/>
                  <a:pt x="0" y="1383"/>
                </a:cubicBezTo>
                <a:cubicBezTo>
                  <a:pt x="0" y="3488"/>
                  <a:pt x="0" y="3488"/>
                  <a:pt x="0" y="3488"/>
                </a:cubicBezTo>
                <a:cubicBezTo>
                  <a:pt x="0" y="4871"/>
                  <a:pt x="0" y="4871"/>
                  <a:pt x="0" y="4871"/>
                </a:cubicBezTo>
                <a:cubicBezTo>
                  <a:pt x="0" y="5296"/>
                  <a:pt x="0" y="5296"/>
                  <a:pt x="0" y="5296"/>
                </a:cubicBezTo>
                <a:cubicBezTo>
                  <a:pt x="2024" y="5296"/>
                  <a:pt x="2024" y="5296"/>
                  <a:pt x="2024" y="5296"/>
                </a:cubicBezTo>
                <a:cubicBezTo>
                  <a:pt x="2024" y="4871"/>
                  <a:pt x="2024" y="4871"/>
                  <a:pt x="2024" y="4871"/>
                </a:cubicBezTo>
                <a:cubicBezTo>
                  <a:pt x="2024" y="3488"/>
                  <a:pt x="2024" y="3488"/>
                  <a:pt x="2024" y="3488"/>
                </a:cubicBezTo>
                <a:cubicBezTo>
                  <a:pt x="2024" y="1383"/>
                  <a:pt x="2024" y="1383"/>
                  <a:pt x="2024" y="1383"/>
                </a:cubicBezTo>
                <a:cubicBezTo>
                  <a:pt x="2024" y="118"/>
                  <a:pt x="2024" y="118"/>
                  <a:pt x="2024" y="118"/>
                </a:cubicBezTo>
                <a:cubicBezTo>
                  <a:pt x="2024" y="55"/>
                  <a:pt x="1970" y="0"/>
                  <a:pt x="1907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2"/>
          <p:cNvSpPr>
            <a:spLocks noChangeArrowheads="1"/>
          </p:cNvSpPr>
          <p:nvPr/>
        </p:nvSpPr>
        <p:spPr bwMode="auto">
          <a:xfrm>
            <a:off x="5608577" y="6401703"/>
            <a:ext cx="1756895" cy="1501938"/>
          </a:xfrm>
          <a:custGeom>
            <a:avLst/>
            <a:gdLst>
              <a:gd name="T0" fmla="*/ 1410 w 1673"/>
              <a:gd name="T1" fmla="*/ 0 h 1428"/>
              <a:gd name="T2" fmla="*/ 1410 w 1673"/>
              <a:gd name="T3" fmla="*/ 0 h 1428"/>
              <a:gd name="T4" fmla="*/ 271 w 1673"/>
              <a:gd name="T5" fmla="*/ 0 h 1428"/>
              <a:gd name="T6" fmla="*/ 0 w 1673"/>
              <a:gd name="T7" fmla="*/ 271 h 1428"/>
              <a:gd name="T8" fmla="*/ 0 w 1673"/>
              <a:gd name="T9" fmla="*/ 1164 h 1428"/>
              <a:gd name="T10" fmla="*/ 271 w 1673"/>
              <a:gd name="T11" fmla="*/ 1427 h 1428"/>
              <a:gd name="T12" fmla="*/ 1410 w 1673"/>
              <a:gd name="T13" fmla="*/ 1427 h 1428"/>
              <a:gd name="T14" fmla="*/ 1672 w 1673"/>
              <a:gd name="T15" fmla="*/ 1164 h 1428"/>
              <a:gd name="T16" fmla="*/ 1672 w 1673"/>
              <a:gd name="T17" fmla="*/ 271 h 1428"/>
              <a:gd name="T18" fmla="*/ 1410 w 1673"/>
              <a:gd name="T19" fmla="*/ 0 h 1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73" h="1428">
                <a:moveTo>
                  <a:pt x="1410" y="0"/>
                </a:moveTo>
                <a:lnTo>
                  <a:pt x="1410" y="0"/>
                </a:lnTo>
                <a:cubicBezTo>
                  <a:pt x="271" y="0"/>
                  <a:pt x="271" y="0"/>
                  <a:pt x="271" y="0"/>
                </a:cubicBezTo>
                <a:cubicBezTo>
                  <a:pt x="117" y="0"/>
                  <a:pt x="0" y="126"/>
                  <a:pt x="0" y="271"/>
                </a:cubicBezTo>
                <a:cubicBezTo>
                  <a:pt x="0" y="1164"/>
                  <a:pt x="0" y="1164"/>
                  <a:pt x="0" y="1164"/>
                </a:cubicBezTo>
                <a:cubicBezTo>
                  <a:pt x="0" y="1309"/>
                  <a:pt x="117" y="1427"/>
                  <a:pt x="271" y="1427"/>
                </a:cubicBezTo>
                <a:cubicBezTo>
                  <a:pt x="1410" y="1427"/>
                  <a:pt x="1410" y="1427"/>
                  <a:pt x="1410" y="1427"/>
                </a:cubicBezTo>
                <a:cubicBezTo>
                  <a:pt x="1554" y="1427"/>
                  <a:pt x="1672" y="1309"/>
                  <a:pt x="1672" y="1164"/>
                </a:cubicBezTo>
                <a:cubicBezTo>
                  <a:pt x="1672" y="271"/>
                  <a:pt x="1672" y="271"/>
                  <a:pt x="1672" y="271"/>
                </a:cubicBezTo>
                <a:cubicBezTo>
                  <a:pt x="1672" y="126"/>
                  <a:pt x="1554" y="0"/>
                  <a:pt x="141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3"/>
          <p:cNvSpPr>
            <a:spLocks noChangeArrowheads="1"/>
          </p:cNvSpPr>
          <p:nvPr/>
        </p:nvSpPr>
        <p:spPr bwMode="auto">
          <a:xfrm>
            <a:off x="8505832" y="9850597"/>
            <a:ext cx="2127747" cy="3926364"/>
          </a:xfrm>
          <a:custGeom>
            <a:avLst/>
            <a:gdLst>
              <a:gd name="T0" fmla="*/ 2024 w 2025"/>
              <a:gd name="T1" fmla="*/ 3732 h 3733"/>
              <a:gd name="T2" fmla="*/ 2024 w 2025"/>
              <a:gd name="T3" fmla="*/ 3732 h 3733"/>
              <a:gd name="T4" fmla="*/ 2024 w 2025"/>
              <a:gd name="T5" fmla="*/ 2349 h 3733"/>
              <a:gd name="T6" fmla="*/ 2024 w 2025"/>
              <a:gd name="T7" fmla="*/ 117 h 3733"/>
              <a:gd name="T8" fmla="*/ 1907 w 2025"/>
              <a:gd name="T9" fmla="*/ 0 h 3733"/>
              <a:gd name="T10" fmla="*/ 118 w 2025"/>
              <a:gd name="T11" fmla="*/ 0 h 3733"/>
              <a:gd name="T12" fmla="*/ 0 w 2025"/>
              <a:gd name="T13" fmla="*/ 117 h 3733"/>
              <a:gd name="T14" fmla="*/ 0 w 2025"/>
              <a:gd name="T15" fmla="*/ 2349 h 3733"/>
              <a:gd name="T16" fmla="*/ 0 w 2025"/>
              <a:gd name="T17" fmla="*/ 3732 h 3733"/>
              <a:gd name="T18" fmla="*/ 2024 w 2025"/>
              <a:gd name="T19" fmla="*/ 3732 h 3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25" h="3733">
                <a:moveTo>
                  <a:pt x="2024" y="3732"/>
                </a:moveTo>
                <a:lnTo>
                  <a:pt x="2024" y="3732"/>
                </a:lnTo>
                <a:cubicBezTo>
                  <a:pt x="2024" y="2349"/>
                  <a:pt x="2024" y="2349"/>
                  <a:pt x="2024" y="2349"/>
                </a:cubicBezTo>
                <a:cubicBezTo>
                  <a:pt x="2024" y="117"/>
                  <a:pt x="2024" y="117"/>
                  <a:pt x="2024" y="117"/>
                </a:cubicBezTo>
                <a:cubicBezTo>
                  <a:pt x="2024" y="54"/>
                  <a:pt x="1970" y="0"/>
                  <a:pt x="1907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54" y="0"/>
                  <a:pt x="0" y="54"/>
                  <a:pt x="0" y="117"/>
                </a:cubicBezTo>
                <a:cubicBezTo>
                  <a:pt x="0" y="2349"/>
                  <a:pt x="0" y="2349"/>
                  <a:pt x="0" y="2349"/>
                </a:cubicBezTo>
                <a:cubicBezTo>
                  <a:pt x="0" y="3732"/>
                  <a:pt x="0" y="3732"/>
                  <a:pt x="0" y="3732"/>
                </a:cubicBezTo>
                <a:lnTo>
                  <a:pt x="2024" y="373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Freeform 4"/>
          <p:cNvSpPr>
            <a:spLocks noChangeArrowheads="1"/>
          </p:cNvSpPr>
          <p:nvPr/>
        </p:nvSpPr>
        <p:spPr bwMode="auto">
          <a:xfrm>
            <a:off x="8686622" y="8093702"/>
            <a:ext cx="1766166" cy="1501938"/>
          </a:xfrm>
          <a:custGeom>
            <a:avLst/>
            <a:gdLst>
              <a:gd name="T0" fmla="*/ 1418 w 1681"/>
              <a:gd name="T1" fmla="*/ 0 h 1429"/>
              <a:gd name="T2" fmla="*/ 1418 w 1681"/>
              <a:gd name="T3" fmla="*/ 0 h 1429"/>
              <a:gd name="T4" fmla="*/ 271 w 1681"/>
              <a:gd name="T5" fmla="*/ 0 h 1429"/>
              <a:gd name="T6" fmla="*/ 0 w 1681"/>
              <a:gd name="T7" fmla="*/ 271 h 1429"/>
              <a:gd name="T8" fmla="*/ 0 w 1681"/>
              <a:gd name="T9" fmla="*/ 1166 h 1429"/>
              <a:gd name="T10" fmla="*/ 271 w 1681"/>
              <a:gd name="T11" fmla="*/ 1428 h 1429"/>
              <a:gd name="T12" fmla="*/ 1418 w 1681"/>
              <a:gd name="T13" fmla="*/ 1428 h 1429"/>
              <a:gd name="T14" fmla="*/ 1680 w 1681"/>
              <a:gd name="T15" fmla="*/ 1166 h 1429"/>
              <a:gd name="T16" fmla="*/ 1680 w 1681"/>
              <a:gd name="T17" fmla="*/ 271 h 1429"/>
              <a:gd name="T18" fmla="*/ 1418 w 1681"/>
              <a:gd name="T19" fmla="*/ 0 h 1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81" h="1429">
                <a:moveTo>
                  <a:pt x="1418" y="0"/>
                </a:moveTo>
                <a:lnTo>
                  <a:pt x="1418" y="0"/>
                </a:lnTo>
                <a:cubicBezTo>
                  <a:pt x="271" y="0"/>
                  <a:pt x="271" y="0"/>
                  <a:pt x="271" y="0"/>
                </a:cubicBezTo>
                <a:cubicBezTo>
                  <a:pt x="126" y="0"/>
                  <a:pt x="0" y="127"/>
                  <a:pt x="0" y="271"/>
                </a:cubicBezTo>
                <a:cubicBezTo>
                  <a:pt x="0" y="1166"/>
                  <a:pt x="0" y="1166"/>
                  <a:pt x="0" y="1166"/>
                </a:cubicBezTo>
                <a:cubicBezTo>
                  <a:pt x="0" y="1311"/>
                  <a:pt x="126" y="1428"/>
                  <a:pt x="271" y="1428"/>
                </a:cubicBezTo>
                <a:cubicBezTo>
                  <a:pt x="1418" y="1428"/>
                  <a:pt x="1418" y="1428"/>
                  <a:pt x="1418" y="1428"/>
                </a:cubicBezTo>
                <a:cubicBezTo>
                  <a:pt x="1563" y="1428"/>
                  <a:pt x="1680" y="1311"/>
                  <a:pt x="1680" y="1166"/>
                </a:cubicBezTo>
                <a:cubicBezTo>
                  <a:pt x="1680" y="271"/>
                  <a:pt x="1680" y="271"/>
                  <a:pt x="1680" y="271"/>
                </a:cubicBezTo>
                <a:cubicBezTo>
                  <a:pt x="1680" y="127"/>
                  <a:pt x="1563" y="0"/>
                  <a:pt x="1418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Freeform 5"/>
          <p:cNvSpPr>
            <a:spLocks noChangeArrowheads="1"/>
          </p:cNvSpPr>
          <p:nvPr/>
        </p:nvSpPr>
        <p:spPr bwMode="auto">
          <a:xfrm>
            <a:off x="11593149" y="8784407"/>
            <a:ext cx="2127747" cy="4932290"/>
          </a:xfrm>
          <a:custGeom>
            <a:avLst/>
            <a:gdLst>
              <a:gd name="T0" fmla="*/ 2023 w 2024"/>
              <a:gd name="T1" fmla="*/ 4690 h 4691"/>
              <a:gd name="T2" fmla="*/ 2023 w 2024"/>
              <a:gd name="T3" fmla="*/ 4690 h 4691"/>
              <a:gd name="T4" fmla="*/ 2023 w 2024"/>
              <a:gd name="T5" fmla="*/ 1021 h 4691"/>
              <a:gd name="T6" fmla="*/ 2023 w 2024"/>
              <a:gd name="T7" fmla="*/ 117 h 4691"/>
              <a:gd name="T8" fmla="*/ 1905 w 2024"/>
              <a:gd name="T9" fmla="*/ 0 h 4691"/>
              <a:gd name="T10" fmla="*/ 117 w 2024"/>
              <a:gd name="T11" fmla="*/ 0 h 4691"/>
              <a:gd name="T12" fmla="*/ 0 w 2024"/>
              <a:gd name="T13" fmla="*/ 117 h 4691"/>
              <a:gd name="T14" fmla="*/ 0 w 2024"/>
              <a:gd name="T15" fmla="*/ 1021 h 4691"/>
              <a:gd name="T16" fmla="*/ 0 w 2024"/>
              <a:gd name="T17" fmla="*/ 4690 h 4691"/>
              <a:gd name="T18" fmla="*/ 2023 w 2024"/>
              <a:gd name="T19" fmla="*/ 4690 h 4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24" h="4691">
                <a:moveTo>
                  <a:pt x="2023" y="4690"/>
                </a:moveTo>
                <a:lnTo>
                  <a:pt x="2023" y="4690"/>
                </a:lnTo>
                <a:cubicBezTo>
                  <a:pt x="2023" y="1021"/>
                  <a:pt x="2023" y="1021"/>
                  <a:pt x="2023" y="1021"/>
                </a:cubicBezTo>
                <a:cubicBezTo>
                  <a:pt x="2023" y="117"/>
                  <a:pt x="2023" y="117"/>
                  <a:pt x="2023" y="117"/>
                </a:cubicBezTo>
                <a:cubicBezTo>
                  <a:pt x="2023" y="45"/>
                  <a:pt x="1968" y="0"/>
                  <a:pt x="1905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54" y="0"/>
                  <a:pt x="0" y="45"/>
                  <a:pt x="0" y="117"/>
                </a:cubicBezTo>
                <a:cubicBezTo>
                  <a:pt x="0" y="1021"/>
                  <a:pt x="0" y="1021"/>
                  <a:pt x="0" y="1021"/>
                </a:cubicBezTo>
                <a:cubicBezTo>
                  <a:pt x="0" y="4690"/>
                  <a:pt x="0" y="4690"/>
                  <a:pt x="0" y="4690"/>
                </a:cubicBezTo>
                <a:lnTo>
                  <a:pt x="2023" y="469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Freeform 6"/>
          <p:cNvSpPr>
            <a:spLocks noChangeArrowheads="1"/>
          </p:cNvSpPr>
          <p:nvPr/>
        </p:nvSpPr>
        <p:spPr bwMode="auto">
          <a:xfrm>
            <a:off x="11755397" y="7032146"/>
            <a:ext cx="1803251" cy="1501938"/>
          </a:xfrm>
          <a:custGeom>
            <a:avLst/>
            <a:gdLst>
              <a:gd name="T0" fmla="*/ 1445 w 1717"/>
              <a:gd name="T1" fmla="*/ 0 h 1428"/>
              <a:gd name="T2" fmla="*/ 1445 w 1717"/>
              <a:gd name="T3" fmla="*/ 0 h 1428"/>
              <a:gd name="T4" fmla="*/ 262 w 1717"/>
              <a:gd name="T5" fmla="*/ 0 h 1428"/>
              <a:gd name="T6" fmla="*/ 0 w 1717"/>
              <a:gd name="T7" fmla="*/ 270 h 1428"/>
              <a:gd name="T8" fmla="*/ 0 w 1717"/>
              <a:gd name="T9" fmla="*/ 1156 h 1428"/>
              <a:gd name="T10" fmla="*/ 262 w 1717"/>
              <a:gd name="T11" fmla="*/ 1427 h 1428"/>
              <a:gd name="T12" fmla="*/ 1445 w 1717"/>
              <a:gd name="T13" fmla="*/ 1427 h 1428"/>
              <a:gd name="T14" fmla="*/ 1716 w 1717"/>
              <a:gd name="T15" fmla="*/ 1156 h 1428"/>
              <a:gd name="T16" fmla="*/ 1716 w 1717"/>
              <a:gd name="T17" fmla="*/ 270 h 1428"/>
              <a:gd name="T18" fmla="*/ 1445 w 1717"/>
              <a:gd name="T19" fmla="*/ 0 h 1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17" h="1428">
                <a:moveTo>
                  <a:pt x="1445" y="0"/>
                </a:moveTo>
                <a:lnTo>
                  <a:pt x="1445" y="0"/>
                </a:lnTo>
                <a:cubicBezTo>
                  <a:pt x="262" y="0"/>
                  <a:pt x="262" y="0"/>
                  <a:pt x="262" y="0"/>
                </a:cubicBezTo>
                <a:cubicBezTo>
                  <a:pt x="118" y="0"/>
                  <a:pt x="0" y="118"/>
                  <a:pt x="0" y="270"/>
                </a:cubicBezTo>
                <a:cubicBezTo>
                  <a:pt x="0" y="1156"/>
                  <a:pt x="0" y="1156"/>
                  <a:pt x="0" y="1156"/>
                </a:cubicBezTo>
                <a:cubicBezTo>
                  <a:pt x="0" y="1310"/>
                  <a:pt x="118" y="1427"/>
                  <a:pt x="262" y="1427"/>
                </a:cubicBezTo>
                <a:cubicBezTo>
                  <a:pt x="1445" y="1427"/>
                  <a:pt x="1445" y="1427"/>
                  <a:pt x="1445" y="1427"/>
                </a:cubicBezTo>
                <a:cubicBezTo>
                  <a:pt x="1599" y="1427"/>
                  <a:pt x="1716" y="1310"/>
                  <a:pt x="1716" y="1156"/>
                </a:cubicBezTo>
                <a:cubicBezTo>
                  <a:pt x="1716" y="270"/>
                  <a:pt x="1716" y="270"/>
                  <a:pt x="1716" y="270"/>
                </a:cubicBezTo>
                <a:cubicBezTo>
                  <a:pt x="1716" y="118"/>
                  <a:pt x="1599" y="0"/>
                  <a:pt x="1445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Freeform 7"/>
          <p:cNvSpPr>
            <a:spLocks noChangeArrowheads="1"/>
          </p:cNvSpPr>
          <p:nvPr/>
        </p:nvSpPr>
        <p:spPr bwMode="auto">
          <a:xfrm>
            <a:off x="14671194" y="7277835"/>
            <a:ext cx="2127747" cy="6448133"/>
          </a:xfrm>
          <a:custGeom>
            <a:avLst/>
            <a:gdLst>
              <a:gd name="T0" fmla="*/ 1907 w 2025"/>
              <a:gd name="T1" fmla="*/ 0 h 6136"/>
              <a:gd name="T2" fmla="*/ 1907 w 2025"/>
              <a:gd name="T3" fmla="*/ 0 h 6136"/>
              <a:gd name="T4" fmla="*/ 118 w 2025"/>
              <a:gd name="T5" fmla="*/ 0 h 6136"/>
              <a:gd name="T6" fmla="*/ 0 w 2025"/>
              <a:gd name="T7" fmla="*/ 117 h 6136"/>
              <a:gd name="T8" fmla="*/ 0 w 2025"/>
              <a:gd name="T9" fmla="*/ 2945 h 6136"/>
              <a:gd name="T10" fmla="*/ 0 w 2025"/>
              <a:gd name="T11" fmla="*/ 3966 h 6136"/>
              <a:gd name="T12" fmla="*/ 0 w 2025"/>
              <a:gd name="T13" fmla="*/ 4987 h 6136"/>
              <a:gd name="T14" fmla="*/ 0 w 2025"/>
              <a:gd name="T15" fmla="*/ 6135 h 6136"/>
              <a:gd name="T16" fmla="*/ 2024 w 2025"/>
              <a:gd name="T17" fmla="*/ 6135 h 6136"/>
              <a:gd name="T18" fmla="*/ 2024 w 2025"/>
              <a:gd name="T19" fmla="*/ 4987 h 6136"/>
              <a:gd name="T20" fmla="*/ 2024 w 2025"/>
              <a:gd name="T21" fmla="*/ 3966 h 6136"/>
              <a:gd name="T22" fmla="*/ 2024 w 2025"/>
              <a:gd name="T23" fmla="*/ 2945 h 6136"/>
              <a:gd name="T24" fmla="*/ 2024 w 2025"/>
              <a:gd name="T25" fmla="*/ 117 h 6136"/>
              <a:gd name="T26" fmla="*/ 1907 w 2025"/>
              <a:gd name="T27" fmla="*/ 0 h 6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25" h="6136">
                <a:moveTo>
                  <a:pt x="1907" y="0"/>
                </a:moveTo>
                <a:lnTo>
                  <a:pt x="1907" y="0"/>
                </a:lnTo>
                <a:cubicBezTo>
                  <a:pt x="118" y="0"/>
                  <a:pt x="118" y="0"/>
                  <a:pt x="118" y="0"/>
                </a:cubicBezTo>
                <a:cubicBezTo>
                  <a:pt x="54" y="0"/>
                  <a:pt x="0" y="54"/>
                  <a:pt x="0" y="117"/>
                </a:cubicBezTo>
                <a:cubicBezTo>
                  <a:pt x="0" y="2945"/>
                  <a:pt x="0" y="2945"/>
                  <a:pt x="0" y="2945"/>
                </a:cubicBezTo>
                <a:cubicBezTo>
                  <a:pt x="0" y="3966"/>
                  <a:pt x="0" y="3966"/>
                  <a:pt x="0" y="3966"/>
                </a:cubicBezTo>
                <a:cubicBezTo>
                  <a:pt x="0" y="4987"/>
                  <a:pt x="0" y="4987"/>
                  <a:pt x="0" y="4987"/>
                </a:cubicBezTo>
                <a:cubicBezTo>
                  <a:pt x="0" y="6135"/>
                  <a:pt x="0" y="6135"/>
                  <a:pt x="0" y="6135"/>
                </a:cubicBezTo>
                <a:cubicBezTo>
                  <a:pt x="2024" y="6135"/>
                  <a:pt x="2024" y="6135"/>
                  <a:pt x="2024" y="6135"/>
                </a:cubicBezTo>
                <a:cubicBezTo>
                  <a:pt x="2024" y="4987"/>
                  <a:pt x="2024" y="4987"/>
                  <a:pt x="2024" y="4987"/>
                </a:cubicBezTo>
                <a:cubicBezTo>
                  <a:pt x="2024" y="3966"/>
                  <a:pt x="2024" y="3966"/>
                  <a:pt x="2024" y="3966"/>
                </a:cubicBezTo>
                <a:cubicBezTo>
                  <a:pt x="2024" y="2945"/>
                  <a:pt x="2024" y="2945"/>
                  <a:pt x="2024" y="2945"/>
                </a:cubicBezTo>
                <a:cubicBezTo>
                  <a:pt x="2024" y="117"/>
                  <a:pt x="2024" y="117"/>
                  <a:pt x="2024" y="117"/>
                </a:cubicBezTo>
                <a:cubicBezTo>
                  <a:pt x="2024" y="54"/>
                  <a:pt x="1979" y="0"/>
                  <a:pt x="1907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Freeform 8"/>
          <p:cNvSpPr>
            <a:spLocks noChangeArrowheads="1"/>
          </p:cNvSpPr>
          <p:nvPr/>
        </p:nvSpPr>
        <p:spPr bwMode="auto">
          <a:xfrm>
            <a:off x="14898341" y="5520937"/>
            <a:ext cx="1682725" cy="1501938"/>
          </a:xfrm>
          <a:custGeom>
            <a:avLst/>
            <a:gdLst>
              <a:gd name="T0" fmla="*/ 1328 w 1601"/>
              <a:gd name="T1" fmla="*/ 0 h 1428"/>
              <a:gd name="T2" fmla="*/ 1328 w 1601"/>
              <a:gd name="T3" fmla="*/ 0 h 1428"/>
              <a:gd name="T4" fmla="*/ 262 w 1601"/>
              <a:gd name="T5" fmla="*/ 0 h 1428"/>
              <a:gd name="T6" fmla="*/ 0 w 1601"/>
              <a:gd name="T7" fmla="*/ 271 h 1428"/>
              <a:gd name="T8" fmla="*/ 0 w 1601"/>
              <a:gd name="T9" fmla="*/ 1156 h 1428"/>
              <a:gd name="T10" fmla="*/ 262 w 1601"/>
              <a:gd name="T11" fmla="*/ 1427 h 1428"/>
              <a:gd name="T12" fmla="*/ 1328 w 1601"/>
              <a:gd name="T13" fmla="*/ 1427 h 1428"/>
              <a:gd name="T14" fmla="*/ 1600 w 1601"/>
              <a:gd name="T15" fmla="*/ 1156 h 1428"/>
              <a:gd name="T16" fmla="*/ 1600 w 1601"/>
              <a:gd name="T17" fmla="*/ 271 h 1428"/>
              <a:gd name="T18" fmla="*/ 1328 w 1601"/>
              <a:gd name="T19" fmla="*/ 0 h 1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01" h="1428">
                <a:moveTo>
                  <a:pt x="1328" y="0"/>
                </a:moveTo>
                <a:lnTo>
                  <a:pt x="1328" y="0"/>
                </a:lnTo>
                <a:cubicBezTo>
                  <a:pt x="262" y="0"/>
                  <a:pt x="262" y="0"/>
                  <a:pt x="262" y="0"/>
                </a:cubicBezTo>
                <a:cubicBezTo>
                  <a:pt x="118" y="0"/>
                  <a:pt x="0" y="117"/>
                  <a:pt x="0" y="271"/>
                </a:cubicBezTo>
                <a:cubicBezTo>
                  <a:pt x="0" y="1156"/>
                  <a:pt x="0" y="1156"/>
                  <a:pt x="0" y="1156"/>
                </a:cubicBezTo>
                <a:cubicBezTo>
                  <a:pt x="0" y="1310"/>
                  <a:pt x="118" y="1427"/>
                  <a:pt x="262" y="1427"/>
                </a:cubicBezTo>
                <a:cubicBezTo>
                  <a:pt x="1328" y="1427"/>
                  <a:pt x="1328" y="1427"/>
                  <a:pt x="1328" y="1427"/>
                </a:cubicBezTo>
                <a:cubicBezTo>
                  <a:pt x="1482" y="1427"/>
                  <a:pt x="1600" y="1310"/>
                  <a:pt x="1600" y="1156"/>
                </a:cubicBezTo>
                <a:cubicBezTo>
                  <a:pt x="1600" y="271"/>
                  <a:pt x="1600" y="271"/>
                  <a:pt x="1600" y="271"/>
                </a:cubicBezTo>
                <a:cubicBezTo>
                  <a:pt x="1600" y="117"/>
                  <a:pt x="1482" y="0"/>
                  <a:pt x="1328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Freeform 9"/>
          <p:cNvSpPr>
            <a:spLocks noChangeArrowheads="1"/>
          </p:cNvSpPr>
          <p:nvPr/>
        </p:nvSpPr>
        <p:spPr bwMode="auto">
          <a:xfrm>
            <a:off x="17758511" y="8158601"/>
            <a:ext cx="2127747" cy="5567367"/>
          </a:xfrm>
          <a:custGeom>
            <a:avLst/>
            <a:gdLst>
              <a:gd name="T0" fmla="*/ 1907 w 2025"/>
              <a:gd name="T1" fmla="*/ 0 h 5297"/>
              <a:gd name="T2" fmla="*/ 1907 w 2025"/>
              <a:gd name="T3" fmla="*/ 0 h 5297"/>
              <a:gd name="T4" fmla="*/ 117 w 2025"/>
              <a:gd name="T5" fmla="*/ 0 h 5297"/>
              <a:gd name="T6" fmla="*/ 0 w 2025"/>
              <a:gd name="T7" fmla="*/ 118 h 5297"/>
              <a:gd name="T8" fmla="*/ 0 w 2025"/>
              <a:gd name="T9" fmla="*/ 2223 h 5297"/>
              <a:gd name="T10" fmla="*/ 0 w 2025"/>
              <a:gd name="T11" fmla="*/ 2766 h 5297"/>
              <a:gd name="T12" fmla="*/ 0 w 2025"/>
              <a:gd name="T13" fmla="*/ 4871 h 5297"/>
              <a:gd name="T14" fmla="*/ 0 w 2025"/>
              <a:gd name="T15" fmla="*/ 5296 h 5297"/>
              <a:gd name="T16" fmla="*/ 2024 w 2025"/>
              <a:gd name="T17" fmla="*/ 5296 h 5297"/>
              <a:gd name="T18" fmla="*/ 2024 w 2025"/>
              <a:gd name="T19" fmla="*/ 4871 h 5297"/>
              <a:gd name="T20" fmla="*/ 2024 w 2025"/>
              <a:gd name="T21" fmla="*/ 2766 h 5297"/>
              <a:gd name="T22" fmla="*/ 2024 w 2025"/>
              <a:gd name="T23" fmla="*/ 2223 h 5297"/>
              <a:gd name="T24" fmla="*/ 2024 w 2025"/>
              <a:gd name="T25" fmla="*/ 118 h 5297"/>
              <a:gd name="T26" fmla="*/ 1907 w 2025"/>
              <a:gd name="T27" fmla="*/ 0 h 5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25" h="5297">
                <a:moveTo>
                  <a:pt x="1907" y="0"/>
                </a:moveTo>
                <a:lnTo>
                  <a:pt x="1907" y="0"/>
                </a:lnTo>
                <a:cubicBezTo>
                  <a:pt x="117" y="0"/>
                  <a:pt x="117" y="0"/>
                  <a:pt x="117" y="0"/>
                </a:cubicBezTo>
                <a:cubicBezTo>
                  <a:pt x="54" y="0"/>
                  <a:pt x="0" y="55"/>
                  <a:pt x="0" y="118"/>
                </a:cubicBezTo>
                <a:cubicBezTo>
                  <a:pt x="0" y="2223"/>
                  <a:pt x="0" y="2223"/>
                  <a:pt x="0" y="2223"/>
                </a:cubicBezTo>
                <a:cubicBezTo>
                  <a:pt x="0" y="2766"/>
                  <a:pt x="0" y="2766"/>
                  <a:pt x="0" y="2766"/>
                </a:cubicBezTo>
                <a:cubicBezTo>
                  <a:pt x="0" y="4871"/>
                  <a:pt x="0" y="4871"/>
                  <a:pt x="0" y="4871"/>
                </a:cubicBezTo>
                <a:cubicBezTo>
                  <a:pt x="0" y="5296"/>
                  <a:pt x="0" y="5296"/>
                  <a:pt x="0" y="5296"/>
                </a:cubicBezTo>
                <a:cubicBezTo>
                  <a:pt x="2024" y="5296"/>
                  <a:pt x="2024" y="5296"/>
                  <a:pt x="2024" y="5296"/>
                </a:cubicBezTo>
                <a:cubicBezTo>
                  <a:pt x="2024" y="4871"/>
                  <a:pt x="2024" y="4871"/>
                  <a:pt x="2024" y="4871"/>
                </a:cubicBezTo>
                <a:cubicBezTo>
                  <a:pt x="2024" y="2766"/>
                  <a:pt x="2024" y="2766"/>
                  <a:pt x="2024" y="2766"/>
                </a:cubicBezTo>
                <a:cubicBezTo>
                  <a:pt x="2024" y="2223"/>
                  <a:pt x="2024" y="2223"/>
                  <a:pt x="2024" y="2223"/>
                </a:cubicBezTo>
                <a:cubicBezTo>
                  <a:pt x="2024" y="118"/>
                  <a:pt x="2024" y="118"/>
                  <a:pt x="2024" y="118"/>
                </a:cubicBezTo>
                <a:cubicBezTo>
                  <a:pt x="2024" y="55"/>
                  <a:pt x="1970" y="0"/>
                  <a:pt x="1907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Freeform 10"/>
          <p:cNvSpPr>
            <a:spLocks noChangeArrowheads="1"/>
          </p:cNvSpPr>
          <p:nvPr/>
        </p:nvSpPr>
        <p:spPr bwMode="auto">
          <a:xfrm>
            <a:off x="17948573" y="6401703"/>
            <a:ext cx="1747624" cy="1501938"/>
          </a:xfrm>
          <a:custGeom>
            <a:avLst/>
            <a:gdLst>
              <a:gd name="T0" fmla="*/ 1391 w 1663"/>
              <a:gd name="T1" fmla="*/ 0 h 1428"/>
              <a:gd name="T2" fmla="*/ 1391 w 1663"/>
              <a:gd name="T3" fmla="*/ 0 h 1428"/>
              <a:gd name="T4" fmla="*/ 271 w 1663"/>
              <a:gd name="T5" fmla="*/ 0 h 1428"/>
              <a:gd name="T6" fmla="*/ 0 w 1663"/>
              <a:gd name="T7" fmla="*/ 271 h 1428"/>
              <a:gd name="T8" fmla="*/ 0 w 1663"/>
              <a:gd name="T9" fmla="*/ 1164 h 1428"/>
              <a:gd name="T10" fmla="*/ 271 w 1663"/>
              <a:gd name="T11" fmla="*/ 1427 h 1428"/>
              <a:gd name="T12" fmla="*/ 1391 w 1663"/>
              <a:gd name="T13" fmla="*/ 1427 h 1428"/>
              <a:gd name="T14" fmla="*/ 1662 w 1663"/>
              <a:gd name="T15" fmla="*/ 1164 h 1428"/>
              <a:gd name="T16" fmla="*/ 1662 w 1663"/>
              <a:gd name="T17" fmla="*/ 271 h 1428"/>
              <a:gd name="T18" fmla="*/ 1391 w 1663"/>
              <a:gd name="T19" fmla="*/ 0 h 1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63" h="1428">
                <a:moveTo>
                  <a:pt x="1391" y="0"/>
                </a:moveTo>
                <a:lnTo>
                  <a:pt x="1391" y="0"/>
                </a:lnTo>
                <a:cubicBezTo>
                  <a:pt x="271" y="0"/>
                  <a:pt x="271" y="0"/>
                  <a:pt x="271" y="0"/>
                </a:cubicBezTo>
                <a:cubicBezTo>
                  <a:pt x="117" y="0"/>
                  <a:pt x="0" y="126"/>
                  <a:pt x="0" y="271"/>
                </a:cubicBezTo>
                <a:cubicBezTo>
                  <a:pt x="0" y="1164"/>
                  <a:pt x="0" y="1164"/>
                  <a:pt x="0" y="1164"/>
                </a:cubicBezTo>
                <a:cubicBezTo>
                  <a:pt x="0" y="1309"/>
                  <a:pt x="117" y="1427"/>
                  <a:pt x="271" y="1427"/>
                </a:cubicBezTo>
                <a:cubicBezTo>
                  <a:pt x="1391" y="1427"/>
                  <a:pt x="1391" y="1427"/>
                  <a:pt x="1391" y="1427"/>
                </a:cubicBezTo>
                <a:cubicBezTo>
                  <a:pt x="1536" y="1427"/>
                  <a:pt x="1662" y="1309"/>
                  <a:pt x="1662" y="1164"/>
                </a:cubicBezTo>
                <a:cubicBezTo>
                  <a:pt x="1662" y="271"/>
                  <a:pt x="1662" y="271"/>
                  <a:pt x="1662" y="271"/>
                </a:cubicBezTo>
                <a:cubicBezTo>
                  <a:pt x="1662" y="126"/>
                  <a:pt x="1536" y="0"/>
                  <a:pt x="1391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Freeform 11"/>
          <p:cNvSpPr>
            <a:spLocks noChangeArrowheads="1"/>
          </p:cNvSpPr>
          <p:nvPr/>
        </p:nvSpPr>
        <p:spPr bwMode="auto">
          <a:xfrm>
            <a:off x="6313190" y="6781823"/>
            <a:ext cx="352306" cy="750969"/>
          </a:xfrm>
          <a:custGeom>
            <a:avLst/>
            <a:gdLst>
              <a:gd name="T0" fmla="*/ 217 w 335"/>
              <a:gd name="T1" fmla="*/ 362 h 714"/>
              <a:gd name="T2" fmla="*/ 217 w 335"/>
              <a:gd name="T3" fmla="*/ 362 h 714"/>
              <a:gd name="T4" fmla="*/ 316 w 335"/>
              <a:gd name="T5" fmla="*/ 362 h 714"/>
              <a:gd name="T6" fmla="*/ 325 w 335"/>
              <a:gd name="T7" fmla="*/ 353 h 714"/>
              <a:gd name="T8" fmla="*/ 325 w 335"/>
              <a:gd name="T9" fmla="*/ 289 h 714"/>
              <a:gd name="T10" fmla="*/ 334 w 335"/>
              <a:gd name="T11" fmla="*/ 235 h 714"/>
              <a:gd name="T12" fmla="*/ 226 w 335"/>
              <a:gd name="T13" fmla="*/ 235 h 714"/>
              <a:gd name="T14" fmla="*/ 226 w 335"/>
              <a:gd name="T15" fmla="*/ 154 h 714"/>
              <a:gd name="T16" fmla="*/ 253 w 335"/>
              <a:gd name="T17" fmla="*/ 127 h 714"/>
              <a:gd name="T18" fmla="*/ 316 w 335"/>
              <a:gd name="T19" fmla="*/ 127 h 714"/>
              <a:gd name="T20" fmla="*/ 334 w 335"/>
              <a:gd name="T21" fmla="*/ 127 h 714"/>
              <a:gd name="T22" fmla="*/ 334 w 335"/>
              <a:gd name="T23" fmla="*/ 9 h 714"/>
              <a:gd name="T24" fmla="*/ 325 w 335"/>
              <a:gd name="T25" fmla="*/ 0 h 714"/>
              <a:gd name="T26" fmla="*/ 226 w 335"/>
              <a:gd name="T27" fmla="*/ 0 h 714"/>
              <a:gd name="T28" fmla="*/ 135 w 335"/>
              <a:gd name="T29" fmla="*/ 28 h 714"/>
              <a:gd name="T30" fmla="*/ 72 w 335"/>
              <a:gd name="T31" fmla="*/ 136 h 714"/>
              <a:gd name="T32" fmla="*/ 72 w 335"/>
              <a:gd name="T33" fmla="*/ 217 h 714"/>
              <a:gd name="T34" fmla="*/ 72 w 335"/>
              <a:gd name="T35" fmla="*/ 235 h 714"/>
              <a:gd name="T36" fmla="*/ 0 w 335"/>
              <a:gd name="T37" fmla="*/ 235 h 714"/>
              <a:gd name="T38" fmla="*/ 0 w 335"/>
              <a:gd name="T39" fmla="*/ 362 h 714"/>
              <a:gd name="T40" fmla="*/ 72 w 335"/>
              <a:gd name="T41" fmla="*/ 362 h 714"/>
              <a:gd name="T42" fmla="*/ 72 w 335"/>
              <a:gd name="T43" fmla="*/ 713 h 714"/>
              <a:gd name="T44" fmla="*/ 217 w 335"/>
              <a:gd name="T45" fmla="*/ 713 h 714"/>
              <a:gd name="T46" fmla="*/ 217 w 335"/>
              <a:gd name="T47" fmla="*/ 362 h 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35" h="714">
                <a:moveTo>
                  <a:pt x="217" y="362"/>
                </a:moveTo>
                <a:lnTo>
                  <a:pt x="217" y="362"/>
                </a:lnTo>
                <a:cubicBezTo>
                  <a:pt x="253" y="362"/>
                  <a:pt x="280" y="353"/>
                  <a:pt x="316" y="362"/>
                </a:cubicBezTo>
                <a:lnTo>
                  <a:pt x="325" y="353"/>
                </a:lnTo>
                <a:cubicBezTo>
                  <a:pt x="325" y="326"/>
                  <a:pt x="325" y="308"/>
                  <a:pt x="325" y="289"/>
                </a:cubicBezTo>
                <a:cubicBezTo>
                  <a:pt x="334" y="272"/>
                  <a:pt x="334" y="253"/>
                  <a:pt x="334" y="235"/>
                </a:cubicBezTo>
                <a:cubicBezTo>
                  <a:pt x="298" y="235"/>
                  <a:pt x="262" y="235"/>
                  <a:pt x="226" y="235"/>
                </a:cubicBezTo>
                <a:cubicBezTo>
                  <a:pt x="226" y="208"/>
                  <a:pt x="217" y="181"/>
                  <a:pt x="226" y="154"/>
                </a:cubicBezTo>
                <a:cubicBezTo>
                  <a:pt x="226" y="136"/>
                  <a:pt x="235" y="127"/>
                  <a:pt x="253" y="127"/>
                </a:cubicBezTo>
                <a:cubicBezTo>
                  <a:pt x="271" y="127"/>
                  <a:pt x="298" y="127"/>
                  <a:pt x="316" y="127"/>
                </a:cubicBezTo>
                <a:cubicBezTo>
                  <a:pt x="325" y="127"/>
                  <a:pt x="325" y="127"/>
                  <a:pt x="334" y="127"/>
                </a:cubicBezTo>
                <a:cubicBezTo>
                  <a:pt x="334" y="82"/>
                  <a:pt x="334" y="45"/>
                  <a:pt x="334" y="9"/>
                </a:cubicBezTo>
                <a:cubicBezTo>
                  <a:pt x="334" y="0"/>
                  <a:pt x="325" y="0"/>
                  <a:pt x="325" y="0"/>
                </a:cubicBezTo>
                <a:cubicBezTo>
                  <a:pt x="289" y="0"/>
                  <a:pt x="262" y="0"/>
                  <a:pt x="226" y="0"/>
                </a:cubicBezTo>
                <a:cubicBezTo>
                  <a:pt x="190" y="0"/>
                  <a:pt x="162" y="9"/>
                  <a:pt x="135" y="28"/>
                </a:cubicBezTo>
                <a:cubicBezTo>
                  <a:pt x="90" y="55"/>
                  <a:pt x="81" y="91"/>
                  <a:pt x="72" y="136"/>
                </a:cubicBezTo>
                <a:cubicBezTo>
                  <a:pt x="72" y="163"/>
                  <a:pt x="72" y="190"/>
                  <a:pt x="72" y="217"/>
                </a:cubicBezTo>
                <a:cubicBezTo>
                  <a:pt x="72" y="217"/>
                  <a:pt x="72" y="226"/>
                  <a:pt x="72" y="235"/>
                </a:cubicBezTo>
                <a:cubicBezTo>
                  <a:pt x="45" y="235"/>
                  <a:pt x="27" y="235"/>
                  <a:pt x="0" y="235"/>
                </a:cubicBezTo>
                <a:cubicBezTo>
                  <a:pt x="0" y="272"/>
                  <a:pt x="0" y="317"/>
                  <a:pt x="0" y="362"/>
                </a:cubicBezTo>
                <a:cubicBezTo>
                  <a:pt x="27" y="362"/>
                  <a:pt x="54" y="362"/>
                  <a:pt x="72" y="362"/>
                </a:cubicBezTo>
                <a:cubicBezTo>
                  <a:pt x="72" y="479"/>
                  <a:pt x="72" y="596"/>
                  <a:pt x="72" y="713"/>
                </a:cubicBezTo>
                <a:cubicBezTo>
                  <a:pt x="126" y="713"/>
                  <a:pt x="171" y="713"/>
                  <a:pt x="217" y="713"/>
                </a:cubicBezTo>
                <a:cubicBezTo>
                  <a:pt x="217" y="596"/>
                  <a:pt x="217" y="479"/>
                  <a:pt x="217" y="36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Freeform 12"/>
          <p:cNvSpPr>
            <a:spLocks noChangeArrowheads="1"/>
          </p:cNvSpPr>
          <p:nvPr/>
        </p:nvSpPr>
        <p:spPr bwMode="auto">
          <a:xfrm>
            <a:off x="9122370" y="8422829"/>
            <a:ext cx="903943" cy="829776"/>
          </a:xfrm>
          <a:custGeom>
            <a:avLst/>
            <a:gdLst>
              <a:gd name="T0" fmla="*/ 253 w 860"/>
              <a:gd name="T1" fmla="*/ 606 h 788"/>
              <a:gd name="T2" fmla="*/ 253 w 860"/>
              <a:gd name="T3" fmla="*/ 606 h 788"/>
              <a:gd name="T4" fmla="*/ 91 w 860"/>
              <a:gd name="T5" fmla="*/ 480 h 788"/>
              <a:gd name="T6" fmla="*/ 154 w 860"/>
              <a:gd name="T7" fmla="*/ 480 h 788"/>
              <a:gd name="T8" fmla="*/ 163 w 860"/>
              <a:gd name="T9" fmla="*/ 470 h 788"/>
              <a:gd name="T10" fmla="*/ 18 w 860"/>
              <a:gd name="T11" fmla="*/ 299 h 788"/>
              <a:gd name="T12" fmla="*/ 100 w 860"/>
              <a:gd name="T13" fmla="*/ 317 h 788"/>
              <a:gd name="T14" fmla="*/ 100 w 860"/>
              <a:gd name="T15" fmla="*/ 317 h 788"/>
              <a:gd name="T16" fmla="*/ 27 w 860"/>
              <a:gd name="T17" fmla="*/ 190 h 788"/>
              <a:gd name="T18" fmla="*/ 46 w 860"/>
              <a:gd name="T19" fmla="*/ 82 h 788"/>
              <a:gd name="T20" fmla="*/ 416 w 860"/>
              <a:gd name="T21" fmla="*/ 263 h 788"/>
              <a:gd name="T22" fmla="*/ 425 w 860"/>
              <a:gd name="T23" fmla="*/ 172 h 788"/>
              <a:gd name="T24" fmla="*/ 714 w 860"/>
              <a:gd name="T25" fmla="*/ 91 h 788"/>
              <a:gd name="T26" fmla="*/ 741 w 860"/>
              <a:gd name="T27" fmla="*/ 100 h 788"/>
              <a:gd name="T28" fmla="*/ 832 w 860"/>
              <a:gd name="T29" fmla="*/ 64 h 788"/>
              <a:gd name="T30" fmla="*/ 768 w 860"/>
              <a:gd name="T31" fmla="*/ 163 h 788"/>
              <a:gd name="T32" fmla="*/ 850 w 860"/>
              <a:gd name="T33" fmla="*/ 136 h 788"/>
              <a:gd name="T34" fmla="*/ 859 w 860"/>
              <a:gd name="T35" fmla="*/ 136 h 788"/>
              <a:gd name="T36" fmla="*/ 786 w 860"/>
              <a:gd name="T37" fmla="*/ 208 h 788"/>
              <a:gd name="T38" fmla="*/ 768 w 860"/>
              <a:gd name="T39" fmla="*/ 244 h 788"/>
              <a:gd name="T40" fmla="*/ 524 w 860"/>
              <a:gd name="T41" fmla="*/ 687 h 788"/>
              <a:gd name="T42" fmla="*/ 9 w 860"/>
              <a:gd name="T43" fmla="*/ 687 h 788"/>
              <a:gd name="T44" fmla="*/ 0 w 860"/>
              <a:gd name="T45" fmla="*/ 678 h 788"/>
              <a:gd name="T46" fmla="*/ 0 w 860"/>
              <a:gd name="T47" fmla="*/ 678 h 788"/>
              <a:gd name="T48" fmla="*/ 127 w 860"/>
              <a:gd name="T49" fmla="*/ 660 h 788"/>
              <a:gd name="T50" fmla="*/ 253 w 860"/>
              <a:gd name="T51" fmla="*/ 606 h 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60" h="788">
                <a:moveTo>
                  <a:pt x="253" y="606"/>
                </a:moveTo>
                <a:lnTo>
                  <a:pt x="253" y="606"/>
                </a:lnTo>
                <a:cubicBezTo>
                  <a:pt x="163" y="588"/>
                  <a:pt x="100" y="534"/>
                  <a:pt x="91" y="480"/>
                </a:cubicBezTo>
                <a:cubicBezTo>
                  <a:pt x="109" y="480"/>
                  <a:pt x="136" y="480"/>
                  <a:pt x="154" y="480"/>
                </a:cubicBezTo>
                <a:cubicBezTo>
                  <a:pt x="163" y="480"/>
                  <a:pt x="163" y="470"/>
                  <a:pt x="163" y="470"/>
                </a:cubicBezTo>
                <a:cubicBezTo>
                  <a:pt x="73" y="443"/>
                  <a:pt x="27" y="389"/>
                  <a:pt x="18" y="299"/>
                </a:cubicBezTo>
                <a:cubicBezTo>
                  <a:pt x="46" y="308"/>
                  <a:pt x="73" y="317"/>
                  <a:pt x="100" y="317"/>
                </a:cubicBezTo>
                <a:lnTo>
                  <a:pt x="100" y="317"/>
                </a:lnTo>
                <a:cubicBezTo>
                  <a:pt x="63" y="281"/>
                  <a:pt x="37" y="244"/>
                  <a:pt x="27" y="190"/>
                </a:cubicBezTo>
                <a:cubicBezTo>
                  <a:pt x="18" y="154"/>
                  <a:pt x="27" y="118"/>
                  <a:pt x="46" y="82"/>
                </a:cubicBezTo>
                <a:cubicBezTo>
                  <a:pt x="145" y="190"/>
                  <a:pt x="262" y="253"/>
                  <a:pt x="416" y="263"/>
                </a:cubicBezTo>
                <a:cubicBezTo>
                  <a:pt x="416" y="236"/>
                  <a:pt x="416" y="199"/>
                  <a:pt x="425" y="172"/>
                </a:cubicBezTo>
                <a:cubicBezTo>
                  <a:pt x="461" y="46"/>
                  <a:pt x="615" y="0"/>
                  <a:pt x="714" y="91"/>
                </a:cubicBezTo>
                <a:cubicBezTo>
                  <a:pt x="723" y="100"/>
                  <a:pt x="723" y="100"/>
                  <a:pt x="741" y="100"/>
                </a:cubicBezTo>
                <a:cubicBezTo>
                  <a:pt x="768" y="91"/>
                  <a:pt x="805" y="73"/>
                  <a:pt x="832" y="64"/>
                </a:cubicBezTo>
                <a:cubicBezTo>
                  <a:pt x="823" y="91"/>
                  <a:pt x="814" y="109"/>
                  <a:pt x="768" y="163"/>
                </a:cubicBezTo>
                <a:cubicBezTo>
                  <a:pt x="796" y="154"/>
                  <a:pt x="823" y="145"/>
                  <a:pt x="850" y="136"/>
                </a:cubicBezTo>
                <a:cubicBezTo>
                  <a:pt x="859" y="136"/>
                  <a:pt x="859" y="136"/>
                  <a:pt x="859" y="136"/>
                </a:cubicBezTo>
                <a:cubicBezTo>
                  <a:pt x="832" y="163"/>
                  <a:pt x="814" y="190"/>
                  <a:pt x="786" y="208"/>
                </a:cubicBezTo>
                <a:cubicBezTo>
                  <a:pt x="777" y="217"/>
                  <a:pt x="768" y="227"/>
                  <a:pt x="768" y="244"/>
                </a:cubicBezTo>
                <a:cubicBezTo>
                  <a:pt x="759" y="434"/>
                  <a:pt x="687" y="588"/>
                  <a:pt x="524" y="687"/>
                </a:cubicBezTo>
                <a:cubicBezTo>
                  <a:pt x="353" y="787"/>
                  <a:pt x="181" y="778"/>
                  <a:pt x="9" y="687"/>
                </a:cubicBezTo>
                <a:cubicBezTo>
                  <a:pt x="0" y="687"/>
                  <a:pt x="0" y="678"/>
                  <a:pt x="0" y="678"/>
                </a:cubicBezTo>
                <a:lnTo>
                  <a:pt x="0" y="678"/>
                </a:lnTo>
                <a:cubicBezTo>
                  <a:pt x="46" y="678"/>
                  <a:pt x="82" y="669"/>
                  <a:pt x="127" y="660"/>
                </a:cubicBezTo>
                <a:cubicBezTo>
                  <a:pt x="172" y="651"/>
                  <a:pt x="208" y="633"/>
                  <a:pt x="253" y="60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Freeform 13"/>
          <p:cNvSpPr>
            <a:spLocks noChangeArrowheads="1"/>
          </p:cNvSpPr>
          <p:nvPr/>
        </p:nvSpPr>
        <p:spPr bwMode="auto">
          <a:xfrm>
            <a:off x="12293127" y="7416903"/>
            <a:ext cx="723155" cy="723155"/>
          </a:xfrm>
          <a:custGeom>
            <a:avLst/>
            <a:gdLst>
              <a:gd name="T0" fmla="*/ 506 w 688"/>
              <a:gd name="T1" fmla="*/ 687 h 688"/>
              <a:gd name="T2" fmla="*/ 506 w 688"/>
              <a:gd name="T3" fmla="*/ 687 h 688"/>
              <a:gd name="T4" fmla="*/ 172 w 688"/>
              <a:gd name="T5" fmla="*/ 687 h 688"/>
              <a:gd name="T6" fmla="*/ 154 w 688"/>
              <a:gd name="T7" fmla="*/ 687 h 688"/>
              <a:gd name="T8" fmla="*/ 0 w 688"/>
              <a:gd name="T9" fmla="*/ 542 h 688"/>
              <a:gd name="T10" fmla="*/ 0 w 688"/>
              <a:gd name="T11" fmla="*/ 515 h 688"/>
              <a:gd name="T12" fmla="*/ 0 w 688"/>
              <a:gd name="T13" fmla="*/ 172 h 688"/>
              <a:gd name="T14" fmla="*/ 0 w 688"/>
              <a:gd name="T15" fmla="*/ 153 h 688"/>
              <a:gd name="T16" fmla="*/ 145 w 688"/>
              <a:gd name="T17" fmla="*/ 9 h 688"/>
              <a:gd name="T18" fmla="*/ 172 w 688"/>
              <a:gd name="T19" fmla="*/ 0 h 688"/>
              <a:gd name="T20" fmla="*/ 506 w 688"/>
              <a:gd name="T21" fmla="*/ 0 h 688"/>
              <a:gd name="T22" fmla="*/ 533 w 688"/>
              <a:gd name="T23" fmla="*/ 0 h 688"/>
              <a:gd name="T24" fmla="*/ 678 w 688"/>
              <a:gd name="T25" fmla="*/ 144 h 688"/>
              <a:gd name="T26" fmla="*/ 687 w 688"/>
              <a:gd name="T27" fmla="*/ 172 h 688"/>
              <a:gd name="T28" fmla="*/ 687 w 688"/>
              <a:gd name="T29" fmla="*/ 515 h 688"/>
              <a:gd name="T30" fmla="*/ 678 w 688"/>
              <a:gd name="T31" fmla="*/ 533 h 688"/>
              <a:gd name="T32" fmla="*/ 542 w 688"/>
              <a:gd name="T33" fmla="*/ 677 h 688"/>
              <a:gd name="T34" fmla="*/ 506 w 688"/>
              <a:gd name="T35" fmla="*/ 687 h 688"/>
              <a:gd name="T36" fmla="*/ 344 w 688"/>
              <a:gd name="T37" fmla="*/ 623 h 688"/>
              <a:gd name="T38" fmla="*/ 344 w 688"/>
              <a:gd name="T39" fmla="*/ 623 h 688"/>
              <a:gd name="T40" fmla="*/ 488 w 688"/>
              <a:gd name="T41" fmla="*/ 623 h 688"/>
              <a:gd name="T42" fmla="*/ 533 w 688"/>
              <a:gd name="T43" fmla="*/ 623 h 688"/>
              <a:gd name="T44" fmla="*/ 624 w 688"/>
              <a:gd name="T45" fmla="*/ 497 h 688"/>
              <a:gd name="T46" fmla="*/ 624 w 688"/>
              <a:gd name="T47" fmla="*/ 189 h 688"/>
              <a:gd name="T48" fmla="*/ 615 w 688"/>
              <a:gd name="T49" fmla="*/ 144 h 688"/>
              <a:gd name="T50" fmla="*/ 488 w 688"/>
              <a:gd name="T51" fmla="*/ 63 h 688"/>
              <a:gd name="T52" fmla="*/ 190 w 688"/>
              <a:gd name="T53" fmla="*/ 63 h 688"/>
              <a:gd name="T54" fmla="*/ 145 w 688"/>
              <a:gd name="T55" fmla="*/ 72 h 688"/>
              <a:gd name="T56" fmla="*/ 64 w 688"/>
              <a:gd name="T57" fmla="*/ 189 h 688"/>
              <a:gd name="T58" fmla="*/ 64 w 688"/>
              <a:gd name="T59" fmla="*/ 497 h 688"/>
              <a:gd name="T60" fmla="*/ 118 w 688"/>
              <a:gd name="T61" fmla="*/ 605 h 688"/>
              <a:gd name="T62" fmla="*/ 190 w 688"/>
              <a:gd name="T63" fmla="*/ 623 h 688"/>
              <a:gd name="T64" fmla="*/ 344 w 688"/>
              <a:gd name="T65" fmla="*/ 623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88" h="688">
                <a:moveTo>
                  <a:pt x="506" y="687"/>
                </a:moveTo>
                <a:lnTo>
                  <a:pt x="506" y="687"/>
                </a:lnTo>
                <a:cubicBezTo>
                  <a:pt x="398" y="687"/>
                  <a:pt x="289" y="687"/>
                  <a:pt x="172" y="687"/>
                </a:cubicBezTo>
                <a:cubicBezTo>
                  <a:pt x="172" y="687"/>
                  <a:pt x="163" y="687"/>
                  <a:pt x="154" y="687"/>
                </a:cubicBezTo>
                <a:cubicBezTo>
                  <a:pt x="73" y="668"/>
                  <a:pt x="27" y="614"/>
                  <a:pt x="0" y="542"/>
                </a:cubicBezTo>
                <a:cubicBezTo>
                  <a:pt x="0" y="533"/>
                  <a:pt x="0" y="524"/>
                  <a:pt x="0" y="515"/>
                </a:cubicBezTo>
                <a:cubicBezTo>
                  <a:pt x="0" y="397"/>
                  <a:pt x="0" y="289"/>
                  <a:pt x="0" y="172"/>
                </a:cubicBezTo>
                <a:cubicBezTo>
                  <a:pt x="0" y="172"/>
                  <a:pt x="0" y="162"/>
                  <a:pt x="0" y="153"/>
                </a:cubicBezTo>
                <a:cubicBezTo>
                  <a:pt x="19" y="81"/>
                  <a:pt x="64" y="27"/>
                  <a:pt x="145" y="9"/>
                </a:cubicBezTo>
                <a:cubicBezTo>
                  <a:pt x="154" y="0"/>
                  <a:pt x="163" y="0"/>
                  <a:pt x="172" y="0"/>
                </a:cubicBezTo>
                <a:cubicBezTo>
                  <a:pt x="289" y="0"/>
                  <a:pt x="398" y="0"/>
                  <a:pt x="506" y="0"/>
                </a:cubicBezTo>
                <a:cubicBezTo>
                  <a:pt x="515" y="0"/>
                  <a:pt x="525" y="0"/>
                  <a:pt x="533" y="0"/>
                </a:cubicBezTo>
                <a:cubicBezTo>
                  <a:pt x="606" y="18"/>
                  <a:pt x="660" y="72"/>
                  <a:pt x="678" y="144"/>
                </a:cubicBezTo>
                <a:cubicBezTo>
                  <a:pt x="687" y="153"/>
                  <a:pt x="687" y="162"/>
                  <a:pt x="687" y="172"/>
                </a:cubicBezTo>
                <a:cubicBezTo>
                  <a:pt x="687" y="289"/>
                  <a:pt x="687" y="397"/>
                  <a:pt x="687" y="515"/>
                </a:cubicBezTo>
                <a:cubicBezTo>
                  <a:pt x="687" y="515"/>
                  <a:pt x="687" y="524"/>
                  <a:pt x="678" y="533"/>
                </a:cubicBezTo>
                <a:cubicBezTo>
                  <a:pt x="669" y="614"/>
                  <a:pt x="615" y="659"/>
                  <a:pt x="542" y="677"/>
                </a:cubicBezTo>
                <a:cubicBezTo>
                  <a:pt x="533" y="687"/>
                  <a:pt x="525" y="687"/>
                  <a:pt x="506" y="687"/>
                </a:cubicBezTo>
                <a:close/>
                <a:moveTo>
                  <a:pt x="344" y="623"/>
                </a:moveTo>
                <a:lnTo>
                  <a:pt x="344" y="623"/>
                </a:lnTo>
                <a:cubicBezTo>
                  <a:pt x="389" y="623"/>
                  <a:pt x="443" y="623"/>
                  <a:pt x="488" y="623"/>
                </a:cubicBezTo>
                <a:cubicBezTo>
                  <a:pt x="506" y="623"/>
                  <a:pt x="525" y="623"/>
                  <a:pt x="533" y="623"/>
                </a:cubicBezTo>
                <a:cubicBezTo>
                  <a:pt x="588" y="596"/>
                  <a:pt x="624" y="551"/>
                  <a:pt x="624" y="497"/>
                </a:cubicBezTo>
                <a:cubicBezTo>
                  <a:pt x="624" y="397"/>
                  <a:pt x="624" y="298"/>
                  <a:pt x="624" y="189"/>
                </a:cubicBezTo>
                <a:cubicBezTo>
                  <a:pt x="624" y="181"/>
                  <a:pt x="624" y="162"/>
                  <a:pt x="615" y="144"/>
                </a:cubicBezTo>
                <a:cubicBezTo>
                  <a:pt x="597" y="90"/>
                  <a:pt x="551" y="63"/>
                  <a:pt x="488" y="63"/>
                </a:cubicBezTo>
                <a:cubicBezTo>
                  <a:pt x="389" y="63"/>
                  <a:pt x="289" y="63"/>
                  <a:pt x="190" y="63"/>
                </a:cubicBezTo>
                <a:cubicBezTo>
                  <a:pt x="181" y="63"/>
                  <a:pt x="163" y="63"/>
                  <a:pt x="145" y="72"/>
                </a:cubicBezTo>
                <a:cubicBezTo>
                  <a:pt x="91" y="90"/>
                  <a:pt x="64" y="135"/>
                  <a:pt x="64" y="189"/>
                </a:cubicBezTo>
                <a:cubicBezTo>
                  <a:pt x="64" y="289"/>
                  <a:pt x="64" y="397"/>
                  <a:pt x="64" y="497"/>
                </a:cubicBezTo>
                <a:cubicBezTo>
                  <a:pt x="64" y="542"/>
                  <a:pt x="82" y="578"/>
                  <a:pt x="118" y="605"/>
                </a:cubicBezTo>
                <a:cubicBezTo>
                  <a:pt x="136" y="623"/>
                  <a:pt x="163" y="623"/>
                  <a:pt x="190" y="623"/>
                </a:cubicBezTo>
                <a:cubicBezTo>
                  <a:pt x="244" y="623"/>
                  <a:pt x="289" y="623"/>
                  <a:pt x="344" y="6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14"/>
          <p:cNvSpPr>
            <a:spLocks noChangeArrowheads="1"/>
          </p:cNvSpPr>
          <p:nvPr/>
        </p:nvSpPr>
        <p:spPr bwMode="auto">
          <a:xfrm>
            <a:off x="12464644" y="7588419"/>
            <a:ext cx="370849" cy="380120"/>
          </a:xfrm>
          <a:custGeom>
            <a:avLst/>
            <a:gdLst>
              <a:gd name="T0" fmla="*/ 352 w 353"/>
              <a:gd name="T1" fmla="*/ 181 h 363"/>
              <a:gd name="T2" fmla="*/ 352 w 353"/>
              <a:gd name="T3" fmla="*/ 181 h 363"/>
              <a:gd name="T4" fmla="*/ 181 w 353"/>
              <a:gd name="T5" fmla="*/ 362 h 363"/>
              <a:gd name="T6" fmla="*/ 0 w 353"/>
              <a:gd name="T7" fmla="*/ 181 h 363"/>
              <a:gd name="T8" fmla="*/ 181 w 353"/>
              <a:gd name="T9" fmla="*/ 0 h 363"/>
              <a:gd name="T10" fmla="*/ 352 w 353"/>
              <a:gd name="T11" fmla="*/ 181 h 363"/>
              <a:gd name="T12" fmla="*/ 298 w 353"/>
              <a:gd name="T13" fmla="*/ 181 h 363"/>
              <a:gd name="T14" fmla="*/ 298 w 353"/>
              <a:gd name="T15" fmla="*/ 181 h 363"/>
              <a:gd name="T16" fmla="*/ 181 w 353"/>
              <a:gd name="T17" fmla="*/ 64 h 363"/>
              <a:gd name="T18" fmla="*/ 63 w 353"/>
              <a:gd name="T19" fmla="*/ 181 h 363"/>
              <a:gd name="T20" fmla="*/ 181 w 353"/>
              <a:gd name="T21" fmla="*/ 299 h 363"/>
              <a:gd name="T22" fmla="*/ 298 w 353"/>
              <a:gd name="T23" fmla="*/ 181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53" h="363">
                <a:moveTo>
                  <a:pt x="352" y="181"/>
                </a:moveTo>
                <a:lnTo>
                  <a:pt x="352" y="181"/>
                </a:lnTo>
                <a:cubicBezTo>
                  <a:pt x="352" y="280"/>
                  <a:pt x="280" y="362"/>
                  <a:pt x="181" y="362"/>
                </a:cubicBezTo>
                <a:cubicBezTo>
                  <a:pt x="81" y="362"/>
                  <a:pt x="0" y="280"/>
                  <a:pt x="0" y="181"/>
                </a:cubicBezTo>
                <a:cubicBezTo>
                  <a:pt x="0" y="82"/>
                  <a:pt x="81" y="0"/>
                  <a:pt x="181" y="0"/>
                </a:cubicBezTo>
                <a:cubicBezTo>
                  <a:pt x="280" y="0"/>
                  <a:pt x="352" y="82"/>
                  <a:pt x="352" y="181"/>
                </a:cubicBezTo>
                <a:close/>
                <a:moveTo>
                  <a:pt x="298" y="181"/>
                </a:moveTo>
                <a:lnTo>
                  <a:pt x="298" y="181"/>
                </a:lnTo>
                <a:cubicBezTo>
                  <a:pt x="298" y="118"/>
                  <a:pt x="244" y="64"/>
                  <a:pt x="181" y="64"/>
                </a:cubicBezTo>
                <a:cubicBezTo>
                  <a:pt x="117" y="64"/>
                  <a:pt x="63" y="118"/>
                  <a:pt x="63" y="181"/>
                </a:cubicBezTo>
                <a:cubicBezTo>
                  <a:pt x="63" y="244"/>
                  <a:pt x="117" y="299"/>
                  <a:pt x="181" y="299"/>
                </a:cubicBezTo>
                <a:cubicBezTo>
                  <a:pt x="244" y="299"/>
                  <a:pt x="298" y="244"/>
                  <a:pt x="298" y="18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Freeform 15"/>
          <p:cNvSpPr>
            <a:spLocks noChangeArrowheads="1"/>
          </p:cNvSpPr>
          <p:nvPr/>
        </p:nvSpPr>
        <p:spPr bwMode="auto">
          <a:xfrm>
            <a:off x="12798408" y="7542063"/>
            <a:ext cx="97349" cy="97349"/>
          </a:xfrm>
          <a:custGeom>
            <a:avLst/>
            <a:gdLst>
              <a:gd name="T0" fmla="*/ 46 w 92"/>
              <a:gd name="T1" fmla="*/ 0 h 92"/>
              <a:gd name="T2" fmla="*/ 46 w 92"/>
              <a:gd name="T3" fmla="*/ 0 h 92"/>
              <a:gd name="T4" fmla="*/ 91 w 92"/>
              <a:gd name="T5" fmla="*/ 45 h 92"/>
              <a:gd name="T6" fmla="*/ 46 w 92"/>
              <a:gd name="T7" fmla="*/ 91 h 92"/>
              <a:gd name="T8" fmla="*/ 0 w 92"/>
              <a:gd name="T9" fmla="*/ 45 h 92"/>
              <a:gd name="T10" fmla="*/ 46 w 92"/>
              <a:gd name="T11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" h="92">
                <a:moveTo>
                  <a:pt x="46" y="0"/>
                </a:moveTo>
                <a:lnTo>
                  <a:pt x="46" y="0"/>
                </a:lnTo>
                <a:cubicBezTo>
                  <a:pt x="72" y="0"/>
                  <a:pt x="91" y="18"/>
                  <a:pt x="91" y="45"/>
                </a:cubicBezTo>
                <a:cubicBezTo>
                  <a:pt x="91" y="72"/>
                  <a:pt x="72" y="91"/>
                  <a:pt x="46" y="91"/>
                </a:cubicBezTo>
                <a:cubicBezTo>
                  <a:pt x="18" y="81"/>
                  <a:pt x="0" y="64"/>
                  <a:pt x="0" y="45"/>
                </a:cubicBezTo>
                <a:cubicBezTo>
                  <a:pt x="0" y="18"/>
                  <a:pt x="27" y="0"/>
                  <a:pt x="46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Freeform 16"/>
          <p:cNvSpPr>
            <a:spLocks noChangeArrowheads="1"/>
          </p:cNvSpPr>
          <p:nvPr/>
        </p:nvSpPr>
        <p:spPr bwMode="auto">
          <a:xfrm>
            <a:off x="15334088" y="5863972"/>
            <a:ext cx="806596" cy="806596"/>
          </a:xfrm>
          <a:custGeom>
            <a:avLst/>
            <a:gdLst>
              <a:gd name="T0" fmla="*/ 262 w 769"/>
              <a:gd name="T1" fmla="*/ 705 h 769"/>
              <a:gd name="T2" fmla="*/ 262 w 769"/>
              <a:gd name="T3" fmla="*/ 705 h 769"/>
              <a:gd name="T4" fmla="*/ 54 w 769"/>
              <a:gd name="T5" fmla="*/ 289 h 769"/>
              <a:gd name="T6" fmla="*/ 488 w 769"/>
              <a:gd name="T7" fmla="*/ 63 h 769"/>
              <a:gd name="T8" fmla="*/ 705 w 769"/>
              <a:gd name="T9" fmla="*/ 506 h 769"/>
              <a:gd name="T10" fmla="*/ 280 w 769"/>
              <a:gd name="T11" fmla="*/ 714 h 769"/>
              <a:gd name="T12" fmla="*/ 280 w 769"/>
              <a:gd name="T13" fmla="*/ 714 h 769"/>
              <a:gd name="T14" fmla="*/ 334 w 769"/>
              <a:gd name="T15" fmla="*/ 578 h 769"/>
              <a:gd name="T16" fmla="*/ 343 w 769"/>
              <a:gd name="T17" fmla="*/ 542 h 769"/>
              <a:gd name="T18" fmla="*/ 352 w 769"/>
              <a:gd name="T19" fmla="*/ 560 h 769"/>
              <a:gd name="T20" fmla="*/ 425 w 769"/>
              <a:gd name="T21" fmla="*/ 587 h 769"/>
              <a:gd name="T22" fmla="*/ 569 w 769"/>
              <a:gd name="T23" fmla="*/ 506 h 769"/>
              <a:gd name="T24" fmla="*/ 587 w 769"/>
              <a:gd name="T25" fmla="*/ 307 h 769"/>
              <a:gd name="T26" fmla="*/ 452 w 769"/>
              <a:gd name="T27" fmla="*/ 181 h 769"/>
              <a:gd name="T28" fmla="*/ 253 w 769"/>
              <a:gd name="T29" fmla="*/ 217 h 769"/>
              <a:gd name="T30" fmla="*/ 163 w 769"/>
              <a:gd name="T31" fmla="*/ 352 h 769"/>
              <a:gd name="T32" fmla="*/ 199 w 769"/>
              <a:gd name="T33" fmla="*/ 479 h 769"/>
              <a:gd name="T34" fmla="*/ 235 w 769"/>
              <a:gd name="T35" fmla="*/ 515 h 769"/>
              <a:gd name="T36" fmla="*/ 244 w 769"/>
              <a:gd name="T37" fmla="*/ 506 h 769"/>
              <a:gd name="T38" fmla="*/ 253 w 769"/>
              <a:gd name="T39" fmla="*/ 470 h 769"/>
              <a:gd name="T40" fmla="*/ 253 w 769"/>
              <a:gd name="T41" fmla="*/ 461 h 769"/>
              <a:gd name="T42" fmla="*/ 235 w 769"/>
              <a:gd name="T43" fmla="*/ 325 h 769"/>
              <a:gd name="T44" fmla="*/ 361 w 769"/>
              <a:gd name="T45" fmla="*/ 235 h 769"/>
              <a:gd name="T46" fmla="*/ 461 w 769"/>
              <a:gd name="T47" fmla="*/ 253 h 769"/>
              <a:gd name="T48" fmla="*/ 524 w 769"/>
              <a:gd name="T49" fmla="*/ 352 h 769"/>
              <a:gd name="T50" fmla="*/ 506 w 769"/>
              <a:gd name="T51" fmla="*/ 470 h 769"/>
              <a:gd name="T52" fmla="*/ 433 w 769"/>
              <a:gd name="T53" fmla="*/ 524 h 769"/>
              <a:gd name="T54" fmla="*/ 379 w 769"/>
              <a:gd name="T55" fmla="*/ 515 h 769"/>
              <a:gd name="T56" fmla="*/ 370 w 769"/>
              <a:gd name="T57" fmla="*/ 470 h 769"/>
              <a:gd name="T58" fmla="*/ 388 w 769"/>
              <a:gd name="T59" fmla="*/ 389 h 769"/>
              <a:gd name="T60" fmla="*/ 397 w 769"/>
              <a:gd name="T61" fmla="*/ 343 h 769"/>
              <a:gd name="T62" fmla="*/ 325 w 769"/>
              <a:gd name="T63" fmla="*/ 316 h 769"/>
              <a:gd name="T64" fmla="*/ 289 w 769"/>
              <a:gd name="T65" fmla="*/ 370 h 769"/>
              <a:gd name="T66" fmla="*/ 298 w 769"/>
              <a:gd name="T67" fmla="*/ 434 h 769"/>
              <a:gd name="T68" fmla="*/ 298 w 769"/>
              <a:gd name="T69" fmla="*/ 443 h 769"/>
              <a:gd name="T70" fmla="*/ 262 w 769"/>
              <a:gd name="T71" fmla="*/ 614 h 769"/>
              <a:gd name="T72" fmla="*/ 253 w 769"/>
              <a:gd name="T73" fmla="*/ 696 h 769"/>
              <a:gd name="T74" fmla="*/ 262 w 769"/>
              <a:gd name="T75" fmla="*/ 705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69" h="769">
                <a:moveTo>
                  <a:pt x="262" y="705"/>
                </a:moveTo>
                <a:lnTo>
                  <a:pt x="262" y="705"/>
                </a:lnTo>
                <a:cubicBezTo>
                  <a:pt x="108" y="651"/>
                  <a:pt x="0" y="479"/>
                  <a:pt x="54" y="289"/>
                </a:cubicBezTo>
                <a:cubicBezTo>
                  <a:pt x="108" y="108"/>
                  <a:pt x="307" y="0"/>
                  <a:pt x="488" y="63"/>
                </a:cubicBezTo>
                <a:cubicBezTo>
                  <a:pt x="678" y="126"/>
                  <a:pt x="768" y="325"/>
                  <a:pt x="705" y="506"/>
                </a:cubicBezTo>
                <a:cubicBezTo>
                  <a:pt x="641" y="687"/>
                  <a:pt x="442" y="768"/>
                  <a:pt x="280" y="714"/>
                </a:cubicBezTo>
                <a:lnTo>
                  <a:pt x="280" y="714"/>
                </a:lnTo>
                <a:cubicBezTo>
                  <a:pt x="307" y="678"/>
                  <a:pt x="325" y="632"/>
                  <a:pt x="334" y="578"/>
                </a:cubicBezTo>
                <a:cubicBezTo>
                  <a:pt x="334" y="569"/>
                  <a:pt x="343" y="560"/>
                  <a:pt x="343" y="542"/>
                </a:cubicBezTo>
                <a:cubicBezTo>
                  <a:pt x="352" y="551"/>
                  <a:pt x="352" y="551"/>
                  <a:pt x="352" y="560"/>
                </a:cubicBezTo>
                <a:cubicBezTo>
                  <a:pt x="370" y="578"/>
                  <a:pt x="397" y="587"/>
                  <a:pt x="425" y="587"/>
                </a:cubicBezTo>
                <a:cubicBezTo>
                  <a:pt x="488" y="587"/>
                  <a:pt x="533" y="551"/>
                  <a:pt x="569" y="506"/>
                </a:cubicBezTo>
                <a:cubicBezTo>
                  <a:pt x="605" y="443"/>
                  <a:pt x="614" y="370"/>
                  <a:pt x="587" y="307"/>
                </a:cubicBezTo>
                <a:cubicBezTo>
                  <a:pt x="569" y="235"/>
                  <a:pt x="515" y="199"/>
                  <a:pt x="452" y="181"/>
                </a:cubicBezTo>
                <a:cubicBezTo>
                  <a:pt x="379" y="162"/>
                  <a:pt x="316" y="172"/>
                  <a:pt x="253" y="217"/>
                </a:cubicBezTo>
                <a:cubicBezTo>
                  <a:pt x="199" y="244"/>
                  <a:pt x="172" y="298"/>
                  <a:pt x="163" y="352"/>
                </a:cubicBezTo>
                <a:cubicBezTo>
                  <a:pt x="163" y="398"/>
                  <a:pt x="172" y="443"/>
                  <a:pt x="199" y="479"/>
                </a:cubicBezTo>
                <a:cubicBezTo>
                  <a:pt x="208" y="497"/>
                  <a:pt x="217" y="506"/>
                  <a:pt x="235" y="515"/>
                </a:cubicBezTo>
                <a:cubicBezTo>
                  <a:pt x="244" y="515"/>
                  <a:pt x="244" y="515"/>
                  <a:pt x="244" y="506"/>
                </a:cubicBezTo>
                <a:cubicBezTo>
                  <a:pt x="244" y="497"/>
                  <a:pt x="253" y="488"/>
                  <a:pt x="253" y="470"/>
                </a:cubicBezTo>
                <a:lnTo>
                  <a:pt x="253" y="461"/>
                </a:lnTo>
                <a:cubicBezTo>
                  <a:pt x="226" y="415"/>
                  <a:pt x="217" y="370"/>
                  <a:pt x="235" y="325"/>
                </a:cubicBezTo>
                <a:cubicBezTo>
                  <a:pt x="262" y="271"/>
                  <a:pt x="298" y="244"/>
                  <a:pt x="361" y="235"/>
                </a:cubicBezTo>
                <a:cubicBezTo>
                  <a:pt x="388" y="226"/>
                  <a:pt x="425" y="235"/>
                  <a:pt x="461" y="253"/>
                </a:cubicBezTo>
                <a:cubicBezTo>
                  <a:pt x="497" y="271"/>
                  <a:pt x="515" y="307"/>
                  <a:pt x="524" y="352"/>
                </a:cubicBezTo>
                <a:cubicBezTo>
                  <a:pt x="524" y="398"/>
                  <a:pt x="524" y="434"/>
                  <a:pt x="506" y="470"/>
                </a:cubicBezTo>
                <a:cubicBezTo>
                  <a:pt x="488" y="497"/>
                  <a:pt x="470" y="524"/>
                  <a:pt x="433" y="524"/>
                </a:cubicBezTo>
                <a:cubicBezTo>
                  <a:pt x="416" y="533"/>
                  <a:pt x="397" y="533"/>
                  <a:pt x="379" y="515"/>
                </a:cubicBezTo>
                <a:cubicBezTo>
                  <a:pt x="361" y="506"/>
                  <a:pt x="361" y="488"/>
                  <a:pt x="370" y="470"/>
                </a:cubicBezTo>
                <a:cubicBezTo>
                  <a:pt x="370" y="443"/>
                  <a:pt x="379" y="415"/>
                  <a:pt x="388" y="389"/>
                </a:cubicBezTo>
                <a:cubicBezTo>
                  <a:pt x="388" y="370"/>
                  <a:pt x="397" y="361"/>
                  <a:pt x="397" y="343"/>
                </a:cubicBezTo>
                <a:cubicBezTo>
                  <a:pt x="388" y="298"/>
                  <a:pt x="352" y="298"/>
                  <a:pt x="325" y="316"/>
                </a:cubicBezTo>
                <a:cubicBezTo>
                  <a:pt x="307" y="325"/>
                  <a:pt x="298" y="343"/>
                  <a:pt x="289" y="370"/>
                </a:cubicBezTo>
                <a:cubicBezTo>
                  <a:pt x="289" y="398"/>
                  <a:pt x="289" y="415"/>
                  <a:pt x="298" y="434"/>
                </a:cubicBezTo>
                <a:cubicBezTo>
                  <a:pt x="298" y="443"/>
                  <a:pt x="298" y="443"/>
                  <a:pt x="298" y="443"/>
                </a:cubicBezTo>
                <a:cubicBezTo>
                  <a:pt x="289" y="497"/>
                  <a:pt x="271" y="551"/>
                  <a:pt x="262" y="614"/>
                </a:cubicBezTo>
                <a:cubicBezTo>
                  <a:pt x="253" y="641"/>
                  <a:pt x="253" y="668"/>
                  <a:pt x="253" y="696"/>
                </a:cubicBezTo>
                <a:cubicBezTo>
                  <a:pt x="253" y="696"/>
                  <a:pt x="253" y="705"/>
                  <a:pt x="262" y="70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Freeform 17"/>
          <p:cNvSpPr>
            <a:spLocks noChangeArrowheads="1"/>
          </p:cNvSpPr>
          <p:nvPr/>
        </p:nvSpPr>
        <p:spPr bwMode="auto">
          <a:xfrm>
            <a:off x="18305513" y="6805002"/>
            <a:ext cx="1029106" cy="713884"/>
          </a:xfrm>
          <a:custGeom>
            <a:avLst/>
            <a:gdLst>
              <a:gd name="T0" fmla="*/ 443 w 977"/>
              <a:gd name="T1" fmla="*/ 0 h 677"/>
              <a:gd name="T2" fmla="*/ 443 w 977"/>
              <a:gd name="T3" fmla="*/ 0 h 677"/>
              <a:gd name="T4" fmla="*/ 533 w 977"/>
              <a:gd name="T5" fmla="*/ 0 h 677"/>
              <a:gd name="T6" fmla="*/ 533 w 977"/>
              <a:gd name="T7" fmla="*/ 0 h 677"/>
              <a:gd name="T8" fmla="*/ 614 w 977"/>
              <a:gd name="T9" fmla="*/ 0 h 677"/>
              <a:gd name="T10" fmla="*/ 696 w 977"/>
              <a:gd name="T11" fmla="*/ 0 h 677"/>
              <a:gd name="T12" fmla="*/ 795 w 977"/>
              <a:gd name="T13" fmla="*/ 9 h 677"/>
              <a:gd name="T14" fmla="*/ 867 w 977"/>
              <a:gd name="T15" fmla="*/ 17 h 677"/>
              <a:gd name="T16" fmla="*/ 958 w 977"/>
              <a:gd name="T17" fmla="*/ 99 h 677"/>
              <a:gd name="T18" fmla="*/ 967 w 977"/>
              <a:gd name="T19" fmla="*/ 171 h 677"/>
              <a:gd name="T20" fmla="*/ 976 w 977"/>
              <a:gd name="T21" fmla="*/ 198 h 677"/>
              <a:gd name="T22" fmla="*/ 976 w 977"/>
              <a:gd name="T23" fmla="*/ 478 h 677"/>
              <a:gd name="T24" fmla="*/ 967 w 977"/>
              <a:gd name="T25" fmla="*/ 495 h 677"/>
              <a:gd name="T26" fmla="*/ 958 w 977"/>
              <a:gd name="T27" fmla="*/ 568 h 677"/>
              <a:gd name="T28" fmla="*/ 867 w 977"/>
              <a:gd name="T29" fmla="*/ 658 h 677"/>
              <a:gd name="T30" fmla="*/ 804 w 977"/>
              <a:gd name="T31" fmla="*/ 667 h 677"/>
              <a:gd name="T32" fmla="*/ 696 w 977"/>
              <a:gd name="T33" fmla="*/ 676 h 677"/>
              <a:gd name="T34" fmla="*/ 551 w 977"/>
              <a:gd name="T35" fmla="*/ 676 h 677"/>
              <a:gd name="T36" fmla="*/ 533 w 977"/>
              <a:gd name="T37" fmla="*/ 676 h 677"/>
              <a:gd name="T38" fmla="*/ 452 w 977"/>
              <a:gd name="T39" fmla="*/ 676 h 677"/>
              <a:gd name="T40" fmla="*/ 443 w 977"/>
              <a:gd name="T41" fmla="*/ 676 h 677"/>
              <a:gd name="T42" fmla="*/ 334 w 977"/>
              <a:gd name="T43" fmla="*/ 676 h 677"/>
              <a:gd name="T44" fmla="*/ 190 w 977"/>
              <a:gd name="T45" fmla="*/ 667 h 677"/>
              <a:gd name="T46" fmla="*/ 118 w 977"/>
              <a:gd name="T47" fmla="*/ 658 h 677"/>
              <a:gd name="T48" fmla="*/ 18 w 977"/>
              <a:gd name="T49" fmla="*/ 568 h 677"/>
              <a:gd name="T50" fmla="*/ 9 w 977"/>
              <a:gd name="T51" fmla="*/ 469 h 677"/>
              <a:gd name="T52" fmla="*/ 0 w 977"/>
              <a:gd name="T53" fmla="*/ 370 h 677"/>
              <a:gd name="T54" fmla="*/ 0 w 977"/>
              <a:gd name="T55" fmla="*/ 361 h 677"/>
              <a:gd name="T56" fmla="*/ 0 w 977"/>
              <a:gd name="T57" fmla="*/ 316 h 677"/>
              <a:gd name="T58" fmla="*/ 0 w 977"/>
              <a:gd name="T59" fmla="*/ 307 h 677"/>
              <a:gd name="T60" fmla="*/ 9 w 977"/>
              <a:gd name="T61" fmla="*/ 180 h 677"/>
              <a:gd name="T62" fmla="*/ 18 w 977"/>
              <a:gd name="T63" fmla="*/ 108 h 677"/>
              <a:gd name="T64" fmla="*/ 108 w 977"/>
              <a:gd name="T65" fmla="*/ 17 h 677"/>
              <a:gd name="T66" fmla="*/ 181 w 977"/>
              <a:gd name="T67" fmla="*/ 9 h 677"/>
              <a:gd name="T68" fmla="*/ 289 w 977"/>
              <a:gd name="T69" fmla="*/ 0 h 677"/>
              <a:gd name="T70" fmla="*/ 434 w 977"/>
              <a:gd name="T71" fmla="*/ 0 h 677"/>
              <a:gd name="T72" fmla="*/ 443 w 977"/>
              <a:gd name="T73" fmla="*/ 0 h 677"/>
              <a:gd name="T74" fmla="*/ 397 w 977"/>
              <a:gd name="T75" fmla="*/ 189 h 677"/>
              <a:gd name="T76" fmla="*/ 397 w 977"/>
              <a:gd name="T77" fmla="*/ 189 h 677"/>
              <a:gd name="T78" fmla="*/ 397 w 977"/>
              <a:gd name="T79" fmla="*/ 486 h 677"/>
              <a:gd name="T80" fmla="*/ 650 w 977"/>
              <a:gd name="T81" fmla="*/ 334 h 677"/>
              <a:gd name="T82" fmla="*/ 397 w 977"/>
              <a:gd name="T83" fmla="*/ 189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977" h="677">
                <a:moveTo>
                  <a:pt x="443" y="0"/>
                </a:moveTo>
                <a:lnTo>
                  <a:pt x="443" y="0"/>
                </a:lnTo>
                <a:cubicBezTo>
                  <a:pt x="479" y="0"/>
                  <a:pt x="506" y="0"/>
                  <a:pt x="533" y="0"/>
                </a:cubicBezTo>
                <a:lnTo>
                  <a:pt x="533" y="0"/>
                </a:lnTo>
                <a:cubicBezTo>
                  <a:pt x="560" y="0"/>
                  <a:pt x="587" y="0"/>
                  <a:pt x="614" y="0"/>
                </a:cubicBezTo>
                <a:cubicBezTo>
                  <a:pt x="642" y="0"/>
                  <a:pt x="669" y="0"/>
                  <a:pt x="696" y="0"/>
                </a:cubicBezTo>
                <a:cubicBezTo>
                  <a:pt x="723" y="0"/>
                  <a:pt x="759" y="0"/>
                  <a:pt x="795" y="9"/>
                </a:cubicBezTo>
                <a:cubicBezTo>
                  <a:pt x="813" y="9"/>
                  <a:pt x="840" y="9"/>
                  <a:pt x="867" y="17"/>
                </a:cubicBezTo>
                <a:cubicBezTo>
                  <a:pt x="913" y="26"/>
                  <a:pt x="940" y="54"/>
                  <a:pt x="958" y="99"/>
                </a:cubicBezTo>
                <a:cubicBezTo>
                  <a:pt x="967" y="126"/>
                  <a:pt x="967" y="153"/>
                  <a:pt x="967" y="171"/>
                </a:cubicBezTo>
                <a:cubicBezTo>
                  <a:pt x="976" y="180"/>
                  <a:pt x="976" y="189"/>
                  <a:pt x="976" y="198"/>
                </a:cubicBezTo>
                <a:cubicBezTo>
                  <a:pt x="976" y="289"/>
                  <a:pt x="976" y="379"/>
                  <a:pt x="976" y="478"/>
                </a:cubicBezTo>
                <a:cubicBezTo>
                  <a:pt x="976" y="486"/>
                  <a:pt x="976" y="486"/>
                  <a:pt x="967" y="495"/>
                </a:cubicBezTo>
                <a:cubicBezTo>
                  <a:pt x="967" y="522"/>
                  <a:pt x="967" y="550"/>
                  <a:pt x="958" y="568"/>
                </a:cubicBezTo>
                <a:cubicBezTo>
                  <a:pt x="949" y="613"/>
                  <a:pt x="913" y="649"/>
                  <a:pt x="867" y="658"/>
                </a:cubicBezTo>
                <a:cubicBezTo>
                  <a:pt x="849" y="667"/>
                  <a:pt x="831" y="667"/>
                  <a:pt x="804" y="667"/>
                </a:cubicBezTo>
                <a:cubicBezTo>
                  <a:pt x="768" y="667"/>
                  <a:pt x="732" y="676"/>
                  <a:pt x="696" y="676"/>
                </a:cubicBezTo>
                <a:cubicBezTo>
                  <a:pt x="642" y="676"/>
                  <a:pt x="596" y="676"/>
                  <a:pt x="551" y="676"/>
                </a:cubicBezTo>
                <a:cubicBezTo>
                  <a:pt x="542" y="676"/>
                  <a:pt x="542" y="676"/>
                  <a:pt x="533" y="676"/>
                </a:cubicBezTo>
                <a:cubicBezTo>
                  <a:pt x="506" y="676"/>
                  <a:pt x="479" y="676"/>
                  <a:pt x="452" y="676"/>
                </a:cubicBezTo>
                <a:cubicBezTo>
                  <a:pt x="443" y="676"/>
                  <a:pt x="443" y="676"/>
                  <a:pt x="443" y="676"/>
                </a:cubicBezTo>
                <a:cubicBezTo>
                  <a:pt x="407" y="676"/>
                  <a:pt x="371" y="676"/>
                  <a:pt x="334" y="676"/>
                </a:cubicBezTo>
                <a:cubicBezTo>
                  <a:pt x="280" y="676"/>
                  <a:pt x="235" y="667"/>
                  <a:pt x="190" y="667"/>
                </a:cubicBezTo>
                <a:cubicBezTo>
                  <a:pt x="163" y="667"/>
                  <a:pt x="144" y="667"/>
                  <a:pt x="118" y="658"/>
                </a:cubicBezTo>
                <a:cubicBezTo>
                  <a:pt x="63" y="649"/>
                  <a:pt x="36" y="622"/>
                  <a:pt x="18" y="568"/>
                </a:cubicBezTo>
                <a:cubicBezTo>
                  <a:pt x="9" y="541"/>
                  <a:pt x="9" y="505"/>
                  <a:pt x="9" y="469"/>
                </a:cubicBezTo>
                <a:cubicBezTo>
                  <a:pt x="9" y="433"/>
                  <a:pt x="9" y="406"/>
                  <a:pt x="0" y="370"/>
                </a:cubicBezTo>
                <a:lnTo>
                  <a:pt x="0" y="361"/>
                </a:lnTo>
                <a:cubicBezTo>
                  <a:pt x="0" y="343"/>
                  <a:pt x="0" y="334"/>
                  <a:pt x="0" y="316"/>
                </a:cubicBezTo>
                <a:lnTo>
                  <a:pt x="0" y="307"/>
                </a:lnTo>
                <a:cubicBezTo>
                  <a:pt x="0" y="270"/>
                  <a:pt x="9" y="225"/>
                  <a:pt x="9" y="180"/>
                </a:cubicBezTo>
                <a:cubicBezTo>
                  <a:pt x="9" y="153"/>
                  <a:pt x="18" y="126"/>
                  <a:pt x="18" y="108"/>
                </a:cubicBezTo>
                <a:cubicBezTo>
                  <a:pt x="36" y="63"/>
                  <a:pt x="63" y="26"/>
                  <a:pt x="108" y="17"/>
                </a:cubicBezTo>
                <a:cubicBezTo>
                  <a:pt x="136" y="9"/>
                  <a:pt x="154" y="9"/>
                  <a:pt x="181" y="9"/>
                </a:cubicBezTo>
                <a:cubicBezTo>
                  <a:pt x="217" y="0"/>
                  <a:pt x="253" y="0"/>
                  <a:pt x="289" y="0"/>
                </a:cubicBezTo>
                <a:cubicBezTo>
                  <a:pt x="334" y="0"/>
                  <a:pt x="380" y="0"/>
                  <a:pt x="434" y="0"/>
                </a:cubicBezTo>
                <a:lnTo>
                  <a:pt x="443" y="0"/>
                </a:lnTo>
                <a:close/>
                <a:moveTo>
                  <a:pt x="397" y="189"/>
                </a:moveTo>
                <a:lnTo>
                  <a:pt x="397" y="189"/>
                </a:lnTo>
                <a:cubicBezTo>
                  <a:pt x="397" y="289"/>
                  <a:pt x="397" y="388"/>
                  <a:pt x="397" y="486"/>
                </a:cubicBezTo>
                <a:cubicBezTo>
                  <a:pt x="479" y="433"/>
                  <a:pt x="560" y="388"/>
                  <a:pt x="650" y="334"/>
                </a:cubicBezTo>
                <a:cubicBezTo>
                  <a:pt x="560" y="289"/>
                  <a:pt x="479" y="243"/>
                  <a:pt x="397" y="1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1" name="CuadroTexto 450"/>
          <p:cNvSpPr txBox="1"/>
          <p:nvPr/>
        </p:nvSpPr>
        <p:spPr>
          <a:xfrm>
            <a:off x="9168607" y="711941"/>
            <a:ext cx="60404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Social Media</a:t>
            </a:r>
          </a:p>
        </p:txBody>
      </p:sp>
      <p:sp>
        <p:nvSpPr>
          <p:cNvPr id="452" name="CuadroTexto 451"/>
          <p:cNvSpPr txBox="1"/>
          <p:nvPr/>
        </p:nvSpPr>
        <p:spPr>
          <a:xfrm>
            <a:off x="2451398" y="2227366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grpSp>
        <p:nvGrpSpPr>
          <p:cNvPr id="453" name="Agrupar 452"/>
          <p:cNvGrpSpPr/>
          <p:nvPr/>
        </p:nvGrpSpPr>
        <p:grpSpPr>
          <a:xfrm>
            <a:off x="5171754" y="4885077"/>
            <a:ext cx="2630539" cy="1220974"/>
            <a:chOff x="2190932" y="10632220"/>
            <a:chExt cx="2630539" cy="1220974"/>
          </a:xfrm>
        </p:grpSpPr>
        <p:sp>
          <p:nvSpPr>
            <p:cNvPr id="454" name="Rectángulo 453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455" name="CuadroTexto 454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</p:grpSp>
      <p:grpSp>
        <p:nvGrpSpPr>
          <p:cNvPr id="456" name="Agrupar 455"/>
          <p:cNvGrpSpPr/>
          <p:nvPr/>
        </p:nvGrpSpPr>
        <p:grpSpPr>
          <a:xfrm>
            <a:off x="8253363" y="6551457"/>
            <a:ext cx="2630539" cy="1220974"/>
            <a:chOff x="2190932" y="10632220"/>
            <a:chExt cx="2630539" cy="1220974"/>
          </a:xfrm>
        </p:grpSpPr>
        <p:sp>
          <p:nvSpPr>
            <p:cNvPr id="457" name="Rectángulo 456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458" name="CuadroTexto 457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</p:grpSp>
      <p:grpSp>
        <p:nvGrpSpPr>
          <p:cNvPr id="459" name="Agrupar 458"/>
          <p:cNvGrpSpPr/>
          <p:nvPr/>
        </p:nvGrpSpPr>
        <p:grpSpPr>
          <a:xfrm>
            <a:off x="11334798" y="5520937"/>
            <a:ext cx="2630539" cy="1220974"/>
            <a:chOff x="2190932" y="10632220"/>
            <a:chExt cx="2630539" cy="1220974"/>
          </a:xfrm>
        </p:grpSpPr>
        <p:sp>
          <p:nvSpPr>
            <p:cNvPr id="460" name="Rectángulo 459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461" name="CuadroTexto 460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</p:grpSp>
      <p:grpSp>
        <p:nvGrpSpPr>
          <p:cNvPr id="462" name="Agrupar 461"/>
          <p:cNvGrpSpPr/>
          <p:nvPr/>
        </p:nvGrpSpPr>
        <p:grpSpPr>
          <a:xfrm>
            <a:off x="14419797" y="4045003"/>
            <a:ext cx="2630539" cy="1220974"/>
            <a:chOff x="2190932" y="10632220"/>
            <a:chExt cx="2630539" cy="1220974"/>
          </a:xfrm>
        </p:grpSpPr>
        <p:sp>
          <p:nvSpPr>
            <p:cNvPr id="463" name="Rectángulo 462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464" name="CuadroTexto 463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</p:grpSp>
      <p:grpSp>
        <p:nvGrpSpPr>
          <p:cNvPr id="465" name="Agrupar 464"/>
          <p:cNvGrpSpPr/>
          <p:nvPr/>
        </p:nvGrpSpPr>
        <p:grpSpPr>
          <a:xfrm>
            <a:off x="17486083" y="4912034"/>
            <a:ext cx="2630539" cy="1220974"/>
            <a:chOff x="2190932" y="10632220"/>
            <a:chExt cx="2630539" cy="1220974"/>
          </a:xfrm>
        </p:grpSpPr>
        <p:sp>
          <p:nvSpPr>
            <p:cNvPr id="466" name="Rectángulo 465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467" name="CuadroTexto 466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47902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Line 1"/>
          <p:cNvSpPr>
            <a:spLocks noChangeShapeType="1"/>
          </p:cNvSpPr>
          <p:nvPr/>
        </p:nvSpPr>
        <p:spPr bwMode="auto">
          <a:xfrm flipV="1">
            <a:off x="13201341" y="8153822"/>
            <a:ext cx="4926" cy="83762"/>
          </a:xfrm>
          <a:prstGeom prst="line">
            <a:avLst/>
          </a:prstGeom>
          <a:noFill/>
          <a:ln w="1188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2"/>
          <p:cNvSpPr>
            <a:spLocks noChangeShapeType="1"/>
          </p:cNvSpPr>
          <p:nvPr/>
        </p:nvSpPr>
        <p:spPr bwMode="auto">
          <a:xfrm flipV="1">
            <a:off x="13201341" y="7848342"/>
            <a:ext cx="4926" cy="157667"/>
          </a:xfrm>
          <a:prstGeom prst="line">
            <a:avLst/>
          </a:prstGeom>
          <a:noFill/>
          <a:ln w="1188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3"/>
          <p:cNvSpPr>
            <a:spLocks noChangeShapeType="1"/>
          </p:cNvSpPr>
          <p:nvPr/>
        </p:nvSpPr>
        <p:spPr bwMode="auto">
          <a:xfrm flipV="1">
            <a:off x="13201341" y="7552718"/>
            <a:ext cx="4926" cy="157667"/>
          </a:xfrm>
          <a:prstGeom prst="line">
            <a:avLst/>
          </a:prstGeom>
          <a:noFill/>
          <a:ln w="1188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4"/>
          <p:cNvSpPr>
            <a:spLocks noChangeShapeType="1"/>
          </p:cNvSpPr>
          <p:nvPr/>
        </p:nvSpPr>
        <p:spPr bwMode="auto">
          <a:xfrm flipV="1">
            <a:off x="13201341" y="7257093"/>
            <a:ext cx="4926" cy="157667"/>
          </a:xfrm>
          <a:prstGeom prst="line">
            <a:avLst/>
          </a:prstGeom>
          <a:noFill/>
          <a:ln w="1188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5"/>
          <p:cNvSpPr>
            <a:spLocks noChangeShapeType="1"/>
          </p:cNvSpPr>
          <p:nvPr/>
        </p:nvSpPr>
        <p:spPr bwMode="auto">
          <a:xfrm flipV="1">
            <a:off x="13201341" y="6961468"/>
            <a:ext cx="4926" cy="157667"/>
          </a:xfrm>
          <a:prstGeom prst="line">
            <a:avLst/>
          </a:prstGeom>
          <a:noFill/>
          <a:ln w="1188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6"/>
          <p:cNvSpPr>
            <a:spLocks noChangeShapeType="1"/>
          </p:cNvSpPr>
          <p:nvPr/>
        </p:nvSpPr>
        <p:spPr bwMode="auto">
          <a:xfrm flipV="1">
            <a:off x="13201341" y="6665843"/>
            <a:ext cx="4926" cy="157667"/>
          </a:xfrm>
          <a:prstGeom prst="line">
            <a:avLst/>
          </a:prstGeom>
          <a:noFill/>
          <a:ln w="1188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 flipV="1">
            <a:off x="13201341" y="6375146"/>
            <a:ext cx="4926" cy="157667"/>
          </a:xfrm>
          <a:prstGeom prst="line">
            <a:avLst/>
          </a:prstGeom>
          <a:noFill/>
          <a:ln w="1188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8"/>
          <p:cNvSpPr>
            <a:spLocks noChangeShapeType="1"/>
          </p:cNvSpPr>
          <p:nvPr/>
        </p:nvSpPr>
        <p:spPr bwMode="auto">
          <a:xfrm flipV="1">
            <a:off x="13201341" y="6079522"/>
            <a:ext cx="4926" cy="157667"/>
          </a:xfrm>
          <a:prstGeom prst="line">
            <a:avLst/>
          </a:prstGeom>
          <a:noFill/>
          <a:ln w="1188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9"/>
          <p:cNvSpPr>
            <a:spLocks noChangeShapeType="1"/>
          </p:cNvSpPr>
          <p:nvPr/>
        </p:nvSpPr>
        <p:spPr bwMode="auto">
          <a:xfrm flipV="1">
            <a:off x="13201341" y="5783897"/>
            <a:ext cx="4926" cy="157667"/>
          </a:xfrm>
          <a:prstGeom prst="line">
            <a:avLst/>
          </a:prstGeom>
          <a:noFill/>
          <a:ln w="1188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10"/>
          <p:cNvSpPr>
            <a:spLocks noChangeShapeType="1"/>
          </p:cNvSpPr>
          <p:nvPr/>
        </p:nvSpPr>
        <p:spPr bwMode="auto">
          <a:xfrm flipV="1">
            <a:off x="13201341" y="5488272"/>
            <a:ext cx="4926" cy="157667"/>
          </a:xfrm>
          <a:prstGeom prst="line">
            <a:avLst/>
          </a:prstGeom>
          <a:noFill/>
          <a:ln w="1188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Freeform 11"/>
          <p:cNvSpPr>
            <a:spLocks noChangeArrowheads="1"/>
          </p:cNvSpPr>
          <p:nvPr/>
        </p:nvSpPr>
        <p:spPr bwMode="auto">
          <a:xfrm>
            <a:off x="13201341" y="5197572"/>
            <a:ext cx="73905" cy="73908"/>
          </a:xfrm>
          <a:custGeom>
            <a:avLst/>
            <a:gdLst>
              <a:gd name="T0" fmla="*/ 0 w 67"/>
              <a:gd name="T1" fmla="*/ 66 h 67"/>
              <a:gd name="T2" fmla="*/ 0 w 67"/>
              <a:gd name="T3" fmla="*/ 0 h 67"/>
              <a:gd name="T4" fmla="*/ 66 w 67"/>
              <a:gd name="T5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" h="67">
                <a:moveTo>
                  <a:pt x="0" y="66"/>
                </a:moveTo>
                <a:lnTo>
                  <a:pt x="0" y="0"/>
                </a:lnTo>
                <a:lnTo>
                  <a:pt x="66" y="0"/>
                </a:lnTo>
              </a:path>
            </a:pathLst>
          </a:custGeom>
          <a:noFill/>
          <a:ln w="1188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12"/>
          <p:cNvSpPr>
            <a:spLocks noChangeShapeType="1"/>
          </p:cNvSpPr>
          <p:nvPr/>
        </p:nvSpPr>
        <p:spPr bwMode="auto">
          <a:xfrm>
            <a:off x="13423058" y="5197572"/>
            <a:ext cx="147812" cy="4929"/>
          </a:xfrm>
          <a:prstGeom prst="line">
            <a:avLst/>
          </a:prstGeom>
          <a:noFill/>
          <a:ln w="1188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13"/>
          <p:cNvSpPr>
            <a:spLocks noChangeShapeType="1"/>
          </p:cNvSpPr>
          <p:nvPr/>
        </p:nvSpPr>
        <p:spPr bwMode="auto">
          <a:xfrm>
            <a:off x="13718683" y="5197572"/>
            <a:ext cx="147812" cy="4929"/>
          </a:xfrm>
          <a:prstGeom prst="line">
            <a:avLst/>
          </a:prstGeom>
          <a:noFill/>
          <a:ln w="1188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Line 14"/>
          <p:cNvSpPr>
            <a:spLocks noChangeShapeType="1"/>
          </p:cNvSpPr>
          <p:nvPr/>
        </p:nvSpPr>
        <p:spPr bwMode="auto">
          <a:xfrm>
            <a:off x="14014308" y="5197572"/>
            <a:ext cx="147812" cy="4929"/>
          </a:xfrm>
          <a:prstGeom prst="line">
            <a:avLst/>
          </a:prstGeom>
          <a:noFill/>
          <a:ln w="1188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Line 15"/>
          <p:cNvSpPr>
            <a:spLocks noChangeShapeType="1"/>
          </p:cNvSpPr>
          <p:nvPr/>
        </p:nvSpPr>
        <p:spPr bwMode="auto">
          <a:xfrm>
            <a:off x="14309933" y="5197572"/>
            <a:ext cx="147812" cy="4929"/>
          </a:xfrm>
          <a:prstGeom prst="line">
            <a:avLst/>
          </a:prstGeom>
          <a:noFill/>
          <a:ln w="1188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Line 16"/>
          <p:cNvSpPr>
            <a:spLocks noChangeShapeType="1"/>
          </p:cNvSpPr>
          <p:nvPr/>
        </p:nvSpPr>
        <p:spPr bwMode="auto">
          <a:xfrm>
            <a:off x="14605558" y="5197572"/>
            <a:ext cx="147812" cy="4929"/>
          </a:xfrm>
          <a:prstGeom prst="line">
            <a:avLst/>
          </a:prstGeom>
          <a:noFill/>
          <a:ln w="1188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Line 17"/>
          <p:cNvSpPr>
            <a:spLocks noChangeShapeType="1"/>
          </p:cNvSpPr>
          <p:nvPr/>
        </p:nvSpPr>
        <p:spPr bwMode="auto">
          <a:xfrm>
            <a:off x="14896257" y="5197572"/>
            <a:ext cx="147812" cy="4929"/>
          </a:xfrm>
          <a:prstGeom prst="line">
            <a:avLst/>
          </a:prstGeom>
          <a:noFill/>
          <a:ln w="1188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Line 18"/>
          <p:cNvSpPr>
            <a:spLocks noChangeShapeType="1"/>
          </p:cNvSpPr>
          <p:nvPr/>
        </p:nvSpPr>
        <p:spPr bwMode="auto">
          <a:xfrm>
            <a:off x="15191882" y="5197572"/>
            <a:ext cx="147812" cy="4929"/>
          </a:xfrm>
          <a:prstGeom prst="line">
            <a:avLst/>
          </a:prstGeom>
          <a:noFill/>
          <a:ln w="1188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Line 19"/>
          <p:cNvSpPr>
            <a:spLocks noChangeShapeType="1"/>
          </p:cNvSpPr>
          <p:nvPr/>
        </p:nvSpPr>
        <p:spPr bwMode="auto">
          <a:xfrm>
            <a:off x="15487507" y="5197572"/>
            <a:ext cx="147812" cy="4929"/>
          </a:xfrm>
          <a:prstGeom prst="line">
            <a:avLst/>
          </a:prstGeom>
          <a:noFill/>
          <a:ln w="1188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Line 20"/>
          <p:cNvSpPr>
            <a:spLocks noChangeShapeType="1"/>
          </p:cNvSpPr>
          <p:nvPr/>
        </p:nvSpPr>
        <p:spPr bwMode="auto">
          <a:xfrm>
            <a:off x="15783132" y="5197572"/>
            <a:ext cx="147812" cy="4929"/>
          </a:xfrm>
          <a:prstGeom prst="line">
            <a:avLst/>
          </a:prstGeom>
          <a:noFill/>
          <a:ln w="1188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Line 21"/>
          <p:cNvSpPr>
            <a:spLocks noChangeShapeType="1"/>
          </p:cNvSpPr>
          <p:nvPr/>
        </p:nvSpPr>
        <p:spPr bwMode="auto">
          <a:xfrm>
            <a:off x="16078757" y="5197572"/>
            <a:ext cx="147812" cy="4929"/>
          </a:xfrm>
          <a:prstGeom prst="line">
            <a:avLst/>
          </a:prstGeom>
          <a:noFill/>
          <a:ln w="1188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Line 22"/>
          <p:cNvSpPr>
            <a:spLocks noChangeShapeType="1"/>
          </p:cNvSpPr>
          <p:nvPr/>
        </p:nvSpPr>
        <p:spPr bwMode="auto">
          <a:xfrm>
            <a:off x="16374382" y="5197572"/>
            <a:ext cx="147812" cy="4929"/>
          </a:xfrm>
          <a:prstGeom prst="line">
            <a:avLst/>
          </a:prstGeom>
          <a:noFill/>
          <a:ln w="1188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Line 23"/>
          <p:cNvSpPr>
            <a:spLocks noChangeShapeType="1"/>
          </p:cNvSpPr>
          <p:nvPr/>
        </p:nvSpPr>
        <p:spPr bwMode="auto">
          <a:xfrm>
            <a:off x="16670007" y="5197572"/>
            <a:ext cx="147812" cy="4929"/>
          </a:xfrm>
          <a:prstGeom prst="line">
            <a:avLst/>
          </a:prstGeom>
          <a:noFill/>
          <a:ln w="1188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Line 24"/>
          <p:cNvSpPr>
            <a:spLocks noChangeShapeType="1"/>
          </p:cNvSpPr>
          <p:nvPr/>
        </p:nvSpPr>
        <p:spPr bwMode="auto">
          <a:xfrm>
            <a:off x="16965632" y="5197572"/>
            <a:ext cx="147812" cy="4929"/>
          </a:xfrm>
          <a:prstGeom prst="line">
            <a:avLst/>
          </a:prstGeom>
          <a:noFill/>
          <a:ln w="1188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Line 25"/>
          <p:cNvSpPr>
            <a:spLocks noChangeShapeType="1"/>
          </p:cNvSpPr>
          <p:nvPr/>
        </p:nvSpPr>
        <p:spPr bwMode="auto">
          <a:xfrm>
            <a:off x="17261257" y="5197572"/>
            <a:ext cx="147812" cy="4929"/>
          </a:xfrm>
          <a:prstGeom prst="line">
            <a:avLst/>
          </a:prstGeom>
          <a:noFill/>
          <a:ln w="1188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Line 26"/>
          <p:cNvSpPr>
            <a:spLocks noChangeShapeType="1"/>
          </p:cNvSpPr>
          <p:nvPr/>
        </p:nvSpPr>
        <p:spPr bwMode="auto">
          <a:xfrm>
            <a:off x="17556882" y="5197572"/>
            <a:ext cx="147812" cy="4929"/>
          </a:xfrm>
          <a:prstGeom prst="line">
            <a:avLst/>
          </a:prstGeom>
          <a:noFill/>
          <a:ln w="1188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Line 27"/>
          <p:cNvSpPr>
            <a:spLocks noChangeShapeType="1"/>
          </p:cNvSpPr>
          <p:nvPr/>
        </p:nvSpPr>
        <p:spPr bwMode="auto">
          <a:xfrm>
            <a:off x="17852507" y="5197572"/>
            <a:ext cx="147812" cy="4929"/>
          </a:xfrm>
          <a:prstGeom prst="line">
            <a:avLst/>
          </a:prstGeom>
          <a:noFill/>
          <a:ln w="1188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Line 28"/>
          <p:cNvSpPr>
            <a:spLocks noChangeShapeType="1"/>
          </p:cNvSpPr>
          <p:nvPr/>
        </p:nvSpPr>
        <p:spPr bwMode="auto">
          <a:xfrm>
            <a:off x="18079153" y="5197572"/>
            <a:ext cx="73905" cy="4929"/>
          </a:xfrm>
          <a:prstGeom prst="line">
            <a:avLst/>
          </a:prstGeom>
          <a:noFill/>
          <a:ln w="1188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Freeform 29"/>
          <p:cNvSpPr>
            <a:spLocks noChangeArrowheads="1"/>
          </p:cNvSpPr>
          <p:nvPr/>
        </p:nvSpPr>
        <p:spPr bwMode="auto">
          <a:xfrm>
            <a:off x="18005245" y="5059614"/>
            <a:ext cx="275917" cy="275917"/>
          </a:xfrm>
          <a:custGeom>
            <a:avLst/>
            <a:gdLst>
              <a:gd name="T0" fmla="*/ 124 w 249"/>
              <a:gd name="T1" fmla="*/ 248 h 249"/>
              <a:gd name="T2" fmla="*/ 124 w 249"/>
              <a:gd name="T3" fmla="*/ 248 h 249"/>
              <a:gd name="T4" fmla="*/ 248 w 249"/>
              <a:gd name="T5" fmla="*/ 124 h 249"/>
              <a:gd name="T6" fmla="*/ 124 w 249"/>
              <a:gd name="T7" fmla="*/ 0 h 249"/>
              <a:gd name="T8" fmla="*/ 0 w 249"/>
              <a:gd name="T9" fmla="*/ 124 h 249"/>
              <a:gd name="T10" fmla="*/ 124 w 249"/>
              <a:gd name="T11" fmla="*/ 248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9" h="249">
                <a:moveTo>
                  <a:pt x="124" y="248"/>
                </a:moveTo>
                <a:lnTo>
                  <a:pt x="124" y="248"/>
                </a:lnTo>
                <a:cubicBezTo>
                  <a:pt x="190" y="248"/>
                  <a:pt x="248" y="190"/>
                  <a:pt x="248" y="124"/>
                </a:cubicBezTo>
                <a:cubicBezTo>
                  <a:pt x="248" y="58"/>
                  <a:pt x="190" y="0"/>
                  <a:pt x="124" y="0"/>
                </a:cubicBezTo>
                <a:cubicBezTo>
                  <a:pt x="58" y="0"/>
                  <a:pt x="0" y="58"/>
                  <a:pt x="0" y="124"/>
                </a:cubicBezTo>
                <a:cubicBezTo>
                  <a:pt x="0" y="190"/>
                  <a:pt x="58" y="248"/>
                  <a:pt x="124" y="24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Line 30"/>
          <p:cNvSpPr>
            <a:spLocks noChangeShapeType="1"/>
          </p:cNvSpPr>
          <p:nvPr/>
        </p:nvSpPr>
        <p:spPr bwMode="auto">
          <a:xfrm>
            <a:off x="13201341" y="8592333"/>
            <a:ext cx="4926" cy="73905"/>
          </a:xfrm>
          <a:prstGeom prst="line">
            <a:avLst/>
          </a:prstGeom>
          <a:noFill/>
          <a:ln w="11880" cap="flat">
            <a:solidFill>
              <a:srgbClr val="B42C2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Line 31"/>
          <p:cNvSpPr>
            <a:spLocks noChangeShapeType="1"/>
          </p:cNvSpPr>
          <p:nvPr/>
        </p:nvSpPr>
        <p:spPr bwMode="auto">
          <a:xfrm>
            <a:off x="13201341" y="8823905"/>
            <a:ext cx="4926" cy="147812"/>
          </a:xfrm>
          <a:prstGeom prst="line">
            <a:avLst/>
          </a:prstGeom>
          <a:noFill/>
          <a:ln w="11880" cap="flat">
            <a:solidFill>
              <a:srgbClr val="B42C2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Line 32"/>
          <p:cNvSpPr>
            <a:spLocks noChangeShapeType="1"/>
          </p:cNvSpPr>
          <p:nvPr/>
        </p:nvSpPr>
        <p:spPr bwMode="auto">
          <a:xfrm>
            <a:off x="13201341" y="9114604"/>
            <a:ext cx="4926" cy="147812"/>
          </a:xfrm>
          <a:prstGeom prst="line">
            <a:avLst/>
          </a:prstGeom>
          <a:noFill/>
          <a:ln w="11880" cap="flat">
            <a:solidFill>
              <a:srgbClr val="B42C2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Line 33"/>
          <p:cNvSpPr>
            <a:spLocks noChangeShapeType="1"/>
          </p:cNvSpPr>
          <p:nvPr/>
        </p:nvSpPr>
        <p:spPr bwMode="auto">
          <a:xfrm>
            <a:off x="13201341" y="9410229"/>
            <a:ext cx="4926" cy="147812"/>
          </a:xfrm>
          <a:prstGeom prst="line">
            <a:avLst/>
          </a:prstGeom>
          <a:noFill/>
          <a:ln w="11880" cap="flat">
            <a:solidFill>
              <a:srgbClr val="B42C2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Line 34"/>
          <p:cNvSpPr>
            <a:spLocks noChangeShapeType="1"/>
          </p:cNvSpPr>
          <p:nvPr/>
        </p:nvSpPr>
        <p:spPr bwMode="auto">
          <a:xfrm>
            <a:off x="13201341" y="9705854"/>
            <a:ext cx="4926" cy="147812"/>
          </a:xfrm>
          <a:prstGeom prst="line">
            <a:avLst/>
          </a:prstGeom>
          <a:noFill/>
          <a:ln w="11880" cap="flat">
            <a:solidFill>
              <a:srgbClr val="B42C2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Line 35"/>
          <p:cNvSpPr>
            <a:spLocks noChangeShapeType="1"/>
          </p:cNvSpPr>
          <p:nvPr/>
        </p:nvSpPr>
        <p:spPr bwMode="auto">
          <a:xfrm>
            <a:off x="13201341" y="10001479"/>
            <a:ext cx="4926" cy="147812"/>
          </a:xfrm>
          <a:prstGeom prst="line">
            <a:avLst/>
          </a:prstGeom>
          <a:noFill/>
          <a:ln w="11880" cap="flat">
            <a:solidFill>
              <a:srgbClr val="B42C2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" name="Line 36"/>
          <p:cNvSpPr>
            <a:spLocks noChangeShapeType="1"/>
          </p:cNvSpPr>
          <p:nvPr/>
        </p:nvSpPr>
        <p:spPr bwMode="auto">
          <a:xfrm>
            <a:off x="13201341" y="10297104"/>
            <a:ext cx="4926" cy="147812"/>
          </a:xfrm>
          <a:prstGeom prst="line">
            <a:avLst/>
          </a:prstGeom>
          <a:noFill/>
          <a:ln w="11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" name="Line 37"/>
          <p:cNvSpPr>
            <a:spLocks noChangeShapeType="1"/>
          </p:cNvSpPr>
          <p:nvPr/>
        </p:nvSpPr>
        <p:spPr bwMode="auto">
          <a:xfrm>
            <a:off x="13201341" y="10592729"/>
            <a:ext cx="4926" cy="147812"/>
          </a:xfrm>
          <a:prstGeom prst="line">
            <a:avLst/>
          </a:prstGeom>
          <a:noFill/>
          <a:ln w="11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" name="Line 38"/>
          <p:cNvSpPr>
            <a:spLocks noChangeShapeType="1"/>
          </p:cNvSpPr>
          <p:nvPr/>
        </p:nvSpPr>
        <p:spPr bwMode="auto">
          <a:xfrm>
            <a:off x="13201341" y="10888354"/>
            <a:ext cx="4926" cy="147812"/>
          </a:xfrm>
          <a:prstGeom prst="line">
            <a:avLst/>
          </a:prstGeom>
          <a:noFill/>
          <a:ln w="11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" name="Line 39"/>
          <p:cNvSpPr>
            <a:spLocks noChangeShapeType="1"/>
          </p:cNvSpPr>
          <p:nvPr/>
        </p:nvSpPr>
        <p:spPr bwMode="auto">
          <a:xfrm>
            <a:off x="13201341" y="11183979"/>
            <a:ext cx="4926" cy="147812"/>
          </a:xfrm>
          <a:prstGeom prst="line">
            <a:avLst/>
          </a:prstGeom>
          <a:noFill/>
          <a:ln w="11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" name="Freeform 40"/>
          <p:cNvSpPr>
            <a:spLocks noChangeArrowheads="1"/>
          </p:cNvSpPr>
          <p:nvPr/>
        </p:nvSpPr>
        <p:spPr bwMode="auto">
          <a:xfrm>
            <a:off x="13201341" y="11553508"/>
            <a:ext cx="73905" cy="73908"/>
          </a:xfrm>
          <a:custGeom>
            <a:avLst/>
            <a:gdLst>
              <a:gd name="T0" fmla="*/ 0 w 67"/>
              <a:gd name="T1" fmla="*/ 0 h 67"/>
              <a:gd name="T2" fmla="*/ 0 w 67"/>
              <a:gd name="T3" fmla="*/ 66 h 67"/>
              <a:gd name="T4" fmla="*/ 66 w 67"/>
              <a:gd name="T5" fmla="*/ 66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" h="67">
                <a:moveTo>
                  <a:pt x="0" y="0"/>
                </a:moveTo>
                <a:lnTo>
                  <a:pt x="0" y="66"/>
                </a:lnTo>
                <a:lnTo>
                  <a:pt x="66" y="66"/>
                </a:lnTo>
              </a:path>
            </a:pathLst>
          </a:custGeom>
          <a:noFill/>
          <a:ln w="11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" name="Line 41"/>
          <p:cNvSpPr>
            <a:spLocks noChangeShapeType="1"/>
          </p:cNvSpPr>
          <p:nvPr/>
        </p:nvSpPr>
        <p:spPr bwMode="auto">
          <a:xfrm>
            <a:off x="13423058" y="11627416"/>
            <a:ext cx="147812" cy="4926"/>
          </a:xfrm>
          <a:prstGeom prst="line">
            <a:avLst/>
          </a:prstGeom>
          <a:noFill/>
          <a:ln w="11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Line 42"/>
          <p:cNvSpPr>
            <a:spLocks noChangeShapeType="1"/>
          </p:cNvSpPr>
          <p:nvPr/>
        </p:nvSpPr>
        <p:spPr bwMode="auto">
          <a:xfrm>
            <a:off x="13718683" y="11627416"/>
            <a:ext cx="147812" cy="4926"/>
          </a:xfrm>
          <a:prstGeom prst="line">
            <a:avLst/>
          </a:prstGeom>
          <a:noFill/>
          <a:ln w="11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" name="Line 43"/>
          <p:cNvSpPr>
            <a:spLocks noChangeShapeType="1"/>
          </p:cNvSpPr>
          <p:nvPr/>
        </p:nvSpPr>
        <p:spPr bwMode="auto">
          <a:xfrm>
            <a:off x="14014308" y="11627416"/>
            <a:ext cx="147812" cy="4926"/>
          </a:xfrm>
          <a:prstGeom prst="line">
            <a:avLst/>
          </a:prstGeom>
          <a:noFill/>
          <a:ln w="11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Line 44"/>
          <p:cNvSpPr>
            <a:spLocks noChangeShapeType="1"/>
          </p:cNvSpPr>
          <p:nvPr/>
        </p:nvSpPr>
        <p:spPr bwMode="auto">
          <a:xfrm>
            <a:off x="14309933" y="11627416"/>
            <a:ext cx="147812" cy="4926"/>
          </a:xfrm>
          <a:prstGeom prst="line">
            <a:avLst/>
          </a:prstGeom>
          <a:noFill/>
          <a:ln w="11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Line 45"/>
          <p:cNvSpPr>
            <a:spLocks noChangeShapeType="1"/>
          </p:cNvSpPr>
          <p:nvPr/>
        </p:nvSpPr>
        <p:spPr bwMode="auto">
          <a:xfrm>
            <a:off x="14605558" y="11627416"/>
            <a:ext cx="147812" cy="4926"/>
          </a:xfrm>
          <a:prstGeom prst="line">
            <a:avLst/>
          </a:prstGeom>
          <a:noFill/>
          <a:ln w="11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" name="Line 46"/>
          <p:cNvSpPr>
            <a:spLocks noChangeShapeType="1"/>
          </p:cNvSpPr>
          <p:nvPr/>
        </p:nvSpPr>
        <p:spPr bwMode="auto">
          <a:xfrm>
            <a:off x="14896257" y="11627416"/>
            <a:ext cx="147812" cy="4926"/>
          </a:xfrm>
          <a:prstGeom prst="line">
            <a:avLst/>
          </a:prstGeom>
          <a:noFill/>
          <a:ln w="11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Line 47"/>
          <p:cNvSpPr>
            <a:spLocks noChangeShapeType="1"/>
          </p:cNvSpPr>
          <p:nvPr/>
        </p:nvSpPr>
        <p:spPr bwMode="auto">
          <a:xfrm>
            <a:off x="15191882" y="11627416"/>
            <a:ext cx="147812" cy="4926"/>
          </a:xfrm>
          <a:prstGeom prst="line">
            <a:avLst/>
          </a:prstGeom>
          <a:noFill/>
          <a:ln w="11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" name="Line 48"/>
          <p:cNvSpPr>
            <a:spLocks noChangeShapeType="1"/>
          </p:cNvSpPr>
          <p:nvPr/>
        </p:nvSpPr>
        <p:spPr bwMode="auto">
          <a:xfrm>
            <a:off x="15487507" y="11627416"/>
            <a:ext cx="147812" cy="4926"/>
          </a:xfrm>
          <a:prstGeom prst="line">
            <a:avLst/>
          </a:prstGeom>
          <a:noFill/>
          <a:ln w="11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Line 49"/>
          <p:cNvSpPr>
            <a:spLocks noChangeShapeType="1"/>
          </p:cNvSpPr>
          <p:nvPr/>
        </p:nvSpPr>
        <p:spPr bwMode="auto">
          <a:xfrm>
            <a:off x="15783132" y="11627416"/>
            <a:ext cx="147812" cy="4926"/>
          </a:xfrm>
          <a:prstGeom prst="line">
            <a:avLst/>
          </a:prstGeom>
          <a:noFill/>
          <a:ln w="11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Line 50"/>
          <p:cNvSpPr>
            <a:spLocks noChangeShapeType="1"/>
          </p:cNvSpPr>
          <p:nvPr/>
        </p:nvSpPr>
        <p:spPr bwMode="auto">
          <a:xfrm>
            <a:off x="16078757" y="11627416"/>
            <a:ext cx="147812" cy="4926"/>
          </a:xfrm>
          <a:prstGeom prst="line">
            <a:avLst/>
          </a:prstGeom>
          <a:noFill/>
          <a:ln w="11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Line 51"/>
          <p:cNvSpPr>
            <a:spLocks noChangeShapeType="1"/>
          </p:cNvSpPr>
          <p:nvPr/>
        </p:nvSpPr>
        <p:spPr bwMode="auto">
          <a:xfrm>
            <a:off x="16374382" y="11627416"/>
            <a:ext cx="147812" cy="4926"/>
          </a:xfrm>
          <a:prstGeom prst="line">
            <a:avLst/>
          </a:prstGeom>
          <a:noFill/>
          <a:ln w="11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Line 52"/>
          <p:cNvSpPr>
            <a:spLocks noChangeShapeType="1"/>
          </p:cNvSpPr>
          <p:nvPr/>
        </p:nvSpPr>
        <p:spPr bwMode="auto">
          <a:xfrm>
            <a:off x="16670007" y="11627416"/>
            <a:ext cx="147812" cy="4926"/>
          </a:xfrm>
          <a:prstGeom prst="line">
            <a:avLst/>
          </a:prstGeom>
          <a:noFill/>
          <a:ln w="11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Line 53"/>
          <p:cNvSpPr>
            <a:spLocks noChangeShapeType="1"/>
          </p:cNvSpPr>
          <p:nvPr/>
        </p:nvSpPr>
        <p:spPr bwMode="auto">
          <a:xfrm>
            <a:off x="16965632" y="11627416"/>
            <a:ext cx="147812" cy="4926"/>
          </a:xfrm>
          <a:prstGeom prst="line">
            <a:avLst/>
          </a:prstGeom>
          <a:noFill/>
          <a:ln w="11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Line 54"/>
          <p:cNvSpPr>
            <a:spLocks noChangeShapeType="1"/>
          </p:cNvSpPr>
          <p:nvPr/>
        </p:nvSpPr>
        <p:spPr bwMode="auto">
          <a:xfrm>
            <a:off x="17261257" y="11627416"/>
            <a:ext cx="147812" cy="4926"/>
          </a:xfrm>
          <a:prstGeom prst="line">
            <a:avLst/>
          </a:prstGeom>
          <a:noFill/>
          <a:ln w="11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Line 55"/>
          <p:cNvSpPr>
            <a:spLocks noChangeShapeType="1"/>
          </p:cNvSpPr>
          <p:nvPr/>
        </p:nvSpPr>
        <p:spPr bwMode="auto">
          <a:xfrm>
            <a:off x="17556882" y="11627416"/>
            <a:ext cx="147812" cy="4926"/>
          </a:xfrm>
          <a:prstGeom prst="line">
            <a:avLst/>
          </a:prstGeom>
          <a:noFill/>
          <a:ln w="11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Line 56"/>
          <p:cNvSpPr>
            <a:spLocks noChangeShapeType="1"/>
          </p:cNvSpPr>
          <p:nvPr/>
        </p:nvSpPr>
        <p:spPr bwMode="auto">
          <a:xfrm>
            <a:off x="17852507" y="11627416"/>
            <a:ext cx="147812" cy="4926"/>
          </a:xfrm>
          <a:prstGeom prst="line">
            <a:avLst/>
          </a:prstGeom>
          <a:noFill/>
          <a:ln w="11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Line 57"/>
          <p:cNvSpPr>
            <a:spLocks noChangeShapeType="1"/>
          </p:cNvSpPr>
          <p:nvPr/>
        </p:nvSpPr>
        <p:spPr bwMode="auto">
          <a:xfrm>
            <a:off x="18079153" y="11627416"/>
            <a:ext cx="73905" cy="4926"/>
          </a:xfrm>
          <a:prstGeom prst="line">
            <a:avLst/>
          </a:prstGeom>
          <a:noFill/>
          <a:ln w="11880" cap="flat">
            <a:solidFill>
              <a:srgbClr val="B42C2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Freeform 58"/>
          <p:cNvSpPr>
            <a:spLocks noChangeArrowheads="1"/>
          </p:cNvSpPr>
          <p:nvPr/>
        </p:nvSpPr>
        <p:spPr bwMode="auto">
          <a:xfrm>
            <a:off x="18005245" y="11489458"/>
            <a:ext cx="275917" cy="275917"/>
          </a:xfrm>
          <a:custGeom>
            <a:avLst/>
            <a:gdLst>
              <a:gd name="T0" fmla="*/ 124 w 249"/>
              <a:gd name="T1" fmla="*/ 247 h 248"/>
              <a:gd name="T2" fmla="*/ 124 w 249"/>
              <a:gd name="T3" fmla="*/ 247 h 248"/>
              <a:gd name="T4" fmla="*/ 248 w 249"/>
              <a:gd name="T5" fmla="*/ 124 h 248"/>
              <a:gd name="T6" fmla="*/ 124 w 249"/>
              <a:gd name="T7" fmla="*/ 0 h 248"/>
              <a:gd name="T8" fmla="*/ 0 w 249"/>
              <a:gd name="T9" fmla="*/ 124 h 248"/>
              <a:gd name="T10" fmla="*/ 124 w 249"/>
              <a:gd name="T11" fmla="*/ 247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9" h="248">
                <a:moveTo>
                  <a:pt x="124" y="247"/>
                </a:moveTo>
                <a:lnTo>
                  <a:pt x="124" y="247"/>
                </a:lnTo>
                <a:cubicBezTo>
                  <a:pt x="190" y="247"/>
                  <a:pt x="248" y="190"/>
                  <a:pt x="248" y="124"/>
                </a:cubicBezTo>
                <a:cubicBezTo>
                  <a:pt x="248" y="58"/>
                  <a:pt x="190" y="0"/>
                  <a:pt x="124" y="0"/>
                </a:cubicBezTo>
                <a:cubicBezTo>
                  <a:pt x="58" y="0"/>
                  <a:pt x="0" y="58"/>
                  <a:pt x="0" y="124"/>
                </a:cubicBezTo>
                <a:cubicBezTo>
                  <a:pt x="0" y="190"/>
                  <a:pt x="58" y="247"/>
                  <a:pt x="124" y="24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Line 59"/>
          <p:cNvSpPr>
            <a:spLocks noChangeShapeType="1"/>
          </p:cNvSpPr>
          <p:nvPr/>
        </p:nvSpPr>
        <p:spPr bwMode="auto">
          <a:xfrm flipV="1">
            <a:off x="11348758" y="8153822"/>
            <a:ext cx="4926" cy="83762"/>
          </a:xfrm>
          <a:prstGeom prst="line">
            <a:avLst/>
          </a:prstGeom>
          <a:noFill/>
          <a:ln w="11880" cap="flat">
            <a:solidFill>
              <a:srgbClr val="455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Line 60"/>
          <p:cNvSpPr>
            <a:spLocks noChangeShapeType="1"/>
          </p:cNvSpPr>
          <p:nvPr/>
        </p:nvSpPr>
        <p:spPr bwMode="auto">
          <a:xfrm flipV="1">
            <a:off x="11348758" y="7848342"/>
            <a:ext cx="4926" cy="157667"/>
          </a:xfrm>
          <a:prstGeom prst="line">
            <a:avLst/>
          </a:prstGeom>
          <a:noFill/>
          <a:ln w="11880" cap="flat">
            <a:solidFill>
              <a:srgbClr val="455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" name="Line 61"/>
          <p:cNvSpPr>
            <a:spLocks noChangeShapeType="1"/>
          </p:cNvSpPr>
          <p:nvPr/>
        </p:nvSpPr>
        <p:spPr bwMode="auto">
          <a:xfrm flipV="1">
            <a:off x="11348758" y="7552718"/>
            <a:ext cx="4926" cy="157667"/>
          </a:xfrm>
          <a:prstGeom prst="line">
            <a:avLst/>
          </a:prstGeom>
          <a:noFill/>
          <a:ln w="11880" cap="flat">
            <a:solidFill>
              <a:srgbClr val="455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Line 62"/>
          <p:cNvSpPr>
            <a:spLocks noChangeShapeType="1"/>
          </p:cNvSpPr>
          <p:nvPr/>
        </p:nvSpPr>
        <p:spPr bwMode="auto">
          <a:xfrm flipV="1">
            <a:off x="11348758" y="7257093"/>
            <a:ext cx="4926" cy="157667"/>
          </a:xfrm>
          <a:prstGeom prst="line">
            <a:avLst/>
          </a:prstGeom>
          <a:noFill/>
          <a:ln w="11880" cap="flat">
            <a:solidFill>
              <a:srgbClr val="455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Line 63"/>
          <p:cNvSpPr>
            <a:spLocks noChangeShapeType="1"/>
          </p:cNvSpPr>
          <p:nvPr/>
        </p:nvSpPr>
        <p:spPr bwMode="auto">
          <a:xfrm flipV="1">
            <a:off x="11348758" y="6961468"/>
            <a:ext cx="4926" cy="157667"/>
          </a:xfrm>
          <a:prstGeom prst="line">
            <a:avLst/>
          </a:prstGeom>
          <a:noFill/>
          <a:ln w="11880" cap="flat">
            <a:solidFill>
              <a:srgbClr val="455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Line 64"/>
          <p:cNvSpPr>
            <a:spLocks noChangeShapeType="1"/>
          </p:cNvSpPr>
          <p:nvPr/>
        </p:nvSpPr>
        <p:spPr bwMode="auto">
          <a:xfrm flipV="1">
            <a:off x="11348758" y="6665843"/>
            <a:ext cx="4926" cy="157667"/>
          </a:xfrm>
          <a:prstGeom prst="line">
            <a:avLst/>
          </a:prstGeom>
          <a:noFill/>
          <a:ln w="11880" cap="flat">
            <a:solidFill>
              <a:srgbClr val="455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Line 65"/>
          <p:cNvSpPr>
            <a:spLocks noChangeShapeType="1"/>
          </p:cNvSpPr>
          <p:nvPr/>
        </p:nvSpPr>
        <p:spPr bwMode="auto">
          <a:xfrm flipV="1">
            <a:off x="11348758" y="6375146"/>
            <a:ext cx="4926" cy="157667"/>
          </a:xfrm>
          <a:prstGeom prst="line">
            <a:avLst/>
          </a:prstGeom>
          <a:noFill/>
          <a:ln w="11880" cap="flat">
            <a:solidFill>
              <a:srgbClr val="455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" name="Line 66"/>
          <p:cNvSpPr>
            <a:spLocks noChangeShapeType="1"/>
          </p:cNvSpPr>
          <p:nvPr/>
        </p:nvSpPr>
        <p:spPr bwMode="auto">
          <a:xfrm flipV="1">
            <a:off x="11348758" y="6079522"/>
            <a:ext cx="4926" cy="157667"/>
          </a:xfrm>
          <a:prstGeom prst="line">
            <a:avLst/>
          </a:prstGeom>
          <a:noFill/>
          <a:ln w="118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Line 67"/>
          <p:cNvSpPr>
            <a:spLocks noChangeShapeType="1"/>
          </p:cNvSpPr>
          <p:nvPr/>
        </p:nvSpPr>
        <p:spPr bwMode="auto">
          <a:xfrm flipV="1">
            <a:off x="11348758" y="5783897"/>
            <a:ext cx="4926" cy="157667"/>
          </a:xfrm>
          <a:prstGeom prst="line">
            <a:avLst/>
          </a:prstGeom>
          <a:noFill/>
          <a:ln w="118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Line 68"/>
          <p:cNvSpPr>
            <a:spLocks noChangeShapeType="1"/>
          </p:cNvSpPr>
          <p:nvPr/>
        </p:nvSpPr>
        <p:spPr bwMode="auto">
          <a:xfrm flipV="1">
            <a:off x="11348758" y="5488272"/>
            <a:ext cx="4926" cy="157667"/>
          </a:xfrm>
          <a:prstGeom prst="line">
            <a:avLst/>
          </a:prstGeom>
          <a:noFill/>
          <a:ln w="118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" name="Freeform 69"/>
          <p:cNvSpPr>
            <a:spLocks noChangeArrowheads="1"/>
          </p:cNvSpPr>
          <p:nvPr/>
        </p:nvSpPr>
        <p:spPr bwMode="auto">
          <a:xfrm>
            <a:off x="11274850" y="5197572"/>
            <a:ext cx="73908" cy="73908"/>
          </a:xfrm>
          <a:custGeom>
            <a:avLst/>
            <a:gdLst>
              <a:gd name="T0" fmla="*/ 66 w 67"/>
              <a:gd name="T1" fmla="*/ 66 h 67"/>
              <a:gd name="T2" fmla="*/ 66 w 67"/>
              <a:gd name="T3" fmla="*/ 0 h 67"/>
              <a:gd name="T4" fmla="*/ 0 w 67"/>
              <a:gd name="T5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" h="67">
                <a:moveTo>
                  <a:pt x="66" y="66"/>
                </a:moveTo>
                <a:lnTo>
                  <a:pt x="66" y="0"/>
                </a:lnTo>
                <a:lnTo>
                  <a:pt x="0" y="0"/>
                </a:lnTo>
              </a:path>
            </a:pathLst>
          </a:custGeom>
          <a:noFill/>
          <a:ln w="118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Line 70"/>
          <p:cNvSpPr>
            <a:spLocks noChangeShapeType="1"/>
          </p:cNvSpPr>
          <p:nvPr/>
        </p:nvSpPr>
        <p:spPr bwMode="auto">
          <a:xfrm flipH="1">
            <a:off x="10984154" y="5197572"/>
            <a:ext cx="157667" cy="4929"/>
          </a:xfrm>
          <a:prstGeom prst="line">
            <a:avLst/>
          </a:prstGeom>
          <a:noFill/>
          <a:ln w="118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" name="Line 71"/>
          <p:cNvSpPr>
            <a:spLocks noChangeShapeType="1"/>
          </p:cNvSpPr>
          <p:nvPr/>
        </p:nvSpPr>
        <p:spPr bwMode="auto">
          <a:xfrm flipH="1">
            <a:off x="10688529" y="5197572"/>
            <a:ext cx="157667" cy="4929"/>
          </a:xfrm>
          <a:prstGeom prst="line">
            <a:avLst/>
          </a:prstGeom>
          <a:noFill/>
          <a:ln w="118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" name="Line 72"/>
          <p:cNvSpPr>
            <a:spLocks noChangeShapeType="1"/>
          </p:cNvSpPr>
          <p:nvPr/>
        </p:nvSpPr>
        <p:spPr bwMode="auto">
          <a:xfrm flipH="1">
            <a:off x="10392904" y="5197572"/>
            <a:ext cx="157667" cy="4929"/>
          </a:xfrm>
          <a:prstGeom prst="line">
            <a:avLst/>
          </a:prstGeom>
          <a:noFill/>
          <a:ln w="118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" name="Line 73"/>
          <p:cNvSpPr>
            <a:spLocks noChangeShapeType="1"/>
          </p:cNvSpPr>
          <p:nvPr/>
        </p:nvSpPr>
        <p:spPr bwMode="auto">
          <a:xfrm flipH="1">
            <a:off x="10097279" y="5197572"/>
            <a:ext cx="157667" cy="4929"/>
          </a:xfrm>
          <a:prstGeom prst="line">
            <a:avLst/>
          </a:prstGeom>
          <a:noFill/>
          <a:ln w="118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" name="Line 74"/>
          <p:cNvSpPr>
            <a:spLocks noChangeShapeType="1"/>
          </p:cNvSpPr>
          <p:nvPr/>
        </p:nvSpPr>
        <p:spPr bwMode="auto">
          <a:xfrm flipH="1">
            <a:off x="9801654" y="5197572"/>
            <a:ext cx="157667" cy="4929"/>
          </a:xfrm>
          <a:prstGeom prst="line">
            <a:avLst/>
          </a:prstGeom>
          <a:noFill/>
          <a:ln w="118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" name="Line 75"/>
          <p:cNvSpPr>
            <a:spLocks noChangeShapeType="1"/>
          </p:cNvSpPr>
          <p:nvPr/>
        </p:nvSpPr>
        <p:spPr bwMode="auto">
          <a:xfrm flipH="1">
            <a:off x="9506030" y="5197572"/>
            <a:ext cx="157667" cy="4929"/>
          </a:xfrm>
          <a:prstGeom prst="line">
            <a:avLst/>
          </a:prstGeom>
          <a:noFill/>
          <a:ln w="118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" name="Line 76"/>
          <p:cNvSpPr>
            <a:spLocks noChangeShapeType="1"/>
          </p:cNvSpPr>
          <p:nvPr/>
        </p:nvSpPr>
        <p:spPr bwMode="auto">
          <a:xfrm flipH="1">
            <a:off x="9215330" y="5197572"/>
            <a:ext cx="157667" cy="4929"/>
          </a:xfrm>
          <a:prstGeom prst="line">
            <a:avLst/>
          </a:prstGeom>
          <a:noFill/>
          <a:ln w="118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" name="Line 77"/>
          <p:cNvSpPr>
            <a:spLocks noChangeShapeType="1"/>
          </p:cNvSpPr>
          <p:nvPr/>
        </p:nvSpPr>
        <p:spPr bwMode="auto">
          <a:xfrm flipH="1">
            <a:off x="8914780" y="5197572"/>
            <a:ext cx="157667" cy="4929"/>
          </a:xfrm>
          <a:prstGeom prst="line">
            <a:avLst/>
          </a:prstGeom>
          <a:noFill/>
          <a:ln w="118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" name="Line 78"/>
          <p:cNvSpPr>
            <a:spLocks noChangeShapeType="1"/>
          </p:cNvSpPr>
          <p:nvPr/>
        </p:nvSpPr>
        <p:spPr bwMode="auto">
          <a:xfrm flipH="1">
            <a:off x="8624080" y="5197572"/>
            <a:ext cx="157667" cy="4929"/>
          </a:xfrm>
          <a:prstGeom prst="line">
            <a:avLst/>
          </a:prstGeom>
          <a:noFill/>
          <a:ln w="118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" name="Line 79"/>
          <p:cNvSpPr>
            <a:spLocks noChangeShapeType="1"/>
          </p:cNvSpPr>
          <p:nvPr/>
        </p:nvSpPr>
        <p:spPr bwMode="auto">
          <a:xfrm flipH="1">
            <a:off x="8328455" y="5197572"/>
            <a:ext cx="157667" cy="4929"/>
          </a:xfrm>
          <a:prstGeom prst="line">
            <a:avLst/>
          </a:prstGeom>
          <a:noFill/>
          <a:ln w="118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" name="Line 80"/>
          <p:cNvSpPr>
            <a:spLocks noChangeShapeType="1"/>
          </p:cNvSpPr>
          <p:nvPr/>
        </p:nvSpPr>
        <p:spPr bwMode="auto">
          <a:xfrm flipH="1">
            <a:off x="8032830" y="5197572"/>
            <a:ext cx="157667" cy="4929"/>
          </a:xfrm>
          <a:prstGeom prst="line">
            <a:avLst/>
          </a:prstGeom>
          <a:noFill/>
          <a:ln w="118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" name="Line 81"/>
          <p:cNvSpPr>
            <a:spLocks noChangeShapeType="1"/>
          </p:cNvSpPr>
          <p:nvPr/>
        </p:nvSpPr>
        <p:spPr bwMode="auto">
          <a:xfrm flipH="1">
            <a:off x="7737205" y="5197572"/>
            <a:ext cx="157667" cy="4929"/>
          </a:xfrm>
          <a:prstGeom prst="line">
            <a:avLst/>
          </a:prstGeom>
          <a:noFill/>
          <a:ln w="118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" name="Line 82"/>
          <p:cNvSpPr>
            <a:spLocks noChangeShapeType="1"/>
          </p:cNvSpPr>
          <p:nvPr/>
        </p:nvSpPr>
        <p:spPr bwMode="auto">
          <a:xfrm flipH="1">
            <a:off x="7441581" y="5197572"/>
            <a:ext cx="157667" cy="4929"/>
          </a:xfrm>
          <a:prstGeom prst="line">
            <a:avLst/>
          </a:prstGeom>
          <a:noFill/>
          <a:ln w="118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" name="Line 83"/>
          <p:cNvSpPr>
            <a:spLocks noChangeShapeType="1"/>
          </p:cNvSpPr>
          <p:nvPr/>
        </p:nvSpPr>
        <p:spPr bwMode="auto">
          <a:xfrm flipH="1">
            <a:off x="7145956" y="5197572"/>
            <a:ext cx="157667" cy="4929"/>
          </a:xfrm>
          <a:prstGeom prst="line">
            <a:avLst/>
          </a:prstGeom>
          <a:noFill/>
          <a:ln w="118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" name="Line 84"/>
          <p:cNvSpPr>
            <a:spLocks noChangeShapeType="1"/>
          </p:cNvSpPr>
          <p:nvPr/>
        </p:nvSpPr>
        <p:spPr bwMode="auto">
          <a:xfrm flipH="1">
            <a:off x="6850331" y="5197572"/>
            <a:ext cx="157667" cy="4929"/>
          </a:xfrm>
          <a:prstGeom prst="line">
            <a:avLst/>
          </a:prstGeom>
          <a:noFill/>
          <a:ln w="118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" name="Line 85"/>
          <p:cNvSpPr>
            <a:spLocks noChangeShapeType="1"/>
          </p:cNvSpPr>
          <p:nvPr/>
        </p:nvSpPr>
        <p:spPr bwMode="auto">
          <a:xfrm flipH="1">
            <a:off x="6554706" y="5197572"/>
            <a:ext cx="157667" cy="4929"/>
          </a:xfrm>
          <a:prstGeom prst="line">
            <a:avLst/>
          </a:prstGeom>
          <a:noFill/>
          <a:ln w="118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" name="Line 86"/>
          <p:cNvSpPr>
            <a:spLocks noChangeShapeType="1"/>
          </p:cNvSpPr>
          <p:nvPr/>
        </p:nvSpPr>
        <p:spPr bwMode="auto">
          <a:xfrm flipH="1">
            <a:off x="6401968" y="5197572"/>
            <a:ext cx="83759" cy="4929"/>
          </a:xfrm>
          <a:prstGeom prst="line">
            <a:avLst/>
          </a:prstGeom>
          <a:noFill/>
          <a:ln w="11880" cap="flat">
            <a:solidFill>
              <a:srgbClr val="455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" name="Freeform 87"/>
          <p:cNvSpPr>
            <a:spLocks noChangeArrowheads="1"/>
          </p:cNvSpPr>
          <p:nvPr/>
        </p:nvSpPr>
        <p:spPr bwMode="auto">
          <a:xfrm>
            <a:off x="6264009" y="5059614"/>
            <a:ext cx="275917" cy="275917"/>
          </a:xfrm>
          <a:custGeom>
            <a:avLst/>
            <a:gdLst>
              <a:gd name="T0" fmla="*/ 124 w 249"/>
              <a:gd name="T1" fmla="*/ 0 h 249"/>
              <a:gd name="T2" fmla="*/ 124 w 249"/>
              <a:gd name="T3" fmla="*/ 0 h 249"/>
              <a:gd name="T4" fmla="*/ 0 w 249"/>
              <a:gd name="T5" fmla="*/ 124 h 249"/>
              <a:gd name="T6" fmla="*/ 124 w 249"/>
              <a:gd name="T7" fmla="*/ 248 h 249"/>
              <a:gd name="T8" fmla="*/ 248 w 249"/>
              <a:gd name="T9" fmla="*/ 124 h 249"/>
              <a:gd name="T10" fmla="*/ 124 w 249"/>
              <a:gd name="T11" fmla="*/ 0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9" h="249">
                <a:moveTo>
                  <a:pt x="124" y="0"/>
                </a:moveTo>
                <a:lnTo>
                  <a:pt x="124" y="0"/>
                </a:lnTo>
                <a:cubicBezTo>
                  <a:pt x="58" y="0"/>
                  <a:pt x="0" y="58"/>
                  <a:pt x="0" y="124"/>
                </a:cubicBezTo>
                <a:cubicBezTo>
                  <a:pt x="0" y="190"/>
                  <a:pt x="58" y="248"/>
                  <a:pt x="124" y="248"/>
                </a:cubicBezTo>
                <a:cubicBezTo>
                  <a:pt x="198" y="248"/>
                  <a:pt x="248" y="190"/>
                  <a:pt x="248" y="124"/>
                </a:cubicBezTo>
                <a:cubicBezTo>
                  <a:pt x="248" y="58"/>
                  <a:pt x="198" y="0"/>
                  <a:pt x="124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" name="Line 88"/>
          <p:cNvSpPr>
            <a:spLocks noChangeShapeType="1"/>
          </p:cNvSpPr>
          <p:nvPr/>
        </p:nvSpPr>
        <p:spPr bwMode="auto">
          <a:xfrm>
            <a:off x="11348758" y="8592333"/>
            <a:ext cx="4926" cy="73905"/>
          </a:xfrm>
          <a:prstGeom prst="line">
            <a:avLst/>
          </a:prstGeom>
          <a:noFill/>
          <a:ln w="11880" cap="flat">
            <a:solidFill>
              <a:srgbClr val="5991C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" name="Line 89"/>
          <p:cNvSpPr>
            <a:spLocks noChangeShapeType="1"/>
          </p:cNvSpPr>
          <p:nvPr/>
        </p:nvSpPr>
        <p:spPr bwMode="auto">
          <a:xfrm>
            <a:off x="11348758" y="8823905"/>
            <a:ext cx="4926" cy="147812"/>
          </a:xfrm>
          <a:prstGeom prst="line">
            <a:avLst/>
          </a:prstGeom>
          <a:noFill/>
          <a:ln w="11880" cap="flat">
            <a:solidFill>
              <a:srgbClr val="5991C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" name="Line 90"/>
          <p:cNvSpPr>
            <a:spLocks noChangeShapeType="1"/>
          </p:cNvSpPr>
          <p:nvPr/>
        </p:nvSpPr>
        <p:spPr bwMode="auto">
          <a:xfrm>
            <a:off x="11348758" y="9114604"/>
            <a:ext cx="4926" cy="147812"/>
          </a:xfrm>
          <a:prstGeom prst="line">
            <a:avLst/>
          </a:prstGeom>
          <a:noFill/>
          <a:ln w="11880" cap="flat">
            <a:solidFill>
              <a:srgbClr val="5991C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" name="Line 91"/>
          <p:cNvSpPr>
            <a:spLocks noChangeShapeType="1"/>
          </p:cNvSpPr>
          <p:nvPr/>
        </p:nvSpPr>
        <p:spPr bwMode="auto">
          <a:xfrm>
            <a:off x="11348758" y="9410229"/>
            <a:ext cx="4926" cy="147812"/>
          </a:xfrm>
          <a:prstGeom prst="line">
            <a:avLst/>
          </a:prstGeom>
          <a:noFill/>
          <a:ln w="11880" cap="flat">
            <a:solidFill>
              <a:srgbClr val="5991C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" name="Line 92"/>
          <p:cNvSpPr>
            <a:spLocks noChangeShapeType="1"/>
          </p:cNvSpPr>
          <p:nvPr/>
        </p:nvSpPr>
        <p:spPr bwMode="auto">
          <a:xfrm>
            <a:off x="11348758" y="9705854"/>
            <a:ext cx="4926" cy="147812"/>
          </a:xfrm>
          <a:prstGeom prst="line">
            <a:avLst/>
          </a:prstGeom>
          <a:noFill/>
          <a:ln w="118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" name="Line 93"/>
          <p:cNvSpPr>
            <a:spLocks noChangeShapeType="1"/>
          </p:cNvSpPr>
          <p:nvPr/>
        </p:nvSpPr>
        <p:spPr bwMode="auto">
          <a:xfrm>
            <a:off x="11348758" y="10001479"/>
            <a:ext cx="4926" cy="147812"/>
          </a:xfrm>
          <a:prstGeom prst="line">
            <a:avLst/>
          </a:prstGeom>
          <a:noFill/>
          <a:ln w="118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" name="Line 94"/>
          <p:cNvSpPr>
            <a:spLocks noChangeShapeType="1"/>
          </p:cNvSpPr>
          <p:nvPr/>
        </p:nvSpPr>
        <p:spPr bwMode="auto">
          <a:xfrm>
            <a:off x="11348758" y="10297104"/>
            <a:ext cx="4926" cy="147812"/>
          </a:xfrm>
          <a:prstGeom prst="line">
            <a:avLst/>
          </a:prstGeom>
          <a:noFill/>
          <a:ln w="118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" name="Line 95"/>
          <p:cNvSpPr>
            <a:spLocks noChangeShapeType="1"/>
          </p:cNvSpPr>
          <p:nvPr/>
        </p:nvSpPr>
        <p:spPr bwMode="auto">
          <a:xfrm>
            <a:off x="11348758" y="10592729"/>
            <a:ext cx="4926" cy="147812"/>
          </a:xfrm>
          <a:prstGeom prst="line">
            <a:avLst/>
          </a:prstGeom>
          <a:noFill/>
          <a:ln w="118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" name="Line 96"/>
          <p:cNvSpPr>
            <a:spLocks noChangeShapeType="1"/>
          </p:cNvSpPr>
          <p:nvPr/>
        </p:nvSpPr>
        <p:spPr bwMode="auto">
          <a:xfrm>
            <a:off x="11348758" y="10888354"/>
            <a:ext cx="4926" cy="147812"/>
          </a:xfrm>
          <a:prstGeom prst="line">
            <a:avLst/>
          </a:prstGeom>
          <a:noFill/>
          <a:ln w="118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" name="Line 97"/>
          <p:cNvSpPr>
            <a:spLocks noChangeShapeType="1"/>
          </p:cNvSpPr>
          <p:nvPr/>
        </p:nvSpPr>
        <p:spPr bwMode="auto">
          <a:xfrm>
            <a:off x="11348758" y="11183979"/>
            <a:ext cx="4926" cy="147812"/>
          </a:xfrm>
          <a:prstGeom prst="line">
            <a:avLst/>
          </a:prstGeom>
          <a:noFill/>
          <a:ln w="118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0" name="Freeform 98"/>
          <p:cNvSpPr>
            <a:spLocks noChangeArrowheads="1"/>
          </p:cNvSpPr>
          <p:nvPr/>
        </p:nvSpPr>
        <p:spPr bwMode="auto">
          <a:xfrm>
            <a:off x="11274850" y="11553508"/>
            <a:ext cx="73908" cy="73908"/>
          </a:xfrm>
          <a:custGeom>
            <a:avLst/>
            <a:gdLst>
              <a:gd name="T0" fmla="*/ 66 w 67"/>
              <a:gd name="T1" fmla="*/ 0 h 67"/>
              <a:gd name="T2" fmla="*/ 66 w 67"/>
              <a:gd name="T3" fmla="*/ 66 h 67"/>
              <a:gd name="T4" fmla="*/ 0 w 67"/>
              <a:gd name="T5" fmla="*/ 66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" h="67">
                <a:moveTo>
                  <a:pt x="66" y="0"/>
                </a:moveTo>
                <a:lnTo>
                  <a:pt x="66" y="66"/>
                </a:lnTo>
                <a:lnTo>
                  <a:pt x="0" y="66"/>
                </a:lnTo>
              </a:path>
            </a:pathLst>
          </a:custGeom>
          <a:noFill/>
          <a:ln w="118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" name="Line 99"/>
          <p:cNvSpPr>
            <a:spLocks noChangeShapeType="1"/>
          </p:cNvSpPr>
          <p:nvPr/>
        </p:nvSpPr>
        <p:spPr bwMode="auto">
          <a:xfrm flipH="1">
            <a:off x="10984154" y="11627416"/>
            <a:ext cx="157667" cy="4926"/>
          </a:xfrm>
          <a:prstGeom prst="line">
            <a:avLst/>
          </a:prstGeom>
          <a:noFill/>
          <a:ln w="118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" name="Line 100"/>
          <p:cNvSpPr>
            <a:spLocks noChangeShapeType="1"/>
          </p:cNvSpPr>
          <p:nvPr/>
        </p:nvSpPr>
        <p:spPr bwMode="auto">
          <a:xfrm flipH="1">
            <a:off x="10688529" y="11627416"/>
            <a:ext cx="157667" cy="4926"/>
          </a:xfrm>
          <a:prstGeom prst="line">
            <a:avLst/>
          </a:prstGeom>
          <a:noFill/>
          <a:ln w="118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" name="Line 101"/>
          <p:cNvSpPr>
            <a:spLocks noChangeShapeType="1"/>
          </p:cNvSpPr>
          <p:nvPr/>
        </p:nvSpPr>
        <p:spPr bwMode="auto">
          <a:xfrm flipH="1">
            <a:off x="10392904" y="11627416"/>
            <a:ext cx="157667" cy="4926"/>
          </a:xfrm>
          <a:prstGeom prst="line">
            <a:avLst/>
          </a:prstGeom>
          <a:noFill/>
          <a:ln w="118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" name="Line 102"/>
          <p:cNvSpPr>
            <a:spLocks noChangeShapeType="1"/>
          </p:cNvSpPr>
          <p:nvPr/>
        </p:nvSpPr>
        <p:spPr bwMode="auto">
          <a:xfrm flipH="1">
            <a:off x="10097279" y="11627416"/>
            <a:ext cx="157667" cy="4926"/>
          </a:xfrm>
          <a:prstGeom prst="line">
            <a:avLst/>
          </a:prstGeom>
          <a:noFill/>
          <a:ln w="118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" name="Line 103"/>
          <p:cNvSpPr>
            <a:spLocks noChangeShapeType="1"/>
          </p:cNvSpPr>
          <p:nvPr/>
        </p:nvSpPr>
        <p:spPr bwMode="auto">
          <a:xfrm flipH="1">
            <a:off x="9801654" y="11627416"/>
            <a:ext cx="157667" cy="4926"/>
          </a:xfrm>
          <a:prstGeom prst="line">
            <a:avLst/>
          </a:prstGeom>
          <a:noFill/>
          <a:ln w="118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" name="Line 104"/>
          <p:cNvSpPr>
            <a:spLocks noChangeShapeType="1"/>
          </p:cNvSpPr>
          <p:nvPr/>
        </p:nvSpPr>
        <p:spPr bwMode="auto">
          <a:xfrm flipH="1">
            <a:off x="9506030" y="11627416"/>
            <a:ext cx="157667" cy="4926"/>
          </a:xfrm>
          <a:prstGeom prst="line">
            <a:avLst/>
          </a:prstGeom>
          <a:noFill/>
          <a:ln w="118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" name="Line 105"/>
          <p:cNvSpPr>
            <a:spLocks noChangeShapeType="1"/>
          </p:cNvSpPr>
          <p:nvPr/>
        </p:nvSpPr>
        <p:spPr bwMode="auto">
          <a:xfrm flipH="1">
            <a:off x="9215330" y="11627416"/>
            <a:ext cx="157667" cy="4926"/>
          </a:xfrm>
          <a:prstGeom prst="line">
            <a:avLst/>
          </a:prstGeom>
          <a:noFill/>
          <a:ln w="118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" name="Line 106"/>
          <p:cNvSpPr>
            <a:spLocks noChangeShapeType="1"/>
          </p:cNvSpPr>
          <p:nvPr/>
        </p:nvSpPr>
        <p:spPr bwMode="auto">
          <a:xfrm flipH="1">
            <a:off x="8914780" y="11627416"/>
            <a:ext cx="157667" cy="4926"/>
          </a:xfrm>
          <a:prstGeom prst="line">
            <a:avLst/>
          </a:prstGeom>
          <a:noFill/>
          <a:ln w="118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" name="Line 107"/>
          <p:cNvSpPr>
            <a:spLocks noChangeShapeType="1"/>
          </p:cNvSpPr>
          <p:nvPr/>
        </p:nvSpPr>
        <p:spPr bwMode="auto">
          <a:xfrm flipH="1">
            <a:off x="8624080" y="11627416"/>
            <a:ext cx="157667" cy="4926"/>
          </a:xfrm>
          <a:prstGeom prst="line">
            <a:avLst/>
          </a:prstGeom>
          <a:noFill/>
          <a:ln w="118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0" name="Line 108"/>
          <p:cNvSpPr>
            <a:spLocks noChangeShapeType="1"/>
          </p:cNvSpPr>
          <p:nvPr/>
        </p:nvSpPr>
        <p:spPr bwMode="auto">
          <a:xfrm flipH="1">
            <a:off x="8328455" y="11627416"/>
            <a:ext cx="157667" cy="4926"/>
          </a:xfrm>
          <a:prstGeom prst="line">
            <a:avLst/>
          </a:prstGeom>
          <a:noFill/>
          <a:ln w="118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" name="Line 109"/>
          <p:cNvSpPr>
            <a:spLocks noChangeShapeType="1"/>
          </p:cNvSpPr>
          <p:nvPr/>
        </p:nvSpPr>
        <p:spPr bwMode="auto">
          <a:xfrm flipH="1">
            <a:off x="8032830" y="11627416"/>
            <a:ext cx="157667" cy="4926"/>
          </a:xfrm>
          <a:prstGeom prst="line">
            <a:avLst/>
          </a:prstGeom>
          <a:noFill/>
          <a:ln w="118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" name="Line 110"/>
          <p:cNvSpPr>
            <a:spLocks noChangeShapeType="1"/>
          </p:cNvSpPr>
          <p:nvPr/>
        </p:nvSpPr>
        <p:spPr bwMode="auto">
          <a:xfrm flipH="1">
            <a:off x="7737205" y="11627416"/>
            <a:ext cx="157667" cy="4926"/>
          </a:xfrm>
          <a:prstGeom prst="line">
            <a:avLst/>
          </a:prstGeom>
          <a:noFill/>
          <a:ln w="118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" name="Line 111"/>
          <p:cNvSpPr>
            <a:spLocks noChangeShapeType="1"/>
          </p:cNvSpPr>
          <p:nvPr/>
        </p:nvSpPr>
        <p:spPr bwMode="auto">
          <a:xfrm flipH="1">
            <a:off x="7441581" y="11627416"/>
            <a:ext cx="157667" cy="4926"/>
          </a:xfrm>
          <a:prstGeom prst="line">
            <a:avLst/>
          </a:prstGeom>
          <a:noFill/>
          <a:ln w="118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" name="Line 112"/>
          <p:cNvSpPr>
            <a:spLocks noChangeShapeType="1"/>
          </p:cNvSpPr>
          <p:nvPr/>
        </p:nvSpPr>
        <p:spPr bwMode="auto">
          <a:xfrm flipH="1">
            <a:off x="7145956" y="11627416"/>
            <a:ext cx="157667" cy="4926"/>
          </a:xfrm>
          <a:prstGeom prst="line">
            <a:avLst/>
          </a:prstGeom>
          <a:noFill/>
          <a:ln w="118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" name="Line 113"/>
          <p:cNvSpPr>
            <a:spLocks noChangeShapeType="1"/>
          </p:cNvSpPr>
          <p:nvPr/>
        </p:nvSpPr>
        <p:spPr bwMode="auto">
          <a:xfrm flipH="1">
            <a:off x="6850331" y="11627416"/>
            <a:ext cx="157667" cy="4926"/>
          </a:xfrm>
          <a:prstGeom prst="line">
            <a:avLst/>
          </a:prstGeom>
          <a:noFill/>
          <a:ln w="118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" name="Line 114"/>
          <p:cNvSpPr>
            <a:spLocks noChangeShapeType="1"/>
          </p:cNvSpPr>
          <p:nvPr/>
        </p:nvSpPr>
        <p:spPr bwMode="auto">
          <a:xfrm flipH="1">
            <a:off x="6554706" y="11627416"/>
            <a:ext cx="157667" cy="4926"/>
          </a:xfrm>
          <a:prstGeom prst="line">
            <a:avLst/>
          </a:prstGeom>
          <a:noFill/>
          <a:ln w="118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" name="Line 115"/>
          <p:cNvSpPr>
            <a:spLocks noChangeShapeType="1"/>
          </p:cNvSpPr>
          <p:nvPr/>
        </p:nvSpPr>
        <p:spPr bwMode="auto">
          <a:xfrm flipH="1">
            <a:off x="6401968" y="11627416"/>
            <a:ext cx="83759" cy="4926"/>
          </a:xfrm>
          <a:prstGeom prst="line">
            <a:avLst/>
          </a:prstGeom>
          <a:noFill/>
          <a:ln w="11880" cap="flat">
            <a:solidFill>
              <a:srgbClr val="5991C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8" name="Freeform 116"/>
          <p:cNvSpPr>
            <a:spLocks noChangeArrowheads="1"/>
          </p:cNvSpPr>
          <p:nvPr/>
        </p:nvSpPr>
        <p:spPr bwMode="auto">
          <a:xfrm>
            <a:off x="6264009" y="11489458"/>
            <a:ext cx="275917" cy="275917"/>
          </a:xfrm>
          <a:custGeom>
            <a:avLst/>
            <a:gdLst>
              <a:gd name="T0" fmla="*/ 124 w 249"/>
              <a:gd name="T1" fmla="*/ 0 h 248"/>
              <a:gd name="T2" fmla="*/ 124 w 249"/>
              <a:gd name="T3" fmla="*/ 0 h 248"/>
              <a:gd name="T4" fmla="*/ 0 w 249"/>
              <a:gd name="T5" fmla="*/ 124 h 248"/>
              <a:gd name="T6" fmla="*/ 124 w 249"/>
              <a:gd name="T7" fmla="*/ 247 h 248"/>
              <a:gd name="T8" fmla="*/ 248 w 249"/>
              <a:gd name="T9" fmla="*/ 124 h 248"/>
              <a:gd name="T10" fmla="*/ 124 w 249"/>
              <a:gd name="T11" fmla="*/ 0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9" h="248">
                <a:moveTo>
                  <a:pt x="124" y="0"/>
                </a:moveTo>
                <a:lnTo>
                  <a:pt x="124" y="0"/>
                </a:lnTo>
                <a:cubicBezTo>
                  <a:pt x="58" y="0"/>
                  <a:pt x="0" y="58"/>
                  <a:pt x="0" y="124"/>
                </a:cubicBezTo>
                <a:cubicBezTo>
                  <a:pt x="0" y="190"/>
                  <a:pt x="58" y="247"/>
                  <a:pt x="124" y="247"/>
                </a:cubicBezTo>
                <a:cubicBezTo>
                  <a:pt x="198" y="247"/>
                  <a:pt x="248" y="190"/>
                  <a:pt x="248" y="124"/>
                </a:cubicBezTo>
                <a:cubicBezTo>
                  <a:pt x="248" y="58"/>
                  <a:pt x="198" y="0"/>
                  <a:pt x="124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" name="Freeform 433"/>
          <p:cNvSpPr>
            <a:spLocks noChangeArrowheads="1"/>
          </p:cNvSpPr>
          <p:nvPr/>
        </p:nvSpPr>
        <p:spPr bwMode="auto">
          <a:xfrm>
            <a:off x="10870830" y="6537739"/>
            <a:ext cx="4665948" cy="2897124"/>
          </a:xfrm>
          <a:custGeom>
            <a:avLst/>
            <a:gdLst>
              <a:gd name="T0" fmla="*/ 4176 w 4177"/>
              <a:gd name="T1" fmla="*/ 2591 h 2592"/>
              <a:gd name="T2" fmla="*/ 0 w 4177"/>
              <a:gd name="T3" fmla="*/ 2591 h 2592"/>
              <a:gd name="T4" fmla="*/ 0 w 4177"/>
              <a:gd name="T5" fmla="*/ 0 h 2592"/>
              <a:gd name="T6" fmla="*/ 4176 w 4177"/>
              <a:gd name="T7" fmla="*/ 0 h 2592"/>
              <a:gd name="T8" fmla="*/ 4176 w 4177"/>
              <a:gd name="T9" fmla="*/ 2591 h 2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77" h="2592">
                <a:moveTo>
                  <a:pt x="4176" y="2591"/>
                </a:moveTo>
                <a:lnTo>
                  <a:pt x="0" y="2591"/>
                </a:lnTo>
                <a:lnTo>
                  <a:pt x="0" y="0"/>
                </a:lnTo>
                <a:lnTo>
                  <a:pt x="4176" y="0"/>
                </a:lnTo>
                <a:lnTo>
                  <a:pt x="4176" y="259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3" name="Freeform 434"/>
          <p:cNvSpPr>
            <a:spLocks noChangeArrowheads="1"/>
          </p:cNvSpPr>
          <p:nvPr/>
        </p:nvSpPr>
        <p:spPr bwMode="auto">
          <a:xfrm>
            <a:off x="10654038" y="6335730"/>
            <a:ext cx="5074895" cy="3872687"/>
          </a:xfrm>
          <a:custGeom>
            <a:avLst/>
            <a:gdLst>
              <a:gd name="T0" fmla="*/ 4309 w 4541"/>
              <a:gd name="T1" fmla="*/ 0 h 3466"/>
              <a:gd name="T2" fmla="*/ 4309 w 4541"/>
              <a:gd name="T3" fmla="*/ 0 h 3466"/>
              <a:gd name="T4" fmla="*/ 223 w 4541"/>
              <a:gd name="T5" fmla="*/ 0 h 3466"/>
              <a:gd name="T6" fmla="*/ 0 w 4541"/>
              <a:gd name="T7" fmla="*/ 222 h 3466"/>
              <a:gd name="T8" fmla="*/ 0 w 4541"/>
              <a:gd name="T9" fmla="*/ 2689 h 3466"/>
              <a:gd name="T10" fmla="*/ 223 w 4541"/>
              <a:gd name="T11" fmla="*/ 2912 h 3466"/>
              <a:gd name="T12" fmla="*/ 2121 w 4541"/>
              <a:gd name="T13" fmla="*/ 2912 h 3466"/>
              <a:gd name="T14" fmla="*/ 2121 w 4541"/>
              <a:gd name="T15" fmla="*/ 3168 h 3466"/>
              <a:gd name="T16" fmla="*/ 1716 w 4541"/>
              <a:gd name="T17" fmla="*/ 3168 h 3466"/>
              <a:gd name="T18" fmla="*/ 1576 w 4541"/>
              <a:gd name="T19" fmla="*/ 3317 h 3466"/>
              <a:gd name="T20" fmla="*/ 1716 w 4541"/>
              <a:gd name="T21" fmla="*/ 3465 h 3466"/>
              <a:gd name="T22" fmla="*/ 2814 w 4541"/>
              <a:gd name="T23" fmla="*/ 3465 h 3466"/>
              <a:gd name="T24" fmla="*/ 2963 w 4541"/>
              <a:gd name="T25" fmla="*/ 3317 h 3466"/>
              <a:gd name="T26" fmla="*/ 2814 w 4541"/>
              <a:gd name="T27" fmla="*/ 3168 h 3466"/>
              <a:gd name="T28" fmla="*/ 2418 w 4541"/>
              <a:gd name="T29" fmla="*/ 3168 h 3466"/>
              <a:gd name="T30" fmla="*/ 2418 w 4541"/>
              <a:gd name="T31" fmla="*/ 2912 h 3466"/>
              <a:gd name="T32" fmla="*/ 4309 w 4541"/>
              <a:gd name="T33" fmla="*/ 2912 h 3466"/>
              <a:gd name="T34" fmla="*/ 4540 w 4541"/>
              <a:gd name="T35" fmla="*/ 2689 h 3466"/>
              <a:gd name="T36" fmla="*/ 4540 w 4541"/>
              <a:gd name="T37" fmla="*/ 222 h 3466"/>
              <a:gd name="T38" fmla="*/ 4309 w 4541"/>
              <a:gd name="T39" fmla="*/ 0 h 3466"/>
              <a:gd name="T40" fmla="*/ 298 w 4541"/>
              <a:gd name="T41" fmla="*/ 297 h 3466"/>
              <a:gd name="T42" fmla="*/ 298 w 4541"/>
              <a:gd name="T43" fmla="*/ 297 h 3466"/>
              <a:gd name="T44" fmla="*/ 4243 w 4541"/>
              <a:gd name="T45" fmla="*/ 297 h 3466"/>
              <a:gd name="T46" fmla="*/ 4243 w 4541"/>
              <a:gd name="T47" fmla="*/ 2046 h 3466"/>
              <a:gd name="T48" fmla="*/ 298 w 4541"/>
              <a:gd name="T49" fmla="*/ 2046 h 3466"/>
              <a:gd name="T50" fmla="*/ 298 w 4541"/>
              <a:gd name="T51" fmla="*/ 297 h 3466"/>
              <a:gd name="T52" fmla="*/ 298 w 4541"/>
              <a:gd name="T53" fmla="*/ 2615 h 3466"/>
              <a:gd name="T54" fmla="*/ 298 w 4541"/>
              <a:gd name="T55" fmla="*/ 2615 h 3466"/>
              <a:gd name="T56" fmla="*/ 298 w 4541"/>
              <a:gd name="T57" fmla="*/ 2343 h 3466"/>
              <a:gd name="T58" fmla="*/ 4243 w 4541"/>
              <a:gd name="T59" fmla="*/ 2343 h 3466"/>
              <a:gd name="T60" fmla="*/ 4243 w 4541"/>
              <a:gd name="T61" fmla="*/ 2615 h 3466"/>
              <a:gd name="T62" fmla="*/ 298 w 4541"/>
              <a:gd name="T63" fmla="*/ 2615 h 3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541" h="3466">
                <a:moveTo>
                  <a:pt x="4309" y="0"/>
                </a:moveTo>
                <a:lnTo>
                  <a:pt x="4309" y="0"/>
                </a:lnTo>
                <a:cubicBezTo>
                  <a:pt x="223" y="0"/>
                  <a:pt x="223" y="0"/>
                  <a:pt x="223" y="0"/>
                </a:cubicBezTo>
                <a:cubicBezTo>
                  <a:pt x="99" y="0"/>
                  <a:pt x="0" y="99"/>
                  <a:pt x="0" y="222"/>
                </a:cubicBezTo>
                <a:cubicBezTo>
                  <a:pt x="0" y="2689"/>
                  <a:pt x="0" y="2689"/>
                  <a:pt x="0" y="2689"/>
                </a:cubicBezTo>
                <a:cubicBezTo>
                  <a:pt x="0" y="2813"/>
                  <a:pt x="99" y="2912"/>
                  <a:pt x="223" y="2912"/>
                </a:cubicBezTo>
                <a:cubicBezTo>
                  <a:pt x="2121" y="2912"/>
                  <a:pt x="2121" y="2912"/>
                  <a:pt x="2121" y="2912"/>
                </a:cubicBezTo>
                <a:cubicBezTo>
                  <a:pt x="2121" y="3168"/>
                  <a:pt x="2121" y="3168"/>
                  <a:pt x="2121" y="3168"/>
                </a:cubicBezTo>
                <a:cubicBezTo>
                  <a:pt x="1716" y="3168"/>
                  <a:pt x="1716" y="3168"/>
                  <a:pt x="1716" y="3168"/>
                </a:cubicBezTo>
                <a:cubicBezTo>
                  <a:pt x="1642" y="3168"/>
                  <a:pt x="1576" y="3234"/>
                  <a:pt x="1576" y="3317"/>
                </a:cubicBezTo>
                <a:cubicBezTo>
                  <a:pt x="1576" y="3399"/>
                  <a:pt x="1642" y="3465"/>
                  <a:pt x="1716" y="3465"/>
                </a:cubicBezTo>
                <a:cubicBezTo>
                  <a:pt x="2814" y="3465"/>
                  <a:pt x="2814" y="3465"/>
                  <a:pt x="2814" y="3465"/>
                </a:cubicBezTo>
                <a:cubicBezTo>
                  <a:pt x="2897" y="3465"/>
                  <a:pt x="2963" y="3399"/>
                  <a:pt x="2963" y="3317"/>
                </a:cubicBezTo>
                <a:cubicBezTo>
                  <a:pt x="2963" y="3234"/>
                  <a:pt x="2897" y="3168"/>
                  <a:pt x="2814" y="3168"/>
                </a:cubicBezTo>
                <a:cubicBezTo>
                  <a:pt x="2418" y="3168"/>
                  <a:pt x="2418" y="3168"/>
                  <a:pt x="2418" y="3168"/>
                </a:cubicBezTo>
                <a:cubicBezTo>
                  <a:pt x="2418" y="2912"/>
                  <a:pt x="2418" y="2912"/>
                  <a:pt x="2418" y="2912"/>
                </a:cubicBezTo>
                <a:cubicBezTo>
                  <a:pt x="4309" y="2912"/>
                  <a:pt x="4309" y="2912"/>
                  <a:pt x="4309" y="2912"/>
                </a:cubicBezTo>
                <a:cubicBezTo>
                  <a:pt x="4432" y="2912"/>
                  <a:pt x="4540" y="2813"/>
                  <a:pt x="4540" y="2689"/>
                </a:cubicBezTo>
                <a:cubicBezTo>
                  <a:pt x="4540" y="222"/>
                  <a:pt x="4540" y="222"/>
                  <a:pt x="4540" y="222"/>
                </a:cubicBezTo>
                <a:cubicBezTo>
                  <a:pt x="4540" y="99"/>
                  <a:pt x="4432" y="0"/>
                  <a:pt x="4309" y="0"/>
                </a:cubicBezTo>
                <a:close/>
                <a:moveTo>
                  <a:pt x="298" y="297"/>
                </a:moveTo>
                <a:lnTo>
                  <a:pt x="298" y="297"/>
                </a:lnTo>
                <a:cubicBezTo>
                  <a:pt x="4243" y="297"/>
                  <a:pt x="4243" y="297"/>
                  <a:pt x="4243" y="297"/>
                </a:cubicBezTo>
                <a:cubicBezTo>
                  <a:pt x="4243" y="2046"/>
                  <a:pt x="4243" y="2046"/>
                  <a:pt x="4243" y="2046"/>
                </a:cubicBezTo>
                <a:cubicBezTo>
                  <a:pt x="298" y="2046"/>
                  <a:pt x="298" y="2046"/>
                  <a:pt x="298" y="2046"/>
                </a:cubicBezTo>
                <a:lnTo>
                  <a:pt x="298" y="297"/>
                </a:lnTo>
                <a:close/>
                <a:moveTo>
                  <a:pt x="298" y="2615"/>
                </a:moveTo>
                <a:lnTo>
                  <a:pt x="298" y="2615"/>
                </a:lnTo>
                <a:cubicBezTo>
                  <a:pt x="298" y="2343"/>
                  <a:pt x="298" y="2343"/>
                  <a:pt x="298" y="2343"/>
                </a:cubicBezTo>
                <a:cubicBezTo>
                  <a:pt x="4243" y="2343"/>
                  <a:pt x="4243" y="2343"/>
                  <a:pt x="4243" y="2343"/>
                </a:cubicBezTo>
                <a:cubicBezTo>
                  <a:pt x="4243" y="2615"/>
                  <a:pt x="4243" y="2615"/>
                  <a:pt x="4243" y="2615"/>
                </a:cubicBezTo>
                <a:lnTo>
                  <a:pt x="298" y="26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4" name="Freeform 435"/>
          <p:cNvSpPr>
            <a:spLocks noChangeArrowheads="1"/>
          </p:cNvSpPr>
          <p:nvPr/>
        </p:nvSpPr>
        <p:spPr bwMode="auto">
          <a:xfrm>
            <a:off x="7860384" y="7237384"/>
            <a:ext cx="3798779" cy="2296020"/>
          </a:xfrm>
          <a:custGeom>
            <a:avLst/>
            <a:gdLst>
              <a:gd name="T0" fmla="*/ 3401 w 3402"/>
              <a:gd name="T1" fmla="*/ 2056 h 2057"/>
              <a:gd name="T2" fmla="*/ 0 w 3402"/>
              <a:gd name="T3" fmla="*/ 2056 h 2057"/>
              <a:gd name="T4" fmla="*/ 0 w 3402"/>
              <a:gd name="T5" fmla="*/ 0 h 2057"/>
              <a:gd name="T6" fmla="*/ 3401 w 3402"/>
              <a:gd name="T7" fmla="*/ 0 h 2057"/>
              <a:gd name="T8" fmla="*/ 3401 w 3402"/>
              <a:gd name="T9" fmla="*/ 2056 h 2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2" h="2057">
                <a:moveTo>
                  <a:pt x="3401" y="2056"/>
                </a:moveTo>
                <a:lnTo>
                  <a:pt x="0" y="2056"/>
                </a:lnTo>
                <a:lnTo>
                  <a:pt x="0" y="0"/>
                </a:lnTo>
                <a:lnTo>
                  <a:pt x="3401" y="0"/>
                </a:lnTo>
                <a:lnTo>
                  <a:pt x="3401" y="205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5" name="Freeform 436"/>
          <p:cNvSpPr>
            <a:spLocks noChangeArrowheads="1"/>
          </p:cNvSpPr>
          <p:nvPr/>
        </p:nvSpPr>
        <p:spPr bwMode="auto">
          <a:xfrm>
            <a:off x="7687935" y="7050155"/>
            <a:ext cx="4123969" cy="2645845"/>
          </a:xfrm>
          <a:custGeom>
            <a:avLst/>
            <a:gdLst>
              <a:gd name="T0" fmla="*/ 3509 w 3691"/>
              <a:gd name="T1" fmla="*/ 2369 h 2370"/>
              <a:gd name="T2" fmla="*/ 3509 w 3691"/>
              <a:gd name="T3" fmla="*/ 2369 h 2370"/>
              <a:gd name="T4" fmla="*/ 182 w 3691"/>
              <a:gd name="T5" fmla="*/ 2369 h 2370"/>
              <a:gd name="T6" fmla="*/ 0 w 3691"/>
              <a:gd name="T7" fmla="*/ 2196 h 2370"/>
              <a:gd name="T8" fmla="*/ 0 w 3691"/>
              <a:gd name="T9" fmla="*/ 182 h 2370"/>
              <a:gd name="T10" fmla="*/ 182 w 3691"/>
              <a:gd name="T11" fmla="*/ 0 h 2370"/>
              <a:gd name="T12" fmla="*/ 3509 w 3691"/>
              <a:gd name="T13" fmla="*/ 0 h 2370"/>
              <a:gd name="T14" fmla="*/ 3690 w 3691"/>
              <a:gd name="T15" fmla="*/ 182 h 2370"/>
              <a:gd name="T16" fmla="*/ 3690 w 3691"/>
              <a:gd name="T17" fmla="*/ 2196 h 2370"/>
              <a:gd name="T18" fmla="*/ 3509 w 3691"/>
              <a:gd name="T19" fmla="*/ 2369 h 2370"/>
              <a:gd name="T20" fmla="*/ 240 w 3691"/>
              <a:gd name="T21" fmla="*/ 2130 h 2370"/>
              <a:gd name="T22" fmla="*/ 240 w 3691"/>
              <a:gd name="T23" fmla="*/ 2130 h 2370"/>
              <a:gd name="T24" fmla="*/ 3451 w 3691"/>
              <a:gd name="T25" fmla="*/ 2130 h 2370"/>
              <a:gd name="T26" fmla="*/ 3451 w 3691"/>
              <a:gd name="T27" fmla="*/ 240 h 2370"/>
              <a:gd name="T28" fmla="*/ 240 w 3691"/>
              <a:gd name="T29" fmla="*/ 240 h 2370"/>
              <a:gd name="T30" fmla="*/ 240 w 3691"/>
              <a:gd name="T31" fmla="*/ 2130 h 2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691" h="2370">
                <a:moveTo>
                  <a:pt x="3509" y="2369"/>
                </a:moveTo>
                <a:lnTo>
                  <a:pt x="3509" y="2369"/>
                </a:lnTo>
                <a:cubicBezTo>
                  <a:pt x="182" y="2369"/>
                  <a:pt x="182" y="2369"/>
                  <a:pt x="182" y="2369"/>
                </a:cubicBezTo>
                <a:cubicBezTo>
                  <a:pt x="83" y="2369"/>
                  <a:pt x="0" y="2287"/>
                  <a:pt x="0" y="2196"/>
                </a:cubicBezTo>
                <a:cubicBezTo>
                  <a:pt x="0" y="182"/>
                  <a:pt x="0" y="182"/>
                  <a:pt x="0" y="182"/>
                </a:cubicBezTo>
                <a:cubicBezTo>
                  <a:pt x="0" y="83"/>
                  <a:pt x="83" y="0"/>
                  <a:pt x="182" y="0"/>
                </a:cubicBezTo>
                <a:cubicBezTo>
                  <a:pt x="3509" y="0"/>
                  <a:pt x="3509" y="0"/>
                  <a:pt x="3509" y="0"/>
                </a:cubicBezTo>
                <a:cubicBezTo>
                  <a:pt x="3608" y="0"/>
                  <a:pt x="3690" y="83"/>
                  <a:pt x="3690" y="182"/>
                </a:cubicBezTo>
                <a:cubicBezTo>
                  <a:pt x="3690" y="2196"/>
                  <a:pt x="3690" y="2196"/>
                  <a:pt x="3690" y="2196"/>
                </a:cubicBezTo>
                <a:cubicBezTo>
                  <a:pt x="3690" y="2287"/>
                  <a:pt x="3608" y="2369"/>
                  <a:pt x="3509" y="2369"/>
                </a:cubicBezTo>
                <a:close/>
                <a:moveTo>
                  <a:pt x="240" y="2130"/>
                </a:moveTo>
                <a:lnTo>
                  <a:pt x="240" y="2130"/>
                </a:lnTo>
                <a:cubicBezTo>
                  <a:pt x="3451" y="2130"/>
                  <a:pt x="3451" y="2130"/>
                  <a:pt x="3451" y="2130"/>
                </a:cubicBezTo>
                <a:cubicBezTo>
                  <a:pt x="3451" y="240"/>
                  <a:pt x="3451" y="240"/>
                  <a:pt x="3451" y="240"/>
                </a:cubicBezTo>
                <a:cubicBezTo>
                  <a:pt x="240" y="240"/>
                  <a:pt x="240" y="240"/>
                  <a:pt x="240" y="240"/>
                </a:cubicBezTo>
                <a:lnTo>
                  <a:pt x="240" y="213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6" name="Freeform 437"/>
          <p:cNvSpPr>
            <a:spLocks noChangeArrowheads="1"/>
          </p:cNvSpPr>
          <p:nvPr/>
        </p:nvSpPr>
        <p:spPr bwMode="auto">
          <a:xfrm>
            <a:off x="7205081" y="9937425"/>
            <a:ext cx="5084749" cy="266062"/>
          </a:xfrm>
          <a:custGeom>
            <a:avLst/>
            <a:gdLst>
              <a:gd name="T0" fmla="*/ 4425 w 4549"/>
              <a:gd name="T1" fmla="*/ 239 h 240"/>
              <a:gd name="T2" fmla="*/ 4425 w 4549"/>
              <a:gd name="T3" fmla="*/ 239 h 240"/>
              <a:gd name="T4" fmla="*/ 124 w 4549"/>
              <a:gd name="T5" fmla="*/ 239 h 240"/>
              <a:gd name="T6" fmla="*/ 0 w 4549"/>
              <a:gd name="T7" fmla="*/ 116 h 240"/>
              <a:gd name="T8" fmla="*/ 124 w 4549"/>
              <a:gd name="T9" fmla="*/ 0 h 240"/>
              <a:gd name="T10" fmla="*/ 4425 w 4549"/>
              <a:gd name="T11" fmla="*/ 0 h 240"/>
              <a:gd name="T12" fmla="*/ 4548 w 4549"/>
              <a:gd name="T13" fmla="*/ 116 h 240"/>
              <a:gd name="T14" fmla="*/ 4425 w 4549"/>
              <a:gd name="T15" fmla="*/ 239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49" h="240">
                <a:moveTo>
                  <a:pt x="4425" y="239"/>
                </a:moveTo>
                <a:lnTo>
                  <a:pt x="4425" y="239"/>
                </a:lnTo>
                <a:cubicBezTo>
                  <a:pt x="124" y="239"/>
                  <a:pt x="124" y="239"/>
                  <a:pt x="124" y="239"/>
                </a:cubicBezTo>
                <a:cubicBezTo>
                  <a:pt x="58" y="239"/>
                  <a:pt x="0" y="182"/>
                  <a:pt x="0" y="116"/>
                </a:cubicBezTo>
                <a:cubicBezTo>
                  <a:pt x="0" y="50"/>
                  <a:pt x="58" y="0"/>
                  <a:pt x="124" y="0"/>
                </a:cubicBezTo>
                <a:cubicBezTo>
                  <a:pt x="4425" y="0"/>
                  <a:pt x="4425" y="0"/>
                  <a:pt x="4425" y="0"/>
                </a:cubicBezTo>
                <a:cubicBezTo>
                  <a:pt x="4490" y="0"/>
                  <a:pt x="4548" y="50"/>
                  <a:pt x="4548" y="116"/>
                </a:cubicBezTo>
                <a:cubicBezTo>
                  <a:pt x="4548" y="182"/>
                  <a:pt x="4490" y="239"/>
                  <a:pt x="4425" y="239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7" name="Freeform 438"/>
          <p:cNvSpPr>
            <a:spLocks noChangeArrowheads="1"/>
          </p:cNvSpPr>
          <p:nvPr/>
        </p:nvSpPr>
        <p:spPr bwMode="auto">
          <a:xfrm>
            <a:off x="14980016" y="7917322"/>
            <a:ext cx="1719553" cy="2379782"/>
          </a:xfrm>
          <a:custGeom>
            <a:avLst/>
            <a:gdLst>
              <a:gd name="T0" fmla="*/ 1536 w 1537"/>
              <a:gd name="T1" fmla="*/ 2130 h 2131"/>
              <a:gd name="T2" fmla="*/ 0 w 1537"/>
              <a:gd name="T3" fmla="*/ 2130 h 2131"/>
              <a:gd name="T4" fmla="*/ 0 w 1537"/>
              <a:gd name="T5" fmla="*/ 0 h 2131"/>
              <a:gd name="T6" fmla="*/ 1536 w 1537"/>
              <a:gd name="T7" fmla="*/ 0 h 2131"/>
              <a:gd name="T8" fmla="*/ 1536 w 1537"/>
              <a:gd name="T9" fmla="*/ 2130 h 2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7" h="2131">
                <a:moveTo>
                  <a:pt x="1536" y="2130"/>
                </a:moveTo>
                <a:lnTo>
                  <a:pt x="0" y="2130"/>
                </a:lnTo>
                <a:lnTo>
                  <a:pt x="0" y="0"/>
                </a:lnTo>
                <a:lnTo>
                  <a:pt x="1536" y="0"/>
                </a:lnTo>
                <a:lnTo>
                  <a:pt x="1536" y="213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8" name="Freeform 439"/>
          <p:cNvSpPr>
            <a:spLocks noChangeArrowheads="1"/>
          </p:cNvSpPr>
          <p:nvPr/>
        </p:nvSpPr>
        <p:spPr bwMode="auto">
          <a:xfrm>
            <a:off x="14861766" y="7808926"/>
            <a:ext cx="1965907" cy="2567011"/>
          </a:xfrm>
          <a:custGeom>
            <a:avLst/>
            <a:gdLst>
              <a:gd name="T0" fmla="*/ 1519 w 1759"/>
              <a:gd name="T1" fmla="*/ 2295 h 2296"/>
              <a:gd name="T2" fmla="*/ 1519 w 1759"/>
              <a:gd name="T3" fmla="*/ 2295 h 2296"/>
              <a:gd name="T4" fmla="*/ 239 w 1759"/>
              <a:gd name="T5" fmla="*/ 2295 h 2296"/>
              <a:gd name="T6" fmla="*/ 0 w 1759"/>
              <a:gd name="T7" fmla="*/ 2064 h 2296"/>
              <a:gd name="T8" fmla="*/ 0 w 1759"/>
              <a:gd name="T9" fmla="*/ 240 h 2296"/>
              <a:gd name="T10" fmla="*/ 239 w 1759"/>
              <a:gd name="T11" fmla="*/ 0 h 2296"/>
              <a:gd name="T12" fmla="*/ 1519 w 1759"/>
              <a:gd name="T13" fmla="*/ 0 h 2296"/>
              <a:gd name="T14" fmla="*/ 1758 w 1759"/>
              <a:gd name="T15" fmla="*/ 240 h 2296"/>
              <a:gd name="T16" fmla="*/ 1758 w 1759"/>
              <a:gd name="T17" fmla="*/ 2064 h 2296"/>
              <a:gd name="T18" fmla="*/ 1519 w 1759"/>
              <a:gd name="T19" fmla="*/ 2295 h 2296"/>
              <a:gd name="T20" fmla="*/ 239 w 1759"/>
              <a:gd name="T21" fmla="*/ 157 h 2296"/>
              <a:gd name="T22" fmla="*/ 239 w 1759"/>
              <a:gd name="T23" fmla="*/ 157 h 2296"/>
              <a:gd name="T24" fmla="*/ 157 w 1759"/>
              <a:gd name="T25" fmla="*/ 240 h 2296"/>
              <a:gd name="T26" fmla="*/ 157 w 1759"/>
              <a:gd name="T27" fmla="*/ 2064 h 2296"/>
              <a:gd name="T28" fmla="*/ 239 w 1759"/>
              <a:gd name="T29" fmla="*/ 2146 h 2296"/>
              <a:gd name="T30" fmla="*/ 1519 w 1759"/>
              <a:gd name="T31" fmla="*/ 2146 h 2296"/>
              <a:gd name="T32" fmla="*/ 1601 w 1759"/>
              <a:gd name="T33" fmla="*/ 2064 h 2296"/>
              <a:gd name="T34" fmla="*/ 1601 w 1759"/>
              <a:gd name="T35" fmla="*/ 240 h 2296"/>
              <a:gd name="T36" fmla="*/ 1519 w 1759"/>
              <a:gd name="T37" fmla="*/ 157 h 2296"/>
              <a:gd name="T38" fmla="*/ 239 w 1759"/>
              <a:gd name="T39" fmla="*/ 157 h 2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59" h="2296">
                <a:moveTo>
                  <a:pt x="1519" y="2295"/>
                </a:moveTo>
                <a:lnTo>
                  <a:pt x="1519" y="2295"/>
                </a:lnTo>
                <a:cubicBezTo>
                  <a:pt x="239" y="2295"/>
                  <a:pt x="239" y="2295"/>
                  <a:pt x="239" y="2295"/>
                </a:cubicBezTo>
                <a:cubicBezTo>
                  <a:pt x="107" y="2295"/>
                  <a:pt x="0" y="2196"/>
                  <a:pt x="0" y="2064"/>
                </a:cubicBezTo>
                <a:cubicBezTo>
                  <a:pt x="0" y="240"/>
                  <a:pt x="0" y="240"/>
                  <a:pt x="0" y="240"/>
                </a:cubicBezTo>
                <a:cubicBezTo>
                  <a:pt x="0" y="108"/>
                  <a:pt x="107" y="0"/>
                  <a:pt x="239" y="0"/>
                </a:cubicBezTo>
                <a:cubicBezTo>
                  <a:pt x="1519" y="0"/>
                  <a:pt x="1519" y="0"/>
                  <a:pt x="1519" y="0"/>
                </a:cubicBezTo>
                <a:cubicBezTo>
                  <a:pt x="1651" y="0"/>
                  <a:pt x="1758" y="108"/>
                  <a:pt x="1758" y="240"/>
                </a:cubicBezTo>
                <a:cubicBezTo>
                  <a:pt x="1758" y="2064"/>
                  <a:pt x="1758" y="2064"/>
                  <a:pt x="1758" y="2064"/>
                </a:cubicBezTo>
                <a:cubicBezTo>
                  <a:pt x="1758" y="2196"/>
                  <a:pt x="1651" y="2295"/>
                  <a:pt x="1519" y="2295"/>
                </a:cubicBezTo>
                <a:close/>
                <a:moveTo>
                  <a:pt x="239" y="157"/>
                </a:moveTo>
                <a:lnTo>
                  <a:pt x="239" y="157"/>
                </a:lnTo>
                <a:cubicBezTo>
                  <a:pt x="190" y="157"/>
                  <a:pt x="157" y="190"/>
                  <a:pt x="157" y="240"/>
                </a:cubicBezTo>
                <a:cubicBezTo>
                  <a:pt x="157" y="2064"/>
                  <a:pt x="157" y="2064"/>
                  <a:pt x="157" y="2064"/>
                </a:cubicBezTo>
                <a:cubicBezTo>
                  <a:pt x="157" y="2113"/>
                  <a:pt x="190" y="2146"/>
                  <a:pt x="239" y="2146"/>
                </a:cubicBezTo>
                <a:cubicBezTo>
                  <a:pt x="1519" y="2146"/>
                  <a:pt x="1519" y="2146"/>
                  <a:pt x="1519" y="2146"/>
                </a:cubicBezTo>
                <a:cubicBezTo>
                  <a:pt x="1568" y="2146"/>
                  <a:pt x="1601" y="2113"/>
                  <a:pt x="1601" y="2064"/>
                </a:cubicBezTo>
                <a:cubicBezTo>
                  <a:pt x="1601" y="240"/>
                  <a:pt x="1601" y="240"/>
                  <a:pt x="1601" y="240"/>
                </a:cubicBezTo>
                <a:cubicBezTo>
                  <a:pt x="1601" y="190"/>
                  <a:pt x="1568" y="157"/>
                  <a:pt x="1519" y="157"/>
                </a:cubicBezTo>
                <a:lnTo>
                  <a:pt x="239" y="15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9" name="Freeform 440"/>
          <p:cNvSpPr>
            <a:spLocks noChangeArrowheads="1"/>
          </p:cNvSpPr>
          <p:nvPr/>
        </p:nvSpPr>
        <p:spPr bwMode="auto">
          <a:xfrm>
            <a:off x="15748641" y="9843812"/>
            <a:ext cx="197083" cy="197083"/>
          </a:xfrm>
          <a:custGeom>
            <a:avLst/>
            <a:gdLst>
              <a:gd name="T0" fmla="*/ 91 w 175"/>
              <a:gd name="T1" fmla="*/ 174 h 175"/>
              <a:gd name="T2" fmla="*/ 91 w 175"/>
              <a:gd name="T3" fmla="*/ 174 h 175"/>
              <a:gd name="T4" fmla="*/ 0 w 175"/>
              <a:gd name="T5" fmla="*/ 91 h 175"/>
              <a:gd name="T6" fmla="*/ 91 w 175"/>
              <a:gd name="T7" fmla="*/ 0 h 175"/>
              <a:gd name="T8" fmla="*/ 174 w 175"/>
              <a:gd name="T9" fmla="*/ 91 h 175"/>
              <a:gd name="T10" fmla="*/ 91 w 175"/>
              <a:gd name="T11" fmla="*/ 174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" h="175">
                <a:moveTo>
                  <a:pt x="91" y="174"/>
                </a:moveTo>
                <a:lnTo>
                  <a:pt x="91" y="174"/>
                </a:lnTo>
                <a:cubicBezTo>
                  <a:pt x="42" y="174"/>
                  <a:pt x="0" y="133"/>
                  <a:pt x="0" y="91"/>
                </a:cubicBezTo>
                <a:cubicBezTo>
                  <a:pt x="0" y="42"/>
                  <a:pt x="42" y="0"/>
                  <a:pt x="91" y="0"/>
                </a:cubicBezTo>
                <a:cubicBezTo>
                  <a:pt x="132" y="0"/>
                  <a:pt x="174" y="42"/>
                  <a:pt x="174" y="91"/>
                </a:cubicBezTo>
                <a:cubicBezTo>
                  <a:pt x="174" y="133"/>
                  <a:pt x="132" y="174"/>
                  <a:pt x="91" y="174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0" name="Freeform 441"/>
          <p:cNvSpPr>
            <a:spLocks noChangeArrowheads="1"/>
          </p:cNvSpPr>
          <p:nvPr/>
        </p:nvSpPr>
        <p:spPr bwMode="auto">
          <a:xfrm>
            <a:off x="15645174" y="8129188"/>
            <a:ext cx="399092" cy="83759"/>
          </a:xfrm>
          <a:custGeom>
            <a:avLst/>
            <a:gdLst>
              <a:gd name="T0" fmla="*/ 314 w 356"/>
              <a:gd name="T1" fmla="*/ 74 h 75"/>
              <a:gd name="T2" fmla="*/ 314 w 356"/>
              <a:gd name="T3" fmla="*/ 74 h 75"/>
              <a:gd name="T4" fmla="*/ 42 w 356"/>
              <a:gd name="T5" fmla="*/ 74 h 75"/>
              <a:gd name="T6" fmla="*/ 0 w 356"/>
              <a:gd name="T7" fmla="*/ 41 h 75"/>
              <a:gd name="T8" fmla="*/ 42 w 356"/>
              <a:gd name="T9" fmla="*/ 0 h 75"/>
              <a:gd name="T10" fmla="*/ 314 w 356"/>
              <a:gd name="T11" fmla="*/ 0 h 75"/>
              <a:gd name="T12" fmla="*/ 355 w 356"/>
              <a:gd name="T13" fmla="*/ 41 h 75"/>
              <a:gd name="T14" fmla="*/ 314 w 356"/>
              <a:gd name="T15" fmla="*/ 74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6" h="75">
                <a:moveTo>
                  <a:pt x="314" y="74"/>
                </a:moveTo>
                <a:lnTo>
                  <a:pt x="314" y="74"/>
                </a:lnTo>
                <a:cubicBezTo>
                  <a:pt x="42" y="74"/>
                  <a:pt x="42" y="74"/>
                  <a:pt x="42" y="74"/>
                </a:cubicBezTo>
                <a:cubicBezTo>
                  <a:pt x="17" y="74"/>
                  <a:pt x="0" y="58"/>
                  <a:pt x="0" y="41"/>
                </a:cubicBezTo>
                <a:cubicBezTo>
                  <a:pt x="0" y="17"/>
                  <a:pt x="17" y="0"/>
                  <a:pt x="4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39" y="0"/>
                  <a:pt x="355" y="17"/>
                  <a:pt x="355" y="41"/>
                </a:cubicBezTo>
                <a:cubicBezTo>
                  <a:pt x="355" y="58"/>
                  <a:pt x="339" y="74"/>
                  <a:pt x="314" y="74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" name="Freeform 442"/>
          <p:cNvSpPr>
            <a:spLocks noChangeArrowheads="1"/>
          </p:cNvSpPr>
          <p:nvPr/>
        </p:nvSpPr>
        <p:spPr bwMode="auto">
          <a:xfrm>
            <a:off x="7042488" y="8306563"/>
            <a:ext cx="1034687" cy="1901854"/>
          </a:xfrm>
          <a:custGeom>
            <a:avLst/>
            <a:gdLst>
              <a:gd name="T0" fmla="*/ 925 w 926"/>
              <a:gd name="T1" fmla="*/ 1700 h 1701"/>
              <a:gd name="T2" fmla="*/ 0 w 926"/>
              <a:gd name="T3" fmla="*/ 1700 h 1701"/>
              <a:gd name="T4" fmla="*/ 0 w 926"/>
              <a:gd name="T5" fmla="*/ 0 h 1701"/>
              <a:gd name="T6" fmla="*/ 925 w 926"/>
              <a:gd name="T7" fmla="*/ 0 h 1701"/>
              <a:gd name="T8" fmla="*/ 925 w 926"/>
              <a:gd name="T9" fmla="*/ 1700 h 1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6" h="1701">
                <a:moveTo>
                  <a:pt x="925" y="1700"/>
                </a:moveTo>
                <a:lnTo>
                  <a:pt x="0" y="1700"/>
                </a:lnTo>
                <a:lnTo>
                  <a:pt x="0" y="0"/>
                </a:lnTo>
                <a:lnTo>
                  <a:pt x="925" y="0"/>
                </a:lnTo>
                <a:lnTo>
                  <a:pt x="925" y="170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" name="Freeform 443"/>
          <p:cNvSpPr>
            <a:spLocks noChangeArrowheads="1"/>
          </p:cNvSpPr>
          <p:nvPr/>
        </p:nvSpPr>
        <p:spPr bwMode="auto">
          <a:xfrm>
            <a:off x="6983363" y="8242509"/>
            <a:ext cx="1172646" cy="2059520"/>
          </a:xfrm>
          <a:custGeom>
            <a:avLst/>
            <a:gdLst>
              <a:gd name="T0" fmla="*/ 858 w 1049"/>
              <a:gd name="T1" fmla="*/ 1841 h 1842"/>
              <a:gd name="T2" fmla="*/ 858 w 1049"/>
              <a:gd name="T3" fmla="*/ 1841 h 1842"/>
              <a:gd name="T4" fmla="*/ 181 w 1049"/>
              <a:gd name="T5" fmla="*/ 1841 h 1842"/>
              <a:gd name="T6" fmla="*/ 0 w 1049"/>
              <a:gd name="T7" fmla="*/ 1651 h 1842"/>
              <a:gd name="T8" fmla="*/ 0 w 1049"/>
              <a:gd name="T9" fmla="*/ 190 h 1842"/>
              <a:gd name="T10" fmla="*/ 181 w 1049"/>
              <a:gd name="T11" fmla="*/ 0 h 1842"/>
              <a:gd name="T12" fmla="*/ 858 w 1049"/>
              <a:gd name="T13" fmla="*/ 0 h 1842"/>
              <a:gd name="T14" fmla="*/ 1048 w 1049"/>
              <a:gd name="T15" fmla="*/ 190 h 1842"/>
              <a:gd name="T16" fmla="*/ 1048 w 1049"/>
              <a:gd name="T17" fmla="*/ 1651 h 1842"/>
              <a:gd name="T18" fmla="*/ 858 w 1049"/>
              <a:gd name="T19" fmla="*/ 1841 h 1842"/>
              <a:gd name="T20" fmla="*/ 181 w 1049"/>
              <a:gd name="T21" fmla="*/ 124 h 1842"/>
              <a:gd name="T22" fmla="*/ 181 w 1049"/>
              <a:gd name="T23" fmla="*/ 124 h 1842"/>
              <a:gd name="T24" fmla="*/ 115 w 1049"/>
              <a:gd name="T25" fmla="*/ 190 h 1842"/>
              <a:gd name="T26" fmla="*/ 115 w 1049"/>
              <a:gd name="T27" fmla="*/ 1651 h 1842"/>
              <a:gd name="T28" fmla="*/ 181 w 1049"/>
              <a:gd name="T29" fmla="*/ 1717 h 1842"/>
              <a:gd name="T30" fmla="*/ 858 w 1049"/>
              <a:gd name="T31" fmla="*/ 1717 h 1842"/>
              <a:gd name="T32" fmla="*/ 925 w 1049"/>
              <a:gd name="T33" fmla="*/ 1651 h 1842"/>
              <a:gd name="T34" fmla="*/ 925 w 1049"/>
              <a:gd name="T35" fmla="*/ 190 h 1842"/>
              <a:gd name="T36" fmla="*/ 858 w 1049"/>
              <a:gd name="T37" fmla="*/ 124 h 1842"/>
              <a:gd name="T38" fmla="*/ 181 w 1049"/>
              <a:gd name="T39" fmla="*/ 124 h 1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49" h="1842">
                <a:moveTo>
                  <a:pt x="858" y="1841"/>
                </a:moveTo>
                <a:lnTo>
                  <a:pt x="858" y="1841"/>
                </a:lnTo>
                <a:cubicBezTo>
                  <a:pt x="181" y="1841"/>
                  <a:pt x="181" y="1841"/>
                  <a:pt x="181" y="1841"/>
                </a:cubicBezTo>
                <a:cubicBezTo>
                  <a:pt x="82" y="1841"/>
                  <a:pt x="0" y="1758"/>
                  <a:pt x="0" y="1651"/>
                </a:cubicBezTo>
                <a:cubicBezTo>
                  <a:pt x="0" y="190"/>
                  <a:pt x="0" y="190"/>
                  <a:pt x="0" y="190"/>
                </a:cubicBezTo>
                <a:cubicBezTo>
                  <a:pt x="0" y="83"/>
                  <a:pt x="82" y="0"/>
                  <a:pt x="181" y="0"/>
                </a:cubicBezTo>
                <a:cubicBezTo>
                  <a:pt x="858" y="0"/>
                  <a:pt x="858" y="0"/>
                  <a:pt x="858" y="0"/>
                </a:cubicBezTo>
                <a:cubicBezTo>
                  <a:pt x="966" y="0"/>
                  <a:pt x="1048" y="83"/>
                  <a:pt x="1048" y="190"/>
                </a:cubicBezTo>
                <a:cubicBezTo>
                  <a:pt x="1048" y="1651"/>
                  <a:pt x="1048" y="1651"/>
                  <a:pt x="1048" y="1651"/>
                </a:cubicBezTo>
                <a:cubicBezTo>
                  <a:pt x="1048" y="1758"/>
                  <a:pt x="966" y="1841"/>
                  <a:pt x="858" y="1841"/>
                </a:cubicBezTo>
                <a:close/>
                <a:moveTo>
                  <a:pt x="181" y="124"/>
                </a:moveTo>
                <a:lnTo>
                  <a:pt x="181" y="124"/>
                </a:lnTo>
                <a:cubicBezTo>
                  <a:pt x="148" y="124"/>
                  <a:pt x="115" y="149"/>
                  <a:pt x="115" y="190"/>
                </a:cubicBezTo>
                <a:cubicBezTo>
                  <a:pt x="115" y="1651"/>
                  <a:pt x="115" y="1651"/>
                  <a:pt x="115" y="1651"/>
                </a:cubicBezTo>
                <a:cubicBezTo>
                  <a:pt x="115" y="1692"/>
                  <a:pt x="148" y="1717"/>
                  <a:pt x="181" y="1717"/>
                </a:cubicBezTo>
                <a:cubicBezTo>
                  <a:pt x="858" y="1717"/>
                  <a:pt x="858" y="1717"/>
                  <a:pt x="858" y="1717"/>
                </a:cubicBezTo>
                <a:cubicBezTo>
                  <a:pt x="900" y="1717"/>
                  <a:pt x="925" y="1692"/>
                  <a:pt x="925" y="1651"/>
                </a:cubicBezTo>
                <a:cubicBezTo>
                  <a:pt x="925" y="190"/>
                  <a:pt x="925" y="190"/>
                  <a:pt x="925" y="190"/>
                </a:cubicBezTo>
                <a:cubicBezTo>
                  <a:pt x="925" y="149"/>
                  <a:pt x="900" y="124"/>
                  <a:pt x="858" y="124"/>
                </a:cubicBezTo>
                <a:lnTo>
                  <a:pt x="181" y="12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3" name="Freeform 444"/>
          <p:cNvSpPr>
            <a:spLocks noChangeArrowheads="1"/>
          </p:cNvSpPr>
          <p:nvPr/>
        </p:nvSpPr>
        <p:spPr bwMode="auto">
          <a:xfrm>
            <a:off x="7490851" y="9873375"/>
            <a:ext cx="157667" cy="157667"/>
          </a:xfrm>
          <a:custGeom>
            <a:avLst/>
            <a:gdLst>
              <a:gd name="T0" fmla="*/ 66 w 141"/>
              <a:gd name="T1" fmla="*/ 141 h 142"/>
              <a:gd name="T2" fmla="*/ 66 w 141"/>
              <a:gd name="T3" fmla="*/ 141 h 142"/>
              <a:gd name="T4" fmla="*/ 0 w 141"/>
              <a:gd name="T5" fmla="*/ 66 h 142"/>
              <a:gd name="T6" fmla="*/ 66 w 141"/>
              <a:gd name="T7" fmla="*/ 0 h 142"/>
              <a:gd name="T8" fmla="*/ 140 w 141"/>
              <a:gd name="T9" fmla="*/ 66 h 142"/>
              <a:gd name="T10" fmla="*/ 66 w 141"/>
              <a:gd name="T11" fmla="*/ 14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1" h="142">
                <a:moveTo>
                  <a:pt x="66" y="141"/>
                </a:moveTo>
                <a:lnTo>
                  <a:pt x="66" y="141"/>
                </a:lnTo>
                <a:cubicBezTo>
                  <a:pt x="33" y="141"/>
                  <a:pt x="0" y="108"/>
                  <a:pt x="0" y="66"/>
                </a:cubicBezTo>
                <a:cubicBezTo>
                  <a:pt x="0" y="33"/>
                  <a:pt x="33" y="0"/>
                  <a:pt x="66" y="0"/>
                </a:cubicBezTo>
                <a:cubicBezTo>
                  <a:pt x="107" y="0"/>
                  <a:pt x="140" y="33"/>
                  <a:pt x="140" y="66"/>
                </a:cubicBezTo>
                <a:cubicBezTo>
                  <a:pt x="140" y="108"/>
                  <a:pt x="107" y="141"/>
                  <a:pt x="66" y="141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4" name="Freeform 445"/>
          <p:cNvSpPr>
            <a:spLocks noChangeArrowheads="1"/>
          </p:cNvSpPr>
          <p:nvPr/>
        </p:nvSpPr>
        <p:spPr bwMode="auto">
          <a:xfrm>
            <a:off x="7412018" y="8498717"/>
            <a:ext cx="315333" cy="64054"/>
          </a:xfrm>
          <a:custGeom>
            <a:avLst/>
            <a:gdLst>
              <a:gd name="T0" fmla="*/ 256 w 281"/>
              <a:gd name="T1" fmla="*/ 58 h 59"/>
              <a:gd name="T2" fmla="*/ 256 w 281"/>
              <a:gd name="T3" fmla="*/ 58 h 59"/>
              <a:gd name="T4" fmla="*/ 33 w 281"/>
              <a:gd name="T5" fmla="*/ 58 h 59"/>
              <a:gd name="T6" fmla="*/ 0 w 281"/>
              <a:gd name="T7" fmla="*/ 33 h 59"/>
              <a:gd name="T8" fmla="*/ 33 w 281"/>
              <a:gd name="T9" fmla="*/ 0 h 59"/>
              <a:gd name="T10" fmla="*/ 256 w 281"/>
              <a:gd name="T11" fmla="*/ 0 h 59"/>
              <a:gd name="T12" fmla="*/ 280 w 281"/>
              <a:gd name="T13" fmla="*/ 33 h 59"/>
              <a:gd name="T14" fmla="*/ 256 w 281"/>
              <a:gd name="T15" fmla="*/ 5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59">
                <a:moveTo>
                  <a:pt x="256" y="58"/>
                </a:moveTo>
                <a:lnTo>
                  <a:pt x="256" y="58"/>
                </a:lnTo>
                <a:cubicBezTo>
                  <a:pt x="33" y="58"/>
                  <a:pt x="33" y="58"/>
                  <a:pt x="33" y="58"/>
                </a:cubicBezTo>
                <a:cubicBezTo>
                  <a:pt x="16" y="58"/>
                  <a:pt x="0" y="50"/>
                  <a:pt x="0" y="33"/>
                </a:cubicBezTo>
                <a:cubicBezTo>
                  <a:pt x="0" y="17"/>
                  <a:pt x="16" y="0"/>
                  <a:pt x="33" y="0"/>
                </a:cubicBezTo>
                <a:cubicBezTo>
                  <a:pt x="256" y="0"/>
                  <a:pt x="256" y="0"/>
                  <a:pt x="256" y="0"/>
                </a:cubicBezTo>
                <a:cubicBezTo>
                  <a:pt x="272" y="0"/>
                  <a:pt x="280" y="17"/>
                  <a:pt x="280" y="33"/>
                </a:cubicBezTo>
                <a:cubicBezTo>
                  <a:pt x="280" y="50"/>
                  <a:pt x="272" y="58"/>
                  <a:pt x="256" y="58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5" name="Freeform 446"/>
          <p:cNvSpPr>
            <a:spLocks noChangeArrowheads="1"/>
          </p:cNvSpPr>
          <p:nvPr/>
        </p:nvSpPr>
        <p:spPr bwMode="auto">
          <a:xfrm>
            <a:off x="5066727" y="4803406"/>
            <a:ext cx="482854" cy="1034687"/>
          </a:xfrm>
          <a:custGeom>
            <a:avLst/>
            <a:gdLst>
              <a:gd name="T0" fmla="*/ 289 w 430"/>
              <a:gd name="T1" fmla="*/ 462 h 926"/>
              <a:gd name="T2" fmla="*/ 289 w 430"/>
              <a:gd name="T3" fmla="*/ 462 h 926"/>
              <a:gd name="T4" fmla="*/ 404 w 430"/>
              <a:gd name="T5" fmla="*/ 462 h 926"/>
              <a:gd name="T6" fmla="*/ 421 w 430"/>
              <a:gd name="T7" fmla="*/ 454 h 926"/>
              <a:gd name="T8" fmla="*/ 429 w 430"/>
              <a:gd name="T9" fmla="*/ 372 h 926"/>
              <a:gd name="T10" fmla="*/ 429 w 430"/>
              <a:gd name="T11" fmla="*/ 297 h 926"/>
              <a:gd name="T12" fmla="*/ 289 w 430"/>
              <a:gd name="T13" fmla="*/ 297 h 926"/>
              <a:gd name="T14" fmla="*/ 289 w 430"/>
              <a:gd name="T15" fmla="*/ 190 h 926"/>
              <a:gd name="T16" fmla="*/ 322 w 430"/>
              <a:gd name="T17" fmla="*/ 157 h 926"/>
              <a:gd name="T18" fmla="*/ 412 w 430"/>
              <a:gd name="T19" fmla="*/ 157 h 926"/>
              <a:gd name="T20" fmla="*/ 429 w 430"/>
              <a:gd name="T21" fmla="*/ 157 h 926"/>
              <a:gd name="T22" fmla="*/ 429 w 430"/>
              <a:gd name="T23" fmla="*/ 8 h 926"/>
              <a:gd name="T24" fmla="*/ 421 w 430"/>
              <a:gd name="T25" fmla="*/ 0 h 926"/>
              <a:gd name="T26" fmla="*/ 289 w 430"/>
              <a:gd name="T27" fmla="*/ 0 h 926"/>
              <a:gd name="T28" fmla="*/ 173 w 430"/>
              <a:gd name="T29" fmla="*/ 33 h 926"/>
              <a:gd name="T30" fmla="*/ 99 w 430"/>
              <a:gd name="T31" fmla="*/ 173 h 926"/>
              <a:gd name="T32" fmla="*/ 90 w 430"/>
              <a:gd name="T33" fmla="*/ 281 h 926"/>
              <a:gd name="T34" fmla="*/ 90 w 430"/>
              <a:gd name="T35" fmla="*/ 297 h 926"/>
              <a:gd name="T36" fmla="*/ 0 w 430"/>
              <a:gd name="T37" fmla="*/ 297 h 926"/>
              <a:gd name="T38" fmla="*/ 0 w 430"/>
              <a:gd name="T39" fmla="*/ 462 h 926"/>
              <a:gd name="T40" fmla="*/ 90 w 430"/>
              <a:gd name="T41" fmla="*/ 462 h 926"/>
              <a:gd name="T42" fmla="*/ 90 w 430"/>
              <a:gd name="T43" fmla="*/ 925 h 926"/>
              <a:gd name="T44" fmla="*/ 289 w 430"/>
              <a:gd name="T45" fmla="*/ 925 h 926"/>
              <a:gd name="T46" fmla="*/ 289 w 430"/>
              <a:gd name="T47" fmla="*/ 462 h 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30" h="926">
                <a:moveTo>
                  <a:pt x="289" y="462"/>
                </a:moveTo>
                <a:lnTo>
                  <a:pt x="289" y="462"/>
                </a:lnTo>
                <a:cubicBezTo>
                  <a:pt x="330" y="462"/>
                  <a:pt x="363" y="462"/>
                  <a:pt x="404" y="462"/>
                </a:cubicBezTo>
                <a:cubicBezTo>
                  <a:pt x="412" y="462"/>
                  <a:pt x="421" y="462"/>
                  <a:pt x="421" y="454"/>
                </a:cubicBezTo>
                <a:cubicBezTo>
                  <a:pt x="421" y="421"/>
                  <a:pt x="421" y="396"/>
                  <a:pt x="429" y="372"/>
                </a:cubicBezTo>
                <a:cubicBezTo>
                  <a:pt x="429" y="347"/>
                  <a:pt x="429" y="322"/>
                  <a:pt x="429" y="297"/>
                </a:cubicBezTo>
                <a:cubicBezTo>
                  <a:pt x="379" y="297"/>
                  <a:pt x="338" y="297"/>
                  <a:pt x="289" y="297"/>
                </a:cubicBezTo>
                <a:cubicBezTo>
                  <a:pt x="289" y="264"/>
                  <a:pt x="289" y="231"/>
                  <a:pt x="289" y="190"/>
                </a:cubicBezTo>
                <a:cubicBezTo>
                  <a:pt x="289" y="173"/>
                  <a:pt x="305" y="157"/>
                  <a:pt x="322" y="157"/>
                </a:cubicBezTo>
                <a:cubicBezTo>
                  <a:pt x="355" y="157"/>
                  <a:pt x="379" y="157"/>
                  <a:pt x="412" y="157"/>
                </a:cubicBezTo>
                <a:cubicBezTo>
                  <a:pt x="421" y="157"/>
                  <a:pt x="421" y="157"/>
                  <a:pt x="429" y="157"/>
                </a:cubicBezTo>
                <a:cubicBezTo>
                  <a:pt x="429" y="107"/>
                  <a:pt x="429" y="58"/>
                  <a:pt x="429" y="8"/>
                </a:cubicBezTo>
                <a:cubicBezTo>
                  <a:pt x="429" y="0"/>
                  <a:pt x="421" y="0"/>
                  <a:pt x="421" y="0"/>
                </a:cubicBezTo>
                <a:cubicBezTo>
                  <a:pt x="379" y="0"/>
                  <a:pt x="330" y="0"/>
                  <a:pt x="289" y="0"/>
                </a:cubicBezTo>
                <a:cubicBezTo>
                  <a:pt x="247" y="0"/>
                  <a:pt x="206" y="8"/>
                  <a:pt x="173" y="33"/>
                </a:cubicBezTo>
                <a:cubicBezTo>
                  <a:pt x="123" y="66"/>
                  <a:pt x="99" y="116"/>
                  <a:pt x="99" y="173"/>
                </a:cubicBezTo>
                <a:cubicBezTo>
                  <a:pt x="90" y="206"/>
                  <a:pt x="90" y="239"/>
                  <a:pt x="90" y="281"/>
                </a:cubicBezTo>
                <a:cubicBezTo>
                  <a:pt x="90" y="289"/>
                  <a:pt x="90" y="289"/>
                  <a:pt x="90" y="297"/>
                </a:cubicBezTo>
                <a:cubicBezTo>
                  <a:pt x="66" y="297"/>
                  <a:pt x="33" y="297"/>
                  <a:pt x="0" y="297"/>
                </a:cubicBezTo>
                <a:cubicBezTo>
                  <a:pt x="0" y="355"/>
                  <a:pt x="0" y="405"/>
                  <a:pt x="0" y="462"/>
                </a:cubicBezTo>
                <a:cubicBezTo>
                  <a:pt x="33" y="462"/>
                  <a:pt x="66" y="462"/>
                  <a:pt x="90" y="462"/>
                </a:cubicBezTo>
                <a:cubicBezTo>
                  <a:pt x="90" y="619"/>
                  <a:pt x="90" y="768"/>
                  <a:pt x="90" y="925"/>
                </a:cubicBezTo>
                <a:cubicBezTo>
                  <a:pt x="156" y="925"/>
                  <a:pt x="223" y="925"/>
                  <a:pt x="289" y="925"/>
                </a:cubicBezTo>
                <a:cubicBezTo>
                  <a:pt x="289" y="768"/>
                  <a:pt x="289" y="619"/>
                  <a:pt x="289" y="46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6" name="Freeform 447"/>
          <p:cNvSpPr>
            <a:spLocks noChangeArrowheads="1"/>
          </p:cNvSpPr>
          <p:nvPr/>
        </p:nvSpPr>
        <p:spPr bwMode="auto">
          <a:xfrm>
            <a:off x="5111072" y="11312083"/>
            <a:ext cx="877021" cy="793259"/>
          </a:xfrm>
          <a:custGeom>
            <a:avLst/>
            <a:gdLst>
              <a:gd name="T0" fmla="*/ 231 w 785"/>
              <a:gd name="T1" fmla="*/ 545 h 711"/>
              <a:gd name="T2" fmla="*/ 231 w 785"/>
              <a:gd name="T3" fmla="*/ 545 h 711"/>
              <a:gd name="T4" fmla="*/ 82 w 785"/>
              <a:gd name="T5" fmla="*/ 429 h 711"/>
              <a:gd name="T6" fmla="*/ 148 w 785"/>
              <a:gd name="T7" fmla="*/ 429 h 711"/>
              <a:gd name="T8" fmla="*/ 148 w 785"/>
              <a:gd name="T9" fmla="*/ 421 h 711"/>
              <a:gd name="T10" fmla="*/ 25 w 785"/>
              <a:gd name="T11" fmla="*/ 264 h 711"/>
              <a:gd name="T12" fmla="*/ 91 w 785"/>
              <a:gd name="T13" fmla="*/ 281 h 711"/>
              <a:gd name="T14" fmla="*/ 91 w 785"/>
              <a:gd name="T15" fmla="*/ 281 h 711"/>
              <a:gd name="T16" fmla="*/ 25 w 785"/>
              <a:gd name="T17" fmla="*/ 173 h 711"/>
              <a:gd name="T18" fmla="*/ 49 w 785"/>
              <a:gd name="T19" fmla="*/ 66 h 711"/>
              <a:gd name="T20" fmla="*/ 380 w 785"/>
              <a:gd name="T21" fmla="*/ 231 h 711"/>
              <a:gd name="T22" fmla="*/ 388 w 785"/>
              <a:gd name="T23" fmla="*/ 148 h 711"/>
              <a:gd name="T24" fmla="*/ 652 w 785"/>
              <a:gd name="T25" fmla="*/ 74 h 711"/>
              <a:gd name="T26" fmla="*/ 677 w 785"/>
              <a:gd name="T27" fmla="*/ 82 h 711"/>
              <a:gd name="T28" fmla="*/ 760 w 785"/>
              <a:gd name="T29" fmla="*/ 49 h 711"/>
              <a:gd name="T30" fmla="*/ 702 w 785"/>
              <a:gd name="T31" fmla="*/ 140 h 711"/>
              <a:gd name="T32" fmla="*/ 784 w 785"/>
              <a:gd name="T33" fmla="*/ 115 h 711"/>
              <a:gd name="T34" fmla="*/ 784 w 785"/>
              <a:gd name="T35" fmla="*/ 115 h 711"/>
              <a:gd name="T36" fmla="*/ 718 w 785"/>
              <a:gd name="T37" fmla="*/ 182 h 711"/>
              <a:gd name="T38" fmla="*/ 702 w 785"/>
              <a:gd name="T39" fmla="*/ 215 h 711"/>
              <a:gd name="T40" fmla="*/ 479 w 785"/>
              <a:gd name="T41" fmla="*/ 619 h 711"/>
              <a:gd name="T42" fmla="*/ 8 w 785"/>
              <a:gd name="T43" fmla="*/ 619 h 711"/>
              <a:gd name="T44" fmla="*/ 0 w 785"/>
              <a:gd name="T45" fmla="*/ 611 h 711"/>
              <a:gd name="T46" fmla="*/ 0 w 785"/>
              <a:gd name="T47" fmla="*/ 611 h 711"/>
              <a:gd name="T48" fmla="*/ 115 w 785"/>
              <a:gd name="T49" fmla="*/ 594 h 711"/>
              <a:gd name="T50" fmla="*/ 231 w 785"/>
              <a:gd name="T51" fmla="*/ 545 h 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85" h="711">
                <a:moveTo>
                  <a:pt x="231" y="545"/>
                </a:moveTo>
                <a:lnTo>
                  <a:pt x="231" y="545"/>
                </a:lnTo>
                <a:cubicBezTo>
                  <a:pt x="148" y="528"/>
                  <a:pt x="91" y="479"/>
                  <a:pt x="82" y="429"/>
                </a:cubicBezTo>
                <a:cubicBezTo>
                  <a:pt x="107" y="429"/>
                  <a:pt x="124" y="429"/>
                  <a:pt x="148" y="429"/>
                </a:cubicBezTo>
                <a:cubicBezTo>
                  <a:pt x="148" y="429"/>
                  <a:pt x="148" y="429"/>
                  <a:pt x="148" y="421"/>
                </a:cubicBezTo>
                <a:cubicBezTo>
                  <a:pt x="74" y="396"/>
                  <a:pt x="25" y="347"/>
                  <a:pt x="25" y="264"/>
                </a:cubicBezTo>
                <a:cubicBezTo>
                  <a:pt x="41" y="272"/>
                  <a:pt x="66" y="281"/>
                  <a:pt x="91" y="281"/>
                </a:cubicBezTo>
                <a:lnTo>
                  <a:pt x="91" y="281"/>
                </a:lnTo>
                <a:cubicBezTo>
                  <a:pt x="58" y="248"/>
                  <a:pt x="33" y="215"/>
                  <a:pt x="25" y="173"/>
                </a:cubicBezTo>
                <a:cubicBezTo>
                  <a:pt x="25" y="132"/>
                  <a:pt x="25" y="99"/>
                  <a:pt x="49" y="66"/>
                </a:cubicBezTo>
                <a:cubicBezTo>
                  <a:pt x="132" y="165"/>
                  <a:pt x="248" y="223"/>
                  <a:pt x="380" y="231"/>
                </a:cubicBezTo>
                <a:cubicBezTo>
                  <a:pt x="380" y="206"/>
                  <a:pt x="380" y="182"/>
                  <a:pt x="388" y="148"/>
                </a:cubicBezTo>
                <a:cubicBezTo>
                  <a:pt x="421" y="33"/>
                  <a:pt x="561" y="0"/>
                  <a:pt x="652" y="74"/>
                </a:cubicBezTo>
                <a:cubicBezTo>
                  <a:pt x="660" y="82"/>
                  <a:pt x="669" y="91"/>
                  <a:pt x="677" y="82"/>
                </a:cubicBezTo>
                <a:cubicBezTo>
                  <a:pt x="702" y="74"/>
                  <a:pt x="735" y="66"/>
                  <a:pt x="760" y="49"/>
                </a:cubicBezTo>
                <a:cubicBezTo>
                  <a:pt x="760" y="74"/>
                  <a:pt x="743" y="91"/>
                  <a:pt x="702" y="140"/>
                </a:cubicBezTo>
                <a:cubicBezTo>
                  <a:pt x="726" y="132"/>
                  <a:pt x="751" y="124"/>
                  <a:pt x="784" y="115"/>
                </a:cubicBezTo>
                <a:lnTo>
                  <a:pt x="784" y="115"/>
                </a:lnTo>
                <a:cubicBezTo>
                  <a:pt x="760" y="140"/>
                  <a:pt x="743" y="165"/>
                  <a:pt x="718" y="182"/>
                </a:cubicBezTo>
                <a:cubicBezTo>
                  <a:pt x="710" y="190"/>
                  <a:pt x="702" y="198"/>
                  <a:pt x="702" y="215"/>
                </a:cubicBezTo>
                <a:cubicBezTo>
                  <a:pt x="702" y="388"/>
                  <a:pt x="627" y="528"/>
                  <a:pt x="479" y="619"/>
                </a:cubicBezTo>
                <a:cubicBezTo>
                  <a:pt x="322" y="710"/>
                  <a:pt x="165" y="702"/>
                  <a:pt x="8" y="619"/>
                </a:cubicBezTo>
                <a:cubicBezTo>
                  <a:pt x="0" y="619"/>
                  <a:pt x="0" y="611"/>
                  <a:pt x="0" y="611"/>
                </a:cubicBezTo>
                <a:lnTo>
                  <a:pt x="0" y="611"/>
                </a:lnTo>
                <a:cubicBezTo>
                  <a:pt x="41" y="611"/>
                  <a:pt x="82" y="603"/>
                  <a:pt x="115" y="594"/>
                </a:cubicBezTo>
                <a:cubicBezTo>
                  <a:pt x="157" y="586"/>
                  <a:pt x="198" y="570"/>
                  <a:pt x="231" y="54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" name="Freeform 448"/>
          <p:cNvSpPr>
            <a:spLocks noChangeArrowheads="1"/>
          </p:cNvSpPr>
          <p:nvPr/>
        </p:nvSpPr>
        <p:spPr bwMode="auto">
          <a:xfrm>
            <a:off x="18488099" y="4808334"/>
            <a:ext cx="980491" cy="970634"/>
          </a:xfrm>
          <a:custGeom>
            <a:avLst/>
            <a:gdLst>
              <a:gd name="T0" fmla="*/ 652 w 876"/>
              <a:gd name="T1" fmla="*/ 867 h 868"/>
              <a:gd name="T2" fmla="*/ 652 w 876"/>
              <a:gd name="T3" fmla="*/ 867 h 868"/>
              <a:gd name="T4" fmla="*/ 223 w 876"/>
              <a:gd name="T5" fmla="*/ 867 h 868"/>
              <a:gd name="T6" fmla="*/ 198 w 876"/>
              <a:gd name="T7" fmla="*/ 867 h 868"/>
              <a:gd name="T8" fmla="*/ 9 w 876"/>
              <a:gd name="T9" fmla="*/ 686 h 868"/>
              <a:gd name="T10" fmla="*/ 0 w 876"/>
              <a:gd name="T11" fmla="*/ 644 h 868"/>
              <a:gd name="T12" fmla="*/ 0 w 876"/>
              <a:gd name="T13" fmla="*/ 223 h 868"/>
              <a:gd name="T14" fmla="*/ 9 w 876"/>
              <a:gd name="T15" fmla="*/ 198 h 868"/>
              <a:gd name="T16" fmla="*/ 182 w 876"/>
              <a:gd name="T17" fmla="*/ 9 h 868"/>
              <a:gd name="T18" fmla="*/ 223 w 876"/>
              <a:gd name="T19" fmla="*/ 0 h 868"/>
              <a:gd name="T20" fmla="*/ 652 w 876"/>
              <a:gd name="T21" fmla="*/ 0 h 868"/>
              <a:gd name="T22" fmla="*/ 677 w 876"/>
              <a:gd name="T23" fmla="*/ 0 h 868"/>
              <a:gd name="T24" fmla="*/ 867 w 876"/>
              <a:gd name="T25" fmla="*/ 182 h 868"/>
              <a:gd name="T26" fmla="*/ 875 w 876"/>
              <a:gd name="T27" fmla="*/ 223 h 868"/>
              <a:gd name="T28" fmla="*/ 875 w 876"/>
              <a:gd name="T29" fmla="*/ 644 h 868"/>
              <a:gd name="T30" fmla="*/ 867 w 876"/>
              <a:gd name="T31" fmla="*/ 677 h 868"/>
              <a:gd name="T32" fmla="*/ 685 w 876"/>
              <a:gd name="T33" fmla="*/ 867 h 868"/>
              <a:gd name="T34" fmla="*/ 652 w 876"/>
              <a:gd name="T35" fmla="*/ 867 h 868"/>
              <a:gd name="T36" fmla="*/ 438 w 876"/>
              <a:gd name="T37" fmla="*/ 793 h 868"/>
              <a:gd name="T38" fmla="*/ 438 w 876"/>
              <a:gd name="T39" fmla="*/ 793 h 868"/>
              <a:gd name="T40" fmla="*/ 627 w 876"/>
              <a:gd name="T41" fmla="*/ 793 h 868"/>
              <a:gd name="T42" fmla="*/ 685 w 876"/>
              <a:gd name="T43" fmla="*/ 785 h 868"/>
              <a:gd name="T44" fmla="*/ 793 w 876"/>
              <a:gd name="T45" fmla="*/ 628 h 868"/>
              <a:gd name="T46" fmla="*/ 793 w 876"/>
              <a:gd name="T47" fmla="*/ 248 h 868"/>
              <a:gd name="T48" fmla="*/ 784 w 876"/>
              <a:gd name="T49" fmla="*/ 190 h 868"/>
              <a:gd name="T50" fmla="*/ 627 w 876"/>
              <a:gd name="T51" fmla="*/ 75 h 868"/>
              <a:gd name="T52" fmla="*/ 248 w 876"/>
              <a:gd name="T53" fmla="*/ 75 h 868"/>
              <a:gd name="T54" fmla="*/ 190 w 876"/>
              <a:gd name="T55" fmla="*/ 83 h 868"/>
              <a:gd name="T56" fmla="*/ 75 w 876"/>
              <a:gd name="T57" fmla="*/ 248 h 868"/>
              <a:gd name="T58" fmla="*/ 75 w 876"/>
              <a:gd name="T59" fmla="*/ 628 h 868"/>
              <a:gd name="T60" fmla="*/ 149 w 876"/>
              <a:gd name="T61" fmla="*/ 760 h 868"/>
              <a:gd name="T62" fmla="*/ 248 w 876"/>
              <a:gd name="T63" fmla="*/ 793 h 868"/>
              <a:gd name="T64" fmla="*/ 438 w 876"/>
              <a:gd name="T65" fmla="*/ 793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76" h="868">
                <a:moveTo>
                  <a:pt x="652" y="867"/>
                </a:moveTo>
                <a:lnTo>
                  <a:pt x="652" y="867"/>
                </a:lnTo>
                <a:cubicBezTo>
                  <a:pt x="504" y="867"/>
                  <a:pt x="363" y="867"/>
                  <a:pt x="223" y="867"/>
                </a:cubicBezTo>
                <a:cubicBezTo>
                  <a:pt x="215" y="867"/>
                  <a:pt x="207" y="867"/>
                  <a:pt x="198" y="867"/>
                </a:cubicBezTo>
                <a:cubicBezTo>
                  <a:pt x="99" y="842"/>
                  <a:pt x="33" y="785"/>
                  <a:pt x="9" y="686"/>
                </a:cubicBezTo>
                <a:cubicBezTo>
                  <a:pt x="0" y="677"/>
                  <a:pt x="0" y="661"/>
                  <a:pt x="0" y="644"/>
                </a:cubicBezTo>
                <a:cubicBezTo>
                  <a:pt x="0" y="504"/>
                  <a:pt x="0" y="364"/>
                  <a:pt x="0" y="223"/>
                </a:cubicBezTo>
                <a:cubicBezTo>
                  <a:pt x="0" y="215"/>
                  <a:pt x="0" y="207"/>
                  <a:pt x="9" y="198"/>
                </a:cubicBezTo>
                <a:cubicBezTo>
                  <a:pt x="25" y="99"/>
                  <a:pt x="83" y="33"/>
                  <a:pt x="182" y="9"/>
                </a:cubicBezTo>
                <a:cubicBezTo>
                  <a:pt x="198" y="0"/>
                  <a:pt x="207" y="0"/>
                  <a:pt x="223" y="0"/>
                </a:cubicBezTo>
                <a:cubicBezTo>
                  <a:pt x="363" y="0"/>
                  <a:pt x="504" y="0"/>
                  <a:pt x="652" y="0"/>
                </a:cubicBezTo>
                <a:cubicBezTo>
                  <a:pt x="660" y="0"/>
                  <a:pt x="669" y="0"/>
                  <a:pt x="677" y="0"/>
                </a:cubicBezTo>
                <a:cubicBezTo>
                  <a:pt x="776" y="25"/>
                  <a:pt x="834" y="83"/>
                  <a:pt x="867" y="182"/>
                </a:cubicBezTo>
                <a:cubicBezTo>
                  <a:pt x="867" y="198"/>
                  <a:pt x="867" y="207"/>
                  <a:pt x="875" y="223"/>
                </a:cubicBezTo>
                <a:cubicBezTo>
                  <a:pt x="875" y="364"/>
                  <a:pt x="875" y="504"/>
                  <a:pt x="875" y="644"/>
                </a:cubicBezTo>
                <a:cubicBezTo>
                  <a:pt x="867" y="661"/>
                  <a:pt x="867" y="669"/>
                  <a:pt x="867" y="677"/>
                </a:cubicBezTo>
                <a:cubicBezTo>
                  <a:pt x="842" y="776"/>
                  <a:pt x="784" y="834"/>
                  <a:pt x="685" y="867"/>
                </a:cubicBezTo>
                <a:cubicBezTo>
                  <a:pt x="677" y="867"/>
                  <a:pt x="660" y="867"/>
                  <a:pt x="652" y="867"/>
                </a:cubicBezTo>
                <a:close/>
                <a:moveTo>
                  <a:pt x="438" y="793"/>
                </a:moveTo>
                <a:lnTo>
                  <a:pt x="438" y="793"/>
                </a:lnTo>
                <a:cubicBezTo>
                  <a:pt x="495" y="793"/>
                  <a:pt x="561" y="793"/>
                  <a:pt x="627" y="793"/>
                </a:cubicBezTo>
                <a:cubicBezTo>
                  <a:pt x="644" y="793"/>
                  <a:pt x="660" y="793"/>
                  <a:pt x="685" y="785"/>
                </a:cubicBezTo>
                <a:cubicBezTo>
                  <a:pt x="751" y="760"/>
                  <a:pt x="793" y="702"/>
                  <a:pt x="793" y="628"/>
                </a:cubicBezTo>
                <a:cubicBezTo>
                  <a:pt x="793" y="496"/>
                  <a:pt x="793" y="372"/>
                  <a:pt x="793" y="248"/>
                </a:cubicBezTo>
                <a:cubicBezTo>
                  <a:pt x="793" y="223"/>
                  <a:pt x="793" y="207"/>
                  <a:pt x="784" y="190"/>
                </a:cubicBezTo>
                <a:cubicBezTo>
                  <a:pt x="760" y="116"/>
                  <a:pt x="702" y="75"/>
                  <a:pt x="627" y="75"/>
                </a:cubicBezTo>
                <a:cubicBezTo>
                  <a:pt x="495" y="75"/>
                  <a:pt x="372" y="75"/>
                  <a:pt x="248" y="75"/>
                </a:cubicBezTo>
                <a:cubicBezTo>
                  <a:pt x="223" y="75"/>
                  <a:pt x="207" y="83"/>
                  <a:pt x="190" y="83"/>
                </a:cubicBezTo>
                <a:cubicBezTo>
                  <a:pt x="116" y="108"/>
                  <a:pt x="75" y="165"/>
                  <a:pt x="75" y="248"/>
                </a:cubicBezTo>
                <a:cubicBezTo>
                  <a:pt x="75" y="372"/>
                  <a:pt x="75" y="496"/>
                  <a:pt x="75" y="628"/>
                </a:cubicBezTo>
                <a:cubicBezTo>
                  <a:pt x="75" y="686"/>
                  <a:pt x="99" y="727"/>
                  <a:pt x="149" y="760"/>
                </a:cubicBezTo>
                <a:cubicBezTo>
                  <a:pt x="174" y="785"/>
                  <a:pt x="207" y="793"/>
                  <a:pt x="248" y="793"/>
                </a:cubicBezTo>
                <a:cubicBezTo>
                  <a:pt x="306" y="793"/>
                  <a:pt x="372" y="793"/>
                  <a:pt x="438" y="79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" name="Freeform 449"/>
          <p:cNvSpPr>
            <a:spLocks noChangeArrowheads="1"/>
          </p:cNvSpPr>
          <p:nvPr/>
        </p:nvSpPr>
        <p:spPr bwMode="auto">
          <a:xfrm>
            <a:off x="18724599" y="5039906"/>
            <a:ext cx="497637" cy="507491"/>
          </a:xfrm>
          <a:custGeom>
            <a:avLst/>
            <a:gdLst>
              <a:gd name="T0" fmla="*/ 445 w 446"/>
              <a:gd name="T1" fmla="*/ 231 h 455"/>
              <a:gd name="T2" fmla="*/ 445 w 446"/>
              <a:gd name="T3" fmla="*/ 231 h 455"/>
              <a:gd name="T4" fmla="*/ 223 w 446"/>
              <a:gd name="T5" fmla="*/ 454 h 455"/>
              <a:gd name="T6" fmla="*/ 0 w 446"/>
              <a:gd name="T7" fmla="*/ 231 h 455"/>
              <a:gd name="T8" fmla="*/ 223 w 446"/>
              <a:gd name="T9" fmla="*/ 0 h 455"/>
              <a:gd name="T10" fmla="*/ 445 w 446"/>
              <a:gd name="T11" fmla="*/ 231 h 455"/>
              <a:gd name="T12" fmla="*/ 371 w 446"/>
              <a:gd name="T13" fmla="*/ 231 h 455"/>
              <a:gd name="T14" fmla="*/ 371 w 446"/>
              <a:gd name="T15" fmla="*/ 231 h 455"/>
              <a:gd name="T16" fmla="*/ 223 w 446"/>
              <a:gd name="T17" fmla="*/ 82 h 455"/>
              <a:gd name="T18" fmla="*/ 74 w 446"/>
              <a:gd name="T19" fmla="*/ 231 h 455"/>
              <a:gd name="T20" fmla="*/ 223 w 446"/>
              <a:gd name="T21" fmla="*/ 379 h 455"/>
              <a:gd name="T22" fmla="*/ 371 w 446"/>
              <a:gd name="T23" fmla="*/ 231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6" h="455">
                <a:moveTo>
                  <a:pt x="445" y="231"/>
                </a:moveTo>
                <a:lnTo>
                  <a:pt x="445" y="231"/>
                </a:lnTo>
                <a:cubicBezTo>
                  <a:pt x="445" y="355"/>
                  <a:pt x="346" y="454"/>
                  <a:pt x="223" y="454"/>
                </a:cubicBezTo>
                <a:cubicBezTo>
                  <a:pt x="99" y="454"/>
                  <a:pt x="0" y="355"/>
                  <a:pt x="0" y="231"/>
                </a:cubicBezTo>
                <a:cubicBezTo>
                  <a:pt x="0" y="107"/>
                  <a:pt x="99" y="8"/>
                  <a:pt x="223" y="0"/>
                </a:cubicBezTo>
                <a:cubicBezTo>
                  <a:pt x="346" y="0"/>
                  <a:pt x="445" y="107"/>
                  <a:pt x="445" y="231"/>
                </a:cubicBezTo>
                <a:close/>
                <a:moveTo>
                  <a:pt x="371" y="231"/>
                </a:moveTo>
                <a:lnTo>
                  <a:pt x="371" y="231"/>
                </a:lnTo>
                <a:cubicBezTo>
                  <a:pt x="371" y="148"/>
                  <a:pt x="305" y="82"/>
                  <a:pt x="223" y="82"/>
                </a:cubicBezTo>
                <a:cubicBezTo>
                  <a:pt x="140" y="82"/>
                  <a:pt x="74" y="148"/>
                  <a:pt x="74" y="231"/>
                </a:cubicBezTo>
                <a:cubicBezTo>
                  <a:pt x="74" y="305"/>
                  <a:pt x="140" y="371"/>
                  <a:pt x="223" y="379"/>
                </a:cubicBezTo>
                <a:cubicBezTo>
                  <a:pt x="305" y="379"/>
                  <a:pt x="371" y="313"/>
                  <a:pt x="371" y="23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9" name="Freeform 450"/>
          <p:cNvSpPr>
            <a:spLocks noChangeArrowheads="1"/>
          </p:cNvSpPr>
          <p:nvPr/>
        </p:nvSpPr>
        <p:spPr bwMode="auto">
          <a:xfrm>
            <a:off x="19168036" y="4966001"/>
            <a:ext cx="133033" cy="128104"/>
          </a:xfrm>
          <a:custGeom>
            <a:avLst/>
            <a:gdLst>
              <a:gd name="T0" fmla="*/ 58 w 117"/>
              <a:gd name="T1" fmla="*/ 8 h 116"/>
              <a:gd name="T2" fmla="*/ 58 w 117"/>
              <a:gd name="T3" fmla="*/ 8 h 116"/>
              <a:gd name="T4" fmla="*/ 116 w 117"/>
              <a:gd name="T5" fmla="*/ 57 h 116"/>
              <a:gd name="T6" fmla="*/ 58 w 117"/>
              <a:gd name="T7" fmla="*/ 115 h 116"/>
              <a:gd name="T8" fmla="*/ 0 w 117"/>
              <a:gd name="T9" fmla="*/ 57 h 116"/>
              <a:gd name="T10" fmla="*/ 58 w 117"/>
              <a:gd name="T11" fmla="*/ 8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7" h="116">
                <a:moveTo>
                  <a:pt x="58" y="8"/>
                </a:moveTo>
                <a:lnTo>
                  <a:pt x="58" y="8"/>
                </a:lnTo>
                <a:cubicBezTo>
                  <a:pt x="91" y="8"/>
                  <a:pt x="116" y="33"/>
                  <a:pt x="116" y="57"/>
                </a:cubicBezTo>
                <a:cubicBezTo>
                  <a:pt x="116" y="90"/>
                  <a:pt x="91" y="115"/>
                  <a:pt x="58" y="115"/>
                </a:cubicBezTo>
                <a:cubicBezTo>
                  <a:pt x="25" y="115"/>
                  <a:pt x="0" y="90"/>
                  <a:pt x="0" y="57"/>
                </a:cubicBezTo>
                <a:cubicBezTo>
                  <a:pt x="0" y="24"/>
                  <a:pt x="33" y="0"/>
                  <a:pt x="58" y="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0" name="Freeform 451"/>
          <p:cNvSpPr>
            <a:spLocks noChangeArrowheads="1"/>
          </p:cNvSpPr>
          <p:nvPr/>
        </p:nvSpPr>
        <p:spPr bwMode="auto">
          <a:xfrm>
            <a:off x="18478245" y="11277592"/>
            <a:ext cx="995271" cy="699646"/>
          </a:xfrm>
          <a:custGeom>
            <a:avLst/>
            <a:gdLst>
              <a:gd name="T0" fmla="*/ 404 w 892"/>
              <a:gd name="T1" fmla="*/ 0 h 628"/>
              <a:gd name="T2" fmla="*/ 404 w 892"/>
              <a:gd name="T3" fmla="*/ 0 h 628"/>
              <a:gd name="T4" fmla="*/ 487 w 892"/>
              <a:gd name="T5" fmla="*/ 0 h 628"/>
              <a:gd name="T6" fmla="*/ 487 w 892"/>
              <a:gd name="T7" fmla="*/ 0 h 628"/>
              <a:gd name="T8" fmla="*/ 553 w 892"/>
              <a:gd name="T9" fmla="*/ 0 h 628"/>
              <a:gd name="T10" fmla="*/ 635 w 892"/>
              <a:gd name="T11" fmla="*/ 8 h 628"/>
              <a:gd name="T12" fmla="*/ 718 w 892"/>
              <a:gd name="T13" fmla="*/ 8 h 628"/>
              <a:gd name="T14" fmla="*/ 784 w 892"/>
              <a:gd name="T15" fmla="*/ 16 h 628"/>
              <a:gd name="T16" fmla="*/ 875 w 892"/>
              <a:gd name="T17" fmla="*/ 99 h 628"/>
              <a:gd name="T18" fmla="*/ 883 w 892"/>
              <a:gd name="T19" fmla="*/ 165 h 628"/>
              <a:gd name="T20" fmla="*/ 891 w 892"/>
              <a:gd name="T21" fmla="*/ 181 h 628"/>
              <a:gd name="T22" fmla="*/ 891 w 892"/>
              <a:gd name="T23" fmla="*/ 446 h 628"/>
              <a:gd name="T24" fmla="*/ 883 w 892"/>
              <a:gd name="T25" fmla="*/ 462 h 628"/>
              <a:gd name="T26" fmla="*/ 875 w 892"/>
              <a:gd name="T27" fmla="*/ 528 h 628"/>
              <a:gd name="T28" fmla="*/ 792 w 892"/>
              <a:gd name="T29" fmla="*/ 611 h 628"/>
              <a:gd name="T30" fmla="*/ 735 w 892"/>
              <a:gd name="T31" fmla="*/ 619 h 628"/>
              <a:gd name="T32" fmla="*/ 627 w 892"/>
              <a:gd name="T33" fmla="*/ 619 h 628"/>
              <a:gd name="T34" fmla="*/ 503 w 892"/>
              <a:gd name="T35" fmla="*/ 627 h 628"/>
              <a:gd name="T36" fmla="*/ 487 w 892"/>
              <a:gd name="T37" fmla="*/ 627 h 628"/>
              <a:gd name="T38" fmla="*/ 404 w 892"/>
              <a:gd name="T39" fmla="*/ 627 h 628"/>
              <a:gd name="T40" fmla="*/ 404 w 892"/>
              <a:gd name="T41" fmla="*/ 627 h 628"/>
              <a:gd name="T42" fmla="*/ 305 w 892"/>
              <a:gd name="T43" fmla="*/ 627 h 628"/>
              <a:gd name="T44" fmla="*/ 173 w 892"/>
              <a:gd name="T45" fmla="*/ 619 h 628"/>
              <a:gd name="T46" fmla="*/ 107 w 892"/>
              <a:gd name="T47" fmla="*/ 611 h 628"/>
              <a:gd name="T48" fmla="*/ 17 w 892"/>
              <a:gd name="T49" fmla="*/ 528 h 628"/>
              <a:gd name="T50" fmla="*/ 8 w 892"/>
              <a:gd name="T51" fmla="*/ 437 h 628"/>
              <a:gd name="T52" fmla="*/ 0 w 892"/>
              <a:gd name="T53" fmla="*/ 347 h 628"/>
              <a:gd name="T54" fmla="*/ 0 w 892"/>
              <a:gd name="T55" fmla="*/ 338 h 628"/>
              <a:gd name="T56" fmla="*/ 0 w 892"/>
              <a:gd name="T57" fmla="*/ 289 h 628"/>
              <a:gd name="T58" fmla="*/ 0 w 892"/>
              <a:gd name="T59" fmla="*/ 289 h 628"/>
              <a:gd name="T60" fmla="*/ 8 w 892"/>
              <a:gd name="T61" fmla="*/ 173 h 628"/>
              <a:gd name="T62" fmla="*/ 17 w 892"/>
              <a:gd name="T63" fmla="*/ 99 h 628"/>
              <a:gd name="T64" fmla="*/ 99 w 892"/>
              <a:gd name="T65" fmla="*/ 16 h 628"/>
              <a:gd name="T66" fmla="*/ 165 w 892"/>
              <a:gd name="T67" fmla="*/ 8 h 628"/>
              <a:gd name="T68" fmla="*/ 264 w 892"/>
              <a:gd name="T69" fmla="*/ 8 h 628"/>
              <a:gd name="T70" fmla="*/ 388 w 892"/>
              <a:gd name="T71" fmla="*/ 0 h 628"/>
              <a:gd name="T72" fmla="*/ 404 w 892"/>
              <a:gd name="T73" fmla="*/ 0 h 628"/>
              <a:gd name="T74" fmla="*/ 355 w 892"/>
              <a:gd name="T75" fmla="*/ 181 h 628"/>
              <a:gd name="T76" fmla="*/ 355 w 892"/>
              <a:gd name="T77" fmla="*/ 181 h 628"/>
              <a:gd name="T78" fmla="*/ 355 w 892"/>
              <a:gd name="T79" fmla="*/ 446 h 628"/>
              <a:gd name="T80" fmla="*/ 586 w 892"/>
              <a:gd name="T81" fmla="*/ 314 h 628"/>
              <a:gd name="T82" fmla="*/ 355 w 892"/>
              <a:gd name="T83" fmla="*/ 181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92" h="628">
                <a:moveTo>
                  <a:pt x="404" y="0"/>
                </a:moveTo>
                <a:lnTo>
                  <a:pt x="404" y="0"/>
                </a:lnTo>
                <a:cubicBezTo>
                  <a:pt x="429" y="0"/>
                  <a:pt x="462" y="0"/>
                  <a:pt x="487" y="0"/>
                </a:cubicBezTo>
                <a:lnTo>
                  <a:pt x="487" y="0"/>
                </a:lnTo>
                <a:cubicBezTo>
                  <a:pt x="512" y="0"/>
                  <a:pt x="536" y="0"/>
                  <a:pt x="553" y="0"/>
                </a:cubicBezTo>
                <a:cubicBezTo>
                  <a:pt x="578" y="8"/>
                  <a:pt x="611" y="8"/>
                  <a:pt x="635" y="8"/>
                </a:cubicBezTo>
                <a:cubicBezTo>
                  <a:pt x="660" y="8"/>
                  <a:pt x="693" y="8"/>
                  <a:pt x="718" y="8"/>
                </a:cubicBezTo>
                <a:cubicBezTo>
                  <a:pt x="743" y="16"/>
                  <a:pt x="768" y="16"/>
                  <a:pt x="784" y="16"/>
                </a:cubicBezTo>
                <a:cubicBezTo>
                  <a:pt x="834" y="33"/>
                  <a:pt x="858" y="58"/>
                  <a:pt x="875" y="99"/>
                </a:cubicBezTo>
                <a:cubicBezTo>
                  <a:pt x="883" y="115"/>
                  <a:pt x="883" y="140"/>
                  <a:pt x="883" y="165"/>
                </a:cubicBezTo>
                <a:cubicBezTo>
                  <a:pt x="883" y="173"/>
                  <a:pt x="883" y="181"/>
                  <a:pt x="891" y="181"/>
                </a:cubicBezTo>
                <a:cubicBezTo>
                  <a:pt x="891" y="272"/>
                  <a:pt x="891" y="355"/>
                  <a:pt x="891" y="446"/>
                </a:cubicBezTo>
                <a:cubicBezTo>
                  <a:pt x="883" y="446"/>
                  <a:pt x="883" y="454"/>
                  <a:pt x="883" y="462"/>
                </a:cubicBezTo>
                <a:cubicBezTo>
                  <a:pt x="883" y="479"/>
                  <a:pt x="883" y="503"/>
                  <a:pt x="875" y="528"/>
                </a:cubicBezTo>
                <a:cubicBezTo>
                  <a:pt x="867" y="570"/>
                  <a:pt x="834" y="594"/>
                  <a:pt x="792" y="611"/>
                </a:cubicBezTo>
                <a:cubicBezTo>
                  <a:pt x="776" y="611"/>
                  <a:pt x="759" y="619"/>
                  <a:pt x="735" y="619"/>
                </a:cubicBezTo>
                <a:cubicBezTo>
                  <a:pt x="702" y="619"/>
                  <a:pt x="668" y="619"/>
                  <a:pt x="627" y="619"/>
                </a:cubicBezTo>
                <a:cubicBezTo>
                  <a:pt x="586" y="627"/>
                  <a:pt x="545" y="627"/>
                  <a:pt x="503" y="627"/>
                </a:cubicBezTo>
                <a:cubicBezTo>
                  <a:pt x="495" y="627"/>
                  <a:pt x="487" y="627"/>
                  <a:pt x="487" y="627"/>
                </a:cubicBezTo>
                <a:cubicBezTo>
                  <a:pt x="462" y="627"/>
                  <a:pt x="437" y="627"/>
                  <a:pt x="404" y="627"/>
                </a:cubicBezTo>
                <a:lnTo>
                  <a:pt x="404" y="627"/>
                </a:lnTo>
                <a:cubicBezTo>
                  <a:pt x="371" y="627"/>
                  <a:pt x="338" y="627"/>
                  <a:pt x="305" y="627"/>
                </a:cubicBezTo>
                <a:cubicBezTo>
                  <a:pt x="256" y="619"/>
                  <a:pt x="215" y="619"/>
                  <a:pt x="173" y="619"/>
                </a:cubicBezTo>
                <a:cubicBezTo>
                  <a:pt x="148" y="619"/>
                  <a:pt x="124" y="611"/>
                  <a:pt x="107" y="611"/>
                </a:cubicBezTo>
                <a:cubicBezTo>
                  <a:pt x="58" y="603"/>
                  <a:pt x="33" y="570"/>
                  <a:pt x="17" y="528"/>
                </a:cubicBezTo>
                <a:cubicBezTo>
                  <a:pt x="8" y="495"/>
                  <a:pt x="8" y="470"/>
                  <a:pt x="8" y="437"/>
                </a:cubicBezTo>
                <a:cubicBezTo>
                  <a:pt x="0" y="404"/>
                  <a:pt x="0" y="371"/>
                  <a:pt x="0" y="347"/>
                </a:cubicBezTo>
                <a:cubicBezTo>
                  <a:pt x="0" y="338"/>
                  <a:pt x="0" y="338"/>
                  <a:pt x="0" y="338"/>
                </a:cubicBezTo>
                <a:cubicBezTo>
                  <a:pt x="0" y="322"/>
                  <a:pt x="0" y="305"/>
                  <a:pt x="0" y="289"/>
                </a:cubicBezTo>
                <a:lnTo>
                  <a:pt x="0" y="289"/>
                </a:lnTo>
                <a:cubicBezTo>
                  <a:pt x="0" y="248"/>
                  <a:pt x="0" y="215"/>
                  <a:pt x="8" y="173"/>
                </a:cubicBezTo>
                <a:cubicBezTo>
                  <a:pt x="8" y="148"/>
                  <a:pt x="17" y="124"/>
                  <a:pt x="17" y="99"/>
                </a:cubicBezTo>
                <a:cubicBezTo>
                  <a:pt x="33" y="58"/>
                  <a:pt x="58" y="33"/>
                  <a:pt x="99" y="16"/>
                </a:cubicBezTo>
                <a:cubicBezTo>
                  <a:pt x="124" y="16"/>
                  <a:pt x="140" y="16"/>
                  <a:pt x="165" y="8"/>
                </a:cubicBezTo>
                <a:cubicBezTo>
                  <a:pt x="198" y="8"/>
                  <a:pt x="231" y="8"/>
                  <a:pt x="264" y="8"/>
                </a:cubicBezTo>
                <a:cubicBezTo>
                  <a:pt x="305" y="8"/>
                  <a:pt x="347" y="0"/>
                  <a:pt x="388" y="0"/>
                </a:cubicBezTo>
                <a:cubicBezTo>
                  <a:pt x="396" y="0"/>
                  <a:pt x="404" y="0"/>
                  <a:pt x="404" y="0"/>
                </a:cubicBezTo>
                <a:close/>
                <a:moveTo>
                  <a:pt x="355" y="181"/>
                </a:moveTo>
                <a:lnTo>
                  <a:pt x="355" y="181"/>
                </a:lnTo>
                <a:cubicBezTo>
                  <a:pt x="355" y="272"/>
                  <a:pt x="355" y="355"/>
                  <a:pt x="355" y="446"/>
                </a:cubicBezTo>
                <a:cubicBezTo>
                  <a:pt x="437" y="404"/>
                  <a:pt x="512" y="363"/>
                  <a:pt x="586" y="314"/>
                </a:cubicBezTo>
                <a:cubicBezTo>
                  <a:pt x="512" y="272"/>
                  <a:pt x="437" y="223"/>
                  <a:pt x="355" y="18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1" name="CuadroTexto 520"/>
          <p:cNvSpPr txBox="1"/>
          <p:nvPr/>
        </p:nvSpPr>
        <p:spPr>
          <a:xfrm>
            <a:off x="9168607" y="711941"/>
            <a:ext cx="60404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Social Media</a:t>
            </a:r>
          </a:p>
        </p:txBody>
      </p:sp>
      <p:sp>
        <p:nvSpPr>
          <p:cNvPr id="522" name="CuadroTexto 521"/>
          <p:cNvSpPr txBox="1"/>
          <p:nvPr/>
        </p:nvSpPr>
        <p:spPr>
          <a:xfrm>
            <a:off x="2451398" y="2227366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23" name="CuadroTexto 522"/>
          <p:cNvSpPr txBox="1"/>
          <p:nvPr/>
        </p:nvSpPr>
        <p:spPr>
          <a:xfrm>
            <a:off x="2352493" y="4487707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24" name="Rectángulo 523"/>
          <p:cNvSpPr/>
          <p:nvPr/>
        </p:nvSpPr>
        <p:spPr>
          <a:xfrm>
            <a:off x="1095306" y="5125415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25" name="CuadroTexto 524"/>
          <p:cNvSpPr txBox="1"/>
          <p:nvPr/>
        </p:nvSpPr>
        <p:spPr>
          <a:xfrm>
            <a:off x="2359729" y="10851750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26" name="Rectángulo 525"/>
          <p:cNvSpPr/>
          <p:nvPr/>
        </p:nvSpPr>
        <p:spPr>
          <a:xfrm>
            <a:off x="1102542" y="11489458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27" name="CuadroTexto 526"/>
          <p:cNvSpPr txBox="1"/>
          <p:nvPr/>
        </p:nvSpPr>
        <p:spPr>
          <a:xfrm>
            <a:off x="19692581" y="4421906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28" name="Rectángulo 527"/>
          <p:cNvSpPr/>
          <p:nvPr/>
        </p:nvSpPr>
        <p:spPr>
          <a:xfrm>
            <a:off x="19665673" y="5059614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29" name="CuadroTexto 528"/>
          <p:cNvSpPr txBox="1"/>
          <p:nvPr/>
        </p:nvSpPr>
        <p:spPr>
          <a:xfrm>
            <a:off x="19692631" y="10851750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30" name="Rectángulo 529"/>
          <p:cNvSpPr/>
          <p:nvPr/>
        </p:nvSpPr>
        <p:spPr>
          <a:xfrm>
            <a:off x="19665723" y="11489458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734685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Line 1"/>
          <p:cNvSpPr>
            <a:spLocks noChangeShapeType="1"/>
          </p:cNvSpPr>
          <p:nvPr/>
        </p:nvSpPr>
        <p:spPr bwMode="auto">
          <a:xfrm>
            <a:off x="4092916" y="6641316"/>
            <a:ext cx="4764" cy="157154"/>
          </a:xfrm>
          <a:prstGeom prst="line">
            <a:avLst/>
          </a:prstGeom>
          <a:noFill/>
          <a:ln w="12960" cap="flat">
            <a:solidFill>
              <a:srgbClr val="455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" name="Line 2"/>
          <p:cNvSpPr>
            <a:spLocks noChangeShapeType="1"/>
          </p:cNvSpPr>
          <p:nvPr/>
        </p:nvSpPr>
        <p:spPr bwMode="auto">
          <a:xfrm>
            <a:off x="4092916" y="6950864"/>
            <a:ext cx="4764" cy="157157"/>
          </a:xfrm>
          <a:prstGeom prst="line">
            <a:avLst/>
          </a:prstGeom>
          <a:noFill/>
          <a:ln w="12960" cap="flat">
            <a:solidFill>
              <a:srgbClr val="455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" name="Line 3"/>
          <p:cNvSpPr>
            <a:spLocks noChangeShapeType="1"/>
          </p:cNvSpPr>
          <p:nvPr/>
        </p:nvSpPr>
        <p:spPr bwMode="auto">
          <a:xfrm>
            <a:off x="4092916" y="7265176"/>
            <a:ext cx="4764" cy="157157"/>
          </a:xfrm>
          <a:prstGeom prst="line">
            <a:avLst/>
          </a:prstGeom>
          <a:noFill/>
          <a:ln w="12960" cap="flat">
            <a:solidFill>
              <a:srgbClr val="455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" name="Line 4"/>
          <p:cNvSpPr>
            <a:spLocks noChangeShapeType="1"/>
          </p:cNvSpPr>
          <p:nvPr/>
        </p:nvSpPr>
        <p:spPr bwMode="auto">
          <a:xfrm>
            <a:off x="4092916" y="7579488"/>
            <a:ext cx="4764" cy="157157"/>
          </a:xfrm>
          <a:prstGeom prst="line">
            <a:avLst/>
          </a:prstGeom>
          <a:noFill/>
          <a:ln w="12960" cap="flat">
            <a:solidFill>
              <a:srgbClr val="455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3" name="Line 5"/>
          <p:cNvSpPr>
            <a:spLocks noChangeShapeType="1"/>
          </p:cNvSpPr>
          <p:nvPr/>
        </p:nvSpPr>
        <p:spPr bwMode="auto">
          <a:xfrm>
            <a:off x="4092916" y="7889039"/>
            <a:ext cx="4764" cy="157154"/>
          </a:xfrm>
          <a:prstGeom prst="line">
            <a:avLst/>
          </a:prstGeom>
          <a:noFill/>
          <a:ln w="12960" cap="flat">
            <a:solidFill>
              <a:srgbClr val="455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" name="Line 6"/>
          <p:cNvSpPr>
            <a:spLocks noChangeShapeType="1"/>
          </p:cNvSpPr>
          <p:nvPr/>
        </p:nvSpPr>
        <p:spPr bwMode="auto">
          <a:xfrm>
            <a:off x="4092916" y="8203350"/>
            <a:ext cx="4764" cy="157154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" name="Line 7"/>
          <p:cNvSpPr>
            <a:spLocks noChangeShapeType="1"/>
          </p:cNvSpPr>
          <p:nvPr/>
        </p:nvSpPr>
        <p:spPr bwMode="auto">
          <a:xfrm>
            <a:off x="4092916" y="8512898"/>
            <a:ext cx="4764" cy="157157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" name="Line 8"/>
          <p:cNvSpPr>
            <a:spLocks noChangeShapeType="1"/>
          </p:cNvSpPr>
          <p:nvPr/>
        </p:nvSpPr>
        <p:spPr bwMode="auto">
          <a:xfrm>
            <a:off x="4092916" y="8827210"/>
            <a:ext cx="4764" cy="157157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" name="Line 9"/>
          <p:cNvSpPr>
            <a:spLocks noChangeShapeType="1"/>
          </p:cNvSpPr>
          <p:nvPr/>
        </p:nvSpPr>
        <p:spPr bwMode="auto">
          <a:xfrm>
            <a:off x="4092916" y="9141522"/>
            <a:ext cx="4764" cy="157157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" name="Line 10"/>
          <p:cNvSpPr>
            <a:spLocks noChangeShapeType="1"/>
          </p:cNvSpPr>
          <p:nvPr/>
        </p:nvSpPr>
        <p:spPr bwMode="auto">
          <a:xfrm>
            <a:off x="4092916" y="9451073"/>
            <a:ext cx="4764" cy="157154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9" name="Line 11"/>
          <p:cNvSpPr>
            <a:spLocks noChangeShapeType="1"/>
          </p:cNvSpPr>
          <p:nvPr/>
        </p:nvSpPr>
        <p:spPr bwMode="auto">
          <a:xfrm>
            <a:off x="4092916" y="9765385"/>
            <a:ext cx="4764" cy="157154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0" name="Line 12"/>
          <p:cNvSpPr>
            <a:spLocks noChangeShapeType="1"/>
          </p:cNvSpPr>
          <p:nvPr/>
        </p:nvSpPr>
        <p:spPr bwMode="auto">
          <a:xfrm>
            <a:off x="4092916" y="10079696"/>
            <a:ext cx="4764" cy="147630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1" name="Line 13"/>
          <p:cNvSpPr>
            <a:spLocks noChangeShapeType="1"/>
          </p:cNvSpPr>
          <p:nvPr/>
        </p:nvSpPr>
        <p:spPr bwMode="auto">
          <a:xfrm>
            <a:off x="8131346" y="6641316"/>
            <a:ext cx="4764" cy="157154"/>
          </a:xfrm>
          <a:prstGeom prst="line">
            <a:avLst/>
          </a:prstGeom>
          <a:noFill/>
          <a:ln w="12960" cap="flat">
            <a:solidFill>
              <a:srgbClr val="5991C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" name="Line 14"/>
          <p:cNvSpPr>
            <a:spLocks noChangeShapeType="1"/>
          </p:cNvSpPr>
          <p:nvPr/>
        </p:nvSpPr>
        <p:spPr bwMode="auto">
          <a:xfrm>
            <a:off x="8131346" y="6950864"/>
            <a:ext cx="4764" cy="157157"/>
          </a:xfrm>
          <a:prstGeom prst="line">
            <a:avLst/>
          </a:prstGeom>
          <a:noFill/>
          <a:ln w="12960" cap="flat">
            <a:solidFill>
              <a:srgbClr val="5991C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" name="Line 15"/>
          <p:cNvSpPr>
            <a:spLocks noChangeShapeType="1"/>
          </p:cNvSpPr>
          <p:nvPr/>
        </p:nvSpPr>
        <p:spPr bwMode="auto">
          <a:xfrm>
            <a:off x="8131346" y="7265176"/>
            <a:ext cx="4764" cy="157157"/>
          </a:xfrm>
          <a:prstGeom prst="line">
            <a:avLst/>
          </a:prstGeom>
          <a:noFill/>
          <a:ln w="12960" cap="flat">
            <a:solidFill>
              <a:srgbClr val="5991C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" name="Line 16"/>
          <p:cNvSpPr>
            <a:spLocks noChangeShapeType="1"/>
          </p:cNvSpPr>
          <p:nvPr/>
        </p:nvSpPr>
        <p:spPr bwMode="auto">
          <a:xfrm>
            <a:off x="8131346" y="7579488"/>
            <a:ext cx="4764" cy="157157"/>
          </a:xfrm>
          <a:prstGeom prst="line">
            <a:avLst/>
          </a:prstGeom>
          <a:noFill/>
          <a:ln w="12960" cap="flat">
            <a:solidFill>
              <a:srgbClr val="5991C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" name="Line 17"/>
          <p:cNvSpPr>
            <a:spLocks noChangeShapeType="1"/>
          </p:cNvSpPr>
          <p:nvPr/>
        </p:nvSpPr>
        <p:spPr bwMode="auto">
          <a:xfrm>
            <a:off x="8131346" y="7889039"/>
            <a:ext cx="4764" cy="157154"/>
          </a:xfrm>
          <a:prstGeom prst="line">
            <a:avLst/>
          </a:prstGeom>
          <a:noFill/>
          <a:ln w="129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6" name="Line 18"/>
          <p:cNvSpPr>
            <a:spLocks noChangeShapeType="1"/>
          </p:cNvSpPr>
          <p:nvPr/>
        </p:nvSpPr>
        <p:spPr bwMode="auto">
          <a:xfrm>
            <a:off x="8131346" y="8203350"/>
            <a:ext cx="4764" cy="157154"/>
          </a:xfrm>
          <a:prstGeom prst="line">
            <a:avLst/>
          </a:prstGeom>
          <a:noFill/>
          <a:ln w="129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7" name="Line 19"/>
          <p:cNvSpPr>
            <a:spLocks noChangeShapeType="1"/>
          </p:cNvSpPr>
          <p:nvPr/>
        </p:nvSpPr>
        <p:spPr bwMode="auto">
          <a:xfrm>
            <a:off x="8131346" y="8512898"/>
            <a:ext cx="4764" cy="157157"/>
          </a:xfrm>
          <a:prstGeom prst="line">
            <a:avLst/>
          </a:prstGeom>
          <a:noFill/>
          <a:ln w="129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8" name="Line 20"/>
          <p:cNvSpPr>
            <a:spLocks noChangeShapeType="1"/>
          </p:cNvSpPr>
          <p:nvPr/>
        </p:nvSpPr>
        <p:spPr bwMode="auto">
          <a:xfrm>
            <a:off x="8131346" y="8827210"/>
            <a:ext cx="4764" cy="157157"/>
          </a:xfrm>
          <a:prstGeom prst="line">
            <a:avLst/>
          </a:prstGeom>
          <a:noFill/>
          <a:ln w="129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9" name="Line 21"/>
          <p:cNvSpPr>
            <a:spLocks noChangeShapeType="1"/>
          </p:cNvSpPr>
          <p:nvPr/>
        </p:nvSpPr>
        <p:spPr bwMode="auto">
          <a:xfrm>
            <a:off x="8131346" y="9141522"/>
            <a:ext cx="4764" cy="157157"/>
          </a:xfrm>
          <a:prstGeom prst="line">
            <a:avLst/>
          </a:prstGeom>
          <a:noFill/>
          <a:ln w="129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0" name="Line 22"/>
          <p:cNvSpPr>
            <a:spLocks noChangeShapeType="1"/>
          </p:cNvSpPr>
          <p:nvPr/>
        </p:nvSpPr>
        <p:spPr bwMode="auto">
          <a:xfrm>
            <a:off x="8131346" y="9451073"/>
            <a:ext cx="4764" cy="157154"/>
          </a:xfrm>
          <a:prstGeom prst="line">
            <a:avLst/>
          </a:prstGeom>
          <a:noFill/>
          <a:ln w="129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1" name="Line 23"/>
          <p:cNvSpPr>
            <a:spLocks noChangeShapeType="1"/>
          </p:cNvSpPr>
          <p:nvPr/>
        </p:nvSpPr>
        <p:spPr bwMode="auto">
          <a:xfrm>
            <a:off x="8131346" y="9765385"/>
            <a:ext cx="4764" cy="157154"/>
          </a:xfrm>
          <a:prstGeom prst="line">
            <a:avLst/>
          </a:prstGeom>
          <a:noFill/>
          <a:ln w="129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2" name="Line 24"/>
          <p:cNvSpPr>
            <a:spLocks noChangeShapeType="1"/>
          </p:cNvSpPr>
          <p:nvPr/>
        </p:nvSpPr>
        <p:spPr bwMode="auto">
          <a:xfrm>
            <a:off x="8131346" y="10079696"/>
            <a:ext cx="4764" cy="147630"/>
          </a:xfrm>
          <a:prstGeom prst="line">
            <a:avLst/>
          </a:prstGeom>
          <a:noFill/>
          <a:ln w="129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" name="Line 25"/>
          <p:cNvSpPr>
            <a:spLocks noChangeShapeType="1"/>
          </p:cNvSpPr>
          <p:nvPr/>
        </p:nvSpPr>
        <p:spPr bwMode="auto">
          <a:xfrm>
            <a:off x="12184064" y="6641316"/>
            <a:ext cx="4761" cy="157154"/>
          </a:xfrm>
          <a:prstGeom prst="line">
            <a:avLst/>
          </a:prstGeom>
          <a:noFill/>
          <a:ln w="1296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" name="Line 26"/>
          <p:cNvSpPr>
            <a:spLocks noChangeShapeType="1"/>
          </p:cNvSpPr>
          <p:nvPr/>
        </p:nvSpPr>
        <p:spPr bwMode="auto">
          <a:xfrm>
            <a:off x="12184064" y="6950864"/>
            <a:ext cx="4761" cy="157157"/>
          </a:xfrm>
          <a:prstGeom prst="line">
            <a:avLst/>
          </a:prstGeom>
          <a:noFill/>
          <a:ln w="1296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" name="Line 27"/>
          <p:cNvSpPr>
            <a:spLocks noChangeShapeType="1"/>
          </p:cNvSpPr>
          <p:nvPr/>
        </p:nvSpPr>
        <p:spPr bwMode="auto">
          <a:xfrm>
            <a:off x="12184064" y="7265176"/>
            <a:ext cx="4761" cy="157157"/>
          </a:xfrm>
          <a:prstGeom prst="line">
            <a:avLst/>
          </a:prstGeom>
          <a:noFill/>
          <a:ln w="1296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" name="Line 28"/>
          <p:cNvSpPr>
            <a:spLocks noChangeShapeType="1"/>
          </p:cNvSpPr>
          <p:nvPr/>
        </p:nvSpPr>
        <p:spPr bwMode="auto">
          <a:xfrm>
            <a:off x="12184064" y="7579488"/>
            <a:ext cx="4761" cy="157157"/>
          </a:xfrm>
          <a:prstGeom prst="line">
            <a:avLst/>
          </a:prstGeom>
          <a:noFill/>
          <a:ln w="1296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" name="Line 29"/>
          <p:cNvSpPr>
            <a:spLocks noChangeShapeType="1"/>
          </p:cNvSpPr>
          <p:nvPr/>
        </p:nvSpPr>
        <p:spPr bwMode="auto">
          <a:xfrm>
            <a:off x="12184064" y="7889039"/>
            <a:ext cx="4761" cy="157154"/>
          </a:xfrm>
          <a:prstGeom prst="line">
            <a:avLst/>
          </a:prstGeom>
          <a:noFill/>
          <a:ln w="1296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8" name="Line 30"/>
          <p:cNvSpPr>
            <a:spLocks noChangeShapeType="1"/>
          </p:cNvSpPr>
          <p:nvPr/>
        </p:nvSpPr>
        <p:spPr bwMode="auto">
          <a:xfrm>
            <a:off x="12184064" y="8203350"/>
            <a:ext cx="4761" cy="157154"/>
          </a:xfrm>
          <a:prstGeom prst="line">
            <a:avLst/>
          </a:prstGeom>
          <a:noFill/>
          <a:ln w="1296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" name="Line 31"/>
          <p:cNvSpPr>
            <a:spLocks noChangeShapeType="1"/>
          </p:cNvSpPr>
          <p:nvPr/>
        </p:nvSpPr>
        <p:spPr bwMode="auto">
          <a:xfrm>
            <a:off x="12184064" y="8512898"/>
            <a:ext cx="4761" cy="157157"/>
          </a:xfrm>
          <a:prstGeom prst="line">
            <a:avLst/>
          </a:prstGeom>
          <a:noFill/>
          <a:ln w="1296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0" name="Line 32"/>
          <p:cNvSpPr>
            <a:spLocks noChangeShapeType="1"/>
          </p:cNvSpPr>
          <p:nvPr/>
        </p:nvSpPr>
        <p:spPr bwMode="auto">
          <a:xfrm>
            <a:off x="12184064" y="8827210"/>
            <a:ext cx="4761" cy="157157"/>
          </a:xfrm>
          <a:prstGeom prst="line">
            <a:avLst/>
          </a:prstGeom>
          <a:noFill/>
          <a:ln w="1296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1" name="Line 33"/>
          <p:cNvSpPr>
            <a:spLocks noChangeShapeType="1"/>
          </p:cNvSpPr>
          <p:nvPr/>
        </p:nvSpPr>
        <p:spPr bwMode="auto">
          <a:xfrm>
            <a:off x="12184064" y="9141522"/>
            <a:ext cx="4761" cy="157157"/>
          </a:xfrm>
          <a:prstGeom prst="line">
            <a:avLst/>
          </a:prstGeom>
          <a:noFill/>
          <a:ln w="1296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" name="Line 34"/>
          <p:cNvSpPr>
            <a:spLocks noChangeShapeType="1"/>
          </p:cNvSpPr>
          <p:nvPr/>
        </p:nvSpPr>
        <p:spPr bwMode="auto">
          <a:xfrm>
            <a:off x="12184064" y="9451073"/>
            <a:ext cx="4761" cy="157154"/>
          </a:xfrm>
          <a:prstGeom prst="line">
            <a:avLst/>
          </a:prstGeom>
          <a:noFill/>
          <a:ln w="1296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" name="Line 35"/>
          <p:cNvSpPr>
            <a:spLocks noChangeShapeType="1"/>
          </p:cNvSpPr>
          <p:nvPr/>
        </p:nvSpPr>
        <p:spPr bwMode="auto">
          <a:xfrm>
            <a:off x="12184064" y="9765385"/>
            <a:ext cx="4761" cy="157154"/>
          </a:xfrm>
          <a:prstGeom prst="line">
            <a:avLst/>
          </a:prstGeom>
          <a:noFill/>
          <a:ln w="1296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" name="Line 36"/>
          <p:cNvSpPr>
            <a:spLocks noChangeShapeType="1"/>
          </p:cNvSpPr>
          <p:nvPr/>
        </p:nvSpPr>
        <p:spPr bwMode="auto">
          <a:xfrm>
            <a:off x="12184064" y="10079696"/>
            <a:ext cx="4761" cy="147630"/>
          </a:xfrm>
          <a:prstGeom prst="line">
            <a:avLst/>
          </a:prstGeom>
          <a:noFill/>
          <a:ln w="1296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" name="Line 37"/>
          <p:cNvSpPr>
            <a:spLocks noChangeShapeType="1"/>
          </p:cNvSpPr>
          <p:nvPr/>
        </p:nvSpPr>
        <p:spPr bwMode="auto">
          <a:xfrm>
            <a:off x="16227255" y="6641316"/>
            <a:ext cx="4764" cy="157154"/>
          </a:xfrm>
          <a:prstGeom prst="line">
            <a:avLst/>
          </a:prstGeom>
          <a:noFill/>
          <a:ln w="12960" cap="flat">
            <a:solidFill>
              <a:srgbClr val="8E182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" name="Line 38"/>
          <p:cNvSpPr>
            <a:spLocks noChangeShapeType="1"/>
          </p:cNvSpPr>
          <p:nvPr/>
        </p:nvSpPr>
        <p:spPr bwMode="auto">
          <a:xfrm>
            <a:off x="16227255" y="6950864"/>
            <a:ext cx="4764" cy="157157"/>
          </a:xfrm>
          <a:prstGeom prst="line">
            <a:avLst/>
          </a:prstGeom>
          <a:noFill/>
          <a:ln w="12960" cap="flat">
            <a:solidFill>
              <a:srgbClr val="8E182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" name="Line 39"/>
          <p:cNvSpPr>
            <a:spLocks noChangeShapeType="1"/>
          </p:cNvSpPr>
          <p:nvPr/>
        </p:nvSpPr>
        <p:spPr bwMode="auto">
          <a:xfrm>
            <a:off x="16227255" y="7265176"/>
            <a:ext cx="4764" cy="157157"/>
          </a:xfrm>
          <a:prstGeom prst="line">
            <a:avLst/>
          </a:prstGeom>
          <a:noFill/>
          <a:ln w="12960" cap="flat">
            <a:solidFill>
              <a:srgbClr val="8E182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" name="Line 40"/>
          <p:cNvSpPr>
            <a:spLocks noChangeShapeType="1"/>
          </p:cNvSpPr>
          <p:nvPr/>
        </p:nvSpPr>
        <p:spPr bwMode="auto">
          <a:xfrm>
            <a:off x="16227255" y="7579488"/>
            <a:ext cx="4764" cy="157157"/>
          </a:xfrm>
          <a:prstGeom prst="line">
            <a:avLst/>
          </a:prstGeom>
          <a:noFill/>
          <a:ln w="12960" cap="flat">
            <a:solidFill>
              <a:srgbClr val="8E182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" name="Line 41"/>
          <p:cNvSpPr>
            <a:spLocks noChangeShapeType="1"/>
          </p:cNvSpPr>
          <p:nvPr/>
        </p:nvSpPr>
        <p:spPr bwMode="auto">
          <a:xfrm>
            <a:off x="16227255" y="7889039"/>
            <a:ext cx="4764" cy="157154"/>
          </a:xfrm>
          <a:prstGeom prst="line">
            <a:avLst/>
          </a:prstGeom>
          <a:noFill/>
          <a:ln w="1296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" name="Line 42"/>
          <p:cNvSpPr>
            <a:spLocks noChangeShapeType="1"/>
          </p:cNvSpPr>
          <p:nvPr/>
        </p:nvSpPr>
        <p:spPr bwMode="auto">
          <a:xfrm>
            <a:off x="16227255" y="8203350"/>
            <a:ext cx="4764" cy="157154"/>
          </a:xfrm>
          <a:prstGeom prst="line">
            <a:avLst/>
          </a:prstGeom>
          <a:noFill/>
          <a:ln w="1296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" name="Line 43"/>
          <p:cNvSpPr>
            <a:spLocks noChangeShapeType="1"/>
          </p:cNvSpPr>
          <p:nvPr/>
        </p:nvSpPr>
        <p:spPr bwMode="auto">
          <a:xfrm>
            <a:off x="16227255" y="8512898"/>
            <a:ext cx="4764" cy="157157"/>
          </a:xfrm>
          <a:prstGeom prst="line">
            <a:avLst/>
          </a:prstGeom>
          <a:noFill/>
          <a:ln w="1296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" name="Line 44"/>
          <p:cNvSpPr>
            <a:spLocks noChangeShapeType="1"/>
          </p:cNvSpPr>
          <p:nvPr/>
        </p:nvSpPr>
        <p:spPr bwMode="auto">
          <a:xfrm>
            <a:off x="16227255" y="8827210"/>
            <a:ext cx="4764" cy="157157"/>
          </a:xfrm>
          <a:prstGeom prst="line">
            <a:avLst/>
          </a:prstGeom>
          <a:noFill/>
          <a:ln w="1296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" name="Line 45"/>
          <p:cNvSpPr>
            <a:spLocks noChangeShapeType="1"/>
          </p:cNvSpPr>
          <p:nvPr/>
        </p:nvSpPr>
        <p:spPr bwMode="auto">
          <a:xfrm>
            <a:off x="16227255" y="9141522"/>
            <a:ext cx="4764" cy="157157"/>
          </a:xfrm>
          <a:prstGeom prst="line">
            <a:avLst/>
          </a:prstGeom>
          <a:noFill/>
          <a:ln w="1296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" name="Line 46"/>
          <p:cNvSpPr>
            <a:spLocks noChangeShapeType="1"/>
          </p:cNvSpPr>
          <p:nvPr/>
        </p:nvSpPr>
        <p:spPr bwMode="auto">
          <a:xfrm>
            <a:off x="16227255" y="9451073"/>
            <a:ext cx="4764" cy="157154"/>
          </a:xfrm>
          <a:prstGeom prst="line">
            <a:avLst/>
          </a:prstGeom>
          <a:noFill/>
          <a:ln w="1296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" name="Line 47"/>
          <p:cNvSpPr>
            <a:spLocks noChangeShapeType="1"/>
          </p:cNvSpPr>
          <p:nvPr/>
        </p:nvSpPr>
        <p:spPr bwMode="auto">
          <a:xfrm>
            <a:off x="16227255" y="9765385"/>
            <a:ext cx="4764" cy="157154"/>
          </a:xfrm>
          <a:prstGeom prst="line">
            <a:avLst/>
          </a:prstGeom>
          <a:noFill/>
          <a:ln w="1296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" name="Line 48"/>
          <p:cNvSpPr>
            <a:spLocks noChangeShapeType="1"/>
          </p:cNvSpPr>
          <p:nvPr/>
        </p:nvSpPr>
        <p:spPr bwMode="auto">
          <a:xfrm>
            <a:off x="16227255" y="10079696"/>
            <a:ext cx="4764" cy="147630"/>
          </a:xfrm>
          <a:prstGeom prst="line">
            <a:avLst/>
          </a:prstGeom>
          <a:noFill/>
          <a:ln w="1296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" name="Line 49"/>
          <p:cNvSpPr>
            <a:spLocks noChangeShapeType="1"/>
          </p:cNvSpPr>
          <p:nvPr/>
        </p:nvSpPr>
        <p:spPr bwMode="auto">
          <a:xfrm>
            <a:off x="20265685" y="6641316"/>
            <a:ext cx="4764" cy="157154"/>
          </a:xfrm>
          <a:prstGeom prst="line">
            <a:avLst/>
          </a:prstGeom>
          <a:noFill/>
          <a:ln w="12960" cap="flat">
            <a:solidFill>
              <a:srgbClr val="B42C2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" name="Line 50"/>
          <p:cNvSpPr>
            <a:spLocks noChangeShapeType="1"/>
          </p:cNvSpPr>
          <p:nvPr/>
        </p:nvSpPr>
        <p:spPr bwMode="auto">
          <a:xfrm>
            <a:off x="20265685" y="6950864"/>
            <a:ext cx="4764" cy="157157"/>
          </a:xfrm>
          <a:prstGeom prst="line">
            <a:avLst/>
          </a:prstGeom>
          <a:noFill/>
          <a:ln w="12960" cap="flat">
            <a:solidFill>
              <a:srgbClr val="B42C2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9" name="Line 51"/>
          <p:cNvSpPr>
            <a:spLocks noChangeShapeType="1"/>
          </p:cNvSpPr>
          <p:nvPr/>
        </p:nvSpPr>
        <p:spPr bwMode="auto">
          <a:xfrm>
            <a:off x="20265685" y="7265176"/>
            <a:ext cx="4764" cy="157157"/>
          </a:xfrm>
          <a:prstGeom prst="line">
            <a:avLst/>
          </a:prstGeom>
          <a:noFill/>
          <a:ln w="12960" cap="flat">
            <a:solidFill>
              <a:srgbClr val="B42C2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" name="Line 52"/>
          <p:cNvSpPr>
            <a:spLocks noChangeShapeType="1"/>
          </p:cNvSpPr>
          <p:nvPr/>
        </p:nvSpPr>
        <p:spPr bwMode="auto">
          <a:xfrm>
            <a:off x="20265685" y="7579488"/>
            <a:ext cx="4764" cy="157157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1" name="Line 53"/>
          <p:cNvSpPr>
            <a:spLocks noChangeShapeType="1"/>
          </p:cNvSpPr>
          <p:nvPr/>
        </p:nvSpPr>
        <p:spPr bwMode="auto">
          <a:xfrm>
            <a:off x="20265685" y="7889039"/>
            <a:ext cx="4764" cy="157154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" name="Line 54"/>
          <p:cNvSpPr>
            <a:spLocks noChangeShapeType="1"/>
          </p:cNvSpPr>
          <p:nvPr/>
        </p:nvSpPr>
        <p:spPr bwMode="auto">
          <a:xfrm>
            <a:off x="20265685" y="8203350"/>
            <a:ext cx="4764" cy="157154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" name="Line 55"/>
          <p:cNvSpPr>
            <a:spLocks noChangeShapeType="1"/>
          </p:cNvSpPr>
          <p:nvPr/>
        </p:nvSpPr>
        <p:spPr bwMode="auto">
          <a:xfrm>
            <a:off x="20265685" y="8512898"/>
            <a:ext cx="4764" cy="157157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4" name="Line 56"/>
          <p:cNvSpPr>
            <a:spLocks noChangeShapeType="1"/>
          </p:cNvSpPr>
          <p:nvPr/>
        </p:nvSpPr>
        <p:spPr bwMode="auto">
          <a:xfrm>
            <a:off x="20265685" y="8827210"/>
            <a:ext cx="4764" cy="157157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" name="Line 57"/>
          <p:cNvSpPr>
            <a:spLocks noChangeShapeType="1"/>
          </p:cNvSpPr>
          <p:nvPr/>
        </p:nvSpPr>
        <p:spPr bwMode="auto">
          <a:xfrm>
            <a:off x="20265685" y="9141522"/>
            <a:ext cx="4764" cy="157157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" name="Line 58"/>
          <p:cNvSpPr>
            <a:spLocks noChangeShapeType="1"/>
          </p:cNvSpPr>
          <p:nvPr/>
        </p:nvSpPr>
        <p:spPr bwMode="auto">
          <a:xfrm>
            <a:off x="20265685" y="9451073"/>
            <a:ext cx="4764" cy="157154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" name="Line 59"/>
          <p:cNvSpPr>
            <a:spLocks noChangeShapeType="1"/>
          </p:cNvSpPr>
          <p:nvPr/>
        </p:nvSpPr>
        <p:spPr bwMode="auto">
          <a:xfrm>
            <a:off x="20265685" y="9765385"/>
            <a:ext cx="4764" cy="157154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8" name="Line 60"/>
          <p:cNvSpPr>
            <a:spLocks noChangeShapeType="1"/>
          </p:cNvSpPr>
          <p:nvPr/>
        </p:nvSpPr>
        <p:spPr bwMode="auto">
          <a:xfrm>
            <a:off x="20265685" y="10079696"/>
            <a:ext cx="4764" cy="147630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9" name="Freeform 61"/>
          <p:cNvSpPr>
            <a:spLocks noChangeArrowheads="1"/>
          </p:cNvSpPr>
          <p:nvPr/>
        </p:nvSpPr>
        <p:spPr bwMode="auto">
          <a:xfrm>
            <a:off x="2492783" y="5031659"/>
            <a:ext cx="3205029" cy="3209790"/>
          </a:xfrm>
          <a:custGeom>
            <a:avLst/>
            <a:gdLst>
              <a:gd name="T0" fmla="*/ 2965 w 2966"/>
              <a:gd name="T1" fmla="*/ 1483 h 2974"/>
              <a:gd name="T2" fmla="*/ 2965 w 2966"/>
              <a:gd name="T3" fmla="*/ 1483 h 2974"/>
              <a:gd name="T4" fmla="*/ 1482 w 2966"/>
              <a:gd name="T5" fmla="*/ 2973 h 2974"/>
              <a:gd name="T6" fmla="*/ 0 w 2966"/>
              <a:gd name="T7" fmla="*/ 1483 h 2974"/>
              <a:gd name="T8" fmla="*/ 1482 w 2966"/>
              <a:gd name="T9" fmla="*/ 0 h 2974"/>
              <a:gd name="T10" fmla="*/ 2965 w 2966"/>
              <a:gd name="T11" fmla="*/ 1483 h 29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66" h="2974">
                <a:moveTo>
                  <a:pt x="2965" y="1483"/>
                </a:moveTo>
                <a:lnTo>
                  <a:pt x="2965" y="1483"/>
                </a:lnTo>
                <a:cubicBezTo>
                  <a:pt x="2965" y="2304"/>
                  <a:pt x="2305" y="2973"/>
                  <a:pt x="1482" y="2973"/>
                </a:cubicBezTo>
                <a:cubicBezTo>
                  <a:pt x="660" y="2973"/>
                  <a:pt x="0" y="2304"/>
                  <a:pt x="0" y="1483"/>
                </a:cubicBezTo>
                <a:cubicBezTo>
                  <a:pt x="0" y="660"/>
                  <a:pt x="660" y="0"/>
                  <a:pt x="1482" y="0"/>
                </a:cubicBezTo>
                <a:cubicBezTo>
                  <a:pt x="2305" y="0"/>
                  <a:pt x="2965" y="660"/>
                  <a:pt x="2965" y="1483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" name="Freeform 419"/>
          <p:cNvSpPr>
            <a:spLocks noChangeArrowheads="1"/>
          </p:cNvSpPr>
          <p:nvPr/>
        </p:nvSpPr>
        <p:spPr bwMode="auto">
          <a:xfrm>
            <a:off x="2559455" y="6641316"/>
            <a:ext cx="1533460" cy="1300106"/>
          </a:xfrm>
          <a:custGeom>
            <a:avLst/>
            <a:gdLst>
              <a:gd name="T0" fmla="*/ 0 w 1420"/>
              <a:gd name="T1" fmla="*/ 451 h 1202"/>
              <a:gd name="T2" fmla="*/ 0 w 1420"/>
              <a:gd name="T3" fmla="*/ 451 h 1202"/>
              <a:gd name="T4" fmla="*/ 542 w 1420"/>
              <a:gd name="T5" fmla="*/ 1201 h 1202"/>
              <a:gd name="T6" fmla="*/ 1419 w 1420"/>
              <a:gd name="T7" fmla="*/ 0 h 1202"/>
              <a:gd name="T8" fmla="*/ 0 w 1420"/>
              <a:gd name="T9" fmla="*/ 451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20" h="1202">
                <a:moveTo>
                  <a:pt x="0" y="451"/>
                </a:moveTo>
                <a:lnTo>
                  <a:pt x="0" y="451"/>
                </a:lnTo>
                <a:cubicBezTo>
                  <a:pt x="100" y="758"/>
                  <a:pt x="289" y="1011"/>
                  <a:pt x="542" y="1201"/>
                </a:cubicBezTo>
                <a:cubicBezTo>
                  <a:pt x="1419" y="0"/>
                  <a:pt x="1419" y="0"/>
                  <a:pt x="1419" y="0"/>
                </a:cubicBezTo>
                <a:lnTo>
                  <a:pt x="0" y="45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7" name="Freeform 420"/>
          <p:cNvSpPr>
            <a:spLocks noChangeArrowheads="1"/>
          </p:cNvSpPr>
          <p:nvPr/>
        </p:nvSpPr>
        <p:spPr bwMode="auto">
          <a:xfrm>
            <a:off x="4092916" y="6641316"/>
            <a:ext cx="947699" cy="1600133"/>
          </a:xfrm>
          <a:custGeom>
            <a:avLst/>
            <a:gdLst>
              <a:gd name="T0" fmla="*/ 0 w 878"/>
              <a:gd name="T1" fmla="*/ 1481 h 1482"/>
              <a:gd name="T2" fmla="*/ 0 w 878"/>
              <a:gd name="T3" fmla="*/ 1481 h 1482"/>
              <a:gd name="T4" fmla="*/ 877 w 878"/>
              <a:gd name="T5" fmla="*/ 1201 h 1482"/>
              <a:gd name="T6" fmla="*/ 0 w 878"/>
              <a:gd name="T7" fmla="*/ 0 h 1482"/>
              <a:gd name="T8" fmla="*/ 0 w 878"/>
              <a:gd name="T9" fmla="*/ 1481 h 1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8" h="1482">
                <a:moveTo>
                  <a:pt x="0" y="1481"/>
                </a:moveTo>
                <a:lnTo>
                  <a:pt x="0" y="1481"/>
                </a:lnTo>
                <a:cubicBezTo>
                  <a:pt x="326" y="1481"/>
                  <a:pt x="624" y="1373"/>
                  <a:pt x="877" y="1201"/>
                </a:cubicBezTo>
                <a:cubicBezTo>
                  <a:pt x="0" y="0"/>
                  <a:pt x="0" y="0"/>
                  <a:pt x="0" y="0"/>
                </a:cubicBezTo>
                <a:lnTo>
                  <a:pt x="0" y="148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8" name="Freeform 421"/>
          <p:cNvSpPr>
            <a:spLocks noChangeArrowheads="1"/>
          </p:cNvSpPr>
          <p:nvPr/>
        </p:nvSpPr>
        <p:spPr bwMode="auto">
          <a:xfrm>
            <a:off x="3145220" y="6641316"/>
            <a:ext cx="947696" cy="1600133"/>
          </a:xfrm>
          <a:custGeom>
            <a:avLst/>
            <a:gdLst>
              <a:gd name="T0" fmla="*/ 0 w 878"/>
              <a:gd name="T1" fmla="*/ 1201 h 1482"/>
              <a:gd name="T2" fmla="*/ 0 w 878"/>
              <a:gd name="T3" fmla="*/ 1201 h 1482"/>
              <a:gd name="T4" fmla="*/ 877 w 878"/>
              <a:gd name="T5" fmla="*/ 1481 h 1482"/>
              <a:gd name="T6" fmla="*/ 877 w 878"/>
              <a:gd name="T7" fmla="*/ 0 h 1482"/>
              <a:gd name="T8" fmla="*/ 0 w 878"/>
              <a:gd name="T9" fmla="*/ 1201 h 1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8" h="1482">
                <a:moveTo>
                  <a:pt x="0" y="1201"/>
                </a:moveTo>
                <a:lnTo>
                  <a:pt x="0" y="1201"/>
                </a:lnTo>
                <a:cubicBezTo>
                  <a:pt x="245" y="1373"/>
                  <a:pt x="552" y="1481"/>
                  <a:pt x="877" y="1481"/>
                </a:cubicBezTo>
                <a:cubicBezTo>
                  <a:pt x="877" y="0"/>
                  <a:pt x="877" y="0"/>
                  <a:pt x="877" y="0"/>
                </a:cubicBezTo>
                <a:lnTo>
                  <a:pt x="0" y="120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9" name="Freeform 422"/>
          <p:cNvSpPr>
            <a:spLocks noChangeArrowheads="1"/>
          </p:cNvSpPr>
          <p:nvPr/>
        </p:nvSpPr>
        <p:spPr bwMode="auto">
          <a:xfrm>
            <a:off x="2559455" y="5331682"/>
            <a:ext cx="1533460" cy="1309634"/>
          </a:xfrm>
          <a:custGeom>
            <a:avLst/>
            <a:gdLst>
              <a:gd name="T0" fmla="*/ 542 w 1420"/>
              <a:gd name="T1" fmla="*/ 0 h 1213"/>
              <a:gd name="T2" fmla="*/ 542 w 1420"/>
              <a:gd name="T3" fmla="*/ 0 h 1213"/>
              <a:gd name="T4" fmla="*/ 0 w 1420"/>
              <a:gd name="T5" fmla="*/ 751 h 1213"/>
              <a:gd name="T6" fmla="*/ 1419 w 1420"/>
              <a:gd name="T7" fmla="*/ 1212 h 1213"/>
              <a:gd name="T8" fmla="*/ 542 w 1420"/>
              <a:gd name="T9" fmla="*/ 0 h 1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20" h="1213">
                <a:moveTo>
                  <a:pt x="542" y="0"/>
                </a:moveTo>
                <a:lnTo>
                  <a:pt x="542" y="0"/>
                </a:lnTo>
                <a:cubicBezTo>
                  <a:pt x="289" y="190"/>
                  <a:pt x="100" y="443"/>
                  <a:pt x="0" y="751"/>
                </a:cubicBezTo>
                <a:cubicBezTo>
                  <a:pt x="1419" y="1212"/>
                  <a:pt x="1419" y="1212"/>
                  <a:pt x="1419" y="1212"/>
                </a:cubicBezTo>
                <a:lnTo>
                  <a:pt x="542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0" name="Freeform 423"/>
          <p:cNvSpPr>
            <a:spLocks noChangeArrowheads="1"/>
          </p:cNvSpPr>
          <p:nvPr/>
        </p:nvSpPr>
        <p:spPr bwMode="auto">
          <a:xfrm>
            <a:off x="2478498" y="6146037"/>
            <a:ext cx="1609657" cy="985794"/>
          </a:xfrm>
          <a:custGeom>
            <a:avLst/>
            <a:gdLst>
              <a:gd name="T0" fmla="*/ 72 w 1492"/>
              <a:gd name="T1" fmla="*/ 0 h 913"/>
              <a:gd name="T2" fmla="*/ 72 w 1492"/>
              <a:gd name="T3" fmla="*/ 0 h 913"/>
              <a:gd name="T4" fmla="*/ 0 w 1492"/>
              <a:gd name="T5" fmla="*/ 461 h 913"/>
              <a:gd name="T6" fmla="*/ 72 w 1492"/>
              <a:gd name="T7" fmla="*/ 912 h 913"/>
              <a:gd name="T8" fmla="*/ 1491 w 1492"/>
              <a:gd name="T9" fmla="*/ 461 h 913"/>
              <a:gd name="T10" fmla="*/ 72 w 1492"/>
              <a:gd name="T11" fmla="*/ 0 h 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92" h="913">
                <a:moveTo>
                  <a:pt x="72" y="0"/>
                </a:moveTo>
                <a:lnTo>
                  <a:pt x="72" y="0"/>
                </a:lnTo>
                <a:cubicBezTo>
                  <a:pt x="27" y="144"/>
                  <a:pt x="0" y="298"/>
                  <a:pt x="0" y="461"/>
                </a:cubicBezTo>
                <a:cubicBezTo>
                  <a:pt x="0" y="613"/>
                  <a:pt x="27" y="767"/>
                  <a:pt x="72" y="912"/>
                </a:cubicBezTo>
                <a:cubicBezTo>
                  <a:pt x="1491" y="461"/>
                  <a:pt x="1491" y="461"/>
                  <a:pt x="1491" y="461"/>
                </a:cubicBezTo>
                <a:lnTo>
                  <a:pt x="72" y="0"/>
                </a:lnTo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1" name="Freeform 424"/>
          <p:cNvSpPr>
            <a:spLocks noChangeArrowheads="1"/>
          </p:cNvSpPr>
          <p:nvPr/>
        </p:nvSpPr>
        <p:spPr bwMode="auto">
          <a:xfrm>
            <a:off x="3145220" y="5031659"/>
            <a:ext cx="947696" cy="1614418"/>
          </a:xfrm>
          <a:custGeom>
            <a:avLst/>
            <a:gdLst>
              <a:gd name="T0" fmla="*/ 877 w 878"/>
              <a:gd name="T1" fmla="*/ 1492 h 1493"/>
              <a:gd name="T2" fmla="*/ 877 w 878"/>
              <a:gd name="T3" fmla="*/ 1492 h 1493"/>
              <a:gd name="T4" fmla="*/ 877 w 878"/>
              <a:gd name="T5" fmla="*/ 0 h 1493"/>
              <a:gd name="T6" fmla="*/ 0 w 878"/>
              <a:gd name="T7" fmla="*/ 280 h 1493"/>
              <a:gd name="T8" fmla="*/ 877 w 878"/>
              <a:gd name="T9" fmla="*/ 1492 h 1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8" h="1493">
                <a:moveTo>
                  <a:pt x="877" y="1492"/>
                </a:moveTo>
                <a:lnTo>
                  <a:pt x="877" y="1492"/>
                </a:lnTo>
                <a:cubicBezTo>
                  <a:pt x="877" y="0"/>
                  <a:pt x="877" y="0"/>
                  <a:pt x="877" y="0"/>
                </a:cubicBezTo>
                <a:cubicBezTo>
                  <a:pt x="552" y="0"/>
                  <a:pt x="245" y="109"/>
                  <a:pt x="0" y="280"/>
                </a:cubicBezTo>
                <a:lnTo>
                  <a:pt x="877" y="149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2" name="Freeform 425"/>
          <p:cNvSpPr>
            <a:spLocks noChangeArrowheads="1"/>
          </p:cNvSpPr>
          <p:nvPr/>
        </p:nvSpPr>
        <p:spPr bwMode="auto">
          <a:xfrm>
            <a:off x="2754711" y="5293584"/>
            <a:ext cx="2676412" cy="2685937"/>
          </a:xfrm>
          <a:custGeom>
            <a:avLst/>
            <a:gdLst>
              <a:gd name="T0" fmla="*/ 2477 w 2478"/>
              <a:gd name="T1" fmla="*/ 1248 h 2486"/>
              <a:gd name="T2" fmla="*/ 2477 w 2478"/>
              <a:gd name="T3" fmla="*/ 1248 h 2486"/>
              <a:gd name="T4" fmla="*/ 1238 w 2478"/>
              <a:gd name="T5" fmla="*/ 2485 h 2486"/>
              <a:gd name="T6" fmla="*/ 0 w 2478"/>
              <a:gd name="T7" fmla="*/ 1248 h 2486"/>
              <a:gd name="T8" fmla="*/ 1238 w 2478"/>
              <a:gd name="T9" fmla="*/ 0 h 2486"/>
              <a:gd name="T10" fmla="*/ 2477 w 2478"/>
              <a:gd name="T11" fmla="*/ 1248 h 2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78" h="2486">
                <a:moveTo>
                  <a:pt x="2477" y="1248"/>
                </a:moveTo>
                <a:lnTo>
                  <a:pt x="2477" y="1248"/>
                </a:lnTo>
                <a:cubicBezTo>
                  <a:pt x="2477" y="1925"/>
                  <a:pt x="1925" y="2485"/>
                  <a:pt x="1238" y="2485"/>
                </a:cubicBezTo>
                <a:cubicBezTo>
                  <a:pt x="551" y="2485"/>
                  <a:pt x="0" y="1925"/>
                  <a:pt x="0" y="1248"/>
                </a:cubicBezTo>
                <a:cubicBezTo>
                  <a:pt x="0" y="561"/>
                  <a:pt x="551" y="0"/>
                  <a:pt x="1238" y="0"/>
                </a:cubicBezTo>
                <a:cubicBezTo>
                  <a:pt x="1925" y="0"/>
                  <a:pt x="2477" y="561"/>
                  <a:pt x="2477" y="1248"/>
                </a:cubicBezTo>
              </a:path>
            </a:pathLst>
          </a:custGeom>
          <a:solidFill>
            <a:schemeClr val="bg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3" name="Freeform 426"/>
          <p:cNvSpPr>
            <a:spLocks noChangeArrowheads="1"/>
          </p:cNvSpPr>
          <p:nvPr/>
        </p:nvSpPr>
        <p:spPr bwMode="auto">
          <a:xfrm>
            <a:off x="6531213" y="5031659"/>
            <a:ext cx="3214554" cy="3209790"/>
          </a:xfrm>
          <a:custGeom>
            <a:avLst/>
            <a:gdLst>
              <a:gd name="T0" fmla="*/ 2974 w 2975"/>
              <a:gd name="T1" fmla="*/ 1483 h 2974"/>
              <a:gd name="T2" fmla="*/ 2974 w 2975"/>
              <a:gd name="T3" fmla="*/ 1483 h 2974"/>
              <a:gd name="T4" fmla="*/ 1483 w 2975"/>
              <a:gd name="T5" fmla="*/ 2973 h 2974"/>
              <a:gd name="T6" fmla="*/ 0 w 2975"/>
              <a:gd name="T7" fmla="*/ 1483 h 2974"/>
              <a:gd name="T8" fmla="*/ 1483 w 2975"/>
              <a:gd name="T9" fmla="*/ 0 h 2974"/>
              <a:gd name="T10" fmla="*/ 2974 w 2975"/>
              <a:gd name="T11" fmla="*/ 1483 h 29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75" h="2974">
                <a:moveTo>
                  <a:pt x="2974" y="1483"/>
                </a:moveTo>
                <a:lnTo>
                  <a:pt x="2974" y="1483"/>
                </a:lnTo>
                <a:cubicBezTo>
                  <a:pt x="2974" y="2304"/>
                  <a:pt x="2305" y="2973"/>
                  <a:pt x="1483" y="2973"/>
                </a:cubicBezTo>
                <a:cubicBezTo>
                  <a:pt x="660" y="2973"/>
                  <a:pt x="0" y="2304"/>
                  <a:pt x="0" y="1483"/>
                </a:cubicBezTo>
                <a:cubicBezTo>
                  <a:pt x="0" y="660"/>
                  <a:pt x="660" y="0"/>
                  <a:pt x="1483" y="0"/>
                </a:cubicBezTo>
                <a:cubicBezTo>
                  <a:pt x="2305" y="0"/>
                  <a:pt x="2974" y="660"/>
                  <a:pt x="2974" y="1483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" name="Freeform 427"/>
          <p:cNvSpPr>
            <a:spLocks noChangeArrowheads="1"/>
          </p:cNvSpPr>
          <p:nvPr/>
        </p:nvSpPr>
        <p:spPr bwMode="auto">
          <a:xfrm>
            <a:off x="6612174" y="5331682"/>
            <a:ext cx="1523936" cy="1309634"/>
          </a:xfrm>
          <a:custGeom>
            <a:avLst/>
            <a:gdLst>
              <a:gd name="T0" fmla="*/ 533 w 1411"/>
              <a:gd name="T1" fmla="*/ 0 h 1213"/>
              <a:gd name="T2" fmla="*/ 533 w 1411"/>
              <a:gd name="T3" fmla="*/ 0 h 1213"/>
              <a:gd name="T4" fmla="*/ 0 w 1411"/>
              <a:gd name="T5" fmla="*/ 751 h 1213"/>
              <a:gd name="T6" fmla="*/ 1410 w 1411"/>
              <a:gd name="T7" fmla="*/ 1212 h 1213"/>
              <a:gd name="T8" fmla="*/ 533 w 1411"/>
              <a:gd name="T9" fmla="*/ 0 h 1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1" h="1213">
                <a:moveTo>
                  <a:pt x="533" y="0"/>
                </a:moveTo>
                <a:lnTo>
                  <a:pt x="533" y="0"/>
                </a:lnTo>
                <a:cubicBezTo>
                  <a:pt x="289" y="190"/>
                  <a:pt x="90" y="443"/>
                  <a:pt x="0" y="751"/>
                </a:cubicBezTo>
                <a:cubicBezTo>
                  <a:pt x="1410" y="1212"/>
                  <a:pt x="1410" y="1212"/>
                  <a:pt x="1410" y="1212"/>
                </a:cubicBezTo>
                <a:lnTo>
                  <a:pt x="533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" name="Freeform 428"/>
          <p:cNvSpPr>
            <a:spLocks noChangeArrowheads="1"/>
          </p:cNvSpPr>
          <p:nvPr/>
        </p:nvSpPr>
        <p:spPr bwMode="auto">
          <a:xfrm>
            <a:off x="6531213" y="6146037"/>
            <a:ext cx="1604896" cy="985794"/>
          </a:xfrm>
          <a:custGeom>
            <a:avLst/>
            <a:gdLst>
              <a:gd name="T0" fmla="*/ 73 w 1484"/>
              <a:gd name="T1" fmla="*/ 0 h 913"/>
              <a:gd name="T2" fmla="*/ 73 w 1484"/>
              <a:gd name="T3" fmla="*/ 0 h 913"/>
              <a:gd name="T4" fmla="*/ 0 w 1484"/>
              <a:gd name="T5" fmla="*/ 461 h 913"/>
              <a:gd name="T6" fmla="*/ 73 w 1484"/>
              <a:gd name="T7" fmla="*/ 912 h 913"/>
              <a:gd name="T8" fmla="*/ 1483 w 1484"/>
              <a:gd name="T9" fmla="*/ 461 h 913"/>
              <a:gd name="T10" fmla="*/ 73 w 1484"/>
              <a:gd name="T11" fmla="*/ 0 h 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84" h="913">
                <a:moveTo>
                  <a:pt x="73" y="0"/>
                </a:moveTo>
                <a:lnTo>
                  <a:pt x="73" y="0"/>
                </a:lnTo>
                <a:cubicBezTo>
                  <a:pt x="18" y="144"/>
                  <a:pt x="0" y="298"/>
                  <a:pt x="0" y="461"/>
                </a:cubicBezTo>
                <a:cubicBezTo>
                  <a:pt x="0" y="613"/>
                  <a:pt x="18" y="767"/>
                  <a:pt x="73" y="912"/>
                </a:cubicBezTo>
                <a:cubicBezTo>
                  <a:pt x="1483" y="461"/>
                  <a:pt x="1483" y="461"/>
                  <a:pt x="1483" y="461"/>
                </a:cubicBezTo>
                <a:lnTo>
                  <a:pt x="73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6" name="Freeform 429"/>
          <p:cNvSpPr>
            <a:spLocks noChangeArrowheads="1"/>
          </p:cNvSpPr>
          <p:nvPr/>
        </p:nvSpPr>
        <p:spPr bwMode="auto">
          <a:xfrm>
            <a:off x="7188410" y="5031659"/>
            <a:ext cx="947699" cy="1614418"/>
          </a:xfrm>
          <a:custGeom>
            <a:avLst/>
            <a:gdLst>
              <a:gd name="T0" fmla="*/ 877 w 878"/>
              <a:gd name="T1" fmla="*/ 1492 h 1493"/>
              <a:gd name="T2" fmla="*/ 877 w 878"/>
              <a:gd name="T3" fmla="*/ 1492 h 1493"/>
              <a:gd name="T4" fmla="*/ 877 w 878"/>
              <a:gd name="T5" fmla="*/ 0 h 1493"/>
              <a:gd name="T6" fmla="*/ 0 w 878"/>
              <a:gd name="T7" fmla="*/ 280 h 1493"/>
              <a:gd name="T8" fmla="*/ 877 w 878"/>
              <a:gd name="T9" fmla="*/ 1492 h 1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8" h="1493">
                <a:moveTo>
                  <a:pt x="877" y="1492"/>
                </a:moveTo>
                <a:lnTo>
                  <a:pt x="877" y="1492"/>
                </a:lnTo>
                <a:cubicBezTo>
                  <a:pt x="877" y="0"/>
                  <a:pt x="877" y="0"/>
                  <a:pt x="877" y="0"/>
                </a:cubicBezTo>
                <a:cubicBezTo>
                  <a:pt x="552" y="0"/>
                  <a:pt x="253" y="109"/>
                  <a:pt x="0" y="280"/>
                </a:cubicBezTo>
                <a:lnTo>
                  <a:pt x="877" y="149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7" name="Freeform 430"/>
          <p:cNvSpPr>
            <a:spLocks noChangeArrowheads="1"/>
          </p:cNvSpPr>
          <p:nvPr/>
        </p:nvSpPr>
        <p:spPr bwMode="auto">
          <a:xfrm>
            <a:off x="6793141" y="5293584"/>
            <a:ext cx="2676412" cy="2685937"/>
          </a:xfrm>
          <a:custGeom>
            <a:avLst/>
            <a:gdLst>
              <a:gd name="T0" fmla="*/ 2477 w 2478"/>
              <a:gd name="T1" fmla="*/ 1248 h 2486"/>
              <a:gd name="T2" fmla="*/ 2477 w 2478"/>
              <a:gd name="T3" fmla="*/ 1248 h 2486"/>
              <a:gd name="T4" fmla="*/ 1239 w 2478"/>
              <a:gd name="T5" fmla="*/ 2485 h 2486"/>
              <a:gd name="T6" fmla="*/ 0 w 2478"/>
              <a:gd name="T7" fmla="*/ 1248 h 2486"/>
              <a:gd name="T8" fmla="*/ 1239 w 2478"/>
              <a:gd name="T9" fmla="*/ 0 h 2486"/>
              <a:gd name="T10" fmla="*/ 2477 w 2478"/>
              <a:gd name="T11" fmla="*/ 1248 h 2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78" h="2486">
                <a:moveTo>
                  <a:pt x="2477" y="1248"/>
                </a:moveTo>
                <a:lnTo>
                  <a:pt x="2477" y="1248"/>
                </a:lnTo>
                <a:cubicBezTo>
                  <a:pt x="2477" y="1925"/>
                  <a:pt x="1926" y="2485"/>
                  <a:pt x="1239" y="2485"/>
                </a:cubicBezTo>
                <a:cubicBezTo>
                  <a:pt x="552" y="2485"/>
                  <a:pt x="0" y="1925"/>
                  <a:pt x="0" y="1248"/>
                </a:cubicBezTo>
                <a:cubicBezTo>
                  <a:pt x="0" y="561"/>
                  <a:pt x="552" y="0"/>
                  <a:pt x="1239" y="0"/>
                </a:cubicBezTo>
                <a:cubicBezTo>
                  <a:pt x="1926" y="0"/>
                  <a:pt x="2477" y="561"/>
                  <a:pt x="2477" y="1248"/>
                </a:cubicBezTo>
              </a:path>
            </a:pathLst>
          </a:custGeom>
          <a:solidFill>
            <a:schemeClr val="bg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8" name="Freeform 431"/>
          <p:cNvSpPr>
            <a:spLocks noChangeArrowheads="1"/>
          </p:cNvSpPr>
          <p:nvPr/>
        </p:nvSpPr>
        <p:spPr bwMode="auto">
          <a:xfrm>
            <a:off x="10574407" y="5031659"/>
            <a:ext cx="3209790" cy="3209790"/>
          </a:xfrm>
          <a:custGeom>
            <a:avLst/>
            <a:gdLst>
              <a:gd name="T0" fmla="*/ 2973 w 2974"/>
              <a:gd name="T1" fmla="*/ 1483 h 2974"/>
              <a:gd name="T2" fmla="*/ 2973 w 2974"/>
              <a:gd name="T3" fmla="*/ 1483 h 2974"/>
              <a:gd name="T4" fmla="*/ 1482 w 2974"/>
              <a:gd name="T5" fmla="*/ 2973 h 2974"/>
              <a:gd name="T6" fmla="*/ 0 w 2974"/>
              <a:gd name="T7" fmla="*/ 1483 h 2974"/>
              <a:gd name="T8" fmla="*/ 1482 w 2974"/>
              <a:gd name="T9" fmla="*/ 0 h 2974"/>
              <a:gd name="T10" fmla="*/ 2973 w 2974"/>
              <a:gd name="T11" fmla="*/ 1483 h 29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74" h="2974">
                <a:moveTo>
                  <a:pt x="2973" y="1483"/>
                </a:moveTo>
                <a:lnTo>
                  <a:pt x="2973" y="1483"/>
                </a:lnTo>
                <a:cubicBezTo>
                  <a:pt x="2973" y="2304"/>
                  <a:pt x="2304" y="2973"/>
                  <a:pt x="1482" y="2973"/>
                </a:cubicBezTo>
                <a:cubicBezTo>
                  <a:pt x="669" y="2973"/>
                  <a:pt x="0" y="2304"/>
                  <a:pt x="0" y="1483"/>
                </a:cubicBezTo>
                <a:cubicBezTo>
                  <a:pt x="0" y="660"/>
                  <a:pt x="669" y="0"/>
                  <a:pt x="1482" y="0"/>
                </a:cubicBezTo>
                <a:cubicBezTo>
                  <a:pt x="2304" y="0"/>
                  <a:pt x="2973" y="660"/>
                  <a:pt x="2973" y="1483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9" name="Freeform 432"/>
          <p:cNvSpPr>
            <a:spLocks noChangeArrowheads="1"/>
          </p:cNvSpPr>
          <p:nvPr/>
        </p:nvSpPr>
        <p:spPr bwMode="auto">
          <a:xfrm>
            <a:off x="10650604" y="6641316"/>
            <a:ext cx="1523936" cy="1300106"/>
          </a:xfrm>
          <a:custGeom>
            <a:avLst/>
            <a:gdLst>
              <a:gd name="T0" fmla="*/ 0 w 1411"/>
              <a:gd name="T1" fmla="*/ 451 h 1202"/>
              <a:gd name="T2" fmla="*/ 0 w 1411"/>
              <a:gd name="T3" fmla="*/ 451 h 1202"/>
              <a:gd name="T4" fmla="*/ 543 w 1411"/>
              <a:gd name="T5" fmla="*/ 1201 h 1202"/>
              <a:gd name="T6" fmla="*/ 1410 w 1411"/>
              <a:gd name="T7" fmla="*/ 0 h 1202"/>
              <a:gd name="T8" fmla="*/ 0 w 1411"/>
              <a:gd name="T9" fmla="*/ 451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1" h="1202">
                <a:moveTo>
                  <a:pt x="0" y="451"/>
                </a:moveTo>
                <a:lnTo>
                  <a:pt x="0" y="451"/>
                </a:lnTo>
                <a:cubicBezTo>
                  <a:pt x="100" y="758"/>
                  <a:pt x="289" y="1011"/>
                  <a:pt x="543" y="1201"/>
                </a:cubicBezTo>
                <a:cubicBezTo>
                  <a:pt x="1410" y="0"/>
                  <a:pt x="1410" y="0"/>
                  <a:pt x="1410" y="0"/>
                </a:cubicBezTo>
                <a:lnTo>
                  <a:pt x="0" y="45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0" name="Freeform 433"/>
          <p:cNvSpPr>
            <a:spLocks noChangeArrowheads="1"/>
          </p:cNvSpPr>
          <p:nvPr/>
        </p:nvSpPr>
        <p:spPr bwMode="auto">
          <a:xfrm>
            <a:off x="12174540" y="6641316"/>
            <a:ext cx="947696" cy="1600133"/>
          </a:xfrm>
          <a:custGeom>
            <a:avLst/>
            <a:gdLst>
              <a:gd name="T0" fmla="*/ 0 w 877"/>
              <a:gd name="T1" fmla="*/ 1481 h 1482"/>
              <a:gd name="T2" fmla="*/ 0 w 877"/>
              <a:gd name="T3" fmla="*/ 1481 h 1482"/>
              <a:gd name="T4" fmla="*/ 876 w 877"/>
              <a:gd name="T5" fmla="*/ 1201 h 1482"/>
              <a:gd name="T6" fmla="*/ 0 w 877"/>
              <a:gd name="T7" fmla="*/ 0 h 1482"/>
              <a:gd name="T8" fmla="*/ 0 w 877"/>
              <a:gd name="T9" fmla="*/ 1481 h 1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7" h="1482">
                <a:moveTo>
                  <a:pt x="0" y="1481"/>
                </a:moveTo>
                <a:lnTo>
                  <a:pt x="0" y="1481"/>
                </a:lnTo>
                <a:cubicBezTo>
                  <a:pt x="325" y="1481"/>
                  <a:pt x="632" y="1373"/>
                  <a:pt x="876" y="1201"/>
                </a:cubicBezTo>
                <a:cubicBezTo>
                  <a:pt x="0" y="0"/>
                  <a:pt x="0" y="0"/>
                  <a:pt x="0" y="0"/>
                </a:cubicBezTo>
                <a:lnTo>
                  <a:pt x="0" y="148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1" name="Freeform 434"/>
          <p:cNvSpPr>
            <a:spLocks noChangeArrowheads="1"/>
          </p:cNvSpPr>
          <p:nvPr/>
        </p:nvSpPr>
        <p:spPr bwMode="auto">
          <a:xfrm>
            <a:off x="11236365" y="6641316"/>
            <a:ext cx="938175" cy="1600133"/>
          </a:xfrm>
          <a:custGeom>
            <a:avLst/>
            <a:gdLst>
              <a:gd name="T0" fmla="*/ 0 w 868"/>
              <a:gd name="T1" fmla="*/ 1201 h 1482"/>
              <a:gd name="T2" fmla="*/ 0 w 868"/>
              <a:gd name="T3" fmla="*/ 1201 h 1482"/>
              <a:gd name="T4" fmla="*/ 867 w 868"/>
              <a:gd name="T5" fmla="*/ 1481 h 1482"/>
              <a:gd name="T6" fmla="*/ 867 w 868"/>
              <a:gd name="T7" fmla="*/ 0 h 1482"/>
              <a:gd name="T8" fmla="*/ 0 w 868"/>
              <a:gd name="T9" fmla="*/ 1201 h 1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8" h="1482">
                <a:moveTo>
                  <a:pt x="0" y="1201"/>
                </a:moveTo>
                <a:lnTo>
                  <a:pt x="0" y="1201"/>
                </a:lnTo>
                <a:cubicBezTo>
                  <a:pt x="244" y="1373"/>
                  <a:pt x="542" y="1481"/>
                  <a:pt x="867" y="1481"/>
                </a:cubicBezTo>
                <a:cubicBezTo>
                  <a:pt x="867" y="0"/>
                  <a:pt x="867" y="0"/>
                  <a:pt x="867" y="0"/>
                </a:cubicBezTo>
                <a:lnTo>
                  <a:pt x="0" y="120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2" name="Freeform 435"/>
          <p:cNvSpPr>
            <a:spLocks noChangeArrowheads="1"/>
          </p:cNvSpPr>
          <p:nvPr/>
        </p:nvSpPr>
        <p:spPr bwMode="auto">
          <a:xfrm>
            <a:off x="10650604" y="5331682"/>
            <a:ext cx="1523936" cy="1309634"/>
          </a:xfrm>
          <a:custGeom>
            <a:avLst/>
            <a:gdLst>
              <a:gd name="T0" fmla="*/ 543 w 1411"/>
              <a:gd name="T1" fmla="*/ 0 h 1213"/>
              <a:gd name="T2" fmla="*/ 543 w 1411"/>
              <a:gd name="T3" fmla="*/ 0 h 1213"/>
              <a:gd name="T4" fmla="*/ 0 w 1411"/>
              <a:gd name="T5" fmla="*/ 751 h 1213"/>
              <a:gd name="T6" fmla="*/ 1410 w 1411"/>
              <a:gd name="T7" fmla="*/ 1212 h 1213"/>
              <a:gd name="T8" fmla="*/ 543 w 1411"/>
              <a:gd name="T9" fmla="*/ 0 h 1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1" h="1213">
                <a:moveTo>
                  <a:pt x="543" y="0"/>
                </a:moveTo>
                <a:lnTo>
                  <a:pt x="543" y="0"/>
                </a:lnTo>
                <a:cubicBezTo>
                  <a:pt x="289" y="190"/>
                  <a:pt x="100" y="443"/>
                  <a:pt x="0" y="751"/>
                </a:cubicBezTo>
                <a:cubicBezTo>
                  <a:pt x="1410" y="1212"/>
                  <a:pt x="1410" y="1212"/>
                  <a:pt x="1410" y="1212"/>
                </a:cubicBezTo>
                <a:lnTo>
                  <a:pt x="543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3" name="Freeform 436"/>
          <p:cNvSpPr>
            <a:spLocks noChangeArrowheads="1"/>
          </p:cNvSpPr>
          <p:nvPr/>
        </p:nvSpPr>
        <p:spPr bwMode="auto">
          <a:xfrm>
            <a:off x="10574407" y="6146037"/>
            <a:ext cx="1600133" cy="985794"/>
          </a:xfrm>
          <a:custGeom>
            <a:avLst/>
            <a:gdLst>
              <a:gd name="T0" fmla="*/ 72 w 1483"/>
              <a:gd name="T1" fmla="*/ 0 h 913"/>
              <a:gd name="T2" fmla="*/ 72 w 1483"/>
              <a:gd name="T3" fmla="*/ 0 h 913"/>
              <a:gd name="T4" fmla="*/ 0 w 1483"/>
              <a:gd name="T5" fmla="*/ 461 h 913"/>
              <a:gd name="T6" fmla="*/ 72 w 1483"/>
              <a:gd name="T7" fmla="*/ 912 h 913"/>
              <a:gd name="T8" fmla="*/ 1482 w 1483"/>
              <a:gd name="T9" fmla="*/ 461 h 913"/>
              <a:gd name="T10" fmla="*/ 72 w 1483"/>
              <a:gd name="T11" fmla="*/ 0 h 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83" h="913">
                <a:moveTo>
                  <a:pt x="72" y="0"/>
                </a:moveTo>
                <a:lnTo>
                  <a:pt x="72" y="0"/>
                </a:lnTo>
                <a:cubicBezTo>
                  <a:pt x="27" y="144"/>
                  <a:pt x="0" y="298"/>
                  <a:pt x="0" y="461"/>
                </a:cubicBezTo>
                <a:cubicBezTo>
                  <a:pt x="0" y="613"/>
                  <a:pt x="27" y="767"/>
                  <a:pt x="72" y="912"/>
                </a:cubicBezTo>
                <a:cubicBezTo>
                  <a:pt x="1482" y="461"/>
                  <a:pt x="1482" y="461"/>
                  <a:pt x="1482" y="461"/>
                </a:cubicBezTo>
                <a:lnTo>
                  <a:pt x="72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" name="Freeform 437"/>
          <p:cNvSpPr>
            <a:spLocks noChangeArrowheads="1"/>
          </p:cNvSpPr>
          <p:nvPr/>
        </p:nvSpPr>
        <p:spPr bwMode="auto">
          <a:xfrm>
            <a:off x="11236365" y="5031659"/>
            <a:ext cx="938175" cy="1614418"/>
          </a:xfrm>
          <a:custGeom>
            <a:avLst/>
            <a:gdLst>
              <a:gd name="T0" fmla="*/ 867 w 868"/>
              <a:gd name="T1" fmla="*/ 1492 h 1493"/>
              <a:gd name="T2" fmla="*/ 867 w 868"/>
              <a:gd name="T3" fmla="*/ 1492 h 1493"/>
              <a:gd name="T4" fmla="*/ 867 w 868"/>
              <a:gd name="T5" fmla="*/ 0 h 1493"/>
              <a:gd name="T6" fmla="*/ 0 w 868"/>
              <a:gd name="T7" fmla="*/ 280 h 1493"/>
              <a:gd name="T8" fmla="*/ 867 w 868"/>
              <a:gd name="T9" fmla="*/ 1492 h 1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8" h="1493">
                <a:moveTo>
                  <a:pt x="867" y="1492"/>
                </a:moveTo>
                <a:lnTo>
                  <a:pt x="867" y="1492"/>
                </a:lnTo>
                <a:cubicBezTo>
                  <a:pt x="867" y="0"/>
                  <a:pt x="867" y="0"/>
                  <a:pt x="867" y="0"/>
                </a:cubicBezTo>
                <a:cubicBezTo>
                  <a:pt x="542" y="0"/>
                  <a:pt x="244" y="109"/>
                  <a:pt x="0" y="280"/>
                </a:cubicBezTo>
                <a:lnTo>
                  <a:pt x="867" y="149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" name="Freeform 438"/>
          <p:cNvSpPr>
            <a:spLocks noChangeArrowheads="1"/>
          </p:cNvSpPr>
          <p:nvPr/>
        </p:nvSpPr>
        <p:spPr bwMode="auto">
          <a:xfrm>
            <a:off x="12174540" y="6641316"/>
            <a:ext cx="1533460" cy="1300106"/>
          </a:xfrm>
          <a:custGeom>
            <a:avLst/>
            <a:gdLst>
              <a:gd name="T0" fmla="*/ 876 w 1420"/>
              <a:gd name="T1" fmla="*/ 1201 h 1202"/>
              <a:gd name="T2" fmla="*/ 876 w 1420"/>
              <a:gd name="T3" fmla="*/ 1201 h 1202"/>
              <a:gd name="T4" fmla="*/ 1419 w 1420"/>
              <a:gd name="T5" fmla="*/ 451 h 1202"/>
              <a:gd name="T6" fmla="*/ 0 w 1420"/>
              <a:gd name="T7" fmla="*/ 0 h 1202"/>
              <a:gd name="T8" fmla="*/ 876 w 1420"/>
              <a:gd name="T9" fmla="*/ 1201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20" h="1202">
                <a:moveTo>
                  <a:pt x="876" y="1201"/>
                </a:moveTo>
                <a:lnTo>
                  <a:pt x="876" y="1201"/>
                </a:lnTo>
                <a:cubicBezTo>
                  <a:pt x="1129" y="1011"/>
                  <a:pt x="1319" y="758"/>
                  <a:pt x="1419" y="451"/>
                </a:cubicBezTo>
                <a:cubicBezTo>
                  <a:pt x="0" y="0"/>
                  <a:pt x="0" y="0"/>
                  <a:pt x="0" y="0"/>
                </a:cubicBezTo>
                <a:lnTo>
                  <a:pt x="876" y="120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6" name="Freeform 439"/>
          <p:cNvSpPr>
            <a:spLocks noChangeArrowheads="1"/>
          </p:cNvSpPr>
          <p:nvPr/>
        </p:nvSpPr>
        <p:spPr bwMode="auto">
          <a:xfrm>
            <a:off x="12174540" y="6146037"/>
            <a:ext cx="1609657" cy="985794"/>
          </a:xfrm>
          <a:custGeom>
            <a:avLst/>
            <a:gdLst>
              <a:gd name="T0" fmla="*/ 1419 w 1492"/>
              <a:gd name="T1" fmla="*/ 912 h 913"/>
              <a:gd name="T2" fmla="*/ 1419 w 1492"/>
              <a:gd name="T3" fmla="*/ 912 h 913"/>
              <a:gd name="T4" fmla="*/ 1491 w 1492"/>
              <a:gd name="T5" fmla="*/ 461 h 913"/>
              <a:gd name="T6" fmla="*/ 1419 w 1492"/>
              <a:gd name="T7" fmla="*/ 0 h 913"/>
              <a:gd name="T8" fmla="*/ 0 w 1492"/>
              <a:gd name="T9" fmla="*/ 461 h 913"/>
              <a:gd name="T10" fmla="*/ 1419 w 1492"/>
              <a:gd name="T11" fmla="*/ 912 h 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92" h="913">
                <a:moveTo>
                  <a:pt x="1419" y="912"/>
                </a:moveTo>
                <a:lnTo>
                  <a:pt x="1419" y="912"/>
                </a:lnTo>
                <a:cubicBezTo>
                  <a:pt x="1464" y="767"/>
                  <a:pt x="1491" y="613"/>
                  <a:pt x="1491" y="461"/>
                </a:cubicBezTo>
                <a:cubicBezTo>
                  <a:pt x="1491" y="298"/>
                  <a:pt x="1464" y="144"/>
                  <a:pt x="1419" y="0"/>
                </a:cubicBezTo>
                <a:cubicBezTo>
                  <a:pt x="0" y="461"/>
                  <a:pt x="0" y="461"/>
                  <a:pt x="0" y="461"/>
                </a:cubicBezTo>
                <a:lnTo>
                  <a:pt x="1419" y="91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7" name="Freeform 440"/>
          <p:cNvSpPr>
            <a:spLocks noChangeArrowheads="1"/>
          </p:cNvSpPr>
          <p:nvPr/>
        </p:nvSpPr>
        <p:spPr bwMode="auto">
          <a:xfrm>
            <a:off x="10836332" y="5293584"/>
            <a:ext cx="2685937" cy="2685937"/>
          </a:xfrm>
          <a:custGeom>
            <a:avLst/>
            <a:gdLst>
              <a:gd name="T0" fmla="*/ 2485 w 2486"/>
              <a:gd name="T1" fmla="*/ 1248 h 2486"/>
              <a:gd name="T2" fmla="*/ 2485 w 2486"/>
              <a:gd name="T3" fmla="*/ 1248 h 2486"/>
              <a:gd name="T4" fmla="*/ 1238 w 2486"/>
              <a:gd name="T5" fmla="*/ 2485 h 2486"/>
              <a:gd name="T6" fmla="*/ 0 w 2486"/>
              <a:gd name="T7" fmla="*/ 1248 h 2486"/>
              <a:gd name="T8" fmla="*/ 1238 w 2486"/>
              <a:gd name="T9" fmla="*/ 0 h 2486"/>
              <a:gd name="T10" fmla="*/ 2485 w 2486"/>
              <a:gd name="T11" fmla="*/ 1248 h 2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86" h="2486">
                <a:moveTo>
                  <a:pt x="2485" y="1248"/>
                </a:moveTo>
                <a:lnTo>
                  <a:pt x="2485" y="1248"/>
                </a:lnTo>
                <a:cubicBezTo>
                  <a:pt x="2485" y="1925"/>
                  <a:pt x="1924" y="2485"/>
                  <a:pt x="1238" y="2485"/>
                </a:cubicBezTo>
                <a:cubicBezTo>
                  <a:pt x="551" y="2485"/>
                  <a:pt x="0" y="1925"/>
                  <a:pt x="0" y="1248"/>
                </a:cubicBezTo>
                <a:cubicBezTo>
                  <a:pt x="0" y="561"/>
                  <a:pt x="551" y="0"/>
                  <a:pt x="1238" y="0"/>
                </a:cubicBezTo>
                <a:cubicBezTo>
                  <a:pt x="1924" y="0"/>
                  <a:pt x="2485" y="561"/>
                  <a:pt x="2485" y="1248"/>
                </a:cubicBezTo>
              </a:path>
            </a:pathLst>
          </a:custGeom>
          <a:solidFill>
            <a:schemeClr val="bg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8" name="Freeform 441"/>
          <p:cNvSpPr>
            <a:spLocks noChangeArrowheads="1"/>
          </p:cNvSpPr>
          <p:nvPr/>
        </p:nvSpPr>
        <p:spPr bwMode="auto">
          <a:xfrm>
            <a:off x="14612837" y="5031659"/>
            <a:ext cx="3214551" cy="3209790"/>
          </a:xfrm>
          <a:custGeom>
            <a:avLst/>
            <a:gdLst>
              <a:gd name="T0" fmla="*/ 2974 w 2975"/>
              <a:gd name="T1" fmla="*/ 1483 h 2974"/>
              <a:gd name="T2" fmla="*/ 2974 w 2975"/>
              <a:gd name="T3" fmla="*/ 1483 h 2974"/>
              <a:gd name="T4" fmla="*/ 1491 w 2975"/>
              <a:gd name="T5" fmla="*/ 2973 h 2974"/>
              <a:gd name="T6" fmla="*/ 0 w 2975"/>
              <a:gd name="T7" fmla="*/ 1483 h 2974"/>
              <a:gd name="T8" fmla="*/ 1491 w 2975"/>
              <a:gd name="T9" fmla="*/ 0 h 2974"/>
              <a:gd name="T10" fmla="*/ 2974 w 2975"/>
              <a:gd name="T11" fmla="*/ 1483 h 29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75" h="2974">
                <a:moveTo>
                  <a:pt x="2974" y="1483"/>
                </a:moveTo>
                <a:lnTo>
                  <a:pt x="2974" y="1483"/>
                </a:lnTo>
                <a:cubicBezTo>
                  <a:pt x="2974" y="2304"/>
                  <a:pt x="2304" y="2973"/>
                  <a:pt x="1491" y="2973"/>
                </a:cubicBezTo>
                <a:cubicBezTo>
                  <a:pt x="668" y="2973"/>
                  <a:pt x="0" y="2304"/>
                  <a:pt x="0" y="1483"/>
                </a:cubicBezTo>
                <a:cubicBezTo>
                  <a:pt x="0" y="660"/>
                  <a:pt x="668" y="0"/>
                  <a:pt x="1491" y="0"/>
                </a:cubicBezTo>
                <a:cubicBezTo>
                  <a:pt x="2304" y="0"/>
                  <a:pt x="2974" y="660"/>
                  <a:pt x="2974" y="1483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9" name="Freeform 442"/>
          <p:cNvSpPr>
            <a:spLocks noChangeArrowheads="1"/>
          </p:cNvSpPr>
          <p:nvPr/>
        </p:nvSpPr>
        <p:spPr bwMode="auto">
          <a:xfrm>
            <a:off x="14693795" y="5331682"/>
            <a:ext cx="1533460" cy="1309634"/>
          </a:xfrm>
          <a:custGeom>
            <a:avLst/>
            <a:gdLst>
              <a:gd name="T0" fmla="*/ 542 w 1420"/>
              <a:gd name="T1" fmla="*/ 0 h 1213"/>
              <a:gd name="T2" fmla="*/ 542 w 1420"/>
              <a:gd name="T3" fmla="*/ 0 h 1213"/>
              <a:gd name="T4" fmla="*/ 0 w 1420"/>
              <a:gd name="T5" fmla="*/ 751 h 1213"/>
              <a:gd name="T6" fmla="*/ 1419 w 1420"/>
              <a:gd name="T7" fmla="*/ 1212 h 1213"/>
              <a:gd name="T8" fmla="*/ 542 w 1420"/>
              <a:gd name="T9" fmla="*/ 0 h 1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20" h="1213">
                <a:moveTo>
                  <a:pt x="542" y="0"/>
                </a:moveTo>
                <a:lnTo>
                  <a:pt x="542" y="0"/>
                </a:lnTo>
                <a:cubicBezTo>
                  <a:pt x="289" y="190"/>
                  <a:pt x="99" y="443"/>
                  <a:pt x="0" y="751"/>
                </a:cubicBezTo>
                <a:cubicBezTo>
                  <a:pt x="1419" y="1212"/>
                  <a:pt x="1419" y="1212"/>
                  <a:pt x="1419" y="1212"/>
                </a:cubicBezTo>
                <a:lnTo>
                  <a:pt x="542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0" name="Freeform 443"/>
          <p:cNvSpPr>
            <a:spLocks noChangeArrowheads="1"/>
          </p:cNvSpPr>
          <p:nvPr/>
        </p:nvSpPr>
        <p:spPr bwMode="auto">
          <a:xfrm>
            <a:off x="15279559" y="5031659"/>
            <a:ext cx="947696" cy="1614418"/>
          </a:xfrm>
          <a:custGeom>
            <a:avLst/>
            <a:gdLst>
              <a:gd name="T0" fmla="*/ 877 w 878"/>
              <a:gd name="T1" fmla="*/ 1492 h 1493"/>
              <a:gd name="T2" fmla="*/ 877 w 878"/>
              <a:gd name="T3" fmla="*/ 1492 h 1493"/>
              <a:gd name="T4" fmla="*/ 877 w 878"/>
              <a:gd name="T5" fmla="*/ 0 h 1493"/>
              <a:gd name="T6" fmla="*/ 0 w 878"/>
              <a:gd name="T7" fmla="*/ 280 h 1493"/>
              <a:gd name="T8" fmla="*/ 877 w 878"/>
              <a:gd name="T9" fmla="*/ 1492 h 1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8" h="1493">
                <a:moveTo>
                  <a:pt x="877" y="1492"/>
                </a:moveTo>
                <a:lnTo>
                  <a:pt x="877" y="1492"/>
                </a:lnTo>
                <a:cubicBezTo>
                  <a:pt x="877" y="0"/>
                  <a:pt x="877" y="0"/>
                  <a:pt x="877" y="0"/>
                </a:cubicBezTo>
                <a:cubicBezTo>
                  <a:pt x="543" y="0"/>
                  <a:pt x="244" y="109"/>
                  <a:pt x="0" y="280"/>
                </a:cubicBezTo>
                <a:lnTo>
                  <a:pt x="877" y="149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1" name="Freeform 444"/>
          <p:cNvSpPr>
            <a:spLocks noChangeArrowheads="1"/>
          </p:cNvSpPr>
          <p:nvPr/>
        </p:nvSpPr>
        <p:spPr bwMode="auto">
          <a:xfrm>
            <a:off x="14879526" y="5293584"/>
            <a:ext cx="2685937" cy="2685937"/>
          </a:xfrm>
          <a:custGeom>
            <a:avLst/>
            <a:gdLst>
              <a:gd name="T0" fmla="*/ 2486 w 2487"/>
              <a:gd name="T1" fmla="*/ 1248 h 2486"/>
              <a:gd name="T2" fmla="*/ 2486 w 2487"/>
              <a:gd name="T3" fmla="*/ 1248 h 2486"/>
              <a:gd name="T4" fmla="*/ 1248 w 2487"/>
              <a:gd name="T5" fmla="*/ 2485 h 2486"/>
              <a:gd name="T6" fmla="*/ 0 w 2487"/>
              <a:gd name="T7" fmla="*/ 1248 h 2486"/>
              <a:gd name="T8" fmla="*/ 1248 w 2487"/>
              <a:gd name="T9" fmla="*/ 0 h 2486"/>
              <a:gd name="T10" fmla="*/ 2486 w 2487"/>
              <a:gd name="T11" fmla="*/ 1248 h 2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87" h="2486">
                <a:moveTo>
                  <a:pt x="2486" y="1248"/>
                </a:moveTo>
                <a:lnTo>
                  <a:pt x="2486" y="1248"/>
                </a:lnTo>
                <a:cubicBezTo>
                  <a:pt x="2486" y="1925"/>
                  <a:pt x="1926" y="2485"/>
                  <a:pt x="1248" y="2485"/>
                </a:cubicBezTo>
                <a:cubicBezTo>
                  <a:pt x="561" y="2485"/>
                  <a:pt x="0" y="1925"/>
                  <a:pt x="0" y="1248"/>
                </a:cubicBezTo>
                <a:cubicBezTo>
                  <a:pt x="0" y="561"/>
                  <a:pt x="561" y="0"/>
                  <a:pt x="1248" y="0"/>
                </a:cubicBezTo>
                <a:cubicBezTo>
                  <a:pt x="1926" y="0"/>
                  <a:pt x="2486" y="561"/>
                  <a:pt x="2486" y="1248"/>
                </a:cubicBezTo>
              </a:path>
            </a:pathLst>
          </a:custGeom>
          <a:solidFill>
            <a:schemeClr val="bg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2" name="Freeform 445"/>
          <p:cNvSpPr>
            <a:spLocks noChangeArrowheads="1"/>
          </p:cNvSpPr>
          <p:nvPr/>
        </p:nvSpPr>
        <p:spPr bwMode="auto">
          <a:xfrm>
            <a:off x="18656028" y="5031659"/>
            <a:ext cx="3214554" cy="3209790"/>
          </a:xfrm>
          <a:custGeom>
            <a:avLst/>
            <a:gdLst>
              <a:gd name="T0" fmla="*/ 2974 w 2975"/>
              <a:gd name="T1" fmla="*/ 1483 h 2974"/>
              <a:gd name="T2" fmla="*/ 2974 w 2975"/>
              <a:gd name="T3" fmla="*/ 1483 h 2974"/>
              <a:gd name="T4" fmla="*/ 1491 w 2975"/>
              <a:gd name="T5" fmla="*/ 2973 h 2974"/>
              <a:gd name="T6" fmla="*/ 0 w 2975"/>
              <a:gd name="T7" fmla="*/ 1483 h 2974"/>
              <a:gd name="T8" fmla="*/ 1491 w 2975"/>
              <a:gd name="T9" fmla="*/ 0 h 2974"/>
              <a:gd name="T10" fmla="*/ 2974 w 2975"/>
              <a:gd name="T11" fmla="*/ 1483 h 29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75" h="2974">
                <a:moveTo>
                  <a:pt x="2974" y="1483"/>
                </a:moveTo>
                <a:lnTo>
                  <a:pt x="2974" y="1483"/>
                </a:lnTo>
                <a:cubicBezTo>
                  <a:pt x="2974" y="2304"/>
                  <a:pt x="2314" y="2973"/>
                  <a:pt x="1491" y="2973"/>
                </a:cubicBezTo>
                <a:cubicBezTo>
                  <a:pt x="669" y="2973"/>
                  <a:pt x="0" y="2304"/>
                  <a:pt x="0" y="1483"/>
                </a:cubicBezTo>
                <a:cubicBezTo>
                  <a:pt x="0" y="660"/>
                  <a:pt x="669" y="0"/>
                  <a:pt x="1491" y="0"/>
                </a:cubicBezTo>
                <a:cubicBezTo>
                  <a:pt x="2314" y="0"/>
                  <a:pt x="2974" y="660"/>
                  <a:pt x="2974" y="1483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3" name="Freeform 446"/>
          <p:cNvSpPr>
            <a:spLocks noChangeArrowheads="1"/>
          </p:cNvSpPr>
          <p:nvPr/>
        </p:nvSpPr>
        <p:spPr bwMode="auto">
          <a:xfrm>
            <a:off x="18732225" y="6641316"/>
            <a:ext cx="1533460" cy="1300106"/>
          </a:xfrm>
          <a:custGeom>
            <a:avLst/>
            <a:gdLst>
              <a:gd name="T0" fmla="*/ 0 w 1420"/>
              <a:gd name="T1" fmla="*/ 451 h 1202"/>
              <a:gd name="T2" fmla="*/ 0 w 1420"/>
              <a:gd name="T3" fmla="*/ 451 h 1202"/>
              <a:gd name="T4" fmla="*/ 543 w 1420"/>
              <a:gd name="T5" fmla="*/ 1201 h 1202"/>
              <a:gd name="T6" fmla="*/ 1419 w 1420"/>
              <a:gd name="T7" fmla="*/ 0 h 1202"/>
              <a:gd name="T8" fmla="*/ 0 w 1420"/>
              <a:gd name="T9" fmla="*/ 451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20" h="1202">
                <a:moveTo>
                  <a:pt x="0" y="451"/>
                </a:moveTo>
                <a:lnTo>
                  <a:pt x="0" y="451"/>
                </a:lnTo>
                <a:cubicBezTo>
                  <a:pt x="100" y="758"/>
                  <a:pt x="290" y="1011"/>
                  <a:pt x="543" y="1201"/>
                </a:cubicBezTo>
                <a:cubicBezTo>
                  <a:pt x="1419" y="0"/>
                  <a:pt x="1419" y="0"/>
                  <a:pt x="1419" y="0"/>
                </a:cubicBezTo>
                <a:lnTo>
                  <a:pt x="0" y="45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4" name="Freeform 447"/>
          <p:cNvSpPr>
            <a:spLocks noChangeArrowheads="1"/>
          </p:cNvSpPr>
          <p:nvPr/>
        </p:nvSpPr>
        <p:spPr bwMode="auto">
          <a:xfrm>
            <a:off x="20265685" y="6641316"/>
            <a:ext cx="938175" cy="1600133"/>
          </a:xfrm>
          <a:custGeom>
            <a:avLst/>
            <a:gdLst>
              <a:gd name="T0" fmla="*/ 0 w 869"/>
              <a:gd name="T1" fmla="*/ 1481 h 1482"/>
              <a:gd name="T2" fmla="*/ 0 w 869"/>
              <a:gd name="T3" fmla="*/ 1481 h 1482"/>
              <a:gd name="T4" fmla="*/ 868 w 869"/>
              <a:gd name="T5" fmla="*/ 1201 h 1482"/>
              <a:gd name="T6" fmla="*/ 0 w 869"/>
              <a:gd name="T7" fmla="*/ 0 h 1482"/>
              <a:gd name="T8" fmla="*/ 0 w 869"/>
              <a:gd name="T9" fmla="*/ 1481 h 1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9" h="1482">
                <a:moveTo>
                  <a:pt x="0" y="1481"/>
                </a:moveTo>
                <a:lnTo>
                  <a:pt x="0" y="1481"/>
                </a:lnTo>
                <a:cubicBezTo>
                  <a:pt x="326" y="1481"/>
                  <a:pt x="624" y="1373"/>
                  <a:pt x="868" y="1201"/>
                </a:cubicBezTo>
                <a:cubicBezTo>
                  <a:pt x="0" y="0"/>
                  <a:pt x="0" y="0"/>
                  <a:pt x="0" y="0"/>
                </a:cubicBezTo>
                <a:lnTo>
                  <a:pt x="0" y="148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" name="Freeform 448"/>
          <p:cNvSpPr>
            <a:spLocks noChangeArrowheads="1"/>
          </p:cNvSpPr>
          <p:nvPr/>
        </p:nvSpPr>
        <p:spPr bwMode="auto">
          <a:xfrm>
            <a:off x="19322750" y="6641316"/>
            <a:ext cx="947699" cy="1600133"/>
          </a:xfrm>
          <a:custGeom>
            <a:avLst/>
            <a:gdLst>
              <a:gd name="T0" fmla="*/ 0 w 877"/>
              <a:gd name="T1" fmla="*/ 1201 h 1482"/>
              <a:gd name="T2" fmla="*/ 0 w 877"/>
              <a:gd name="T3" fmla="*/ 1201 h 1482"/>
              <a:gd name="T4" fmla="*/ 876 w 877"/>
              <a:gd name="T5" fmla="*/ 1481 h 1482"/>
              <a:gd name="T6" fmla="*/ 876 w 877"/>
              <a:gd name="T7" fmla="*/ 0 h 1482"/>
              <a:gd name="T8" fmla="*/ 0 w 877"/>
              <a:gd name="T9" fmla="*/ 1201 h 1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7" h="1482">
                <a:moveTo>
                  <a:pt x="0" y="1201"/>
                </a:moveTo>
                <a:lnTo>
                  <a:pt x="0" y="1201"/>
                </a:lnTo>
                <a:cubicBezTo>
                  <a:pt x="244" y="1373"/>
                  <a:pt x="551" y="1481"/>
                  <a:pt x="876" y="1481"/>
                </a:cubicBezTo>
                <a:cubicBezTo>
                  <a:pt x="876" y="0"/>
                  <a:pt x="876" y="0"/>
                  <a:pt x="876" y="0"/>
                </a:cubicBezTo>
                <a:lnTo>
                  <a:pt x="0" y="120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6" name="Freeform 449"/>
          <p:cNvSpPr>
            <a:spLocks noChangeArrowheads="1"/>
          </p:cNvSpPr>
          <p:nvPr/>
        </p:nvSpPr>
        <p:spPr bwMode="auto">
          <a:xfrm>
            <a:off x="18732225" y="5331682"/>
            <a:ext cx="1533460" cy="1309634"/>
          </a:xfrm>
          <a:custGeom>
            <a:avLst/>
            <a:gdLst>
              <a:gd name="T0" fmla="*/ 543 w 1420"/>
              <a:gd name="T1" fmla="*/ 0 h 1213"/>
              <a:gd name="T2" fmla="*/ 543 w 1420"/>
              <a:gd name="T3" fmla="*/ 0 h 1213"/>
              <a:gd name="T4" fmla="*/ 0 w 1420"/>
              <a:gd name="T5" fmla="*/ 751 h 1213"/>
              <a:gd name="T6" fmla="*/ 1419 w 1420"/>
              <a:gd name="T7" fmla="*/ 1212 h 1213"/>
              <a:gd name="T8" fmla="*/ 543 w 1420"/>
              <a:gd name="T9" fmla="*/ 0 h 1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20" h="1213">
                <a:moveTo>
                  <a:pt x="543" y="0"/>
                </a:moveTo>
                <a:lnTo>
                  <a:pt x="543" y="0"/>
                </a:lnTo>
                <a:cubicBezTo>
                  <a:pt x="290" y="190"/>
                  <a:pt x="100" y="443"/>
                  <a:pt x="0" y="751"/>
                </a:cubicBezTo>
                <a:cubicBezTo>
                  <a:pt x="1419" y="1212"/>
                  <a:pt x="1419" y="1212"/>
                  <a:pt x="1419" y="1212"/>
                </a:cubicBezTo>
                <a:lnTo>
                  <a:pt x="543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7" name="Freeform 450"/>
          <p:cNvSpPr>
            <a:spLocks noChangeArrowheads="1"/>
          </p:cNvSpPr>
          <p:nvPr/>
        </p:nvSpPr>
        <p:spPr bwMode="auto">
          <a:xfrm>
            <a:off x="18656028" y="6146037"/>
            <a:ext cx="1609657" cy="985794"/>
          </a:xfrm>
          <a:custGeom>
            <a:avLst/>
            <a:gdLst>
              <a:gd name="T0" fmla="*/ 72 w 1492"/>
              <a:gd name="T1" fmla="*/ 0 h 913"/>
              <a:gd name="T2" fmla="*/ 72 w 1492"/>
              <a:gd name="T3" fmla="*/ 0 h 913"/>
              <a:gd name="T4" fmla="*/ 0 w 1492"/>
              <a:gd name="T5" fmla="*/ 461 h 913"/>
              <a:gd name="T6" fmla="*/ 72 w 1492"/>
              <a:gd name="T7" fmla="*/ 912 h 913"/>
              <a:gd name="T8" fmla="*/ 1491 w 1492"/>
              <a:gd name="T9" fmla="*/ 461 h 913"/>
              <a:gd name="T10" fmla="*/ 72 w 1492"/>
              <a:gd name="T11" fmla="*/ 0 h 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92" h="913">
                <a:moveTo>
                  <a:pt x="72" y="0"/>
                </a:moveTo>
                <a:lnTo>
                  <a:pt x="72" y="0"/>
                </a:lnTo>
                <a:cubicBezTo>
                  <a:pt x="27" y="144"/>
                  <a:pt x="0" y="298"/>
                  <a:pt x="0" y="461"/>
                </a:cubicBezTo>
                <a:cubicBezTo>
                  <a:pt x="0" y="613"/>
                  <a:pt x="27" y="767"/>
                  <a:pt x="72" y="912"/>
                </a:cubicBezTo>
                <a:cubicBezTo>
                  <a:pt x="1491" y="461"/>
                  <a:pt x="1491" y="461"/>
                  <a:pt x="1491" y="461"/>
                </a:cubicBezTo>
                <a:lnTo>
                  <a:pt x="72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8" name="Freeform 451"/>
          <p:cNvSpPr>
            <a:spLocks noChangeArrowheads="1"/>
          </p:cNvSpPr>
          <p:nvPr/>
        </p:nvSpPr>
        <p:spPr bwMode="auto">
          <a:xfrm>
            <a:off x="19322750" y="5031659"/>
            <a:ext cx="947699" cy="1614418"/>
          </a:xfrm>
          <a:custGeom>
            <a:avLst/>
            <a:gdLst>
              <a:gd name="T0" fmla="*/ 876 w 877"/>
              <a:gd name="T1" fmla="*/ 1492 h 1493"/>
              <a:gd name="T2" fmla="*/ 876 w 877"/>
              <a:gd name="T3" fmla="*/ 1492 h 1493"/>
              <a:gd name="T4" fmla="*/ 876 w 877"/>
              <a:gd name="T5" fmla="*/ 0 h 1493"/>
              <a:gd name="T6" fmla="*/ 0 w 877"/>
              <a:gd name="T7" fmla="*/ 280 h 1493"/>
              <a:gd name="T8" fmla="*/ 876 w 877"/>
              <a:gd name="T9" fmla="*/ 1492 h 1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7" h="1493">
                <a:moveTo>
                  <a:pt x="876" y="1492"/>
                </a:moveTo>
                <a:lnTo>
                  <a:pt x="876" y="1492"/>
                </a:lnTo>
                <a:cubicBezTo>
                  <a:pt x="876" y="0"/>
                  <a:pt x="876" y="0"/>
                  <a:pt x="876" y="0"/>
                </a:cubicBezTo>
                <a:cubicBezTo>
                  <a:pt x="551" y="0"/>
                  <a:pt x="244" y="109"/>
                  <a:pt x="0" y="280"/>
                </a:cubicBezTo>
                <a:lnTo>
                  <a:pt x="876" y="1492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9" name="Freeform 452"/>
          <p:cNvSpPr>
            <a:spLocks noChangeArrowheads="1"/>
          </p:cNvSpPr>
          <p:nvPr/>
        </p:nvSpPr>
        <p:spPr bwMode="auto">
          <a:xfrm>
            <a:off x="20265685" y="6641316"/>
            <a:ext cx="1523936" cy="1300106"/>
          </a:xfrm>
          <a:custGeom>
            <a:avLst/>
            <a:gdLst>
              <a:gd name="T0" fmla="*/ 868 w 1412"/>
              <a:gd name="T1" fmla="*/ 1201 h 1202"/>
              <a:gd name="T2" fmla="*/ 868 w 1412"/>
              <a:gd name="T3" fmla="*/ 1201 h 1202"/>
              <a:gd name="T4" fmla="*/ 1411 w 1412"/>
              <a:gd name="T5" fmla="*/ 451 h 1202"/>
              <a:gd name="T6" fmla="*/ 0 w 1412"/>
              <a:gd name="T7" fmla="*/ 0 h 1202"/>
              <a:gd name="T8" fmla="*/ 868 w 1412"/>
              <a:gd name="T9" fmla="*/ 1201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2" h="1202">
                <a:moveTo>
                  <a:pt x="868" y="1201"/>
                </a:moveTo>
                <a:lnTo>
                  <a:pt x="868" y="1201"/>
                </a:lnTo>
                <a:cubicBezTo>
                  <a:pt x="1121" y="1011"/>
                  <a:pt x="1311" y="758"/>
                  <a:pt x="1411" y="451"/>
                </a:cubicBezTo>
                <a:cubicBezTo>
                  <a:pt x="0" y="0"/>
                  <a:pt x="0" y="0"/>
                  <a:pt x="0" y="0"/>
                </a:cubicBezTo>
                <a:lnTo>
                  <a:pt x="868" y="120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0" name="Freeform 453"/>
          <p:cNvSpPr>
            <a:spLocks noChangeArrowheads="1"/>
          </p:cNvSpPr>
          <p:nvPr/>
        </p:nvSpPr>
        <p:spPr bwMode="auto">
          <a:xfrm>
            <a:off x="20265685" y="5331682"/>
            <a:ext cx="1523936" cy="1309634"/>
          </a:xfrm>
          <a:custGeom>
            <a:avLst/>
            <a:gdLst>
              <a:gd name="T0" fmla="*/ 1411 w 1412"/>
              <a:gd name="T1" fmla="*/ 751 h 1213"/>
              <a:gd name="T2" fmla="*/ 1411 w 1412"/>
              <a:gd name="T3" fmla="*/ 751 h 1213"/>
              <a:gd name="T4" fmla="*/ 868 w 1412"/>
              <a:gd name="T5" fmla="*/ 0 h 1213"/>
              <a:gd name="T6" fmla="*/ 0 w 1412"/>
              <a:gd name="T7" fmla="*/ 1212 h 1213"/>
              <a:gd name="T8" fmla="*/ 1411 w 1412"/>
              <a:gd name="T9" fmla="*/ 751 h 1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2" h="1213">
                <a:moveTo>
                  <a:pt x="1411" y="751"/>
                </a:moveTo>
                <a:lnTo>
                  <a:pt x="1411" y="751"/>
                </a:lnTo>
                <a:cubicBezTo>
                  <a:pt x="1311" y="443"/>
                  <a:pt x="1121" y="190"/>
                  <a:pt x="868" y="0"/>
                </a:cubicBezTo>
                <a:cubicBezTo>
                  <a:pt x="0" y="1212"/>
                  <a:pt x="0" y="1212"/>
                  <a:pt x="0" y="1212"/>
                </a:cubicBezTo>
                <a:lnTo>
                  <a:pt x="1411" y="75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1" name="Freeform 454"/>
          <p:cNvSpPr>
            <a:spLocks noChangeArrowheads="1"/>
          </p:cNvSpPr>
          <p:nvPr/>
        </p:nvSpPr>
        <p:spPr bwMode="auto">
          <a:xfrm>
            <a:off x="20265685" y="6146037"/>
            <a:ext cx="1604896" cy="985794"/>
          </a:xfrm>
          <a:custGeom>
            <a:avLst/>
            <a:gdLst>
              <a:gd name="T0" fmla="*/ 1411 w 1484"/>
              <a:gd name="T1" fmla="*/ 912 h 913"/>
              <a:gd name="T2" fmla="*/ 1411 w 1484"/>
              <a:gd name="T3" fmla="*/ 912 h 913"/>
              <a:gd name="T4" fmla="*/ 1483 w 1484"/>
              <a:gd name="T5" fmla="*/ 461 h 913"/>
              <a:gd name="T6" fmla="*/ 1411 w 1484"/>
              <a:gd name="T7" fmla="*/ 0 h 913"/>
              <a:gd name="T8" fmla="*/ 0 w 1484"/>
              <a:gd name="T9" fmla="*/ 461 h 913"/>
              <a:gd name="T10" fmla="*/ 1411 w 1484"/>
              <a:gd name="T11" fmla="*/ 912 h 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84" h="913">
                <a:moveTo>
                  <a:pt x="1411" y="912"/>
                </a:moveTo>
                <a:lnTo>
                  <a:pt x="1411" y="912"/>
                </a:lnTo>
                <a:cubicBezTo>
                  <a:pt x="1456" y="767"/>
                  <a:pt x="1483" y="613"/>
                  <a:pt x="1483" y="461"/>
                </a:cubicBezTo>
                <a:cubicBezTo>
                  <a:pt x="1483" y="298"/>
                  <a:pt x="1456" y="144"/>
                  <a:pt x="1411" y="0"/>
                </a:cubicBezTo>
                <a:cubicBezTo>
                  <a:pt x="0" y="461"/>
                  <a:pt x="0" y="461"/>
                  <a:pt x="0" y="461"/>
                </a:cubicBezTo>
                <a:lnTo>
                  <a:pt x="1411" y="912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2" name="Freeform 455"/>
          <p:cNvSpPr>
            <a:spLocks noChangeArrowheads="1"/>
          </p:cNvSpPr>
          <p:nvPr/>
        </p:nvSpPr>
        <p:spPr bwMode="auto">
          <a:xfrm>
            <a:off x="18917956" y="5293584"/>
            <a:ext cx="2685937" cy="2685937"/>
          </a:xfrm>
          <a:custGeom>
            <a:avLst/>
            <a:gdLst>
              <a:gd name="T0" fmla="*/ 2486 w 2487"/>
              <a:gd name="T1" fmla="*/ 1248 h 2486"/>
              <a:gd name="T2" fmla="*/ 2486 w 2487"/>
              <a:gd name="T3" fmla="*/ 1248 h 2486"/>
              <a:gd name="T4" fmla="*/ 1247 w 2487"/>
              <a:gd name="T5" fmla="*/ 2485 h 2486"/>
              <a:gd name="T6" fmla="*/ 0 w 2487"/>
              <a:gd name="T7" fmla="*/ 1248 h 2486"/>
              <a:gd name="T8" fmla="*/ 1247 w 2487"/>
              <a:gd name="T9" fmla="*/ 0 h 2486"/>
              <a:gd name="T10" fmla="*/ 2486 w 2487"/>
              <a:gd name="T11" fmla="*/ 1248 h 2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87" h="2486">
                <a:moveTo>
                  <a:pt x="2486" y="1248"/>
                </a:moveTo>
                <a:lnTo>
                  <a:pt x="2486" y="1248"/>
                </a:lnTo>
                <a:cubicBezTo>
                  <a:pt x="2486" y="1925"/>
                  <a:pt x="1934" y="2485"/>
                  <a:pt x="1247" y="2485"/>
                </a:cubicBezTo>
                <a:cubicBezTo>
                  <a:pt x="560" y="2485"/>
                  <a:pt x="0" y="1925"/>
                  <a:pt x="0" y="1248"/>
                </a:cubicBezTo>
                <a:cubicBezTo>
                  <a:pt x="0" y="561"/>
                  <a:pt x="560" y="0"/>
                  <a:pt x="1247" y="0"/>
                </a:cubicBezTo>
                <a:cubicBezTo>
                  <a:pt x="1934" y="0"/>
                  <a:pt x="2486" y="561"/>
                  <a:pt x="2486" y="1248"/>
                </a:cubicBezTo>
              </a:path>
            </a:pathLst>
          </a:custGeom>
          <a:solidFill>
            <a:schemeClr val="bg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3" name="Freeform 456"/>
          <p:cNvSpPr>
            <a:spLocks noChangeArrowheads="1"/>
          </p:cNvSpPr>
          <p:nvPr/>
        </p:nvSpPr>
        <p:spPr bwMode="auto">
          <a:xfrm>
            <a:off x="3916712" y="6250808"/>
            <a:ext cx="352410" cy="771492"/>
          </a:xfrm>
          <a:custGeom>
            <a:avLst/>
            <a:gdLst>
              <a:gd name="T0" fmla="*/ 217 w 326"/>
              <a:gd name="T1" fmla="*/ 362 h 714"/>
              <a:gd name="T2" fmla="*/ 217 w 326"/>
              <a:gd name="T3" fmla="*/ 362 h 714"/>
              <a:gd name="T4" fmla="*/ 307 w 326"/>
              <a:gd name="T5" fmla="*/ 362 h 714"/>
              <a:gd name="T6" fmla="*/ 316 w 326"/>
              <a:gd name="T7" fmla="*/ 353 h 714"/>
              <a:gd name="T8" fmla="*/ 316 w 326"/>
              <a:gd name="T9" fmla="*/ 290 h 714"/>
              <a:gd name="T10" fmla="*/ 325 w 326"/>
              <a:gd name="T11" fmla="*/ 235 h 714"/>
              <a:gd name="T12" fmla="*/ 217 w 326"/>
              <a:gd name="T13" fmla="*/ 235 h 714"/>
              <a:gd name="T14" fmla="*/ 217 w 326"/>
              <a:gd name="T15" fmla="*/ 154 h 714"/>
              <a:gd name="T16" fmla="*/ 244 w 326"/>
              <a:gd name="T17" fmla="*/ 127 h 714"/>
              <a:gd name="T18" fmla="*/ 307 w 326"/>
              <a:gd name="T19" fmla="*/ 127 h 714"/>
              <a:gd name="T20" fmla="*/ 325 w 326"/>
              <a:gd name="T21" fmla="*/ 127 h 714"/>
              <a:gd name="T22" fmla="*/ 325 w 326"/>
              <a:gd name="T23" fmla="*/ 9 h 714"/>
              <a:gd name="T24" fmla="*/ 316 w 326"/>
              <a:gd name="T25" fmla="*/ 0 h 714"/>
              <a:gd name="T26" fmla="*/ 217 w 326"/>
              <a:gd name="T27" fmla="*/ 0 h 714"/>
              <a:gd name="T28" fmla="*/ 126 w 326"/>
              <a:gd name="T29" fmla="*/ 27 h 714"/>
              <a:gd name="T30" fmla="*/ 63 w 326"/>
              <a:gd name="T31" fmla="*/ 136 h 714"/>
              <a:gd name="T32" fmla="*/ 63 w 326"/>
              <a:gd name="T33" fmla="*/ 217 h 714"/>
              <a:gd name="T34" fmla="*/ 63 w 326"/>
              <a:gd name="T35" fmla="*/ 235 h 714"/>
              <a:gd name="T36" fmla="*/ 0 w 326"/>
              <a:gd name="T37" fmla="*/ 235 h 714"/>
              <a:gd name="T38" fmla="*/ 0 w 326"/>
              <a:gd name="T39" fmla="*/ 362 h 714"/>
              <a:gd name="T40" fmla="*/ 63 w 326"/>
              <a:gd name="T41" fmla="*/ 362 h 714"/>
              <a:gd name="T42" fmla="*/ 63 w 326"/>
              <a:gd name="T43" fmla="*/ 713 h 714"/>
              <a:gd name="T44" fmla="*/ 217 w 326"/>
              <a:gd name="T45" fmla="*/ 713 h 714"/>
              <a:gd name="T46" fmla="*/ 217 w 326"/>
              <a:gd name="T47" fmla="*/ 362 h 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26" h="714">
                <a:moveTo>
                  <a:pt x="217" y="362"/>
                </a:moveTo>
                <a:lnTo>
                  <a:pt x="217" y="362"/>
                </a:lnTo>
                <a:cubicBezTo>
                  <a:pt x="244" y="362"/>
                  <a:pt x="271" y="362"/>
                  <a:pt x="307" y="362"/>
                </a:cubicBezTo>
                <a:lnTo>
                  <a:pt x="316" y="353"/>
                </a:lnTo>
                <a:cubicBezTo>
                  <a:pt x="316" y="326"/>
                  <a:pt x="316" y="307"/>
                  <a:pt x="316" y="290"/>
                </a:cubicBezTo>
                <a:cubicBezTo>
                  <a:pt x="325" y="271"/>
                  <a:pt x="325" y="253"/>
                  <a:pt x="325" y="235"/>
                </a:cubicBezTo>
                <a:cubicBezTo>
                  <a:pt x="289" y="235"/>
                  <a:pt x="253" y="235"/>
                  <a:pt x="217" y="235"/>
                </a:cubicBezTo>
                <a:cubicBezTo>
                  <a:pt x="217" y="208"/>
                  <a:pt x="217" y="181"/>
                  <a:pt x="217" y="154"/>
                </a:cubicBezTo>
                <a:cubicBezTo>
                  <a:pt x="217" y="136"/>
                  <a:pt x="226" y="127"/>
                  <a:pt x="244" y="127"/>
                </a:cubicBezTo>
                <a:cubicBezTo>
                  <a:pt x="262" y="127"/>
                  <a:pt x="289" y="127"/>
                  <a:pt x="307" y="127"/>
                </a:cubicBezTo>
                <a:cubicBezTo>
                  <a:pt x="316" y="127"/>
                  <a:pt x="316" y="127"/>
                  <a:pt x="325" y="127"/>
                </a:cubicBezTo>
                <a:cubicBezTo>
                  <a:pt x="325" y="82"/>
                  <a:pt x="325" y="45"/>
                  <a:pt x="325" y="9"/>
                </a:cubicBezTo>
                <a:cubicBezTo>
                  <a:pt x="325" y="0"/>
                  <a:pt x="316" y="0"/>
                  <a:pt x="316" y="0"/>
                </a:cubicBezTo>
                <a:cubicBezTo>
                  <a:pt x="280" y="0"/>
                  <a:pt x="253" y="0"/>
                  <a:pt x="217" y="0"/>
                </a:cubicBezTo>
                <a:cubicBezTo>
                  <a:pt x="180" y="0"/>
                  <a:pt x="153" y="9"/>
                  <a:pt x="126" y="27"/>
                </a:cubicBezTo>
                <a:cubicBezTo>
                  <a:pt x="90" y="54"/>
                  <a:pt x="72" y="91"/>
                  <a:pt x="63" y="136"/>
                </a:cubicBezTo>
                <a:cubicBezTo>
                  <a:pt x="63" y="163"/>
                  <a:pt x="63" y="190"/>
                  <a:pt x="63" y="217"/>
                </a:cubicBezTo>
                <a:cubicBezTo>
                  <a:pt x="63" y="226"/>
                  <a:pt x="63" y="226"/>
                  <a:pt x="63" y="235"/>
                </a:cubicBezTo>
                <a:cubicBezTo>
                  <a:pt x="45" y="235"/>
                  <a:pt x="18" y="235"/>
                  <a:pt x="0" y="235"/>
                </a:cubicBezTo>
                <a:cubicBezTo>
                  <a:pt x="0" y="271"/>
                  <a:pt x="0" y="316"/>
                  <a:pt x="0" y="362"/>
                </a:cubicBezTo>
                <a:cubicBezTo>
                  <a:pt x="18" y="362"/>
                  <a:pt x="45" y="362"/>
                  <a:pt x="63" y="362"/>
                </a:cubicBezTo>
                <a:cubicBezTo>
                  <a:pt x="63" y="479"/>
                  <a:pt x="63" y="596"/>
                  <a:pt x="63" y="713"/>
                </a:cubicBezTo>
                <a:cubicBezTo>
                  <a:pt x="117" y="713"/>
                  <a:pt x="162" y="713"/>
                  <a:pt x="217" y="713"/>
                </a:cubicBezTo>
                <a:cubicBezTo>
                  <a:pt x="217" y="596"/>
                  <a:pt x="217" y="479"/>
                  <a:pt x="217" y="36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4" name="Freeform 457"/>
          <p:cNvSpPr>
            <a:spLocks noChangeArrowheads="1"/>
          </p:cNvSpPr>
          <p:nvPr/>
        </p:nvSpPr>
        <p:spPr bwMode="auto">
          <a:xfrm>
            <a:off x="7664640" y="6212709"/>
            <a:ext cx="938175" cy="838165"/>
          </a:xfrm>
          <a:custGeom>
            <a:avLst/>
            <a:gdLst>
              <a:gd name="T0" fmla="*/ 253 w 869"/>
              <a:gd name="T1" fmla="*/ 596 h 777"/>
              <a:gd name="T2" fmla="*/ 253 w 869"/>
              <a:gd name="T3" fmla="*/ 596 h 777"/>
              <a:gd name="T4" fmla="*/ 99 w 869"/>
              <a:gd name="T5" fmla="*/ 470 h 777"/>
              <a:gd name="T6" fmla="*/ 163 w 869"/>
              <a:gd name="T7" fmla="*/ 470 h 777"/>
              <a:gd name="T8" fmla="*/ 172 w 869"/>
              <a:gd name="T9" fmla="*/ 461 h 777"/>
              <a:gd name="T10" fmla="*/ 27 w 869"/>
              <a:gd name="T11" fmla="*/ 289 h 777"/>
              <a:gd name="T12" fmla="*/ 99 w 869"/>
              <a:gd name="T13" fmla="*/ 307 h 777"/>
              <a:gd name="T14" fmla="*/ 109 w 869"/>
              <a:gd name="T15" fmla="*/ 307 h 777"/>
              <a:gd name="T16" fmla="*/ 36 w 869"/>
              <a:gd name="T17" fmla="*/ 190 h 777"/>
              <a:gd name="T18" fmla="*/ 54 w 869"/>
              <a:gd name="T19" fmla="*/ 72 h 777"/>
              <a:gd name="T20" fmla="*/ 416 w 869"/>
              <a:gd name="T21" fmla="*/ 262 h 777"/>
              <a:gd name="T22" fmla="*/ 425 w 869"/>
              <a:gd name="T23" fmla="*/ 163 h 777"/>
              <a:gd name="T24" fmla="*/ 714 w 869"/>
              <a:gd name="T25" fmla="*/ 81 h 777"/>
              <a:gd name="T26" fmla="*/ 741 w 869"/>
              <a:gd name="T27" fmla="*/ 90 h 777"/>
              <a:gd name="T28" fmla="*/ 841 w 869"/>
              <a:gd name="T29" fmla="*/ 54 h 777"/>
              <a:gd name="T30" fmla="*/ 768 w 869"/>
              <a:gd name="T31" fmla="*/ 154 h 777"/>
              <a:gd name="T32" fmla="*/ 859 w 869"/>
              <a:gd name="T33" fmla="*/ 127 h 777"/>
              <a:gd name="T34" fmla="*/ 868 w 869"/>
              <a:gd name="T35" fmla="*/ 127 h 777"/>
              <a:gd name="T36" fmla="*/ 796 w 869"/>
              <a:gd name="T37" fmla="*/ 199 h 777"/>
              <a:gd name="T38" fmla="*/ 777 w 869"/>
              <a:gd name="T39" fmla="*/ 235 h 777"/>
              <a:gd name="T40" fmla="*/ 524 w 869"/>
              <a:gd name="T41" fmla="*/ 677 h 777"/>
              <a:gd name="T42" fmla="*/ 9 w 869"/>
              <a:gd name="T43" fmla="*/ 677 h 777"/>
              <a:gd name="T44" fmla="*/ 9 w 869"/>
              <a:gd name="T45" fmla="*/ 668 h 777"/>
              <a:gd name="T46" fmla="*/ 9 w 869"/>
              <a:gd name="T47" fmla="*/ 668 h 777"/>
              <a:gd name="T48" fmla="*/ 135 w 869"/>
              <a:gd name="T49" fmla="*/ 650 h 777"/>
              <a:gd name="T50" fmla="*/ 253 w 869"/>
              <a:gd name="T51" fmla="*/ 596 h 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69" h="777">
                <a:moveTo>
                  <a:pt x="253" y="596"/>
                </a:moveTo>
                <a:lnTo>
                  <a:pt x="253" y="596"/>
                </a:lnTo>
                <a:cubicBezTo>
                  <a:pt x="163" y="578"/>
                  <a:pt x="109" y="524"/>
                  <a:pt x="99" y="470"/>
                </a:cubicBezTo>
                <a:cubicBezTo>
                  <a:pt x="117" y="470"/>
                  <a:pt x="145" y="470"/>
                  <a:pt x="163" y="470"/>
                </a:cubicBezTo>
                <a:cubicBezTo>
                  <a:pt x="163" y="470"/>
                  <a:pt x="163" y="470"/>
                  <a:pt x="172" y="461"/>
                </a:cubicBezTo>
                <a:cubicBezTo>
                  <a:pt x="81" y="434"/>
                  <a:pt x="36" y="380"/>
                  <a:pt x="27" y="289"/>
                </a:cubicBezTo>
                <a:cubicBezTo>
                  <a:pt x="54" y="298"/>
                  <a:pt x="81" y="307"/>
                  <a:pt x="99" y="307"/>
                </a:cubicBezTo>
                <a:cubicBezTo>
                  <a:pt x="109" y="307"/>
                  <a:pt x="109" y="307"/>
                  <a:pt x="109" y="307"/>
                </a:cubicBezTo>
                <a:cubicBezTo>
                  <a:pt x="63" y="271"/>
                  <a:pt x="36" y="235"/>
                  <a:pt x="36" y="190"/>
                </a:cubicBezTo>
                <a:cubicBezTo>
                  <a:pt x="27" y="145"/>
                  <a:pt x="36" y="109"/>
                  <a:pt x="54" y="72"/>
                </a:cubicBezTo>
                <a:cubicBezTo>
                  <a:pt x="154" y="181"/>
                  <a:pt x="271" y="244"/>
                  <a:pt x="416" y="262"/>
                </a:cubicBezTo>
                <a:cubicBezTo>
                  <a:pt x="425" y="226"/>
                  <a:pt x="416" y="199"/>
                  <a:pt x="425" y="163"/>
                </a:cubicBezTo>
                <a:cubicBezTo>
                  <a:pt x="461" y="36"/>
                  <a:pt x="624" y="0"/>
                  <a:pt x="714" y="81"/>
                </a:cubicBezTo>
                <a:cubicBezTo>
                  <a:pt x="723" y="90"/>
                  <a:pt x="732" y="99"/>
                  <a:pt x="741" y="90"/>
                </a:cubicBezTo>
                <a:cubicBezTo>
                  <a:pt x="777" y="81"/>
                  <a:pt x="805" y="72"/>
                  <a:pt x="841" y="54"/>
                </a:cubicBezTo>
                <a:cubicBezTo>
                  <a:pt x="832" y="81"/>
                  <a:pt x="822" y="99"/>
                  <a:pt x="768" y="154"/>
                </a:cubicBezTo>
                <a:cubicBezTo>
                  <a:pt x="805" y="145"/>
                  <a:pt x="832" y="135"/>
                  <a:pt x="859" y="127"/>
                </a:cubicBezTo>
                <a:cubicBezTo>
                  <a:pt x="859" y="127"/>
                  <a:pt x="859" y="127"/>
                  <a:pt x="868" y="127"/>
                </a:cubicBezTo>
                <a:cubicBezTo>
                  <a:pt x="841" y="154"/>
                  <a:pt x="822" y="181"/>
                  <a:pt x="796" y="199"/>
                </a:cubicBezTo>
                <a:cubicBezTo>
                  <a:pt x="786" y="208"/>
                  <a:pt x="777" y="217"/>
                  <a:pt x="777" y="235"/>
                </a:cubicBezTo>
                <a:cubicBezTo>
                  <a:pt x="768" y="425"/>
                  <a:pt x="696" y="578"/>
                  <a:pt x="524" y="677"/>
                </a:cubicBezTo>
                <a:cubicBezTo>
                  <a:pt x="362" y="776"/>
                  <a:pt x="181" y="767"/>
                  <a:pt x="9" y="677"/>
                </a:cubicBezTo>
                <a:cubicBezTo>
                  <a:pt x="9" y="677"/>
                  <a:pt x="9" y="677"/>
                  <a:pt x="9" y="668"/>
                </a:cubicBezTo>
                <a:cubicBezTo>
                  <a:pt x="9" y="668"/>
                  <a:pt x="0" y="668"/>
                  <a:pt x="9" y="668"/>
                </a:cubicBezTo>
                <a:cubicBezTo>
                  <a:pt x="45" y="668"/>
                  <a:pt x="90" y="659"/>
                  <a:pt x="135" y="650"/>
                </a:cubicBezTo>
                <a:cubicBezTo>
                  <a:pt x="181" y="641"/>
                  <a:pt x="217" y="623"/>
                  <a:pt x="253" y="59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" name="Freeform 458"/>
          <p:cNvSpPr>
            <a:spLocks noChangeArrowheads="1"/>
          </p:cNvSpPr>
          <p:nvPr/>
        </p:nvSpPr>
        <p:spPr bwMode="auto">
          <a:xfrm>
            <a:off x="11803080" y="6269857"/>
            <a:ext cx="742919" cy="742919"/>
          </a:xfrm>
          <a:custGeom>
            <a:avLst/>
            <a:gdLst>
              <a:gd name="T0" fmla="*/ 514 w 687"/>
              <a:gd name="T1" fmla="*/ 686 h 687"/>
              <a:gd name="T2" fmla="*/ 514 w 687"/>
              <a:gd name="T3" fmla="*/ 686 h 687"/>
              <a:gd name="T4" fmla="*/ 181 w 687"/>
              <a:gd name="T5" fmla="*/ 686 h 687"/>
              <a:gd name="T6" fmla="*/ 154 w 687"/>
              <a:gd name="T7" fmla="*/ 677 h 687"/>
              <a:gd name="T8" fmla="*/ 9 w 687"/>
              <a:gd name="T9" fmla="*/ 533 h 687"/>
              <a:gd name="T10" fmla="*/ 0 w 687"/>
              <a:gd name="T11" fmla="*/ 505 h 687"/>
              <a:gd name="T12" fmla="*/ 0 w 687"/>
              <a:gd name="T13" fmla="*/ 172 h 687"/>
              <a:gd name="T14" fmla="*/ 9 w 687"/>
              <a:gd name="T15" fmla="*/ 154 h 687"/>
              <a:gd name="T16" fmla="*/ 145 w 687"/>
              <a:gd name="T17" fmla="*/ 0 h 687"/>
              <a:gd name="T18" fmla="*/ 181 w 687"/>
              <a:gd name="T19" fmla="*/ 0 h 687"/>
              <a:gd name="T20" fmla="*/ 514 w 687"/>
              <a:gd name="T21" fmla="*/ 0 h 687"/>
              <a:gd name="T22" fmla="*/ 532 w 687"/>
              <a:gd name="T23" fmla="*/ 0 h 687"/>
              <a:gd name="T24" fmla="*/ 686 w 687"/>
              <a:gd name="T25" fmla="*/ 145 h 687"/>
              <a:gd name="T26" fmla="*/ 686 w 687"/>
              <a:gd name="T27" fmla="*/ 172 h 687"/>
              <a:gd name="T28" fmla="*/ 686 w 687"/>
              <a:gd name="T29" fmla="*/ 505 h 687"/>
              <a:gd name="T30" fmla="*/ 686 w 687"/>
              <a:gd name="T31" fmla="*/ 524 h 687"/>
              <a:gd name="T32" fmla="*/ 541 w 687"/>
              <a:gd name="T33" fmla="*/ 677 h 687"/>
              <a:gd name="T34" fmla="*/ 514 w 687"/>
              <a:gd name="T35" fmla="*/ 686 h 687"/>
              <a:gd name="T36" fmla="*/ 343 w 687"/>
              <a:gd name="T37" fmla="*/ 623 h 687"/>
              <a:gd name="T38" fmla="*/ 343 w 687"/>
              <a:gd name="T39" fmla="*/ 623 h 687"/>
              <a:gd name="T40" fmla="*/ 496 w 687"/>
              <a:gd name="T41" fmla="*/ 623 h 687"/>
              <a:gd name="T42" fmla="*/ 541 w 687"/>
              <a:gd name="T43" fmla="*/ 614 h 687"/>
              <a:gd name="T44" fmla="*/ 632 w 687"/>
              <a:gd name="T45" fmla="*/ 488 h 687"/>
              <a:gd name="T46" fmla="*/ 632 w 687"/>
              <a:gd name="T47" fmla="*/ 190 h 687"/>
              <a:gd name="T48" fmla="*/ 623 w 687"/>
              <a:gd name="T49" fmla="*/ 145 h 687"/>
              <a:gd name="T50" fmla="*/ 496 w 687"/>
              <a:gd name="T51" fmla="*/ 55 h 687"/>
              <a:gd name="T52" fmla="*/ 199 w 687"/>
              <a:gd name="T53" fmla="*/ 55 h 687"/>
              <a:gd name="T54" fmla="*/ 154 w 687"/>
              <a:gd name="T55" fmla="*/ 64 h 687"/>
              <a:gd name="T56" fmla="*/ 63 w 687"/>
              <a:gd name="T57" fmla="*/ 190 h 687"/>
              <a:gd name="T58" fmla="*/ 63 w 687"/>
              <a:gd name="T59" fmla="*/ 488 h 687"/>
              <a:gd name="T60" fmla="*/ 117 w 687"/>
              <a:gd name="T61" fmla="*/ 596 h 687"/>
              <a:gd name="T62" fmla="*/ 199 w 687"/>
              <a:gd name="T63" fmla="*/ 623 h 687"/>
              <a:gd name="T64" fmla="*/ 343 w 687"/>
              <a:gd name="T65" fmla="*/ 623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87" h="687">
                <a:moveTo>
                  <a:pt x="514" y="686"/>
                </a:moveTo>
                <a:lnTo>
                  <a:pt x="514" y="686"/>
                </a:lnTo>
                <a:cubicBezTo>
                  <a:pt x="397" y="686"/>
                  <a:pt x="289" y="686"/>
                  <a:pt x="181" y="686"/>
                </a:cubicBezTo>
                <a:cubicBezTo>
                  <a:pt x="172" y="677"/>
                  <a:pt x="163" y="677"/>
                  <a:pt x="154" y="677"/>
                </a:cubicBezTo>
                <a:cubicBezTo>
                  <a:pt x="81" y="659"/>
                  <a:pt x="27" y="614"/>
                  <a:pt x="9" y="533"/>
                </a:cubicBezTo>
                <a:cubicBezTo>
                  <a:pt x="9" y="524"/>
                  <a:pt x="9" y="514"/>
                  <a:pt x="0" y="505"/>
                </a:cubicBezTo>
                <a:cubicBezTo>
                  <a:pt x="0" y="398"/>
                  <a:pt x="0" y="281"/>
                  <a:pt x="0" y="172"/>
                </a:cubicBezTo>
                <a:cubicBezTo>
                  <a:pt x="0" y="163"/>
                  <a:pt x="9" y="154"/>
                  <a:pt x="9" y="154"/>
                </a:cubicBezTo>
                <a:cubicBezTo>
                  <a:pt x="27" y="73"/>
                  <a:pt x="72" y="18"/>
                  <a:pt x="145" y="0"/>
                </a:cubicBezTo>
                <a:cubicBezTo>
                  <a:pt x="154" y="0"/>
                  <a:pt x="172" y="0"/>
                  <a:pt x="181" y="0"/>
                </a:cubicBezTo>
                <a:cubicBezTo>
                  <a:pt x="289" y="0"/>
                  <a:pt x="397" y="0"/>
                  <a:pt x="514" y="0"/>
                </a:cubicBezTo>
                <a:cubicBezTo>
                  <a:pt x="523" y="0"/>
                  <a:pt x="523" y="0"/>
                  <a:pt x="532" y="0"/>
                </a:cubicBezTo>
                <a:cubicBezTo>
                  <a:pt x="614" y="18"/>
                  <a:pt x="659" y="64"/>
                  <a:pt x="686" y="145"/>
                </a:cubicBezTo>
                <a:cubicBezTo>
                  <a:pt x="686" y="154"/>
                  <a:pt x="686" y="163"/>
                  <a:pt x="686" y="172"/>
                </a:cubicBezTo>
                <a:cubicBezTo>
                  <a:pt x="686" y="281"/>
                  <a:pt x="686" y="398"/>
                  <a:pt x="686" y="505"/>
                </a:cubicBezTo>
                <a:cubicBezTo>
                  <a:pt x="686" y="514"/>
                  <a:pt x="686" y="524"/>
                  <a:pt x="686" y="524"/>
                </a:cubicBezTo>
                <a:cubicBezTo>
                  <a:pt x="668" y="605"/>
                  <a:pt x="623" y="659"/>
                  <a:pt x="541" y="677"/>
                </a:cubicBezTo>
                <a:cubicBezTo>
                  <a:pt x="532" y="677"/>
                  <a:pt x="523" y="677"/>
                  <a:pt x="514" y="686"/>
                </a:cubicBezTo>
                <a:close/>
                <a:moveTo>
                  <a:pt x="343" y="623"/>
                </a:moveTo>
                <a:lnTo>
                  <a:pt x="343" y="623"/>
                </a:lnTo>
                <a:cubicBezTo>
                  <a:pt x="397" y="623"/>
                  <a:pt x="442" y="623"/>
                  <a:pt x="496" y="623"/>
                </a:cubicBezTo>
                <a:cubicBezTo>
                  <a:pt x="514" y="623"/>
                  <a:pt x="523" y="623"/>
                  <a:pt x="541" y="614"/>
                </a:cubicBezTo>
                <a:cubicBezTo>
                  <a:pt x="595" y="596"/>
                  <a:pt x="632" y="551"/>
                  <a:pt x="632" y="488"/>
                </a:cubicBezTo>
                <a:cubicBezTo>
                  <a:pt x="632" y="389"/>
                  <a:pt x="632" y="289"/>
                  <a:pt x="632" y="190"/>
                </a:cubicBezTo>
                <a:cubicBezTo>
                  <a:pt x="632" y="172"/>
                  <a:pt x="623" y="163"/>
                  <a:pt x="623" y="145"/>
                </a:cubicBezTo>
                <a:cubicBezTo>
                  <a:pt x="604" y="91"/>
                  <a:pt x="550" y="55"/>
                  <a:pt x="496" y="55"/>
                </a:cubicBezTo>
                <a:cubicBezTo>
                  <a:pt x="397" y="55"/>
                  <a:pt x="298" y="55"/>
                  <a:pt x="199" y="55"/>
                </a:cubicBezTo>
                <a:cubicBezTo>
                  <a:pt x="181" y="55"/>
                  <a:pt x="163" y="64"/>
                  <a:pt x="154" y="64"/>
                </a:cubicBezTo>
                <a:cubicBezTo>
                  <a:pt x="99" y="81"/>
                  <a:pt x="63" y="127"/>
                  <a:pt x="63" y="190"/>
                </a:cubicBezTo>
                <a:cubicBezTo>
                  <a:pt x="63" y="289"/>
                  <a:pt x="63" y="389"/>
                  <a:pt x="63" y="488"/>
                </a:cubicBezTo>
                <a:cubicBezTo>
                  <a:pt x="63" y="533"/>
                  <a:pt x="81" y="569"/>
                  <a:pt x="117" y="596"/>
                </a:cubicBezTo>
                <a:cubicBezTo>
                  <a:pt x="145" y="614"/>
                  <a:pt x="172" y="623"/>
                  <a:pt x="199" y="623"/>
                </a:cubicBezTo>
                <a:cubicBezTo>
                  <a:pt x="244" y="623"/>
                  <a:pt x="298" y="623"/>
                  <a:pt x="343" y="62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6" name="Freeform 459"/>
          <p:cNvSpPr>
            <a:spLocks noChangeArrowheads="1"/>
          </p:cNvSpPr>
          <p:nvPr/>
        </p:nvSpPr>
        <p:spPr bwMode="auto">
          <a:xfrm>
            <a:off x="11988808" y="6446060"/>
            <a:ext cx="380984" cy="380984"/>
          </a:xfrm>
          <a:custGeom>
            <a:avLst/>
            <a:gdLst>
              <a:gd name="T0" fmla="*/ 351 w 352"/>
              <a:gd name="T1" fmla="*/ 181 h 352"/>
              <a:gd name="T2" fmla="*/ 351 w 352"/>
              <a:gd name="T3" fmla="*/ 181 h 352"/>
              <a:gd name="T4" fmla="*/ 171 w 352"/>
              <a:gd name="T5" fmla="*/ 351 h 352"/>
              <a:gd name="T6" fmla="*/ 0 w 352"/>
              <a:gd name="T7" fmla="*/ 172 h 352"/>
              <a:gd name="T8" fmla="*/ 171 w 352"/>
              <a:gd name="T9" fmla="*/ 0 h 352"/>
              <a:gd name="T10" fmla="*/ 351 w 352"/>
              <a:gd name="T11" fmla="*/ 181 h 352"/>
              <a:gd name="T12" fmla="*/ 288 w 352"/>
              <a:gd name="T13" fmla="*/ 181 h 352"/>
              <a:gd name="T14" fmla="*/ 288 w 352"/>
              <a:gd name="T15" fmla="*/ 181 h 352"/>
              <a:gd name="T16" fmla="*/ 171 w 352"/>
              <a:gd name="T17" fmla="*/ 63 h 352"/>
              <a:gd name="T18" fmla="*/ 54 w 352"/>
              <a:gd name="T19" fmla="*/ 181 h 352"/>
              <a:gd name="T20" fmla="*/ 171 w 352"/>
              <a:gd name="T21" fmla="*/ 289 h 352"/>
              <a:gd name="T22" fmla="*/ 288 w 352"/>
              <a:gd name="T23" fmla="*/ 181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52" h="352">
                <a:moveTo>
                  <a:pt x="351" y="181"/>
                </a:moveTo>
                <a:lnTo>
                  <a:pt x="351" y="181"/>
                </a:lnTo>
                <a:cubicBezTo>
                  <a:pt x="351" y="271"/>
                  <a:pt x="270" y="351"/>
                  <a:pt x="171" y="351"/>
                </a:cubicBezTo>
                <a:cubicBezTo>
                  <a:pt x="81" y="351"/>
                  <a:pt x="0" y="271"/>
                  <a:pt x="0" y="172"/>
                </a:cubicBezTo>
                <a:cubicBezTo>
                  <a:pt x="0" y="81"/>
                  <a:pt x="81" y="0"/>
                  <a:pt x="171" y="0"/>
                </a:cubicBezTo>
                <a:cubicBezTo>
                  <a:pt x="270" y="0"/>
                  <a:pt x="351" y="81"/>
                  <a:pt x="351" y="181"/>
                </a:cubicBezTo>
                <a:close/>
                <a:moveTo>
                  <a:pt x="288" y="181"/>
                </a:moveTo>
                <a:lnTo>
                  <a:pt x="288" y="181"/>
                </a:lnTo>
                <a:cubicBezTo>
                  <a:pt x="288" y="109"/>
                  <a:pt x="234" y="63"/>
                  <a:pt x="171" y="63"/>
                </a:cubicBezTo>
                <a:cubicBezTo>
                  <a:pt x="108" y="63"/>
                  <a:pt x="54" y="109"/>
                  <a:pt x="54" y="181"/>
                </a:cubicBezTo>
                <a:cubicBezTo>
                  <a:pt x="54" y="244"/>
                  <a:pt x="108" y="289"/>
                  <a:pt x="171" y="289"/>
                </a:cubicBezTo>
                <a:cubicBezTo>
                  <a:pt x="234" y="289"/>
                  <a:pt x="288" y="244"/>
                  <a:pt x="288" y="18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7" name="Freeform 460"/>
          <p:cNvSpPr>
            <a:spLocks noChangeArrowheads="1"/>
          </p:cNvSpPr>
          <p:nvPr/>
        </p:nvSpPr>
        <p:spPr bwMode="auto">
          <a:xfrm>
            <a:off x="12331694" y="6388913"/>
            <a:ext cx="100010" cy="100010"/>
          </a:xfrm>
          <a:custGeom>
            <a:avLst/>
            <a:gdLst>
              <a:gd name="T0" fmla="*/ 45 w 92"/>
              <a:gd name="T1" fmla="*/ 0 h 91"/>
              <a:gd name="T2" fmla="*/ 45 w 92"/>
              <a:gd name="T3" fmla="*/ 0 h 91"/>
              <a:gd name="T4" fmla="*/ 91 w 92"/>
              <a:gd name="T5" fmla="*/ 45 h 91"/>
              <a:gd name="T6" fmla="*/ 45 w 92"/>
              <a:gd name="T7" fmla="*/ 90 h 91"/>
              <a:gd name="T8" fmla="*/ 0 w 92"/>
              <a:gd name="T9" fmla="*/ 45 h 91"/>
              <a:gd name="T10" fmla="*/ 45 w 92"/>
              <a:gd name="T11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" h="91">
                <a:moveTo>
                  <a:pt x="45" y="0"/>
                </a:moveTo>
                <a:lnTo>
                  <a:pt x="45" y="0"/>
                </a:lnTo>
                <a:cubicBezTo>
                  <a:pt x="72" y="0"/>
                  <a:pt x="91" y="27"/>
                  <a:pt x="91" y="45"/>
                </a:cubicBezTo>
                <a:cubicBezTo>
                  <a:pt x="91" y="72"/>
                  <a:pt x="63" y="90"/>
                  <a:pt x="45" y="90"/>
                </a:cubicBezTo>
                <a:cubicBezTo>
                  <a:pt x="18" y="90"/>
                  <a:pt x="0" y="72"/>
                  <a:pt x="0" y="45"/>
                </a:cubicBezTo>
                <a:cubicBezTo>
                  <a:pt x="0" y="18"/>
                  <a:pt x="18" y="0"/>
                  <a:pt x="45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8" name="Freeform 461"/>
          <p:cNvSpPr>
            <a:spLocks noChangeArrowheads="1"/>
          </p:cNvSpPr>
          <p:nvPr/>
        </p:nvSpPr>
        <p:spPr bwMode="auto">
          <a:xfrm>
            <a:off x="15803412" y="6222234"/>
            <a:ext cx="842926" cy="828640"/>
          </a:xfrm>
          <a:custGeom>
            <a:avLst/>
            <a:gdLst>
              <a:gd name="T0" fmla="*/ 262 w 779"/>
              <a:gd name="T1" fmla="*/ 704 h 768"/>
              <a:gd name="T2" fmla="*/ 262 w 779"/>
              <a:gd name="T3" fmla="*/ 704 h 768"/>
              <a:gd name="T4" fmla="*/ 55 w 779"/>
              <a:gd name="T5" fmla="*/ 289 h 768"/>
              <a:gd name="T6" fmla="*/ 498 w 779"/>
              <a:gd name="T7" fmla="*/ 54 h 768"/>
              <a:gd name="T8" fmla="*/ 706 w 779"/>
              <a:gd name="T9" fmla="*/ 497 h 768"/>
              <a:gd name="T10" fmla="*/ 281 w 779"/>
              <a:gd name="T11" fmla="*/ 713 h 768"/>
              <a:gd name="T12" fmla="*/ 281 w 779"/>
              <a:gd name="T13" fmla="*/ 713 h 768"/>
              <a:gd name="T14" fmla="*/ 335 w 779"/>
              <a:gd name="T15" fmla="*/ 578 h 768"/>
              <a:gd name="T16" fmla="*/ 344 w 779"/>
              <a:gd name="T17" fmla="*/ 541 h 768"/>
              <a:gd name="T18" fmla="*/ 353 w 779"/>
              <a:gd name="T19" fmla="*/ 550 h 768"/>
              <a:gd name="T20" fmla="*/ 425 w 779"/>
              <a:gd name="T21" fmla="*/ 578 h 768"/>
              <a:gd name="T22" fmla="*/ 570 w 779"/>
              <a:gd name="T23" fmla="*/ 497 h 768"/>
              <a:gd name="T24" fmla="*/ 588 w 779"/>
              <a:gd name="T25" fmla="*/ 298 h 768"/>
              <a:gd name="T26" fmla="*/ 452 w 779"/>
              <a:gd name="T27" fmla="*/ 172 h 768"/>
              <a:gd name="T28" fmla="*/ 253 w 779"/>
              <a:gd name="T29" fmla="*/ 208 h 768"/>
              <a:gd name="T30" fmla="*/ 163 w 779"/>
              <a:gd name="T31" fmla="*/ 353 h 768"/>
              <a:gd name="T32" fmla="*/ 199 w 779"/>
              <a:gd name="T33" fmla="*/ 479 h 768"/>
              <a:gd name="T34" fmla="*/ 235 w 779"/>
              <a:gd name="T35" fmla="*/ 506 h 768"/>
              <a:gd name="T36" fmla="*/ 244 w 779"/>
              <a:gd name="T37" fmla="*/ 506 h 768"/>
              <a:gd name="T38" fmla="*/ 253 w 779"/>
              <a:gd name="T39" fmla="*/ 470 h 768"/>
              <a:gd name="T40" fmla="*/ 253 w 779"/>
              <a:gd name="T41" fmla="*/ 452 h 768"/>
              <a:gd name="T42" fmla="*/ 244 w 779"/>
              <a:gd name="T43" fmla="*/ 317 h 768"/>
              <a:gd name="T44" fmla="*/ 362 w 779"/>
              <a:gd name="T45" fmla="*/ 226 h 768"/>
              <a:gd name="T46" fmla="*/ 461 w 779"/>
              <a:gd name="T47" fmla="*/ 244 h 768"/>
              <a:gd name="T48" fmla="*/ 525 w 779"/>
              <a:gd name="T49" fmla="*/ 353 h 768"/>
              <a:gd name="T50" fmla="*/ 506 w 779"/>
              <a:gd name="T51" fmla="*/ 470 h 768"/>
              <a:gd name="T52" fmla="*/ 434 w 779"/>
              <a:gd name="T53" fmla="*/ 524 h 768"/>
              <a:gd name="T54" fmla="*/ 380 w 779"/>
              <a:gd name="T55" fmla="*/ 515 h 768"/>
              <a:gd name="T56" fmla="*/ 371 w 779"/>
              <a:gd name="T57" fmla="*/ 461 h 768"/>
              <a:gd name="T58" fmla="*/ 389 w 779"/>
              <a:gd name="T59" fmla="*/ 380 h 768"/>
              <a:gd name="T60" fmla="*/ 398 w 779"/>
              <a:gd name="T61" fmla="*/ 343 h 768"/>
              <a:gd name="T62" fmla="*/ 326 w 779"/>
              <a:gd name="T63" fmla="*/ 307 h 768"/>
              <a:gd name="T64" fmla="*/ 290 w 779"/>
              <a:gd name="T65" fmla="*/ 371 h 768"/>
              <a:gd name="T66" fmla="*/ 298 w 779"/>
              <a:gd name="T67" fmla="*/ 434 h 768"/>
              <a:gd name="T68" fmla="*/ 298 w 779"/>
              <a:gd name="T69" fmla="*/ 443 h 768"/>
              <a:gd name="T70" fmla="*/ 262 w 779"/>
              <a:gd name="T71" fmla="*/ 605 h 768"/>
              <a:gd name="T72" fmla="*/ 253 w 779"/>
              <a:gd name="T73" fmla="*/ 686 h 768"/>
              <a:gd name="T74" fmla="*/ 262 w 779"/>
              <a:gd name="T75" fmla="*/ 704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9" h="768">
                <a:moveTo>
                  <a:pt x="262" y="704"/>
                </a:moveTo>
                <a:lnTo>
                  <a:pt x="262" y="704"/>
                </a:lnTo>
                <a:cubicBezTo>
                  <a:pt x="109" y="650"/>
                  <a:pt x="0" y="470"/>
                  <a:pt x="55" y="289"/>
                </a:cubicBezTo>
                <a:cubicBezTo>
                  <a:pt x="109" y="100"/>
                  <a:pt x="308" y="0"/>
                  <a:pt x="498" y="54"/>
                </a:cubicBezTo>
                <a:cubicBezTo>
                  <a:pt x="678" y="118"/>
                  <a:pt x="778" y="317"/>
                  <a:pt x="706" y="497"/>
                </a:cubicBezTo>
                <a:cubicBezTo>
                  <a:pt x="642" y="686"/>
                  <a:pt x="443" y="767"/>
                  <a:pt x="281" y="713"/>
                </a:cubicBezTo>
                <a:lnTo>
                  <a:pt x="281" y="713"/>
                </a:lnTo>
                <a:cubicBezTo>
                  <a:pt x="308" y="668"/>
                  <a:pt x="326" y="623"/>
                  <a:pt x="335" y="578"/>
                </a:cubicBezTo>
                <a:cubicBezTo>
                  <a:pt x="344" y="569"/>
                  <a:pt x="344" y="550"/>
                  <a:pt x="344" y="541"/>
                </a:cubicBezTo>
                <a:cubicBezTo>
                  <a:pt x="353" y="541"/>
                  <a:pt x="353" y="550"/>
                  <a:pt x="353" y="550"/>
                </a:cubicBezTo>
                <a:cubicBezTo>
                  <a:pt x="371" y="569"/>
                  <a:pt x="398" y="578"/>
                  <a:pt x="425" y="578"/>
                </a:cubicBezTo>
                <a:cubicBezTo>
                  <a:pt x="489" y="578"/>
                  <a:pt x="534" y="550"/>
                  <a:pt x="570" y="497"/>
                </a:cubicBezTo>
                <a:cubicBezTo>
                  <a:pt x="606" y="434"/>
                  <a:pt x="615" y="371"/>
                  <a:pt x="588" y="298"/>
                </a:cubicBezTo>
                <a:cubicBezTo>
                  <a:pt x="570" y="235"/>
                  <a:pt x="515" y="190"/>
                  <a:pt x="452" y="172"/>
                </a:cubicBezTo>
                <a:cubicBezTo>
                  <a:pt x="380" y="163"/>
                  <a:pt x="317" y="163"/>
                  <a:pt x="253" y="208"/>
                </a:cubicBezTo>
                <a:cubicBezTo>
                  <a:pt x="199" y="244"/>
                  <a:pt x="172" y="289"/>
                  <a:pt x="163" y="353"/>
                </a:cubicBezTo>
                <a:cubicBezTo>
                  <a:pt x="163" y="398"/>
                  <a:pt x="172" y="434"/>
                  <a:pt x="199" y="479"/>
                </a:cubicBezTo>
                <a:cubicBezTo>
                  <a:pt x="208" y="488"/>
                  <a:pt x="217" y="497"/>
                  <a:pt x="235" y="506"/>
                </a:cubicBezTo>
                <a:cubicBezTo>
                  <a:pt x="244" y="515"/>
                  <a:pt x="244" y="515"/>
                  <a:pt x="244" y="506"/>
                </a:cubicBezTo>
                <a:cubicBezTo>
                  <a:pt x="253" y="488"/>
                  <a:pt x="253" y="479"/>
                  <a:pt x="253" y="470"/>
                </a:cubicBezTo>
                <a:cubicBezTo>
                  <a:pt x="253" y="461"/>
                  <a:pt x="253" y="461"/>
                  <a:pt x="253" y="452"/>
                </a:cubicBezTo>
                <a:cubicBezTo>
                  <a:pt x="226" y="416"/>
                  <a:pt x="217" y="371"/>
                  <a:pt x="244" y="317"/>
                </a:cubicBezTo>
                <a:cubicBezTo>
                  <a:pt x="262" y="271"/>
                  <a:pt x="298" y="235"/>
                  <a:pt x="362" y="226"/>
                </a:cubicBezTo>
                <a:cubicBezTo>
                  <a:pt x="398" y="226"/>
                  <a:pt x="425" y="226"/>
                  <a:pt x="461" y="244"/>
                </a:cubicBezTo>
                <a:cubicBezTo>
                  <a:pt x="498" y="271"/>
                  <a:pt x="525" y="307"/>
                  <a:pt x="525" y="353"/>
                </a:cubicBezTo>
                <a:cubicBezTo>
                  <a:pt x="534" y="389"/>
                  <a:pt x="525" y="434"/>
                  <a:pt x="506" y="470"/>
                </a:cubicBezTo>
                <a:cubicBezTo>
                  <a:pt x="489" y="497"/>
                  <a:pt x="470" y="515"/>
                  <a:pt x="434" y="524"/>
                </a:cubicBezTo>
                <a:cubicBezTo>
                  <a:pt x="416" y="524"/>
                  <a:pt x="398" y="524"/>
                  <a:pt x="380" y="515"/>
                </a:cubicBezTo>
                <a:cubicBezTo>
                  <a:pt x="371" y="497"/>
                  <a:pt x="362" y="479"/>
                  <a:pt x="371" y="461"/>
                </a:cubicBezTo>
                <a:cubicBezTo>
                  <a:pt x="380" y="434"/>
                  <a:pt x="380" y="407"/>
                  <a:pt x="389" y="380"/>
                </a:cubicBezTo>
                <a:cubicBezTo>
                  <a:pt x="398" y="371"/>
                  <a:pt x="398" y="353"/>
                  <a:pt x="398" y="343"/>
                </a:cubicBezTo>
                <a:cubicBezTo>
                  <a:pt x="389" y="298"/>
                  <a:pt x="353" y="289"/>
                  <a:pt x="326" y="307"/>
                </a:cubicBezTo>
                <a:cubicBezTo>
                  <a:pt x="308" y="326"/>
                  <a:pt x="298" y="343"/>
                  <a:pt x="290" y="371"/>
                </a:cubicBezTo>
                <a:cubicBezTo>
                  <a:pt x="290" y="389"/>
                  <a:pt x="290" y="407"/>
                  <a:pt x="298" y="434"/>
                </a:cubicBezTo>
                <a:cubicBezTo>
                  <a:pt x="298" y="434"/>
                  <a:pt x="298" y="434"/>
                  <a:pt x="298" y="443"/>
                </a:cubicBezTo>
                <a:cubicBezTo>
                  <a:pt x="290" y="497"/>
                  <a:pt x="272" y="550"/>
                  <a:pt x="262" y="605"/>
                </a:cubicBezTo>
                <a:cubicBezTo>
                  <a:pt x="253" y="632"/>
                  <a:pt x="253" y="659"/>
                  <a:pt x="253" y="686"/>
                </a:cubicBezTo>
                <a:cubicBezTo>
                  <a:pt x="262" y="695"/>
                  <a:pt x="262" y="695"/>
                  <a:pt x="262" y="70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9" name="Freeform 462"/>
          <p:cNvSpPr>
            <a:spLocks noChangeArrowheads="1"/>
          </p:cNvSpPr>
          <p:nvPr/>
        </p:nvSpPr>
        <p:spPr bwMode="auto">
          <a:xfrm>
            <a:off x="19741832" y="6269857"/>
            <a:ext cx="1047706" cy="733394"/>
          </a:xfrm>
          <a:custGeom>
            <a:avLst/>
            <a:gdLst>
              <a:gd name="T0" fmla="*/ 443 w 969"/>
              <a:gd name="T1" fmla="*/ 0 h 678"/>
              <a:gd name="T2" fmla="*/ 443 w 969"/>
              <a:gd name="T3" fmla="*/ 0 h 678"/>
              <a:gd name="T4" fmla="*/ 534 w 969"/>
              <a:gd name="T5" fmla="*/ 0 h 678"/>
              <a:gd name="T6" fmla="*/ 534 w 969"/>
              <a:gd name="T7" fmla="*/ 0 h 678"/>
              <a:gd name="T8" fmla="*/ 606 w 969"/>
              <a:gd name="T9" fmla="*/ 0 h 678"/>
              <a:gd name="T10" fmla="*/ 696 w 969"/>
              <a:gd name="T11" fmla="*/ 0 h 678"/>
              <a:gd name="T12" fmla="*/ 787 w 969"/>
              <a:gd name="T13" fmla="*/ 9 h 678"/>
              <a:gd name="T14" fmla="*/ 859 w 969"/>
              <a:gd name="T15" fmla="*/ 18 h 678"/>
              <a:gd name="T16" fmla="*/ 959 w 969"/>
              <a:gd name="T17" fmla="*/ 100 h 678"/>
              <a:gd name="T18" fmla="*/ 968 w 969"/>
              <a:gd name="T19" fmla="*/ 181 h 678"/>
              <a:gd name="T20" fmla="*/ 968 w 969"/>
              <a:gd name="T21" fmla="*/ 199 h 678"/>
              <a:gd name="T22" fmla="*/ 968 w 969"/>
              <a:gd name="T23" fmla="*/ 479 h 678"/>
              <a:gd name="T24" fmla="*/ 968 w 969"/>
              <a:gd name="T25" fmla="*/ 496 h 678"/>
              <a:gd name="T26" fmla="*/ 959 w 969"/>
              <a:gd name="T27" fmla="*/ 569 h 678"/>
              <a:gd name="T28" fmla="*/ 868 w 969"/>
              <a:gd name="T29" fmla="*/ 659 h 678"/>
              <a:gd name="T30" fmla="*/ 805 w 969"/>
              <a:gd name="T31" fmla="*/ 668 h 678"/>
              <a:gd name="T32" fmla="*/ 687 w 969"/>
              <a:gd name="T33" fmla="*/ 677 h 678"/>
              <a:gd name="T34" fmla="*/ 543 w 969"/>
              <a:gd name="T35" fmla="*/ 677 h 678"/>
              <a:gd name="T36" fmla="*/ 534 w 969"/>
              <a:gd name="T37" fmla="*/ 677 h 678"/>
              <a:gd name="T38" fmla="*/ 443 w 969"/>
              <a:gd name="T39" fmla="*/ 677 h 678"/>
              <a:gd name="T40" fmla="*/ 443 w 969"/>
              <a:gd name="T41" fmla="*/ 677 h 678"/>
              <a:gd name="T42" fmla="*/ 326 w 969"/>
              <a:gd name="T43" fmla="*/ 677 h 678"/>
              <a:gd name="T44" fmla="*/ 190 w 969"/>
              <a:gd name="T45" fmla="*/ 668 h 678"/>
              <a:gd name="T46" fmla="*/ 118 w 969"/>
              <a:gd name="T47" fmla="*/ 659 h 678"/>
              <a:gd name="T48" fmla="*/ 18 w 969"/>
              <a:gd name="T49" fmla="*/ 569 h 678"/>
              <a:gd name="T50" fmla="*/ 9 w 969"/>
              <a:gd name="T51" fmla="*/ 470 h 678"/>
              <a:gd name="T52" fmla="*/ 0 w 969"/>
              <a:gd name="T53" fmla="*/ 371 h 678"/>
              <a:gd name="T54" fmla="*/ 0 w 969"/>
              <a:gd name="T55" fmla="*/ 362 h 678"/>
              <a:gd name="T56" fmla="*/ 0 w 969"/>
              <a:gd name="T57" fmla="*/ 317 h 678"/>
              <a:gd name="T58" fmla="*/ 0 w 969"/>
              <a:gd name="T59" fmla="*/ 308 h 678"/>
              <a:gd name="T60" fmla="*/ 9 w 969"/>
              <a:gd name="T61" fmla="*/ 181 h 678"/>
              <a:gd name="T62" fmla="*/ 18 w 969"/>
              <a:gd name="T63" fmla="*/ 109 h 678"/>
              <a:gd name="T64" fmla="*/ 109 w 969"/>
              <a:gd name="T65" fmla="*/ 18 h 678"/>
              <a:gd name="T66" fmla="*/ 181 w 969"/>
              <a:gd name="T67" fmla="*/ 9 h 678"/>
              <a:gd name="T68" fmla="*/ 290 w 969"/>
              <a:gd name="T69" fmla="*/ 0 h 678"/>
              <a:gd name="T70" fmla="*/ 425 w 969"/>
              <a:gd name="T71" fmla="*/ 0 h 678"/>
              <a:gd name="T72" fmla="*/ 443 w 969"/>
              <a:gd name="T73" fmla="*/ 0 h 678"/>
              <a:gd name="T74" fmla="*/ 389 w 969"/>
              <a:gd name="T75" fmla="*/ 190 h 678"/>
              <a:gd name="T76" fmla="*/ 389 w 969"/>
              <a:gd name="T77" fmla="*/ 190 h 678"/>
              <a:gd name="T78" fmla="*/ 389 w 969"/>
              <a:gd name="T79" fmla="*/ 488 h 678"/>
              <a:gd name="T80" fmla="*/ 642 w 969"/>
              <a:gd name="T81" fmla="*/ 344 h 678"/>
              <a:gd name="T82" fmla="*/ 389 w 969"/>
              <a:gd name="T83" fmla="*/ 190 h 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969" h="678">
                <a:moveTo>
                  <a:pt x="443" y="0"/>
                </a:moveTo>
                <a:lnTo>
                  <a:pt x="443" y="0"/>
                </a:lnTo>
                <a:cubicBezTo>
                  <a:pt x="471" y="0"/>
                  <a:pt x="507" y="0"/>
                  <a:pt x="534" y="0"/>
                </a:cubicBezTo>
                <a:lnTo>
                  <a:pt x="534" y="0"/>
                </a:lnTo>
                <a:cubicBezTo>
                  <a:pt x="561" y="0"/>
                  <a:pt x="588" y="0"/>
                  <a:pt x="606" y="0"/>
                </a:cubicBezTo>
                <a:cubicBezTo>
                  <a:pt x="633" y="0"/>
                  <a:pt x="660" y="0"/>
                  <a:pt x="696" y="0"/>
                </a:cubicBezTo>
                <a:cubicBezTo>
                  <a:pt x="724" y="0"/>
                  <a:pt x="760" y="9"/>
                  <a:pt x="787" y="9"/>
                </a:cubicBezTo>
                <a:cubicBezTo>
                  <a:pt x="814" y="9"/>
                  <a:pt x="841" y="9"/>
                  <a:pt x="859" y="18"/>
                </a:cubicBezTo>
                <a:cubicBezTo>
                  <a:pt x="913" y="27"/>
                  <a:pt x="941" y="55"/>
                  <a:pt x="959" y="100"/>
                </a:cubicBezTo>
                <a:cubicBezTo>
                  <a:pt x="968" y="127"/>
                  <a:pt x="968" y="154"/>
                  <a:pt x="968" y="181"/>
                </a:cubicBezTo>
                <a:cubicBezTo>
                  <a:pt x="968" y="181"/>
                  <a:pt x="968" y="190"/>
                  <a:pt x="968" y="199"/>
                </a:cubicBezTo>
                <a:cubicBezTo>
                  <a:pt x="968" y="289"/>
                  <a:pt x="968" y="389"/>
                  <a:pt x="968" y="479"/>
                </a:cubicBezTo>
                <a:cubicBezTo>
                  <a:pt x="968" y="488"/>
                  <a:pt x="968" y="488"/>
                  <a:pt x="968" y="496"/>
                </a:cubicBezTo>
                <a:cubicBezTo>
                  <a:pt x="968" y="524"/>
                  <a:pt x="968" y="551"/>
                  <a:pt x="959" y="569"/>
                </a:cubicBezTo>
                <a:cubicBezTo>
                  <a:pt x="950" y="614"/>
                  <a:pt x="913" y="650"/>
                  <a:pt x="868" y="659"/>
                </a:cubicBezTo>
                <a:cubicBezTo>
                  <a:pt x="850" y="668"/>
                  <a:pt x="823" y="668"/>
                  <a:pt x="805" y="668"/>
                </a:cubicBezTo>
                <a:cubicBezTo>
                  <a:pt x="769" y="668"/>
                  <a:pt x="733" y="677"/>
                  <a:pt x="687" y="677"/>
                </a:cubicBezTo>
                <a:cubicBezTo>
                  <a:pt x="642" y="677"/>
                  <a:pt x="597" y="677"/>
                  <a:pt x="543" y="677"/>
                </a:cubicBezTo>
                <a:lnTo>
                  <a:pt x="534" y="677"/>
                </a:lnTo>
                <a:cubicBezTo>
                  <a:pt x="507" y="677"/>
                  <a:pt x="479" y="677"/>
                  <a:pt x="443" y="677"/>
                </a:cubicBezTo>
                <a:lnTo>
                  <a:pt x="443" y="677"/>
                </a:lnTo>
                <a:cubicBezTo>
                  <a:pt x="407" y="677"/>
                  <a:pt x="371" y="677"/>
                  <a:pt x="326" y="677"/>
                </a:cubicBezTo>
                <a:cubicBezTo>
                  <a:pt x="281" y="677"/>
                  <a:pt x="235" y="677"/>
                  <a:pt x="190" y="668"/>
                </a:cubicBezTo>
                <a:cubicBezTo>
                  <a:pt x="163" y="668"/>
                  <a:pt x="136" y="668"/>
                  <a:pt x="118" y="659"/>
                </a:cubicBezTo>
                <a:cubicBezTo>
                  <a:pt x="64" y="650"/>
                  <a:pt x="37" y="623"/>
                  <a:pt x="18" y="569"/>
                </a:cubicBezTo>
                <a:cubicBezTo>
                  <a:pt x="9" y="542"/>
                  <a:pt x="9" y="505"/>
                  <a:pt x="9" y="470"/>
                </a:cubicBezTo>
                <a:cubicBezTo>
                  <a:pt x="0" y="443"/>
                  <a:pt x="0" y="407"/>
                  <a:pt x="0" y="371"/>
                </a:cubicBezTo>
                <a:lnTo>
                  <a:pt x="0" y="362"/>
                </a:lnTo>
                <a:cubicBezTo>
                  <a:pt x="0" y="344"/>
                  <a:pt x="0" y="335"/>
                  <a:pt x="0" y="317"/>
                </a:cubicBezTo>
                <a:lnTo>
                  <a:pt x="0" y="308"/>
                </a:lnTo>
                <a:cubicBezTo>
                  <a:pt x="0" y="272"/>
                  <a:pt x="0" y="226"/>
                  <a:pt x="9" y="181"/>
                </a:cubicBezTo>
                <a:cubicBezTo>
                  <a:pt x="9" y="154"/>
                  <a:pt x="9" y="136"/>
                  <a:pt x="18" y="109"/>
                </a:cubicBezTo>
                <a:cubicBezTo>
                  <a:pt x="37" y="64"/>
                  <a:pt x="64" y="27"/>
                  <a:pt x="109" y="18"/>
                </a:cubicBezTo>
                <a:cubicBezTo>
                  <a:pt x="136" y="9"/>
                  <a:pt x="154" y="9"/>
                  <a:pt x="181" y="9"/>
                </a:cubicBezTo>
                <a:cubicBezTo>
                  <a:pt x="217" y="9"/>
                  <a:pt x="254" y="0"/>
                  <a:pt x="290" y="0"/>
                </a:cubicBezTo>
                <a:cubicBezTo>
                  <a:pt x="335" y="0"/>
                  <a:pt x="380" y="0"/>
                  <a:pt x="425" y="0"/>
                </a:cubicBezTo>
                <a:cubicBezTo>
                  <a:pt x="434" y="0"/>
                  <a:pt x="443" y="0"/>
                  <a:pt x="443" y="0"/>
                </a:cubicBezTo>
                <a:close/>
                <a:moveTo>
                  <a:pt x="389" y="190"/>
                </a:moveTo>
                <a:lnTo>
                  <a:pt x="389" y="190"/>
                </a:lnTo>
                <a:cubicBezTo>
                  <a:pt x="389" y="289"/>
                  <a:pt x="389" y="389"/>
                  <a:pt x="389" y="488"/>
                </a:cubicBezTo>
                <a:cubicBezTo>
                  <a:pt x="479" y="434"/>
                  <a:pt x="561" y="389"/>
                  <a:pt x="642" y="344"/>
                </a:cubicBezTo>
                <a:cubicBezTo>
                  <a:pt x="561" y="289"/>
                  <a:pt x="479" y="244"/>
                  <a:pt x="389" y="19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Agrupar 3"/>
          <p:cNvGrpSpPr/>
          <p:nvPr/>
        </p:nvGrpSpPr>
        <p:grpSpPr>
          <a:xfrm>
            <a:off x="2207045" y="10668216"/>
            <a:ext cx="3634696" cy="1569346"/>
            <a:chOff x="2254668" y="10668216"/>
            <a:chExt cx="3634696" cy="1569346"/>
          </a:xfrm>
        </p:grpSpPr>
        <p:sp>
          <p:nvSpPr>
            <p:cNvPr id="660" name="CuadroTexto 659"/>
            <p:cNvSpPr txBox="1"/>
            <p:nvPr/>
          </p:nvSpPr>
          <p:spPr>
            <a:xfrm>
              <a:off x="2880679" y="10668216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661" name="Rectángulo 660"/>
            <p:cNvSpPr/>
            <p:nvPr/>
          </p:nvSpPr>
          <p:spPr>
            <a:xfrm>
              <a:off x="2254668" y="11283455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3" name="Agrupar 2"/>
          <p:cNvGrpSpPr/>
          <p:nvPr/>
        </p:nvGrpSpPr>
        <p:grpSpPr>
          <a:xfrm>
            <a:off x="6313998" y="10668216"/>
            <a:ext cx="3634696" cy="1569346"/>
            <a:chOff x="6366384" y="10668216"/>
            <a:chExt cx="3634696" cy="1569346"/>
          </a:xfrm>
        </p:grpSpPr>
        <p:sp>
          <p:nvSpPr>
            <p:cNvPr id="662" name="CuadroTexto 661"/>
            <p:cNvSpPr txBox="1"/>
            <p:nvPr/>
          </p:nvSpPr>
          <p:spPr>
            <a:xfrm>
              <a:off x="6992395" y="10668216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663" name="Rectángulo 662"/>
            <p:cNvSpPr/>
            <p:nvPr/>
          </p:nvSpPr>
          <p:spPr>
            <a:xfrm>
              <a:off x="6366384" y="11283455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664" name="Agrupar 663"/>
          <p:cNvGrpSpPr/>
          <p:nvPr/>
        </p:nvGrpSpPr>
        <p:grpSpPr>
          <a:xfrm>
            <a:off x="10298194" y="10668216"/>
            <a:ext cx="3634696" cy="1569346"/>
            <a:chOff x="6366384" y="10668216"/>
            <a:chExt cx="3634696" cy="1569346"/>
          </a:xfrm>
        </p:grpSpPr>
        <p:sp>
          <p:nvSpPr>
            <p:cNvPr id="665" name="CuadroTexto 664"/>
            <p:cNvSpPr txBox="1"/>
            <p:nvPr/>
          </p:nvSpPr>
          <p:spPr>
            <a:xfrm>
              <a:off x="6992395" y="10668216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666" name="Rectángulo 665"/>
            <p:cNvSpPr/>
            <p:nvPr/>
          </p:nvSpPr>
          <p:spPr>
            <a:xfrm>
              <a:off x="6366384" y="11283455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667" name="Agrupar 666"/>
          <p:cNvGrpSpPr/>
          <p:nvPr/>
        </p:nvGrpSpPr>
        <p:grpSpPr>
          <a:xfrm>
            <a:off x="14421813" y="10668216"/>
            <a:ext cx="3634696" cy="1569346"/>
            <a:chOff x="6366384" y="10668216"/>
            <a:chExt cx="3634696" cy="1569346"/>
          </a:xfrm>
        </p:grpSpPr>
        <p:sp>
          <p:nvSpPr>
            <p:cNvPr id="668" name="CuadroTexto 667"/>
            <p:cNvSpPr txBox="1"/>
            <p:nvPr/>
          </p:nvSpPr>
          <p:spPr>
            <a:xfrm>
              <a:off x="6992395" y="10668216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669" name="Rectángulo 668"/>
            <p:cNvSpPr/>
            <p:nvPr/>
          </p:nvSpPr>
          <p:spPr>
            <a:xfrm>
              <a:off x="6366384" y="11283455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670" name="Agrupar 669"/>
          <p:cNvGrpSpPr/>
          <p:nvPr/>
        </p:nvGrpSpPr>
        <p:grpSpPr>
          <a:xfrm>
            <a:off x="18441750" y="10668216"/>
            <a:ext cx="3634696" cy="1569346"/>
            <a:chOff x="6366384" y="10668216"/>
            <a:chExt cx="3634696" cy="1569346"/>
          </a:xfrm>
        </p:grpSpPr>
        <p:sp>
          <p:nvSpPr>
            <p:cNvPr id="671" name="CuadroTexto 670"/>
            <p:cNvSpPr txBox="1"/>
            <p:nvPr/>
          </p:nvSpPr>
          <p:spPr>
            <a:xfrm>
              <a:off x="6992395" y="10668216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672" name="Rectángulo 671"/>
            <p:cNvSpPr/>
            <p:nvPr/>
          </p:nvSpPr>
          <p:spPr>
            <a:xfrm>
              <a:off x="6366384" y="11283455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sp>
        <p:nvSpPr>
          <p:cNvPr id="673" name="CuadroTexto 672"/>
          <p:cNvSpPr txBox="1"/>
          <p:nvPr/>
        </p:nvSpPr>
        <p:spPr>
          <a:xfrm>
            <a:off x="9168607" y="1299767"/>
            <a:ext cx="60404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Social Media</a:t>
            </a:r>
          </a:p>
        </p:txBody>
      </p:sp>
      <p:sp>
        <p:nvSpPr>
          <p:cNvPr id="674" name="CuadroTexto 673"/>
          <p:cNvSpPr txBox="1"/>
          <p:nvPr/>
        </p:nvSpPr>
        <p:spPr>
          <a:xfrm>
            <a:off x="2451398" y="2815192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</p:spTree>
    <p:extLst>
      <p:ext uri="{BB962C8B-B14F-4D97-AF65-F5344CB8AC3E}">
        <p14:creationId xmlns:p14="http://schemas.microsoft.com/office/powerpoint/2010/main" val="4793728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Freeform 1"/>
          <p:cNvSpPr>
            <a:spLocks noChangeArrowheads="1"/>
          </p:cNvSpPr>
          <p:nvPr/>
        </p:nvSpPr>
        <p:spPr bwMode="auto">
          <a:xfrm>
            <a:off x="-46398" y="0"/>
            <a:ext cx="6858000" cy="13716000"/>
          </a:xfrm>
          <a:custGeom>
            <a:avLst/>
            <a:gdLst>
              <a:gd name="T0" fmla="*/ 0 w 6756"/>
              <a:gd name="T1" fmla="*/ 0 h 13510"/>
              <a:gd name="T2" fmla="*/ 0 w 6756"/>
              <a:gd name="T3" fmla="*/ 0 h 13510"/>
              <a:gd name="T4" fmla="*/ 6755 w 6756"/>
              <a:gd name="T5" fmla="*/ 6755 h 13510"/>
              <a:gd name="T6" fmla="*/ 0 w 6756"/>
              <a:gd name="T7" fmla="*/ 13509 h 13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56" h="13510">
                <a:moveTo>
                  <a:pt x="0" y="0"/>
                </a:moveTo>
                <a:lnTo>
                  <a:pt x="0" y="0"/>
                </a:lnTo>
                <a:cubicBezTo>
                  <a:pt x="3729" y="0"/>
                  <a:pt x="6755" y="3026"/>
                  <a:pt x="6755" y="6755"/>
                </a:cubicBezTo>
                <a:cubicBezTo>
                  <a:pt x="6755" y="10483"/>
                  <a:pt x="3729" y="13509"/>
                  <a:pt x="0" y="13509"/>
                </a:cubicBezTo>
              </a:path>
            </a:pathLst>
          </a:custGeom>
          <a:noFill/>
          <a:ln w="40680" cap="flat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9" name="Freeform 281"/>
          <p:cNvSpPr>
            <a:spLocks noChangeArrowheads="1"/>
          </p:cNvSpPr>
          <p:nvPr/>
        </p:nvSpPr>
        <p:spPr bwMode="auto">
          <a:xfrm>
            <a:off x="3915304" y="1154937"/>
            <a:ext cx="2511319" cy="2520272"/>
          </a:xfrm>
          <a:custGeom>
            <a:avLst/>
            <a:gdLst>
              <a:gd name="T0" fmla="*/ 2472 w 2473"/>
              <a:gd name="T1" fmla="*/ 1240 h 2481"/>
              <a:gd name="T2" fmla="*/ 2472 w 2473"/>
              <a:gd name="T3" fmla="*/ 1240 h 2481"/>
              <a:gd name="T4" fmla="*/ 1240 w 2473"/>
              <a:gd name="T5" fmla="*/ 2480 h 2481"/>
              <a:gd name="T6" fmla="*/ 0 w 2473"/>
              <a:gd name="T7" fmla="*/ 1240 h 2481"/>
              <a:gd name="T8" fmla="*/ 1240 w 2473"/>
              <a:gd name="T9" fmla="*/ 0 h 2481"/>
              <a:gd name="T10" fmla="*/ 2472 w 2473"/>
              <a:gd name="T11" fmla="*/ 1240 h 2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73" h="2481">
                <a:moveTo>
                  <a:pt x="2472" y="1240"/>
                </a:moveTo>
                <a:lnTo>
                  <a:pt x="2472" y="1240"/>
                </a:lnTo>
                <a:cubicBezTo>
                  <a:pt x="2472" y="1925"/>
                  <a:pt x="1925" y="2480"/>
                  <a:pt x="1240" y="2480"/>
                </a:cubicBezTo>
                <a:cubicBezTo>
                  <a:pt x="555" y="2480"/>
                  <a:pt x="0" y="1925"/>
                  <a:pt x="0" y="1240"/>
                </a:cubicBezTo>
                <a:cubicBezTo>
                  <a:pt x="0" y="555"/>
                  <a:pt x="555" y="0"/>
                  <a:pt x="1240" y="0"/>
                </a:cubicBezTo>
                <a:cubicBezTo>
                  <a:pt x="1925" y="0"/>
                  <a:pt x="2472" y="555"/>
                  <a:pt x="2472" y="1240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0" name="Freeform 282"/>
          <p:cNvSpPr>
            <a:spLocks noChangeArrowheads="1"/>
          </p:cNvSpPr>
          <p:nvPr/>
        </p:nvSpPr>
        <p:spPr bwMode="auto">
          <a:xfrm>
            <a:off x="3915304" y="9982598"/>
            <a:ext cx="2511319" cy="2511319"/>
          </a:xfrm>
          <a:custGeom>
            <a:avLst/>
            <a:gdLst>
              <a:gd name="T0" fmla="*/ 2472 w 2473"/>
              <a:gd name="T1" fmla="*/ 1231 h 2472"/>
              <a:gd name="T2" fmla="*/ 2472 w 2473"/>
              <a:gd name="T3" fmla="*/ 1231 h 2472"/>
              <a:gd name="T4" fmla="*/ 1240 w 2473"/>
              <a:gd name="T5" fmla="*/ 2471 h 2472"/>
              <a:gd name="T6" fmla="*/ 0 w 2473"/>
              <a:gd name="T7" fmla="*/ 1231 h 2472"/>
              <a:gd name="T8" fmla="*/ 1240 w 2473"/>
              <a:gd name="T9" fmla="*/ 0 h 2472"/>
              <a:gd name="T10" fmla="*/ 2472 w 2473"/>
              <a:gd name="T11" fmla="*/ 1231 h 2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73" h="2472">
                <a:moveTo>
                  <a:pt x="2472" y="1231"/>
                </a:moveTo>
                <a:lnTo>
                  <a:pt x="2472" y="1231"/>
                </a:lnTo>
                <a:cubicBezTo>
                  <a:pt x="2472" y="1917"/>
                  <a:pt x="1925" y="2471"/>
                  <a:pt x="1240" y="2471"/>
                </a:cubicBezTo>
                <a:cubicBezTo>
                  <a:pt x="555" y="2471"/>
                  <a:pt x="0" y="1917"/>
                  <a:pt x="0" y="1231"/>
                </a:cubicBezTo>
                <a:cubicBezTo>
                  <a:pt x="0" y="555"/>
                  <a:pt x="555" y="0"/>
                  <a:pt x="1240" y="0"/>
                </a:cubicBezTo>
                <a:cubicBezTo>
                  <a:pt x="1925" y="0"/>
                  <a:pt x="2472" y="555"/>
                  <a:pt x="2472" y="1231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1" name="Freeform 283"/>
          <p:cNvSpPr>
            <a:spLocks noChangeArrowheads="1"/>
          </p:cNvSpPr>
          <p:nvPr/>
        </p:nvSpPr>
        <p:spPr bwMode="auto">
          <a:xfrm>
            <a:off x="5553704" y="5600105"/>
            <a:ext cx="2511319" cy="2515794"/>
          </a:xfrm>
          <a:custGeom>
            <a:avLst/>
            <a:gdLst>
              <a:gd name="T0" fmla="*/ 2472 w 2473"/>
              <a:gd name="T1" fmla="*/ 1240 h 2480"/>
              <a:gd name="T2" fmla="*/ 2472 w 2473"/>
              <a:gd name="T3" fmla="*/ 1240 h 2480"/>
              <a:gd name="T4" fmla="*/ 1240 w 2473"/>
              <a:gd name="T5" fmla="*/ 2479 h 2480"/>
              <a:gd name="T6" fmla="*/ 0 w 2473"/>
              <a:gd name="T7" fmla="*/ 1240 h 2480"/>
              <a:gd name="T8" fmla="*/ 1240 w 2473"/>
              <a:gd name="T9" fmla="*/ 0 h 2480"/>
              <a:gd name="T10" fmla="*/ 2472 w 2473"/>
              <a:gd name="T11" fmla="*/ 1240 h 2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73" h="2480">
                <a:moveTo>
                  <a:pt x="2472" y="1240"/>
                </a:moveTo>
                <a:lnTo>
                  <a:pt x="2472" y="1240"/>
                </a:lnTo>
                <a:cubicBezTo>
                  <a:pt x="2472" y="1924"/>
                  <a:pt x="1917" y="2479"/>
                  <a:pt x="1240" y="2479"/>
                </a:cubicBezTo>
                <a:cubicBezTo>
                  <a:pt x="555" y="2479"/>
                  <a:pt x="0" y="1924"/>
                  <a:pt x="0" y="1240"/>
                </a:cubicBezTo>
                <a:cubicBezTo>
                  <a:pt x="0" y="555"/>
                  <a:pt x="555" y="0"/>
                  <a:pt x="1240" y="0"/>
                </a:cubicBezTo>
                <a:cubicBezTo>
                  <a:pt x="1917" y="0"/>
                  <a:pt x="2472" y="555"/>
                  <a:pt x="2472" y="1240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2" name="Freeform 284"/>
          <p:cNvSpPr>
            <a:spLocks noChangeArrowheads="1"/>
          </p:cNvSpPr>
          <p:nvPr/>
        </p:nvSpPr>
        <p:spPr bwMode="auto">
          <a:xfrm>
            <a:off x="1202544" y="5528481"/>
            <a:ext cx="2667995" cy="2659042"/>
          </a:xfrm>
          <a:custGeom>
            <a:avLst/>
            <a:gdLst>
              <a:gd name="T0" fmla="*/ 2463 w 2629"/>
              <a:gd name="T1" fmla="*/ 0 h 2619"/>
              <a:gd name="T2" fmla="*/ 0 w 2629"/>
              <a:gd name="T3" fmla="*/ 139 h 2619"/>
              <a:gd name="T4" fmla="*/ 165 w 2629"/>
              <a:gd name="T5" fmla="*/ 2618 h 2619"/>
              <a:gd name="T6" fmla="*/ 2628 w 2629"/>
              <a:gd name="T7" fmla="*/ 2480 h 2619"/>
              <a:gd name="T8" fmla="*/ 2463 w 2629"/>
              <a:gd name="T9" fmla="*/ 0 h 2619"/>
              <a:gd name="T10" fmla="*/ 2437 w 2629"/>
              <a:gd name="T11" fmla="*/ 191 h 2619"/>
              <a:gd name="T12" fmla="*/ 2021 w 2629"/>
              <a:gd name="T13" fmla="*/ 1267 h 2619"/>
              <a:gd name="T14" fmla="*/ 1934 w 2629"/>
              <a:gd name="T15" fmla="*/ 1214 h 2619"/>
              <a:gd name="T16" fmla="*/ 1926 w 2629"/>
              <a:gd name="T17" fmla="*/ 1214 h 2619"/>
              <a:gd name="T18" fmla="*/ 1848 w 2629"/>
              <a:gd name="T19" fmla="*/ 1267 h 2619"/>
              <a:gd name="T20" fmla="*/ 789 w 2629"/>
              <a:gd name="T21" fmla="*/ 659 h 2619"/>
              <a:gd name="T22" fmla="*/ 789 w 2629"/>
              <a:gd name="T23" fmla="*/ 651 h 2619"/>
              <a:gd name="T24" fmla="*/ 781 w 2629"/>
              <a:gd name="T25" fmla="*/ 642 h 2619"/>
              <a:gd name="T26" fmla="*/ 772 w 2629"/>
              <a:gd name="T27" fmla="*/ 634 h 2619"/>
              <a:gd name="T28" fmla="*/ 772 w 2629"/>
              <a:gd name="T29" fmla="*/ 634 h 2619"/>
              <a:gd name="T30" fmla="*/ 764 w 2629"/>
              <a:gd name="T31" fmla="*/ 625 h 2619"/>
              <a:gd name="T32" fmla="*/ 755 w 2629"/>
              <a:gd name="T33" fmla="*/ 625 h 2619"/>
              <a:gd name="T34" fmla="*/ 746 w 2629"/>
              <a:gd name="T35" fmla="*/ 616 h 2619"/>
              <a:gd name="T36" fmla="*/ 738 w 2629"/>
              <a:gd name="T37" fmla="*/ 616 h 2619"/>
              <a:gd name="T38" fmla="*/ 729 w 2629"/>
              <a:gd name="T39" fmla="*/ 616 h 2619"/>
              <a:gd name="T40" fmla="*/ 720 w 2629"/>
              <a:gd name="T41" fmla="*/ 608 h 2619"/>
              <a:gd name="T42" fmla="*/ 711 w 2629"/>
              <a:gd name="T43" fmla="*/ 608 h 2619"/>
              <a:gd name="T44" fmla="*/ 703 w 2629"/>
              <a:gd name="T45" fmla="*/ 608 h 2619"/>
              <a:gd name="T46" fmla="*/ 694 w 2629"/>
              <a:gd name="T47" fmla="*/ 608 h 2619"/>
              <a:gd name="T48" fmla="*/ 685 w 2629"/>
              <a:gd name="T49" fmla="*/ 616 h 2619"/>
              <a:gd name="T50" fmla="*/ 677 w 2629"/>
              <a:gd name="T51" fmla="*/ 616 h 2619"/>
              <a:gd name="T52" fmla="*/ 668 w 2629"/>
              <a:gd name="T53" fmla="*/ 616 h 2619"/>
              <a:gd name="T54" fmla="*/ 660 w 2629"/>
              <a:gd name="T55" fmla="*/ 625 h 2619"/>
              <a:gd name="T56" fmla="*/ 651 w 2629"/>
              <a:gd name="T57" fmla="*/ 625 h 2619"/>
              <a:gd name="T58" fmla="*/ 642 w 2629"/>
              <a:gd name="T59" fmla="*/ 634 h 2619"/>
              <a:gd name="T60" fmla="*/ 642 w 2629"/>
              <a:gd name="T61" fmla="*/ 634 h 2619"/>
              <a:gd name="T62" fmla="*/ 634 w 2629"/>
              <a:gd name="T63" fmla="*/ 642 h 2619"/>
              <a:gd name="T64" fmla="*/ 625 w 2629"/>
              <a:gd name="T65" fmla="*/ 651 h 2619"/>
              <a:gd name="T66" fmla="*/ 625 w 2629"/>
              <a:gd name="T67" fmla="*/ 659 h 2619"/>
              <a:gd name="T68" fmla="*/ 200 w 2629"/>
              <a:gd name="T69" fmla="*/ 191 h 2619"/>
              <a:gd name="T70" fmla="*/ 200 w 2629"/>
              <a:gd name="T71" fmla="*/ 1794 h 2619"/>
              <a:gd name="T72" fmla="*/ 200 w 2629"/>
              <a:gd name="T73" fmla="*/ 1794 h 2619"/>
              <a:gd name="T74" fmla="*/ 1579 w 2629"/>
              <a:gd name="T75" fmla="*/ 2427 h 2619"/>
              <a:gd name="T76" fmla="*/ 200 w 2629"/>
              <a:gd name="T77" fmla="*/ 1794 h 2619"/>
              <a:gd name="T78" fmla="*/ 1795 w 2629"/>
              <a:gd name="T79" fmla="*/ 2427 h 2619"/>
              <a:gd name="T80" fmla="*/ 1535 w 2629"/>
              <a:gd name="T81" fmla="*/ 1968 h 2619"/>
              <a:gd name="T82" fmla="*/ 2437 w 2629"/>
              <a:gd name="T83" fmla="*/ 2098 h 2619"/>
              <a:gd name="T84" fmla="*/ 1795 w 2629"/>
              <a:gd name="T85" fmla="*/ 2427 h 2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629" h="2619">
                <a:moveTo>
                  <a:pt x="2463" y="0"/>
                </a:moveTo>
                <a:lnTo>
                  <a:pt x="2463" y="0"/>
                </a:lnTo>
                <a:cubicBezTo>
                  <a:pt x="165" y="0"/>
                  <a:pt x="165" y="0"/>
                  <a:pt x="165" y="0"/>
                </a:cubicBezTo>
                <a:cubicBezTo>
                  <a:pt x="79" y="0"/>
                  <a:pt x="0" y="61"/>
                  <a:pt x="0" y="139"/>
                </a:cubicBezTo>
                <a:cubicBezTo>
                  <a:pt x="0" y="2480"/>
                  <a:pt x="0" y="2480"/>
                  <a:pt x="0" y="2480"/>
                </a:cubicBezTo>
                <a:cubicBezTo>
                  <a:pt x="0" y="2558"/>
                  <a:pt x="79" y="2618"/>
                  <a:pt x="165" y="2618"/>
                </a:cubicBezTo>
                <a:cubicBezTo>
                  <a:pt x="2463" y="2618"/>
                  <a:pt x="2463" y="2618"/>
                  <a:pt x="2463" y="2618"/>
                </a:cubicBezTo>
                <a:cubicBezTo>
                  <a:pt x="2559" y="2618"/>
                  <a:pt x="2628" y="2558"/>
                  <a:pt x="2628" y="2480"/>
                </a:cubicBezTo>
                <a:cubicBezTo>
                  <a:pt x="2628" y="139"/>
                  <a:pt x="2628" y="139"/>
                  <a:pt x="2628" y="139"/>
                </a:cubicBezTo>
                <a:cubicBezTo>
                  <a:pt x="2628" y="61"/>
                  <a:pt x="2559" y="0"/>
                  <a:pt x="2463" y="0"/>
                </a:cubicBezTo>
                <a:close/>
                <a:moveTo>
                  <a:pt x="2437" y="191"/>
                </a:moveTo>
                <a:lnTo>
                  <a:pt x="2437" y="191"/>
                </a:lnTo>
                <a:cubicBezTo>
                  <a:pt x="2437" y="1786"/>
                  <a:pt x="2437" y="1786"/>
                  <a:pt x="2437" y="1786"/>
                </a:cubicBezTo>
                <a:cubicBezTo>
                  <a:pt x="2021" y="1267"/>
                  <a:pt x="2021" y="1267"/>
                  <a:pt x="2021" y="1267"/>
                </a:cubicBezTo>
                <a:cubicBezTo>
                  <a:pt x="2012" y="1249"/>
                  <a:pt x="2004" y="1240"/>
                  <a:pt x="1995" y="1232"/>
                </a:cubicBezTo>
                <a:cubicBezTo>
                  <a:pt x="1977" y="1223"/>
                  <a:pt x="1952" y="1214"/>
                  <a:pt x="1934" y="1214"/>
                </a:cubicBezTo>
                <a:lnTo>
                  <a:pt x="1934" y="1214"/>
                </a:lnTo>
                <a:cubicBezTo>
                  <a:pt x="1934" y="1214"/>
                  <a:pt x="1934" y="1214"/>
                  <a:pt x="1926" y="1214"/>
                </a:cubicBezTo>
                <a:cubicBezTo>
                  <a:pt x="1908" y="1214"/>
                  <a:pt x="1891" y="1223"/>
                  <a:pt x="1874" y="1232"/>
                </a:cubicBezTo>
                <a:cubicBezTo>
                  <a:pt x="1856" y="1240"/>
                  <a:pt x="1848" y="1249"/>
                  <a:pt x="1848" y="1267"/>
                </a:cubicBezTo>
                <a:cubicBezTo>
                  <a:pt x="1431" y="1786"/>
                  <a:pt x="1431" y="1786"/>
                  <a:pt x="1431" y="1786"/>
                </a:cubicBezTo>
                <a:cubicBezTo>
                  <a:pt x="789" y="659"/>
                  <a:pt x="789" y="659"/>
                  <a:pt x="789" y="659"/>
                </a:cubicBezTo>
                <a:lnTo>
                  <a:pt x="789" y="659"/>
                </a:lnTo>
                <a:cubicBezTo>
                  <a:pt x="789" y="651"/>
                  <a:pt x="789" y="651"/>
                  <a:pt x="789" y="651"/>
                </a:cubicBezTo>
                <a:lnTo>
                  <a:pt x="789" y="651"/>
                </a:lnTo>
                <a:cubicBezTo>
                  <a:pt x="781" y="651"/>
                  <a:pt x="781" y="642"/>
                  <a:pt x="781" y="642"/>
                </a:cubicBezTo>
                <a:lnTo>
                  <a:pt x="781" y="642"/>
                </a:lnTo>
                <a:cubicBezTo>
                  <a:pt x="781" y="642"/>
                  <a:pt x="781" y="642"/>
                  <a:pt x="772" y="634"/>
                </a:cubicBezTo>
                <a:lnTo>
                  <a:pt x="772" y="634"/>
                </a:lnTo>
                <a:lnTo>
                  <a:pt x="772" y="634"/>
                </a:lnTo>
                <a:cubicBezTo>
                  <a:pt x="764" y="634"/>
                  <a:pt x="764" y="625"/>
                  <a:pt x="764" y="625"/>
                </a:cubicBezTo>
                <a:lnTo>
                  <a:pt x="764" y="625"/>
                </a:lnTo>
                <a:lnTo>
                  <a:pt x="755" y="625"/>
                </a:lnTo>
                <a:lnTo>
                  <a:pt x="755" y="625"/>
                </a:lnTo>
                <a:cubicBezTo>
                  <a:pt x="755" y="625"/>
                  <a:pt x="755" y="625"/>
                  <a:pt x="755" y="616"/>
                </a:cubicBezTo>
                <a:lnTo>
                  <a:pt x="746" y="616"/>
                </a:lnTo>
                <a:lnTo>
                  <a:pt x="746" y="616"/>
                </a:lnTo>
                <a:lnTo>
                  <a:pt x="738" y="616"/>
                </a:lnTo>
                <a:lnTo>
                  <a:pt x="738" y="616"/>
                </a:lnTo>
                <a:lnTo>
                  <a:pt x="729" y="616"/>
                </a:lnTo>
                <a:cubicBezTo>
                  <a:pt x="729" y="608"/>
                  <a:pt x="729" y="608"/>
                  <a:pt x="729" y="608"/>
                </a:cubicBezTo>
                <a:lnTo>
                  <a:pt x="720" y="608"/>
                </a:lnTo>
                <a:lnTo>
                  <a:pt x="720" y="608"/>
                </a:lnTo>
                <a:cubicBezTo>
                  <a:pt x="711" y="608"/>
                  <a:pt x="711" y="608"/>
                  <a:pt x="711" y="608"/>
                </a:cubicBezTo>
                <a:lnTo>
                  <a:pt x="711" y="608"/>
                </a:lnTo>
                <a:cubicBezTo>
                  <a:pt x="703" y="608"/>
                  <a:pt x="703" y="608"/>
                  <a:pt x="703" y="608"/>
                </a:cubicBezTo>
                <a:lnTo>
                  <a:pt x="703" y="608"/>
                </a:lnTo>
                <a:cubicBezTo>
                  <a:pt x="694" y="608"/>
                  <a:pt x="694" y="608"/>
                  <a:pt x="694" y="608"/>
                </a:cubicBezTo>
                <a:cubicBezTo>
                  <a:pt x="694" y="608"/>
                  <a:pt x="694" y="608"/>
                  <a:pt x="685" y="608"/>
                </a:cubicBezTo>
                <a:cubicBezTo>
                  <a:pt x="685" y="608"/>
                  <a:pt x="685" y="608"/>
                  <a:pt x="685" y="616"/>
                </a:cubicBezTo>
                <a:cubicBezTo>
                  <a:pt x="685" y="616"/>
                  <a:pt x="685" y="616"/>
                  <a:pt x="677" y="616"/>
                </a:cubicBezTo>
                <a:lnTo>
                  <a:pt x="677" y="616"/>
                </a:lnTo>
                <a:cubicBezTo>
                  <a:pt x="677" y="616"/>
                  <a:pt x="677" y="616"/>
                  <a:pt x="668" y="616"/>
                </a:cubicBezTo>
                <a:lnTo>
                  <a:pt x="668" y="616"/>
                </a:lnTo>
                <a:lnTo>
                  <a:pt x="660" y="616"/>
                </a:lnTo>
                <a:cubicBezTo>
                  <a:pt x="660" y="625"/>
                  <a:pt x="660" y="625"/>
                  <a:pt x="660" y="625"/>
                </a:cubicBezTo>
                <a:lnTo>
                  <a:pt x="660" y="625"/>
                </a:lnTo>
                <a:cubicBezTo>
                  <a:pt x="660" y="625"/>
                  <a:pt x="660" y="625"/>
                  <a:pt x="651" y="625"/>
                </a:cubicBezTo>
                <a:lnTo>
                  <a:pt x="651" y="625"/>
                </a:lnTo>
                <a:cubicBezTo>
                  <a:pt x="651" y="625"/>
                  <a:pt x="651" y="634"/>
                  <a:pt x="642" y="634"/>
                </a:cubicBezTo>
                <a:lnTo>
                  <a:pt x="642" y="634"/>
                </a:lnTo>
                <a:lnTo>
                  <a:pt x="642" y="634"/>
                </a:lnTo>
                <a:cubicBezTo>
                  <a:pt x="642" y="642"/>
                  <a:pt x="634" y="642"/>
                  <a:pt x="634" y="642"/>
                </a:cubicBezTo>
                <a:lnTo>
                  <a:pt x="634" y="642"/>
                </a:lnTo>
                <a:lnTo>
                  <a:pt x="634" y="651"/>
                </a:lnTo>
                <a:lnTo>
                  <a:pt x="625" y="651"/>
                </a:lnTo>
                <a:cubicBezTo>
                  <a:pt x="625" y="651"/>
                  <a:pt x="625" y="651"/>
                  <a:pt x="625" y="659"/>
                </a:cubicBezTo>
                <a:lnTo>
                  <a:pt x="625" y="659"/>
                </a:lnTo>
                <a:cubicBezTo>
                  <a:pt x="200" y="1404"/>
                  <a:pt x="200" y="1404"/>
                  <a:pt x="200" y="1404"/>
                </a:cubicBezTo>
                <a:cubicBezTo>
                  <a:pt x="200" y="191"/>
                  <a:pt x="200" y="191"/>
                  <a:pt x="200" y="191"/>
                </a:cubicBezTo>
                <a:lnTo>
                  <a:pt x="2437" y="191"/>
                </a:lnTo>
                <a:close/>
                <a:moveTo>
                  <a:pt x="200" y="1794"/>
                </a:moveTo>
                <a:lnTo>
                  <a:pt x="200" y="1794"/>
                </a:lnTo>
                <a:lnTo>
                  <a:pt x="200" y="1794"/>
                </a:lnTo>
                <a:cubicBezTo>
                  <a:pt x="711" y="902"/>
                  <a:pt x="711" y="902"/>
                  <a:pt x="711" y="902"/>
                </a:cubicBezTo>
                <a:cubicBezTo>
                  <a:pt x="1579" y="2427"/>
                  <a:pt x="1579" y="2427"/>
                  <a:pt x="1579" y="2427"/>
                </a:cubicBezTo>
                <a:cubicBezTo>
                  <a:pt x="200" y="2427"/>
                  <a:pt x="200" y="2427"/>
                  <a:pt x="200" y="2427"/>
                </a:cubicBezTo>
                <a:lnTo>
                  <a:pt x="200" y="1794"/>
                </a:lnTo>
                <a:close/>
                <a:moveTo>
                  <a:pt x="1795" y="2427"/>
                </a:moveTo>
                <a:lnTo>
                  <a:pt x="1795" y="2427"/>
                </a:lnTo>
                <a:lnTo>
                  <a:pt x="1795" y="2427"/>
                </a:lnTo>
                <a:cubicBezTo>
                  <a:pt x="1535" y="1968"/>
                  <a:pt x="1535" y="1968"/>
                  <a:pt x="1535" y="1968"/>
                </a:cubicBezTo>
                <a:cubicBezTo>
                  <a:pt x="1934" y="1465"/>
                  <a:pt x="1934" y="1465"/>
                  <a:pt x="1934" y="1465"/>
                </a:cubicBezTo>
                <a:cubicBezTo>
                  <a:pt x="2437" y="2098"/>
                  <a:pt x="2437" y="2098"/>
                  <a:pt x="2437" y="2098"/>
                </a:cubicBezTo>
                <a:cubicBezTo>
                  <a:pt x="2437" y="2427"/>
                  <a:pt x="2437" y="2427"/>
                  <a:pt x="2437" y="2427"/>
                </a:cubicBezTo>
                <a:lnTo>
                  <a:pt x="1795" y="242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3" name="Freeform 285"/>
          <p:cNvSpPr>
            <a:spLocks noChangeArrowheads="1"/>
          </p:cNvSpPr>
          <p:nvPr/>
        </p:nvSpPr>
        <p:spPr bwMode="auto">
          <a:xfrm>
            <a:off x="2760367" y="5828405"/>
            <a:ext cx="801295" cy="801295"/>
          </a:xfrm>
          <a:custGeom>
            <a:avLst/>
            <a:gdLst>
              <a:gd name="T0" fmla="*/ 391 w 791"/>
              <a:gd name="T1" fmla="*/ 790 h 791"/>
              <a:gd name="T2" fmla="*/ 391 w 791"/>
              <a:gd name="T3" fmla="*/ 790 h 791"/>
              <a:gd name="T4" fmla="*/ 790 w 791"/>
              <a:gd name="T5" fmla="*/ 391 h 791"/>
              <a:gd name="T6" fmla="*/ 391 w 791"/>
              <a:gd name="T7" fmla="*/ 0 h 791"/>
              <a:gd name="T8" fmla="*/ 0 w 791"/>
              <a:gd name="T9" fmla="*/ 391 h 791"/>
              <a:gd name="T10" fmla="*/ 391 w 791"/>
              <a:gd name="T11" fmla="*/ 790 h 791"/>
              <a:gd name="T12" fmla="*/ 391 w 791"/>
              <a:gd name="T13" fmla="*/ 191 h 791"/>
              <a:gd name="T14" fmla="*/ 391 w 791"/>
              <a:gd name="T15" fmla="*/ 191 h 791"/>
              <a:gd name="T16" fmla="*/ 599 w 791"/>
              <a:gd name="T17" fmla="*/ 391 h 791"/>
              <a:gd name="T18" fmla="*/ 391 w 791"/>
              <a:gd name="T19" fmla="*/ 599 h 791"/>
              <a:gd name="T20" fmla="*/ 191 w 791"/>
              <a:gd name="T21" fmla="*/ 391 h 791"/>
              <a:gd name="T22" fmla="*/ 391 w 791"/>
              <a:gd name="T23" fmla="*/ 191 h 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91" h="791">
                <a:moveTo>
                  <a:pt x="391" y="790"/>
                </a:moveTo>
                <a:lnTo>
                  <a:pt x="391" y="790"/>
                </a:lnTo>
                <a:cubicBezTo>
                  <a:pt x="607" y="790"/>
                  <a:pt x="790" y="607"/>
                  <a:pt x="790" y="391"/>
                </a:cubicBezTo>
                <a:cubicBezTo>
                  <a:pt x="790" y="174"/>
                  <a:pt x="607" y="0"/>
                  <a:pt x="391" y="0"/>
                </a:cubicBezTo>
                <a:cubicBezTo>
                  <a:pt x="174" y="0"/>
                  <a:pt x="0" y="174"/>
                  <a:pt x="0" y="391"/>
                </a:cubicBezTo>
                <a:cubicBezTo>
                  <a:pt x="0" y="607"/>
                  <a:pt x="174" y="790"/>
                  <a:pt x="391" y="790"/>
                </a:cubicBezTo>
                <a:close/>
                <a:moveTo>
                  <a:pt x="391" y="191"/>
                </a:moveTo>
                <a:lnTo>
                  <a:pt x="391" y="191"/>
                </a:lnTo>
                <a:cubicBezTo>
                  <a:pt x="503" y="191"/>
                  <a:pt x="599" y="286"/>
                  <a:pt x="599" y="391"/>
                </a:cubicBezTo>
                <a:cubicBezTo>
                  <a:pt x="599" y="503"/>
                  <a:pt x="503" y="599"/>
                  <a:pt x="391" y="599"/>
                </a:cubicBezTo>
                <a:cubicBezTo>
                  <a:pt x="278" y="599"/>
                  <a:pt x="191" y="503"/>
                  <a:pt x="191" y="391"/>
                </a:cubicBezTo>
                <a:cubicBezTo>
                  <a:pt x="191" y="286"/>
                  <a:pt x="278" y="191"/>
                  <a:pt x="391" y="19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4" name="Freeform 286"/>
          <p:cNvSpPr>
            <a:spLocks noChangeArrowheads="1"/>
          </p:cNvSpPr>
          <p:nvPr/>
        </p:nvSpPr>
        <p:spPr bwMode="auto">
          <a:xfrm>
            <a:off x="4864323" y="1754789"/>
            <a:ext cx="608804" cy="1320569"/>
          </a:xfrm>
          <a:custGeom>
            <a:avLst/>
            <a:gdLst>
              <a:gd name="T0" fmla="*/ 399 w 599"/>
              <a:gd name="T1" fmla="*/ 650 h 1301"/>
              <a:gd name="T2" fmla="*/ 399 w 599"/>
              <a:gd name="T3" fmla="*/ 650 h 1301"/>
              <a:gd name="T4" fmla="*/ 564 w 599"/>
              <a:gd name="T5" fmla="*/ 650 h 1301"/>
              <a:gd name="T6" fmla="*/ 581 w 599"/>
              <a:gd name="T7" fmla="*/ 632 h 1301"/>
              <a:gd name="T8" fmla="*/ 590 w 599"/>
              <a:gd name="T9" fmla="*/ 520 h 1301"/>
              <a:gd name="T10" fmla="*/ 598 w 599"/>
              <a:gd name="T11" fmla="*/ 424 h 1301"/>
              <a:gd name="T12" fmla="*/ 399 w 599"/>
              <a:gd name="T13" fmla="*/ 424 h 1301"/>
              <a:gd name="T14" fmla="*/ 399 w 599"/>
              <a:gd name="T15" fmla="*/ 277 h 1301"/>
              <a:gd name="T16" fmla="*/ 451 w 599"/>
              <a:gd name="T17" fmla="*/ 225 h 1301"/>
              <a:gd name="T18" fmla="*/ 572 w 599"/>
              <a:gd name="T19" fmla="*/ 225 h 1301"/>
              <a:gd name="T20" fmla="*/ 598 w 599"/>
              <a:gd name="T21" fmla="*/ 225 h 1301"/>
              <a:gd name="T22" fmla="*/ 598 w 599"/>
              <a:gd name="T23" fmla="*/ 17 h 1301"/>
              <a:gd name="T24" fmla="*/ 581 w 599"/>
              <a:gd name="T25" fmla="*/ 0 h 1301"/>
              <a:gd name="T26" fmla="*/ 407 w 599"/>
              <a:gd name="T27" fmla="*/ 0 h 1301"/>
              <a:gd name="T28" fmla="*/ 234 w 599"/>
              <a:gd name="T29" fmla="*/ 52 h 1301"/>
              <a:gd name="T30" fmla="*/ 130 w 599"/>
              <a:gd name="T31" fmla="*/ 242 h 1301"/>
              <a:gd name="T32" fmla="*/ 130 w 599"/>
              <a:gd name="T33" fmla="*/ 399 h 1301"/>
              <a:gd name="T34" fmla="*/ 130 w 599"/>
              <a:gd name="T35" fmla="*/ 424 h 1301"/>
              <a:gd name="T36" fmla="*/ 0 w 599"/>
              <a:gd name="T37" fmla="*/ 424 h 1301"/>
              <a:gd name="T38" fmla="*/ 0 w 599"/>
              <a:gd name="T39" fmla="*/ 650 h 1301"/>
              <a:gd name="T40" fmla="*/ 130 w 599"/>
              <a:gd name="T41" fmla="*/ 650 h 1301"/>
              <a:gd name="T42" fmla="*/ 130 w 599"/>
              <a:gd name="T43" fmla="*/ 1300 h 1301"/>
              <a:gd name="T44" fmla="*/ 399 w 599"/>
              <a:gd name="T45" fmla="*/ 1300 h 1301"/>
              <a:gd name="T46" fmla="*/ 399 w 599"/>
              <a:gd name="T47" fmla="*/ 650 h 1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99" h="1301">
                <a:moveTo>
                  <a:pt x="399" y="650"/>
                </a:moveTo>
                <a:lnTo>
                  <a:pt x="399" y="650"/>
                </a:lnTo>
                <a:cubicBezTo>
                  <a:pt x="451" y="650"/>
                  <a:pt x="511" y="650"/>
                  <a:pt x="564" y="650"/>
                </a:cubicBezTo>
                <a:cubicBezTo>
                  <a:pt x="572" y="650"/>
                  <a:pt x="581" y="650"/>
                  <a:pt x="581" y="632"/>
                </a:cubicBezTo>
                <a:cubicBezTo>
                  <a:pt x="581" y="598"/>
                  <a:pt x="590" y="563"/>
                  <a:pt x="590" y="520"/>
                </a:cubicBezTo>
                <a:cubicBezTo>
                  <a:pt x="598" y="494"/>
                  <a:pt x="598" y="459"/>
                  <a:pt x="598" y="424"/>
                </a:cubicBezTo>
                <a:cubicBezTo>
                  <a:pt x="529" y="424"/>
                  <a:pt x="468" y="424"/>
                  <a:pt x="399" y="424"/>
                </a:cubicBezTo>
                <a:cubicBezTo>
                  <a:pt x="399" y="372"/>
                  <a:pt x="399" y="320"/>
                  <a:pt x="399" y="277"/>
                </a:cubicBezTo>
                <a:cubicBezTo>
                  <a:pt x="399" y="242"/>
                  <a:pt x="416" y="225"/>
                  <a:pt x="451" y="225"/>
                </a:cubicBezTo>
                <a:cubicBezTo>
                  <a:pt x="486" y="225"/>
                  <a:pt x="529" y="225"/>
                  <a:pt x="572" y="225"/>
                </a:cubicBezTo>
                <a:cubicBezTo>
                  <a:pt x="581" y="225"/>
                  <a:pt x="590" y="225"/>
                  <a:pt x="598" y="225"/>
                </a:cubicBezTo>
                <a:cubicBezTo>
                  <a:pt x="598" y="156"/>
                  <a:pt x="598" y="86"/>
                  <a:pt x="598" y="17"/>
                </a:cubicBezTo>
                <a:cubicBezTo>
                  <a:pt x="598" y="0"/>
                  <a:pt x="590" y="0"/>
                  <a:pt x="581" y="0"/>
                </a:cubicBezTo>
                <a:cubicBezTo>
                  <a:pt x="520" y="0"/>
                  <a:pt x="460" y="0"/>
                  <a:pt x="407" y="0"/>
                </a:cubicBezTo>
                <a:cubicBezTo>
                  <a:pt x="347" y="0"/>
                  <a:pt x="286" y="8"/>
                  <a:pt x="234" y="52"/>
                </a:cubicBezTo>
                <a:cubicBezTo>
                  <a:pt x="165" y="95"/>
                  <a:pt x="139" y="164"/>
                  <a:pt x="130" y="242"/>
                </a:cubicBezTo>
                <a:cubicBezTo>
                  <a:pt x="121" y="294"/>
                  <a:pt x="130" y="346"/>
                  <a:pt x="130" y="399"/>
                </a:cubicBezTo>
                <a:cubicBezTo>
                  <a:pt x="130" y="407"/>
                  <a:pt x="130" y="416"/>
                  <a:pt x="130" y="424"/>
                </a:cubicBezTo>
                <a:cubicBezTo>
                  <a:pt x="87" y="424"/>
                  <a:pt x="43" y="424"/>
                  <a:pt x="0" y="424"/>
                </a:cubicBezTo>
                <a:cubicBezTo>
                  <a:pt x="0" y="503"/>
                  <a:pt x="0" y="572"/>
                  <a:pt x="0" y="650"/>
                </a:cubicBezTo>
                <a:cubicBezTo>
                  <a:pt x="43" y="650"/>
                  <a:pt x="87" y="650"/>
                  <a:pt x="130" y="650"/>
                </a:cubicBezTo>
                <a:cubicBezTo>
                  <a:pt x="130" y="867"/>
                  <a:pt x="130" y="1083"/>
                  <a:pt x="130" y="1300"/>
                </a:cubicBezTo>
                <a:cubicBezTo>
                  <a:pt x="217" y="1300"/>
                  <a:pt x="303" y="1300"/>
                  <a:pt x="399" y="1300"/>
                </a:cubicBezTo>
                <a:cubicBezTo>
                  <a:pt x="399" y="1083"/>
                  <a:pt x="399" y="867"/>
                  <a:pt x="399" y="65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5" name="Freeform 287"/>
          <p:cNvSpPr>
            <a:spLocks noChangeArrowheads="1"/>
          </p:cNvSpPr>
          <p:nvPr/>
        </p:nvSpPr>
        <p:spPr bwMode="auto">
          <a:xfrm>
            <a:off x="6247563" y="6338726"/>
            <a:ext cx="1119125" cy="1011689"/>
          </a:xfrm>
          <a:custGeom>
            <a:avLst/>
            <a:gdLst>
              <a:gd name="T0" fmla="*/ 321 w 1103"/>
              <a:gd name="T1" fmla="*/ 771 h 997"/>
              <a:gd name="T2" fmla="*/ 321 w 1103"/>
              <a:gd name="T3" fmla="*/ 771 h 997"/>
              <a:gd name="T4" fmla="*/ 122 w 1103"/>
              <a:gd name="T5" fmla="*/ 606 h 997"/>
              <a:gd name="T6" fmla="*/ 209 w 1103"/>
              <a:gd name="T7" fmla="*/ 606 h 997"/>
              <a:gd name="T8" fmla="*/ 209 w 1103"/>
              <a:gd name="T9" fmla="*/ 606 h 997"/>
              <a:gd name="T10" fmla="*/ 35 w 1103"/>
              <a:gd name="T11" fmla="*/ 382 h 997"/>
              <a:gd name="T12" fmla="*/ 131 w 1103"/>
              <a:gd name="T13" fmla="*/ 408 h 997"/>
              <a:gd name="T14" fmla="*/ 131 w 1103"/>
              <a:gd name="T15" fmla="*/ 399 h 997"/>
              <a:gd name="T16" fmla="*/ 35 w 1103"/>
              <a:gd name="T17" fmla="*/ 243 h 997"/>
              <a:gd name="T18" fmla="*/ 70 w 1103"/>
              <a:gd name="T19" fmla="*/ 104 h 997"/>
              <a:gd name="T20" fmla="*/ 529 w 1103"/>
              <a:gd name="T21" fmla="*/ 338 h 997"/>
              <a:gd name="T22" fmla="*/ 547 w 1103"/>
              <a:gd name="T23" fmla="*/ 226 h 997"/>
              <a:gd name="T24" fmla="*/ 919 w 1103"/>
              <a:gd name="T25" fmla="*/ 113 h 997"/>
              <a:gd name="T26" fmla="*/ 946 w 1103"/>
              <a:gd name="T27" fmla="*/ 122 h 997"/>
              <a:gd name="T28" fmla="*/ 1067 w 1103"/>
              <a:gd name="T29" fmla="*/ 78 h 997"/>
              <a:gd name="T30" fmla="*/ 980 w 1103"/>
              <a:gd name="T31" fmla="*/ 200 h 997"/>
              <a:gd name="T32" fmla="*/ 1093 w 1103"/>
              <a:gd name="T33" fmla="*/ 174 h 997"/>
              <a:gd name="T34" fmla="*/ 1102 w 1103"/>
              <a:gd name="T35" fmla="*/ 174 h 997"/>
              <a:gd name="T36" fmla="*/ 1015 w 1103"/>
              <a:gd name="T37" fmla="*/ 260 h 997"/>
              <a:gd name="T38" fmla="*/ 989 w 1103"/>
              <a:gd name="T39" fmla="*/ 312 h 997"/>
              <a:gd name="T40" fmla="*/ 668 w 1103"/>
              <a:gd name="T41" fmla="*/ 875 h 997"/>
              <a:gd name="T42" fmla="*/ 9 w 1103"/>
              <a:gd name="T43" fmla="*/ 875 h 997"/>
              <a:gd name="T44" fmla="*/ 0 w 1103"/>
              <a:gd name="T45" fmla="*/ 866 h 997"/>
              <a:gd name="T46" fmla="*/ 0 w 1103"/>
              <a:gd name="T47" fmla="*/ 866 h 997"/>
              <a:gd name="T48" fmla="*/ 174 w 1103"/>
              <a:gd name="T49" fmla="*/ 841 h 997"/>
              <a:gd name="T50" fmla="*/ 321 w 1103"/>
              <a:gd name="T51" fmla="*/ 771 h 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03" h="997">
                <a:moveTo>
                  <a:pt x="321" y="771"/>
                </a:moveTo>
                <a:lnTo>
                  <a:pt x="321" y="771"/>
                </a:lnTo>
                <a:cubicBezTo>
                  <a:pt x="209" y="745"/>
                  <a:pt x="131" y="684"/>
                  <a:pt x="122" y="606"/>
                </a:cubicBezTo>
                <a:cubicBezTo>
                  <a:pt x="148" y="606"/>
                  <a:pt x="174" y="606"/>
                  <a:pt x="209" y="606"/>
                </a:cubicBezTo>
                <a:lnTo>
                  <a:pt x="209" y="606"/>
                </a:lnTo>
                <a:cubicBezTo>
                  <a:pt x="104" y="563"/>
                  <a:pt x="44" y="495"/>
                  <a:pt x="35" y="382"/>
                </a:cubicBezTo>
                <a:cubicBezTo>
                  <a:pt x="70" y="391"/>
                  <a:pt x="96" y="399"/>
                  <a:pt x="131" y="408"/>
                </a:cubicBezTo>
                <a:lnTo>
                  <a:pt x="131" y="399"/>
                </a:lnTo>
                <a:cubicBezTo>
                  <a:pt x="78" y="365"/>
                  <a:pt x="44" y="312"/>
                  <a:pt x="35" y="243"/>
                </a:cubicBezTo>
                <a:cubicBezTo>
                  <a:pt x="35" y="200"/>
                  <a:pt x="35" y="148"/>
                  <a:pt x="70" y="104"/>
                </a:cubicBezTo>
                <a:cubicBezTo>
                  <a:pt x="191" y="243"/>
                  <a:pt x="347" y="321"/>
                  <a:pt x="529" y="338"/>
                </a:cubicBezTo>
                <a:cubicBezTo>
                  <a:pt x="538" y="295"/>
                  <a:pt x="529" y="260"/>
                  <a:pt x="547" y="226"/>
                </a:cubicBezTo>
                <a:cubicBezTo>
                  <a:pt x="590" y="61"/>
                  <a:pt x="790" y="0"/>
                  <a:pt x="919" y="113"/>
                </a:cubicBezTo>
                <a:cubicBezTo>
                  <a:pt x="928" y="130"/>
                  <a:pt x="937" y="130"/>
                  <a:pt x="946" y="122"/>
                </a:cubicBezTo>
                <a:cubicBezTo>
                  <a:pt x="989" y="113"/>
                  <a:pt x="1032" y="96"/>
                  <a:pt x="1067" y="78"/>
                </a:cubicBezTo>
                <a:cubicBezTo>
                  <a:pt x="1058" y="113"/>
                  <a:pt x="1050" y="139"/>
                  <a:pt x="980" y="200"/>
                </a:cubicBezTo>
                <a:cubicBezTo>
                  <a:pt x="1024" y="191"/>
                  <a:pt x="1058" y="182"/>
                  <a:pt x="1093" y="174"/>
                </a:cubicBezTo>
                <a:cubicBezTo>
                  <a:pt x="1102" y="174"/>
                  <a:pt x="1102" y="174"/>
                  <a:pt x="1102" y="174"/>
                </a:cubicBezTo>
                <a:cubicBezTo>
                  <a:pt x="1076" y="208"/>
                  <a:pt x="1041" y="234"/>
                  <a:pt x="1015" y="260"/>
                </a:cubicBezTo>
                <a:cubicBezTo>
                  <a:pt x="998" y="278"/>
                  <a:pt x="989" y="295"/>
                  <a:pt x="989" y="312"/>
                </a:cubicBezTo>
                <a:cubicBezTo>
                  <a:pt x="980" y="554"/>
                  <a:pt x="885" y="754"/>
                  <a:pt x="668" y="875"/>
                </a:cubicBezTo>
                <a:cubicBezTo>
                  <a:pt x="451" y="996"/>
                  <a:pt x="235" y="996"/>
                  <a:pt x="9" y="875"/>
                </a:cubicBezTo>
                <a:cubicBezTo>
                  <a:pt x="9" y="875"/>
                  <a:pt x="9" y="866"/>
                  <a:pt x="0" y="866"/>
                </a:cubicBezTo>
                <a:lnTo>
                  <a:pt x="0" y="866"/>
                </a:lnTo>
                <a:cubicBezTo>
                  <a:pt x="61" y="858"/>
                  <a:pt x="113" y="858"/>
                  <a:pt x="174" y="841"/>
                </a:cubicBezTo>
                <a:cubicBezTo>
                  <a:pt x="226" y="832"/>
                  <a:pt x="278" y="806"/>
                  <a:pt x="321" y="77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6" name="Freeform 288"/>
          <p:cNvSpPr>
            <a:spLocks noChangeArrowheads="1"/>
          </p:cNvSpPr>
          <p:nvPr/>
        </p:nvSpPr>
        <p:spPr bwMode="auto">
          <a:xfrm>
            <a:off x="4550968" y="10618261"/>
            <a:ext cx="1239992" cy="1239992"/>
          </a:xfrm>
          <a:custGeom>
            <a:avLst/>
            <a:gdLst>
              <a:gd name="T0" fmla="*/ 910 w 1223"/>
              <a:gd name="T1" fmla="*/ 1222 h 1223"/>
              <a:gd name="T2" fmla="*/ 910 w 1223"/>
              <a:gd name="T3" fmla="*/ 1222 h 1223"/>
              <a:gd name="T4" fmla="*/ 312 w 1223"/>
              <a:gd name="T5" fmla="*/ 1222 h 1223"/>
              <a:gd name="T6" fmla="*/ 277 w 1223"/>
              <a:gd name="T7" fmla="*/ 1214 h 1223"/>
              <a:gd name="T8" fmla="*/ 8 w 1223"/>
              <a:gd name="T9" fmla="*/ 962 h 1223"/>
              <a:gd name="T10" fmla="*/ 0 w 1223"/>
              <a:gd name="T11" fmla="*/ 910 h 1223"/>
              <a:gd name="T12" fmla="*/ 0 w 1223"/>
              <a:gd name="T13" fmla="*/ 312 h 1223"/>
              <a:gd name="T14" fmla="*/ 8 w 1223"/>
              <a:gd name="T15" fmla="*/ 277 h 1223"/>
              <a:gd name="T16" fmla="*/ 260 w 1223"/>
              <a:gd name="T17" fmla="*/ 8 h 1223"/>
              <a:gd name="T18" fmla="*/ 312 w 1223"/>
              <a:gd name="T19" fmla="*/ 0 h 1223"/>
              <a:gd name="T20" fmla="*/ 910 w 1223"/>
              <a:gd name="T21" fmla="*/ 0 h 1223"/>
              <a:gd name="T22" fmla="*/ 945 w 1223"/>
              <a:gd name="T23" fmla="*/ 8 h 1223"/>
              <a:gd name="T24" fmla="*/ 1214 w 1223"/>
              <a:gd name="T25" fmla="*/ 260 h 1223"/>
              <a:gd name="T26" fmla="*/ 1222 w 1223"/>
              <a:gd name="T27" fmla="*/ 312 h 1223"/>
              <a:gd name="T28" fmla="*/ 1222 w 1223"/>
              <a:gd name="T29" fmla="*/ 910 h 1223"/>
              <a:gd name="T30" fmla="*/ 1214 w 1223"/>
              <a:gd name="T31" fmla="*/ 945 h 1223"/>
              <a:gd name="T32" fmla="*/ 962 w 1223"/>
              <a:gd name="T33" fmla="*/ 1214 h 1223"/>
              <a:gd name="T34" fmla="*/ 910 w 1223"/>
              <a:gd name="T35" fmla="*/ 1222 h 1223"/>
              <a:gd name="T36" fmla="*/ 615 w 1223"/>
              <a:gd name="T37" fmla="*/ 1109 h 1223"/>
              <a:gd name="T38" fmla="*/ 615 w 1223"/>
              <a:gd name="T39" fmla="*/ 1109 h 1223"/>
              <a:gd name="T40" fmla="*/ 876 w 1223"/>
              <a:gd name="T41" fmla="*/ 1109 h 1223"/>
              <a:gd name="T42" fmla="*/ 962 w 1223"/>
              <a:gd name="T43" fmla="*/ 1101 h 1223"/>
              <a:gd name="T44" fmla="*/ 1118 w 1223"/>
              <a:gd name="T45" fmla="*/ 875 h 1223"/>
              <a:gd name="T46" fmla="*/ 1118 w 1223"/>
              <a:gd name="T47" fmla="*/ 346 h 1223"/>
              <a:gd name="T48" fmla="*/ 1101 w 1223"/>
              <a:gd name="T49" fmla="*/ 268 h 1223"/>
              <a:gd name="T50" fmla="*/ 876 w 1223"/>
              <a:gd name="T51" fmla="*/ 112 h 1223"/>
              <a:gd name="T52" fmla="*/ 347 w 1223"/>
              <a:gd name="T53" fmla="*/ 112 h 1223"/>
              <a:gd name="T54" fmla="*/ 268 w 1223"/>
              <a:gd name="T55" fmla="*/ 121 h 1223"/>
              <a:gd name="T56" fmla="*/ 112 w 1223"/>
              <a:gd name="T57" fmla="*/ 346 h 1223"/>
              <a:gd name="T58" fmla="*/ 112 w 1223"/>
              <a:gd name="T59" fmla="*/ 875 h 1223"/>
              <a:gd name="T60" fmla="*/ 208 w 1223"/>
              <a:gd name="T61" fmla="*/ 1075 h 1223"/>
              <a:gd name="T62" fmla="*/ 347 w 1223"/>
              <a:gd name="T63" fmla="*/ 1109 h 1223"/>
              <a:gd name="T64" fmla="*/ 615 w 1223"/>
              <a:gd name="T65" fmla="*/ 1109 h 1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23" h="1223">
                <a:moveTo>
                  <a:pt x="910" y="1222"/>
                </a:moveTo>
                <a:lnTo>
                  <a:pt x="910" y="1222"/>
                </a:lnTo>
                <a:cubicBezTo>
                  <a:pt x="711" y="1222"/>
                  <a:pt x="511" y="1222"/>
                  <a:pt x="312" y="1222"/>
                </a:cubicBezTo>
                <a:cubicBezTo>
                  <a:pt x="303" y="1222"/>
                  <a:pt x="286" y="1222"/>
                  <a:pt x="277" y="1214"/>
                </a:cubicBezTo>
                <a:cubicBezTo>
                  <a:pt x="139" y="1187"/>
                  <a:pt x="52" y="1101"/>
                  <a:pt x="8" y="962"/>
                </a:cubicBezTo>
                <a:cubicBezTo>
                  <a:pt x="8" y="945"/>
                  <a:pt x="8" y="927"/>
                  <a:pt x="0" y="910"/>
                </a:cubicBezTo>
                <a:cubicBezTo>
                  <a:pt x="0" y="710"/>
                  <a:pt x="0" y="511"/>
                  <a:pt x="0" y="312"/>
                </a:cubicBezTo>
                <a:cubicBezTo>
                  <a:pt x="0" y="303"/>
                  <a:pt x="8" y="286"/>
                  <a:pt x="8" y="277"/>
                </a:cubicBezTo>
                <a:cubicBezTo>
                  <a:pt x="43" y="138"/>
                  <a:pt x="121" y="51"/>
                  <a:pt x="260" y="8"/>
                </a:cubicBezTo>
                <a:cubicBezTo>
                  <a:pt x="277" y="8"/>
                  <a:pt x="295" y="0"/>
                  <a:pt x="312" y="0"/>
                </a:cubicBezTo>
                <a:cubicBezTo>
                  <a:pt x="511" y="0"/>
                  <a:pt x="711" y="0"/>
                  <a:pt x="910" y="0"/>
                </a:cubicBezTo>
                <a:cubicBezTo>
                  <a:pt x="928" y="0"/>
                  <a:pt x="936" y="0"/>
                  <a:pt x="945" y="8"/>
                </a:cubicBezTo>
                <a:cubicBezTo>
                  <a:pt x="1084" y="34"/>
                  <a:pt x="1179" y="121"/>
                  <a:pt x="1214" y="260"/>
                </a:cubicBezTo>
                <a:cubicBezTo>
                  <a:pt x="1222" y="277"/>
                  <a:pt x="1222" y="294"/>
                  <a:pt x="1222" y="312"/>
                </a:cubicBezTo>
                <a:cubicBezTo>
                  <a:pt x="1222" y="511"/>
                  <a:pt x="1222" y="710"/>
                  <a:pt x="1222" y="910"/>
                </a:cubicBezTo>
                <a:cubicBezTo>
                  <a:pt x="1222" y="919"/>
                  <a:pt x="1222" y="936"/>
                  <a:pt x="1214" y="945"/>
                </a:cubicBezTo>
                <a:cubicBezTo>
                  <a:pt x="1188" y="1083"/>
                  <a:pt x="1101" y="1170"/>
                  <a:pt x="962" y="1214"/>
                </a:cubicBezTo>
                <a:cubicBezTo>
                  <a:pt x="945" y="1214"/>
                  <a:pt x="928" y="1222"/>
                  <a:pt x="910" y="1222"/>
                </a:cubicBezTo>
                <a:close/>
                <a:moveTo>
                  <a:pt x="615" y="1109"/>
                </a:moveTo>
                <a:lnTo>
                  <a:pt x="615" y="1109"/>
                </a:lnTo>
                <a:cubicBezTo>
                  <a:pt x="702" y="1109"/>
                  <a:pt x="789" y="1109"/>
                  <a:pt x="876" y="1109"/>
                </a:cubicBezTo>
                <a:cubicBezTo>
                  <a:pt x="902" y="1109"/>
                  <a:pt x="936" y="1109"/>
                  <a:pt x="962" y="1101"/>
                </a:cubicBezTo>
                <a:cubicBezTo>
                  <a:pt x="1058" y="1066"/>
                  <a:pt x="1118" y="979"/>
                  <a:pt x="1118" y="875"/>
                </a:cubicBezTo>
                <a:cubicBezTo>
                  <a:pt x="1118" y="702"/>
                  <a:pt x="1118" y="520"/>
                  <a:pt x="1118" y="346"/>
                </a:cubicBezTo>
                <a:cubicBezTo>
                  <a:pt x="1118" y="320"/>
                  <a:pt x="1110" y="286"/>
                  <a:pt x="1101" y="268"/>
                </a:cubicBezTo>
                <a:cubicBezTo>
                  <a:pt x="1066" y="164"/>
                  <a:pt x="988" y="112"/>
                  <a:pt x="876" y="112"/>
                </a:cubicBezTo>
                <a:cubicBezTo>
                  <a:pt x="702" y="104"/>
                  <a:pt x="520" y="104"/>
                  <a:pt x="347" y="112"/>
                </a:cubicBezTo>
                <a:cubicBezTo>
                  <a:pt x="321" y="112"/>
                  <a:pt x="295" y="112"/>
                  <a:pt x="268" y="121"/>
                </a:cubicBezTo>
                <a:cubicBezTo>
                  <a:pt x="173" y="155"/>
                  <a:pt x="112" y="234"/>
                  <a:pt x="112" y="346"/>
                </a:cubicBezTo>
                <a:cubicBezTo>
                  <a:pt x="112" y="520"/>
                  <a:pt x="112" y="702"/>
                  <a:pt x="112" y="875"/>
                </a:cubicBezTo>
                <a:cubicBezTo>
                  <a:pt x="112" y="962"/>
                  <a:pt x="139" y="1023"/>
                  <a:pt x="208" y="1075"/>
                </a:cubicBezTo>
                <a:cubicBezTo>
                  <a:pt x="251" y="1101"/>
                  <a:pt x="295" y="1109"/>
                  <a:pt x="347" y="1109"/>
                </a:cubicBezTo>
                <a:cubicBezTo>
                  <a:pt x="433" y="1109"/>
                  <a:pt x="520" y="1109"/>
                  <a:pt x="615" y="11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" name="Freeform 289"/>
          <p:cNvSpPr>
            <a:spLocks noChangeArrowheads="1"/>
          </p:cNvSpPr>
          <p:nvPr/>
        </p:nvSpPr>
        <p:spPr bwMode="auto">
          <a:xfrm>
            <a:off x="4846417" y="10913710"/>
            <a:ext cx="644616" cy="644616"/>
          </a:xfrm>
          <a:custGeom>
            <a:avLst/>
            <a:gdLst>
              <a:gd name="T0" fmla="*/ 633 w 634"/>
              <a:gd name="T1" fmla="*/ 312 h 634"/>
              <a:gd name="T2" fmla="*/ 633 w 634"/>
              <a:gd name="T3" fmla="*/ 312 h 634"/>
              <a:gd name="T4" fmla="*/ 320 w 634"/>
              <a:gd name="T5" fmla="*/ 633 h 634"/>
              <a:gd name="T6" fmla="*/ 0 w 634"/>
              <a:gd name="T7" fmla="*/ 312 h 634"/>
              <a:gd name="T8" fmla="*/ 320 w 634"/>
              <a:gd name="T9" fmla="*/ 0 h 634"/>
              <a:gd name="T10" fmla="*/ 633 w 634"/>
              <a:gd name="T11" fmla="*/ 312 h 634"/>
              <a:gd name="T12" fmla="*/ 520 w 634"/>
              <a:gd name="T13" fmla="*/ 312 h 634"/>
              <a:gd name="T14" fmla="*/ 520 w 634"/>
              <a:gd name="T15" fmla="*/ 312 h 634"/>
              <a:gd name="T16" fmla="*/ 320 w 634"/>
              <a:gd name="T17" fmla="*/ 113 h 634"/>
              <a:gd name="T18" fmla="*/ 112 w 634"/>
              <a:gd name="T19" fmla="*/ 312 h 634"/>
              <a:gd name="T20" fmla="*/ 320 w 634"/>
              <a:gd name="T21" fmla="*/ 521 h 634"/>
              <a:gd name="T22" fmla="*/ 520 w 634"/>
              <a:gd name="T23" fmla="*/ 312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4" h="634">
                <a:moveTo>
                  <a:pt x="633" y="312"/>
                </a:moveTo>
                <a:lnTo>
                  <a:pt x="633" y="312"/>
                </a:lnTo>
                <a:cubicBezTo>
                  <a:pt x="633" y="486"/>
                  <a:pt x="494" y="633"/>
                  <a:pt x="320" y="633"/>
                </a:cubicBezTo>
                <a:cubicBezTo>
                  <a:pt x="147" y="633"/>
                  <a:pt x="0" y="486"/>
                  <a:pt x="0" y="312"/>
                </a:cubicBezTo>
                <a:cubicBezTo>
                  <a:pt x="0" y="139"/>
                  <a:pt x="147" y="0"/>
                  <a:pt x="320" y="0"/>
                </a:cubicBezTo>
                <a:cubicBezTo>
                  <a:pt x="494" y="0"/>
                  <a:pt x="633" y="139"/>
                  <a:pt x="633" y="312"/>
                </a:cubicBezTo>
                <a:close/>
                <a:moveTo>
                  <a:pt x="520" y="312"/>
                </a:moveTo>
                <a:lnTo>
                  <a:pt x="520" y="312"/>
                </a:lnTo>
                <a:cubicBezTo>
                  <a:pt x="528" y="200"/>
                  <a:pt x="433" y="113"/>
                  <a:pt x="320" y="113"/>
                </a:cubicBezTo>
                <a:cubicBezTo>
                  <a:pt x="208" y="113"/>
                  <a:pt x="112" y="200"/>
                  <a:pt x="112" y="312"/>
                </a:cubicBezTo>
                <a:cubicBezTo>
                  <a:pt x="112" y="434"/>
                  <a:pt x="208" y="521"/>
                  <a:pt x="320" y="521"/>
                </a:cubicBezTo>
                <a:cubicBezTo>
                  <a:pt x="433" y="521"/>
                  <a:pt x="520" y="434"/>
                  <a:pt x="520" y="3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8" name="Freeform 290"/>
          <p:cNvSpPr>
            <a:spLocks noChangeArrowheads="1"/>
          </p:cNvSpPr>
          <p:nvPr/>
        </p:nvSpPr>
        <p:spPr bwMode="auto">
          <a:xfrm>
            <a:off x="5419409" y="10819705"/>
            <a:ext cx="170107" cy="170107"/>
          </a:xfrm>
          <a:custGeom>
            <a:avLst/>
            <a:gdLst>
              <a:gd name="T0" fmla="*/ 87 w 166"/>
              <a:gd name="T1" fmla="*/ 9 h 166"/>
              <a:gd name="T2" fmla="*/ 87 w 166"/>
              <a:gd name="T3" fmla="*/ 9 h 166"/>
              <a:gd name="T4" fmla="*/ 165 w 166"/>
              <a:gd name="T5" fmla="*/ 87 h 166"/>
              <a:gd name="T6" fmla="*/ 78 w 166"/>
              <a:gd name="T7" fmla="*/ 165 h 166"/>
              <a:gd name="T8" fmla="*/ 0 w 166"/>
              <a:gd name="T9" fmla="*/ 87 h 166"/>
              <a:gd name="T10" fmla="*/ 87 w 166"/>
              <a:gd name="T11" fmla="*/ 9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6" h="166">
                <a:moveTo>
                  <a:pt x="87" y="9"/>
                </a:moveTo>
                <a:lnTo>
                  <a:pt x="87" y="9"/>
                </a:lnTo>
                <a:cubicBezTo>
                  <a:pt x="130" y="9"/>
                  <a:pt x="165" y="43"/>
                  <a:pt x="165" y="87"/>
                </a:cubicBezTo>
                <a:cubicBezTo>
                  <a:pt x="165" y="130"/>
                  <a:pt x="122" y="165"/>
                  <a:pt x="78" y="165"/>
                </a:cubicBezTo>
                <a:cubicBezTo>
                  <a:pt x="35" y="165"/>
                  <a:pt x="0" y="121"/>
                  <a:pt x="0" y="87"/>
                </a:cubicBezTo>
                <a:cubicBezTo>
                  <a:pt x="0" y="43"/>
                  <a:pt x="44" y="0"/>
                  <a:pt x="87" y="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9" name="CuadroTexto 738"/>
          <p:cNvSpPr txBox="1"/>
          <p:nvPr/>
        </p:nvSpPr>
        <p:spPr>
          <a:xfrm>
            <a:off x="14725460" y="4502906"/>
            <a:ext cx="60404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Social Media</a:t>
            </a:r>
          </a:p>
        </p:txBody>
      </p:sp>
      <p:sp>
        <p:nvSpPr>
          <p:cNvPr id="740" name="CuadroTexto 739"/>
          <p:cNvSpPr txBox="1"/>
          <p:nvPr/>
        </p:nvSpPr>
        <p:spPr>
          <a:xfrm>
            <a:off x="14760629" y="6156646"/>
            <a:ext cx="60947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741" name="CuadroTexto 740"/>
          <p:cNvSpPr txBox="1"/>
          <p:nvPr/>
        </p:nvSpPr>
        <p:spPr>
          <a:xfrm>
            <a:off x="6746064" y="1580975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742" name="Rectángulo 741"/>
          <p:cNvSpPr/>
          <p:nvPr/>
        </p:nvSpPr>
        <p:spPr>
          <a:xfrm>
            <a:off x="6719156" y="2218683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743" name="CuadroTexto 742"/>
          <p:cNvSpPr txBox="1"/>
          <p:nvPr/>
        </p:nvSpPr>
        <p:spPr>
          <a:xfrm>
            <a:off x="8521675" y="605441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744" name="Rectángulo 743"/>
          <p:cNvSpPr/>
          <p:nvPr/>
        </p:nvSpPr>
        <p:spPr>
          <a:xfrm>
            <a:off x="8494767" y="6692126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745" name="CuadroTexto 744"/>
          <p:cNvSpPr txBox="1"/>
          <p:nvPr/>
        </p:nvSpPr>
        <p:spPr>
          <a:xfrm>
            <a:off x="6746064" y="10527861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746" name="Rectángulo 745"/>
          <p:cNvSpPr/>
          <p:nvPr/>
        </p:nvSpPr>
        <p:spPr>
          <a:xfrm>
            <a:off x="6719156" y="11165569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19545168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1"/>
          <p:cNvSpPr>
            <a:spLocks noChangeArrowheads="1"/>
          </p:cNvSpPr>
          <p:nvPr/>
        </p:nvSpPr>
        <p:spPr bwMode="auto">
          <a:xfrm>
            <a:off x="5277749" y="7836360"/>
            <a:ext cx="5324683" cy="2312033"/>
          </a:xfrm>
          <a:custGeom>
            <a:avLst/>
            <a:gdLst>
              <a:gd name="T0" fmla="*/ 4060 w 4693"/>
              <a:gd name="T1" fmla="*/ 1976 h 2038"/>
              <a:gd name="T2" fmla="*/ 4060 w 4693"/>
              <a:gd name="T3" fmla="*/ 1976 h 2038"/>
              <a:gd name="T4" fmla="*/ 3612 w 4693"/>
              <a:gd name="T5" fmla="*/ 1786 h 2038"/>
              <a:gd name="T6" fmla="*/ 1080 w 4693"/>
              <a:gd name="T7" fmla="*/ 1786 h 2038"/>
              <a:gd name="T8" fmla="*/ 183 w 4693"/>
              <a:gd name="T9" fmla="*/ 1786 h 2038"/>
              <a:gd name="T10" fmla="*/ 0 w 4693"/>
              <a:gd name="T11" fmla="*/ 1344 h 2038"/>
              <a:gd name="T12" fmla="*/ 183 w 4693"/>
              <a:gd name="T13" fmla="*/ 896 h 2038"/>
              <a:gd name="T14" fmla="*/ 2349 w 4693"/>
              <a:gd name="T15" fmla="*/ 0 h 2038"/>
              <a:gd name="T16" fmla="*/ 4509 w 4693"/>
              <a:gd name="T17" fmla="*/ 896 h 2038"/>
              <a:gd name="T18" fmla="*/ 4692 w 4693"/>
              <a:gd name="T19" fmla="*/ 1344 h 2038"/>
              <a:gd name="T20" fmla="*/ 4509 w 4693"/>
              <a:gd name="T21" fmla="*/ 1786 h 2038"/>
              <a:gd name="T22" fmla="*/ 4060 w 4693"/>
              <a:gd name="T23" fmla="*/ 1976 h 20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93" h="2038">
                <a:moveTo>
                  <a:pt x="4060" y="1976"/>
                </a:moveTo>
                <a:lnTo>
                  <a:pt x="4060" y="1976"/>
                </a:lnTo>
                <a:cubicBezTo>
                  <a:pt x="3897" y="1976"/>
                  <a:pt x="3741" y="1914"/>
                  <a:pt x="3612" y="1786"/>
                </a:cubicBezTo>
                <a:cubicBezTo>
                  <a:pt x="2913" y="1086"/>
                  <a:pt x="1779" y="1086"/>
                  <a:pt x="1080" y="1786"/>
                </a:cubicBezTo>
                <a:cubicBezTo>
                  <a:pt x="835" y="2037"/>
                  <a:pt x="434" y="2037"/>
                  <a:pt x="183" y="1786"/>
                </a:cubicBezTo>
                <a:cubicBezTo>
                  <a:pt x="61" y="1663"/>
                  <a:pt x="0" y="1500"/>
                  <a:pt x="0" y="1344"/>
                </a:cubicBezTo>
                <a:cubicBezTo>
                  <a:pt x="0" y="1181"/>
                  <a:pt x="61" y="1018"/>
                  <a:pt x="183" y="896"/>
                </a:cubicBezTo>
                <a:cubicBezTo>
                  <a:pt x="760" y="319"/>
                  <a:pt x="1528" y="0"/>
                  <a:pt x="2349" y="0"/>
                </a:cubicBezTo>
                <a:cubicBezTo>
                  <a:pt x="3164" y="0"/>
                  <a:pt x="3932" y="319"/>
                  <a:pt x="4509" y="896"/>
                </a:cubicBezTo>
                <a:cubicBezTo>
                  <a:pt x="4631" y="1018"/>
                  <a:pt x="4692" y="1181"/>
                  <a:pt x="4692" y="1344"/>
                </a:cubicBezTo>
                <a:cubicBezTo>
                  <a:pt x="4692" y="1500"/>
                  <a:pt x="4631" y="1663"/>
                  <a:pt x="4509" y="1786"/>
                </a:cubicBezTo>
                <a:cubicBezTo>
                  <a:pt x="4386" y="1914"/>
                  <a:pt x="4223" y="1976"/>
                  <a:pt x="4060" y="1976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2"/>
          <p:cNvSpPr>
            <a:spLocks noChangeArrowheads="1"/>
          </p:cNvSpPr>
          <p:nvPr/>
        </p:nvSpPr>
        <p:spPr bwMode="auto">
          <a:xfrm>
            <a:off x="4016640" y="5779552"/>
            <a:ext cx="7836892" cy="2827485"/>
          </a:xfrm>
          <a:custGeom>
            <a:avLst/>
            <a:gdLst>
              <a:gd name="T0" fmla="*/ 6274 w 6907"/>
              <a:gd name="T1" fmla="*/ 2430 h 2492"/>
              <a:gd name="T2" fmla="*/ 6274 w 6907"/>
              <a:gd name="T3" fmla="*/ 2430 h 2492"/>
              <a:gd name="T4" fmla="*/ 5826 w 6907"/>
              <a:gd name="T5" fmla="*/ 2240 h 2492"/>
              <a:gd name="T6" fmla="*/ 3456 w 6907"/>
              <a:gd name="T7" fmla="*/ 1262 h 2492"/>
              <a:gd name="T8" fmla="*/ 1080 w 6907"/>
              <a:gd name="T9" fmla="*/ 2240 h 2492"/>
              <a:gd name="T10" fmla="*/ 183 w 6907"/>
              <a:gd name="T11" fmla="*/ 2240 h 2492"/>
              <a:gd name="T12" fmla="*/ 0 w 6907"/>
              <a:gd name="T13" fmla="*/ 1798 h 2492"/>
              <a:gd name="T14" fmla="*/ 183 w 6907"/>
              <a:gd name="T15" fmla="*/ 1350 h 2492"/>
              <a:gd name="T16" fmla="*/ 1718 w 6907"/>
              <a:gd name="T17" fmla="*/ 333 h 2492"/>
              <a:gd name="T18" fmla="*/ 3456 w 6907"/>
              <a:gd name="T19" fmla="*/ 0 h 2492"/>
              <a:gd name="T20" fmla="*/ 5195 w 6907"/>
              <a:gd name="T21" fmla="*/ 333 h 2492"/>
              <a:gd name="T22" fmla="*/ 6723 w 6907"/>
              <a:gd name="T23" fmla="*/ 1350 h 2492"/>
              <a:gd name="T24" fmla="*/ 6906 w 6907"/>
              <a:gd name="T25" fmla="*/ 1798 h 2492"/>
              <a:gd name="T26" fmla="*/ 6723 w 6907"/>
              <a:gd name="T27" fmla="*/ 2240 h 2492"/>
              <a:gd name="T28" fmla="*/ 6274 w 6907"/>
              <a:gd name="T29" fmla="*/ 2430 h 2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907" h="2492">
                <a:moveTo>
                  <a:pt x="6274" y="2430"/>
                </a:moveTo>
                <a:lnTo>
                  <a:pt x="6274" y="2430"/>
                </a:lnTo>
                <a:cubicBezTo>
                  <a:pt x="6111" y="2430"/>
                  <a:pt x="5948" y="2362"/>
                  <a:pt x="5826" y="2240"/>
                </a:cubicBezTo>
                <a:cubicBezTo>
                  <a:pt x="5195" y="1608"/>
                  <a:pt x="4353" y="1262"/>
                  <a:pt x="3456" y="1262"/>
                </a:cubicBezTo>
                <a:cubicBezTo>
                  <a:pt x="2560" y="1262"/>
                  <a:pt x="1711" y="1608"/>
                  <a:pt x="1080" y="2240"/>
                </a:cubicBezTo>
                <a:cubicBezTo>
                  <a:pt x="835" y="2491"/>
                  <a:pt x="435" y="2491"/>
                  <a:pt x="183" y="2240"/>
                </a:cubicBezTo>
                <a:cubicBezTo>
                  <a:pt x="61" y="2117"/>
                  <a:pt x="0" y="1954"/>
                  <a:pt x="0" y="1798"/>
                </a:cubicBezTo>
                <a:cubicBezTo>
                  <a:pt x="0" y="1635"/>
                  <a:pt x="61" y="1472"/>
                  <a:pt x="183" y="1350"/>
                </a:cubicBezTo>
                <a:cubicBezTo>
                  <a:pt x="625" y="909"/>
                  <a:pt x="1141" y="569"/>
                  <a:pt x="1718" y="333"/>
                </a:cubicBezTo>
                <a:cubicBezTo>
                  <a:pt x="2268" y="109"/>
                  <a:pt x="2852" y="0"/>
                  <a:pt x="3456" y="0"/>
                </a:cubicBezTo>
                <a:cubicBezTo>
                  <a:pt x="4054" y="0"/>
                  <a:pt x="4638" y="109"/>
                  <a:pt x="5195" y="333"/>
                </a:cubicBezTo>
                <a:cubicBezTo>
                  <a:pt x="5765" y="569"/>
                  <a:pt x="6281" y="909"/>
                  <a:pt x="6723" y="1350"/>
                </a:cubicBezTo>
                <a:cubicBezTo>
                  <a:pt x="6845" y="1472"/>
                  <a:pt x="6906" y="1635"/>
                  <a:pt x="6906" y="1798"/>
                </a:cubicBezTo>
                <a:cubicBezTo>
                  <a:pt x="6906" y="1954"/>
                  <a:pt x="6845" y="2117"/>
                  <a:pt x="6723" y="2240"/>
                </a:cubicBezTo>
                <a:cubicBezTo>
                  <a:pt x="6600" y="2362"/>
                  <a:pt x="6437" y="2430"/>
                  <a:pt x="6274" y="2430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3"/>
          <p:cNvSpPr>
            <a:spLocks noChangeArrowheads="1"/>
          </p:cNvSpPr>
          <p:nvPr/>
        </p:nvSpPr>
        <p:spPr bwMode="auto">
          <a:xfrm>
            <a:off x="2600393" y="3762777"/>
            <a:ext cx="10679392" cy="3423010"/>
          </a:xfrm>
          <a:custGeom>
            <a:avLst/>
            <a:gdLst>
              <a:gd name="T0" fmla="*/ 8778 w 9411"/>
              <a:gd name="T1" fmla="*/ 2952 h 3015"/>
              <a:gd name="T2" fmla="*/ 8778 w 9411"/>
              <a:gd name="T3" fmla="*/ 2952 h 3015"/>
              <a:gd name="T4" fmla="*/ 8331 w 9411"/>
              <a:gd name="T5" fmla="*/ 2769 h 3015"/>
              <a:gd name="T6" fmla="*/ 6634 w 9411"/>
              <a:gd name="T7" fmla="*/ 1643 h 3015"/>
              <a:gd name="T8" fmla="*/ 4705 w 9411"/>
              <a:gd name="T9" fmla="*/ 1263 h 3015"/>
              <a:gd name="T10" fmla="*/ 2770 w 9411"/>
              <a:gd name="T11" fmla="*/ 1643 h 3015"/>
              <a:gd name="T12" fmla="*/ 1073 w 9411"/>
              <a:gd name="T13" fmla="*/ 2769 h 3015"/>
              <a:gd name="T14" fmla="*/ 183 w 9411"/>
              <a:gd name="T15" fmla="*/ 2769 h 3015"/>
              <a:gd name="T16" fmla="*/ 0 w 9411"/>
              <a:gd name="T17" fmla="*/ 2321 h 3015"/>
              <a:gd name="T18" fmla="*/ 183 w 9411"/>
              <a:gd name="T19" fmla="*/ 1874 h 3015"/>
              <a:gd name="T20" fmla="*/ 2295 w 9411"/>
              <a:gd name="T21" fmla="*/ 469 h 3015"/>
              <a:gd name="T22" fmla="*/ 4705 w 9411"/>
              <a:gd name="T23" fmla="*/ 0 h 3015"/>
              <a:gd name="T24" fmla="*/ 7109 w 9411"/>
              <a:gd name="T25" fmla="*/ 469 h 3015"/>
              <a:gd name="T26" fmla="*/ 9220 w 9411"/>
              <a:gd name="T27" fmla="*/ 1874 h 3015"/>
              <a:gd name="T28" fmla="*/ 9410 w 9411"/>
              <a:gd name="T29" fmla="*/ 2321 h 3015"/>
              <a:gd name="T30" fmla="*/ 9220 w 9411"/>
              <a:gd name="T31" fmla="*/ 2769 h 3015"/>
              <a:gd name="T32" fmla="*/ 8778 w 9411"/>
              <a:gd name="T33" fmla="*/ 2952 h 30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411" h="3015">
                <a:moveTo>
                  <a:pt x="8778" y="2952"/>
                </a:moveTo>
                <a:lnTo>
                  <a:pt x="8778" y="2952"/>
                </a:lnTo>
                <a:cubicBezTo>
                  <a:pt x="8616" y="2952"/>
                  <a:pt x="8453" y="2891"/>
                  <a:pt x="8331" y="2769"/>
                </a:cubicBezTo>
                <a:cubicBezTo>
                  <a:pt x="7842" y="2280"/>
                  <a:pt x="7272" y="1901"/>
                  <a:pt x="6634" y="1643"/>
                </a:cubicBezTo>
                <a:cubicBezTo>
                  <a:pt x="6016" y="1392"/>
                  <a:pt x="5371" y="1263"/>
                  <a:pt x="4705" y="1263"/>
                </a:cubicBezTo>
                <a:cubicBezTo>
                  <a:pt x="4033" y="1263"/>
                  <a:pt x="3388" y="1392"/>
                  <a:pt x="2770" y="1643"/>
                </a:cubicBezTo>
                <a:cubicBezTo>
                  <a:pt x="2139" y="1901"/>
                  <a:pt x="1562" y="2280"/>
                  <a:pt x="1073" y="2769"/>
                </a:cubicBezTo>
                <a:cubicBezTo>
                  <a:pt x="828" y="3014"/>
                  <a:pt x="427" y="3014"/>
                  <a:pt x="183" y="2769"/>
                </a:cubicBezTo>
                <a:cubicBezTo>
                  <a:pt x="61" y="2647"/>
                  <a:pt x="0" y="2484"/>
                  <a:pt x="0" y="2321"/>
                </a:cubicBezTo>
                <a:cubicBezTo>
                  <a:pt x="0" y="2158"/>
                  <a:pt x="61" y="1996"/>
                  <a:pt x="183" y="1874"/>
                </a:cubicBezTo>
                <a:cubicBezTo>
                  <a:pt x="794" y="1263"/>
                  <a:pt x="1500" y="794"/>
                  <a:pt x="2295" y="469"/>
                </a:cubicBezTo>
                <a:cubicBezTo>
                  <a:pt x="3062" y="163"/>
                  <a:pt x="3870" y="0"/>
                  <a:pt x="4705" y="0"/>
                </a:cubicBezTo>
                <a:cubicBezTo>
                  <a:pt x="5534" y="0"/>
                  <a:pt x="6342" y="163"/>
                  <a:pt x="7109" y="469"/>
                </a:cubicBezTo>
                <a:cubicBezTo>
                  <a:pt x="7903" y="794"/>
                  <a:pt x="8616" y="1263"/>
                  <a:pt x="9220" y="1874"/>
                </a:cubicBezTo>
                <a:cubicBezTo>
                  <a:pt x="9349" y="1996"/>
                  <a:pt x="9410" y="2158"/>
                  <a:pt x="9410" y="2321"/>
                </a:cubicBezTo>
                <a:cubicBezTo>
                  <a:pt x="9410" y="2484"/>
                  <a:pt x="9349" y="2647"/>
                  <a:pt x="9220" y="2769"/>
                </a:cubicBezTo>
                <a:cubicBezTo>
                  <a:pt x="9098" y="2891"/>
                  <a:pt x="8935" y="2952"/>
                  <a:pt x="8778" y="2952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Freeform 4"/>
          <p:cNvSpPr>
            <a:spLocks noChangeArrowheads="1"/>
          </p:cNvSpPr>
          <p:nvPr/>
        </p:nvSpPr>
        <p:spPr bwMode="auto">
          <a:xfrm>
            <a:off x="1269222" y="1740999"/>
            <a:ext cx="13336731" cy="3968492"/>
          </a:xfrm>
          <a:custGeom>
            <a:avLst/>
            <a:gdLst>
              <a:gd name="T0" fmla="*/ 11121 w 11754"/>
              <a:gd name="T1" fmla="*/ 3436 h 3498"/>
              <a:gd name="T2" fmla="*/ 11121 w 11754"/>
              <a:gd name="T3" fmla="*/ 3436 h 3498"/>
              <a:gd name="T4" fmla="*/ 10673 w 11754"/>
              <a:gd name="T5" fmla="*/ 3252 h 3498"/>
              <a:gd name="T6" fmla="*/ 8433 w 11754"/>
              <a:gd name="T7" fmla="*/ 1759 h 3498"/>
              <a:gd name="T8" fmla="*/ 5880 w 11754"/>
              <a:gd name="T9" fmla="*/ 1263 h 3498"/>
              <a:gd name="T10" fmla="*/ 3327 w 11754"/>
              <a:gd name="T11" fmla="*/ 1759 h 3498"/>
              <a:gd name="T12" fmla="*/ 1080 w 11754"/>
              <a:gd name="T13" fmla="*/ 3252 h 3498"/>
              <a:gd name="T14" fmla="*/ 190 w 11754"/>
              <a:gd name="T15" fmla="*/ 3252 h 3498"/>
              <a:gd name="T16" fmla="*/ 0 w 11754"/>
              <a:gd name="T17" fmla="*/ 2804 h 3498"/>
              <a:gd name="T18" fmla="*/ 190 w 11754"/>
              <a:gd name="T19" fmla="*/ 2356 h 3498"/>
              <a:gd name="T20" fmla="*/ 2852 w 11754"/>
              <a:gd name="T21" fmla="*/ 591 h 3498"/>
              <a:gd name="T22" fmla="*/ 5880 w 11754"/>
              <a:gd name="T23" fmla="*/ 0 h 3498"/>
              <a:gd name="T24" fmla="*/ 8909 w 11754"/>
              <a:gd name="T25" fmla="*/ 591 h 3498"/>
              <a:gd name="T26" fmla="*/ 11570 w 11754"/>
              <a:gd name="T27" fmla="*/ 2356 h 3498"/>
              <a:gd name="T28" fmla="*/ 11753 w 11754"/>
              <a:gd name="T29" fmla="*/ 2804 h 3498"/>
              <a:gd name="T30" fmla="*/ 11570 w 11754"/>
              <a:gd name="T31" fmla="*/ 3252 h 3498"/>
              <a:gd name="T32" fmla="*/ 11121 w 11754"/>
              <a:gd name="T33" fmla="*/ 3436 h 3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754" h="3498">
                <a:moveTo>
                  <a:pt x="11121" y="3436"/>
                </a:moveTo>
                <a:lnTo>
                  <a:pt x="11121" y="3436"/>
                </a:lnTo>
                <a:cubicBezTo>
                  <a:pt x="10958" y="3436"/>
                  <a:pt x="10795" y="3375"/>
                  <a:pt x="10673" y="3252"/>
                </a:cubicBezTo>
                <a:cubicBezTo>
                  <a:pt x="10028" y="2601"/>
                  <a:pt x="9275" y="2105"/>
                  <a:pt x="8433" y="1759"/>
                </a:cubicBezTo>
                <a:cubicBezTo>
                  <a:pt x="7619" y="1433"/>
                  <a:pt x="6756" y="1263"/>
                  <a:pt x="5880" y="1263"/>
                </a:cubicBezTo>
                <a:cubicBezTo>
                  <a:pt x="4998" y="1263"/>
                  <a:pt x="4135" y="1433"/>
                  <a:pt x="3327" y="1759"/>
                </a:cubicBezTo>
                <a:cubicBezTo>
                  <a:pt x="2485" y="2105"/>
                  <a:pt x="1725" y="2601"/>
                  <a:pt x="1080" y="3252"/>
                </a:cubicBezTo>
                <a:cubicBezTo>
                  <a:pt x="835" y="3497"/>
                  <a:pt x="435" y="3497"/>
                  <a:pt x="190" y="3252"/>
                </a:cubicBezTo>
                <a:cubicBezTo>
                  <a:pt x="61" y="3130"/>
                  <a:pt x="0" y="2967"/>
                  <a:pt x="0" y="2804"/>
                </a:cubicBezTo>
                <a:cubicBezTo>
                  <a:pt x="0" y="2641"/>
                  <a:pt x="61" y="2485"/>
                  <a:pt x="190" y="2356"/>
                </a:cubicBezTo>
                <a:cubicBezTo>
                  <a:pt x="957" y="1589"/>
                  <a:pt x="1854" y="998"/>
                  <a:pt x="2852" y="591"/>
                </a:cubicBezTo>
                <a:cubicBezTo>
                  <a:pt x="3816" y="197"/>
                  <a:pt x="4835" y="0"/>
                  <a:pt x="5880" y="0"/>
                </a:cubicBezTo>
                <a:cubicBezTo>
                  <a:pt x="6919" y="0"/>
                  <a:pt x="7944" y="197"/>
                  <a:pt x="8909" y="591"/>
                </a:cubicBezTo>
                <a:cubicBezTo>
                  <a:pt x="9906" y="998"/>
                  <a:pt x="10802" y="1589"/>
                  <a:pt x="11570" y="2356"/>
                </a:cubicBezTo>
                <a:cubicBezTo>
                  <a:pt x="11692" y="2485"/>
                  <a:pt x="11753" y="2641"/>
                  <a:pt x="11753" y="2804"/>
                </a:cubicBezTo>
                <a:cubicBezTo>
                  <a:pt x="11753" y="2967"/>
                  <a:pt x="11692" y="3130"/>
                  <a:pt x="11570" y="3252"/>
                </a:cubicBezTo>
                <a:cubicBezTo>
                  <a:pt x="11447" y="3375"/>
                  <a:pt x="11284" y="3436"/>
                  <a:pt x="11121" y="3436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Freeform 5"/>
          <p:cNvSpPr>
            <a:spLocks noChangeArrowheads="1"/>
          </p:cNvSpPr>
          <p:nvPr/>
        </p:nvSpPr>
        <p:spPr bwMode="auto">
          <a:xfrm>
            <a:off x="7069325" y="10238472"/>
            <a:ext cx="1736526" cy="1736529"/>
          </a:xfrm>
          <a:custGeom>
            <a:avLst/>
            <a:gdLst>
              <a:gd name="T0" fmla="*/ 1528 w 1529"/>
              <a:gd name="T1" fmla="*/ 761 h 1529"/>
              <a:gd name="T2" fmla="*/ 1528 w 1529"/>
              <a:gd name="T3" fmla="*/ 761 h 1529"/>
              <a:gd name="T4" fmla="*/ 767 w 1529"/>
              <a:gd name="T5" fmla="*/ 1528 h 1529"/>
              <a:gd name="T6" fmla="*/ 0 w 1529"/>
              <a:gd name="T7" fmla="*/ 761 h 1529"/>
              <a:gd name="T8" fmla="*/ 767 w 1529"/>
              <a:gd name="T9" fmla="*/ 0 h 1529"/>
              <a:gd name="T10" fmla="*/ 1528 w 1529"/>
              <a:gd name="T11" fmla="*/ 761 h 1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29" h="1529">
                <a:moveTo>
                  <a:pt x="1528" y="761"/>
                </a:moveTo>
                <a:lnTo>
                  <a:pt x="1528" y="761"/>
                </a:lnTo>
                <a:cubicBezTo>
                  <a:pt x="1528" y="1181"/>
                  <a:pt x="1188" y="1528"/>
                  <a:pt x="767" y="1528"/>
                </a:cubicBezTo>
                <a:cubicBezTo>
                  <a:pt x="340" y="1528"/>
                  <a:pt x="0" y="1181"/>
                  <a:pt x="0" y="761"/>
                </a:cubicBezTo>
                <a:cubicBezTo>
                  <a:pt x="0" y="340"/>
                  <a:pt x="340" y="0"/>
                  <a:pt x="767" y="0"/>
                </a:cubicBezTo>
                <a:cubicBezTo>
                  <a:pt x="1188" y="0"/>
                  <a:pt x="1528" y="340"/>
                  <a:pt x="1528" y="761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Line 168"/>
          <p:cNvSpPr>
            <a:spLocks noChangeShapeType="1"/>
          </p:cNvSpPr>
          <p:nvPr/>
        </p:nvSpPr>
        <p:spPr bwMode="auto">
          <a:xfrm>
            <a:off x="7965111" y="9182545"/>
            <a:ext cx="60053" cy="5003"/>
          </a:xfrm>
          <a:prstGeom prst="line">
            <a:avLst/>
          </a:prstGeom>
          <a:noFill/>
          <a:ln w="9720" cap="flat">
            <a:solidFill>
              <a:srgbClr val="455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9" name="Line 169"/>
          <p:cNvSpPr>
            <a:spLocks noChangeShapeType="1"/>
          </p:cNvSpPr>
          <p:nvPr/>
        </p:nvSpPr>
        <p:spPr bwMode="auto">
          <a:xfrm>
            <a:off x="8155278" y="9182545"/>
            <a:ext cx="125112" cy="5003"/>
          </a:xfrm>
          <a:prstGeom prst="line">
            <a:avLst/>
          </a:prstGeom>
          <a:noFill/>
          <a:ln w="9720" cap="flat">
            <a:solidFill>
              <a:srgbClr val="455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0" name="Line 170"/>
          <p:cNvSpPr>
            <a:spLocks noChangeShapeType="1"/>
          </p:cNvSpPr>
          <p:nvPr/>
        </p:nvSpPr>
        <p:spPr bwMode="auto">
          <a:xfrm>
            <a:off x="8405498" y="9182545"/>
            <a:ext cx="120106" cy="5003"/>
          </a:xfrm>
          <a:prstGeom prst="line">
            <a:avLst/>
          </a:prstGeom>
          <a:noFill/>
          <a:ln w="9720" cap="flat">
            <a:solidFill>
              <a:srgbClr val="455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1" name="Line 171"/>
          <p:cNvSpPr>
            <a:spLocks noChangeShapeType="1"/>
          </p:cNvSpPr>
          <p:nvPr/>
        </p:nvSpPr>
        <p:spPr bwMode="auto">
          <a:xfrm>
            <a:off x="8650715" y="9182545"/>
            <a:ext cx="125108" cy="5003"/>
          </a:xfrm>
          <a:prstGeom prst="line">
            <a:avLst/>
          </a:prstGeom>
          <a:noFill/>
          <a:ln w="9720" cap="flat">
            <a:solidFill>
              <a:srgbClr val="455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2" name="Line 172"/>
          <p:cNvSpPr>
            <a:spLocks noChangeShapeType="1"/>
          </p:cNvSpPr>
          <p:nvPr/>
        </p:nvSpPr>
        <p:spPr bwMode="auto">
          <a:xfrm>
            <a:off x="8895929" y="9182545"/>
            <a:ext cx="125112" cy="5003"/>
          </a:xfrm>
          <a:prstGeom prst="line">
            <a:avLst/>
          </a:prstGeom>
          <a:noFill/>
          <a:ln w="9720" cap="flat">
            <a:solidFill>
              <a:srgbClr val="455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" name="Line 173"/>
          <p:cNvSpPr>
            <a:spLocks noChangeShapeType="1"/>
          </p:cNvSpPr>
          <p:nvPr/>
        </p:nvSpPr>
        <p:spPr bwMode="auto">
          <a:xfrm>
            <a:off x="9146150" y="9182545"/>
            <a:ext cx="120106" cy="5003"/>
          </a:xfrm>
          <a:prstGeom prst="line">
            <a:avLst/>
          </a:prstGeom>
          <a:noFill/>
          <a:ln w="9720" cap="flat">
            <a:solidFill>
              <a:srgbClr val="455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" name="Line 174"/>
          <p:cNvSpPr>
            <a:spLocks noChangeShapeType="1"/>
          </p:cNvSpPr>
          <p:nvPr/>
        </p:nvSpPr>
        <p:spPr bwMode="auto">
          <a:xfrm>
            <a:off x="9391367" y="9182545"/>
            <a:ext cx="120106" cy="5003"/>
          </a:xfrm>
          <a:prstGeom prst="line">
            <a:avLst/>
          </a:prstGeom>
          <a:noFill/>
          <a:ln w="9720" cap="flat">
            <a:solidFill>
              <a:srgbClr val="455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" name="Line 175"/>
          <p:cNvSpPr>
            <a:spLocks noChangeShapeType="1"/>
          </p:cNvSpPr>
          <p:nvPr/>
        </p:nvSpPr>
        <p:spPr bwMode="auto">
          <a:xfrm>
            <a:off x="9636581" y="9182545"/>
            <a:ext cx="125112" cy="5003"/>
          </a:xfrm>
          <a:prstGeom prst="line">
            <a:avLst/>
          </a:prstGeom>
          <a:noFill/>
          <a:ln w="9720" cap="flat">
            <a:solidFill>
              <a:srgbClr val="455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" name="Line 176"/>
          <p:cNvSpPr>
            <a:spLocks noChangeShapeType="1"/>
          </p:cNvSpPr>
          <p:nvPr/>
        </p:nvSpPr>
        <p:spPr bwMode="auto">
          <a:xfrm>
            <a:off x="9881798" y="9182545"/>
            <a:ext cx="125108" cy="5003"/>
          </a:xfrm>
          <a:prstGeom prst="line">
            <a:avLst/>
          </a:prstGeom>
          <a:noFill/>
          <a:ln w="9720" cap="flat">
            <a:solidFill>
              <a:srgbClr val="455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" name="Line 177"/>
          <p:cNvSpPr>
            <a:spLocks noChangeShapeType="1"/>
          </p:cNvSpPr>
          <p:nvPr/>
        </p:nvSpPr>
        <p:spPr bwMode="auto">
          <a:xfrm>
            <a:off x="10132018" y="9182545"/>
            <a:ext cx="120106" cy="5003"/>
          </a:xfrm>
          <a:prstGeom prst="line">
            <a:avLst/>
          </a:prstGeom>
          <a:noFill/>
          <a:ln w="9720" cap="flat">
            <a:solidFill>
              <a:srgbClr val="455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8" name="Line 178"/>
          <p:cNvSpPr>
            <a:spLocks noChangeShapeType="1"/>
          </p:cNvSpPr>
          <p:nvPr/>
        </p:nvSpPr>
        <p:spPr bwMode="auto">
          <a:xfrm>
            <a:off x="10377232" y="9182545"/>
            <a:ext cx="125112" cy="5003"/>
          </a:xfrm>
          <a:prstGeom prst="line">
            <a:avLst/>
          </a:prstGeom>
          <a:noFill/>
          <a:ln w="9720" cap="flat">
            <a:solidFill>
              <a:srgbClr val="455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" name="Line 179"/>
          <p:cNvSpPr>
            <a:spLocks noChangeShapeType="1"/>
          </p:cNvSpPr>
          <p:nvPr/>
        </p:nvSpPr>
        <p:spPr bwMode="auto">
          <a:xfrm>
            <a:off x="10622449" y="9182545"/>
            <a:ext cx="125108" cy="5003"/>
          </a:xfrm>
          <a:prstGeom prst="line">
            <a:avLst/>
          </a:prstGeom>
          <a:noFill/>
          <a:ln w="9720" cap="flat">
            <a:solidFill>
              <a:srgbClr val="455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0" name="Line 180"/>
          <p:cNvSpPr>
            <a:spLocks noChangeShapeType="1"/>
          </p:cNvSpPr>
          <p:nvPr/>
        </p:nvSpPr>
        <p:spPr bwMode="auto">
          <a:xfrm>
            <a:off x="10872670" y="9182545"/>
            <a:ext cx="120106" cy="5003"/>
          </a:xfrm>
          <a:prstGeom prst="line">
            <a:avLst/>
          </a:prstGeom>
          <a:noFill/>
          <a:ln w="9720" cap="flat">
            <a:solidFill>
              <a:srgbClr val="455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1" name="Line 181"/>
          <p:cNvSpPr>
            <a:spLocks noChangeShapeType="1"/>
          </p:cNvSpPr>
          <p:nvPr/>
        </p:nvSpPr>
        <p:spPr bwMode="auto">
          <a:xfrm>
            <a:off x="11117884" y="9182545"/>
            <a:ext cx="120106" cy="5003"/>
          </a:xfrm>
          <a:prstGeom prst="line">
            <a:avLst/>
          </a:prstGeom>
          <a:noFill/>
          <a:ln w="9720" cap="flat">
            <a:solidFill>
              <a:srgbClr val="455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" name="Line 182"/>
          <p:cNvSpPr>
            <a:spLocks noChangeShapeType="1"/>
          </p:cNvSpPr>
          <p:nvPr/>
        </p:nvSpPr>
        <p:spPr bwMode="auto">
          <a:xfrm>
            <a:off x="11363101" y="9182545"/>
            <a:ext cx="125108" cy="5003"/>
          </a:xfrm>
          <a:prstGeom prst="line">
            <a:avLst/>
          </a:prstGeom>
          <a:noFill/>
          <a:ln w="9720" cap="flat">
            <a:solidFill>
              <a:srgbClr val="455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" name="Line 183"/>
          <p:cNvSpPr>
            <a:spLocks noChangeShapeType="1"/>
          </p:cNvSpPr>
          <p:nvPr/>
        </p:nvSpPr>
        <p:spPr bwMode="auto">
          <a:xfrm>
            <a:off x="11608315" y="9182545"/>
            <a:ext cx="125112" cy="5003"/>
          </a:xfrm>
          <a:prstGeom prst="line">
            <a:avLst/>
          </a:prstGeom>
          <a:noFill/>
          <a:ln w="9720" cap="flat">
            <a:solidFill>
              <a:srgbClr val="455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" name="Line 184"/>
          <p:cNvSpPr>
            <a:spLocks noChangeShapeType="1"/>
          </p:cNvSpPr>
          <p:nvPr/>
        </p:nvSpPr>
        <p:spPr bwMode="auto">
          <a:xfrm>
            <a:off x="11858535" y="9182545"/>
            <a:ext cx="120106" cy="5003"/>
          </a:xfrm>
          <a:prstGeom prst="line">
            <a:avLst/>
          </a:prstGeom>
          <a:noFill/>
          <a:ln w="9720" cap="flat">
            <a:solidFill>
              <a:srgbClr val="455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" name="Line 185"/>
          <p:cNvSpPr>
            <a:spLocks noChangeShapeType="1"/>
          </p:cNvSpPr>
          <p:nvPr/>
        </p:nvSpPr>
        <p:spPr bwMode="auto">
          <a:xfrm>
            <a:off x="12103752" y="9182545"/>
            <a:ext cx="125108" cy="5003"/>
          </a:xfrm>
          <a:prstGeom prst="line">
            <a:avLst/>
          </a:prstGeom>
          <a:noFill/>
          <a:ln w="9720" cap="flat">
            <a:solidFill>
              <a:srgbClr val="455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" name="Line 186"/>
          <p:cNvSpPr>
            <a:spLocks noChangeShapeType="1"/>
          </p:cNvSpPr>
          <p:nvPr/>
        </p:nvSpPr>
        <p:spPr bwMode="auto">
          <a:xfrm>
            <a:off x="12348966" y="9182545"/>
            <a:ext cx="45041" cy="5003"/>
          </a:xfrm>
          <a:prstGeom prst="line">
            <a:avLst/>
          </a:prstGeom>
          <a:noFill/>
          <a:ln w="9720" cap="flat">
            <a:solidFill>
              <a:srgbClr val="455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" name="Line 187"/>
          <p:cNvSpPr>
            <a:spLocks noChangeShapeType="1"/>
          </p:cNvSpPr>
          <p:nvPr/>
        </p:nvSpPr>
        <p:spPr bwMode="auto">
          <a:xfrm>
            <a:off x="12454060" y="9182545"/>
            <a:ext cx="60053" cy="5003"/>
          </a:xfrm>
          <a:prstGeom prst="line">
            <a:avLst/>
          </a:prstGeom>
          <a:noFill/>
          <a:ln w="9720" cap="flat">
            <a:solidFill>
              <a:srgbClr val="455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" name="Freeform 188"/>
          <p:cNvSpPr>
            <a:spLocks noChangeArrowheads="1"/>
          </p:cNvSpPr>
          <p:nvPr/>
        </p:nvSpPr>
        <p:spPr bwMode="auto">
          <a:xfrm>
            <a:off x="12394008" y="9067442"/>
            <a:ext cx="230202" cy="230202"/>
          </a:xfrm>
          <a:custGeom>
            <a:avLst/>
            <a:gdLst>
              <a:gd name="T0" fmla="*/ 102 w 205"/>
              <a:gd name="T1" fmla="*/ 204 h 205"/>
              <a:gd name="T2" fmla="*/ 102 w 205"/>
              <a:gd name="T3" fmla="*/ 204 h 205"/>
              <a:gd name="T4" fmla="*/ 204 w 205"/>
              <a:gd name="T5" fmla="*/ 102 h 205"/>
              <a:gd name="T6" fmla="*/ 102 w 205"/>
              <a:gd name="T7" fmla="*/ 0 h 205"/>
              <a:gd name="T8" fmla="*/ 0 w 205"/>
              <a:gd name="T9" fmla="*/ 102 h 205"/>
              <a:gd name="T10" fmla="*/ 102 w 205"/>
              <a:gd name="T11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" h="205">
                <a:moveTo>
                  <a:pt x="102" y="204"/>
                </a:moveTo>
                <a:lnTo>
                  <a:pt x="102" y="204"/>
                </a:lnTo>
                <a:cubicBezTo>
                  <a:pt x="156" y="204"/>
                  <a:pt x="204" y="163"/>
                  <a:pt x="204" y="102"/>
                </a:cubicBezTo>
                <a:cubicBezTo>
                  <a:pt x="204" y="48"/>
                  <a:pt x="156" y="0"/>
                  <a:pt x="102" y="0"/>
                </a:cubicBezTo>
                <a:cubicBezTo>
                  <a:pt x="48" y="0"/>
                  <a:pt x="0" y="48"/>
                  <a:pt x="0" y="102"/>
                </a:cubicBezTo>
                <a:cubicBezTo>
                  <a:pt x="0" y="163"/>
                  <a:pt x="48" y="204"/>
                  <a:pt x="102" y="20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Freeform 189"/>
          <p:cNvSpPr>
            <a:spLocks noChangeArrowheads="1"/>
          </p:cNvSpPr>
          <p:nvPr/>
        </p:nvSpPr>
        <p:spPr bwMode="auto">
          <a:xfrm>
            <a:off x="7009272" y="8251727"/>
            <a:ext cx="1866640" cy="1866640"/>
          </a:xfrm>
          <a:custGeom>
            <a:avLst/>
            <a:gdLst>
              <a:gd name="T0" fmla="*/ 1643 w 1644"/>
              <a:gd name="T1" fmla="*/ 822 h 1645"/>
              <a:gd name="T2" fmla="*/ 1643 w 1644"/>
              <a:gd name="T3" fmla="*/ 822 h 1645"/>
              <a:gd name="T4" fmla="*/ 821 w 1644"/>
              <a:gd name="T5" fmla="*/ 1644 h 1645"/>
              <a:gd name="T6" fmla="*/ 0 w 1644"/>
              <a:gd name="T7" fmla="*/ 822 h 1645"/>
              <a:gd name="T8" fmla="*/ 821 w 1644"/>
              <a:gd name="T9" fmla="*/ 0 h 1645"/>
              <a:gd name="T10" fmla="*/ 1643 w 1644"/>
              <a:gd name="T11" fmla="*/ 822 h 1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44" h="1645">
                <a:moveTo>
                  <a:pt x="1643" y="822"/>
                </a:moveTo>
                <a:lnTo>
                  <a:pt x="1643" y="822"/>
                </a:lnTo>
                <a:cubicBezTo>
                  <a:pt x="1643" y="1277"/>
                  <a:pt x="1270" y="1644"/>
                  <a:pt x="821" y="1644"/>
                </a:cubicBezTo>
                <a:cubicBezTo>
                  <a:pt x="366" y="1644"/>
                  <a:pt x="0" y="1277"/>
                  <a:pt x="0" y="822"/>
                </a:cubicBezTo>
                <a:cubicBezTo>
                  <a:pt x="0" y="367"/>
                  <a:pt x="366" y="0"/>
                  <a:pt x="821" y="0"/>
                </a:cubicBezTo>
                <a:cubicBezTo>
                  <a:pt x="1270" y="0"/>
                  <a:pt x="1643" y="367"/>
                  <a:pt x="1643" y="822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Line 190"/>
          <p:cNvSpPr>
            <a:spLocks noChangeShapeType="1"/>
          </p:cNvSpPr>
          <p:nvPr/>
        </p:nvSpPr>
        <p:spPr bwMode="auto">
          <a:xfrm>
            <a:off x="7965111" y="2676824"/>
            <a:ext cx="60053" cy="5003"/>
          </a:xfrm>
          <a:prstGeom prst="line">
            <a:avLst/>
          </a:prstGeom>
          <a:noFill/>
          <a:ln w="9720" cap="flat">
            <a:solidFill>
              <a:srgbClr val="B42C2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" name="Line 191"/>
          <p:cNvSpPr>
            <a:spLocks noChangeShapeType="1"/>
          </p:cNvSpPr>
          <p:nvPr/>
        </p:nvSpPr>
        <p:spPr bwMode="auto">
          <a:xfrm>
            <a:off x="8155278" y="2676824"/>
            <a:ext cx="125112" cy="5003"/>
          </a:xfrm>
          <a:prstGeom prst="line">
            <a:avLst/>
          </a:prstGeom>
          <a:noFill/>
          <a:ln w="9720" cap="flat">
            <a:solidFill>
              <a:srgbClr val="B42C2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" name="Line 192"/>
          <p:cNvSpPr>
            <a:spLocks noChangeShapeType="1"/>
          </p:cNvSpPr>
          <p:nvPr/>
        </p:nvSpPr>
        <p:spPr bwMode="auto">
          <a:xfrm>
            <a:off x="8405498" y="2676824"/>
            <a:ext cx="120106" cy="5003"/>
          </a:xfrm>
          <a:prstGeom prst="line">
            <a:avLst/>
          </a:prstGeom>
          <a:noFill/>
          <a:ln w="9720" cap="flat">
            <a:solidFill>
              <a:srgbClr val="B42C2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" name="Line 193"/>
          <p:cNvSpPr>
            <a:spLocks noChangeShapeType="1"/>
          </p:cNvSpPr>
          <p:nvPr/>
        </p:nvSpPr>
        <p:spPr bwMode="auto">
          <a:xfrm>
            <a:off x="8650715" y="2676824"/>
            <a:ext cx="125108" cy="5003"/>
          </a:xfrm>
          <a:prstGeom prst="line">
            <a:avLst/>
          </a:prstGeom>
          <a:noFill/>
          <a:ln w="9720" cap="flat">
            <a:solidFill>
              <a:srgbClr val="B42C2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" name="Line 194"/>
          <p:cNvSpPr>
            <a:spLocks noChangeShapeType="1"/>
          </p:cNvSpPr>
          <p:nvPr/>
        </p:nvSpPr>
        <p:spPr bwMode="auto">
          <a:xfrm>
            <a:off x="8895929" y="2676824"/>
            <a:ext cx="125112" cy="5003"/>
          </a:xfrm>
          <a:prstGeom prst="line">
            <a:avLst/>
          </a:prstGeom>
          <a:noFill/>
          <a:ln w="9720" cap="flat">
            <a:solidFill>
              <a:srgbClr val="B42C2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" name="Line 195"/>
          <p:cNvSpPr>
            <a:spLocks noChangeShapeType="1"/>
          </p:cNvSpPr>
          <p:nvPr/>
        </p:nvSpPr>
        <p:spPr bwMode="auto">
          <a:xfrm>
            <a:off x="9146150" y="2676824"/>
            <a:ext cx="120106" cy="5003"/>
          </a:xfrm>
          <a:prstGeom prst="line">
            <a:avLst/>
          </a:prstGeom>
          <a:noFill/>
          <a:ln w="9720" cap="flat">
            <a:solidFill>
              <a:srgbClr val="B42C2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" name="Line 196"/>
          <p:cNvSpPr>
            <a:spLocks noChangeShapeType="1"/>
          </p:cNvSpPr>
          <p:nvPr/>
        </p:nvSpPr>
        <p:spPr bwMode="auto">
          <a:xfrm>
            <a:off x="9391367" y="2676824"/>
            <a:ext cx="120106" cy="5003"/>
          </a:xfrm>
          <a:prstGeom prst="line">
            <a:avLst/>
          </a:prstGeom>
          <a:noFill/>
          <a:ln w="9720" cap="flat">
            <a:solidFill>
              <a:srgbClr val="B42C2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" name="Line 197"/>
          <p:cNvSpPr>
            <a:spLocks noChangeShapeType="1"/>
          </p:cNvSpPr>
          <p:nvPr/>
        </p:nvSpPr>
        <p:spPr bwMode="auto">
          <a:xfrm>
            <a:off x="9636581" y="2676824"/>
            <a:ext cx="125112" cy="5003"/>
          </a:xfrm>
          <a:prstGeom prst="line">
            <a:avLst/>
          </a:prstGeom>
          <a:noFill/>
          <a:ln w="9720" cap="flat">
            <a:solidFill>
              <a:srgbClr val="B42C2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" name="Line 198"/>
          <p:cNvSpPr>
            <a:spLocks noChangeShapeType="1"/>
          </p:cNvSpPr>
          <p:nvPr/>
        </p:nvSpPr>
        <p:spPr bwMode="auto">
          <a:xfrm>
            <a:off x="9881798" y="2676824"/>
            <a:ext cx="125108" cy="5003"/>
          </a:xfrm>
          <a:prstGeom prst="line">
            <a:avLst/>
          </a:prstGeom>
          <a:noFill/>
          <a:ln w="9720" cap="flat">
            <a:solidFill>
              <a:srgbClr val="B42C2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9" name="Line 199"/>
          <p:cNvSpPr>
            <a:spLocks noChangeShapeType="1"/>
          </p:cNvSpPr>
          <p:nvPr/>
        </p:nvSpPr>
        <p:spPr bwMode="auto">
          <a:xfrm>
            <a:off x="10132018" y="2676824"/>
            <a:ext cx="120106" cy="5003"/>
          </a:xfrm>
          <a:prstGeom prst="line">
            <a:avLst/>
          </a:prstGeom>
          <a:noFill/>
          <a:ln w="9720" cap="flat">
            <a:solidFill>
              <a:srgbClr val="B42C2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" name="Line 200"/>
          <p:cNvSpPr>
            <a:spLocks noChangeShapeType="1"/>
          </p:cNvSpPr>
          <p:nvPr/>
        </p:nvSpPr>
        <p:spPr bwMode="auto">
          <a:xfrm>
            <a:off x="10377232" y="2676824"/>
            <a:ext cx="125112" cy="5003"/>
          </a:xfrm>
          <a:prstGeom prst="line">
            <a:avLst/>
          </a:prstGeom>
          <a:noFill/>
          <a:ln w="9720" cap="flat">
            <a:solidFill>
              <a:srgbClr val="B42C2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1" name="Line 201"/>
          <p:cNvSpPr>
            <a:spLocks noChangeShapeType="1"/>
          </p:cNvSpPr>
          <p:nvPr/>
        </p:nvSpPr>
        <p:spPr bwMode="auto">
          <a:xfrm>
            <a:off x="10622449" y="2676824"/>
            <a:ext cx="125108" cy="5003"/>
          </a:xfrm>
          <a:prstGeom prst="line">
            <a:avLst/>
          </a:prstGeom>
          <a:noFill/>
          <a:ln w="9720" cap="flat">
            <a:solidFill>
              <a:srgbClr val="B42C2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" name="Line 202"/>
          <p:cNvSpPr>
            <a:spLocks noChangeShapeType="1"/>
          </p:cNvSpPr>
          <p:nvPr/>
        </p:nvSpPr>
        <p:spPr bwMode="auto">
          <a:xfrm>
            <a:off x="10872670" y="2676824"/>
            <a:ext cx="120106" cy="5003"/>
          </a:xfrm>
          <a:prstGeom prst="line">
            <a:avLst/>
          </a:prstGeom>
          <a:noFill/>
          <a:ln w="9720" cap="flat">
            <a:solidFill>
              <a:srgbClr val="B42C2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" name="Line 203"/>
          <p:cNvSpPr>
            <a:spLocks noChangeShapeType="1"/>
          </p:cNvSpPr>
          <p:nvPr/>
        </p:nvSpPr>
        <p:spPr bwMode="auto">
          <a:xfrm>
            <a:off x="11117884" y="2676824"/>
            <a:ext cx="120106" cy="5003"/>
          </a:xfrm>
          <a:prstGeom prst="line">
            <a:avLst/>
          </a:prstGeom>
          <a:noFill/>
          <a:ln w="9720" cap="flat">
            <a:solidFill>
              <a:srgbClr val="B42C2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4" name="Line 204"/>
          <p:cNvSpPr>
            <a:spLocks noChangeShapeType="1"/>
          </p:cNvSpPr>
          <p:nvPr/>
        </p:nvSpPr>
        <p:spPr bwMode="auto">
          <a:xfrm>
            <a:off x="11363101" y="2676824"/>
            <a:ext cx="125108" cy="5003"/>
          </a:xfrm>
          <a:prstGeom prst="line">
            <a:avLst/>
          </a:prstGeom>
          <a:noFill/>
          <a:ln w="9720" cap="flat">
            <a:solidFill>
              <a:srgbClr val="B42C2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" name="Line 205"/>
          <p:cNvSpPr>
            <a:spLocks noChangeShapeType="1"/>
          </p:cNvSpPr>
          <p:nvPr/>
        </p:nvSpPr>
        <p:spPr bwMode="auto">
          <a:xfrm>
            <a:off x="11608315" y="2676824"/>
            <a:ext cx="125112" cy="5003"/>
          </a:xfrm>
          <a:prstGeom prst="line">
            <a:avLst/>
          </a:prstGeom>
          <a:noFill/>
          <a:ln w="9720" cap="flat">
            <a:solidFill>
              <a:srgbClr val="B42C2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" name="Line 206"/>
          <p:cNvSpPr>
            <a:spLocks noChangeShapeType="1"/>
          </p:cNvSpPr>
          <p:nvPr/>
        </p:nvSpPr>
        <p:spPr bwMode="auto">
          <a:xfrm>
            <a:off x="11858535" y="2676824"/>
            <a:ext cx="120106" cy="5003"/>
          </a:xfrm>
          <a:prstGeom prst="line">
            <a:avLst/>
          </a:prstGeom>
          <a:noFill/>
          <a:ln w="9720" cap="flat">
            <a:solidFill>
              <a:srgbClr val="B42C2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" name="Line 207"/>
          <p:cNvSpPr>
            <a:spLocks noChangeShapeType="1"/>
          </p:cNvSpPr>
          <p:nvPr/>
        </p:nvSpPr>
        <p:spPr bwMode="auto">
          <a:xfrm>
            <a:off x="12103752" y="2676824"/>
            <a:ext cx="125108" cy="5003"/>
          </a:xfrm>
          <a:prstGeom prst="line">
            <a:avLst/>
          </a:prstGeom>
          <a:noFill/>
          <a:ln w="9720" cap="flat">
            <a:solidFill>
              <a:srgbClr val="B42C2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8" name="Line 208"/>
          <p:cNvSpPr>
            <a:spLocks noChangeShapeType="1"/>
          </p:cNvSpPr>
          <p:nvPr/>
        </p:nvSpPr>
        <p:spPr bwMode="auto">
          <a:xfrm>
            <a:off x="12348966" y="2676824"/>
            <a:ext cx="45041" cy="5003"/>
          </a:xfrm>
          <a:prstGeom prst="line">
            <a:avLst/>
          </a:prstGeom>
          <a:noFill/>
          <a:ln w="9720" cap="flat">
            <a:solidFill>
              <a:srgbClr val="B42C2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9" name="Line 209"/>
          <p:cNvSpPr>
            <a:spLocks noChangeShapeType="1"/>
          </p:cNvSpPr>
          <p:nvPr/>
        </p:nvSpPr>
        <p:spPr bwMode="auto">
          <a:xfrm>
            <a:off x="12454060" y="2676824"/>
            <a:ext cx="60053" cy="5003"/>
          </a:xfrm>
          <a:prstGeom prst="line">
            <a:avLst/>
          </a:prstGeom>
          <a:noFill/>
          <a:ln w="9720" cap="flat">
            <a:solidFill>
              <a:srgbClr val="B42C2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0" name="Freeform 210"/>
          <p:cNvSpPr>
            <a:spLocks noChangeArrowheads="1"/>
          </p:cNvSpPr>
          <p:nvPr/>
        </p:nvSpPr>
        <p:spPr bwMode="auto">
          <a:xfrm>
            <a:off x="12394008" y="2561721"/>
            <a:ext cx="230202" cy="230202"/>
          </a:xfrm>
          <a:custGeom>
            <a:avLst/>
            <a:gdLst>
              <a:gd name="T0" fmla="*/ 102 w 205"/>
              <a:gd name="T1" fmla="*/ 204 h 205"/>
              <a:gd name="T2" fmla="*/ 102 w 205"/>
              <a:gd name="T3" fmla="*/ 204 h 205"/>
              <a:gd name="T4" fmla="*/ 204 w 205"/>
              <a:gd name="T5" fmla="*/ 102 h 205"/>
              <a:gd name="T6" fmla="*/ 102 w 205"/>
              <a:gd name="T7" fmla="*/ 0 h 205"/>
              <a:gd name="T8" fmla="*/ 0 w 205"/>
              <a:gd name="T9" fmla="*/ 102 h 205"/>
              <a:gd name="T10" fmla="*/ 102 w 205"/>
              <a:gd name="T11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" h="205">
                <a:moveTo>
                  <a:pt x="102" y="204"/>
                </a:moveTo>
                <a:lnTo>
                  <a:pt x="102" y="204"/>
                </a:lnTo>
                <a:cubicBezTo>
                  <a:pt x="156" y="204"/>
                  <a:pt x="204" y="163"/>
                  <a:pt x="204" y="102"/>
                </a:cubicBezTo>
                <a:cubicBezTo>
                  <a:pt x="204" y="47"/>
                  <a:pt x="156" y="0"/>
                  <a:pt x="102" y="0"/>
                </a:cubicBezTo>
                <a:cubicBezTo>
                  <a:pt x="48" y="0"/>
                  <a:pt x="0" y="47"/>
                  <a:pt x="0" y="102"/>
                </a:cubicBezTo>
                <a:cubicBezTo>
                  <a:pt x="0" y="163"/>
                  <a:pt x="48" y="204"/>
                  <a:pt x="102" y="20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1" name="Line 211"/>
          <p:cNvSpPr>
            <a:spLocks noChangeShapeType="1"/>
          </p:cNvSpPr>
          <p:nvPr/>
        </p:nvSpPr>
        <p:spPr bwMode="auto">
          <a:xfrm>
            <a:off x="7965111" y="4298250"/>
            <a:ext cx="60053" cy="5003"/>
          </a:xfrm>
          <a:prstGeom prst="line">
            <a:avLst/>
          </a:prstGeom>
          <a:noFill/>
          <a:ln w="9720" cap="flat">
            <a:solidFill>
              <a:srgbClr val="8E182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2" name="Line 212"/>
          <p:cNvSpPr>
            <a:spLocks noChangeShapeType="1"/>
          </p:cNvSpPr>
          <p:nvPr/>
        </p:nvSpPr>
        <p:spPr bwMode="auto">
          <a:xfrm>
            <a:off x="8155278" y="4298250"/>
            <a:ext cx="125112" cy="5003"/>
          </a:xfrm>
          <a:prstGeom prst="line">
            <a:avLst/>
          </a:prstGeom>
          <a:noFill/>
          <a:ln w="9720" cap="flat">
            <a:solidFill>
              <a:srgbClr val="8E182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3" name="Line 213"/>
          <p:cNvSpPr>
            <a:spLocks noChangeShapeType="1"/>
          </p:cNvSpPr>
          <p:nvPr/>
        </p:nvSpPr>
        <p:spPr bwMode="auto">
          <a:xfrm>
            <a:off x="8405498" y="4298250"/>
            <a:ext cx="120106" cy="5003"/>
          </a:xfrm>
          <a:prstGeom prst="line">
            <a:avLst/>
          </a:prstGeom>
          <a:noFill/>
          <a:ln w="9720" cap="flat">
            <a:solidFill>
              <a:srgbClr val="8E182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4" name="Line 214"/>
          <p:cNvSpPr>
            <a:spLocks noChangeShapeType="1"/>
          </p:cNvSpPr>
          <p:nvPr/>
        </p:nvSpPr>
        <p:spPr bwMode="auto">
          <a:xfrm>
            <a:off x="8650715" y="4298250"/>
            <a:ext cx="125108" cy="5003"/>
          </a:xfrm>
          <a:prstGeom prst="line">
            <a:avLst/>
          </a:prstGeom>
          <a:noFill/>
          <a:ln w="9720" cap="flat">
            <a:solidFill>
              <a:srgbClr val="8E182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" name="Line 215"/>
          <p:cNvSpPr>
            <a:spLocks noChangeShapeType="1"/>
          </p:cNvSpPr>
          <p:nvPr/>
        </p:nvSpPr>
        <p:spPr bwMode="auto">
          <a:xfrm>
            <a:off x="8895929" y="4298250"/>
            <a:ext cx="125112" cy="5003"/>
          </a:xfrm>
          <a:prstGeom prst="line">
            <a:avLst/>
          </a:prstGeom>
          <a:noFill/>
          <a:ln w="9720" cap="flat">
            <a:solidFill>
              <a:srgbClr val="8E182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" name="Line 216"/>
          <p:cNvSpPr>
            <a:spLocks noChangeShapeType="1"/>
          </p:cNvSpPr>
          <p:nvPr/>
        </p:nvSpPr>
        <p:spPr bwMode="auto">
          <a:xfrm>
            <a:off x="9146150" y="4298250"/>
            <a:ext cx="120106" cy="5003"/>
          </a:xfrm>
          <a:prstGeom prst="line">
            <a:avLst/>
          </a:prstGeom>
          <a:noFill/>
          <a:ln w="9720" cap="flat">
            <a:solidFill>
              <a:srgbClr val="8E182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" name="Line 217"/>
          <p:cNvSpPr>
            <a:spLocks noChangeShapeType="1"/>
          </p:cNvSpPr>
          <p:nvPr/>
        </p:nvSpPr>
        <p:spPr bwMode="auto">
          <a:xfrm>
            <a:off x="9391367" y="4298250"/>
            <a:ext cx="120106" cy="5003"/>
          </a:xfrm>
          <a:prstGeom prst="line">
            <a:avLst/>
          </a:prstGeom>
          <a:noFill/>
          <a:ln w="9720" cap="flat">
            <a:solidFill>
              <a:srgbClr val="8E182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8" name="Line 218"/>
          <p:cNvSpPr>
            <a:spLocks noChangeShapeType="1"/>
          </p:cNvSpPr>
          <p:nvPr/>
        </p:nvSpPr>
        <p:spPr bwMode="auto">
          <a:xfrm>
            <a:off x="9636581" y="4298250"/>
            <a:ext cx="125112" cy="5003"/>
          </a:xfrm>
          <a:prstGeom prst="line">
            <a:avLst/>
          </a:prstGeom>
          <a:noFill/>
          <a:ln w="9720" cap="flat">
            <a:solidFill>
              <a:srgbClr val="8E182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9" name="Line 219"/>
          <p:cNvSpPr>
            <a:spLocks noChangeShapeType="1"/>
          </p:cNvSpPr>
          <p:nvPr/>
        </p:nvSpPr>
        <p:spPr bwMode="auto">
          <a:xfrm>
            <a:off x="9881798" y="4298250"/>
            <a:ext cx="125108" cy="5003"/>
          </a:xfrm>
          <a:prstGeom prst="line">
            <a:avLst/>
          </a:prstGeom>
          <a:noFill/>
          <a:ln w="9720" cap="flat">
            <a:solidFill>
              <a:srgbClr val="8E182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0" name="Line 220"/>
          <p:cNvSpPr>
            <a:spLocks noChangeShapeType="1"/>
          </p:cNvSpPr>
          <p:nvPr/>
        </p:nvSpPr>
        <p:spPr bwMode="auto">
          <a:xfrm>
            <a:off x="10132018" y="4298250"/>
            <a:ext cx="120106" cy="5003"/>
          </a:xfrm>
          <a:prstGeom prst="line">
            <a:avLst/>
          </a:prstGeom>
          <a:noFill/>
          <a:ln w="9720" cap="flat">
            <a:solidFill>
              <a:srgbClr val="8E182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1" name="Line 221"/>
          <p:cNvSpPr>
            <a:spLocks noChangeShapeType="1"/>
          </p:cNvSpPr>
          <p:nvPr/>
        </p:nvSpPr>
        <p:spPr bwMode="auto">
          <a:xfrm>
            <a:off x="10377232" y="4298250"/>
            <a:ext cx="125112" cy="5003"/>
          </a:xfrm>
          <a:prstGeom prst="line">
            <a:avLst/>
          </a:prstGeom>
          <a:noFill/>
          <a:ln w="9720" cap="flat">
            <a:solidFill>
              <a:srgbClr val="8E182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2" name="Line 222"/>
          <p:cNvSpPr>
            <a:spLocks noChangeShapeType="1"/>
          </p:cNvSpPr>
          <p:nvPr/>
        </p:nvSpPr>
        <p:spPr bwMode="auto">
          <a:xfrm>
            <a:off x="10622449" y="4298250"/>
            <a:ext cx="125108" cy="5003"/>
          </a:xfrm>
          <a:prstGeom prst="line">
            <a:avLst/>
          </a:prstGeom>
          <a:noFill/>
          <a:ln w="9720" cap="flat">
            <a:solidFill>
              <a:srgbClr val="8E182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3" name="Line 223"/>
          <p:cNvSpPr>
            <a:spLocks noChangeShapeType="1"/>
          </p:cNvSpPr>
          <p:nvPr/>
        </p:nvSpPr>
        <p:spPr bwMode="auto">
          <a:xfrm>
            <a:off x="10872670" y="4298250"/>
            <a:ext cx="120106" cy="5003"/>
          </a:xfrm>
          <a:prstGeom prst="line">
            <a:avLst/>
          </a:prstGeom>
          <a:noFill/>
          <a:ln w="9720" cap="flat">
            <a:solidFill>
              <a:srgbClr val="8E182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4" name="Line 224"/>
          <p:cNvSpPr>
            <a:spLocks noChangeShapeType="1"/>
          </p:cNvSpPr>
          <p:nvPr/>
        </p:nvSpPr>
        <p:spPr bwMode="auto">
          <a:xfrm>
            <a:off x="11117884" y="4298250"/>
            <a:ext cx="120106" cy="5003"/>
          </a:xfrm>
          <a:prstGeom prst="line">
            <a:avLst/>
          </a:prstGeom>
          <a:noFill/>
          <a:ln w="9720" cap="flat">
            <a:solidFill>
              <a:srgbClr val="8E182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" name="Line 225"/>
          <p:cNvSpPr>
            <a:spLocks noChangeShapeType="1"/>
          </p:cNvSpPr>
          <p:nvPr/>
        </p:nvSpPr>
        <p:spPr bwMode="auto">
          <a:xfrm>
            <a:off x="11363101" y="4298250"/>
            <a:ext cx="125108" cy="5003"/>
          </a:xfrm>
          <a:prstGeom prst="line">
            <a:avLst/>
          </a:prstGeom>
          <a:noFill/>
          <a:ln w="9720" cap="flat">
            <a:solidFill>
              <a:srgbClr val="8E182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" name="Line 226"/>
          <p:cNvSpPr>
            <a:spLocks noChangeShapeType="1"/>
          </p:cNvSpPr>
          <p:nvPr/>
        </p:nvSpPr>
        <p:spPr bwMode="auto">
          <a:xfrm>
            <a:off x="11608315" y="4298250"/>
            <a:ext cx="125112" cy="5003"/>
          </a:xfrm>
          <a:prstGeom prst="line">
            <a:avLst/>
          </a:prstGeom>
          <a:noFill/>
          <a:ln w="9720" cap="flat">
            <a:solidFill>
              <a:srgbClr val="8E182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" name="Line 227"/>
          <p:cNvSpPr>
            <a:spLocks noChangeShapeType="1"/>
          </p:cNvSpPr>
          <p:nvPr/>
        </p:nvSpPr>
        <p:spPr bwMode="auto">
          <a:xfrm>
            <a:off x="11858535" y="4298250"/>
            <a:ext cx="120106" cy="5003"/>
          </a:xfrm>
          <a:prstGeom prst="line">
            <a:avLst/>
          </a:prstGeom>
          <a:noFill/>
          <a:ln w="9720" cap="flat">
            <a:solidFill>
              <a:srgbClr val="8E182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" name="Line 228"/>
          <p:cNvSpPr>
            <a:spLocks noChangeShapeType="1"/>
          </p:cNvSpPr>
          <p:nvPr/>
        </p:nvSpPr>
        <p:spPr bwMode="auto">
          <a:xfrm>
            <a:off x="12103752" y="4298250"/>
            <a:ext cx="125108" cy="5003"/>
          </a:xfrm>
          <a:prstGeom prst="line">
            <a:avLst/>
          </a:prstGeom>
          <a:noFill/>
          <a:ln w="9720" cap="flat">
            <a:solidFill>
              <a:srgbClr val="8E182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9" name="Line 229"/>
          <p:cNvSpPr>
            <a:spLocks noChangeShapeType="1"/>
          </p:cNvSpPr>
          <p:nvPr/>
        </p:nvSpPr>
        <p:spPr bwMode="auto">
          <a:xfrm>
            <a:off x="12348966" y="4298250"/>
            <a:ext cx="45041" cy="5003"/>
          </a:xfrm>
          <a:prstGeom prst="line">
            <a:avLst/>
          </a:prstGeom>
          <a:noFill/>
          <a:ln w="9720" cap="flat">
            <a:solidFill>
              <a:srgbClr val="8E182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0" name="Line 230"/>
          <p:cNvSpPr>
            <a:spLocks noChangeShapeType="1"/>
          </p:cNvSpPr>
          <p:nvPr/>
        </p:nvSpPr>
        <p:spPr bwMode="auto">
          <a:xfrm>
            <a:off x="12454060" y="4298250"/>
            <a:ext cx="60053" cy="5003"/>
          </a:xfrm>
          <a:prstGeom prst="line">
            <a:avLst/>
          </a:prstGeom>
          <a:noFill/>
          <a:ln w="9720" cap="flat">
            <a:solidFill>
              <a:srgbClr val="8E182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1" name="Freeform 231"/>
          <p:cNvSpPr>
            <a:spLocks noChangeArrowheads="1"/>
          </p:cNvSpPr>
          <p:nvPr/>
        </p:nvSpPr>
        <p:spPr bwMode="auto">
          <a:xfrm>
            <a:off x="12394008" y="4183147"/>
            <a:ext cx="230202" cy="240211"/>
          </a:xfrm>
          <a:custGeom>
            <a:avLst/>
            <a:gdLst>
              <a:gd name="T0" fmla="*/ 102 w 205"/>
              <a:gd name="T1" fmla="*/ 211 h 212"/>
              <a:gd name="T2" fmla="*/ 102 w 205"/>
              <a:gd name="T3" fmla="*/ 211 h 212"/>
              <a:gd name="T4" fmla="*/ 204 w 205"/>
              <a:gd name="T5" fmla="*/ 102 h 212"/>
              <a:gd name="T6" fmla="*/ 102 w 205"/>
              <a:gd name="T7" fmla="*/ 0 h 212"/>
              <a:gd name="T8" fmla="*/ 0 w 205"/>
              <a:gd name="T9" fmla="*/ 102 h 212"/>
              <a:gd name="T10" fmla="*/ 102 w 205"/>
              <a:gd name="T11" fmla="*/ 211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" h="212">
                <a:moveTo>
                  <a:pt x="102" y="211"/>
                </a:moveTo>
                <a:lnTo>
                  <a:pt x="102" y="211"/>
                </a:lnTo>
                <a:cubicBezTo>
                  <a:pt x="156" y="211"/>
                  <a:pt x="204" y="163"/>
                  <a:pt x="204" y="102"/>
                </a:cubicBezTo>
                <a:cubicBezTo>
                  <a:pt x="204" y="48"/>
                  <a:pt x="156" y="0"/>
                  <a:pt x="102" y="0"/>
                </a:cubicBezTo>
                <a:cubicBezTo>
                  <a:pt x="48" y="0"/>
                  <a:pt x="0" y="48"/>
                  <a:pt x="0" y="102"/>
                </a:cubicBezTo>
                <a:cubicBezTo>
                  <a:pt x="0" y="163"/>
                  <a:pt x="48" y="211"/>
                  <a:pt x="102" y="21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2" name="Line 232"/>
          <p:cNvSpPr>
            <a:spLocks noChangeShapeType="1"/>
          </p:cNvSpPr>
          <p:nvPr/>
        </p:nvSpPr>
        <p:spPr bwMode="auto">
          <a:xfrm>
            <a:off x="7965111" y="5934687"/>
            <a:ext cx="60053" cy="5006"/>
          </a:xfrm>
          <a:prstGeom prst="line">
            <a:avLst/>
          </a:prstGeom>
          <a:noFill/>
          <a:ln w="972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3" name="Line 233"/>
          <p:cNvSpPr>
            <a:spLocks noChangeShapeType="1"/>
          </p:cNvSpPr>
          <p:nvPr/>
        </p:nvSpPr>
        <p:spPr bwMode="auto">
          <a:xfrm>
            <a:off x="8155278" y="5934687"/>
            <a:ext cx="125112" cy="5006"/>
          </a:xfrm>
          <a:prstGeom prst="line">
            <a:avLst/>
          </a:prstGeom>
          <a:noFill/>
          <a:ln w="972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4" name="Line 234"/>
          <p:cNvSpPr>
            <a:spLocks noChangeShapeType="1"/>
          </p:cNvSpPr>
          <p:nvPr/>
        </p:nvSpPr>
        <p:spPr bwMode="auto">
          <a:xfrm>
            <a:off x="8405498" y="5934687"/>
            <a:ext cx="120106" cy="5006"/>
          </a:xfrm>
          <a:prstGeom prst="line">
            <a:avLst/>
          </a:prstGeom>
          <a:noFill/>
          <a:ln w="972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5" name="Line 235"/>
          <p:cNvSpPr>
            <a:spLocks noChangeShapeType="1"/>
          </p:cNvSpPr>
          <p:nvPr/>
        </p:nvSpPr>
        <p:spPr bwMode="auto">
          <a:xfrm>
            <a:off x="8650715" y="5934687"/>
            <a:ext cx="125108" cy="5006"/>
          </a:xfrm>
          <a:prstGeom prst="line">
            <a:avLst/>
          </a:prstGeom>
          <a:noFill/>
          <a:ln w="972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" name="Line 236"/>
          <p:cNvSpPr>
            <a:spLocks noChangeShapeType="1"/>
          </p:cNvSpPr>
          <p:nvPr/>
        </p:nvSpPr>
        <p:spPr bwMode="auto">
          <a:xfrm>
            <a:off x="8895929" y="5934687"/>
            <a:ext cx="125112" cy="5006"/>
          </a:xfrm>
          <a:prstGeom prst="line">
            <a:avLst/>
          </a:prstGeom>
          <a:noFill/>
          <a:ln w="972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" name="Line 237"/>
          <p:cNvSpPr>
            <a:spLocks noChangeShapeType="1"/>
          </p:cNvSpPr>
          <p:nvPr/>
        </p:nvSpPr>
        <p:spPr bwMode="auto">
          <a:xfrm>
            <a:off x="9146150" y="5934687"/>
            <a:ext cx="120106" cy="5006"/>
          </a:xfrm>
          <a:prstGeom prst="line">
            <a:avLst/>
          </a:prstGeom>
          <a:noFill/>
          <a:ln w="972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" name="Line 238"/>
          <p:cNvSpPr>
            <a:spLocks noChangeShapeType="1"/>
          </p:cNvSpPr>
          <p:nvPr/>
        </p:nvSpPr>
        <p:spPr bwMode="auto">
          <a:xfrm>
            <a:off x="9391367" y="5934687"/>
            <a:ext cx="120106" cy="5006"/>
          </a:xfrm>
          <a:prstGeom prst="line">
            <a:avLst/>
          </a:prstGeom>
          <a:noFill/>
          <a:ln w="972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9" name="Line 239"/>
          <p:cNvSpPr>
            <a:spLocks noChangeShapeType="1"/>
          </p:cNvSpPr>
          <p:nvPr/>
        </p:nvSpPr>
        <p:spPr bwMode="auto">
          <a:xfrm>
            <a:off x="9636581" y="5934687"/>
            <a:ext cx="125112" cy="5006"/>
          </a:xfrm>
          <a:prstGeom prst="line">
            <a:avLst/>
          </a:prstGeom>
          <a:noFill/>
          <a:ln w="972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0" name="Line 240"/>
          <p:cNvSpPr>
            <a:spLocks noChangeShapeType="1"/>
          </p:cNvSpPr>
          <p:nvPr/>
        </p:nvSpPr>
        <p:spPr bwMode="auto">
          <a:xfrm>
            <a:off x="9881798" y="5934687"/>
            <a:ext cx="125108" cy="5006"/>
          </a:xfrm>
          <a:prstGeom prst="line">
            <a:avLst/>
          </a:prstGeom>
          <a:noFill/>
          <a:ln w="972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1" name="Line 241"/>
          <p:cNvSpPr>
            <a:spLocks noChangeShapeType="1"/>
          </p:cNvSpPr>
          <p:nvPr/>
        </p:nvSpPr>
        <p:spPr bwMode="auto">
          <a:xfrm>
            <a:off x="10132018" y="5934687"/>
            <a:ext cx="120106" cy="5006"/>
          </a:xfrm>
          <a:prstGeom prst="line">
            <a:avLst/>
          </a:prstGeom>
          <a:noFill/>
          <a:ln w="972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" name="Line 242"/>
          <p:cNvSpPr>
            <a:spLocks noChangeShapeType="1"/>
          </p:cNvSpPr>
          <p:nvPr/>
        </p:nvSpPr>
        <p:spPr bwMode="auto">
          <a:xfrm>
            <a:off x="10377232" y="5934687"/>
            <a:ext cx="125112" cy="5006"/>
          </a:xfrm>
          <a:prstGeom prst="line">
            <a:avLst/>
          </a:prstGeom>
          <a:noFill/>
          <a:ln w="972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" name="Line 243"/>
          <p:cNvSpPr>
            <a:spLocks noChangeShapeType="1"/>
          </p:cNvSpPr>
          <p:nvPr/>
        </p:nvSpPr>
        <p:spPr bwMode="auto">
          <a:xfrm>
            <a:off x="10622449" y="5934687"/>
            <a:ext cx="125108" cy="5006"/>
          </a:xfrm>
          <a:prstGeom prst="line">
            <a:avLst/>
          </a:prstGeom>
          <a:noFill/>
          <a:ln w="972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4" name="Line 244"/>
          <p:cNvSpPr>
            <a:spLocks noChangeShapeType="1"/>
          </p:cNvSpPr>
          <p:nvPr/>
        </p:nvSpPr>
        <p:spPr bwMode="auto">
          <a:xfrm>
            <a:off x="10872670" y="5934687"/>
            <a:ext cx="120106" cy="5006"/>
          </a:xfrm>
          <a:prstGeom prst="line">
            <a:avLst/>
          </a:prstGeom>
          <a:noFill/>
          <a:ln w="972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5" name="Line 245"/>
          <p:cNvSpPr>
            <a:spLocks noChangeShapeType="1"/>
          </p:cNvSpPr>
          <p:nvPr/>
        </p:nvSpPr>
        <p:spPr bwMode="auto">
          <a:xfrm>
            <a:off x="11117884" y="5934687"/>
            <a:ext cx="120106" cy="5006"/>
          </a:xfrm>
          <a:prstGeom prst="line">
            <a:avLst/>
          </a:prstGeom>
          <a:noFill/>
          <a:ln w="972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" name="Line 246"/>
          <p:cNvSpPr>
            <a:spLocks noChangeShapeType="1"/>
          </p:cNvSpPr>
          <p:nvPr/>
        </p:nvSpPr>
        <p:spPr bwMode="auto">
          <a:xfrm>
            <a:off x="11363101" y="5934687"/>
            <a:ext cx="125108" cy="5006"/>
          </a:xfrm>
          <a:prstGeom prst="line">
            <a:avLst/>
          </a:prstGeom>
          <a:noFill/>
          <a:ln w="972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" name="Line 247"/>
          <p:cNvSpPr>
            <a:spLocks noChangeShapeType="1"/>
          </p:cNvSpPr>
          <p:nvPr/>
        </p:nvSpPr>
        <p:spPr bwMode="auto">
          <a:xfrm>
            <a:off x="11608315" y="5934687"/>
            <a:ext cx="125112" cy="5006"/>
          </a:xfrm>
          <a:prstGeom prst="line">
            <a:avLst/>
          </a:prstGeom>
          <a:noFill/>
          <a:ln w="972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" name="Line 248"/>
          <p:cNvSpPr>
            <a:spLocks noChangeShapeType="1"/>
          </p:cNvSpPr>
          <p:nvPr/>
        </p:nvSpPr>
        <p:spPr bwMode="auto">
          <a:xfrm>
            <a:off x="11858535" y="5934687"/>
            <a:ext cx="120106" cy="5006"/>
          </a:xfrm>
          <a:prstGeom prst="line">
            <a:avLst/>
          </a:prstGeom>
          <a:noFill/>
          <a:ln w="972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" name="Line 249"/>
          <p:cNvSpPr>
            <a:spLocks noChangeShapeType="1"/>
          </p:cNvSpPr>
          <p:nvPr/>
        </p:nvSpPr>
        <p:spPr bwMode="auto">
          <a:xfrm>
            <a:off x="12103752" y="5934687"/>
            <a:ext cx="125108" cy="5006"/>
          </a:xfrm>
          <a:prstGeom prst="line">
            <a:avLst/>
          </a:prstGeom>
          <a:noFill/>
          <a:ln w="972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0" name="Line 250"/>
          <p:cNvSpPr>
            <a:spLocks noChangeShapeType="1"/>
          </p:cNvSpPr>
          <p:nvPr/>
        </p:nvSpPr>
        <p:spPr bwMode="auto">
          <a:xfrm>
            <a:off x="12348966" y="5934687"/>
            <a:ext cx="45041" cy="5006"/>
          </a:xfrm>
          <a:prstGeom prst="line">
            <a:avLst/>
          </a:prstGeom>
          <a:noFill/>
          <a:ln w="972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" name="Line 251"/>
          <p:cNvSpPr>
            <a:spLocks noChangeShapeType="1"/>
          </p:cNvSpPr>
          <p:nvPr/>
        </p:nvSpPr>
        <p:spPr bwMode="auto">
          <a:xfrm>
            <a:off x="12454060" y="5934687"/>
            <a:ext cx="60053" cy="5006"/>
          </a:xfrm>
          <a:prstGeom prst="line">
            <a:avLst/>
          </a:prstGeom>
          <a:noFill/>
          <a:ln w="972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2" name="Freeform 252"/>
          <p:cNvSpPr>
            <a:spLocks noChangeArrowheads="1"/>
          </p:cNvSpPr>
          <p:nvPr/>
        </p:nvSpPr>
        <p:spPr bwMode="auto">
          <a:xfrm>
            <a:off x="12394008" y="5819588"/>
            <a:ext cx="230202" cy="230202"/>
          </a:xfrm>
          <a:custGeom>
            <a:avLst/>
            <a:gdLst>
              <a:gd name="T0" fmla="*/ 102 w 205"/>
              <a:gd name="T1" fmla="*/ 204 h 205"/>
              <a:gd name="T2" fmla="*/ 102 w 205"/>
              <a:gd name="T3" fmla="*/ 204 h 205"/>
              <a:gd name="T4" fmla="*/ 204 w 205"/>
              <a:gd name="T5" fmla="*/ 102 h 205"/>
              <a:gd name="T6" fmla="*/ 102 w 205"/>
              <a:gd name="T7" fmla="*/ 0 h 205"/>
              <a:gd name="T8" fmla="*/ 0 w 205"/>
              <a:gd name="T9" fmla="*/ 102 h 205"/>
              <a:gd name="T10" fmla="*/ 102 w 205"/>
              <a:gd name="T11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" h="205">
                <a:moveTo>
                  <a:pt x="102" y="204"/>
                </a:moveTo>
                <a:lnTo>
                  <a:pt x="102" y="204"/>
                </a:lnTo>
                <a:cubicBezTo>
                  <a:pt x="156" y="204"/>
                  <a:pt x="204" y="156"/>
                  <a:pt x="204" y="102"/>
                </a:cubicBezTo>
                <a:cubicBezTo>
                  <a:pt x="204" y="41"/>
                  <a:pt x="156" y="0"/>
                  <a:pt x="102" y="0"/>
                </a:cubicBezTo>
                <a:cubicBezTo>
                  <a:pt x="48" y="0"/>
                  <a:pt x="0" y="41"/>
                  <a:pt x="0" y="102"/>
                </a:cubicBezTo>
                <a:cubicBezTo>
                  <a:pt x="0" y="156"/>
                  <a:pt x="48" y="204"/>
                  <a:pt x="102" y="20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" name="Line 253"/>
          <p:cNvSpPr>
            <a:spLocks noChangeShapeType="1"/>
          </p:cNvSpPr>
          <p:nvPr/>
        </p:nvSpPr>
        <p:spPr bwMode="auto">
          <a:xfrm>
            <a:off x="7965111" y="7556113"/>
            <a:ext cx="60053" cy="5006"/>
          </a:xfrm>
          <a:prstGeom prst="line">
            <a:avLst/>
          </a:prstGeom>
          <a:noFill/>
          <a:ln w="9720" cap="flat">
            <a:solidFill>
              <a:srgbClr val="5991C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4" name="Line 254"/>
          <p:cNvSpPr>
            <a:spLocks noChangeShapeType="1"/>
          </p:cNvSpPr>
          <p:nvPr/>
        </p:nvSpPr>
        <p:spPr bwMode="auto">
          <a:xfrm>
            <a:off x="8155278" y="7556113"/>
            <a:ext cx="125112" cy="5006"/>
          </a:xfrm>
          <a:prstGeom prst="line">
            <a:avLst/>
          </a:prstGeom>
          <a:noFill/>
          <a:ln w="9720" cap="flat">
            <a:solidFill>
              <a:srgbClr val="5991C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5" name="Line 255"/>
          <p:cNvSpPr>
            <a:spLocks noChangeShapeType="1"/>
          </p:cNvSpPr>
          <p:nvPr/>
        </p:nvSpPr>
        <p:spPr bwMode="auto">
          <a:xfrm>
            <a:off x="8405498" y="7556113"/>
            <a:ext cx="120106" cy="5006"/>
          </a:xfrm>
          <a:prstGeom prst="line">
            <a:avLst/>
          </a:prstGeom>
          <a:noFill/>
          <a:ln w="9720" cap="flat">
            <a:solidFill>
              <a:srgbClr val="5991C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" name="Line 256"/>
          <p:cNvSpPr>
            <a:spLocks noChangeShapeType="1"/>
          </p:cNvSpPr>
          <p:nvPr/>
        </p:nvSpPr>
        <p:spPr bwMode="auto">
          <a:xfrm>
            <a:off x="8650715" y="7556113"/>
            <a:ext cx="125108" cy="5006"/>
          </a:xfrm>
          <a:prstGeom prst="line">
            <a:avLst/>
          </a:prstGeom>
          <a:noFill/>
          <a:ln w="9720" cap="flat">
            <a:solidFill>
              <a:srgbClr val="5991C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" name="Line 257"/>
          <p:cNvSpPr>
            <a:spLocks noChangeShapeType="1"/>
          </p:cNvSpPr>
          <p:nvPr/>
        </p:nvSpPr>
        <p:spPr bwMode="auto">
          <a:xfrm>
            <a:off x="8895929" y="7556113"/>
            <a:ext cx="125112" cy="5006"/>
          </a:xfrm>
          <a:prstGeom prst="line">
            <a:avLst/>
          </a:prstGeom>
          <a:noFill/>
          <a:ln w="9720" cap="flat">
            <a:solidFill>
              <a:srgbClr val="5991C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" name="Line 258"/>
          <p:cNvSpPr>
            <a:spLocks noChangeShapeType="1"/>
          </p:cNvSpPr>
          <p:nvPr/>
        </p:nvSpPr>
        <p:spPr bwMode="auto">
          <a:xfrm>
            <a:off x="9146150" y="7556113"/>
            <a:ext cx="120106" cy="5006"/>
          </a:xfrm>
          <a:prstGeom prst="line">
            <a:avLst/>
          </a:prstGeom>
          <a:noFill/>
          <a:ln w="9720" cap="flat">
            <a:solidFill>
              <a:srgbClr val="5991C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" name="Line 259"/>
          <p:cNvSpPr>
            <a:spLocks noChangeShapeType="1"/>
          </p:cNvSpPr>
          <p:nvPr/>
        </p:nvSpPr>
        <p:spPr bwMode="auto">
          <a:xfrm>
            <a:off x="9391367" y="7556113"/>
            <a:ext cx="120106" cy="5006"/>
          </a:xfrm>
          <a:prstGeom prst="line">
            <a:avLst/>
          </a:prstGeom>
          <a:noFill/>
          <a:ln w="9720" cap="flat">
            <a:solidFill>
              <a:srgbClr val="5991C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" name="Line 260"/>
          <p:cNvSpPr>
            <a:spLocks noChangeShapeType="1"/>
          </p:cNvSpPr>
          <p:nvPr/>
        </p:nvSpPr>
        <p:spPr bwMode="auto">
          <a:xfrm>
            <a:off x="9636581" y="7556113"/>
            <a:ext cx="125112" cy="5006"/>
          </a:xfrm>
          <a:prstGeom prst="line">
            <a:avLst/>
          </a:prstGeom>
          <a:noFill/>
          <a:ln w="9720" cap="flat">
            <a:solidFill>
              <a:srgbClr val="5991C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1" name="Line 261"/>
          <p:cNvSpPr>
            <a:spLocks noChangeShapeType="1"/>
          </p:cNvSpPr>
          <p:nvPr/>
        </p:nvSpPr>
        <p:spPr bwMode="auto">
          <a:xfrm>
            <a:off x="9881798" y="7556113"/>
            <a:ext cx="125108" cy="5006"/>
          </a:xfrm>
          <a:prstGeom prst="line">
            <a:avLst/>
          </a:prstGeom>
          <a:noFill/>
          <a:ln w="9720" cap="flat">
            <a:solidFill>
              <a:srgbClr val="5991C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2" name="Line 262"/>
          <p:cNvSpPr>
            <a:spLocks noChangeShapeType="1"/>
          </p:cNvSpPr>
          <p:nvPr/>
        </p:nvSpPr>
        <p:spPr bwMode="auto">
          <a:xfrm>
            <a:off x="10132018" y="7556113"/>
            <a:ext cx="120106" cy="5006"/>
          </a:xfrm>
          <a:prstGeom prst="line">
            <a:avLst/>
          </a:prstGeom>
          <a:noFill/>
          <a:ln w="9720" cap="flat">
            <a:solidFill>
              <a:srgbClr val="5991C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" name="Line 263"/>
          <p:cNvSpPr>
            <a:spLocks noChangeShapeType="1"/>
          </p:cNvSpPr>
          <p:nvPr/>
        </p:nvSpPr>
        <p:spPr bwMode="auto">
          <a:xfrm>
            <a:off x="10377232" y="7556113"/>
            <a:ext cx="125112" cy="5006"/>
          </a:xfrm>
          <a:prstGeom prst="line">
            <a:avLst/>
          </a:prstGeom>
          <a:noFill/>
          <a:ln w="9720" cap="flat">
            <a:solidFill>
              <a:srgbClr val="5991C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" name="Line 264"/>
          <p:cNvSpPr>
            <a:spLocks noChangeShapeType="1"/>
          </p:cNvSpPr>
          <p:nvPr/>
        </p:nvSpPr>
        <p:spPr bwMode="auto">
          <a:xfrm>
            <a:off x="10622449" y="7556113"/>
            <a:ext cx="125108" cy="5006"/>
          </a:xfrm>
          <a:prstGeom prst="line">
            <a:avLst/>
          </a:prstGeom>
          <a:noFill/>
          <a:ln w="9720" cap="flat">
            <a:solidFill>
              <a:srgbClr val="5991C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" name="Line 265"/>
          <p:cNvSpPr>
            <a:spLocks noChangeShapeType="1"/>
          </p:cNvSpPr>
          <p:nvPr/>
        </p:nvSpPr>
        <p:spPr bwMode="auto">
          <a:xfrm>
            <a:off x="10872670" y="7556113"/>
            <a:ext cx="120106" cy="5006"/>
          </a:xfrm>
          <a:prstGeom prst="line">
            <a:avLst/>
          </a:prstGeom>
          <a:noFill/>
          <a:ln w="9720" cap="flat">
            <a:solidFill>
              <a:srgbClr val="5991C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" name="Line 266"/>
          <p:cNvSpPr>
            <a:spLocks noChangeShapeType="1"/>
          </p:cNvSpPr>
          <p:nvPr/>
        </p:nvSpPr>
        <p:spPr bwMode="auto">
          <a:xfrm>
            <a:off x="11117884" y="7556113"/>
            <a:ext cx="120106" cy="5006"/>
          </a:xfrm>
          <a:prstGeom prst="line">
            <a:avLst/>
          </a:prstGeom>
          <a:noFill/>
          <a:ln w="9720" cap="flat">
            <a:solidFill>
              <a:srgbClr val="5991C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" name="Line 267"/>
          <p:cNvSpPr>
            <a:spLocks noChangeShapeType="1"/>
          </p:cNvSpPr>
          <p:nvPr/>
        </p:nvSpPr>
        <p:spPr bwMode="auto">
          <a:xfrm>
            <a:off x="11363101" y="7556113"/>
            <a:ext cx="125108" cy="5006"/>
          </a:xfrm>
          <a:prstGeom prst="line">
            <a:avLst/>
          </a:prstGeom>
          <a:noFill/>
          <a:ln w="9720" cap="flat">
            <a:solidFill>
              <a:srgbClr val="5991C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" name="Line 268"/>
          <p:cNvSpPr>
            <a:spLocks noChangeShapeType="1"/>
          </p:cNvSpPr>
          <p:nvPr/>
        </p:nvSpPr>
        <p:spPr bwMode="auto">
          <a:xfrm>
            <a:off x="11608315" y="7556113"/>
            <a:ext cx="125112" cy="5006"/>
          </a:xfrm>
          <a:prstGeom prst="line">
            <a:avLst/>
          </a:prstGeom>
          <a:noFill/>
          <a:ln w="9720" cap="flat">
            <a:solidFill>
              <a:srgbClr val="5991C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" name="Line 269"/>
          <p:cNvSpPr>
            <a:spLocks noChangeShapeType="1"/>
          </p:cNvSpPr>
          <p:nvPr/>
        </p:nvSpPr>
        <p:spPr bwMode="auto">
          <a:xfrm>
            <a:off x="11858535" y="7556113"/>
            <a:ext cx="120106" cy="5006"/>
          </a:xfrm>
          <a:prstGeom prst="line">
            <a:avLst/>
          </a:prstGeom>
          <a:noFill/>
          <a:ln w="9720" cap="flat">
            <a:solidFill>
              <a:srgbClr val="5991C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0" name="Line 270"/>
          <p:cNvSpPr>
            <a:spLocks noChangeShapeType="1"/>
          </p:cNvSpPr>
          <p:nvPr/>
        </p:nvSpPr>
        <p:spPr bwMode="auto">
          <a:xfrm>
            <a:off x="12103752" y="7556113"/>
            <a:ext cx="125108" cy="5006"/>
          </a:xfrm>
          <a:prstGeom prst="line">
            <a:avLst/>
          </a:prstGeom>
          <a:noFill/>
          <a:ln w="9720" cap="flat">
            <a:solidFill>
              <a:srgbClr val="5991C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" name="Line 271"/>
          <p:cNvSpPr>
            <a:spLocks noChangeShapeType="1"/>
          </p:cNvSpPr>
          <p:nvPr/>
        </p:nvSpPr>
        <p:spPr bwMode="auto">
          <a:xfrm>
            <a:off x="12348966" y="7556113"/>
            <a:ext cx="45041" cy="5006"/>
          </a:xfrm>
          <a:prstGeom prst="line">
            <a:avLst/>
          </a:prstGeom>
          <a:noFill/>
          <a:ln w="9720" cap="flat">
            <a:solidFill>
              <a:srgbClr val="5991C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2" name="Line 272"/>
          <p:cNvSpPr>
            <a:spLocks noChangeShapeType="1"/>
          </p:cNvSpPr>
          <p:nvPr/>
        </p:nvSpPr>
        <p:spPr bwMode="auto">
          <a:xfrm>
            <a:off x="12454060" y="7556113"/>
            <a:ext cx="60053" cy="5006"/>
          </a:xfrm>
          <a:prstGeom prst="line">
            <a:avLst/>
          </a:prstGeom>
          <a:noFill/>
          <a:ln w="9720" cap="flat">
            <a:solidFill>
              <a:srgbClr val="5991C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3" name="Freeform 273"/>
          <p:cNvSpPr>
            <a:spLocks noChangeArrowheads="1"/>
          </p:cNvSpPr>
          <p:nvPr/>
        </p:nvSpPr>
        <p:spPr bwMode="auto">
          <a:xfrm>
            <a:off x="12394008" y="7441014"/>
            <a:ext cx="230202" cy="230202"/>
          </a:xfrm>
          <a:custGeom>
            <a:avLst/>
            <a:gdLst>
              <a:gd name="T0" fmla="*/ 102 w 205"/>
              <a:gd name="T1" fmla="*/ 204 h 205"/>
              <a:gd name="T2" fmla="*/ 102 w 205"/>
              <a:gd name="T3" fmla="*/ 204 h 205"/>
              <a:gd name="T4" fmla="*/ 204 w 205"/>
              <a:gd name="T5" fmla="*/ 102 h 205"/>
              <a:gd name="T6" fmla="*/ 102 w 205"/>
              <a:gd name="T7" fmla="*/ 0 h 205"/>
              <a:gd name="T8" fmla="*/ 0 w 205"/>
              <a:gd name="T9" fmla="*/ 102 h 205"/>
              <a:gd name="T10" fmla="*/ 102 w 205"/>
              <a:gd name="T11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" h="205">
                <a:moveTo>
                  <a:pt x="102" y="204"/>
                </a:moveTo>
                <a:lnTo>
                  <a:pt x="102" y="204"/>
                </a:lnTo>
                <a:cubicBezTo>
                  <a:pt x="156" y="204"/>
                  <a:pt x="204" y="157"/>
                  <a:pt x="204" y="102"/>
                </a:cubicBezTo>
                <a:cubicBezTo>
                  <a:pt x="204" y="48"/>
                  <a:pt x="156" y="0"/>
                  <a:pt x="102" y="0"/>
                </a:cubicBezTo>
                <a:cubicBezTo>
                  <a:pt x="48" y="0"/>
                  <a:pt x="0" y="48"/>
                  <a:pt x="0" y="102"/>
                </a:cubicBezTo>
                <a:cubicBezTo>
                  <a:pt x="0" y="157"/>
                  <a:pt x="48" y="204"/>
                  <a:pt x="102" y="20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4" name="Freeform 274"/>
          <p:cNvSpPr>
            <a:spLocks noChangeArrowheads="1"/>
          </p:cNvSpPr>
          <p:nvPr/>
        </p:nvSpPr>
        <p:spPr bwMode="auto">
          <a:xfrm>
            <a:off x="7009272" y="5003869"/>
            <a:ext cx="1866640" cy="1866643"/>
          </a:xfrm>
          <a:custGeom>
            <a:avLst/>
            <a:gdLst>
              <a:gd name="T0" fmla="*/ 1643 w 1644"/>
              <a:gd name="T1" fmla="*/ 822 h 1643"/>
              <a:gd name="T2" fmla="*/ 1643 w 1644"/>
              <a:gd name="T3" fmla="*/ 822 h 1643"/>
              <a:gd name="T4" fmla="*/ 821 w 1644"/>
              <a:gd name="T5" fmla="*/ 1642 h 1643"/>
              <a:gd name="T6" fmla="*/ 0 w 1644"/>
              <a:gd name="T7" fmla="*/ 822 h 1643"/>
              <a:gd name="T8" fmla="*/ 821 w 1644"/>
              <a:gd name="T9" fmla="*/ 0 h 1643"/>
              <a:gd name="T10" fmla="*/ 1643 w 1644"/>
              <a:gd name="T11" fmla="*/ 822 h 1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44" h="1643">
                <a:moveTo>
                  <a:pt x="1643" y="822"/>
                </a:moveTo>
                <a:lnTo>
                  <a:pt x="1643" y="822"/>
                </a:lnTo>
                <a:cubicBezTo>
                  <a:pt x="1643" y="1276"/>
                  <a:pt x="1270" y="1642"/>
                  <a:pt x="821" y="1642"/>
                </a:cubicBezTo>
                <a:cubicBezTo>
                  <a:pt x="366" y="1642"/>
                  <a:pt x="0" y="1276"/>
                  <a:pt x="0" y="822"/>
                </a:cubicBezTo>
                <a:cubicBezTo>
                  <a:pt x="0" y="367"/>
                  <a:pt x="366" y="0"/>
                  <a:pt x="821" y="0"/>
                </a:cubicBezTo>
                <a:cubicBezTo>
                  <a:pt x="1270" y="0"/>
                  <a:pt x="1643" y="367"/>
                  <a:pt x="1643" y="822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5" name="Freeform 275"/>
          <p:cNvSpPr>
            <a:spLocks noChangeArrowheads="1"/>
          </p:cNvSpPr>
          <p:nvPr/>
        </p:nvSpPr>
        <p:spPr bwMode="auto">
          <a:xfrm>
            <a:off x="7009272" y="1740999"/>
            <a:ext cx="1866640" cy="1866643"/>
          </a:xfrm>
          <a:custGeom>
            <a:avLst/>
            <a:gdLst>
              <a:gd name="T0" fmla="*/ 1643 w 1644"/>
              <a:gd name="T1" fmla="*/ 822 h 1644"/>
              <a:gd name="T2" fmla="*/ 1643 w 1644"/>
              <a:gd name="T3" fmla="*/ 822 h 1644"/>
              <a:gd name="T4" fmla="*/ 821 w 1644"/>
              <a:gd name="T5" fmla="*/ 1643 h 1644"/>
              <a:gd name="T6" fmla="*/ 0 w 1644"/>
              <a:gd name="T7" fmla="*/ 822 h 1644"/>
              <a:gd name="T8" fmla="*/ 821 w 1644"/>
              <a:gd name="T9" fmla="*/ 0 h 1644"/>
              <a:gd name="T10" fmla="*/ 1643 w 1644"/>
              <a:gd name="T11" fmla="*/ 822 h 1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44" h="1644">
                <a:moveTo>
                  <a:pt x="1643" y="822"/>
                </a:moveTo>
                <a:lnTo>
                  <a:pt x="1643" y="822"/>
                </a:lnTo>
                <a:cubicBezTo>
                  <a:pt x="1643" y="1277"/>
                  <a:pt x="1270" y="1643"/>
                  <a:pt x="821" y="1643"/>
                </a:cubicBezTo>
                <a:cubicBezTo>
                  <a:pt x="366" y="1643"/>
                  <a:pt x="0" y="1277"/>
                  <a:pt x="0" y="822"/>
                </a:cubicBezTo>
                <a:cubicBezTo>
                  <a:pt x="0" y="367"/>
                  <a:pt x="366" y="0"/>
                  <a:pt x="821" y="0"/>
                </a:cubicBezTo>
                <a:cubicBezTo>
                  <a:pt x="1270" y="0"/>
                  <a:pt x="1643" y="367"/>
                  <a:pt x="1643" y="822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" name="Freeform 276"/>
          <p:cNvSpPr>
            <a:spLocks noChangeArrowheads="1"/>
          </p:cNvSpPr>
          <p:nvPr/>
        </p:nvSpPr>
        <p:spPr bwMode="auto">
          <a:xfrm>
            <a:off x="7009272" y="6625295"/>
            <a:ext cx="1866640" cy="1866643"/>
          </a:xfrm>
          <a:custGeom>
            <a:avLst/>
            <a:gdLst>
              <a:gd name="T0" fmla="*/ 1643 w 1644"/>
              <a:gd name="T1" fmla="*/ 821 h 1644"/>
              <a:gd name="T2" fmla="*/ 1643 w 1644"/>
              <a:gd name="T3" fmla="*/ 821 h 1644"/>
              <a:gd name="T4" fmla="*/ 821 w 1644"/>
              <a:gd name="T5" fmla="*/ 1643 h 1644"/>
              <a:gd name="T6" fmla="*/ 0 w 1644"/>
              <a:gd name="T7" fmla="*/ 821 h 1644"/>
              <a:gd name="T8" fmla="*/ 821 w 1644"/>
              <a:gd name="T9" fmla="*/ 0 h 1644"/>
              <a:gd name="T10" fmla="*/ 1643 w 1644"/>
              <a:gd name="T11" fmla="*/ 821 h 1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44" h="1644">
                <a:moveTo>
                  <a:pt x="1643" y="821"/>
                </a:moveTo>
                <a:lnTo>
                  <a:pt x="1643" y="821"/>
                </a:lnTo>
                <a:cubicBezTo>
                  <a:pt x="1643" y="1276"/>
                  <a:pt x="1270" y="1643"/>
                  <a:pt x="821" y="1643"/>
                </a:cubicBezTo>
                <a:cubicBezTo>
                  <a:pt x="366" y="1643"/>
                  <a:pt x="0" y="1276"/>
                  <a:pt x="0" y="821"/>
                </a:cubicBezTo>
                <a:cubicBezTo>
                  <a:pt x="0" y="366"/>
                  <a:pt x="366" y="0"/>
                  <a:pt x="821" y="0"/>
                </a:cubicBezTo>
                <a:cubicBezTo>
                  <a:pt x="1270" y="0"/>
                  <a:pt x="1643" y="366"/>
                  <a:pt x="1643" y="821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" name="Freeform 277"/>
          <p:cNvSpPr>
            <a:spLocks noChangeArrowheads="1"/>
          </p:cNvSpPr>
          <p:nvPr/>
        </p:nvSpPr>
        <p:spPr bwMode="auto">
          <a:xfrm>
            <a:off x="7009272" y="3377440"/>
            <a:ext cx="1866640" cy="1856631"/>
          </a:xfrm>
          <a:custGeom>
            <a:avLst/>
            <a:gdLst>
              <a:gd name="T0" fmla="*/ 1643 w 1644"/>
              <a:gd name="T1" fmla="*/ 814 h 1637"/>
              <a:gd name="T2" fmla="*/ 1643 w 1644"/>
              <a:gd name="T3" fmla="*/ 814 h 1637"/>
              <a:gd name="T4" fmla="*/ 821 w 1644"/>
              <a:gd name="T5" fmla="*/ 1636 h 1637"/>
              <a:gd name="T6" fmla="*/ 0 w 1644"/>
              <a:gd name="T7" fmla="*/ 814 h 1637"/>
              <a:gd name="T8" fmla="*/ 821 w 1644"/>
              <a:gd name="T9" fmla="*/ 0 h 1637"/>
              <a:gd name="T10" fmla="*/ 1643 w 1644"/>
              <a:gd name="T11" fmla="*/ 814 h 1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44" h="1637">
                <a:moveTo>
                  <a:pt x="1643" y="814"/>
                </a:moveTo>
                <a:lnTo>
                  <a:pt x="1643" y="814"/>
                </a:lnTo>
                <a:cubicBezTo>
                  <a:pt x="1643" y="1269"/>
                  <a:pt x="1270" y="1636"/>
                  <a:pt x="821" y="1636"/>
                </a:cubicBezTo>
                <a:cubicBezTo>
                  <a:pt x="366" y="1636"/>
                  <a:pt x="0" y="1269"/>
                  <a:pt x="0" y="814"/>
                </a:cubicBezTo>
                <a:cubicBezTo>
                  <a:pt x="0" y="366"/>
                  <a:pt x="366" y="0"/>
                  <a:pt x="821" y="0"/>
                </a:cubicBezTo>
                <a:cubicBezTo>
                  <a:pt x="1270" y="0"/>
                  <a:pt x="1643" y="366"/>
                  <a:pt x="1643" y="814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8" name="Freeform 278"/>
          <p:cNvSpPr>
            <a:spLocks noChangeArrowheads="1"/>
          </p:cNvSpPr>
          <p:nvPr/>
        </p:nvSpPr>
        <p:spPr bwMode="auto">
          <a:xfrm>
            <a:off x="7794961" y="8882281"/>
            <a:ext cx="285252" cy="610537"/>
          </a:xfrm>
          <a:custGeom>
            <a:avLst/>
            <a:gdLst>
              <a:gd name="T0" fmla="*/ 163 w 253"/>
              <a:gd name="T1" fmla="*/ 265 h 538"/>
              <a:gd name="T2" fmla="*/ 163 w 253"/>
              <a:gd name="T3" fmla="*/ 265 h 538"/>
              <a:gd name="T4" fmla="*/ 231 w 253"/>
              <a:gd name="T5" fmla="*/ 265 h 538"/>
              <a:gd name="T6" fmla="*/ 245 w 253"/>
              <a:gd name="T7" fmla="*/ 258 h 538"/>
              <a:gd name="T8" fmla="*/ 245 w 253"/>
              <a:gd name="T9" fmla="*/ 217 h 538"/>
              <a:gd name="T10" fmla="*/ 252 w 253"/>
              <a:gd name="T11" fmla="*/ 170 h 538"/>
              <a:gd name="T12" fmla="*/ 163 w 253"/>
              <a:gd name="T13" fmla="*/ 170 h 538"/>
              <a:gd name="T14" fmla="*/ 163 w 253"/>
              <a:gd name="T15" fmla="*/ 116 h 538"/>
              <a:gd name="T16" fmla="*/ 184 w 253"/>
              <a:gd name="T17" fmla="*/ 95 h 538"/>
              <a:gd name="T18" fmla="*/ 238 w 253"/>
              <a:gd name="T19" fmla="*/ 88 h 538"/>
              <a:gd name="T20" fmla="*/ 252 w 253"/>
              <a:gd name="T21" fmla="*/ 88 h 538"/>
              <a:gd name="T22" fmla="*/ 252 w 253"/>
              <a:gd name="T23" fmla="*/ 7 h 538"/>
              <a:gd name="T24" fmla="*/ 245 w 253"/>
              <a:gd name="T25" fmla="*/ 0 h 538"/>
              <a:gd name="T26" fmla="*/ 170 w 253"/>
              <a:gd name="T27" fmla="*/ 0 h 538"/>
              <a:gd name="T28" fmla="*/ 95 w 253"/>
              <a:gd name="T29" fmla="*/ 21 h 538"/>
              <a:gd name="T30" fmla="*/ 55 w 253"/>
              <a:gd name="T31" fmla="*/ 102 h 538"/>
              <a:gd name="T32" fmla="*/ 55 w 253"/>
              <a:gd name="T33" fmla="*/ 163 h 538"/>
              <a:gd name="T34" fmla="*/ 55 w 253"/>
              <a:gd name="T35" fmla="*/ 170 h 538"/>
              <a:gd name="T36" fmla="*/ 0 w 253"/>
              <a:gd name="T37" fmla="*/ 170 h 538"/>
              <a:gd name="T38" fmla="*/ 0 w 253"/>
              <a:gd name="T39" fmla="*/ 265 h 538"/>
              <a:gd name="T40" fmla="*/ 55 w 253"/>
              <a:gd name="T41" fmla="*/ 265 h 538"/>
              <a:gd name="T42" fmla="*/ 55 w 253"/>
              <a:gd name="T43" fmla="*/ 537 h 538"/>
              <a:gd name="T44" fmla="*/ 163 w 253"/>
              <a:gd name="T45" fmla="*/ 537 h 538"/>
              <a:gd name="T46" fmla="*/ 163 w 253"/>
              <a:gd name="T47" fmla="*/ 265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53" h="538">
                <a:moveTo>
                  <a:pt x="163" y="265"/>
                </a:moveTo>
                <a:lnTo>
                  <a:pt x="163" y="265"/>
                </a:lnTo>
                <a:cubicBezTo>
                  <a:pt x="191" y="265"/>
                  <a:pt x="211" y="265"/>
                  <a:pt x="231" y="265"/>
                </a:cubicBezTo>
                <a:cubicBezTo>
                  <a:pt x="238" y="265"/>
                  <a:pt x="238" y="265"/>
                  <a:pt x="245" y="258"/>
                </a:cubicBezTo>
                <a:cubicBezTo>
                  <a:pt x="245" y="245"/>
                  <a:pt x="245" y="231"/>
                  <a:pt x="245" y="217"/>
                </a:cubicBezTo>
                <a:cubicBezTo>
                  <a:pt x="245" y="204"/>
                  <a:pt x="252" y="190"/>
                  <a:pt x="252" y="170"/>
                </a:cubicBezTo>
                <a:cubicBezTo>
                  <a:pt x="224" y="170"/>
                  <a:pt x="197" y="170"/>
                  <a:pt x="163" y="170"/>
                </a:cubicBezTo>
                <a:cubicBezTo>
                  <a:pt x="163" y="149"/>
                  <a:pt x="163" y="129"/>
                  <a:pt x="163" y="116"/>
                </a:cubicBezTo>
                <a:cubicBezTo>
                  <a:pt x="170" y="102"/>
                  <a:pt x="177" y="95"/>
                  <a:pt x="184" y="95"/>
                </a:cubicBezTo>
                <a:cubicBezTo>
                  <a:pt x="204" y="88"/>
                  <a:pt x="224" y="95"/>
                  <a:pt x="238" y="88"/>
                </a:cubicBezTo>
                <a:cubicBezTo>
                  <a:pt x="245" y="88"/>
                  <a:pt x="245" y="88"/>
                  <a:pt x="252" y="88"/>
                </a:cubicBezTo>
                <a:cubicBezTo>
                  <a:pt x="252" y="61"/>
                  <a:pt x="252" y="34"/>
                  <a:pt x="252" y="7"/>
                </a:cubicBezTo>
                <a:cubicBezTo>
                  <a:pt x="252" y="0"/>
                  <a:pt x="245" y="0"/>
                  <a:pt x="245" y="0"/>
                </a:cubicBezTo>
                <a:cubicBezTo>
                  <a:pt x="218" y="0"/>
                  <a:pt x="191" y="0"/>
                  <a:pt x="170" y="0"/>
                </a:cubicBezTo>
                <a:cubicBezTo>
                  <a:pt x="143" y="0"/>
                  <a:pt x="123" y="7"/>
                  <a:pt x="95" y="21"/>
                </a:cubicBezTo>
                <a:cubicBezTo>
                  <a:pt x="68" y="41"/>
                  <a:pt x="61" y="68"/>
                  <a:pt x="55" y="102"/>
                </a:cubicBezTo>
                <a:cubicBezTo>
                  <a:pt x="55" y="122"/>
                  <a:pt x="55" y="143"/>
                  <a:pt x="55" y="163"/>
                </a:cubicBezTo>
                <a:lnTo>
                  <a:pt x="55" y="170"/>
                </a:lnTo>
                <a:cubicBezTo>
                  <a:pt x="34" y="170"/>
                  <a:pt x="21" y="170"/>
                  <a:pt x="0" y="170"/>
                </a:cubicBezTo>
                <a:cubicBezTo>
                  <a:pt x="0" y="204"/>
                  <a:pt x="0" y="238"/>
                  <a:pt x="0" y="265"/>
                </a:cubicBezTo>
                <a:cubicBezTo>
                  <a:pt x="21" y="265"/>
                  <a:pt x="34" y="265"/>
                  <a:pt x="55" y="265"/>
                </a:cubicBezTo>
                <a:cubicBezTo>
                  <a:pt x="55" y="353"/>
                  <a:pt x="55" y="441"/>
                  <a:pt x="55" y="537"/>
                </a:cubicBezTo>
                <a:cubicBezTo>
                  <a:pt x="95" y="537"/>
                  <a:pt x="129" y="537"/>
                  <a:pt x="163" y="537"/>
                </a:cubicBezTo>
                <a:cubicBezTo>
                  <a:pt x="163" y="441"/>
                  <a:pt x="163" y="353"/>
                  <a:pt x="163" y="26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9" name="Freeform 279"/>
          <p:cNvSpPr>
            <a:spLocks noChangeArrowheads="1"/>
          </p:cNvSpPr>
          <p:nvPr/>
        </p:nvSpPr>
        <p:spPr bwMode="auto">
          <a:xfrm>
            <a:off x="7569765" y="7220820"/>
            <a:ext cx="730643" cy="660581"/>
          </a:xfrm>
          <a:custGeom>
            <a:avLst/>
            <a:gdLst>
              <a:gd name="T0" fmla="*/ 190 w 646"/>
              <a:gd name="T1" fmla="*/ 448 h 584"/>
              <a:gd name="T2" fmla="*/ 190 w 646"/>
              <a:gd name="T3" fmla="*/ 448 h 584"/>
              <a:gd name="T4" fmla="*/ 68 w 646"/>
              <a:gd name="T5" fmla="*/ 353 h 584"/>
              <a:gd name="T6" fmla="*/ 123 w 646"/>
              <a:gd name="T7" fmla="*/ 353 h 584"/>
              <a:gd name="T8" fmla="*/ 123 w 646"/>
              <a:gd name="T9" fmla="*/ 353 h 584"/>
              <a:gd name="T10" fmla="*/ 21 w 646"/>
              <a:gd name="T11" fmla="*/ 224 h 584"/>
              <a:gd name="T12" fmla="*/ 75 w 646"/>
              <a:gd name="T13" fmla="*/ 237 h 584"/>
              <a:gd name="T14" fmla="*/ 75 w 646"/>
              <a:gd name="T15" fmla="*/ 230 h 584"/>
              <a:gd name="T16" fmla="*/ 21 w 646"/>
              <a:gd name="T17" fmla="*/ 142 h 584"/>
              <a:gd name="T18" fmla="*/ 41 w 646"/>
              <a:gd name="T19" fmla="*/ 54 h 584"/>
              <a:gd name="T20" fmla="*/ 313 w 646"/>
              <a:gd name="T21" fmla="*/ 196 h 584"/>
              <a:gd name="T22" fmla="*/ 320 w 646"/>
              <a:gd name="T23" fmla="*/ 129 h 584"/>
              <a:gd name="T24" fmla="*/ 537 w 646"/>
              <a:gd name="T25" fmla="*/ 67 h 584"/>
              <a:gd name="T26" fmla="*/ 557 w 646"/>
              <a:gd name="T27" fmla="*/ 74 h 584"/>
              <a:gd name="T28" fmla="*/ 625 w 646"/>
              <a:gd name="T29" fmla="*/ 47 h 584"/>
              <a:gd name="T30" fmla="*/ 578 w 646"/>
              <a:gd name="T31" fmla="*/ 115 h 584"/>
              <a:gd name="T32" fmla="*/ 645 w 646"/>
              <a:gd name="T33" fmla="*/ 102 h 584"/>
              <a:gd name="T34" fmla="*/ 645 w 646"/>
              <a:gd name="T35" fmla="*/ 102 h 584"/>
              <a:gd name="T36" fmla="*/ 598 w 646"/>
              <a:gd name="T37" fmla="*/ 156 h 584"/>
              <a:gd name="T38" fmla="*/ 584 w 646"/>
              <a:gd name="T39" fmla="*/ 183 h 584"/>
              <a:gd name="T40" fmla="*/ 394 w 646"/>
              <a:gd name="T41" fmla="*/ 509 h 584"/>
              <a:gd name="T42" fmla="*/ 7 w 646"/>
              <a:gd name="T43" fmla="*/ 509 h 584"/>
              <a:gd name="T44" fmla="*/ 0 w 646"/>
              <a:gd name="T45" fmla="*/ 509 h 584"/>
              <a:gd name="T46" fmla="*/ 0 w 646"/>
              <a:gd name="T47" fmla="*/ 509 h 584"/>
              <a:gd name="T48" fmla="*/ 102 w 646"/>
              <a:gd name="T49" fmla="*/ 495 h 584"/>
              <a:gd name="T50" fmla="*/ 190 w 646"/>
              <a:gd name="T51" fmla="*/ 448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46" h="584">
                <a:moveTo>
                  <a:pt x="190" y="448"/>
                </a:moveTo>
                <a:lnTo>
                  <a:pt x="190" y="448"/>
                </a:lnTo>
                <a:cubicBezTo>
                  <a:pt x="123" y="434"/>
                  <a:pt x="75" y="400"/>
                  <a:pt x="68" y="353"/>
                </a:cubicBezTo>
                <a:cubicBezTo>
                  <a:pt x="89" y="353"/>
                  <a:pt x="102" y="353"/>
                  <a:pt x="123" y="353"/>
                </a:cubicBezTo>
                <a:lnTo>
                  <a:pt x="123" y="353"/>
                </a:lnTo>
                <a:cubicBezTo>
                  <a:pt x="62" y="332"/>
                  <a:pt x="21" y="292"/>
                  <a:pt x="21" y="224"/>
                </a:cubicBezTo>
                <a:cubicBezTo>
                  <a:pt x="41" y="224"/>
                  <a:pt x="55" y="230"/>
                  <a:pt x="75" y="237"/>
                </a:cubicBezTo>
                <a:cubicBezTo>
                  <a:pt x="75" y="237"/>
                  <a:pt x="75" y="237"/>
                  <a:pt x="75" y="230"/>
                </a:cubicBezTo>
                <a:cubicBezTo>
                  <a:pt x="48" y="210"/>
                  <a:pt x="27" y="183"/>
                  <a:pt x="21" y="142"/>
                </a:cubicBezTo>
                <a:cubicBezTo>
                  <a:pt x="21" y="115"/>
                  <a:pt x="21" y="81"/>
                  <a:pt x="41" y="54"/>
                </a:cubicBezTo>
                <a:cubicBezTo>
                  <a:pt x="109" y="142"/>
                  <a:pt x="204" y="190"/>
                  <a:pt x="313" y="196"/>
                </a:cubicBezTo>
                <a:cubicBezTo>
                  <a:pt x="313" y="169"/>
                  <a:pt x="313" y="149"/>
                  <a:pt x="320" y="129"/>
                </a:cubicBezTo>
                <a:cubicBezTo>
                  <a:pt x="347" y="34"/>
                  <a:pt x="462" y="0"/>
                  <a:pt x="537" y="67"/>
                </a:cubicBezTo>
                <a:cubicBezTo>
                  <a:pt x="544" y="74"/>
                  <a:pt x="550" y="74"/>
                  <a:pt x="557" y="74"/>
                </a:cubicBezTo>
                <a:cubicBezTo>
                  <a:pt x="578" y="61"/>
                  <a:pt x="605" y="54"/>
                  <a:pt x="625" y="47"/>
                </a:cubicBezTo>
                <a:cubicBezTo>
                  <a:pt x="625" y="67"/>
                  <a:pt x="612" y="81"/>
                  <a:pt x="578" y="115"/>
                </a:cubicBezTo>
                <a:cubicBezTo>
                  <a:pt x="598" y="108"/>
                  <a:pt x="618" y="102"/>
                  <a:pt x="645" y="102"/>
                </a:cubicBezTo>
                <a:lnTo>
                  <a:pt x="645" y="102"/>
                </a:lnTo>
                <a:cubicBezTo>
                  <a:pt x="632" y="115"/>
                  <a:pt x="612" y="135"/>
                  <a:pt x="598" y="156"/>
                </a:cubicBezTo>
                <a:cubicBezTo>
                  <a:pt x="584" y="163"/>
                  <a:pt x="584" y="169"/>
                  <a:pt x="584" y="183"/>
                </a:cubicBezTo>
                <a:cubicBezTo>
                  <a:pt x="578" y="326"/>
                  <a:pt x="516" y="441"/>
                  <a:pt x="394" y="509"/>
                </a:cubicBezTo>
                <a:cubicBezTo>
                  <a:pt x="265" y="583"/>
                  <a:pt x="136" y="583"/>
                  <a:pt x="7" y="509"/>
                </a:cubicBezTo>
                <a:lnTo>
                  <a:pt x="0" y="509"/>
                </a:lnTo>
                <a:lnTo>
                  <a:pt x="0" y="509"/>
                </a:lnTo>
                <a:cubicBezTo>
                  <a:pt x="34" y="502"/>
                  <a:pt x="68" y="502"/>
                  <a:pt x="102" y="495"/>
                </a:cubicBezTo>
                <a:cubicBezTo>
                  <a:pt x="129" y="488"/>
                  <a:pt x="163" y="468"/>
                  <a:pt x="190" y="4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0" name="Freeform 280"/>
          <p:cNvSpPr>
            <a:spLocks noChangeArrowheads="1"/>
          </p:cNvSpPr>
          <p:nvPr/>
        </p:nvSpPr>
        <p:spPr bwMode="auto">
          <a:xfrm>
            <a:off x="7649835" y="5639429"/>
            <a:ext cx="585513" cy="585513"/>
          </a:xfrm>
          <a:custGeom>
            <a:avLst/>
            <a:gdLst>
              <a:gd name="T0" fmla="*/ 381 w 517"/>
              <a:gd name="T1" fmla="*/ 515 h 516"/>
              <a:gd name="T2" fmla="*/ 381 w 517"/>
              <a:gd name="T3" fmla="*/ 515 h 516"/>
              <a:gd name="T4" fmla="*/ 129 w 517"/>
              <a:gd name="T5" fmla="*/ 515 h 516"/>
              <a:gd name="T6" fmla="*/ 116 w 517"/>
              <a:gd name="T7" fmla="*/ 508 h 516"/>
              <a:gd name="T8" fmla="*/ 0 w 517"/>
              <a:gd name="T9" fmla="*/ 407 h 516"/>
              <a:gd name="T10" fmla="*/ 0 w 517"/>
              <a:gd name="T11" fmla="*/ 380 h 516"/>
              <a:gd name="T12" fmla="*/ 0 w 517"/>
              <a:gd name="T13" fmla="*/ 129 h 516"/>
              <a:gd name="T14" fmla="*/ 0 w 517"/>
              <a:gd name="T15" fmla="*/ 115 h 516"/>
              <a:gd name="T16" fmla="*/ 109 w 517"/>
              <a:gd name="T17" fmla="*/ 0 h 516"/>
              <a:gd name="T18" fmla="*/ 129 w 517"/>
              <a:gd name="T19" fmla="*/ 0 h 516"/>
              <a:gd name="T20" fmla="*/ 381 w 517"/>
              <a:gd name="T21" fmla="*/ 0 h 516"/>
              <a:gd name="T22" fmla="*/ 394 w 517"/>
              <a:gd name="T23" fmla="*/ 0 h 516"/>
              <a:gd name="T24" fmla="*/ 510 w 517"/>
              <a:gd name="T25" fmla="*/ 108 h 516"/>
              <a:gd name="T26" fmla="*/ 516 w 517"/>
              <a:gd name="T27" fmla="*/ 129 h 516"/>
              <a:gd name="T28" fmla="*/ 516 w 517"/>
              <a:gd name="T29" fmla="*/ 380 h 516"/>
              <a:gd name="T30" fmla="*/ 510 w 517"/>
              <a:gd name="T31" fmla="*/ 400 h 516"/>
              <a:gd name="T32" fmla="*/ 408 w 517"/>
              <a:gd name="T33" fmla="*/ 508 h 516"/>
              <a:gd name="T34" fmla="*/ 381 w 517"/>
              <a:gd name="T35" fmla="*/ 515 h 516"/>
              <a:gd name="T36" fmla="*/ 258 w 517"/>
              <a:gd name="T37" fmla="*/ 467 h 516"/>
              <a:gd name="T38" fmla="*/ 258 w 517"/>
              <a:gd name="T39" fmla="*/ 467 h 516"/>
              <a:gd name="T40" fmla="*/ 367 w 517"/>
              <a:gd name="T41" fmla="*/ 467 h 516"/>
              <a:gd name="T42" fmla="*/ 401 w 517"/>
              <a:gd name="T43" fmla="*/ 461 h 516"/>
              <a:gd name="T44" fmla="*/ 469 w 517"/>
              <a:gd name="T45" fmla="*/ 366 h 516"/>
              <a:gd name="T46" fmla="*/ 469 w 517"/>
              <a:gd name="T47" fmla="*/ 142 h 516"/>
              <a:gd name="T48" fmla="*/ 462 w 517"/>
              <a:gd name="T49" fmla="*/ 108 h 516"/>
              <a:gd name="T50" fmla="*/ 367 w 517"/>
              <a:gd name="T51" fmla="*/ 40 h 516"/>
              <a:gd name="T52" fmla="*/ 143 w 517"/>
              <a:gd name="T53" fmla="*/ 47 h 516"/>
              <a:gd name="T54" fmla="*/ 109 w 517"/>
              <a:gd name="T55" fmla="*/ 47 h 516"/>
              <a:gd name="T56" fmla="*/ 41 w 517"/>
              <a:gd name="T57" fmla="*/ 142 h 516"/>
              <a:gd name="T58" fmla="*/ 41 w 517"/>
              <a:gd name="T59" fmla="*/ 366 h 516"/>
              <a:gd name="T60" fmla="*/ 82 w 517"/>
              <a:gd name="T61" fmla="*/ 448 h 516"/>
              <a:gd name="T62" fmla="*/ 143 w 517"/>
              <a:gd name="T63" fmla="*/ 467 h 516"/>
              <a:gd name="T64" fmla="*/ 258 w 517"/>
              <a:gd name="T65" fmla="*/ 467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17" h="516">
                <a:moveTo>
                  <a:pt x="381" y="515"/>
                </a:moveTo>
                <a:lnTo>
                  <a:pt x="381" y="515"/>
                </a:lnTo>
                <a:cubicBezTo>
                  <a:pt x="299" y="515"/>
                  <a:pt x="211" y="515"/>
                  <a:pt x="129" y="515"/>
                </a:cubicBezTo>
                <a:cubicBezTo>
                  <a:pt x="122" y="515"/>
                  <a:pt x="116" y="515"/>
                  <a:pt x="116" y="508"/>
                </a:cubicBezTo>
                <a:cubicBezTo>
                  <a:pt x="55" y="494"/>
                  <a:pt x="21" y="461"/>
                  <a:pt x="0" y="407"/>
                </a:cubicBezTo>
                <a:cubicBezTo>
                  <a:pt x="0" y="400"/>
                  <a:pt x="0" y="387"/>
                  <a:pt x="0" y="380"/>
                </a:cubicBezTo>
                <a:cubicBezTo>
                  <a:pt x="0" y="299"/>
                  <a:pt x="0" y="217"/>
                  <a:pt x="0" y="129"/>
                </a:cubicBezTo>
                <a:cubicBezTo>
                  <a:pt x="0" y="122"/>
                  <a:pt x="0" y="122"/>
                  <a:pt x="0" y="115"/>
                </a:cubicBezTo>
                <a:cubicBezTo>
                  <a:pt x="14" y="54"/>
                  <a:pt x="48" y="20"/>
                  <a:pt x="109" y="0"/>
                </a:cubicBezTo>
                <a:cubicBezTo>
                  <a:pt x="116" y="0"/>
                  <a:pt x="122" y="0"/>
                  <a:pt x="129" y="0"/>
                </a:cubicBezTo>
                <a:cubicBezTo>
                  <a:pt x="211" y="0"/>
                  <a:pt x="299" y="0"/>
                  <a:pt x="381" y="0"/>
                </a:cubicBezTo>
                <a:cubicBezTo>
                  <a:pt x="387" y="0"/>
                  <a:pt x="394" y="0"/>
                  <a:pt x="394" y="0"/>
                </a:cubicBezTo>
                <a:cubicBezTo>
                  <a:pt x="455" y="13"/>
                  <a:pt x="496" y="47"/>
                  <a:pt x="510" y="108"/>
                </a:cubicBezTo>
                <a:cubicBezTo>
                  <a:pt x="510" y="115"/>
                  <a:pt x="510" y="122"/>
                  <a:pt x="516" y="129"/>
                </a:cubicBezTo>
                <a:cubicBezTo>
                  <a:pt x="516" y="217"/>
                  <a:pt x="516" y="299"/>
                  <a:pt x="516" y="380"/>
                </a:cubicBezTo>
                <a:cubicBezTo>
                  <a:pt x="510" y="387"/>
                  <a:pt x="510" y="393"/>
                  <a:pt x="510" y="400"/>
                </a:cubicBezTo>
                <a:cubicBezTo>
                  <a:pt x="496" y="455"/>
                  <a:pt x="462" y="494"/>
                  <a:pt x="408" y="508"/>
                </a:cubicBezTo>
                <a:cubicBezTo>
                  <a:pt x="394" y="508"/>
                  <a:pt x="387" y="515"/>
                  <a:pt x="381" y="515"/>
                </a:cubicBezTo>
                <a:close/>
                <a:moveTo>
                  <a:pt x="258" y="467"/>
                </a:moveTo>
                <a:lnTo>
                  <a:pt x="258" y="467"/>
                </a:lnTo>
                <a:cubicBezTo>
                  <a:pt x="292" y="467"/>
                  <a:pt x="333" y="467"/>
                  <a:pt x="367" y="467"/>
                </a:cubicBezTo>
                <a:cubicBezTo>
                  <a:pt x="381" y="467"/>
                  <a:pt x="394" y="467"/>
                  <a:pt x="401" y="461"/>
                </a:cubicBezTo>
                <a:cubicBezTo>
                  <a:pt x="442" y="448"/>
                  <a:pt x="469" y="414"/>
                  <a:pt x="469" y="366"/>
                </a:cubicBezTo>
                <a:cubicBezTo>
                  <a:pt x="469" y="292"/>
                  <a:pt x="469" y="217"/>
                  <a:pt x="469" y="142"/>
                </a:cubicBezTo>
                <a:cubicBezTo>
                  <a:pt x="469" y="136"/>
                  <a:pt x="469" y="122"/>
                  <a:pt x="462" y="108"/>
                </a:cubicBezTo>
                <a:cubicBezTo>
                  <a:pt x="448" y="68"/>
                  <a:pt x="414" y="40"/>
                  <a:pt x="367" y="40"/>
                </a:cubicBezTo>
                <a:cubicBezTo>
                  <a:pt x="292" y="40"/>
                  <a:pt x="218" y="40"/>
                  <a:pt x="143" y="47"/>
                </a:cubicBezTo>
                <a:cubicBezTo>
                  <a:pt x="129" y="47"/>
                  <a:pt x="122" y="47"/>
                  <a:pt x="109" y="47"/>
                </a:cubicBezTo>
                <a:cubicBezTo>
                  <a:pt x="68" y="61"/>
                  <a:pt x="41" y="101"/>
                  <a:pt x="41" y="142"/>
                </a:cubicBezTo>
                <a:cubicBezTo>
                  <a:pt x="41" y="217"/>
                  <a:pt x="41" y="292"/>
                  <a:pt x="41" y="366"/>
                </a:cubicBezTo>
                <a:cubicBezTo>
                  <a:pt x="41" y="400"/>
                  <a:pt x="55" y="427"/>
                  <a:pt x="82" y="448"/>
                </a:cubicBezTo>
                <a:cubicBezTo>
                  <a:pt x="102" y="461"/>
                  <a:pt x="122" y="467"/>
                  <a:pt x="143" y="467"/>
                </a:cubicBezTo>
                <a:cubicBezTo>
                  <a:pt x="184" y="467"/>
                  <a:pt x="218" y="467"/>
                  <a:pt x="258" y="4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1" name="Freeform 281"/>
          <p:cNvSpPr>
            <a:spLocks noChangeArrowheads="1"/>
          </p:cNvSpPr>
          <p:nvPr/>
        </p:nvSpPr>
        <p:spPr bwMode="auto">
          <a:xfrm>
            <a:off x="7784952" y="5779552"/>
            <a:ext cx="300264" cy="300264"/>
          </a:xfrm>
          <a:custGeom>
            <a:avLst/>
            <a:gdLst>
              <a:gd name="T0" fmla="*/ 265 w 266"/>
              <a:gd name="T1" fmla="*/ 136 h 266"/>
              <a:gd name="T2" fmla="*/ 265 w 266"/>
              <a:gd name="T3" fmla="*/ 136 h 266"/>
              <a:gd name="T4" fmla="*/ 136 w 266"/>
              <a:gd name="T5" fmla="*/ 265 h 266"/>
              <a:gd name="T6" fmla="*/ 0 w 266"/>
              <a:gd name="T7" fmla="*/ 136 h 266"/>
              <a:gd name="T8" fmla="*/ 136 w 266"/>
              <a:gd name="T9" fmla="*/ 0 h 266"/>
              <a:gd name="T10" fmla="*/ 265 w 266"/>
              <a:gd name="T11" fmla="*/ 136 h 266"/>
              <a:gd name="T12" fmla="*/ 218 w 266"/>
              <a:gd name="T13" fmla="*/ 136 h 266"/>
              <a:gd name="T14" fmla="*/ 218 w 266"/>
              <a:gd name="T15" fmla="*/ 136 h 266"/>
              <a:gd name="T16" fmla="*/ 136 w 266"/>
              <a:gd name="T17" fmla="*/ 47 h 266"/>
              <a:gd name="T18" fmla="*/ 48 w 266"/>
              <a:gd name="T19" fmla="*/ 136 h 266"/>
              <a:gd name="T20" fmla="*/ 136 w 266"/>
              <a:gd name="T21" fmla="*/ 224 h 266"/>
              <a:gd name="T22" fmla="*/ 218 w 266"/>
              <a:gd name="T23" fmla="*/ 136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6" h="266">
                <a:moveTo>
                  <a:pt x="265" y="136"/>
                </a:moveTo>
                <a:lnTo>
                  <a:pt x="265" y="136"/>
                </a:lnTo>
                <a:cubicBezTo>
                  <a:pt x="265" y="204"/>
                  <a:pt x="204" y="265"/>
                  <a:pt x="136" y="265"/>
                </a:cubicBezTo>
                <a:cubicBezTo>
                  <a:pt x="62" y="265"/>
                  <a:pt x="0" y="204"/>
                  <a:pt x="0" y="136"/>
                </a:cubicBezTo>
                <a:cubicBezTo>
                  <a:pt x="0" y="61"/>
                  <a:pt x="62" y="0"/>
                  <a:pt x="136" y="0"/>
                </a:cubicBezTo>
                <a:cubicBezTo>
                  <a:pt x="204" y="0"/>
                  <a:pt x="265" y="61"/>
                  <a:pt x="265" y="136"/>
                </a:cubicBezTo>
                <a:close/>
                <a:moveTo>
                  <a:pt x="218" y="136"/>
                </a:moveTo>
                <a:lnTo>
                  <a:pt x="218" y="136"/>
                </a:lnTo>
                <a:cubicBezTo>
                  <a:pt x="218" y="88"/>
                  <a:pt x="184" y="47"/>
                  <a:pt x="136" y="47"/>
                </a:cubicBezTo>
                <a:cubicBezTo>
                  <a:pt x="89" y="47"/>
                  <a:pt x="48" y="88"/>
                  <a:pt x="48" y="136"/>
                </a:cubicBezTo>
                <a:cubicBezTo>
                  <a:pt x="48" y="183"/>
                  <a:pt x="89" y="224"/>
                  <a:pt x="136" y="224"/>
                </a:cubicBezTo>
                <a:cubicBezTo>
                  <a:pt x="184" y="224"/>
                  <a:pt x="218" y="183"/>
                  <a:pt x="218" y="1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2" name="Freeform 282"/>
          <p:cNvSpPr>
            <a:spLocks noChangeArrowheads="1"/>
          </p:cNvSpPr>
          <p:nvPr/>
        </p:nvSpPr>
        <p:spPr bwMode="auto">
          <a:xfrm>
            <a:off x="8055190" y="5734511"/>
            <a:ext cx="80070" cy="80070"/>
          </a:xfrm>
          <a:custGeom>
            <a:avLst/>
            <a:gdLst>
              <a:gd name="T0" fmla="*/ 34 w 69"/>
              <a:gd name="T1" fmla="*/ 0 h 69"/>
              <a:gd name="T2" fmla="*/ 34 w 69"/>
              <a:gd name="T3" fmla="*/ 0 h 69"/>
              <a:gd name="T4" fmla="*/ 68 w 69"/>
              <a:gd name="T5" fmla="*/ 34 h 69"/>
              <a:gd name="T6" fmla="*/ 34 w 69"/>
              <a:gd name="T7" fmla="*/ 68 h 69"/>
              <a:gd name="T8" fmla="*/ 0 w 69"/>
              <a:gd name="T9" fmla="*/ 34 h 69"/>
              <a:gd name="T10" fmla="*/ 34 w 69"/>
              <a:gd name="T11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" h="69">
                <a:moveTo>
                  <a:pt x="34" y="0"/>
                </a:moveTo>
                <a:lnTo>
                  <a:pt x="34" y="0"/>
                </a:lnTo>
                <a:cubicBezTo>
                  <a:pt x="54" y="7"/>
                  <a:pt x="68" y="20"/>
                  <a:pt x="68" y="34"/>
                </a:cubicBezTo>
                <a:cubicBezTo>
                  <a:pt x="68" y="55"/>
                  <a:pt x="54" y="68"/>
                  <a:pt x="34" y="68"/>
                </a:cubicBezTo>
                <a:cubicBezTo>
                  <a:pt x="14" y="68"/>
                  <a:pt x="0" y="55"/>
                  <a:pt x="0" y="34"/>
                </a:cubicBezTo>
                <a:cubicBezTo>
                  <a:pt x="0" y="20"/>
                  <a:pt x="14" y="0"/>
                  <a:pt x="3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3" name="Freeform 283"/>
          <p:cNvSpPr>
            <a:spLocks noChangeArrowheads="1"/>
          </p:cNvSpPr>
          <p:nvPr/>
        </p:nvSpPr>
        <p:spPr bwMode="auto">
          <a:xfrm>
            <a:off x="7609800" y="3977968"/>
            <a:ext cx="665584" cy="655575"/>
          </a:xfrm>
          <a:custGeom>
            <a:avLst/>
            <a:gdLst>
              <a:gd name="T0" fmla="*/ 197 w 585"/>
              <a:gd name="T1" fmla="*/ 530 h 578"/>
              <a:gd name="T2" fmla="*/ 197 w 585"/>
              <a:gd name="T3" fmla="*/ 530 h 578"/>
              <a:gd name="T4" fmla="*/ 41 w 585"/>
              <a:gd name="T5" fmla="*/ 217 h 578"/>
              <a:gd name="T6" fmla="*/ 374 w 585"/>
              <a:gd name="T7" fmla="*/ 41 h 578"/>
              <a:gd name="T8" fmla="*/ 530 w 585"/>
              <a:gd name="T9" fmla="*/ 374 h 578"/>
              <a:gd name="T10" fmla="*/ 211 w 585"/>
              <a:gd name="T11" fmla="*/ 536 h 578"/>
              <a:gd name="T12" fmla="*/ 218 w 585"/>
              <a:gd name="T13" fmla="*/ 536 h 578"/>
              <a:gd name="T14" fmla="*/ 252 w 585"/>
              <a:gd name="T15" fmla="*/ 435 h 578"/>
              <a:gd name="T16" fmla="*/ 258 w 585"/>
              <a:gd name="T17" fmla="*/ 408 h 578"/>
              <a:gd name="T18" fmla="*/ 265 w 585"/>
              <a:gd name="T19" fmla="*/ 414 h 578"/>
              <a:gd name="T20" fmla="*/ 319 w 585"/>
              <a:gd name="T21" fmla="*/ 435 h 578"/>
              <a:gd name="T22" fmla="*/ 428 w 585"/>
              <a:gd name="T23" fmla="*/ 374 h 578"/>
              <a:gd name="T24" fmla="*/ 448 w 585"/>
              <a:gd name="T25" fmla="*/ 224 h 578"/>
              <a:gd name="T26" fmla="*/ 340 w 585"/>
              <a:gd name="T27" fmla="*/ 129 h 578"/>
              <a:gd name="T28" fmla="*/ 191 w 585"/>
              <a:gd name="T29" fmla="*/ 156 h 578"/>
              <a:gd name="T30" fmla="*/ 129 w 585"/>
              <a:gd name="T31" fmla="*/ 265 h 578"/>
              <a:gd name="T32" fmla="*/ 150 w 585"/>
              <a:gd name="T33" fmla="*/ 360 h 578"/>
              <a:gd name="T34" fmla="*/ 177 w 585"/>
              <a:gd name="T35" fmla="*/ 380 h 578"/>
              <a:gd name="T36" fmla="*/ 184 w 585"/>
              <a:gd name="T37" fmla="*/ 374 h 578"/>
              <a:gd name="T38" fmla="*/ 191 w 585"/>
              <a:gd name="T39" fmla="*/ 353 h 578"/>
              <a:gd name="T40" fmla="*/ 191 w 585"/>
              <a:gd name="T41" fmla="*/ 340 h 578"/>
              <a:gd name="T42" fmla="*/ 184 w 585"/>
              <a:gd name="T43" fmla="*/ 238 h 578"/>
              <a:gd name="T44" fmla="*/ 272 w 585"/>
              <a:gd name="T45" fmla="*/ 170 h 578"/>
              <a:gd name="T46" fmla="*/ 347 w 585"/>
              <a:gd name="T47" fmla="*/ 183 h 578"/>
              <a:gd name="T48" fmla="*/ 394 w 585"/>
              <a:gd name="T49" fmla="*/ 265 h 578"/>
              <a:gd name="T50" fmla="*/ 381 w 585"/>
              <a:gd name="T51" fmla="*/ 353 h 578"/>
              <a:gd name="T52" fmla="*/ 333 w 585"/>
              <a:gd name="T53" fmla="*/ 394 h 578"/>
              <a:gd name="T54" fmla="*/ 286 w 585"/>
              <a:gd name="T55" fmla="*/ 387 h 578"/>
              <a:gd name="T56" fmla="*/ 279 w 585"/>
              <a:gd name="T57" fmla="*/ 346 h 578"/>
              <a:gd name="T58" fmla="*/ 292 w 585"/>
              <a:gd name="T59" fmla="*/ 285 h 578"/>
              <a:gd name="T60" fmla="*/ 299 w 585"/>
              <a:gd name="T61" fmla="*/ 258 h 578"/>
              <a:gd name="T62" fmla="*/ 245 w 585"/>
              <a:gd name="T63" fmla="*/ 231 h 578"/>
              <a:gd name="T64" fmla="*/ 218 w 585"/>
              <a:gd name="T65" fmla="*/ 272 h 578"/>
              <a:gd name="T66" fmla="*/ 224 w 585"/>
              <a:gd name="T67" fmla="*/ 326 h 578"/>
              <a:gd name="T68" fmla="*/ 224 w 585"/>
              <a:gd name="T69" fmla="*/ 333 h 578"/>
              <a:gd name="T70" fmla="*/ 197 w 585"/>
              <a:gd name="T71" fmla="*/ 455 h 578"/>
              <a:gd name="T72" fmla="*/ 197 w 585"/>
              <a:gd name="T73" fmla="*/ 516 h 578"/>
              <a:gd name="T74" fmla="*/ 197 w 585"/>
              <a:gd name="T75" fmla="*/ 530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85" h="578">
                <a:moveTo>
                  <a:pt x="197" y="530"/>
                </a:moveTo>
                <a:lnTo>
                  <a:pt x="197" y="530"/>
                </a:lnTo>
                <a:cubicBezTo>
                  <a:pt x="82" y="489"/>
                  <a:pt x="0" y="353"/>
                  <a:pt x="41" y="217"/>
                </a:cubicBezTo>
                <a:cubicBezTo>
                  <a:pt x="82" y="75"/>
                  <a:pt x="231" y="0"/>
                  <a:pt x="374" y="41"/>
                </a:cubicBezTo>
                <a:cubicBezTo>
                  <a:pt x="510" y="88"/>
                  <a:pt x="584" y="238"/>
                  <a:pt x="530" y="374"/>
                </a:cubicBezTo>
                <a:cubicBezTo>
                  <a:pt x="482" y="516"/>
                  <a:pt x="333" y="577"/>
                  <a:pt x="211" y="536"/>
                </a:cubicBezTo>
                <a:cubicBezTo>
                  <a:pt x="211" y="536"/>
                  <a:pt x="211" y="536"/>
                  <a:pt x="218" y="536"/>
                </a:cubicBezTo>
                <a:cubicBezTo>
                  <a:pt x="231" y="503"/>
                  <a:pt x="245" y="469"/>
                  <a:pt x="252" y="435"/>
                </a:cubicBezTo>
                <a:cubicBezTo>
                  <a:pt x="258" y="421"/>
                  <a:pt x="258" y="414"/>
                  <a:pt x="258" y="408"/>
                </a:cubicBezTo>
                <a:cubicBezTo>
                  <a:pt x="265" y="408"/>
                  <a:pt x="265" y="414"/>
                  <a:pt x="265" y="414"/>
                </a:cubicBezTo>
                <a:cubicBezTo>
                  <a:pt x="279" y="428"/>
                  <a:pt x="299" y="435"/>
                  <a:pt x="319" y="435"/>
                </a:cubicBezTo>
                <a:cubicBezTo>
                  <a:pt x="367" y="435"/>
                  <a:pt x="401" y="414"/>
                  <a:pt x="428" y="374"/>
                </a:cubicBezTo>
                <a:cubicBezTo>
                  <a:pt x="455" y="326"/>
                  <a:pt x="462" y="279"/>
                  <a:pt x="448" y="224"/>
                </a:cubicBezTo>
                <a:cubicBezTo>
                  <a:pt x="428" y="177"/>
                  <a:pt x="387" y="143"/>
                  <a:pt x="340" y="129"/>
                </a:cubicBezTo>
                <a:cubicBezTo>
                  <a:pt x="286" y="122"/>
                  <a:pt x="238" y="122"/>
                  <a:pt x="191" y="156"/>
                </a:cubicBezTo>
                <a:cubicBezTo>
                  <a:pt x="150" y="183"/>
                  <a:pt x="129" y="217"/>
                  <a:pt x="129" y="265"/>
                </a:cubicBezTo>
                <a:cubicBezTo>
                  <a:pt x="123" y="299"/>
                  <a:pt x="129" y="326"/>
                  <a:pt x="150" y="360"/>
                </a:cubicBezTo>
                <a:cubicBezTo>
                  <a:pt x="156" y="367"/>
                  <a:pt x="163" y="374"/>
                  <a:pt x="177" y="380"/>
                </a:cubicBezTo>
                <a:cubicBezTo>
                  <a:pt x="184" y="387"/>
                  <a:pt x="184" y="387"/>
                  <a:pt x="184" y="374"/>
                </a:cubicBezTo>
                <a:cubicBezTo>
                  <a:pt x="191" y="367"/>
                  <a:pt x="191" y="360"/>
                  <a:pt x="191" y="353"/>
                </a:cubicBezTo>
                <a:cubicBezTo>
                  <a:pt x="191" y="346"/>
                  <a:pt x="191" y="346"/>
                  <a:pt x="191" y="340"/>
                </a:cubicBezTo>
                <a:cubicBezTo>
                  <a:pt x="170" y="312"/>
                  <a:pt x="163" y="279"/>
                  <a:pt x="184" y="238"/>
                </a:cubicBezTo>
                <a:cubicBezTo>
                  <a:pt x="197" y="204"/>
                  <a:pt x="231" y="177"/>
                  <a:pt x="272" y="170"/>
                </a:cubicBezTo>
                <a:cubicBezTo>
                  <a:pt x="299" y="170"/>
                  <a:pt x="319" y="170"/>
                  <a:pt x="347" y="183"/>
                </a:cubicBezTo>
                <a:cubicBezTo>
                  <a:pt x="374" y="204"/>
                  <a:pt x="394" y="231"/>
                  <a:pt x="394" y="265"/>
                </a:cubicBezTo>
                <a:cubicBezTo>
                  <a:pt x="401" y="292"/>
                  <a:pt x="394" y="326"/>
                  <a:pt x="381" y="353"/>
                </a:cubicBezTo>
                <a:cubicBezTo>
                  <a:pt x="367" y="374"/>
                  <a:pt x="354" y="387"/>
                  <a:pt x="333" y="394"/>
                </a:cubicBezTo>
                <a:cubicBezTo>
                  <a:pt x="313" y="394"/>
                  <a:pt x="299" y="394"/>
                  <a:pt x="286" y="387"/>
                </a:cubicBezTo>
                <a:cubicBezTo>
                  <a:pt x="279" y="374"/>
                  <a:pt x="272" y="360"/>
                  <a:pt x="279" y="346"/>
                </a:cubicBezTo>
                <a:cubicBezTo>
                  <a:pt x="286" y="326"/>
                  <a:pt x="292" y="306"/>
                  <a:pt x="292" y="285"/>
                </a:cubicBezTo>
                <a:cubicBezTo>
                  <a:pt x="299" y="279"/>
                  <a:pt x="299" y="265"/>
                  <a:pt x="299" y="258"/>
                </a:cubicBezTo>
                <a:cubicBezTo>
                  <a:pt x="292" y="224"/>
                  <a:pt x="265" y="217"/>
                  <a:pt x="245" y="231"/>
                </a:cubicBezTo>
                <a:cubicBezTo>
                  <a:pt x="231" y="238"/>
                  <a:pt x="224" y="258"/>
                  <a:pt x="218" y="272"/>
                </a:cubicBezTo>
                <a:cubicBezTo>
                  <a:pt x="218" y="292"/>
                  <a:pt x="218" y="306"/>
                  <a:pt x="224" y="326"/>
                </a:cubicBezTo>
                <a:cubicBezTo>
                  <a:pt x="224" y="326"/>
                  <a:pt x="224" y="326"/>
                  <a:pt x="224" y="333"/>
                </a:cubicBezTo>
                <a:cubicBezTo>
                  <a:pt x="218" y="374"/>
                  <a:pt x="204" y="414"/>
                  <a:pt x="197" y="455"/>
                </a:cubicBezTo>
                <a:cubicBezTo>
                  <a:pt x="191" y="475"/>
                  <a:pt x="191" y="496"/>
                  <a:pt x="197" y="516"/>
                </a:cubicBezTo>
                <a:cubicBezTo>
                  <a:pt x="197" y="523"/>
                  <a:pt x="197" y="523"/>
                  <a:pt x="197" y="53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4" name="Freeform 284"/>
          <p:cNvSpPr>
            <a:spLocks noChangeArrowheads="1"/>
          </p:cNvSpPr>
          <p:nvPr/>
        </p:nvSpPr>
        <p:spPr bwMode="auto">
          <a:xfrm>
            <a:off x="7524724" y="2381562"/>
            <a:ext cx="825728" cy="585517"/>
          </a:xfrm>
          <a:custGeom>
            <a:avLst/>
            <a:gdLst>
              <a:gd name="T0" fmla="*/ 332 w 727"/>
              <a:gd name="T1" fmla="*/ 0 h 517"/>
              <a:gd name="T2" fmla="*/ 332 w 727"/>
              <a:gd name="T3" fmla="*/ 0 h 517"/>
              <a:gd name="T4" fmla="*/ 400 w 727"/>
              <a:gd name="T5" fmla="*/ 0 h 517"/>
              <a:gd name="T6" fmla="*/ 400 w 727"/>
              <a:gd name="T7" fmla="*/ 0 h 517"/>
              <a:gd name="T8" fmla="*/ 455 w 727"/>
              <a:gd name="T9" fmla="*/ 6 h 517"/>
              <a:gd name="T10" fmla="*/ 516 w 727"/>
              <a:gd name="T11" fmla="*/ 6 h 517"/>
              <a:gd name="T12" fmla="*/ 590 w 727"/>
              <a:gd name="T13" fmla="*/ 13 h 517"/>
              <a:gd name="T14" fmla="*/ 645 w 727"/>
              <a:gd name="T15" fmla="*/ 20 h 517"/>
              <a:gd name="T16" fmla="*/ 719 w 727"/>
              <a:gd name="T17" fmla="*/ 81 h 517"/>
              <a:gd name="T18" fmla="*/ 726 w 727"/>
              <a:gd name="T19" fmla="*/ 136 h 517"/>
              <a:gd name="T20" fmla="*/ 726 w 727"/>
              <a:gd name="T21" fmla="*/ 149 h 517"/>
              <a:gd name="T22" fmla="*/ 726 w 727"/>
              <a:gd name="T23" fmla="*/ 366 h 517"/>
              <a:gd name="T24" fmla="*/ 726 w 727"/>
              <a:gd name="T25" fmla="*/ 380 h 517"/>
              <a:gd name="T26" fmla="*/ 719 w 727"/>
              <a:gd name="T27" fmla="*/ 434 h 517"/>
              <a:gd name="T28" fmla="*/ 652 w 727"/>
              <a:gd name="T29" fmla="*/ 502 h 517"/>
              <a:gd name="T30" fmla="*/ 604 w 727"/>
              <a:gd name="T31" fmla="*/ 509 h 517"/>
              <a:gd name="T32" fmla="*/ 516 w 727"/>
              <a:gd name="T33" fmla="*/ 516 h 517"/>
              <a:gd name="T34" fmla="*/ 407 w 727"/>
              <a:gd name="T35" fmla="*/ 516 h 517"/>
              <a:gd name="T36" fmla="*/ 400 w 727"/>
              <a:gd name="T37" fmla="*/ 516 h 517"/>
              <a:gd name="T38" fmla="*/ 332 w 727"/>
              <a:gd name="T39" fmla="*/ 516 h 517"/>
              <a:gd name="T40" fmla="*/ 332 w 727"/>
              <a:gd name="T41" fmla="*/ 516 h 517"/>
              <a:gd name="T42" fmla="*/ 244 w 727"/>
              <a:gd name="T43" fmla="*/ 516 h 517"/>
              <a:gd name="T44" fmla="*/ 142 w 727"/>
              <a:gd name="T45" fmla="*/ 509 h 517"/>
              <a:gd name="T46" fmla="*/ 88 w 727"/>
              <a:gd name="T47" fmla="*/ 502 h 517"/>
              <a:gd name="T48" fmla="*/ 13 w 727"/>
              <a:gd name="T49" fmla="*/ 434 h 517"/>
              <a:gd name="T50" fmla="*/ 6 w 727"/>
              <a:gd name="T51" fmla="*/ 360 h 517"/>
              <a:gd name="T52" fmla="*/ 0 w 727"/>
              <a:gd name="T53" fmla="*/ 285 h 517"/>
              <a:gd name="T54" fmla="*/ 0 w 727"/>
              <a:gd name="T55" fmla="*/ 278 h 517"/>
              <a:gd name="T56" fmla="*/ 0 w 727"/>
              <a:gd name="T57" fmla="*/ 244 h 517"/>
              <a:gd name="T58" fmla="*/ 0 w 727"/>
              <a:gd name="T59" fmla="*/ 237 h 517"/>
              <a:gd name="T60" fmla="*/ 6 w 727"/>
              <a:gd name="T61" fmla="*/ 142 h 517"/>
              <a:gd name="T62" fmla="*/ 13 w 727"/>
              <a:gd name="T63" fmla="*/ 81 h 517"/>
              <a:gd name="T64" fmla="*/ 81 w 727"/>
              <a:gd name="T65" fmla="*/ 20 h 517"/>
              <a:gd name="T66" fmla="*/ 135 w 727"/>
              <a:gd name="T67" fmla="*/ 13 h 517"/>
              <a:gd name="T68" fmla="*/ 217 w 727"/>
              <a:gd name="T69" fmla="*/ 6 h 517"/>
              <a:gd name="T70" fmla="*/ 319 w 727"/>
              <a:gd name="T71" fmla="*/ 6 h 517"/>
              <a:gd name="T72" fmla="*/ 332 w 727"/>
              <a:gd name="T73" fmla="*/ 0 h 517"/>
              <a:gd name="T74" fmla="*/ 292 w 727"/>
              <a:gd name="T75" fmla="*/ 149 h 517"/>
              <a:gd name="T76" fmla="*/ 292 w 727"/>
              <a:gd name="T77" fmla="*/ 149 h 517"/>
              <a:gd name="T78" fmla="*/ 292 w 727"/>
              <a:gd name="T79" fmla="*/ 366 h 517"/>
              <a:gd name="T80" fmla="*/ 482 w 727"/>
              <a:gd name="T81" fmla="*/ 258 h 517"/>
              <a:gd name="T82" fmla="*/ 292 w 727"/>
              <a:gd name="T83" fmla="*/ 149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27" h="517">
                <a:moveTo>
                  <a:pt x="332" y="0"/>
                </a:moveTo>
                <a:lnTo>
                  <a:pt x="332" y="0"/>
                </a:lnTo>
                <a:cubicBezTo>
                  <a:pt x="353" y="0"/>
                  <a:pt x="373" y="0"/>
                  <a:pt x="400" y="0"/>
                </a:cubicBezTo>
                <a:lnTo>
                  <a:pt x="400" y="0"/>
                </a:lnTo>
                <a:cubicBezTo>
                  <a:pt x="421" y="6"/>
                  <a:pt x="434" y="6"/>
                  <a:pt x="455" y="6"/>
                </a:cubicBezTo>
                <a:cubicBezTo>
                  <a:pt x="475" y="6"/>
                  <a:pt x="495" y="6"/>
                  <a:pt x="516" y="6"/>
                </a:cubicBezTo>
                <a:cubicBezTo>
                  <a:pt x="543" y="6"/>
                  <a:pt x="570" y="6"/>
                  <a:pt x="590" y="13"/>
                </a:cubicBezTo>
                <a:cubicBezTo>
                  <a:pt x="611" y="13"/>
                  <a:pt x="631" y="13"/>
                  <a:pt x="645" y="20"/>
                </a:cubicBezTo>
                <a:cubicBezTo>
                  <a:pt x="679" y="27"/>
                  <a:pt x="706" y="47"/>
                  <a:pt x="719" y="81"/>
                </a:cubicBezTo>
                <a:cubicBezTo>
                  <a:pt x="719" y="102"/>
                  <a:pt x="726" y="115"/>
                  <a:pt x="726" y="136"/>
                </a:cubicBezTo>
                <a:cubicBezTo>
                  <a:pt x="726" y="142"/>
                  <a:pt x="726" y="149"/>
                  <a:pt x="726" y="149"/>
                </a:cubicBezTo>
                <a:cubicBezTo>
                  <a:pt x="726" y="224"/>
                  <a:pt x="726" y="292"/>
                  <a:pt x="726" y="366"/>
                </a:cubicBezTo>
                <a:cubicBezTo>
                  <a:pt x="726" y="366"/>
                  <a:pt x="726" y="373"/>
                  <a:pt x="726" y="380"/>
                </a:cubicBezTo>
                <a:cubicBezTo>
                  <a:pt x="726" y="400"/>
                  <a:pt x="719" y="414"/>
                  <a:pt x="719" y="434"/>
                </a:cubicBezTo>
                <a:cubicBezTo>
                  <a:pt x="706" y="468"/>
                  <a:pt x="685" y="495"/>
                  <a:pt x="652" y="502"/>
                </a:cubicBezTo>
                <a:cubicBezTo>
                  <a:pt x="638" y="502"/>
                  <a:pt x="618" y="509"/>
                  <a:pt x="604" y="509"/>
                </a:cubicBezTo>
                <a:cubicBezTo>
                  <a:pt x="577" y="509"/>
                  <a:pt x="550" y="509"/>
                  <a:pt x="516" y="516"/>
                </a:cubicBezTo>
                <a:cubicBezTo>
                  <a:pt x="482" y="516"/>
                  <a:pt x="448" y="516"/>
                  <a:pt x="407" y="516"/>
                </a:cubicBezTo>
                <a:lnTo>
                  <a:pt x="400" y="516"/>
                </a:lnTo>
                <a:cubicBezTo>
                  <a:pt x="380" y="516"/>
                  <a:pt x="353" y="516"/>
                  <a:pt x="332" y="516"/>
                </a:cubicBezTo>
                <a:lnTo>
                  <a:pt x="332" y="516"/>
                </a:lnTo>
                <a:cubicBezTo>
                  <a:pt x="305" y="516"/>
                  <a:pt x="271" y="516"/>
                  <a:pt x="244" y="516"/>
                </a:cubicBezTo>
                <a:cubicBezTo>
                  <a:pt x="210" y="516"/>
                  <a:pt x="176" y="509"/>
                  <a:pt x="142" y="509"/>
                </a:cubicBezTo>
                <a:cubicBezTo>
                  <a:pt x="122" y="509"/>
                  <a:pt x="102" y="509"/>
                  <a:pt x="88" y="502"/>
                </a:cubicBezTo>
                <a:cubicBezTo>
                  <a:pt x="47" y="495"/>
                  <a:pt x="27" y="468"/>
                  <a:pt x="13" y="434"/>
                </a:cubicBezTo>
                <a:cubicBezTo>
                  <a:pt x="6" y="407"/>
                  <a:pt x="6" y="387"/>
                  <a:pt x="6" y="360"/>
                </a:cubicBezTo>
                <a:cubicBezTo>
                  <a:pt x="0" y="332"/>
                  <a:pt x="0" y="312"/>
                  <a:pt x="0" y="285"/>
                </a:cubicBezTo>
                <a:lnTo>
                  <a:pt x="0" y="278"/>
                </a:lnTo>
                <a:cubicBezTo>
                  <a:pt x="0" y="265"/>
                  <a:pt x="0" y="251"/>
                  <a:pt x="0" y="244"/>
                </a:cubicBezTo>
                <a:cubicBezTo>
                  <a:pt x="0" y="237"/>
                  <a:pt x="0" y="237"/>
                  <a:pt x="0" y="237"/>
                </a:cubicBezTo>
                <a:cubicBezTo>
                  <a:pt x="0" y="203"/>
                  <a:pt x="0" y="176"/>
                  <a:pt x="6" y="142"/>
                </a:cubicBezTo>
                <a:cubicBezTo>
                  <a:pt x="6" y="122"/>
                  <a:pt x="6" y="102"/>
                  <a:pt x="13" y="81"/>
                </a:cubicBezTo>
                <a:cubicBezTo>
                  <a:pt x="27" y="47"/>
                  <a:pt x="47" y="27"/>
                  <a:pt x="81" y="20"/>
                </a:cubicBezTo>
                <a:cubicBezTo>
                  <a:pt x="95" y="13"/>
                  <a:pt x="115" y="13"/>
                  <a:pt x="135" y="13"/>
                </a:cubicBezTo>
                <a:cubicBezTo>
                  <a:pt x="163" y="6"/>
                  <a:pt x="190" y="6"/>
                  <a:pt x="217" y="6"/>
                </a:cubicBezTo>
                <a:cubicBezTo>
                  <a:pt x="251" y="6"/>
                  <a:pt x="285" y="6"/>
                  <a:pt x="319" y="6"/>
                </a:cubicBezTo>
                <a:cubicBezTo>
                  <a:pt x="326" y="0"/>
                  <a:pt x="326" y="0"/>
                  <a:pt x="332" y="0"/>
                </a:cubicBezTo>
                <a:close/>
                <a:moveTo>
                  <a:pt x="292" y="149"/>
                </a:moveTo>
                <a:lnTo>
                  <a:pt x="292" y="149"/>
                </a:lnTo>
                <a:cubicBezTo>
                  <a:pt x="292" y="224"/>
                  <a:pt x="292" y="298"/>
                  <a:pt x="292" y="366"/>
                </a:cubicBezTo>
                <a:cubicBezTo>
                  <a:pt x="360" y="332"/>
                  <a:pt x="421" y="298"/>
                  <a:pt x="482" y="258"/>
                </a:cubicBezTo>
                <a:cubicBezTo>
                  <a:pt x="421" y="224"/>
                  <a:pt x="360" y="183"/>
                  <a:pt x="292" y="1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Agrupar 2"/>
          <p:cNvGrpSpPr/>
          <p:nvPr/>
        </p:nvGrpSpPr>
        <p:grpSpPr>
          <a:xfrm>
            <a:off x="13148171" y="1782160"/>
            <a:ext cx="3634696" cy="1591815"/>
            <a:chOff x="13143088" y="1922147"/>
            <a:chExt cx="3634696" cy="1591815"/>
          </a:xfrm>
        </p:grpSpPr>
        <p:sp>
          <p:nvSpPr>
            <p:cNvPr id="504" name="CuadroTexto 503"/>
            <p:cNvSpPr txBox="1"/>
            <p:nvPr/>
          </p:nvSpPr>
          <p:spPr>
            <a:xfrm>
              <a:off x="13169996" y="1922147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505" name="Rectángulo 504"/>
            <p:cNvSpPr/>
            <p:nvPr/>
          </p:nvSpPr>
          <p:spPr>
            <a:xfrm>
              <a:off x="13143088" y="2559855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507" name="Agrupar 506"/>
          <p:cNvGrpSpPr/>
          <p:nvPr/>
        </p:nvGrpSpPr>
        <p:grpSpPr>
          <a:xfrm>
            <a:off x="13140420" y="3509441"/>
            <a:ext cx="3634696" cy="1591815"/>
            <a:chOff x="13143088" y="1922147"/>
            <a:chExt cx="3634696" cy="1591815"/>
          </a:xfrm>
        </p:grpSpPr>
        <p:sp>
          <p:nvSpPr>
            <p:cNvPr id="508" name="CuadroTexto 507"/>
            <p:cNvSpPr txBox="1"/>
            <p:nvPr/>
          </p:nvSpPr>
          <p:spPr>
            <a:xfrm>
              <a:off x="13169996" y="1922147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509" name="Rectángulo 508"/>
            <p:cNvSpPr/>
            <p:nvPr/>
          </p:nvSpPr>
          <p:spPr>
            <a:xfrm>
              <a:off x="13143088" y="2559855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510" name="Agrupar 509"/>
          <p:cNvGrpSpPr/>
          <p:nvPr/>
        </p:nvGrpSpPr>
        <p:grpSpPr>
          <a:xfrm>
            <a:off x="13174058" y="5222480"/>
            <a:ext cx="3634696" cy="1591815"/>
            <a:chOff x="13143088" y="1922147"/>
            <a:chExt cx="3634696" cy="1591815"/>
          </a:xfrm>
        </p:grpSpPr>
        <p:sp>
          <p:nvSpPr>
            <p:cNvPr id="511" name="CuadroTexto 510"/>
            <p:cNvSpPr txBox="1"/>
            <p:nvPr/>
          </p:nvSpPr>
          <p:spPr>
            <a:xfrm>
              <a:off x="13169996" y="1922147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512" name="Rectángulo 511"/>
            <p:cNvSpPr/>
            <p:nvPr/>
          </p:nvSpPr>
          <p:spPr>
            <a:xfrm>
              <a:off x="13143088" y="2559855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513" name="Agrupar 512"/>
          <p:cNvGrpSpPr/>
          <p:nvPr/>
        </p:nvGrpSpPr>
        <p:grpSpPr>
          <a:xfrm>
            <a:off x="13140420" y="6873935"/>
            <a:ext cx="3634696" cy="1591815"/>
            <a:chOff x="13143088" y="1922147"/>
            <a:chExt cx="3634696" cy="1591815"/>
          </a:xfrm>
        </p:grpSpPr>
        <p:sp>
          <p:nvSpPr>
            <p:cNvPr id="514" name="CuadroTexto 513"/>
            <p:cNvSpPr txBox="1"/>
            <p:nvPr/>
          </p:nvSpPr>
          <p:spPr>
            <a:xfrm>
              <a:off x="13169996" y="1922147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515" name="Rectángulo 514"/>
            <p:cNvSpPr/>
            <p:nvPr/>
          </p:nvSpPr>
          <p:spPr>
            <a:xfrm>
              <a:off x="13143088" y="2559855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516" name="Agrupar 515"/>
          <p:cNvGrpSpPr/>
          <p:nvPr/>
        </p:nvGrpSpPr>
        <p:grpSpPr>
          <a:xfrm>
            <a:off x="13148171" y="8562051"/>
            <a:ext cx="3634696" cy="1591815"/>
            <a:chOff x="13143088" y="1922147"/>
            <a:chExt cx="3634696" cy="1591815"/>
          </a:xfrm>
        </p:grpSpPr>
        <p:sp>
          <p:nvSpPr>
            <p:cNvPr id="517" name="CuadroTexto 516"/>
            <p:cNvSpPr txBox="1"/>
            <p:nvPr/>
          </p:nvSpPr>
          <p:spPr>
            <a:xfrm>
              <a:off x="13169996" y="1922147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518" name="Rectángulo 517"/>
            <p:cNvSpPr/>
            <p:nvPr/>
          </p:nvSpPr>
          <p:spPr>
            <a:xfrm>
              <a:off x="13143088" y="2559855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sp>
        <p:nvSpPr>
          <p:cNvPr id="519" name="CuadroTexto 518"/>
          <p:cNvSpPr txBox="1"/>
          <p:nvPr/>
        </p:nvSpPr>
        <p:spPr>
          <a:xfrm>
            <a:off x="18227662" y="4240631"/>
            <a:ext cx="50113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Social Media</a:t>
            </a:r>
          </a:p>
        </p:txBody>
      </p:sp>
      <p:sp>
        <p:nvSpPr>
          <p:cNvPr id="520" name="CuadroTexto 519"/>
          <p:cNvSpPr txBox="1"/>
          <p:nvPr/>
        </p:nvSpPr>
        <p:spPr>
          <a:xfrm>
            <a:off x="18156188" y="5391275"/>
            <a:ext cx="52544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</p:spTree>
    <p:extLst>
      <p:ext uri="{BB962C8B-B14F-4D97-AF65-F5344CB8AC3E}">
        <p14:creationId xmlns:p14="http://schemas.microsoft.com/office/powerpoint/2010/main" val="18374608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Line 1"/>
          <p:cNvSpPr>
            <a:spLocks noChangeShapeType="1"/>
          </p:cNvSpPr>
          <p:nvPr/>
        </p:nvSpPr>
        <p:spPr bwMode="auto">
          <a:xfrm flipV="1">
            <a:off x="11136699" y="8349929"/>
            <a:ext cx="140930" cy="68036"/>
          </a:xfrm>
          <a:prstGeom prst="line">
            <a:avLst/>
          </a:prstGeom>
          <a:noFill/>
          <a:ln w="1224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" name="Line 2"/>
          <p:cNvSpPr>
            <a:spLocks noChangeShapeType="1"/>
          </p:cNvSpPr>
          <p:nvPr/>
        </p:nvSpPr>
        <p:spPr bwMode="auto">
          <a:xfrm flipV="1">
            <a:off x="11408842" y="8233296"/>
            <a:ext cx="140930" cy="72897"/>
          </a:xfrm>
          <a:prstGeom prst="line">
            <a:avLst/>
          </a:prstGeom>
          <a:noFill/>
          <a:ln w="1224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" name="Line 3"/>
          <p:cNvSpPr>
            <a:spLocks noChangeShapeType="1"/>
          </p:cNvSpPr>
          <p:nvPr/>
        </p:nvSpPr>
        <p:spPr bwMode="auto">
          <a:xfrm flipV="1">
            <a:off x="11685844" y="8116663"/>
            <a:ext cx="140933" cy="68036"/>
          </a:xfrm>
          <a:prstGeom prst="line">
            <a:avLst/>
          </a:prstGeom>
          <a:noFill/>
          <a:ln w="1224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" name="Line 4"/>
          <p:cNvSpPr>
            <a:spLocks noChangeShapeType="1"/>
          </p:cNvSpPr>
          <p:nvPr/>
        </p:nvSpPr>
        <p:spPr bwMode="auto">
          <a:xfrm flipV="1">
            <a:off x="11957988" y="7995172"/>
            <a:ext cx="140933" cy="68036"/>
          </a:xfrm>
          <a:prstGeom prst="line">
            <a:avLst/>
          </a:prstGeom>
          <a:noFill/>
          <a:ln w="1224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" name="Line 5"/>
          <p:cNvSpPr>
            <a:spLocks noChangeShapeType="1"/>
          </p:cNvSpPr>
          <p:nvPr/>
        </p:nvSpPr>
        <p:spPr bwMode="auto">
          <a:xfrm flipV="1">
            <a:off x="12239851" y="7883397"/>
            <a:ext cx="131214" cy="68036"/>
          </a:xfrm>
          <a:prstGeom prst="line">
            <a:avLst/>
          </a:prstGeom>
          <a:noFill/>
          <a:ln w="1224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" name="Line 6"/>
          <p:cNvSpPr>
            <a:spLocks noChangeShapeType="1"/>
          </p:cNvSpPr>
          <p:nvPr/>
        </p:nvSpPr>
        <p:spPr bwMode="auto">
          <a:xfrm flipV="1">
            <a:off x="12507137" y="7761906"/>
            <a:ext cx="140930" cy="68036"/>
          </a:xfrm>
          <a:prstGeom prst="line">
            <a:avLst/>
          </a:prstGeom>
          <a:noFill/>
          <a:ln w="1224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" name="Line 7"/>
          <p:cNvSpPr>
            <a:spLocks noChangeShapeType="1"/>
          </p:cNvSpPr>
          <p:nvPr/>
        </p:nvSpPr>
        <p:spPr bwMode="auto">
          <a:xfrm flipV="1">
            <a:off x="12789000" y="7645273"/>
            <a:ext cx="131211" cy="72894"/>
          </a:xfrm>
          <a:prstGeom prst="line">
            <a:avLst/>
          </a:prstGeom>
          <a:noFill/>
          <a:ln w="1224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" name="Line 8"/>
          <p:cNvSpPr>
            <a:spLocks noChangeShapeType="1"/>
          </p:cNvSpPr>
          <p:nvPr/>
        </p:nvSpPr>
        <p:spPr bwMode="auto">
          <a:xfrm flipV="1">
            <a:off x="13061144" y="7528640"/>
            <a:ext cx="140930" cy="68036"/>
          </a:xfrm>
          <a:prstGeom prst="line">
            <a:avLst/>
          </a:prstGeom>
          <a:noFill/>
          <a:ln w="1224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" name="Line 9"/>
          <p:cNvSpPr>
            <a:spLocks noChangeShapeType="1"/>
          </p:cNvSpPr>
          <p:nvPr/>
        </p:nvSpPr>
        <p:spPr bwMode="auto">
          <a:xfrm flipV="1">
            <a:off x="13333287" y="7412007"/>
            <a:ext cx="140930" cy="72894"/>
          </a:xfrm>
          <a:prstGeom prst="line">
            <a:avLst/>
          </a:prstGeom>
          <a:noFill/>
          <a:ln w="1224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0" name="Line 10"/>
          <p:cNvSpPr>
            <a:spLocks noChangeShapeType="1"/>
          </p:cNvSpPr>
          <p:nvPr/>
        </p:nvSpPr>
        <p:spPr bwMode="auto">
          <a:xfrm flipV="1">
            <a:off x="13610289" y="7295374"/>
            <a:ext cx="140933" cy="68036"/>
          </a:xfrm>
          <a:prstGeom prst="line">
            <a:avLst/>
          </a:prstGeom>
          <a:noFill/>
          <a:ln w="1224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" name="Line 11"/>
          <p:cNvSpPr>
            <a:spLocks noChangeShapeType="1"/>
          </p:cNvSpPr>
          <p:nvPr/>
        </p:nvSpPr>
        <p:spPr bwMode="auto">
          <a:xfrm flipV="1">
            <a:off x="13882433" y="7173880"/>
            <a:ext cx="140933" cy="68036"/>
          </a:xfrm>
          <a:prstGeom prst="line">
            <a:avLst/>
          </a:prstGeom>
          <a:noFill/>
          <a:ln w="1224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" name="Line 12"/>
          <p:cNvSpPr>
            <a:spLocks noChangeShapeType="1"/>
          </p:cNvSpPr>
          <p:nvPr/>
        </p:nvSpPr>
        <p:spPr bwMode="auto">
          <a:xfrm flipV="1">
            <a:off x="14164296" y="7062108"/>
            <a:ext cx="131214" cy="68036"/>
          </a:xfrm>
          <a:prstGeom prst="line">
            <a:avLst/>
          </a:prstGeom>
          <a:noFill/>
          <a:ln w="1224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" name="Line 13"/>
          <p:cNvSpPr>
            <a:spLocks noChangeShapeType="1"/>
          </p:cNvSpPr>
          <p:nvPr/>
        </p:nvSpPr>
        <p:spPr bwMode="auto">
          <a:xfrm flipV="1">
            <a:off x="14436440" y="6940614"/>
            <a:ext cx="140933" cy="68036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" name="Line 14"/>
          <p:cNvSpPr>
            <a:spLocks noChangeShapeType="1"/>
          </p:cNvSpPr>
          <p:nvPr/>
        </p:nvSpPr>
        <p:spPr bwMode="auto">
          <a:xfrm flipV="1">
            <a:off x="14713445" y="6823981"/>
            <a:ext cx="131211" cy="72897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" name="Line 15"/>
          <p:cNvSpPr>
            <a:spLocks noChangeShapeType="1"/>
          </p:cNvSpPr>
          <p:nvPr/>
        </p:nvSpPr>
        <p:spPr bwMode="auto">
          <a:xfrm flipV="1">
            <a:off x="14985588" y="6707347"/>
            <a:ext cx="140930" cy="68036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" name="Line 16"/>
          <p:cNvSpPr>
            <a:spLocks noChangeShapeType="1"/>
          </p:cNvSpPr>
          <p:nvPr/>
        </p:nvSpPr>
        <p:spPr bwMode="auto">
          <a:xfrm flipV="1">
            <a:off x="15257732" y="6590714"/>
            <a:ext cx="140930" cy="72897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" name="Line 17"/>
          <p:cNvSpPr>
            <a:spLocks noChangeShapeType="1"/>
          </p:cNvSpPr>
          <p:nvPr/>
        </p:nvSpPr>
        <p:spPr bwMode="auto">
          <a:xfrm flipV="1">
            <a:off x="15539595" y="6474081"/>
            <a:ext cx="140930" cy="68036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" name="Line 18"/>
          <p:cNvSpPr>
            <a:spLocks noChangeShapeType="1"/>
          </p:cNvSpPr>
          <p:nvPr/>
        </p:nvSpPr>
        <p:spPr bwMode="auto">
          <a:xfrm flipV="1">
            <a:off x="15806878" y="6357448"/>
            <a:ext cx="140933" cy="63178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" name="Line 19"/>
          <p:cNvSpPr>
            <a:spLocks noChangeShapeType="1"/>
          </p:cNvSpPr>
          <p:nvPr/>
        </p:nvSpPr>
        <p:spPr bwMode="auto">
          <a:xfrm flipV="1">
            <a:off x="16088741" y="6240815"/>
            <a:ext cx="131214" cy="68036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0" name="Line 20"/>
          <p:cNvSpPr>
            <a:spLocks noChangeShapeType="1"/>
          </p:cNvSpPr>
          <p:nvPr/>
        </p:nvSpPr>
        <p:spPr bwMode="auto">
          <a:xfrm flipV="1">
            <a:off x="16360884" y="6119324"/>
            <a:ext cx="140933" cy="68036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" name="Line 21"/>
          <p:cNvSpPr>
            <a:spLocks noChangeShapeType="1"/>
          </p:cNvSpPr>
          <p:nvPr/>
        </p:nvSpPr>
        <p:spPr bwMode="auto">
          <a:xfrm flipV="1">
            <a:off x="16642748" y="5997830"/>
            <a:ext cx="131214" cy="77755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" name="Line 22"/>
          <p:cNvSpPr>
            <a:spLocks noChangeShapeType="1"/>
          </p:cNvSpPr>
          <p:nvPr/>
        </p:nvSpPr>
        <p:spPr bwMode="auto">
          <a:xfrm flipV="1">
            <a:off x="16910033" y="5934655"/>
            <a:ext cx="19439" cy="19439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" name="Line 23"/>
          <p:cNvSpPr>
            <a:spLocks noChangeShapeType="1"/>
          </p:cNvSpPr>
          <p:nvPr/>
        </p:nvSpPr>
        <p:spPr bwMode="auto">
          <a:xfrm>
            <a:off x="11136699" y="8413107"/>
            <a:ext cx="140930" cy="58317"/>
          </a:xfrm>
          <a:prstGeom prst="line">
            <a:avLst/>
          </a:prstGeom>
          <a:noFill/>
          <a:ln w="1224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" name="Line 24"/>
          <p:cNvSpPr>
            <a:spLocks noChangeShapeType="1"/>
          </p:cNvSpPr>
          <p:nvPr/>
        </p:nvSpPr>
        <p:spPr bwMode="auto">
          <a:xfrm>
            <a:off x="11408842" y="8534598"/>
            <a:ext cx="140930" cy="58317"/>
          </a:xfrm>
          <a:prstGeom prst="line">
            <a:avLst/>
          </a:prstGeom>
          <a:noFill/>
          <a:ln w="1224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" name="Line 25"/>
          <p:cNvSpPr>
            <a:spLocks noChangeShapeType="1"/>
          </p:cNvSpPr>
          <p:nvPr/>
        </p:nvSpPr>
        <p:spPr bwMode="auto">
          <a:xfrm>
            <a:off x="11685844" y="8646373"/>
            <a:ext cx="140933" cy="68036"/>
          </a:xfrm>
          <a:prstGeom prst="line">
            <a:avLst/>
          </a:prstGeom>
          <a:noFill/>
          <a:ln w="1224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" name="Line 26"/>
          <p:cNvSpPr>
            <a:spLocks noChangeShapeType="1"/>
          </p:cNvSpPr>
          <p:nvPr/>
        </p:nvSpPr>
        <p:spPr bwMode="auto">
          <a:xfrm>
            <a:off x="11957988" y="8767864"/>
            <a:ext cx="140933" cy="58317"/>
          </a:xfrm>
          <a:prstGeom prst="line">
            <a:avLst/>
          </a:prstGeom>
          <a:noFill/>
          <a:ln w="1224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" name="Line 27"/>
          <p:cNvSpPr>
            <a:spLocks noChangeShapeType="1"/>
          </p:cNvSpPr>
          <p:nvPr/>
        </p:nvSpPr>
        <p:spPr bwMode="auto">
          <a:xfrm>
            <a:off x="12239851" y="8879639"/>
            <a:ext cx="131214" cy="63175"/>
          </a:xfrm>
          <a:prstGeom prst="line">
            <a:avLst/>
          </a:prstGeom>
          <a:noFill/>
          <a:ln w="1224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8" name="Line 28"/>
          <p:cNvSpPr>
            <a:spLocks noChangeShapeType="1"/>
          </p:cNvSpPr>
          <p:nvPr/>
        </p:nvSpPr>
        <p:spPr bwMode="auto">
          <a:xfrm>
            <a:off x="12507137" y="9001130"/>
            <a:ext cx="140930" cy="58317"/>
          </a:xfrm>
          <a:prstGeom prst="line">
            <a:avLst/>
          </a:prstGeom>
          <a:noFill/>
          <a:ln w="1224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" name="Line 29"/>
          <p:cNvSpPr>
            <a:spLocks noChangeShapeType="1"/>
          </p:cNvSpPr>
          <p:nvPr/>
        </p:nvSpPr>
        <p:spPr bwMode="auto">
          <a:xfrm>
            <a:off x="12789000" y="9122624"/>
            <a:ext cx="131211" cy="53455"/>
          </a:xfrm>
          <a:prstGeom prst="line">
            <a:avLst/>
          </a:prstGeom>
          <a:noFill/>
          <a:ln w="1224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" name="Line 30"/>
          <p:cNvSpPr>
            <a:spLocks noChangeShapeType="1"/>
          </p:cNvSpPr>
          <p:nvPr/>
        </p:nvSpPr>
        <p:spPr bwMode="auto">
          <a:xfrm>
            <a:off x="13061144" y="9234396"/>
            <a:ext cx="140930" cy="58317"/>
          </a:xfrm>
          <a:prstGeom prst="line">
            <a:avLst/>
          </a:prstGeom>
          <a:noFill/>
          <a:ln w="1224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" name="Line 31"/>
          <p:cNvSpPr>
            <a:spLocks noChangeShapeType="1"/>
          </p:cNvSpPr>
          <p:nvPr/>
        </p:nvSpPr>
        <p:spPr bwMode="auto">
          <a:xfrm>
            <a:off x="13333287" y="9360749"/>
            <a:ext cx="140930" cy="58317"/>
          </a:xfrm>
          <a:prstGeom prst="line">
            <a:avLst/>
          </a:prstGeom>
          <a:noFill/>
          <a:ln w="1224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" name="Line 32"/>
          <p:cNvSpPr>
            <a:spLocks noChangeShapeType="1"/>
          </p:cNvSpPr>
          <p:nvPr/>
        </p:nvSpPr>
        <p:spPr bwMode="auto">
          <a:xfrm>
            <a:off x="13610289" y="9467662"/>
            <a:ext cx="140933" cy="68036"/>
          </a:xfrm>
          <a:prstGeom prst="line">
            <a:avLst/>
          </a:prstGeom>
          <a:noFill/>
          <a:ln w="1224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3" name="Line 33"/>
          <p:cNvSpPr>
            <a:spLocks noChangeShapeType="1"/>
          </p:cNvSpPr>
          <p:nvPr/>
        </p:nvSpPr>
        <p:spPr bwMode="auto">
          <a:xfrm>
            <a:off x="13882433" y="9589156"/>
            <a:ext cx="140933" cy="58317"/>
          </a:xfrm>
          <a:prstGeom prst="line">
            <a:avLst/>
          </a:prstGeom>
          <a:noFill/>
          <a:ln w="1224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" name="Line 34"/>
          <p:cNvSpPr>
            <a:spLocks noChangeShapeType="1"/>
          </p:cNvSpPr>
          <p:nvPr/>
        </p:nvSpPr>
        <p:spPr bwMode="auto">
          <a:xfrm>
            <a:off x="14164296" y="9705789"/>
            <a:ext cx="131214" cy="68036"/>
          </a:xfrm>
          <a:prstGeom prst="line">
            <a:avLst/>
          </a:prstGeom>
          <a:noFill/>
          <a:ln w="1224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" name="Line 35"/>
          <p:cNvSpPr>
            <a:spLocks noChangeShapeType="1"/>
          </p:cNvSpPr>
          <p:nvPr/>
        </p:nvSpPr>
        <p:spPr bwMode="auto">
          <a:xfrm>
            <a:off x="14436440" y="9827281"/>
            <a:ext cx="140933" cy="53458"/>
          </a:xfrm>
          <a:prstGeom prst="line">
            <a:avLst/>
          </a:prstGeom>
          <a:noFill/>
          <a:ln w="1224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" name="Line 36"/>
          <p:cNvSpPr>
            <a:spLocks noChangeShapeType="1"/>
          </p:cNvSpPr>
          <p:nvPr/>
        </p:nvSpPr>
        <p:spPr bwMode="auto">
          <a:xfrm>
            <a:off x="14713445" y="9948775"/>
            <a:ext cx="131211" cy="58317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" name="Line 37"/>
          <p:cNvSpPr>
            <a:spLocks noChangeShapeType="1"/>
          </p:cNvSpPr>
          <p:nvPr/>
        </p:nvSpPr>
        <p:spPr bwMode="auto">
          <a:xfrm>
            <a:off x="14985588" y="10060547"/>
            <a:ext cx="140930" cy="63178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" name="Line 38"/>
          <p:cNvSpPr>
            <a:spLocks noChangeShapeType="1"/>
          </p:cNvSpPr>
          <p:nvPr/>
        </p:nvSpPr>
        <p:spPr bwMode="auto">
          <a:xfrm>
            <a:off x="15257732" y="10182041"/>
            <a:ext cx="140930" cy="58317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9" name="Line 39"/>
          <p:cNvSpPr>
            <a:spLocks noChangeShapeType="1"/>
          </p:cNvSpPr>
          <p:nvPr/>
        </p:nvSpPr>
        <p:spPr bwMode="auto">
          <a:xfrm>
            <a:off x="15539595" y="10293813"/>
            <a:ext cx="140930" cy="68036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0" name="Line 40"/>
          <p:cNvSpPr>
            <a:spLocks noChangeShapeType="1"/>
          </p:cNvSpPr>
          <p:nvPr/>
        </p:nvSpPr>
        <p:spPr bwMode="auto">
          <a:xfrm>
            <a:off x="15806878" y="10415307"/>
            <a:ext cx="140933" cy="58317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1" name="Line 41"/>
          <p:cNvSpPr>
            <a:spLocks noChangeShapeType="1"/>
          </p:cNvSpPr>
          <p:nvPr/>
        </p:nvSpPr>
        <p:spPr bwMode="auto">
          <a:xfrm>
            <a:off x="16088741" y="10536798"/>
            <a:ext cx="131214" cy="58317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" name="Line 42"/>
          <p:cNvSpPr>
            <a:spLocks noChangeShapeType="1"/>
          </p:cNvSpPr>
          <p:nvPr/>
        </p:nvSpPr>
        <p:spPr bwMode="auto">
          <a:xfrm>
            <a:off x="16360884" y="10648573"/>
            <a:ext cx="140933" cy="58317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" name="Line 43"/>
          <p:cNvSpPr>
            <a:spLocks noChangeShapeType="1"/>
          </p:cNvSpPr>
          <p:nvPr/>
        </p:nvSpPr>
        <p:spPr bwMode="auto">
          <a:xfrm>
            <a:off x="16642748" y="10770064"/>
            <a:ext cx="131214" cy="58317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" name="Line 44"/>
          <p:cNvSpPr>
            <a:spLocks noChangeShapeType="1"/>
          </p:cNvSpPr>
          <p:nvPr/>
        </p:nvSpPr>
        <p:spPr bwMode="auto">
          <a:xfrm>
            <a:off x="16910033" y="10881839"/>
            <a:ext cx="19439" cy="9719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" name="Line 45"/>
          <p:cNvSpPr>
            <a:spLocks noChangeShapeType="1"/>
          </p:cNvSpPr>
          <p:nvPr/>
        </p:nvSpPr>
        <p:spPr bwMode="auto">
          <a:xfrm flipH="1" flipV="1">
            <a:off x="13075721" y="8349929"/>
            <a:ext cx="140933" cy="68036"/>
          </a:xfrm>
          <a:prstGeom prst="line">
            <a:avLst/>
          </a:prstGeom>
          <a:noFill/>
          <a:ln w="1224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6" name="Line 46"/>
          <p:cNvSpPr>
            <a:spLocks noChangeShapeType="1"/>
          </p:cNvSpPr>
          <p:nvPr/>
        </p:nvSpPr>
        <p:spPr bwMode="auto">
          <a:xfrm flipH="1" flipV="1">
            <a:off x="12793858" y="8233296"/>
            <a:ext cx="150653" cy="72897"/>
          </a:xfrm>
          <a:prstGeom prst="line">
            <a:avLst/>
          </a:prstGeom>
          <a:noFill/>
          <a:ln w="1224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7" name="Line 47"/>
          <p:cNvSpPr>
            <a:spLocks noChangeShapeType="1"/>
          </p:cNvSpPr>
          <p:nvPr/>
        </p:nvSpPr>
        <p:spPr bwMode="auto">
          <a:xfrm flipH="1" flipV="1">
            <a:off x="12521714" y="8116663"/>
            <a:ext cx="140933" cy="68036"/>
          </a:xfrm>
          <a:prstGeom prst="line">
            <a:avLst/>
          </a:prstGeom>
          <a:noFill/>
          <a:ln w="1224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5" name="Line 48"/>
          <p:cNvSpPr>
            <a:spLocks noChangeShapeType="1"/>
          </p:cNvSpPr>
          <p:nvPr/>
        </p:nvSpPr>
        <p:spPr bwMode="auto">
          <a:xfrm flipH="1" flipV="1">
            <a:off x="12239851" y="7995172"/>
            <a:ext cx="150653" cy="68036"/>
          </a:xfrm>
          <a:prstGeom prst="line">
            <a:avLst/>
          </a:prstGeom>
          <a:noFill/>
          <a:ln w="1224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6" name="Line 49"/>
          <p:cNvSpPr>
            <a:spLocks noChangeShapeType="1"/>
          </p:cNvSpPr>
          <p:nvPr/>
        </p:nvSpPr>
        <p:spPr bwMode="auto">
          <a:xfrm flipH="1" flipV="1">
            <a:off x="11972569" y="7883397"/>
            <a:ext cx="150649" cy="68036"/>
          </a:xfrm>
          <a:prstGeom prst="line">
            <a:avLst/>
          </a:prstGeom>
          <a:noFill/>
          <a:ln w="1224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" name="Line 50"/>
          <p:cNvSpPr>
            <a:spLocks noChangeShapeType="1"/>
          </p:cNvSpPr>
          <p:nvPr/>
        </p:nvSpPr>
        <p:spPr bwMode="auto">
          <a:xfrm flipH="1" flipV="1">
            <a:off x="11700425" y="7761906"/>
            <a:ext cx="140930" cy="68036"/>
          </a:xfrm>
          <a:prstGeom prst="line">
            <a:avLst/>
          </a:prstGeom>
          <a:noFill/>
          <a:ln w="1224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" name="Line 51"/>
          <p:cNvSpPr>
            <a:spLocks noChangeShapeType="1"/>
          </p:cNvSpPr>
          <p:nvPr/>
        </p:nvSpPr>
        <p:spPr bwMode="auto">
          <a:xfrm flipH="1" flipV="1">
            <a:off x="11423420" y="7645273"/>
            <a:ext cx="150653" cy="72894"/>
          </a:xfrm>
          <a:prstGeom prst="line">
            <a:avLst/>
          </a:prstGeom>
          <a:noFill/>
          <a:ln w="1224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" name="Line 52"/>
          <p:cNvSpPr>
            <a:spLocks noChangeShapeType="1"/>
          </p:cNvSpPr>
          <p:nvPr/>
        </p:nvSpPr>
        <p:spPr bwMode="auto">
          <a:xfrm flipH="1" flipV="1">
            <a:off x="11151276" y="7528640"/>
            <a:ext cx="140933" cy="68036"/>
          </a:xfrm>
          <a:prstGeom prst="line">
            <a:avLst/>
          </a:prstGeom>
          <a:noFill/>
          <a:ln w="1224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" name="Line 53"/>
          <p:cNvSpPr>
            <a:spLocks noChangeShapeType="1"/>
          </p:cNvSpPr>
          <p:nvPr/>
        </p:nvSpPr>
        <p:spPr bwMode="auto">
          <a:xfrm flipH="1" flipV="1">
            <a:off x="10869413" y="7412007"/>
            <a:ext cx="150653" cy="72894"/>
          </a:xfrm>
          <a:prstGeom prst="line">
            <a:avLst/>
          </a:prstGeom>
          <a:noFill/>
          <a:ln w="1224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" name="Line 54"/>
          <p:cNvSpPr>
            <a:spLocks noChangeShapeType="1"/>
          </p:cNvSpPr>
          <p:nvPr/>
        </p:nvSpPr>
        <p:spPr bwMode="auto">
          <a:xfrm flipH="1" flipV="1">
            <a:off x="10597270" y="7295374"/>
            <a:ext cx="150653" cy="68036"/>
          </a:xfrm>
          <a:prstGeom prst="line">
            <a:avLst/>
          </a:prstGeom>
          <a:noFill/>
          <a:ln w="1224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" name="Line 55"/>
          <p:cNvSpPr>
            <a:spLocks noChangeShapeType="1"/>
          </p:cNvSpPr>
          <p:nvPr/>
        </p:nvSpPr>
        <p:spPr bwMode="auto">
          <a:xfrm flipH="1" flipV="1">
            <a:off x="10320268" y="7173880"/>
            <a:ext cx="150649" cy="68036"/>
          </a:xfrm>
          <a:prstGeom prst="line">
            <a:avLst/>
          </a:prstGeom>
          <a:noFill/>
          <a:ln w="1224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3" name="Line 56"/>
          <p:cNvSpPr>
            <a:spLocks noChangeShapeType="1"/>
          </p:cNvSpPr>
          <p:nvPr/>
        </p:nvSpPr>
        <p:spPr bwMode="auto">
          <a:xfrm flipH="1" flipV="1">
            <a:off x="10048124" y="7062108"/>
            <a:ext cx="150649" cy="68036"/>
          </a:xfrm>
          <a:prstGeom prst="line">
            <a:avLst/>
          </a:prstGeom>
          <a:noFill/>
          <a:ln w="1224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4" name="Line 57"/>
          <p:cNvSpPr>
            <a:spLocks noChangeShapeType="1"/>
          </p:cNvSpPr>
          <p:nvPr/>
        </p:nvSpPr>
        <p:spPr bwMode="auto">
          <a:xfrm flipH="1" flipV="1">
            <a:off x="9775980" y="6940614"/>
            <a:ext cx="140930" cy="68036"/>
          </a:xfrm>
          <a:prstGeom prst="line">
            <a:avLst/>
          </a:prstGeom>
          <a:noFill/>
          <a:ln w="1224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5" name="Line 58"/>
          <p:cNvSpPr>
            <a:spLocks noChangeShapeType="1"/>
          </p:cNvSpPr>
          <p:nvPr/>
        </p:nvSpPr>
        <p:spPr bwMode="auto">
          <a:xfrm flipH="1" flipV="1">
            <a:off x="9494117" y="6823981"/>
            <a:ext cx="150649" cy="72897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6" name="Line 59"/>
          <p:cNvSpPr>
            <a:spLocks noChangeShapeType="1"/>
          </p:cNvSpPr>
          <p:nvPr/>
        </p:nvSpPr>
        <p:spPr bwMode="auto">
          <a:xfrm flipH="1" flipV="1">
            <a:off x="9226832" y="6707347"/>
            <a:ext cx="140933" cy="68036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" name="Line 60"/>
          <p:cNvSpPr>
            <a:spLocks noChangeShapeType="1"/>
          </p:cNvSpPr>
          <p:nvPr/>
        </p:nvSpPr>
        <p:spPr bwMode="auto">
          <a:xfrm flipH="1" flipV="1">
            <a:off x="8944968" y="6590714"/>
            <a:ext cx="150653" cy="72897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" name="Line 61"/>
          <p:cNvSpPr>
            <a:spLocks noChangeShapeType="1"/>
          </p:cNvSpPr>
          <p:nvPr/>
        </p:nvSpPr>
        <p:spPr bwMode="auto">
          <a:xfrm flipH="1" flipV="1">
            <a:off x="8672825" y="6474081"/>
            <a:ext cx="150653" cy="68036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" name="Line 62"/>
          <p:cNvSpPr>
            <a:spLocks noChangeShapeType="1"/>
          </p:cNvSpPr>
          <p:nvPr/>
        </p:nvSpPr>
        <p:spPr bwMode="auto">
          <a:xfrm flipH="1" flipV="1">
            <a:off x="8390962" y="6357448"/>
            <a:ext cx="150653" cy="63178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0" name="Line 63"/>
          <p:cNvSpPr>
            <a:spLocks noChangeShapeType="1"/>
          </p:cNvSpPr>
          <p:nvPr/>
        </p:nvSpPr>
        <p:spPr bwMode="auto">
          <a:xfrm flipH="1" flipV="1">
            <a:off x="8123679" y="6240815"/>
            <a:ext cx="150649" cy="68036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1" name="Line 64"/>
          <p:cNvSpPr>
            <a:spLocks noChangeShapeType="1"/>
          </p:cNvSpPr>
          <p:nvPr/>
        </p:nvSpPr>
        <p:spPr bwMode="auto">
          <a:xfrm flipH="1" flipV="1">
            <a:off x="7851536" y="6119324"/>
            <a:ext cx="140930" cy="68036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2" name="Line 65"/>
          <p:cNvSpPr>
            <a:spLocks noChangeShapeType="1"/>
          </p:cNvSpPr>
          <p:nvPr/>
        </p:nvSpPr>
        <p:spPr bwMode="auto">
          <a:xfrm flipH="1" flipV="1">
            <a:off x="7569672" y="5997830"/>
            <a:ext cx="150649" cy="77755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3" name="Line 66"/>
          <p:cNvSpPr>
            <a:spLocks noChangeShapeType="1"/>
          </p:cNvSpPr>
          <p:nvPr/>
        </p:nvSpPr>
        <p:spPr bwMode="auto">
          <a:xfrm flipH="1" flipV="1">
            <a:off x="7419020" y="5934655"/>
            <a:ext cx="19439" cy="19439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4" name="Line 67"/>
          <p:cNvSpPr>
            <a:spLocks noChangeShapeType="1"/>
          </p:cNvSpPr>
          <p:nvPr/>
        </p:nvSpPr>
        <p:spPr bwMode="auto">
          <a:xfrm flipH="1">
            <a:off x="13075721" y="8413107"/>
            <a:ext cx="140933" cy="58317"/>
          </a:xfrm>
          <a:prstGeom prst="line">
            <a:avLst/>
          </a:prstGeom>
          <a:noFill/>
          <a:ln w="1224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5" name="Line 68"/>
          <p:cNvSpPr>
            <a:spLocks noChangeShapeType="1"/>
          </p:cNvSpPr>
          <p:nvPr/>
        </p:nvSpPr>
        <p:spPr bwMode="auto">
          <a:xfrm flipH="1">
            <a:off x="12793858" y="8534598"/>
            <a:ext cx="150653" cy="58317"/>
          </a:xfrm>
          <a:prstGeom prst="line">
            <a:avLst/>
          </a:prstGeom>
          <a:noFill/>
          <a:ln w="1224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6" name="Line 69"/>
          <p:cNvSpPr>
            <a:spLocks noChangeShapeType="1"/>
          </p:cNvSpPr>
          <p:nvPr/>
        </p:nvSpPr>
        <p:spPr bwMode="auto">
          <a:xfrm flipH="1">
            <a:off x="12521714" y="8646373"/>
            <a:ext cx="140933" cy="68036"/>
          </a:xfrm>
          <a:prstGeom prst="line">
            <a:avLst/>
          </a:prstGeom>
          <a:noFill/>
          <a:ln w="1224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" name="Line 70"/>
          <p:cNvSpPr>
            <a:spLocks noChangeShapeType="1"/>
          </p:cNvSpPr>
          <p:nvPr/>
        </p:nvSpPr>
        <p:spPr bwMode="auto">
          <a:xfrm flipH="1">
            <a:off x="12239851" y="8767864"/>
            <a:ext cx="150653" cy="58317"/>
          </a:xfrm>
          <a:prstGeom prst="line">
            <a:avLst/>
          </a:prstGeom>
          <a:noFill/>
          <a:ln w="1224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" name="Line 71"/>
          <p:cNvSpPr>
            <a:spLocks noChangeShapeType="1"/>
          </p:cNvSpPr>
          <p:nvPr/>
        </p:nvSpPr>
        <p:spPr bwMode="auto">
          <a:xfrm flipH="1">
            <a:off x="11972569" y="8879639"/>
            <a:ext cx="150649" cy="63175"/>
          </a:xfrm>
          <a:prstGeom prst="line">
            <a:avLst/>
          </a:prstGeom>
          <a:noFill/>
          <a:ln w="1224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" name="Line 72"/>
          <p:cNvSpPr>
            <a:spLocks noChangeShapeType="1"/>
          </p:cNvSpPr>
          <p:nvPr/>
        </p:nvSpPr>
        <p:spPr bwMode="auto">
          <a:xfrm flipH="1">
            <a:off x="11700425" y="9001130"/>
            <a:ext cx="140930" cy="58317"/>
          </a:xfrm>
          <a:prstGeom prst="line">
            <a:avLst/>
          </a:prstGeom>
          <a:noFill/>
          <a:ln w="1224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" name="Line 73"/>
          <p:cNvSpPr>
            <a:spLocks noChangeShapeType="1"/>
          </p:cNvSpPr>
          <p:nvPr/>
        </p:nvSpPr>
        <p:spPr bwMode="auto">
          <a:xfrm flipH="1">
            <a:off x="11423420" y="9122624"/>
            <a:ext cx="150653" cy="53455"/>
          </a:xfrm>
          <a:prstGeom prst="line">
            <a:avLst/>
          </a:prstGeom>
          <a:noFill/>
          <a:ln w="1224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" name="Line 74"/>
          <p:cNvSpPr>
            <a:spLocks noChangeShapeType="1"/>
          </p:cNvSpPr>
          <p:nvPr/>
        </p:nvSpPr>
        <p:spPr bwMode="auto">
          <a:xfrm flipH="1">
            <a:off x="11151276" y="9234396"/>
            <a:ext cx="140933" cy="58317"/>
          </a:xfrm>
          <a:prstGeom prst="line">
            <a:avLst/>
          </a:prstGeom>
          <a:noFill/>
          <a:ln w="1224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" name="Line 75"/>
          <p:cNvSpPr>
            <a:spLocks noChangeShapeType="1"/>
          </p:cNvSpPr>
          <p:nvPr/>
        </p:nvSpPr>
        <p:spPr bwMode="auto">
          <a:xfrm flipH="1">
            <a:off x="10869413" y="9360749"/>
            <a:ext cx="150653" cy="58317"/>
          </a:xfrm>
          <a:prstGeom prst="line">
            <a:avLst/>
          </a:prstGeom>
          <a:noFill/>
          <a:ln w="1224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3" name="Line 76"/>
          <p:cNvSpPr>
            <a:spLocks noChangeShapeType="1"/>
          </p:cNvSpPr>
          <p:nvPr/>
        </p:nvSpPr>
        <p:spPr bwMode="auto">
          <a:xfrm flipH="1">
            <a:off x="10597270" y="9467662"/>
            <a:ext cx="150653" cy="68036"/>
          </a:xfrm>
          <a:prstGeom prst="line">
            <a:avLst/>
          </a:prstGeom>
          <a:noFill/>
          <a:ln w="1224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4" name="Line 77"/>
          <p:cNvSpPr>
            <a:spLocks noChangeShapeType="1"/>
          </p:cNvSpPr>
          <p:nvPr/>
        </p:nvSpPr>
        <p:spPr bwMode="auto">
          <a:xfrm flipH="1">
            <a:off x="10320268" y="9589156"/>
            <a:ext cx="150649" cy="58317"/>
          </a:xfrm>
          <a:prstGeom prst="line">
            <a:avLst/>
          </a:prstGeom>
          <a:noFill/>
          <a:ln w="1224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" name="Line 78"/>
          <p:cNvSpPr>
            <a:spLocks noChangeShapeType="1"/>
          </p:cNvSpPr>
          <p:nvPr/>
        </p:nvSpPr>
        <p:spPr bwMode="auto">
          <a:xfrm flipH="1">
            <a:off x="10048124" y="9705789"/>
            <a:ext cx="150649" cy="68036"/>
          </a:xfrm>
          <a:prstGeom prst="line">
            <a:avLst/>
          </a:prstGeom>
          <a:noFill/>
          <a:ln w="1224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" name="Line 79"/>
          <p:cNvSpPr>
            <a:spLocks noChangeShapeType="1"/>
          </p:cNvSpPr>
          <p:nvPr/>
        </p:nvSpPr>
        <p:spPr bwMode="auto">
          <a:xfrm flipH="1">
            <a:off x="9775980" y="9827281"/>
            <a:ext cx="140930" cy="53458"/>
          </a:xfrm>
          <a:prstGeom prst="line">
            <a:avLst/>
          </a:prstGeom>
          <a:noFill/>
          <a:ln w="1224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" name="Line 80"/>
          <p:cNvSpPr>
            <a:spLocks noChangeShapeType="1"/>
          </p:cNvSpPr>
          <p:nvPr/>
        </p:nvSpPr>
        <p:spPr bwMode="auto">
          <a:xfrm flipH="1">
            <a:off x="9494117" y="9948775"/>
            <a:ext cx="150649" cy="58317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" name="Line 81"/>
          <p:cNvSpPr>
            <a:spLocks noChangeShapeType="1"/>
          </p:cNvSpPr>
          <p:nvPr/>
        </p:nvSpPr>
        <p:spPr bwMode="auto">
          <a:xfrm flipH="1">
            <a:off x="9226832" y="10060547"/>
            <a:ext cx="140933" cy="63178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" name="Line 82"/>
          <p:cNvSpPr>
            <a:spLocks noChangeShapeType="1"/>
          </p:cNvSpPr>
          <p:nvPr/>
        </p:nvSpPr>
        <p:spPr bwMode="auto">
          <a:xfrm flipH="1">
            <a:off x="8944968" y="10182041"/>
            <a:ext cx="150653" cy="58317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" name="Line 83"/>
          <p:cNvSpPr>
            <a:spLocks noChangeShapeType="1"/>
          </p:cNvSpPr>
          <p:nvPr/>
        </p:nvSpPr>
        <p:spPr bwMode="auto">
          <a:xfrm flipH="1">
            <a:off x="8672825" y="10293813"/>
            <a:ext cx="150653" cy="68036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" name="Line 84"/>
          <p:cNvSpPr>
            <a:spLocks noChangeShapeType="1"/>
          </p:cNvSpPr>
          <p:nvPr/>
        </p:nvSpPr>
        <p:spPr bwMode="auto">
          <a:xfrm flipH="1">
            <a:off x="8390962" y="10415307"/>
            <a:ext cx="150653" cy="58317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2" name="Line 85"/>
          <p:cNvSpPr>
            <a:spLocks noChangeShapeType="1"/>
          </p:cNvSpPr>
          <p:nvPr/>
        </p:nvSpPr>
        <p:spPr bwMode="auto">
          <a:xfrm flipH="1">
            <a:off x="8123679" y="10536798"/>
            <a:ext cx="150649" cy="58317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" name="Line 86"/>
          <p:cNvSpPr>
            <a:spLocks noChangeShapeType="1"/>
          </p:cNvSpPr>
          <p:nvPr/>
        </p:nvSpPr>
        <p:spPr bwMode="auto">
          <a:xfrm flipH="1">
            <a:off x="7851536" y="10648573"/>
            <a:ext cx="140930" cy="58317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4" name="Line 87"/>
          <p:cNvSpPr>
            <a:spLocks noChangeShapeType="1"/>
          </p:cNvSpPr>
          <p:nvPr/>
        </p:nvSpPr>
        <p:spPr bwMode="auto">
          <a:xfrm flipH="1">
            <a:off x="7569672" y="10770064"/>
            <a:ext cx="150649" cy="58317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" name="Line 88"/>
          <p:cNvSpPr>
            <a:spLocks noChangeShapeType="1"/>
          </p:cNvSpPr>
          <p:nvPr/>
        </p:nvSpPr>
        <p:spPr bwMode="auto">
          <a:xfrm flipH="1">
            <a:off x="7419020" y="10881839"/>
            <a:ext cx="19439" cy="9719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6" name="Freeform 89"/>
          <p:cNvSpPr>
            <a:spLocks noChangeArrowheads="1"/>
          </p:cNvSpPr>
          <p:nvPr/>
        </p:nvSpPr>
        <p:spPr bwMode="auto">
          <a:xfrm>
            <a:off x="9732241" y="5900636"/>
            <a:ext cx="5039520" cy="5039520"/>
          </a:xfrm>
          <a:custGeom>
            <a:avLst/>
            <a:gdLst>
              <a:gd name="T0" fmla="*/ 3018 w 4571"/>
              <a:gd name="T1" fmla="*/ 4570 h 4571"/>
              <a:gd name="T2" fmla="*/ 3018 w 4571"/>
              <a:gd name="T3" fmla="*/ 4570 h 4571"/>
              <a:gd name="T4" fmla="*/ 1544 w 4571"/>
              <a:gd name="T5" fmla="*/ 4570 h 4571"/>
              <a:gd name="T6" fmla="*/ 0 w 4571"/>
              <a:gd name="T7" fmla="*/ 3018 h 4571"/>
              <a:gd name="T8" fmla="*/ 0 w 4571"/>
              <a:gd name="T9" fmla="*/ 1551 h 4571"/>
              <a:gd name="T10" fmla="*/ 1544 w 4571"/>
              <a:gd name="T11" fmla="*/ 0 h 4571"/>
              <a:gd name="T12" fmla="*/ 3018 w 4571"/>
              <a:gd name="T13" fmla="*/ 0 h 4571"/>
              <a:gd name="T14" fmla="*/ 4570 w 4571"/>
              <a:gd name="T15" fmla="*/ 1551 h 4571"/>
              <a:gd name="T16" fmla="*/ 4570 w 4571"/>
              <a:gd name="T17" fmla="*/ 3018 h 4571"/>
              <a:gd name="T18" fmla="*/ 3018 w 4571"/>
              <a:gd name="T19" fmla="*/ 4570 h 4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71" h="4571">
                <a:moveTo>
                  <a:pt x="3018" y="4570"/>
                </a:moveTo>
                <a:lnTo>
                  <a:pt x="3018" y="4570"/>
                </a:lnTo>
                <a:cubicBezTo>
                  <a:pt x="1544" y="4570"/>
                  <a:pt x="1544" y="4570"/>
                  <a:pt x="1544" y="4570"/>
                </a:cubicBezTo>
                <a:cubicBezTo>
                  <a:pt x="688" y="4570"/>
                  <a:pt x="0" y="3874"/>
                  <a:pt x="0" y="3018"/>
                </a:cubicBezTo>
                <a:cubicBezTo>
                  <a:pt x="0" y="1551"/>
                  <a:pt x="0" y="1551"/>
                  <a:pt x="0" y="1551"/>
                </a:cubicBezTo>
                <a:cubicBezTo>
                  <a:pt x="0" y="695"/>
                  <a:pt x="688" y="0"/>
                  <a:pt x="1544" y="0"/>
                </a:cubicBezTo>
                <a:cubicBezTo>
                  <a:pt x="3018" y="0"/>
                  <a:pt x="3018" y="0"/>
                  <a:pt x="3018" y="0"/>
                </a:cubicBezTo>
                <a:cubicBezTo>
                  <a:pt x="3875" y="0"/>
                  <a:pt x="4570" y="695"/>
                  <a:pt x="4570" y="1551"/>
                </a:cubicBezTo>
                <a:cubicBezTo>
                  <a:pt x="4570" y="3018"/>
                  <a:pt x="4570" y="3018"/>
                  <a:pt x="4570" y="3018"/>
                </a:cubicBezTo>
                <a:cubicBezTo>
                  <a:pt x="4570" y="3874"/>
                  <a:pt x="3875" y="4570"/>
                  <a:pt x="3018" y="457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7" name="Freeform 90"/>
          <p:cNvSpPr>
            <a:spLocks noChangeArrowheads="1"/>
          </p:cNvSpPr>
          <p:nvPr/>
        </p:nvSpPr>
        <p:spPr bwMode="auto">
          <a:xfrm>
            <a:off x="9518414" y="5769425"/>
            <a:ext cx="5345680" cy="5335960"/>
          </a:xfrm>
          <a:custGeom>
            <a:avLst/>
            <a:gdLst>
              <a:gd name="T0" fmla="*/ 3611 w 4850"/>
              <a:gd name="T1" fmla="*/ 4841 h 4842"/>
              <a:gd name="T2" fmla="*/ 3611 w 4850"/>
              <a:gd name="T3" fmla="*/ 4841 h 4842"/>
              <a:gd name="T4" fmla="*/ 1238 w 4850"/>
              <a:gd name="T5" fmla="*/ 4841 h 4842"/>
              <a:gd name="T6" fmla="*/ 1094 w 4850"/>
              <a:gd name="T7" fmla="*/ 4816 h 4842"/>
              <a:gd name="T8" fmla="*/ 42 w 4850"/>
              <a:gd name="T9" fmla="*/ 3815 h 4842"/>
              <a:gd name="T10" fmla="*/ 0 w 4850"/>
              <a:gd name="T11" fmla="*/ 3603 h 4842"/>
              <a:gd name="T12" fmla="*/ 0 w 4850"/>
              <a:gd name="T13" fmla="*/ 1238 h 4842"/>
              <a:gd name="T14" fmla="*/ 25 w 4850"/>
              <a:gd name="T15" fmla="*/ 1085 h 4842"/>
              <a:gd name="T16" fmla="*/ 1026 w 4850"/>
              <a:gd name="T17" fmla="*/ 34 h 4842"/>
              <a:gd name="T18" fmla="*/ 1238 w 4850"/>
              <a:gd name="T19" fmla="*/ 0 h 4842"/>
              <a:gd name="T20" fmla="*/ 3611 w 4850"/>
              <a:gd name="T21" fmla="*/ 0 h 4842"/>
              <a:gd name="T22" fmla="*/ 3755 w 4850"/>
              <a:gd name="T23" fmla="*/ 18 h 4842"/>
              <a:gd name="T24" fmla="*/ 4807 w 4850"/>
              <a:gd name="T25" fmla="*/ 1017 h 4842"/>
              <a:gd name="T26" fmla="*/ 4849 w 4850"/>
              <a:gd name="T27" fmla="*/ 1238 h 4842"/>
              <a:gd name="T28" fmla="*/ 4849 w 4850"/>
              <a:gd name="T29" fmla="*/ 3603 h 4842"/>
              <a:gd name="T30" fmla="*/ 4824 w 4850"/>
              <a:gd name="T31" fmla="*/ 3747 h 4842"/>
              <a:gd name="T32" fmla="*/ 3823 w 4850"/>
              <a:gd name="T33" fmla="*/ 4799 h 4842"/>
              <a:gd name="T34" fmla="*/ 3611 w 4850"/>
              <a:gd name="T35" fmla="*/ 4841 h 4842"/>
              <a:gd name="T36" fmla="*/ 2416 w 4850"/>
              <a:gd name="T37" fmla="*/ 4409 h 4842"/>
              <a:gd name="T38" fmla="*/ 2416 w 4850"/>
              <a:gd name="T39" fmla="*/ 4409 h 4842"/>
              <a:gd name="T40" fmla="*/ 3475 w 4850"/>
              <a:gd name="T41" fmla="*/ 4409 h 4842"/>
              <a:gd name="T42" fmla="*/ 3798 w 4850"/>
              <a:gd name="T43" fmla="*/ 4366 h 4842"/>
              <a:gd name="T44" fmla="*/ 4417 w 4850"/>
              <a:gd name="T45" fmla="*/ 3476 h 4842"/>
              <a:gd name="T46" fmla="*/ 4417 w 4850"/>
              <a:gd name="T47" fmla="*/ 1365 h 4842"/>
              <a:gd name="T48" fmla="*/ 4366 w 4850"/>
              <a:gd name="T49" fmla="*/ 1042 h 4842"/>
              <a:gd name="T50" fmla="*/ 3484 w 4850"/>
              <a:gd name="T51" fmla="*/ 425 h 4842"/>
              <a:gd name="T52" fmla="*/ 1365 w 4850"/>
              <a:gd name="T53" fmla="*/ 433 h 4842"/>
              <a:gd name="T54" fmla="*/ 1051 w 4850"/>
              <a:gd name="T55" fmla="*/ 475 h 4842"/>
              <a:gd name="T56" fmla="*/ 432 w 4850"/>
              <a:gd name="T57" fmla="*/ 1356 h 4842"/>
              <a:gd name="T58" fmla="*/ 432 w 4850"/>
              <a:gd name="T59" fmla="*/ 3485 h 4842"/>
              <a:gd name="T60" fmla="*/ 814 w 4850"/>
              <a:gd name="T61" fmla="*/ 4239 h 4842"/>
              <a:gd name="T62" fmla="*/ 1373 w 4850"/>
              <a:gd name="T63" fmla="*/ 4409 h 4842"/>
              <a:gd name="T64" fmla="*/ 2416 w 4850"/>
              <a:gd name="T65" fmla="*/ 4409 h 4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850" h="4842">
                <a:moveTo>
                  <a:pt x="3611" y="4841"/>
                </a:moveTo>
                <a:lnTo>
                  <a:pt x="3611" y="4841"/>
                </a:lnTo>
                <a:cubicBezTo>
                  <a:pt x="2823" y="4841"/>
                  <a:pt x="2026" y="4841"/>
                  <a:pt x="1238" y="4841"/>
                </a:cubicBezTo>
                <a:cubicBezTo>
                  <a:pt x="1195" y="4833"/>
                  <a:pt x="1144" y="4833"/>
                  <a:pt x="1094" y="4816"/>
                </a:cubicBezTo>
                <a:cubicBezTo>
                  <a:pt x="542" y="4697"/>
                  <a:pt x="194" y="4358"/>
                  <a:pt x="42" y="3815"/>
                </a:cubicBezTo>
                <a:cubicBezTo>
                  <a:pt x="25" y="3747"/>
                  <a:pt x="16" y="3671"/>
                  <a:pt x="0" y="3603"/>
                </a:cubicBezTo>
                <a:cubicBezTo>
                  <a:pt x="0" y="2815"/>
                  <a:pt x="0" y="2026"/>
                  <a:pt x="0" y="1238"/>
                </a:cubicBezTo>
                <a:cubicBezTo>
                  <a:pt x="8" y="1187"/>
                  <a:pt x="16" y="1136"/>
                  <a:pt x="25" y="1085"/>
                </a:cubicBezTo>
                <a:cubicBezTo>
                  <a:pt x="152" y="543"/>
                  <a:pt x="483" y="187"/>
                  <a:pt x="1026" y="34"/>
                </a:cubicBezTo>
                <a:cubicBezTo>
                  <a:pt x="1094" y="18"/>
                  <a:pt x="1170" y="9"/>
                  <a:pt x="1238" y="0"/>
                </a:cubicBezTo>
                <a:cubicBezTo>
                  <a:pt x="2026" y="0"/>
                  <a:pt x="2823" y="0"/>
                  <a:pt x="3611" y="0"/>
                </a:cubicBezTo>
                <a:cubicBezTo>
                  <a:pt x="3653" y="9"/>
                  <a:pt x="3704" y="9"/>
                  <a:pt x="3755" y="18"/>
                </a:cubicBezTo>
                <a:cubicBezTo>
                  <a:pt x="4307" y="144"/>
                  <a:pt x="4654" y="475"/>
                  <a:pt x="4807" y="1017"/>
                </a:cubicBezTo>
                <a:cubicBezTo>
                  <a:pt x="4824" y="1093"/>
                  <a:pt x="4832" y="1161"/>
                  <a:pt x="4849" y="1238"/>
                </a:cubicBezTo>
                <a:cubicBezTo>
                  <a:pt x="4849" y="2026"/>
                  <a:pt x="4849" y="2815"/>
                  <a:pt x="4849" y="3603"/>
                </a:cubicBezTo>
                <a:cubicBezTo>
                  <a:pt x="4841" y="3654"/>
                  <a:pt x="4832" y="3705"/>
                  <a:pt x="4824" y="3747"/>
                </a:cubicBezTo>
                <a:cubicBezTo>
                  <a:pt x="4697" y="4299"/>
                  <a:pt x="4366" y="4655"/>
                  <a:pt x="3823" y="4799"/>
                </a:cubicBezTo>
                <a:cubicBezTo>
                  <a:pt x="3755" y="4824"/>
                  <a:pt x="3679" y="4833"/>
                  <a:pt x="3611" y="4841"/>
                </a:cubicBezTo>
                <a:close/>
                <a:moveTo>
                  <a:pt x="2416" y="4409"/>
                </a:moveTo>
                <a:lnTo>
                  <a:pt x="2416" y="4409"/>
                </a:lnTo>
                <a:cubicBezTo>
                  <a:pt x="2771" y="4409"/>
                  <a:pt x="3119" y="4409"/>
                  <a:pt x="3475" y="4409"/>
                </a:cubicBezTo>
                <a:cubicBezTo>
                  <a:pt x="3586" y="4409"/>
                  <a:pt x="3696" y="4400"/>
                  <a:pt x="3798" y="4366"/>
                </a:cubicBezTo>
                <a:cubicBezTo>
                  <a:pt x="4188" y="4222"/>
                  <a:pt x="4417" y="3892"/>
                  <a:pt x="4417" y="3476"/>
                </a:cubicBezTo>
                <a:cubicBezTo>
                  <a:pt x="4417" y="2772"/>
                  <a:pt x="4417" y="2068"/>
                  <a:pt x="4417" y="1365"/>
                </a:cubicBezTo>
                <a:cubicBezTo>
                  <a:pt x="4417" y="1254"/>
                  <a:pt x="4400" y="1144"/>
                  <a:pt x="4366" y="1042"/>
                </a:cubicBezTo>
                <a:cubicBezTo>
                  <a:pt x="4239" y="662"/>
                  <a:pt x="3900" y="425"/>
                  <a:pt x="3484" y="425"/>
                </a:cubicBezTo>
                <a:cubicBezTo>
                  <a:pt x="2780" y="425"/>
                  <a:pt x="2069" y="425"/>
                  <a:pt x="1365" y="433"/>
                </a:cubicBezTo>
                <a:cubicBezTo>
                  <a:pt x="1263" y="433"/>
                  <a:pt x="1153" y="441"/>
                  <a:pt x="1051" y="475"/>
                </a:cubicBezTo>
                <a:cubicBezTo>
                  <a:pt x="669" y="603"/>
                  <a:pt x="432" y="941"/>
                  <a:pt x="432" y="1356"/>
                </a:cubicBezTo>
                <a:cubicBezTo>
                  <a:pt x="432" y="2068"/>
                  <a:pt x="432" y="2772"/>
                  <a:pt x="432" y="3485"/>
                </a:cubicBezTo>
                <a:cubicBezTo>
                  <a:pt x="432" y="3798"/>
                  <a:pt x="559" y="4053"/>
                  <a:pt x="814" y="4239"/>
                </a:cubicBezTo>
                <a:cubicBezTo>
                  <a:pt x="983" y="4366"/>
                  <a:pt x="1170" y="4409"/>
                  <a:pt x="1373" y="4409"/>
                </a:cubicBezTo>
                <a:cubicBezTo>
                  <a:pt x="1721" y="4409"/>
                  <a:pt x="2069" y="4409"/>
                  <a:pt x="2416" y="440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" name="Freeform 91"/>
          <p:cNvSpPr>
            <a:spLocks noChangeArrowheads="1"/>
          </p:cNvSpPr>
          <p:nvPr/>
        </p:nvSpPr>
        <p:spPr bwMode="auto">
          <a:xfrm>
            <a:off x="10811097" y="7062108"/>
            <a:ext cx="2755457" cy="2755453"/>
          </a:xfrm>
          <a:custGeom>
            <a:avLst/>
            <a:gdLst>
              <a:gd name="T0" fmla="*/ 2501 w 2502"/>
              <a:gd name="T1" fmla="*/ 1246 h 2502"/>
              <a:gd name="T2" fmla="*/ 2501 w 2502"/>
              <a:gd name="T3" fmla="*/ 1246 h 2502"/>
              <a:gd name="T4" fmla="*/ 1255 w 2502"/>
              <a:gd name="T5" fmla="*/ 2501 h 2502"/>
              <a:gd name="T6" fmla="*/ 8 w 2502"/>
              <a:gd name="T7" fmla="*/ 1246 h 2502"/>
              <a:gd name="T8" fmla="*/ 1255 w 2502"/>
              <a:gd name="T9" fmla="*/ 0 h 2502"/>
              <a:gd name="T10" fmla="*/ 2501 w 2502"/>
              <a:gd name="T11" fmla="*/ 1246 h 2502"/>
              <a:gd name="T12" fmla="*/ 2068 w 2502"/>
              <a:gd name="T13" fmla="*/ 1246 h 2502"/>
              <a:gd name="T14" fmla="*/ 2068 w 2502"/>
              <a:gd name="T15" fmla="*/ 1246 h 2502"/>
              <a:gd name="T16" fmla="*/ 1255 w 2502"/>
              <a:gd name="T17" fmla="*/ 432 h 2502"/>
              <a:gd name="T18" fmla="*/ 441 w 2502"/>
              <a:gd name="T19" fmla="*/ 1246 h 2502"/>
              <a:gd name="T20" fmla="*/ 1255 w 2502"/>
              <a:gd name="T21" fmla="*/ 2069 h 2502"/>
              <a:gd name="T22" fmla="*/ 2068 w 2502"/>
              <a:gd name="T23" fmla="*/ 1246 h 2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02" h="2502">
                <a:moveTo>
                  <a:pt x="2501" y="1246"/>
                </a:moveTo>
                <a:lnTo>
                  <a:pt x="2501" y="1246"/>
                </a:lnTo>
                <a:cubicBezTo>
                  <a:pt x="2501" y="1933"/>
                  <a:pt x="1941" y="2501"/>
                  <a:pt x="1255" y="2501"/>
                </a:cubicBezTo>
                <a:cubicBezTo>
                  <a:pt x="568" y="2501"/>
                  <a:pt x="0" y="1933"/>
                  <a:pt x="8" y="1246"/>
                </a:cubicBezTo>
                <a:cubicBezTo>
                  <a:pt x="8" y="559"/>
                  <a:pt x="568" y="0"/>
                  <a:pt x="1255" y="0"/>
                </a:cubicBezTo>
                <a:cubicBezTo>
                  <a:pt x="1941" y="0"/>
                  <a:pt x="2501" y="559"/>
                  <a:pt x="2501" y="1246"/>
                </a:cubicBezTo>
                <a:close/>
                <a:moveTo>
                  <a:pt x="2068" y="1246"/>
                </a:moveTo>
                <a:lnTo>
                  <a:pt x="2068" y="1246"/>
                </a:lnTo>
                <a:cubicBezTo>
                  <a:pt x="2076" y="797"/>
                  <a:pt x="1703" y="432"/>
                  <a:pt x="1255" y="432"/>
                </a:cubicBezTo>
                <a:cubicBezTo>
                  <a:pt x="805" y="432"/>
                  <a:pt x="441" y="797"/>
                  <a:pt x="441" y="1246"/>
                </a:cubicBezTo>
                <a:cubicBezTo>
                  <a:pt x="432" y="1696"/>
                  <a:pt x="805" y="2069"/>
                  <a:pt x="1255" y="2069"/>
                </a:cubicBezTo>
                <a:cubicBezTo>
                  <a:pt x="1703" y="2069"/>
                  <a:pt x="2068" y="1704"/>
                  <a:pt x="2068" y="124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" name="Freeform 92"/>
          <p:cNvSpPr>
            <a:spLocks noChangeArrowheads="1"/>
          </p:cNvSpPr>
          <p:nvPr/>
        </p:nvSpPr>
        <p:spPr bwMode="auto">
          <a:xfrm>
            <a:off x="13274971" y="6658750"/>
            <a:ext cx="699798" cy="699798"/>
          </a:xfrm>
          <a:custGeom>
            <a:avLst/>
            <a:gdLst>
              <a:gd name="T0" fmla="*/ 322 w 637"/>
              <a:gd name="T1" fmla="*/ 0 h 636"/>
              <a:gd name="T2" fmla="*/ 322 w 637"/>
              <a:gd name="T3" fmla="*/ 0 h 636"/>
              <a:gd name="T4" fmla="*/ 636 w 637"/>
              <a:gd name="T5" fmla="*/ 321 h 636"/>
              <a:gd name="T6" fmla="*/ 305 w 637"/>
              <a:gd name="T7" fmla="*/ 626 h 636"/>
              <a:gd name="T8" fmla="*/ 0 w 637"/>
              <a:gd name="T9" fmla="*/ 313 h 636"/>
              <a:gd name="T10" fmla="*/ 322 w 637"/>
              <a:gd name="T11" fmla="*/ 0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37" h="636">
                <a:moveTo>
                  <a:pt x="322" y="0"/>
                </a:moveTo>
                <a:lnTo>
                  <a:pt x="322" y="0"/>
                </a:lnTo>
                <a:cubicBezTo>
                  <a:pt x="500" y="8"/>
                  <a:pt x="636" y="152"/>
                  <a:pt x="636" y="321"/>
                </a:cubicBezTo>
                <a:cubicBezTo>
                  <a:pt x="627" y="499"/>
                  <a:pt x="483" y="635"/>
                  <a:pt x="305" y="626"/>
                </a:cubicBezTo>
                <a:cubicBezTo>
                  <a:pt x="135" y="626"/>
                  <a:pt x="0" y="474"/>
                  <a:pt x="0" y="313"/>
                </a:cubicBezTo>
                <a:cubicBezTo>
                  <a:pt x="8" y="135"/>
                  <a:pt x="152" y="0"/>
                  <a:pt x="322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1" name="Line 408"/>
          <p:cNvSpPr>
            <a:spLocks noChangeShapeType="1"/>
          </p:cNvSpPr>
          <p:nvPr/>
        </p:nvSpPr>
        <p:spPr bwMode="auto">
          <a:xfrm>
            <a:off x="19077463" y="5939513"/>
            <a:ext cx="4858" cy="150653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2" name="Line 409"/>
          <p:cNvSpPr>
            <a:spLocks noChangeShapeType="1"/>
          </p:cNvSpPr>
          <p:nvPr/>
        </p:nvSpPr>
        <p:spPr bwMode="auto">
          <a:xfrm>
            <a:off x="19077463" y="6240815"/>
            <a:ext cx="4858" cy="150653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3" name="Line 410"/>
          <p:cNvSpPr>
            <a:spLocks noChangeShapeType="1"/>
          </p:cNvSpPr>
          <p:nvPr/>
        </p:nvSpPr>
        <p:spPr bwMode="auto">
          <a:xfrm flipH="1">
            <a:off x="18960830" y="6537259"/>
            <a:ext cx="111772" cy="102052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4" name="Line 411"/>
          <p:cNvSpPr>
            <a:spLocks noChangeShapeType="1"/>
          </p:cNvSpPr>
          <p:nvPr/>
        </p:nvSpPr>
        <p:spPr bwMode="auto">
          <a:xfrm flipH="1">
            <a:off x="18747003" y="6751086"/>
            <a:ext cx="111772" cy="102052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5" name="Freeform 412"/>
          <p:cNvSpPr>
            <a:spLocks noChangeArrowheads="1"/>
          </p:cNvSpPr>
          <p:nvPr/>
        </p:nvSpPr>
        <p:spPr bwMode="auto">
          <a:xfrm>
            <a:off x="18518595" y="6955194"/>
            <a:ext cx="131214" cy="48597"/>
          </a:xfrm>
          <a:custGeom>
            <a:avLst/>
            <a:gdLst>
              <a:gd name="T0" fmla="*/ 119 w 120"/>
              <a:gd name="T1" fmla="*/ 0 h 44"/>
              <a:gd name="T2" fmla="*/ 77 w 120"/>
              <a:gd name="T3" fmla="*/ 43 h 44"/>
              <a:gd name="T4" fmla="*/ 0 w 120"/>
              <a:gd name="T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0" h="44">
                <a:moveTo>
                  <a:pt x="119" y="0"/>
                </a:moveTo>
                <a:lnTo>
                  <a:pt x="77" y="43"/>
                </a:lnTo>
                <a:lnTo>
                  <a:pt x="0" y="43"/>
                </a:lnTo>
              </a:path>
            </a:pathLst>
          </a:cu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" name="Line 413"/>
          <p:cNvSpPr>
            <a:spLocks noChangeShapeType="1"/>
          </p:cNvSpPr>
          <p:nvPr/>
        </p:nvSpPr>
        <p:spPr bwMode="auto">
          <a:xfrm flipH="1">
            <a:off x="18212435" y="7003791"/>
            <a:ext cx="160369" cy="4858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7" name="Freeform 414"/>
          <p:cNvSpPr>
            <a:spLocks noChangeArrowheads="1"/>
          </p:cNvSpPr>
          <p:nvPr/>
        </p:nvSpPr>
        <p:spPr bwMode="auto">
          <a:xfrm>
            <a:off x="17920852" y="7003791"/>
            <a:ext cx="150649" cy="4858"/>
          </a:xfrm>
          <a:custGeom>
            <a:avLst/>
            <a:gdLst>
              <a:gd name="T0" fmla="*/ 136 w 137"/>
              <a:gd name="T1" fmla="*/ 0 h 1"/>
              <a:gd name="T2" fmla="*/ 85 w 137"/>
              <a:gd name="T3" fmla="*/ 0 h 1"/>
              <a:gd name="T4" fmla="*/ 0 w 137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7" h="1">
                <a:moveTo>
                  <a:pt x="136" y="0"/>
                </a:moveTo>
                <a:lnTo>
                  <a:pt x="85" y="0"/>
                </a:lnTo>
                <a:lnTo>
                  <a:pt x="0" y="0"/>
                </a:lnTo>
              </a:path>
            </a:pathLst>
          </a:cu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8" name="Line 415"/>
          <p:cNvSpPr>
            <a:spLocks noChangeShapeType="1"/>
          </p:cNvSpPr>
          <p:nvPr/>
        </p:nvSpPr>
        <p:spPr bwMode="auto">
          <a:xfrm flipH="1">
            <a:off x="17614689" y="7003791"/>
            <a:ext cx="160372" cy="4858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9" name="Freeform 416"/>
          <p:cNvSpPr>
            <a:spLocks noChangeArrowheads="1"/>
          </p:cNvSpPr>
          <p:nvPr/>
        </p:nvSpPr>
        <p:spPr bwMode="auto">
          <a:xfrm>
            <a:off x="17352265" y="6930894"/>
            <a:ext cx="121494" cy="77755"/>
          </a:xfrm>
          <a:custGeom>
            <a:avLst/>
            <a:gdLst>
              <a:gd name="T0" fmla="*/ 110 w 111"/>
              <a:gd name="T1" fmla="*/ 68 h 69"/>
              <a:gd name="T2" fmla="*/ 68 w 111"/>
              <a:gd name="T3" fmla="*/ 68 h 69"/>
              <a:gd name="T4" fmla="*/ 0 w 111"/>
              <a:gd name="T5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1" h="69">
                <a:moveTo>
                  <a:pt x="110" y="68"/>
                </a:moveTo>
                <a:lnTo>
                  <a:pt x="68" y="68"/>
                </a:lnTo>
                <a:lnTo>
                  <a:pt x="0" y="0"/>
                </a:lnTo>
              </a:path>
            </a:pathLst>
          </a:cu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0" name="Line 417"/>
          <p:cNvSpPr>
            <a:spLocks noChangeShapeType="1"/>
          </p:cNvSpPr>
          <p:nvPr/>
        </p:nvSpPr>
        <p:spPr bwMode="auto">
          <a:xfrm flipH="1" flipV="1">
            <a:off x="17133580" y="6707347"/>
            <a:ext cx="121491" cy="121494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1" name="Freeform 418"/>
          <p:cNvSpPr>
            <a:spLocks noChangeArrowheads="1"/>
          </p:cNvSpPr>
          <p:nvPr/>
        </p:nvSpPr>
        <p:spPr bwMode="auto">
          <a:xfrm>
            <a:off x="16948911" y="6498382"/>
            <a:ext cx="87475" cy="111772"/>
          </a:xfrm>
          <a:custGeom>
            <a:avLst/>
            <a:gdLst>
              <a:gd name="T0" fmla="*/ 77 w 78"/>
              <a:gd name="T1" fmla="*/ 102 h 103"/>
              <a:gd name="T2" fmla="*/ 0 w 78"/>
              <a:gd name="T3" fmla="*/ 25 h 103"/>
              <a:gd name="T4" fmla="*/ 0 w 78"/>
              <a:gd name="T5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8" h="103">
                <a:moveTo>
                  <a:pt x="77" y="102"/>
                </a:moveTo>
                <a:lnTo>
                  <a:pt x="0" y="25"/>
                </a:lnTo>
                <a:lnTo>
                  <a:pt x="0" y="0"/>
                </a:lnTo>
              </a:path>
            </a:pathLst>
          </a:cu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2" name="Line 419"/>
          <p:cNvSpPr>
            <a:spLocks noChangeShapeType="1"/>
          </p:cNvSpPr>
          <p:nvPr/>
        </p:nvSpPr>
        <p:spPr bwMode="auto">
          <a:xfrm flipV="1">
            <a:off x="16948911" y="6192218"/>
            <a:ext cx="4858" cy="160372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3" name="Freeform 420"/>
          <p:cNvSpPr>
            <a:spLocks noChangeArrowheads="1"/>
          </p:cNvSpPr>
          <p:nvPr/>
        </p:nvSpPr>
        <p:spPr bwMode="auto">
          <a:xfrm>
            <a:off x="16948911" y="5900636"/>
            <a:ext cx="4858" cy="150653"/>
          </a:xfrm>
          <a:custGeom>
            <a:avLst/>
            <a:gdLst>
              <a:gd name="T0" fmla="*/ 0 w 1"/>
              <a:gd name="T1" fmla="*/ 136 h 137"/>
              <a:gd name="T2" fmla="*/ 0 w 1"/>
              <a:gd name="T3" fmla="*/ 34 h 137"/>
              <a:gd name="T4" fmla="*/ 0 w 1"/>
              <a:gd name="T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37">
                <a:moveTo>
                  <a:pt x="0" y="136"/>
                </a:moveTo>
                <a:lnTo>
                  <a:pt x="0" y="34"/>
                </a:lnTo>
                <a:lnTo>
                  <a:pt x="0" y="0"/>
                </a:lnTo>
              </a:path>
            </a:pathLst>
          </a:cu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4" name="Line 421"/>
          <p:cNvSpPr>
            <a:spLocks noChangeShapeType="1"/>
          </p:cNvSpPr>
          <p:nvPr/>
        </p:nvSpPr>
        <p:spPr bwMode="auto">
          <a:xfrm flipV="1">
            <a:off x="16948911" y="5599334"/>
            <a:ext cx="4858" cy="160372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5" name="Freeform 422"/>
          <p:cNvSpPr>
            <a:spLocks noChangeArrowheads="1"/>
          </p:cNvSpPr>
          <p:nvPr/>
        </p:nvSpPr>
        <p:spPr bwMode="auto">
          <a:xfrm>
            <a:off x="16948911" y="5312613"/>
            <a:ext cx="38878" cy="140930"/>
          </a:xfrm>
          <a:custGeom>
            <a:avLst/>
            <a:gdLst>
              <a:gd name="T0" fmla="*/ 0 w 35"/>
              <a:gd name="T1" fmla="*/ 127 h 128"/>
              <a:gd name="T2" fmla="*/ 0 w 35"/>
              <a:gd name="T3" fmla="*/ 34 h 128"/>
              <a:gd name="T4" fmla="*/ 34 w 35"/>
              <a:gd name="T5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" h="128">
                <a:moveTo>
                  <a:pt x="0" y="127"/>
                </a:moveTo>
                <a:lnTo>
                  <a:pt x="0" y="34"/>
                </a:lnTo>
                <a:lnTo>
                  <a:pt x="34" y="0"/>
                </a:lnTo>
              </a:path>
            </a:pathLst>
          </a:cu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" name="Line 423"/>
          <p:cNvSpPr>
            <a:spLocks noChangeShapeType="1"/>
          </p:cNvSpPr>
          <p:nvPr/>
        </p:nvSpPr>
        <p:spPr bwMode="auto">
          <a:xfrm flipV="1">
            <a:off x="17089841" y="5103644"/>
            <a:ext cx="111775" cy="111775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" name="Line 424"/>
          <p:cNvSpPr>
            <a:spLocks noChangeShapeType="1"/>
          </p:cNvSpPr>
          <p:nvPr/>
        </p:nvSpPr>
        <p:spPr bwMode="auto">
          <a:xfrm flipV="1">
            <a:off x="17303668" y="4889816"/>
            <a:ext cx="102055" cy="111775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8" name="Line 425"/>
          <p:cNvSpPr>
            <a:spLocks noChangeShapeType="1"/>
          </p:cNvSpPr>
          <p:nvPr/>
        </p:nvSpPr>
        <p:spPr bwMode="auto">
          <a:xfrm>
            <a:off x="17556373" y="4884958"/>
            <a:ext cx="150653" cy="4858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9" name="Line 426"/>
          <p:cNvSpPr>
            <a:spLocks noChangeShapeType="1"/>
          </p:cNvSpPr>
          <p:nvPr/>
        </p:nvSpPr>
        <p:spPr bwMode="auto">
          <a:xfrm>
            <a:off x="17852817" y="4884958"/>
            <a:ext cx="150649" cy="4858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0" name="Line 427"/>
          <p:cNvSpPr>
            <a:spLocks noChangeShapeType="1"/>
          </p:cNvSpPr>
          <p:nvPr/>
        </p:nvSpPr>
        <p:spPr bwMode="auto">
          <a:xfrm>
            <a:off x="18154119" y="4884958"/>
            <a:ext cx="150649" cy="4858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1" name="Line 428"/>
          <p:cNvSpPr>
            <a:spLocks noChangeShapeType="1"/>
          </p:cNvSpPr>
          <p:nvPr/>
        </p:nvSpPr>
        <p:spPr bwMode="auto">
          <a:xfrm>
            <a:off x="18455420" y="4884958"/>
            <a:ext cx="150649" cy="4858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2" name="Line 429"/>
          <p:cNvSpPr>
            <a:spLocks noChangeShapeType="1"/>
          </p:cNvSpPr>
          <p:nvPr/>
        </p:nvSpPr>
        <p:spPr bwMode="auto">
          <a:xfrm>
            <a:off x="18708125" y="4987011"/>
            <a:ext cx="102052" cy="102055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3" name="Line 430"/>
          <p:cNvSpPr>
            <a:spLocks noChangeShapeType="1"/>
          </p:cNvSpPr>
          <p:nvPr/>
        </p:nvSpPr>
        <p:spPr bwMode="auto">
          <a:xfrm>
            <a:off x="18921953" y="5191118"/>
            <a:ext cx="102052" cy="111775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4" name="Line 431"/>
          <p:cNvSpPr>
            <a:spLocks noChangeShapeType="1"/>
          </p:cNvSpPr>
          <p:nvPr/>
        </p:nvSpPr>
        <p:spPr bwMode="auto">
          <a:xfrm>
            <a:off x="19077463" y="5424384"/>
            <a:ext cx="4858" cy="150653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5" name="Line 432"/>
          <p:cNvSpPr>
            <a:spLocks noChangeShapeType="1"/>
          </p:cNvSpPr>
          <p:nvPr/>
        </p:nvSpPr>
        <p:spPr bwMode="auto">
          <a:xfrm>
            <a:off x="19077463" y="5725686"/>
            <a:ext cx="4858" cy="150653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" name="Line 433"/>
          <p:cNvSpPr>
            <a:spLocks noChangeShapeType="1"/>
          </p:cNvSpPr>
          <p:nvPr/>
        </p:nvSpPr>
        <p:spPr bwMode="auto">
          <a:xfrm>
            <a:off x="19077463" y="10925575"/>
            <a:ext cx="4858" cy="150653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" name="Line 434"/>
          <p:cNvSpPr>
            <a:spLocks noChangeShapeType="1"/>
          </p:cNvSpPr>
          <p:nvPr/>
        </p:nvSpPr>
        <p:spPr bwMode="auto">
          <a:xfrm>
            <a:off x="19077463" y="11226877"/>
            <a:ext cx="4858" cy="150653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8" name="Line 435"/>
          <p:cNvSpPr>
            <a:spLocks noChangeShapeType="1"/>
          </p:cNvSpPr>
          <p:nvPr/>
        </p:nvSpPr>
        <p:spPr bwMode="auto">
          <a:xfrm flipH="1">
            <a:off x="18960830" y="11528179"/>
            <a:ext cx="111772" cy="102055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9" name="Line 436"/>
          <p:cNvSpPr>
            <a:spLocks noChangeShapeType="1"/>
          </p:cNvSpPr>
          <p:nvPr/>
        </p:nvSpPr>
        <p:spPr bwMode="auto">
          <a:xfrm flipH="1">
            <a:off x="18747003" y="11742006"/>
            <a:ext cx="111772" cy="102055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0" name="Freeform 437"/>
          <p:cNvSpPr>
            <a:spLocks noChangeArrowheads="1"/>
          </p:cNvSpPr>
          <p:nvPr/>
        </p:nvSpPr>
        <p:spPr bwMode="auto">
          <a:xfrm>
            <a:off x="18518595" y="11946114"/>
            <a:ext cx="131214" cy="48597"/>
          </a:xfrm>
          <a:custGeom>
            <a:avLst/>
            <a:gdLst>
              <a:gd name="T0" fmla="*/ 119 w 120"/>
              <a:gd name="T1" fmla="*/ 0 h 44"/>
              <a:gd name="T2" fmla="*/ 77 w 120"/>
              <a:gd name="T3" fmla="*/ 43 h 44"/>
              <a:gd name="T4" fmla="*/ 0 w 120"/>
              <a:gd name="T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0" h="44">
                <a:moveTo>
                  <a:pt x="119" y="0"/>
                </a:moveTo>
                <a:lnTo>
                  <a:pt x="77" y="43"/>
                </a:lnTo>
                <a:lnTo>
                  <a:pt x="0" y="43"/>
                </a:lnTo>
              </a:path>
            </a:pathLst>
          </a:cu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1" name="Line 438"/>
          <p:cNvSpPr>
            <a:spLocks noChangeShapeType="1"/>
          </p:cNvSpPr>
          <p:nvPr/>
        </p:nvSpPr>
        <p:spPr bwMode="auto">
          <a:xfrm flipH="1">
            <a:off x="18212435" y="11994711"/>
            <a:ext cx="160369" cy="4861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2" name="Freeform 439"/>
          <p:cNvSpPr>
            <a:spLocks noChangeArrowheads="1"/>
          </p:cNvSpPr>
          <p:nvPr/>
        </p:nvSpPr>
        <p:spPr bwMode="auto">
          <a:xfrm>
            <a:off x="17920852" y="11994711"/>
            <a:ext cx="150649" cy="4861"/>
          </a:xfrm>
          <a:custGeom>
            <a:avLst/>
            <a:gdLst>
              <a:gd name="T0" fmla="*/ 136 w 137"/>
              <a:gd name="T1" fmla="*/ 0 h 1"/>
              <a:gd name="T2" fmla="*/ 85 w 137"/>
              <a:gd name="T3" fmla="*/ 0 h 1"/>
              <a:gd name="T4" fmla="*/ 0 w 137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7" h="1">
                <a:moveTo>
                  <a:pt x="136" y="0"/>
                </a:moveTo>
                <a:lnTo>
                  <a:pt x="85" y="0"/>
                </a:lnTo>
                <a:lnTo>
                  <a:pt x="0" y="0"/>
                </a:lnTo>
              </a:path>
            </a:pathLst>
          </a:cu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3" name="Line 440"/>
          <p:cNvSpPr>
            <a:spLocks noChangeShapeType="1"/>
          </p:cNvSpPr>
          <p:nvPr/>
        </p:nvSpPr>
        <p:spPr bwMode="auto">
          <a:xfrm flipH="1">
            <a:off x="17614689" y="11994711"/>
            <a:ext cx="160372" cy="4861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4" name="Freeform 441"/>
          <p:cNvSpPr>
            <a:spLocks noChangeArrowheads="1"/>
          </p:cNvSpPr>
          <p:nvPr/>
        </p:nvSpPr>
        <p:spPr bwMode="auto">
          <a:xfrm>
            <a:off x="17352265" y="11916955"/>
            <a:ext cx="121494" cy="77755"/>
          </a:xfrm>
          <a:custGeom>
            <a:avLst/>
            <a:gdLst>
              <a:gd name="T0" fmla="*/ 110 w 111"/>
              <a:gd name="T1" fmla="*/ 68 h 69"/>
              <a:gd name="T2" fmla="*/ 68 w 111"/>
              <a:gd name="T3" fmla="*/ 68 h 69"/>
              <a:gd name="T4" fmla="*/ 0 w 111"/>
              <a:gd name="T5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1" h="69">
                <a:moveTo>
                  <a:pt x="110" y="68"/>
                </a:moveTo>
                <a:lnTo>
                  <a:pt x="68" y="68"/>
                </a:lnTo>
                <a:lnTo>
                  <a:pt x="0" y="0"/>
                </a:lnTo>
              </a:path>
            </a:pathLst>
          </a:cu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5" name="Line 442"/>
          <p:cNvSpPr>
            <a:spLocks noChangeShapeType="1"/>
          </p:cNvSpPr>
          <p:nvPr/>
        </p:nvSpPr>
        <p:spPr bwMode="auto">
          <a:xfrm flipH="1" flipV="1">
            <a:off x="17133580" y="11698270"/>
            <a:ext cx="121491" cy="121491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" name="Freeform 443"/>
          <p:cNvSpPr>
            <a:spLocks noChangeArrowheads="1"/>
          </p:cNvSpPr>
          <p:nvPr/>
        </p:nvSpPr>
        <p:spPr bwMode="auto">
          <a:xfrm>
            <a:off x="16948911" y="11489301"/>
            <a:ext cx="87475" cy="111775"/>
          </a:xfrm>
          <a:custGeom>
            <a:avLst/>
            <a:gdLst>
              <a:gd name="T0" fmla="*/ 77 w 78"/>
              <a:gd name="T1" fmla="*/ 102 h 103"/>
              <a:gd name="T2" fmla="*/ 0 w 78"/>
              <a:gd name="T3" fmla="*/ 25 h 103"/>
              <a:gd name="T4" fmla="*/ 0 w 78"/>
              <a:gd name="T5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8" h="103">
                <a:moveTo>
                  <a:pt x="77" y="102"/>
                </a:moveTo>
                <a:lnTo>
                  <a:pt x="0" y="25"/>
                </a:lnTo>
                <a:lnTo>
                  <a:pt x="0" y="0"/>
                </a:lnTo>
              </a:path>
            </a:pathLst>
          </a:cu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" name="Line 444"/>
          <p:cNvSpPr>
            <a:spLocks noChangeShapeType="1"/>
          </p:cNvSpPr>
          <p:nvPr/>
        </p:nvSpPr>
        <p:spPr bwMode="auto">
          <a:xfrm flipV="1">
            <a:off x="16948911" y="11183141"/>
            <a:ext cx="4858" cy="160369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" name="Freeform 445"/>
          <p:cNvSpPr>
            <a:spLocks noChangeArrowheads="1"/>
          </p:cNvSpPr>
          <p:nvPr/>
        </p:nvSpPr>
        <p:spPr bwMode="auto">
          <a:xfrm>
            <a:off x="16948911" y="10891558"/>
            <a:ext cx="4858" cy="150649"/>
          </a:xfrm>
          <a:custGeom>
            <a:avLst/>
            <a:gdLst>
              <a:gd name="T0" fmla="*/ 0 w 1"/>
              <a:gd name="T1" fmla="*/ 136 h 137"/>
              <a:gd name="T2" fmla="*/ 0 w 1"/>
              <a:gd name="T3" fmla="*/ 34 h 137"/>
              <a:gd name="T4" fmla="*/ 0 w 1"/>
              <a:gd name="T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37">
                <a:moveTo>
                  <a:pt x="0" y="136"/>
                </a:moveTo>
                <a:lnTo>
                  <a:pt x="0" y="34"/>
                </a:lnTo>
                <a:lnTo>
                  <a:pt x="0" y="0"/>
                </a:lnTo>
              </a:path>
            </a:pathLst>
          </a:cu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" name="Line 446"/>
          <p:cNvSpPr>
            <a:spLocks noChangeShapeType="1"/>
          </p:cNvSpPr>
          <p:nvPr/>
        </p:nvSpPr>
        <p:spPr bwMode="auto">
          <a:xfrm flipV="1">
            <a:off x="16948911" y="10585395"/>
            <a:ext cx="4858" cy="160372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" name="Freeform 447"/>
          <p:cNvSpPr>
            <a:spLocks noChangeArrowheads="1"/>
          </p:cNvSpPr>
          <p:nvPr/>
        </p:nvSpPr>
        <p:spPr bwMode="auto">
          <a:xfrm>
            <a:off x="16948911" y="10303532"/>
            <a:ext cx="38878" cy="140933"/>
          </a:xfrm>
          <a:custGeom>
            <a:avLst/>
            <a:gdLst>
              <a:gd name="T0" fmla="*/ 0 w 35"/>
              <a:gd name="T1" fmla="*/ 127 h 128"/>
              <a:gd name="T2" fmla="*/ 0 w 35"/>
              <a:gd name="T3" fmla="*/ 34 h 128"/>
              <a:gd name="T4" fmla="*/ 34 w 35"/>
              <a:gd name="T5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" h="128">
                <a:moveTo>
                  <a:pt x="0" y="127"/>
                </a:moveTo>
                <a:lnTo>
                  <a:pt x="0" y="34"/>
                </a:lnTo>
                <a:lnTo>
                  <a:pt x="34" y="0"/>
                </a:lnTo>
              </a:path>
            </a:pathLst>
          </a:cu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" name="Line 448"/>
          <p:cNvSpPr>
            <a:spLocks noChangeShapeType="1"/>
          </p:cNvSpPr>
          <p:nvPr/>
        </p:nvSpPr>
        <p:spPr bwMode="auto">
          <a:xfrm flipV="1">
            <a:off x="17089841" y="10094566"/>
            <a:ext cx="111775" cy="111772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" name="Line 449"/>
          <p:cNvSpPr>
            <a:spLocks noChangeShapeType="1"/>
          </p:cNvSpPr>
          <p:nvPr/>
        </p:nvSpPr>
        <p:spPr bwMode="auto">
          <a:xfrm flipV="1">
            <a:off x="17303668" y="9875878"/>
            <a:ext cx="102055" cy="111775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" name="Line 450"/>
          <p:cNvSpPr>
            <a:spLocks noChangeShapeType="1"/>
          </p:cNvSpPr>
          <p:nvPr/>
        </p:nvSpPr>
        <p:spPr bwMode="auto">
          <a:xfrm>
            <a:off x="17556373" y="9871020"/>
            <a:ext cx="150653" cy="4858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" name="Line 451"/>
          <p:cNvSpPr>
            <a:spLocks noChangeShapeType="1"/>
          </p:cNvSpPr>
          <p:nvPr/>
        </p:nvSpPr>
        <p:spPr bwMode="auto">
          <a:xfrm>
            <a:off x="17852817" y="9871020"/>
            <a:ext cx="150649" cy="4858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5" name="Line 452"/>
          <p:cNvSpPr>
            <a:spLocks noChangeShapeType="1"/>
          </p:cNvSpPr>
          <p:nvPr/>
        </p:nvSpPr>
        <p:spPr bwMode="auto">
          <a:xfrm>
            <a:off x="18154119" y="9871020"/>
            <a:ext cx="150649" cy="4858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6" name="Line 453"/>
          <p:cNvSpPr>
            <a:spLocks noChangeShapeType="1"/>
          </p:cNvSpPr>
          <p:nvPr/>
        </p:nvSpPr>
        <p:spPr bwMode="auto">
          <a:xfrm>
            <a:off x="18455420" y="9871020"/>
            <a:ext cx="150649" cy="4858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" name="Line 454"/>
          <p:cNvSpPr>
            <a:spLocks noChangeShapeType="1"/>
          </p:cNvSpPr>
          <p:nvPr/>
        </p:nvSpPr>
        <p:spPr bwMode="auto">
          <a:xfrm>
            <a:off x="18708125" y="9973072"/>
            <a:ext cx="102052" cy="102055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8" name="Line 455"/>
          <p:cNvSpPr>
            <a:spLocks noChangeShapeType="1"/>
          </p:cNvSpPr>
          <p:nvPr/>
        </p:nvSpPr>
        <p:spPr bwMode="auto">
          <a:xfrm>
            <a:off x="18921953" y="10182041"/>
            <a:ext cx="102052" cy="111772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9" name="Line 456"/>
          <p:cNvSpPr>
            <a:spLocks noChangeShapeType="1"/>
          </p:cNvSpPr>
          <p:nvPr/>
        </p:nvSpPr>
        <p:spPr bwMode="auto">
          <a:xfrm>
            <a:off x="19077463" y="10415307"/>
            <a:ext cx="4858" cy="150649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0" name="Line 457"/>
          <p:cNvSpPr>
            <a:spLocks noChangeShapeType="1"/>
          </p:cNvSpPr>
          <p:nvPr/>
        </p:nvSpPr>
        <p:spPr bwMode="auto">
          <a:xfrm>
            <a:off x="19077463" y="10711748"/>
            <a:ext cx="4858" cy="150653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1" name="Line 458"/>
          <p:cNvSpPr>
            <a:spLocks noChangeShapeType="1"/>
          </p:cNvSpPr>
          <p:nvPr/>
        </p:nvSpPr>
        <p:spPr bwMode="auto">
          <a:xfrm>
            <a:off x="7428739" y="5939513"/>
            <a:ext cx="4861" cy="150653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2" name="Line 459"/>
          <p:cNvSpPr>
            <a:spLocks noChangeShapeType="1"/>
          </p:cNvSpPr>
          <p:nvPr/>
        </p:nvSpPr>
        <p:spPr bwMode="auto">
          <a:xfrm>
            <a:off x="7428739" y="6240815"/>
            <a:ext cx="4861" cy="150653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3" name="Line 460"/>
          <p:cNvSpPr>
            <a:spLocks noChangeShapeType="1"/>
          </p:cNvSpPr>
          <p:nvPr/>
        </p:nvSpPr>
        <p:spPr bwMode="auto">
          <a:xfrm flipH="1">
            <a:off x="7297529" y="6537259"/>
            <a:ext cx="121491" cy="102052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4" name="Line 461"/>
          <p:cNvSpPr>
            <a:spLocks noChangeShapeType="1"/>
          </p:cNvSpPr>
          <p:nvPr/>
        </p:nvSpPr>
        <p:spPr bwMode="auto">
          <a:xfrm flipH="1">
            <a:off x="7093421" y="6751086"/>
            <a:ext cx="111772" cy="102052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5" name="Freeform 462"/>
          <p:cNvSpPr>
            <a:spLocks noChangeArrowheads="1"/>
          </p:cNvSpPr>
          <p:nvPr/>
        </p:nvSpPr>
        <p:spPr bwMode="auto">
          <a:xfrm>
            <a:off x="6865013" y="6955194"/>
            <a:ext cx="121494" cy="48597"/>
          </a:xfrm>
          <a:custGeom>
            <a:avLst/>
            <a:gdLst>
              <a:gd name="T0" fmla="*/ 110 w 111"/>
              <a:gd name="T1" fmla="*/ 0 h 44"/>
              <a:gd name="T2" fmla="*/ 76 w 111"/>
              <a:gd name="T3" fmla="*/ 43 h 44"/>
              <a:gd name="T4" fmla="*/ 0 w 111"/>
              <a:gd name="T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1" h="44">
                <a:moveTo>
                  <a:pt x="110" y="0"/>
                </a:moveTo>
                <a:lnTo>
                  <a:pt x="76" y="43"/>
                </a:lnTo>
                <a:lnTo>
                  <a:pt x="0" y="43"/>
                </a:lnTo>
              </a:path>
            </a:pathLst>
          </a:cu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6" name="Line 463"/>
          <p:cNvSpPr>
            <a:spLocks noChangeShapeType="1"/>
          </p:cNvSpPr>
          <p:nvPr/>
        </p:nvSpPr>
        <p:spPr bwMode="auto">
          <a:xfrm flipH="1">
            <a:off x="6558853" y="7003791"/>
            <a:ext cx="160369" cy="4858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" name="Freeform 464"/>
          <p:cNvSpPr>
            <a:spLocks noChangeArrowheads="1"/>
          </p:cNvSpPr>
          <p:nvPr/>
        </p:nvSpPr>
        <p:spPr bwMode="auto">
          <a:xfrm>
            <a:off x="6267270" y="7003791"/>
            <a:ext cx="150649" cy="4858"/>
          </a:xfrm>
          <a:custGeom>
            <a:avLst/>
            <a:gdLst>
              <a:gd name="T0" fmla="*/ 136 w 137"/>
              <a:gd name="T1" fmla="*/ 0 h 1"/>
              <a:gd name="T2" fmla="*/ 85 w 137"/>
              <a:gd name="T3" fmla="*/ 0 h 1"/>
              <a:gd name="T4" fmla="*/ 0 w 137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7" h="1">
                <a:moveTo>
                  <a:pt x="136" y="0"/>
                </a:moveTo>
                <a:lnTo>
                  <a:pt x="85" y="0"/>
                </a:lnTo>
                <a:lnTo>
                  <a:pt x="0" y="0"/>
                </a:lnTo>
              </a:path>
            </a:pathLst>
          </a:cu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8" name="Line 465"/>
          <p:cNvSpPr>
            <a:spLocks noChangeShapeType="1"/>
          </p:cNvSpPr>
          <p:nvPr/>
        </p:nvSpPr>
        <p:spPr bwMode="auto">
          <a:xfrm flipH="1">
            <a:off x="5961107" y="7003791"/>
            <a:ext cx="160372" cy="4858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9" name="Freeform 466"/>
          <p:cNvSpPr>
            <a:spLocks noChangeArrowheads="1"/>
          </p:cNvSpPr>
          <p:nvPr/>
        </p:nvSpPr>
        <p:spPr bwMode="auto">
          <a:xfrm>
            <a:off x="5698683" y="6930894"/>
            <a:ext cx="121494" cy="77755"/>
          </a:xfrm>
          <a:custGeom>
            <a:avLst/>
            <a:gdLst>
              <a:gd name="T0" fmla="*/ 110 w 111"/>
              <a:gd name="T1" fmla="*/ 68 h 69"/>
              <a:gd name="T2" fmla="*/ 68 w 111"/>
              <a:gd name="T3" fmla="*/ 68 h 69"/>
              <a:gd name="T4" fmla="*/ 0 w 111"/>
              <a:gd name="T5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1" h="69">
                <a:moveTo>
                  <a:pt x="110" y="68"/>
                </a:moveTo>
                <a:lnTo>
                  <a:pt x="68" y="68"/>
                </a:lnTo>
                <a:lnTo>
                  <a:pt x="0" y="0"/>
                </a:lnTo>
              </a:path>
            </a:pathLst>
          </a:cu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0" name="Line 467"/>
          <p:cNvSpPr>
            <a:spLocks noChangeShapeType="1"/>
          </p:cNvSpPr>
          <p:nvPr/>
        </p:nvSpPr>
        <p:spPr bwMode="auto">
          <a:xfrm flipH="1" flipV="1">
            <a:off x="5479998" y="6707347"/>
            <a:ext cx="121491" cy="121494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1" name="Freeform 468"/>
          <p:cNvSpPr>
            <a:spLocks noChangeArrowheads="1"/>
          </p:cNvSpPr>
          <p:nvPr/>
        </p:nvSpPr>
        <p:spPr bwMode="auto">
          <a:xfrm>
            <a:off x="5295329" y="6498382"/>
            <a:ext cx="82614" cy="111772"/>
          </a:xfrm>
          <a:custGeom>
            <a:avLst/>
            <a:gdLst>
              <a:gd name="T0" fmla="*/ 76 w 77"/>
              <a:gd name="T1" fmla="*/ 102 h 103"/>
              <a:gd name="T2" fmla="*/ 0 w 77"/>
              <a:gd name="T3" fmla="*/ 25 h 103"/>
              <a:gd name="T4" fmla="*/ 0 w 77"/>
              <a:gd name="T5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7" h="103">
                <a:moveTo>
                  <a:pt x="76" y="102"/>
                </a:moveTo>
                <a:lnTo>
                  <a:pt x="0" y="25"/>
                </a:lnTo>
                <a:lnTo>
                  <a:pt x="0" y="0"/>
                </a:lnTo>
              </a:path>
            </a:pathLst>
          </a:cu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2" name="Line 469"/>
          <p:cNvSpPr>
            <a:spLocks noChangeShapeType="1"/>
          </p:cNvSpPr>
          <p:nvPr/>
        </p:nvSpPr>
        <p:spPr bwMode="auto">
          <a:xfrm flipV="1">
            <a:off x="5295329" y="6192218"/>
            <a:ext cx="4858" cy="160372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3" name="Freeform 470"/>
          <p:cNvSpPr>
            <a:spLocks noChangeArrowheads="1"/>
          </p:cNvSpPr>
          <p:nvPr/>
        </p:nvSpPr>
        <p:spPr bwMode="auto">
          <a:xfrm>
            <a:off x="5295329" y="5900636"/>
            <a:ext cx="4858" cy="150653"/>
          </a:xfrm>
          <a:custGeom>
            <a:avLst/>
            <a:gdLst>
              <a:gd name="T0" fmla="*/ 0 w 1"/>
              <a:gd name="T1" fmla="*/ 136 h 137"/>
              <a:gd name="T2" fmla="*/ 0 w 1"/>
              <a:gd name="T3" fmla="*/ 34 h 137"/>
              <a:gd name="T4" fmla="*/ 0 w 1"/>
              <a:gd name="T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37">
                <a:moveTo>
                  <a:pt x="0" y="136"/>
                </a:moveTo>
                <a:lnTo>
                  <a:pt x="0" y="34"/>
                </a:lnTo>
                <a:lnTo>
                  <a:pt x="0" y="0"/>
                </a:lnTo>
              </a:path>
            </a:pathLst>
          </a:cu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4" name="Line 471"/>
          <p:cNvSpPr>
            <a:spLocks noChangeShapeType="1"/>
          </p:cNvSpPr>
          <p:nvPr/>
        </p:nvSpPr>
        <p:spPr bwMode="auto">
          <a:xfrm flipV="1">
            <a:off x="5295329" y="5599334"/>
            <a:ext cx="4858" cy="160372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5" name="Freeform 472"/>
          <p:cNvSpPr>
            <a:spLocks noChangeArrowheads="1"/>
          </p:cNvSpPr>
          <p:nvPr/>
        </p:nvSpPr>
        <p:spPr bwMode="auto">
          <a:xfrm>
            <a:off x="5295329" y="5312613"/>
            <a:ext cx="38878" cy="140930"/>
          </a:xfrm>
          <a:custGeom>
            <a:avLst/>
            <a:gdLst>
              <a:gd name="T0" fmla="*/ 0 w 34"/>
              <a:gd name="T1" fmla="*/ 127 h 128"/>
              <a:gd name="T2" fmla="*/ 0 w 34"/>
              <a:gd name="T3" fmla="*/ 34 h 128"/>
              <a:gd name="T4" fmla="*/ 33 w 34"/>
              <a:gd name="T5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" h="128">
                <a:moveTo>
                  <a:pt x="0" y="127"/>
                </a:moveTo>
                <a:lnTo>
                  <a:pt x="0" y="34"/>
                </a:lnTo>
                <a:lnTo>
                  <a:pt x="33" y="0"/>
                </a:lnTo>
              </a:path>
            </a:pathLst>
          </a:cu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6" name="Line 473"/>
          <p:cNvSpPr>
            <a:spLocks noChangeShapeType="1"/>
          </p:cNvSpPr>
          <p:nvPr/>
        </p:nvSpPr>
        <p:spPr bwMode="auto">
          <a:xfrm flipV="1">
            <a:off x="5436259" y="5103644"/>
            <a:ext cx="111775" cy="111775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" name="Line 474"/>
          <p:cNvSpPr>
            <a:spLocks noChangeShapeType="1"/>
          </p:cNvSpPr>
          <p:nvPr/>
        </p:nvSpPr>
        <p:spPr bwMode="auto">
          <a:xfrm flipV="1">
            <a:off x="5650086" y="4889816"/>
            <a:ext cx="102055" cy="111775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8" name="Line 475"/>
          <p:cNvSpPr>
            <a:spLocks noChangeShapeType="1"/>
          </p:cNvSpPr>
          <p:nvPr/>
        </p:nvSpPr>
        <p:spPr bwMode="auto">
          <a:xfrm>
            <a:off x="5902791" y="4884958"/>
            <a:ext cx="150653" cy="4858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9" name="Line 476"/>
          <p:cNvSpPr>
            <a:spLocks noChangeShapeType="1"/>
          </p:cNvSpPr>
          <p:nvPr/>
        </p:nvSpPr>
        <p:spPr bwMode="auto">
          <a:xfrm>
            <a:off x="6204093" y="4884958"/>
            <a:ext cx="150653" cy="4858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0" name="Line 477"/>
          <p:cNvSpPr>
            <a:spLocks noChangeShapeType="1"/>
          </p:cNvSpPr>
          <p:nvPr/>
        </p:nvSpPr>
        <p:spPr bwMode="auto">
          <a:xfrm>
            <a:off x="6500536" y="4884958"/>
            <a:ext cx="150649" cy="4858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1" name="Line 478"/>
          <p:cNvSpPr>
            <a:spLocks noChangeShapeType="1"/>
          </p:cNvSpPr>
          <p:nvPr/>
        </p:nvSpPr>
        <p:spPr bwMode="auto">
          <a:xfrm>
            <a:off x="6801838" y="4884958"/>
            <a:ext cx="150649" cy="4858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2" name="Line 479"/>
          <p:cNvSpPr>
            <a:spLocks noChangeShapeType="1"/>
          </p:cNvSpPr>
          <p:nvPr/>
        </p:nvSpPr>
        <p:spPr bwMode="auto">
          <a:xfrm>
            <a:off x="7054543" y="4987011"/>
            <a:ext cx="102052" cy="102055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3" name="Line 480"/>
          <p:cNvSpPr>
            <a:spLocks noChangeShapeType="1"/>
          </p:cNvSpPr>
          <p:nvPr/>
        </p:nvSpPr>
        <p:spPr bwMode="auto">
          <a:xfrm>
            <a:off x="7268370" y="5191118"/>
            <a:ext cx="102052" cy="111775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4" name="Line 481"/>
          <p:cNvSpPr>
            <a:spLocks noChangeShapeType="1"/>
          </p:cNvSpPr>
          <p:nvPr/>
        </p:nvSpPr>
        <p:spPr bwMode="auto">
          <a:xfrm>
            <a:off x="7428739" y="5424384"/>
            <a:ext cx="4861" cy="150653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5" name="Line 482"/>
          <p:cNvSpPr>
            <a:spLocks noChangeShapeType="1"/>
          </p:cNvSpPr>
          <p:nvPr/>
        </p:nvSpPr>
        <p:spPr bwMode="auto">
          <a:xfrm>
            <a:off x="7428739" y="5725686"/>
            <a:ext cx="4861" cy="150653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6" name="Line 483"/>
          <p:cNvSpPr>
            <a:spLocks noChangeShapeType="1"/>
          </p:cNvSpPr>
          <p:nvPr/>
        </p:nvSpPr>
        <p:spPr bwMode="auto">
          <a:xfrm>
            <a:off x="7428739" y="10925575"/>
            <a:ext cx="4861" cy="150653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" name="Line 484"/>
          <p:cNvSpPr>
            <a:spLocks noChangeShapeType="1"/>
          </p:cNvSpPr>
          <p:nvPr/>
        </p:nvSpPr>
        <p:spPr bwMode="auto">
          <a:xfrm>
            <a:off x="7428739" y="11226877"/>
            <a:ext cx="4861" cy="150653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" name="Line 485"/>
          <p:cNvSpPr>
            <a:spLocks noChangeShapeType="1"/>
          </p:cNvSpPr>
          <p:nvPr/>
        </p:nvSpPr>
        <p:spPr bwMode="auto">
          <a:xfrm flipH="1">
            <a:off x="7297529" y="11528179"/>
            <a:ext cx="121491" cy="102055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9" name="Line 486"/>
          <p:cNvSpPr>
            <a:spLocks noChangeShapeType="1"/>
          </p:cNvSpPr>
          <p:nvPr/>
        </p:nvSpPr>
        <p:spPr bwMode="auto">
          <a:xfrm flipH="1">
            <a:off x="7093421" y="11742006"/>
            <a:ext cx="111772" cy="102055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0" name="Freeform 487"/>
          <p:cNvSpPr>
            <a:spLocks noChangeArrowheads="1"/>
          </p:cNvSpPr>
          <p:nvPr/>
        </p:nvSpPr>
        <p:spPr bwMode="auto">
          <a:xfrm>
            <a:off x="6865013" y="11946114"/>
            <a:ext cx="121494" cy="48597"/>
          </a:xfrm>
          <a:custGeom>
            <a:avLst/>
            <a:gdLst>
              <a:gd name="T0" fmla="*/ 110 w 111"/>
              <a:gd name="T1" fmla="*/ 0 h 44"/>
              <a:gd name="T2" fmla="*/ 76 w 111"/>
              <a:gd name="T3" fmla="*/ 43 h 44"/>
              <a:gd name="T4" fmla="*/ 0 w 111"/>
              <a:gd name="T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1" h="44">
                <a:moveTo>
                  <a:pt x="110" y="0"/>
                </a:moveTo>
                <a:lnTo>
                  <a:pt x="76" y="43"/>
                </a:lnTo>
                <a:lnTo>
                  <a:pt x="0" y="43"/>
                </a:lnTo>
              </a:path>
            </a:pathLst>
          </a:cu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1" name="Line 488"/>
          <p:cNvSpPr>
            <a:spLocks noChangeShapeType="1"/>
          </p:cNvSpPr>
          <p:nvPr/>
        </p:nvSpPr>
        <p:spPr bwMode="auto">
          <a:xfrm flipH="1">
            <a:off x="6558853" y="11994711"/>
            <a:ext cx="160369" cy="4861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2" name="Freeform 489"/>
          <p:cNvSpPr>
            <a:spLocks noChangeArrowheads="1"/>
          </p:cNvSpPr>
          <p:nvPr/>
        </p:nvSpPr>
        <p:spPr bwMode="auto">
          <a:xfrm>
            <a:off x="6267270" y="11994711"/>
            <a:ext cx="150649" cy="4861"/>
          </a:xfrm>
          <a:custGeom>
            <a:avLst/>
            <a:gdLst>
              <a:gd name="T0" fmla="*/ 136 w 137"/>
              <a:gd name="T1" fmla="*/ 0 h 1"/>
              <a:gd name="T2" fmla="*/ 85 w 137"/>
              <a:gd name="T3" fmla="*/ 0 h 1"/>
              <a:gd name="T4" fmla="*/ 0 w 137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7" h="1">
                <a:moveTo>
                  <a:pt x="136" y="0"/>
                </a:moveTo>
                <a:lnTo>
                  <a:pt x="85" y="0"/>
                </a:lnTo>
                <a:lnTo>
                  <a:pt x="0" y="0"/>
                </a:lnTo>
              </a:path>
            </a:pathLst>
          </a:cu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3" name="Line 490"/>
          <p:cNvSpPr>
            <a:spLocks noChangeShapeType="1"/>
          </p:cNvSpPr>
          <p:nvPr/>
        </p:nvSpPr>
        <p:spPr bwMode="auto">
          <a:xfrm flipH="1">
            <a:off x="5961107" y="11994711"/>
            <a:ext cx="160372" cy="4861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4" name="Freeform 491"/>
          <p:cNvSpPr>
            <a:spLocks noChangeArrowheads="1"/>
          </p:cNvSpPr>
          <p:nvPr/>
        </p:nvSpPr>
        <p:spPr bwMode="auto">
          <a:xfrm>
            <a:off x="5698683" y="11916955"/>
            <a:ext cx="121494" cy="77755"/>
          </a:xfrm>
          <a:custGeom>
            <a:avLst/>
            <a:gdLst>
              <a:gd name="T0" fmla="*/ 110 w 111"/>
              <a:gd name="T1" fmla="*/ 68 h 69"/>
              <a:gd name="T2" fmla="*/ 68 w 111"/>
              <a:gd name="T3" fmla="*/ 68 h 69"/>
              <a:gd name="T4" fmla="*/ 0 w 111"/>
              <a:gd name="T5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1" h="69">
                <a:moveTo>
                  <a:pt x="110" y="68"/>
                </a:moveTo>
                <a:lnTo>
                  <a:pt x="68" y="68"/>
                </a:lnTo>
                <a:lnTo>
                  <a:pt x="0" y="0"/>
                </a:lnTo>
              </a:path>
            </a:pathLst>
          </a:cu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5" name="Line 492"/>
          <p:cNvSpPr>
            <a:spLocks noChangeShapeType="1"/>
          </p:cNvSpPr>
          <p:nvPr/>
        </p:nvSpPr>
        <p:spPr bwMode="auto">
          <a:xfrm flipH="1" flipV="1">
            <a:off x="5479998" y="11698270"/>
            <a:ext cx="121491" cy="121491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6" name="Freeform 493"/>
          <p:cNvSpPr>
            <a:spLocks noChangeArrowheads="1"/>
          </p:cNvSpPr>
          <p:nvPr/>
        </p:nvSpPr>
        <p:spPr bwMode="auto">
          <a:xfrm>
            <a:off x="5295329" y="11489301"/>
            <a:ext cx="82614" cy="111775"/>
          </a:xfrm>
          <a:custGeom>
            <a:avLst/>
            <a:gdLst>
              <a:gd name="T0" fmla="*/ 76 w 77"/>
              <a:gd name="T1" fmla="*/ 102 h 103"/>
              <a:gd name="T2" fmla="*/ 0 w 77"/>
              <a:gd name="T3" fmla="*/ 25 h 103"/>
              <a:gd name="T4" fmla="*/ 0 w 77"/>
              <a:gd name="T5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7" h="103">
                <a:moveTo>
                  <a:pt x="76" y="102"/>
                </a:moveTo>
                <a:lnTo>
                  <a:pt x="0" y="25"/>
                </a:lnTo>
                <a:lnTo>
                  <a:pt x="0" y="0"/>
                </a:lnTo>
              </a:path>
            </a:pathLst>
          </a:cu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7" name="Line 494"/>
          <p:cNvSpPr>
            <a:spLocks noChangeShapeType="1"/>
          </p:cNvSpPr>
          <p:nvPr/>
        </p:nvSpPr>
        <p:spPr bwMode="auto">
          <a:xfrm flipV="1">
            <a:off x="5295329" y="11183141"/>
            <a:ext cx="4858" cy="160369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" name="Freeform 495"/>
          <p:cNvSpPr>
            <a:spLocks noChangeArrowheads="1"/>
          </p:cNvSpPr>
          <p:nvPr/>
        </p:nvSpPr>
        <p:spPr bwMode="auto">
          <a:xfrm>
            <a:off x="5295329" y="10891558"/>
            <a:ext cx="4858" cy="150649"/>
          </a:xfrm>
          <a:custGeom>
            <a:avLst/>
            <a:gdLst>
              <a:gd name="T0" fmla="*/ 0 w 1"/>
              <a:gd name="T1" fmla="*/ 136 h 137"/>
              <a:gd name="T2" fmla="*/ 0 w 1"/>
              <a:gd name="T3" fmla="*/ 34 h 137"/>
              <a:gd name="T4" fmla="*/ 0 w 1"/>
              <a:gd name="T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37">
                <a:moveTo>
                  <a:pt x="0" y="136"/>
                </a:moveTo>
                <a:lnTo>
                  <a:pt x="0" y="34"/>
                </a:lnTo>
                <a:lnTo>
                  <a:pt x="0" y="0"/>
                </a:lnTo>
              </a:path>
            </a:pathLst>
          </a:cu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9" name="Line 496"/>
          <p:cNvSpPr>
            <a:spLocks noChangeShapeType="1"/>
          </p:cNvSpPr>
          <p:nvPr/>
        </p:nvSpPr>
        <p:spPr bwMode="auto">
          <a:xfrm flipV="1">
            <a:off x="5295329" y="10585395"/>
            <a:ext cx="4858" cy="160372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0" name="Freeform 497"/>
          <p:cNvSpPr>
            <a:spLocks noChangeArrowheads="1"/>
          </p:cNvSpPr>
          <p:nvPr/>
        </p:nvSpPr>
        <p:spPr bwMode="auto">
          <a:xfrm>
            <a:off x="5295329" y="10303532"/>
            <a:ext cx="38878" cy="140933"/>
          </a:xfrm>
          <a:custGeom>
            <a:avLst/>
            <a:gdLst>
              <a:gd name="T0" fmla="*/ 0 w 34"/>
              <a:gd name="T1" fmla="*/ 127 h 128"/>
              <a:gd name="T2" fmla="*/ 0 w 34"/>
              <a:gd name="T3" fmla="*/ 34 h 128"/>
              <a:gd name="T4" fmla="*/ 33 w 34"/>
              <a:gd name="T5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" h="128">
                <a:moveTo>
                  <a:pt x="0" y="127"/>
                </a:moveTo>
                <a:lnTo>
                  <a:pt x="0" y="34"/>
                </a:lnTo>
                <a:lnTo>
                  <a:pt x="33" y="0"/>
                </a:lnTo>
              </a:path>
            </a:pathLst>
          </a:cu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1" name="Line 498"/>
          <p:cNvSpPr>
            <a:spLocks noChangeShapeType="1"/>
          </p:cNvSpPr>
          <p:nvPr/>
        </p:nvSpPr>
        <p:spPr bwMode="auto">
          <a:xfrm flipV="1">
            <a:off x="5436259" y="10094566"/>
            <a:ext cx="111775" cy="111772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" name="Line 499"/>
          <p:cNvSpPr>
            <a:spLocks noChangeShapeType="1"/>
          </p:cNvSpPr>
          <p:nvPr/>
        </p:nvSpPr>
        <p:spPr bwMode="auto">
          <a:xfrm flipV="1">
            <a:off x="5650086" y="9875878"/>
            <a:ext cx="102055" cy="111775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3" name="Line 500"/>
          <p:cNvSpPr>
            <a:spLocks noChangeShapeType="1"/>
          </p:cNvSpPr>
          <p:nvPr/>
        </p:nvSpPr>
        <p:spPr bwMode="auto">
          <a:xfrm>
            <a:off x="5902791" y="9871020"/>
            <a:ext cx="150653" cy="4858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4" name="Line 501"/>
          <p:cNvSpPr>
            <a:spLocks noChangeShapeType="1"/>
          </p:cNvSpPr>
          <p:nvPr/>
        </p:nvSpPr>
        <p:spPr bwMode="auto">
          <a:xfrm>
            <a:off x="6204093" y="9871020"/>
            <a:ext cx="150653" cy="4858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5" name="Line 502"/>
          <p:cNvSpPr>
            <a:spLocks noChangeShapeType="1"/>
          </p:cNvSpPr>
          <p:nvPr/>
        </p:nvSpPr>
        <p:spPr bwMode="auto">
          <a:xfrm>
            <a:off x="6500536" y="9871020"/>
            <a:ext cx="150649" cy="4858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6" name="Line 503"/>
          <p:cNvSpPr>
            <a:spLocks noChangeShapeType="1"/>
          </p:cNvSpPr>
          <p:nvPr/>
        </p:nvSpPr>
        <p:spPr bwMode="auto">
          <a:xfrm>
            <a:off x="6801838" y="9871020"/>
            <a:ext cx="150649" cy="4858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7" name="Line 504"/>
          <p:cNvSpPr>
            <a:spLocks noChangeShapeType="1"/>
          </p:cNvSpPr>
          <p:nvPr/>
        </p:nvSpPr>
        <p:spPr bwMode="auto">
          <a:xfrm>
            <a:off x="7054543" y="9973072"/>
            <a:ext cx="102052" cy="102055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" name="Line 505"/>
          <p:cNvSpPr>
            <a:spLocks noChangeShapeType="1"/>
          </p:cNvSpPr>
          <p:nvPr/>
        </p:nvSpPr>
        <p:spPr bwMode="auto">
          <a:xfrm>
            <a:off x="7268370" y="10182041"/>
            <a:ext cx="102052" cy="111772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9" name="Line 506"/>
          <p:cNvSpPr>
            <a:spLocks noChangeShapeType="1"/>
          </p:cNvSpPr>
          <p:nvPr/>
        </p:nvSpPr>
        <p:spPr bwMode="auto">
          <a:xfrm>
            <a:off x="7428739" y="10415307"/>
            <a:ext cx="4861" cy="150649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0" name="Line 507"/>
          <p:cNvSpPr>
            <a:spLocks noChangeShapeType="1"/>
          </p:cNvSpPr>
          <p:nvPr/>
        </p:nvSpPr>
        <p:spPr bwMode="auto">
          <a:xfrm>
            <a:off x="7428739" y="10711748"/>
            <a:ext cx="4861" cy="150653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1" name="Freeform 508"/>
          <p:cNvSpPr>
            <a:spLocks noChangeArrowheads="1"/>
          </p:cNvSpPr>
          <p:nvPr/>
        </p:nvSpPr>
        <p:spPr bwMode="auto">
          <a:xfrm>
            <a:off x="5820177" y="5404946"/>
            <a:ext cx="1073994" cy="1073997"/>
          </a:xfrm>
          <a:custGeom>
            <a:avLst/>
            <a:gdLst>
              <a:gd name="T0" fmla="*/ 831 w 976"/>
              <a:gd name="T1" fmla="*/ 144 h 976"/>
              <a:gd name="T2" fmla="*/ 831 w 976"/>
              <a:gd name="T3" fmla="*/ 144 h 976"/>
              <a:gd name="T4" fmla="*/ 492 w 976"/>
              <a:gd name="T5" fmla="*/ 0 h 976"/>
              <a:gd name="T6" fmla="*/ 145 w 976"/>
              <a:gd name="T7" fmla="*/ 144 h 976"/>
              <a:gd name="T8" fmla="*/ 0 w 976"/>
              <a:gd name="T9" fmla="*/ 483 h 976"/>
              <a:gd name="T10" fmla="*/ 145 w 976"/>
              <a:gd name="T11" fmla="*/ 831 h 976"/>
              <a:gd name="T12" fmla="*/ 484 w 976"/>
              <a:gd name="T13" fmla="*/ 975 h 976"/>
              <a:gd name="T14" fmla="*/ 492 w 976"/>
              <a:gd name="T15" fmla="*/ 975 h 976"/>
              <a:gd name="T16" fmla="*/ 492 w 976"/>
              <a:gd name="T17" fmla="*/ 975 h 976"/>
              <a:gd name="T18" fmla="*/ 492 w 976"/>
              <a:gd name="T19" fmla="*/ 975 h 976"/>
              <a:gd name="T20" fmla="*/ 831 w 976"/>
              <a:gd name="T21" fmla="*/ 831 h 976"/>
              <a:gd name="T22" fmla="*/ 975 w 976"/>
              <a:gd name="T23" fmla="*/ 483 h 976"/>
              <a:gd name="T24" fmla="*/ 831 w 976"/>
              <a:gd name="T25" fmla="*/ 144 h 976"/>
              <a:gd name="T26" fmla="*/ 204 w 976"/>
              <a:gd name="T27" fmla="*/ 788 h 976"/>
              <a:gd name="T28" fmla="*/ 204 w 976"/>
              <a:gd name="T29" fmla="*/ 788 h 976"/>
              <a:gd name="T30" fmla="*/ 204 w 976"/>
              <a:gd name="T31" fmla="*/ 788 h 976"/>
              <a:gd name="T32" fmla="*/ 204 w 976"/>
              <a:gd name="T33" fmla="*/ 788 h 976"/>
              <a:gd name="T34" fmla="*/ 484 w 976"/>
              <a:gd name="T35" fmla="*/ 695 h 976"/>
              <a:gd name="T36" fmla="*/ 772 w 976"/>
              <a:gd name="T37" fmla="*/ 788 h 976"/>
              <a:gd name="T38" fmla="*/ 772 w 976"/>
              <a:gd name="T39" fmla="*/ 788 h 976"/>
              <a:gd name="T40" fmla="*/ 772 w 976"/>
              <a:gd name="T41" fmla="*/ 797 h 976"/>
              <a:gd name="T42" fmla="*/ 492 w 976"/>
              <a:gd name="T43" fmla="*/ 907 h 976"/>
              <a:gd name="T44" fmla="*/ 484 w 976"/>
              <a:gd name="T45" fmla="*/ 907 h 976"/>
              <a:gd name="T46" fmla="*/ 204 w 976"/>
              <a:gd name="T47" fmla="*/ 788 h 976"/>
              <a:gd name="T48" fmla="*/ 823 w 976"/>
              <a:gd name="T49" fmla="*/ 755 h 976"/>
              <a:gd name="T50" fmla="*/ 823 w 976"/>
              <a:gd name="T51" fmla="*/ 755 h 976"/>
              <a:gd name="T52" fmla="*/ 815 w 976"/>
              <a:gd name="T53" fmla="*/ 737 h 976"/>
              <a:gd name="T54" fmla="*/ 670 w 976"/>
              <a:gd name="T55" fmla="*/ 661 h 976"/>
              <a:gd name="T56" fmla="*/ 484 w 976"/>
              <a:gd name="T57" fmla="*/ 627 h 976"/>
              <a:gd name="T58" fmla="*/ 161 w 976"/>
              <a:gd name="T59" fmla="*/ 737 h 976"/>
              <a:gd name="T60" fmla="*/ 153 w 976"/>
              <a:gd name="T61" fmla="*/ 746 h 976"/>
              <a:gd name="T62" fmla="*/ 68 w 976"/>
              <a:gd name="T63" fmla="*/ 483 h 976"/>
              <a:gd name="T64" fmla="*/ 187 w 976"/>
              <a:gd name="T65" fmla="*/ 186 h 976"/>
              <a:gd name="T66" fmla="*/ 492 w 976"/>
              <a:gd name="T67" fmla="*/ 59 h 976"/>
              <a:gd name="T68" fmla="*/ 789 w 976"/>
              <a:gd name="T69" fmla="*/ 186 h 976"/>
              <a:gd name="T70" fmla="*/ 916 w 976"/>
              <a:gd name="T71" fmla="*/ 483 h 976"/>
              <a:gd name="T72" fmla="*/ 823 w 976"/>
              <a:gd name="T73" fmla="*/ 755 h 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6" h="976">
                <a:moveTo>
                  <a:pt x="831" y="144"/>
                </a:moveTo>
                <a:lnTo>
                  <a:pt x="831" y="144"/>
                </a:lnTo>
                <a:cubicBezTo>
                  <a:pt x="747" y="51"/>
                  <a:pt x="619" y="0"/>
                  <a:pt x="492" y="0"/>
                </a:cubicBezTo>
                <a:cubicBezTo>
                  <a:pt x="356" y="0"/>
                  <a:pt x="238" y="51"/>
                  <a:pt x="145" y="144"/>
                </a:cubicBezTo>
                <a:cubicBezTo>
                  <a:pt x="51" y="237"/>
                  <a:pt x="0" y="356"/>
                  <a:pt x="0" y="483"/>
                </a:cubicBezTo>
                <a:cubicBezTo>
                  <a:pt x="0" y="619"/>
                  <a:pt x="51" y="737"/>
                  <a:pt x="145" y="831"/>
                </a:cubicBezTo>
                <a:cubicBezTo>
                  <a:pt x="238" y="924"/>
                  <a:pt x="356" y="975"/>
                  <a:pt x="484" y="975"/>
                </a:cubicBezTo>
                <a:lnTo>
                  <a:pt x="492" y="975"/>
                </a:lnTo>
                <a:lnTo>
                  <a:pt x="492" y="975"/>
                </a:lnTo>
                <a:lnTo>
                  <a:pt x="492" y="975"/>
                </a:lnTo>
                <a:cubicBezTo>
                  <a:pt x="619" y="975"/>
                  <a:pt x="747" y="924"/>
                  <a:pt x="831" y="831"/>
                </a:cubicBezTo>
                <a:cubicBezTo>
                  <a:pt x="925" y="737"/>
                  <a:pt x="975" y="619"/>
                  <a:pt x="975" y="483"/>
                </a:cubicBezTo>
                <a:cubicBezTo>
                  <a:pt x="975" y="356"/>
                  <a:pt x="925" y="237"/>
                  <a:pt x="831" y="144"/>
                </a:cubicBezTo>
                <a:close/>
                <a:moveTo>
                  <a:pt x="204" y="788"/>
                </a:moveTo>
                <a:lnTo>
                  <a:pt x="204" y="788"/>
                </a:lnTo>
                <a:lnTo>
                  <a:pt x="204" y="788"/>
                </a:lnTo>
                <a:lnTo>
                  <a:pt x="204" y="788"/>
                </a:lnTo>
                <a:cubicBezTo>
                  <a:pt x="272" y="729"/>
                  <a:pt x="374" y="695"/>
                  <a:pt x="484" y="695"/>
                </a:cubicBezTo>
                <a:cubicBezTo>
                  <a:pt x="594" y="695"/>
                  <a:pt x="704" y="729"/>
                  <a:pt x="772" y="788"/>
                </a:cubicBezTo>
                <a:lnTo>
                  <a:pt x="772" y="788"/>
                </a:lnTo>
                <a:lnTo>
                  <a:pt x="772" y="797"/>
                </a:lnTo>
                <a:cubicBezTo>
                  <a:pt x="696" y="865"/>
                  <a:pt x="594" y="907"/>
                  <a:pt x="492" y="907"/>
                </a:cubicBezTo>
                <a:cubicBezTo>
                  <a:pt x="484" y="907"/>
                  <a:pt x="484" y="907"/>
                  <a:pt x="484" y="907"/>
                </a:cubicBezTo>
                <a:cubicBezTo>
                  <a:pt x="374" y="907"/>
                  <a:pt x="280" y="865"/>
                  <a:pt x="204" y="788"/>
                </a:cubicBezTo>
                <a:close/>
                <a:moveTo>
                  <a:pt x="823" y="755"/>
                </a:moveTo>
                <a:lnTo>
                  <a:pt x="823" y="755"/>
                </a:lnTo>
                <a:cubicBezTo>
                  <a:pt x="815" y="746"/>
                  <a:pt x="815" y="746"/>
                  <a:pt x="815" y="737"/>
                </a:cubicBezTo>
                <a:cubicBezTo>
                  <a:pt x="772" y="704"/>
                  <a:pt x="730" y="678"/>
                  <a:pt x="670" y="661"/>
                </a:cubicBezTo>
                <a:cubicBezTo>
                  <a:pt x="611" y="644"/>
                  <a:pt x="552" y="627"/>
                  <a:pt x="484" y="627"/>
                </a:cubicBezTo>
                <a:cubicBezTo>
                  <a:pt x="356" y="627"/>
                  <a:pt x="246" y="670"/>
                  <a:pt x="161" y="737"/>
                </a:cubicBezTo>
                <a:cubicBezTo>
                  <a:pt x="161" y="737"/>
                  <a:pt x="161" y="746"/>
                  <a:pt x="153" y="746"/>
                </a:cubicBezTo>
                <a:cubicBezTo>
                  <a:pt x="102" y="670"/>
                  <a:pt x="68" y="585"/>
                  <a:pt x="68" y="483"/>
                </a:cubicBezTo>
                <a:cubicBezTo>
                  <a:pt x="68" y="373"/>
                  <a:pt x="111" y="263"/>
                  <a:pt x="187" y="186"/>
                </a:cubicBezTo>
                <a:cubicBezTo>
                  <a:pt x="272" y="110"/>
                  <a:pt x="374" y="59"/>
                  <a:pt x="492" y="59"/>
                </a:cubicBezTo>
                <a:cubicBezTo>
                  <a:pt x="602" y="59"/>
                  <a:pt x="713" y="110"/>
                  <a:pt x="789" y="186"/>
                </a:cubicBezTo>
                <a:cubicBezTo>
                  <a:pt x="865" y="263"/>
                  <a:pt x="916" y="373"/>
                  <a:pt x="916" y="483"/>
                </a:cubicBezTo>
                <a:cubicBezTo>
                  <a:pt x="916" y="585"/>
                  <a:pt x="882" y="678"/>
                  <a:pt x="823" y="75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2" name="Freeform 509"/>
          <p:cNvSpPr>
            <a:spLocks noChangeArrowheads="1"/>
          </p:cNvSpPr>
          <p:nvPr/>
        </p:nvSpPr>
        <p:spPr bwMode="auto">
          <a:xfrm>
            <a:off x="6082601" y="5516720"/>
            <a:ext cx="554007" cy="554007"/>
          </a:xfrm>
          <a:custGeom>
            <a:avLst/>
            <a:gdLst>
              <a:gd name="T0" fmla="*/ 246 w 501"/>
              <a:gd name="T1" fmla="*/ 0 h 502"/>
              <a:gd name="T2" fmla="*/ 246 w 501"/>
              <a:gd name="T3" fmla="*/ 0 h 502"/>
              <a:gd name="T4" fmla="*/ 0 w 501"/>
              <a:gd name="T5" fmla="*/ 255 h 502"/>
              <a:gd name="T6" fmla="*/ 246 w 501"/>
              <a:gd name="T7" fmla="*/ 501 h 502"/>
              <a:gd name="T8" fmla="*/ 500 w 501"/>
              <a:gd name="T9" fmla="*/ 255 h 502"/>
              <a:gd name="T10" fmla="*/ 246 w 501"/>
              <a:gd name="T11" fmla="*/ 0 h 502"/>
              <a:gd name="T12" fmla="*/ 246 w 501"/>
              <a:gd name="T13" fmla="*/ 441 h 502"/>
              <a:gd name="T14" fmla="*/ 246 w 501"/>
              <a:gd name="T15" fmla="*/ 441 h 502"/>
              <a:gd name="T16" fmla="*/ 59 w 501"/>
              <a:gd name="T17" fmla="*/ 255 h 502"/>
              <a:gd name="T18" fmla="*/ 246 w 501"/>
              <a:gd name="T19" fmla="*/ 68 h 502"/>
              <a:gd name="T20" fmla="*/ 432 w 501"/>
              <a:gd name="T21" fmla="*/ 255 h 502"/>
              <a:gd name="T22" fmla="*/ 246 w 501"/>
              <a:gd name="T23" fmla="*/ 441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01" h="502">
                <a:moveTo>
                  <a:pt x="246" y="0"/>
                </a:moveTo>
                <a:lnTo>
                  <a:pt x="246" y="0"/>
                </a:lnTo>
                <a:cubicBezTo>
                  <a:pt x="110" y="0"/>
                  <a:pt x="0" y="111"/>
                  <a:pt x="0" y="255"/>
                </a:cubicBezTo>
                <a:cubicBezTo>
                  <a:pt x="0" y="391"/>
                  <a:pt x="110" y="501"/>
                  <a:pt x="246" y="501"/>
                </a:cubicBezTo>
                <a:cubicBezTo>
                  <a:pt x="390" y="501"/>
                  <a:pt x="500" y="391"/>
                  <a:pt x="500" y="255"/>
                </a:cubicBezTo>
                <a:cubicBezTo>
                  <a:pt x="500" y="111"/>
                  <a:pt x="390" y="0"/>
                  <a:pt x="246" y="0"/>
                </a:cubicBezTo>
                <a:close/>
                <a:moveTo>
                  <a:pt x="246" y="441"/>
                </a:moveTo>
                <a:lnTo>
                  <a:pt x="246" y="441"/>
                </a:lnTo>
                <a:cubicBezTo>
                  <a:pt x="144" y="441"/>
                  <a:pt x="59" y="357"/>
                  <a:pt x="59" y="255"/>
                </a:cubicBezTo>
                <a:cubicBezTo>
                  <a:pt x="59" y="153"/>
                  <a:pt x="144" y="68"/>
                  <a:pt x="246" y="68"/>
                </a:cubicBezTo>
                <a:cubicBezTo>
                  <a:pt x="347" y="68"/>
                  <a:pt x="432" y="153"/>
                  <a:pt x="432" y="255"/>
                </a:cubicBezTo>
                <a:cubicBezTo>
                  <a:pt x="432" y="357"/>
                  <a:pt x="347" y="441"/>
                  <a:pt x="246" y="44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3" name="Freeform 510"/>
          <p:cNvSpPr>
            <a:spLocks noChangeArrowheads="1"/>
          </p:cNvSpPr>
          <p:nvPr/>
        </p:nvSpPr>
        <p:spPr bwMode="auto">
          <a:xfrm>
            <a:off x="17464040" y="5492420"/>
            <a:ext cx="1103152" cy="899048"/>
          </a:xfrm>
          <a:custGeom>
            <a:avLst/>
            <a:gdLst>
              <a:gd name="T0" fmla="*/ 907 w 1001"/>
              <a:gd name="T1" fmla="*/ 93 h 815"/>
              <a:gd name="T2" fmla="*/ 907 w 1001"/>
              <a:gd name="T3" fmla="*/ 93 h 815"/>
              <a:gd name="T4" fmla="*/ 678 w 1001"/>
              <a:gd name="T5" fmla="*/ 0 h 815"/>
              <a:gd name="T6" fmla="*/ 322 w 1001"/>
              <a:gd name="T7" fmla="*/ 0 h 815"/>
              <a:gd name="T8" fmla="*/ 93 w 1001"/>
              <a:gd name="T9" fmla="*/ 93 h 815"/>
              <a:gd name="T10" fmla="*/ 0 w 1001"/>
              <a:gd name="T11" fmla="*/ 322 h 815"/>
              <a:gd name="T12" fmla="*/ 42 w 1001"/>
              <a:gd name="T13" fmla="*/ 475 h 815"/>
              <a:gd name="T14" fmla="*/ 135 w 1001"/>
              <a:gd name="T15" fmla="*/ 577 h 815"/>
              <a:gd name="T16" fmla="*/ 102 w 1001"/>
              <a:gd name="T17" fmla="*/ 780 h 815"/>
              <a:gd name="T18" fmla="*/ 119 w 1001"/>
              <a:gd name="T19" fmla="*/ 814 h 815"/>
              <a:gd name="T20" fmla="*/ 135 w 1001"/>
              <a:gd name="T21" fmla="*/ 814 h 815"/>
              <a:gd name="T22" fmla="*/ 144 w 1001"/>
              <a:gd name="T23" fmla="*/ 814 h 815"/>
              <a:gd name="T24" fmla="*/ 466 w 1001"/>
              <a:gd name="T25" fmla="*/ 687 h 815"/>
              <a:gd name="T26" fmla="*/ 678 w 1001"/>
              <a:gd name="T27" fmla="*/ 636 h 815"/>
              <a:gd name="T28" fmla="*/ 907 w 1001"/>
              <a:gd name="T29" fmla="*/ 543 h 815"/>
              <a:gd name="T30" fmla="*/ 1000 w 1001"/>
              <a:gd name="T31" fmla="*/ 322 h 815"/>
              <a:gd name="T32" fmla="*/ 907 w 1001"/>
              <a:gd name="T33" fmla="*/ 93 h 815"/>
              <a:gd name="T34" fmla="*/ 856 w 1001"/>
              <a:gd name="T35" fmla="*/ 500 h 815"/>
              <a:gd name="T36" fmla="*/ 856 w 1001"/>
              <a:gd name="T37" fmla="*/ 500 h 815"/>
              <a:gd name="T38" fmla="*/ 678 w 1001"/>
              <a:gd name="T39" fmla="*/ 568 h 815"/>
              <a:gd name="T40" fmla="*/ 441 w 1001"/>
              <a:gd name="T41" fmla="*/ 628 h 815"/>
              <a:gd name="T42" fmla="*/ 178 w 1001"/>
              <a:gd name="T43" fmla="*/ 738 h 815"/>
              <a:gd name="T44" fmla="*/ 203 w 1001"/>
              <a:gd name="T45" fmla="*/ 568 h 815"/>
              <a:gd name="T46" fmla="*/ 186 w 1001"/>
              <a:gd name="T47" fmla="*/ 534 h 815"/>
              <a:gd name="T48" fmla="*/ 186 w 1001"/>
              <a:gd name="T49" fmla="*/ 534 h 815"/>
              <a:gd name="T50" fmla="*/ 102 w 1001"/>
              <a:gd name="T51" fmla="*/ 450 h 815"/>
              <a:gd name="T52" fmla="*/ 68 w 1001"/>
              <a:gd name="T53" fmla="*/ 322 h 815"/>
              <a:gd name="T54" fmla="*/ 144 w 1001"/>
              <a:gd name="T55" fmla="*/ 144 h 815"/>
              <a:gd name="T56" fmla="*/ 322 w 1001"/>
              <a:gd name="T57" fmla="*/ 68 h 815"/>
              <a:gd name="T58" fmla="*/ 678 w 1001"/>
              <a:gd name="T59" fmla="*/ 68 h 815"/>
              <a:gd name="T60" fmla="*/ 856 w 1001"/>
              <a:gd name="T61" fmla="*/ 144 h 815"/>
              <a:gd name="T62" fmla="*/ 933 w 1001"/>
              <a:gd name="T63" fmla="*/ 322 h 815"/>
              <a:gd name="T64" fmla="*/ 933 w 1001"/>
              <a:gd name="T65" fmla="*/ 322 h 815"/>
              <a:gd name="T66" fmla="*/ 856 w 1001"/>
              <a:gd name="T67" fmla="*/ 500 h 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01" h="815">
                <a:moveTo>
                  <a:pt x="907" y="93"/>
                </a:moveTo>
                <a:lnTo>
                  <a:pt x="907" y="93"/>
                </a:lnTo>
                <a:cubicBezTo>
                  <a:pt x="839" y="34"/>
                  <a:pt x="763" y="0"/>
                  <a:pt x="678" y="0"/>
                </a:cubicBezTo>
                <a:cubicBezTo>
                  <a:pt x="322" y="0"/>
                  <a:pt x="322" y="0"/>
                  <a:pt x="322" y="0"/>
                </a:cubicBezTo>
                <a:cubicBezTo>
                  <a:pt x="237" y="0"/>
                  <a:pt x="153" y="34"/>
                  <a:pt x="93" y="93"/>
                </a:cubicBezTo>
                <a:cubicBezTo>
                  <a:pt x="34" y="153"/>
                  <a:pt x="0" y="238"/>
                  <a:pt x="0" y="322"/>
                </a:cubicBezTo>
                <a:cubicBezTo>
                  <a:pt x="0" y="373"/>
                  <a:pt x="17" y="432"/>
                  <a:pt x="42" y="475"/>
                </a:cubicBezTo>
                <a:cubicBezTo>
                  <a:pt x="68" y="517"/>
                  <a:pt x="102" y="551"/>
                  <a:pt x="135" y="577"/>
                </a:cubicBezTo>
                <a:cubicBezTo>
                  <a:pt x="119" y="687"/>
                  <a:pt x="102" y="780"/>
                  <a:pt x="102" y="780"/>
                </a:cubicBezTo>
                <a:cubicBezTo>
                  <a:pt x="102" y="789"/>
                  <a:pt x="102" y="806"/>
                  <a:pt x="119" y="814"/>
                </a:cubicBezTo>
                <a:cubicBezTo>
                  <a:pt x="119" y="814"/>
                  <a:pt x="127" y="814"/>
                  <a:pt x="135" y="814"/>
                </a:cubicBezTo>
                <a:lnTo>
                  <a:pt x="144" y="814"/>
                </a:lnTo>
                <a:cubicBezTo>
                  <a:pt x="153" y="814"/>
                  <a:pt x="313" y="755"/>
                  <a:pt x="466" y="687"/>
                </a:cubicBezTo>
                <a:cubicBezTo>
                  <a:pt x="534" y="653"/>
                  <a:pt x="610" y="636"/>
                  <a:pt x="678" y="636"/>
                </a:cubicBezTo>
                <a:cubicBezTo>
                  <a:pt x="763" y="636"/>
                  <a:pt x="848" y="602"/>
                  <a:pt x="907" y="543"/>
                </a:cubicBezTo>
                <a:cubicBezTo>
                  <a:pt x="967" y="483"/>
                  <a:pt x="1000" y="407"/>
                  <a:pt x="1000" y="322"/>
                </a:cubicBezTo>
                <a:cubicBezTo>
                  <a:pt x="1000" y="238"/>
                  <a:pt x="967" y="153"/>
                  <a:pt x="907" y="93"/>
                </a:cubicBezTo>
                <a:close/>
                <a:moveTo>
                  <a:pt x="856" y="500"/>
                </a:moveTo>
                <a:lnTo>
                  <a:pt x="856" y="500"/>
                </a:lnTo>
                <a:cubicBezTo>
                  <a:pt x="814" y="543"/>
                  <a:pt x="746" y="568"/>
                  <a:pt x="678" y="568"/>
                </a:cubicBezTo>
                <a:cubicBezTo>
                  <a:pt x="602" y="568"/>
                  <a:pt x="517" y="594"/>
                  <a:pt x="441" y="628"/>
                </a:cubicBezTo>
                <a:cubicBezTo>
                  <a:pt x="339" y="670"/>
                  <a:pt x="237" y="712"/>
                  <a:pt x="178" y="738"/>
                </a:cubicBezTo>
                <a:cubicBezTo>
                  <a:pt x="178" y="695"/>
                  <a:pt x="195" y="636"/>
                  <a:pt x="203" y="568"/>
                </a:cubicBezTo>
                <a:cubicBezTo>
                  <a:pt x="212" y="560"/>
                  <a:pt x="203" y="543"/>
                  <a:pt x="186" y="534"/>
                </a:cubicBezTo>
                <a:lnTo>
                  <a:pt x="186" y="534"/>
                </a:lnTo>
                <a:cubicBezTo>
                  <a:pt x="153" y="517"/>
                  <a:pt x="119" y="483"/>
                  <a:pt x="102" y="450"/>
                </a:cubicBezTo>
                <a:cubicBezTo>
                  <a:pt x="76" y="407"/>
                  <a:pt x="68" y="365"/>
                  <a:pt x="68" y="322"/>
                </a:cubicBezTo>
                <a:cubicBezTo>
                  <a:pt x="68" y="254"/>
                  <a:pt x="93" y="187"/>
                  <a:pt x="144" y="144"/>
                </a:cubicBezTo>
                <a:cubicBezTo>
                  <a:pt x="186" y="93"/>
                  <a:pt x="254" y="68"/>
                  <a:pt x="322" y="68"/>
                </a:cubicBezTo>
                <a:cubicBezTo>
                  <a:pt x="678" y="68"/>
                  <a:pt x="678" y="68"/>
                  <a:pt x="678" y="68"/>
                </a:cubicBezTo>
                <a:cubicBezTo>
                  <a:pt x="746" y="68"/>
                  <a:pt x="814" y="93"/>
                  <a:pt x="856" y="144"/>
                </a:cubicBezTo>
                <a:cubicBezTo>
                  <a:pt x="907" y="187"/>
                  <a:pt x="933" y="254"/>
                  <a:pt x="933" y="322"/>
                </a:cubicBezTo>
                <a:lnTo>
                  <a:pt x="933" y="322"/>
                </a:lnTo>
                <a:cubicBezTo>
                  <a:pt x="933" y="390"/>
                  <a:pt x="907" y="450"/>
                  <a:pt x="856" y="50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4" name="Freeform 511"/>
          <p:cNvSpPr>
            <a:spLocks noChangeArrowheads="1"/>
          </p:cNvSpPr>
          <p:nvPr/>
        </p:nvSpPr>
        <p:spPr bwMode="auto">
          <a:xfrm>
            <a:off x="18236732" y="5759706"/>
            <a:ext cx="150653" cy="140930"/>
          </a:xfrm>
          <a:custGeom>
            <a:avLst/>
            <a:gdLst>
              <a:gd name="T0" fmla="*/ 68 w 136"/>
              <a:gd name="T1" fmla="*/ 0 h 128"/>
              <a:gd name="T2" fmla="*/ 68 w 136"/>
              <a:gd name="T3" fmla="*/ 0 h 128"/>
              <a:gd name="T4" fmla="*/ 0 w 136"/>
              <a:gd name="T5" fmla="*/ 59 h 128"/>
              <a:gd name="T6" fmla="*/ 68 w 136"/>
              <a:gd name="T7" fmla="*/ 127 h 128"/>
              <a:gd name="T8" fmla="*/ 135 w 136"/>
              <a:gd name="T9" fmla="*/ 59 h 128"/>
              <a:gd name="T10" fmla="*/ 68 w 136"/>
              <a:gd name="T11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" h="128">
                <a:moveTo>
                  <a:pt x="68" y="0"/>
                </a:moveTo>
                <a:lnTo>
                  <a:pt x="68" y="0"/>
                </a:lnTo>
                <a:cubicBezTo>
                  <a:pt x="34" y="0"/>
                  <a:pt x="0" y="26"/>
                  <a:pt x="0" y="59"/>
                </a:cubicBezTo>
                <a:cubicBezTo>
                  <a:pt x="0" y="102"/>
                  <a:pt x="34" y="127"/>
                  <a:pt x="68" y="127"/>
                </a:cubicBezTo>
                <a:cubicBezTo>
                  <a:pt x="101" y="127"/>
                  <a:pt x="135" y="102"/>
                  <a:pt x="135" y="59"/>
                </a:cubicBezTo>
                <a:cubicBezTo>
                  <a:pt x="135" y="26"/>
                  <a:pt x="101" y="0"/>
                  <a:pt x="68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5" name="Freeform 512"/>
          <p:cNvSpPr>
            <a:spLocks noChangeArrowheads="1"/>
          </p:cNvSpPr>
          <p:nvPr/>
        </p:nvSpPr>
        <p:spPr bwMode="auto">
          <a:xfrm>
            <a:off x="17950011" y="5759706"/>
            <a:ext cx="140930" cy="140930"/>
          </a:xfrm>
          <a:custGeom>
            <a:avLst/>
            <a:gdLst>
              <a:gd name="T0" fmla="*/ 68 w 128"/>
              <a:gd name="T1" fmla="*/ 0 h 128"/>
              <a:gd name="T2" fmla="*/ 68 w 128"/>
              <a:gd name="T3" fmla="*/ 0 h 128"/>
              <a:gd name="T4" fmla="*/ 0 w 128"/>
              <a:gd name="T5" fmla="*/ 68 h 128"/>
              <a:gd name="T6" fmla="*/ 68 w 128"/>
              <a:gd name="T7" fmla="*/ 127 h 128"/>
              <a:gd name="T8" fmla="*/ 127 w 128"/>
              <a:gd name="T9" fmla="*/ 68 h 128"/>
              <a:gd name="T10" fmla="*/ 68 w 128"/>
              <a:gd name="T11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" h="128">
                <a:moveTo>
                  <a:pt x="68" y="0"/>
                </a:moveTo>
                <a:lnTo>
                  <a:pt x="68" y="0"/>
                </a:lnTo>
                <a:cubicBezTo>
                  <a:pt x="25" y="0"/>
                  <a:pt x="0" y="26"/>
                  <a:pt x="0" y="68"/>
                </a:cubicBezTo>
                <a:cubicBezTo>
                  <a:pt x="0" y="102"/>
                  <a:pt x="25" y="127"/>
                  <a:pt x="68" y="127"/>
                </a:cubicBezTo>
                <a:cubicBezTo>
                  <a:pt x="102" y="127"/>
                  <a:pt x="127" y="102"/>
                  <a:pt x="127" y="68"/>
                </a:cubicBezTo>
                <a:cubicBezTo>
                  <a:pt x="127" y="26"/>
                  <a:pt x="102" y="0"/>
                  <a:pt x="68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6" name="Freeform 513"/>
          <p:cNvSpPr>
            <a:spLocks noChangeArrowheads="1"/>
          </p:cNvSpPr>
          <p:nvPr/>
        </p:nvSpPr>
        <p:spPr bwMode="auto">
          <a:xfrm>
            <a:off x="17658428" y="5759706"/>
            <a:ext cx="140930" cy="140930"/>
          </a:xfrm>
          <a:custGeom>
            <a:avLst/>
            <a:gdLst>
              <a:gd name="T0" fmla="*/ 59 w 128"/>
              <a:gd name="T1" fmla="*/ 0 h 128"/>
              <a:gd name="T2" fmla="*/ 59 w 128"/>
              <a:gd name="T3" fmla="*/ 0 h 128"/>
              <a:gd name="T4" fmla="*/ 0 w 128"/>
              <a:gd name="T5" fmla="*/ 59 h 128"/>
              <a:gd name="T6" fmla="*/ 59 w 128"/>
              <a:gd name="T7" fmla="*/ 127 h 128"/>
              <a:gd name="T8" fmla="*/ 127 w 128"/>
              <a:gd name="T9" fmla="*/ 59 h 128"/>
              <a:gd name="T10" fmla="*/ 59 w 128"/>
              <a:gd name="T11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" h="128">
                <a:moveTo>
                  <a:pt x="59" y="0"/>
                </a:moveTo>
                <a:lnTo>
                  <a:pt x="59" y="0"/>
                </a:lnTo>
                <a:cubicBezTo>
                  <a:pt x="25" y="0"/>
                  <a:pt x="0" y="26"/>
                  <a:pt x="0" y="59"/>
                </a:cubicBezTo>
                <a:cubicBezTo>
                  <a:pt x="0" y="102"/>
                  <a:pt x="25" y="127"/>
                  <a:pt x="59" y="127"/>
                </a:cubicBezTo>
                <a:cubicBezTo>
                  <a:pt x="102" y="127"/>
                  <a:pt x="127" y="102"/>
                  <a:pt x="127" y="59"/>
                </a:cubicBezTo>
                <a:cubicBezTo>
                  <a:pt x="127" y="26"/>
                  <a:pt x="102" y="0"/>
                  <a:pt x="59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" name="Freeform 514"/>
          <p:cNvSpPr>
            <a:spLocks noChangeArrowheads="1"/>
          </p:cNvSpPr>
          <p:nvPr/>
        </p:nvSpPr>
        <p:spPr bwMode="auto">
          <a:xfrm>
            <a:off x="17527215" y="10439604"/>
            <a:ext cx="971942" cy="971942"/>
          </a:xfrm>
          <a:custGeom>
            <a:avLst/>
            <a:gdLst>
              <a:gd name="T0" fmla="*/ 831 w 883"/>
              <a:gd name="T1" fmla="*/ 0 h 883"/>
              <a:gd name="T2" fmla="*/ 0 w 883"/>
              <a:gd name="T3" fmla="*/ 51 h 883"/>
              <a:gd name="T4" fmla="*/ 51 w 883"/>
              <a:gd name="T5" fmla="*/ 882 h 883"/>
              <a:gd name="T6" fmla="*/ 882 w 883"/>
              <a:gd name="T7" fmla="*/ 840 h 883"/>
              <a:gd name="T8" fmla="*/ 831 w 883"/>
              <a:gd name="T9" fmla="*/ 0 h 883"/>
              <a:gd name="T10" fmla="*/ 814 w 883"/>
              <a:gd name="T11" fmla="*/ 68 h 883"/>
              <a:gd name="T12" fmla="*/ 679 w 883"/>
              <a:gd name="T13" fmla="*/ 433 h 883"/>
              <a:gd name="T14" fmla="*/ 645 w 883"/>
              <a:gd name="T15" fmla="*/ 407 h 883"/>
              <a:gd name="T16" fmla="*/ 645 w 883"/>
              <a:gd name="T17" fmla="*/ 407 h 883"/>
              <a:gd name="T18" fmla="*/ 619 w 883"/>
              <a:gd name="T19" fmla="*/ 433 h 883"/>
              <a:gd name="T20" fmla="*/ 263 w 883"/>
              <a:gd name="T21" fmla="*/ 221 h 883"/>
              <a:gd name="T22" fmla="*/ 263 w 883"/>
              <a:gd name="T23" fmla="*/ 221 h 883"/>
              <a:gd name="T24" fmla="*/ 263 w 883"/>
              <a:gd name="T25" fmla="*/ 221 h 883"/>
              <a:gd name="T26" fmla="*/ 254 w 883"/>
              <a:gd name="T27" fmla="*/ 221 h 883"/>
              <a:gd name="T28" fmla="*/ 254 w 883"/>
              <a:gd name="T29" fmla="*/ 212 h 883"/>
              <a:gd name="T30" fmla="*/ 254 w 883"/>
              <a:gd name="T31" fmla="*/ 212 h 883"/>
              <a:gd name="T32" fmla="*/ 254 w 883"/>
              <a:gd name="T33" fmla="*/ 212 h 883"/>
              <a:gd name="T34" fmla="*/ 246 w 883"/>
              <a:gd name="T35" fmla="*/ 212 h 883"/>
              <a:gd name="T36" fmla="*/ 246 w 883"/>
              <a:gd name="T37" fmla="*/ 212 h 883"/>
              <a:gd name="T38" fmla="*/ 246 w 883"/>
              <a:gd name="T39" fmla="*/ 212 h 883"/>
              <a:gd name="T40" fmla="*/ 238 w 883"/>
              <a:gd name="T41" fmla="*/ 204 h 883"/>
              <a:gd name="T42" fmla="*/ 238 w 883"/>
              <a:gd name="T43" fmla="*/ 204 h 883"/>
              <a:gd name="T44" fmla="*/ 238 w 883"/>
              <a:gd name="T45" fmla="*/ 204 h 883"/>
              <a:gd name="T46" fmla="*/ 229 w 883"/>
              <a:gd name="T47" fmla="*/ 204 h 883"/>
              <a:gd name="T48" fmla="*/ 229 w 883"/>
              <a:gd name="T49" fmla="*/ 212 h 883"/>
              <a:gd name="T50" fmla="*/ 221 w 883"/>
              <a:gd name="T51" fmla="*/ 212 h 883"/>
              <a:gd name="T52" fmla="*/ 221 w 883"/>
              <a:gd name="T53" fmla="*/ 212 h 883"/>
              <a:gd name="T54" fmla="*/ 221 w 883"/>
              <a:gd name="T55" fmla="*/ 212 h 883"/>
              <a:gd name="T56" fmla="*/ 221 w 883"/>
              <a:gd name="T57" fmla="*/ 212 h 883"/>
              <a:gd name="T58" fmla="*/ 212 w 883"/>
              <a:gd name="T59" fmla="*/ 212 h 883"/>
              <a:gd name="T60" fmla="*/ 212 w 883"/>
              <a:gd name="T61" fmla="*/ 221 h 883"/>
              <a:gd name="T62" fmla="*/ 212 w 883"/>
              <a:gd name="T63" fmla="*/ 221 h 883"/>
              <a:gd name="T64" fmla="*/ 212 w 883"/>
              <a:gd name="T65" fmla="*/ 221 h 883"/>
              <a:gd name="T66" fmla="*/ 204 w 883"/>
              <a:gd name="T67" fmla="*/ 221 h 883"/>
              <a:gd name="T68" fmla="*/ 60 w 883"/>
              <a:gd name="T69" fmla="*/ 68 h 883"/>
              <a:gd name="T70" fmla="*/ 60 w 883"/>
              <a:gd name="T71" fmla="*/ 611 h 883"/>
              <a:gd name="T72" fmla="*/ 68 w 883"/>
              <a:gd name="T73" fmla="*/ 602 h 883"/>
              <a:gd name="T74" fmla="*/ 526 w 883"/>
              <a:gd name="T75" fmla="*/ 823 h 883"/>
              <a:gd name="T76" fmla="*/ 60 w 883"/>
              <a:gd name="T77" fmla="*/ 611 h 883"/>
              <a:gd name="T78" fmla="*/ 602 w 883"/>
              <a:gd name="T79" fmla="*/ 823 h 883"/>
              <a:gd name="T80" fmla="*/ 517 w 883"/>
              <a:gd name="T81" fmla="*/ 662 h 883"/>
              <a:gd name="T82" fmla="*/ 814 w 883"/>
              <a:gd name="T83" fmla="*/ 712 h 883"/>
              <a:gd name="T84" fmla="*/ 602 w 883"/>
              <a:gd name="T85" fmla="*/ 823 h 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883" h="883">
                <a:moveTo>
                  <a:pt x="831" y="0"/>
                </a:moveTo>
                <a:lnTo>
                  <a:pt x="831" y="0"/>
                </a:lnTo>
                <a:cubicBezTo>
                  <a:pt x="51" y="0"/>
                  <a:pt x="51" y="0"/>
                  <a:pt x="51" y="0"/>
                </a:cubicBezTo>
                <a:cubicBezTo>
                  <a:pt x="26" y="0"/>
                  <a:pt x="0" y="26"/>
                  <a:pt x="0" y="51"/>
                </a:cubicBezTo>
                <a:cubicBezTo>
                  <a:pt x="0" y="840"/>
                  <a:pt x="0" y="840"/>
                  <a:pt x="0" y="840"/>
                </a:cubicBezTo>
                <a:cubicBezTo>
                  <a:pt x="0" y="865"/>
                  <a:pt x="26" y="882"/>
                  <a:pt x="51" y="882"/>
                </a:cubicBezTo>
                <a:cubicBezTo>
                  <a:pt x="831" y="882"/>
                  <a:pt x="831" y="882"/>
                  <a:pt x="831" y="882"/>
                </a:cubicBezTo>
                <a:cubicBezTo>
                  <a:pt x="857" y="882"/>
                  <a:pt x="882" y="865"/>
                  <a:pt x="882" y="840"/>
                </a:cubicBezTo>
                <a:cubicBezTo>
                  <a:pt x="882" y="51"/>
                  <a:pt x="882" y="51"/>
                  <a:pt x="882" y="51"/>
                </a:cubicBezTo>
                <a:cubicBezTo>
                  <a:pt x="882" y="26"/>
                  <a:pt x="857" y="0"/>
                  <a:pt x="831" y="0"/>
                </a:cubicBezTo>
                <a:close/>
                <a:moveTo>
                  <a:pt x="814" y="68"/>
                </a:moveTo>
                <a:lnTo>
                  <a:pt x="814" y="68"/>
                </a:lnTo>
                <a:cubicBezTo>
                  <a:pt x="814" y="602"/>
                  <a:pt x="814" y="602"/>
                  <a:pt x="814" y="602"/>
                </a:cubicBezTo>
                <a:cubicBezTo>
                  <a:pt x="679" y="433"/>
                  <a:pt x="679" y="433"/>
                  <a:pt x="679" y="433"/>
                </a:cubicBezTo>
                <a:cubicBezTo>
                  <a:pt x="679" y="424"/>
                  <a:pt x="670" y="424"/>
                  <a:pt x="670" y="416"/>
                </a:cubicBezTo>
                <a:cubicBezTo>
                  <a:pt x="662" y="416"/>
                  <a:pt x="653" y="407"/>
                  <a:pt x="645" y="407"/>
                </a:cubicBezTo>
                <a:lnTo>
                  <a:pt x="645" y="407"/>
                </a:lnTo>
                <a:lnTo>
                  <a:pt x="645" y="407"/>
                </a:lnTo>
                <a:cubicBezTo>
                  <a:pt x="645" y="407"/>
                  <a:pt x="636" y="416"/>
                  <a:pt x="628" y="416"/>
                </a:cubicBezTo>
                <a:cubicBezTo>
                  <a:pt x="628" y="424"/>
                  <a:pt x="619" y="424"/>
                  <a:pt x="619" y="433"/>
                </a:cubicBezTo>
                <a:cubicBezTo>
                  <a:pt x="484" y="602"/>
                  <a:pt x="484" y="602"/>
                  <a:pt x="484" y="602"/>
                </a:cubicBezTo>
                <a:cubicBezTo>
                  <a:pt x="263" y="221"/>
                  <a:pt x="263" y="221"/>
                  <a:pt x="263" y="221"/>
                </a:cubicBezTo>
                <a:lnTo>
                  <a:pt x="263" y="221"/>
                </a:lnTo>
                <a:lnTo>
                  <a:pt x="263" y="221"/>
                </a:lnTo>
                <a:lnTo>
                  <a:pt x="263" y="221"/>
                </a:lnTo>
                <a:lnTo>
                  <a:pt x="263" y="221"/>
                </a:lnTo>
                <a:lnTo>
                  <a:pt x="263" y="221"/>
                </a:lnTo>
                <a:lnTo>
                  <a:pt x="254" y="221"/>
                </a:lnTo>
                <a:cubicBezTo>
                  <a:pt x="254" y="212"/>
                  <a:pt x="254" y="212"/>
                  <a:pt x="254" y="212"/>
                </a:cubicBezTo>
                <a:lnTo>
                  <a:pt x="254" y="212"/>
                </a:lnTo>
                <a:lnTo>
                  <a:pt x="254" y="212"/>
                </a:lnTo>
                <a:lnTo>
                  <a:pt x="254" y="212"/>
                </a:lnTo>
                <a:lnTo>
                  <a:pt x="254" y="212"/>
                </a:lnTo>
                <a:lnTo>
                  <a:pt x="254" y="212"/>
                </a:lnTo>
                <a:lnTo>
                  <a:pt x="254" y="212"/>
                </a:lnTo>
                <a:cubicBezTo>
                  <a:pt x="246" y="212"/>
                  <a:pt x="246" y="212"/>
                  <a:pt x="246" y="212"/>
                </a:cubicBezTo>
                <a:lnTo>
                  <a:pt x="246" y="212"/>
                </a:lnTo>
                <a:lnTo>
                  <a:pt x="246" y="212"/>
                </a:lnTo>
                <a:lnTo>
                  <a:pt x="246" y="212"/>
                </a:lnTo>
                <a:lnTo>
                  <a:pt x="246" y="212"/>
                </a:lnTo>
                <a:cubicBezTo>
                  <a:pt x="246" y="212"/>
                  <a:pt x="246" y="204"/>
                  <a:pt x="238" y="204"/>
                </a:cubicBezTo>
                <a:lnTo>
                  <a:pt x="238" y="204"/>
                </a:lnTo>
                <a:lnTo>
                  <a:pt x="238" y="204"/>
                </a:lnTo>
                <a:lnTo>
                  <a:pt x="238" y="204"/>
                </a:lnTo>
                <a:lnTo>
                  <a:pt x="238" y="204"/>
                </a:lnTo>
                <a:lnTo>
                  <a:pt x="238" y="204"/>
                </a:lnTo>
                <a:cubicBezTo>
                  <a:pt x="229" y="204"/>
                  <a:pt x="229" y="204"/>
                  <a:pt x="229" y="204"/>
                </a:cubicBezTo>
                <a:lnTo>
                  <a:pt x="229" y="204"/>
                </a:lnTo>
                <a:lnTo>
                  <a:pt x="229" y="204"/>
                </a:lnTo>
                <a:lnTo>
                  <a:pt x="229" y="212"/>
                </a:lnTo>
                <a:lnTo>
                  <a:pt x="229" y="212"/>
                </a:lnTo>
                <a:cubicBezTo>
                  <a:pt x="229" y="212"/>
                  <a:pt x="229" y="212"/>
                  <a:pt x="221" y="212"/>
                </a:cubicBezTo>
                <a:lnTo>
                  <a:pt x="221" y="212"/>
                </a:lnTo>
                <a:lnTo>
                  <a:pt x="221" y="212"/>
                </a:lnTo>
                <a:lnTo>
                  <a:pt x="221" y="212"/>
                </a:lnTo>
                <a:lnTo>
                  <a:pt x="221" y="212"/>
                </a:lnTo>
                <a:lnTo>
                  <a:pt x="221" y="212"/>
                </a:lnTo>
                <a:lnTo>
                  <a:pt x="221" y="212"/>
                </a:lnTo>
                <a:lnTo>
                  <a:pt x="212" y="212"/>
                </a:lnTo>
                <a:lnTo>
                  <a:pt x="212" y="212"/>
                </a:lnTo>
                <a:lnTo>
                  <a:pt x="212" y="212"/>
                </a:lnTo>
                <a:cubicBezTo>
                  <a:pt x="212" y="212"/>
                  <a:pt x="212" y="212"/>
                  <a:pt x="212" y="221"/>
                </a:cubicBezTo>
                <a:lnTo>
                  <a:pt x="212" y="221"/>
                </a:lnTo>
                <a:lnTo>
                  <a:pt x="212" y="221"/>
                </a:lnTo>
                <a:lnTo>
                  <a:pt x="212" y="221"/>
                </a:lnTo>
                <a:lnTo>
                  <a:pt x="212" y="221"/>
                </a:lnTo>
                <a:lnTo>
                  <a:pt x="204" y="221"/>
                </a:lnTo>
                <a:lnTo>
                  <a:pt x="204" y="221"/>
                </a:lnTo>
                <a:cubicBezTo>
                  <a:pt x="60" y="475"/>
                  <a:pt x="60" y="475"/>
                  <a:pt x="60" y="475"/>
                </a:cubicBezTo>
                <a:cubicBezTo>
                  <a:pt x="60" y="68"/>
                  <a:pt x="60" y="68"/>
                  <a:pt x="60" y="68"/>
                </a:cubicBezTo>
                <a:lnTo>
                  <a:pt x="814" y="68"/>
                </a:lnTo>
                <a:close/>
                <a:moveTo>
                  <a:pt x="60" y="611"/>
                </a:moveTo>
                <a:lnTo>
                  <a:pt x="60" y="611"/>
                </a:lnTo>
                <a:cubicBezTo>
                  <a:pt x="60" y="611"/>
                  <a:pt x="68" y="611"/>
                  <a:pt x="68" y="602"/>
                </a:cubicBezTo>
                <a:cubicBezTo>
                  <a:pt x="238" y="305"/>
                  <a:pt x="238" y="305"/>
                  <a:pt x="238" y="305"/>
                </a:cubicBezTo>
                <a:cubicBezTo>
                  <a:pt x="526" y="823"/>
                  <a:pt x="526" y="823"/>
                  <a:pt x="526" y="823"/>
                </a:cubicBezTo>
                <a:cubicBezTo>
                  <a:pt x="60" y="823"/>
                  <a:pt x="60" y="823"/>
                  <a:pt x="60" y="823"/>
                </a:cubicBezTo>
                <a:lnTo>
                  <a:pt x="60" y="611"/>
                </a:lnTo>
                <a:close/>
                <a:moveTo>
                  <a:pt x="602" y="823"/>
                </a:moveTo>
                <a:lnTo>
                  <a:pt x="602" y="823"/>
                </a:lnTo>
                <a:lnTo>
                  <a:pt x="602" y="823"/>
                </a:lnTo>
                <a:cubicBezTo>
                  <a:pt x="517" y="662"/>
                  <a:pt x="517" y="662"/>
                  <a:pt x="517" y="662"/>
                </a:cubicBezTo>
                <a:cubicBezTo>
                  <a:pt x="645" y="501"/>
                  <a:pt x="645" y="501"/>
                  <a:pt x="645" y="501"/>
                </a:cubicBezTo>
                <a:cubicBezTo>
                  <a:pt x="814" y="712"/>
                  <a:pt x="814" y="712"/>
                  <a:pt x="814" y="712"/>
                </a:cubicBezTo>
                <a:cubicBezTo>
                  <a:pt x="814" y="823"/>
                  <a:pt x="814" y="823"/>
                  <a:pt x="814" y="823"/>
                </a:cubicBezTo>
                <a:lnTo>
                  <a:pt x="602" y="82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" name="Freeform 515"/>
          <p:cNvSpPr>
            <a:spLocks noChangeArrowheads="1"/>
          </p:cNvSpPr>
          <p:nvPr/>
        </p:nvSpPr>
        <p:spPr bwMode="auto">
          <a:xfrm>
            <a:off x="18095802" y="10556237"/>
            <a:ext cx="291583" cy="291583"/>
          </a:xfrm>
          <a:custGeom>
            <a:avLst/>
            <a:gdLst>
              <a:gd name="T0" fmla="*/ 128 w 264"/>
              <a:gd name="T1" fmla="*/ 263 h 264"/>
              <a:gd name="T2" fmla="*/ 128 w 264"/>
              <a:gd name="T3" fmla="*/ 263 h 264"/>
              <a:gd name="T4" fmla="*/ 263 w 264"/>
              <a:gd name="T5" fmla="*/ 136 h 264"/>
              <a:gd name="T6" fmla="*/ 128 w 264"/>
              <a:gd name="T7" fmla="*/ 0 h 264"/>
              <a:gd name="T8" fmla="*/ 0 w 264"/>
              <a:gd name="T9" fmla="*/ 136 h 264"/>
              <a:gd name="T10" fmla="*/ 128 w 264"/>
              <a:gd name="T11" fmla="*/ 263 h 264"/>
              <a:gd name="T12" fmla="*/ 128 w 264"/>
              <a:gd name="T13" fmla="*/ 68 h 264"/>
              <a:gd name="T14" fmla="*/ 128 w 264"/>
              <a:gd name="T15" fmla="*/ 68 h 264"/>
              <a:gd name="T16" fmla="*/ 196 w 264"/>
              <a:gd name="T17" fmla="*/ 136 h 264"/>
              <a:gd name="T18" fmla="*/ 128 w 264"/>
              <a:gd name="T19" fmla="*/ 203 h 264"/>
              <a:gd name="T20" fmla="*/ 60 w 264"/>
              <a:gd name="T21" fmla="*/ 136 h 264"/>
              <a:gd name="T22" fmla="*/ 128 w 264"/>
              <a:gd name="T23" fmla="*/ 68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" h="264">
                <a:moveTo>
                  <a:pt x="128" y="263"/>
                </a:moveTo>
                <a:lnTo>
                  <a:pt x="128" y="263"/>
                </a:lnTo>
                <a:cubicBezTo>
                  <a:pt x="204" y="263"/>
                  <a:pt x="263" y="203"/>
                  <a:pt x="263" y="136"/>
                </a:cubicBezTo>
                <a:cubicBezTo>
                  <a:pt x="263" y="59"/>
                  <a:pt x="204" y="0"/>
                  <a:pt x="128" y="0"/>
                </a:cubicBezTo>
                <a:cubicBezTo>
                  <a:pt x="60" y="0"/>
                  <a:pt x="0" y="59"/>
                  <a:pt x="0" y="136"/>
                </a:cubicBezTo>
                <a:cubicBezTo>
                  <a:pt x="0" y="203"/>
                  <a:pt x="60" y="263"/>
                  <a:pt x="128" y="263"/>
                </a:cubicBezTo>
                <a:close/>
                <a:moveTo>
                  <a:pt x="128" y="68"/>
                </a:moveTo>
                <a:lnTo>
                  <a:pt x="128" y="68"/>
                </a:lnTo>
                <a:cubicBezTo>
                  <a:pt x="170" y="68"/>
                  <a:pt x="196" y="93"/>
                  <a:pt x="196" y="136"/>
                </a:cubicBezTo>
                <a:cubicBezTo>
                  <a:pt x="196" y="170"/>
                  <a:pt x="170" y="203"/>
                  <a:pt x="128" y="203"/>
                </a:cubicBezTo>
                <a:cubicBezTo>
                  <a:pt x="94" y="203"/>
                  <a:pt x="60" y="170"/>
                  <a:pt x="60" y="136"/>
                </a:cubicBezTo>
                <a:cubicBezTo>
                  <a:pt x="60" y="93"/>
                  <a:pt x="94" y="68"/>
                  <a:pt x="128" y="6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9" name="Freeform 516"/>
          <p:cNvSpPr>
            <a:spLocks noChangeArrowheads="1"/>
          </p:cNvSpPr>
          <p:nvPr/>
        </p:nvSpPr>
        <p:spPr bwMode="auto">
          <a:xfrm>
            <a:off x="5829897" y="10468762"/>
            <a:ext cx="1064275" cy="923345"/>
          </a:xfrm>
          <a:custGeom>
            <a:avLst/>
            <a:gdLst>
              <a:gd name="T0" fmla="*/ 483 w 967"/>
              <a:gd name="T1" fmla="*/ 839 h 840"/>
              <a:gd name="T2" fmla="*/ 483 w 967"/>
              <a:gd name="T3" fmla="*/ 839 h 840"/>
              <a:gd name="T4" fmla="*/ 458 w 967"/>
              <a:gd name="T5" fmla="*/ 831 h 840"/>
              <a:gd name="T6" fmla="*/ 136 w 967"/>
              <a:gd name="T7" fmla="*/ 508 h 840"/>
              <a:gd name="T8" fmla="*/ 136 w 967"/>
              <a:gd name="T9" fmla="*/ 500 h 840"/>
              <a:gd name="T10" fmla="*/ 76 w 967"/>
              <a:gd name="T11" fmla="*/ 441 h 840"/>
              <a:gd name="T12" fmla="*/ 0 w 967"/>
              <a:gd name="T13" fmla="*/ 254 h 840"/>
              <a:gd name="T14" fmla="*/ 76 w 967"/>
              <a:gd name="T15" fmla="*/ 76 h 840"/>
              <a:gd name="T16" fmla="*/ 254 w 967"/>
              <a:gd name="T17" fmla="*/ 0 h 840"/>
              <a:gd name="T18" fmla="*/ 441 w 967"/>
              <a:gd name="T19" fmla="*/ 76 h 840"/>
              <a:gd name="T20" fmla="*/ 483 w 967"/>
              <a:gd name="T21" fmla="*/ 118 h 840"/>
              <a:gd name="T22" fmla="*/ 525 w 967"/>
              <a:gd name="T23" fmla="*/ 76 h 840"/>
              <a:gd name="T24" fmla="*/ 704 w 967"/>
              <a:gd name="T25" fmla="*/ 0 h 840"/>
              <a:gd name="T26" fmla="*/ 890 w 967"/>
              <a:gd name="T27" fmla="*/ 76 h 840"/>
              <a:gd name="T28" fmla="*/ 966 w 967"/>
              <a:gd name="T29" fmla="*/ 254 h 840"/>
              <a:gd name="T30" fmla="*/ 890 w 967"/>
              <a:gd name="T31" fmla="*/ 441 h 840"/>
              <a:gd name="T32" fmla="*/ 890 w 967"/>
              <a:gd name="T33" fmla="*/ 441 h 840"/>
              <a:gd name="T34" fmla="*/ 831 w 967"/>
              <a:gd name="T35" fmla="*/ 508 h 840"/>
              <a:gd name="T36" fmla="*/ 822 w 967"/>
              <a:gd name="T37" fmla="*/ 508 h 840"/>
              <a:gd name="T38" fmla="*/ 500 w 967"/>
              <a:gd name="T39" fmla="*/ 831 h 840"/>
              <a:gd name="T40" fmla="*/ 483 w 967"/>
              <a:gd name="T41" fmla="*/ 839 h 840"/>
              <a:gd name="T42" fmla="*/ 186 w 967"/>
              <a:gd name="T43" fmla="*/ 466 h 840"/>
              <a:gd name="T44" fmla="*/ 186 w 967"/>
              <a:gd name="T45" fmla="*/ 466 h 840"/>
              <a:gd name="T46" fmla="*/ 483 w 967"/>
              <a:gd name="T47" fmla="*/ 763 h 840"/>
              <a:gd name="T48" fmla="*/ 780 w 967"/>
              <a:gd name="T49" fmla="*/ 466 h 840"/>
              <a:gd name="T50" fmla="*/ 780 w 967"/>
              <a:gd name="T51" fmla="*/ 466 h 840"/>
              <a:gd name="T52" fmla="*/ 848 w 967"/>
              <a:gd name="T53" fmla="*/ 398 h 840"/>
              <a:gd name="T54" fmla="*/ 907 w 967"/>
              <a:gd name="T55" fmla="*/ 254 h 840"/>
              <a:gd name="T56" fmla="*/ 848 w 967"/>
              <a:gd name="T57" fmla="*/ 118 h 840"/>
              <a:gd name="T58" fmla="*/ 704 w 967"/>
              <a:gd name="T59" fmla="*/ 59 h 840"/>
              <a:gd name="T60" fmla="*/ 568 w 967"/>
              <a:gd name="T61" fmla="*/ 118 h 840"/>
              <a:gd name="T62" fmla="*/ 500 w 967"/>
              <a:gd name="T63" fmla="*/ 178 h 840"/>
              <a:gd name="T64" fmla="*/ 483 w 967"/>
              <a:gd name="T65" fmla="*/ 195 h 840"/>
              <a:gd name="T66" fmla="*/ 458 w 967"/>
              <a:gd name="T67" fmla="*/ 178 h 840"/>
              <a:gd name="T68" fmla="*/ 398 w 967"/>
              <a:gd name="T69" fmla="*/ 118 h 840"/>
              <a:gd name="T70" fmla="*/ 254 w 967"/>
              <a:gd name="T71" fmla="*/ 59 h 840"/>
              <a:gd name="T72" fmla="*/ 118 w 967"/>
              <a:gd name="T73" fmla="*/ 118 h 840"/>
              <a:gd name="T74" fmla="*/ 59 w 967"/>
              <a:gd name="T75" fmla="*/ 254 h 840"/>
              <a:gd name="T76" fmla="*/ 118 w 967"/>
              <a:gd name="T77" fmla="*/ 398 h 840"/>
              <a:gd name="T78" fmla="*/ 178 w 967"/>
              <a:gd name="T79" fmla="*/ 466 h 840"/>
              <a:gd name="T80" fmla="*/ 186 w 967"/>
              <a:gd name="T81" fmla="*/ 466 h 840"/>
              <a:gd name="T82" fmla="*/ 865 w 967"/>
              <a:gd name="T83" fmla="*/ 415 h 840"/>
              <a:gd name="T84" fmla="*/ 865 w 967"/>
              <a:gd name="T85" fmla="*/ 41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67" h="840">
                <a:moveTo>
                  <a:pt x="483" y="839"/>
                </a:moveTo>
                <a:lnTo>
                  <a:pt x="483" y="839"/>
                </a:lnTo>
                <a:cubicBezTo>
                  <a:pt x="475" y="839"/>
                  <a:pt x="466" y="831"/>
                  <a:pt x="458" y="831"/>
                </a:cubicBezTo>
                <a:cubicBezTo>
                  <a:pt x="136" y="508"/>
                  <a:pt x="136" y="508"/>
                  <a:pt x="136" y="508"/>
                </a:cubicBezTo>
                <a:cubicBezTo>
                  <a:pt x="136" y="508"/>
                  <a:pt x="136" y="508"/>
                  <a:pt x="136" y="500"/>
                </a:cubicBezTo>
                <a:cubicBezTo>
                  <a:pt x="76" y="441"/>
                  <a:pt x="76" y="441"/>
                  <a:pt x="76" y="441"/>
                </a:cubicBezTo>
                <a:cubicBezTo>
                  <a:pt x="25" y="390"/>
                  <a:pt x="0" y="330"/>
                  <a:pt x="0" y="254"/>
                </a:cubicBezTo>
                <a:cubicBezTo>
                  <a:pt x="0" y="186"/>
                  <a:pt x="25" y="127"/>
                  <a:pt x="76" y="76"/>
                </a:cubicBezTo>
                <a:cubicBezTo>
                  <a:pt x="118" y="25"/>
                  <a:pt x="186" y="0"/>
                  <a:pt x="254" y="0"/>
                </a:cubicBezTo>
                <a:cubicBezTo>
                  <a:pt x="322" y="0"/>
                  <a:pt x="390" y="25"/>
                  <a:pt x="441" y="76"/>
                </a:cubicBezTo>
                <a:cubicBezTo>
                  <a:pt x="483" y="118"/>
                  <a:pt x="483" y="118"/>
                  <a:pt x="483" y="118"/>
                </a:cubicBezTo>
                <a:cubicBezTo>
                  <a:pt x="525" y="76"/>
                  <a:pt x="525" y="76"/>
                  <a:pt x="525" y="76"/>
                </a:cubicBezTo>
                <a:cubicBezTo>
                  <a:pt x="576" y="25"/>
                  <a:pt x="636" y="0"/>
                  <a:pt x="704" y="0"/>
                </a:cubicBezTo>
                <a:cubicBezTo>
                  <a:pt x="780" y="0"/>
                  <a:pt x="839" y="25"/>
                  <a:pt x="890" y="76"/>
                </a:cubicBezTo>
                <a:cubicBezTo>
                  <a:pt x="941" y="127"/>
                  <a:pt x="966" y="186"/>
                  <a:pt x="966" y="254"/>
                </a:cubicBezTo>
                <a:cubicBezTo>
                  <a:pt x="966" y="330"/>
                  <a:pt x="941" y="390"/>
                  <a:pt x="890" y="441"/>
                </a:cubicBezTo>
                <a:lnTo>
                  <a:pt x="890" y="441"/>
                </a:lnTo>
                <a:cubicBezTo>
                  <a:pt x="831" y="508"/>
                  <a:pt x="831" y="508"/>
                  <a:pt x="831" y="508"/>
                </a:cubicBezTo>
                <a:cubicBezTo>
                  <a:pt x="822" y="508"/>
                  <a:pt x="822" y="508"/>
                  <a:pt x="822" y="508"/>
                </a:cubicBezTo>
                <a:cubicBezTo>
                  <a:pt x="500" y="831"/>
                  <a:pt x="500" y="831"/>
                  <a:pt x="500" y="831"/>
                </a:cubicBezTo>
                <a:cubicBezTo>
                  <a:pt x="500" y="831"/>
                  <a:pt x="492" y="839"/>
                  <a:pt x="483" y="839"/>
                </a:cubicBezTo>
                <a:close/>
                <a:moveTo>
                  <a:pt x="186" y="466"/>
                </a:moveTo>
                <a:lnTo>
                  <a:pt x="186" y="466"/>
                </a:lnTo>
                <a:cubicBezTo>
                  <a:pt x="483" y="763"/>
                  <a:pt x="483" y="763"/>
                  <a:pt x="483" y="763"/>
                </a:cubicBezTo>
                <a:cubicBezTo>
                  <a:pt x="780" y="466"/>
                  <a:pt x="780" y="466"/>
                  <a:pt x="780" y="466"/>
                </a:cubicBezTo>
                <a:lnTo>
                  <a:pt x="780" y="466"/>
                </a:lnTo>
                <a:cubicBezTo>
                  <a:pt x="848" y="398"/>
                  <a:pt x="848" y="398"/>
                  <a:pt x="848" y="398"/>
                </a:cubicBezTo>
                <a:cubicBezTo>
                  <a:pt x="882" y="356"/>
                  <a:pt x="907" y="313"/>
                  <a:pt x="907" y="254"/>
                </a:cubicBezTo>
                <a:cubicBezTo>
                  <a:pt x="907" y="203"/>
                  <a:pt x="882" y="152"/>
                  <a:pt x="848" y="118"/>
                </a:cubicBezTo>
                <a:cubicBezTo>
                  <a:pt x="806" y="84"/>
                  <a:pt x="763" y="59"/>
                  <a:pt x="704" y="59"/>
                </a:cubicBezTo>
                <a:cubicBezTo>
                  <a:pt x="653" y="59"/>
                  <a:pt x="602" y="84"/>
                  <a:pt x="568" y="118"/>
                </a:cubicBezTo>
                <a:cubicBezTo>
                  <a:pt x="500" y="178"/>
                  <a:pt x="500" y="178"/>
                  <a:pt x="500" y="178"/>
                </a:cubicBezTo>
                <a:cubicBezTo>
                  <a:pt x="500" y="186"/>
                  <a:pt x="492" y="195"/>
                  <a:pt x="483" y="195"/>
                </a:cubicBezTo>
                <a:cubicBezTo>
                  <a:pt x="475" y="195"/>
                  <a:pt x="466" y="186"/>
                  <a:pt x="458" y="178"/>
                </a:cubicBezTo>
                <a:cubicBezTo>
                  <a:pt x="398" y="118"/>
                  <a:pt x="398" y="118"/>
                  <a:pt x="398" y="118"/>
                </a:cubicBezTo>
                <a:cubicBezTo>
                  <a:pt x="356" y="84"/>
                  <a:pt x="305" y="59"/>
                  <a:pt x="254" y="59"/>
                </a:cubicBezTo>
                <a:cubicBezTo>
                  <a:pt x="203" y="59"/>
                  <a:pt x="152" y="84"/>
                  <a:pt x="118" y="118"/>
                </a:cubicBezTo>
                <a:cubicBezTo>
                  <a:pt x="76" y="152"/>
                  <a:pt x="59" y="203"/>
                  <a:pt x="59" y="254"/>
                </a:cubicBezTo>
                <a:cubicBezTo>
                  <a:pt x="59" y="313"/>
                  <a:pt x="76" y="364"/>
                  <a:pt x="118" y="398"/>
                </a:cubicBezTo>
                <a:cubicBezTo>
                  <a:pt x="178" y="466"/>
                  <a:pt x="178" y="466"/>
                  <a:pt x="178" y="466"/>
                </a:cubicBezTo>
                <a:cubicBezTo>
                  <a:pt x="178" y="466"/>
                  <a:pt x="178" y="466"/>
                  <a:pt x="186" y="466"/>
                </a:cubicBezTo>
                <a:close/>
                <a:moveTo>
                  <a:pt x="865" y="415"/>
                </a:moveTo>
                <a:lnTo>
                  <a:pt x="865" y="415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0" name="CuadroTexto 789"/>
          <p:cNvSpPr txBox="1"/>
          <p:nvPr/>
        </p:nvSpPr>
        <p:spPr>
          <a:xfrm>
            <a:off x="9168607" y="1299767"/>
            <a:ext cx="60404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Social Media</a:t>
            </a:r>
          </a:p>
        </p:txBody>
      </p:sp>
      <p:sp>
        <p:nvSpPr>
          <p:cNvPr id="791" name="CuadroTexto 790"/>
          <p:cNvSpPr txBox="1"/>
          <p:nvPr/>
        </p:nvSpPr>
        <p:spPr>
          <a:xfrm>
            <a:off x="2451398" y="2815192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792" name="CuadroTexto 791"/>
          <p:cNvSpPr txBox="1"/>
          <p:nvPr/>
        </p:nvSpPr>
        <p:spPr>
          <a:xfrm>
            <a:off x="19460011" y="5044092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793" name="Rectángulo 792"/>
          <p:cNvSpPr/>
          <p:nvPr/>
        </p:nvSpPr>
        <p:spPr>
          <a:xfrm>
            <a:off x="19433103" y="5681800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794" name="CuadroTexto 793"/>
          <p:cNvSpPr txBox="1"/>
          <p:nvPr/>
        </p:nvSpPr>
        <p:spPr>
          <a:xfrm>
            <a:off x="19469035" y="10132356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795" name="Rectángulo 794"/>
          <p:cNvSpPr/>
          <p:nvPr/>
        </p:nvSpPr>
        <p:spPr>
          <a:xfrm>
            <a:off x="19442127" y="10770064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796" name="CuadroTexto 795"/>
          <p:cNvSpPr txBox="1"/>
          <p:nvPr/>
        </p:nvSpPr>
        <p:spPr>
          <a:xfrm>
            <a:off x="2581539" y="5129820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797" name="Rectángulo 796"/>
          <p:cNvSpPr/>
          <p:nvPr/>
        </p:nvSpPr>
        <p:spPr>
          <a:xfrm>
            <a:off x="1324352" y="5767528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798" name="CuadroTexto 797"/>
          <p:cNvSpPr txBox="1"/>
          <p:nvPr/>
        </p:nvSpPr>
        <p:spPr>
          <a:xfrm>
            <a:off x="2592217" y="10127494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799" name="Rectángulo 798"/>
          <p:cNvSpPr/>
          <p:nvPr/>
        </p:nvSpPr>
        <p:spPr>
          <a:xfrm>
            <a:off x="1335030" y="10765202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19598353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Line 1"/>
          <p:cNvSpPr>
            <a:spLocks noChangeShapeType="1"/>
          </p:cNvSpPr>
          <p:nvPr/>
        </p:nvSpPr>
        <p:spPr bwMode="auto">
          <a:xfrm>
            <a:off x="12179257" y="5176081"/>
            <a:ext cx="4783" cy="157906"/>
          </a:xfrm>
          <a:prstGeom prst="line">
            <a:avLst/>
          </a:prstGeom>
          <a:noFill/>
          <a:ln w="12960" cap="flat">
            <a:solidFill>
              <a:srgbClr val="455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" name="Line 2"/>
          <p:cNvSpPr>
            <a:spLocks noChangeShapeType="1"/>
          </p:cNvSpPr>
          <p:nvPr/>
        </p:nvSpPr>
        <p:spPr bwMode="auto">
          <a:xfrm>
            <a:off x="12179257" y="5487106"/>
            <a:ext cx="4783" cy="157903"/>
          </a:xfrm>
          <a:prstGeom prst="line">
            <a:avLst/>
          </a:prstGeom>
          <a:noFill/>
          <a:ln w="12960" cap="flat">
            <a:solidFill>
              <a:srgbClr val="455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" name="Line 3"/>
          <p:cNvSpPr>
            <a:spLocks noChangeShapeType="1"/>
          </p:cNvSpPr>
          <p:nvPr/>
        </p:nvSpPr>
        <p:spPr bwMode="auto">
          <a:xfrm>
            <a:off x="12179257" y="5802914"/>
            <a:ext cx="4783" cy="157903"/>
          </a:xfrm>
          <a:prstGeom prst="line">
            <a:avLst/>
          </a:prstGeom>
          <a:noFill/>
          <a:ln w="12960" cap="flat">
            <a:solidFill>
              <a:srgbClr val="455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" name="Line 4"/>
          <p:cNvSpPr>
            <a:spLocks noChangeShapeType="1"/>
          </p:cNvSpPr>
          <p:nvPr/>
        </p:nvSpPr>
        <p:spPr bwMode="auto">
          <a:xfrm>
            <a:off x="12179257" y="6118722"/>
            <a:ext cx="4783" cy="157903"/>
          </a:xfrm>
          <a:prstGeom prst="line">
            <a:avLst/>
          </a:prstGeom>
          <a:noFill/>
          <a:ln w="12960" cap="flat">
            <a:solidFill>
              <a:srgbClr val="455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" name="Line 5"/>
          <p:cNvSpPr>
            <a:spLocks noChangeShapeType="1"/>
          </p:cNvSpPr>
          <p:nvPr/>
        </p:nvSpPr>
        <p:spPr bwMode="auto">
          <a:xfrm>
            <a:off x="12179257" y="6429744"/>
            <a:ext cx="4783" cy="15790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" name="Line 6"/>
          <p:cNvSpPr>
            <a:spLocks noChangeShapeType="1"/>
          </p:cNvSpPr>
          <p:nvPr/>
        </p:nvSpPr>
        <p:spPr bwMode="auto">
          <a:xfrm>
            <a:off x="12179257" y="6745552"/>
            <a:ext cx="4783" cy="15790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9" name="Line 7"/>
          <p:cNvSpPr>
            <a:spLocks noChangeShapeType="1"/>
          </p:cNvSpPr>
          <p:nvPr/>
        </p:nvSpPr>
        <p:spPr bwMode="auto">
          <a:xfrm>
            <a:off x="12179257" y="7056577"/>
            <a:ext cx="4783" cy="157903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" name="Line 8"/>
          <p:cNvSpPr>
            <a:spLocks noChangeShapeType="1"/>
          </p:cNvSpPr>
          <p:nvPr/>
        </p:nvSpPr>
        <p:spPr bwMode="auto">
          <a:xfrm>
            <a:off x="12179257" y="7372386"/>
            <a:ext cx="4783" cy="157903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1" name="Line 9"/>
          <p:cNvSpPr>
            <a:spLocks noChangeShapeType="1"/>
          </p:cNvSpPr>
          <p:nvPr/>
        </p:nvSpPr>
        <p:spPr bwMode="auto">
          <a:xfrm>
            <a:off x="12179257" y="7683407"/>
            <a:ext cx="4783" cy="15790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" name="Line 10"/>
          <p:cNvSpPr>
            <a:spLocks noChangeShapeType="1"/>
          </p:cNvSpPr>
          <p:nvPr/>
        </p:nvSpPr>
        <p:spPr bwMode="auto">
          <a:xfrm>
            <a:off x="12179257" y="7999216"/>
            <a:ext cx="4783" cy="15790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" name="Line 11"/>
          <p:cNvSpPr>
            <a:spLocks noChangeShapeType="1"/>
          </p:cNvSpPr>
          <p:nvPr/>
        </p:nvSpPr>
        <p:spPr bwMode="auto">
          <a:xfrm>
            <a:off x="8499610" y="5147371"/>
            <a:ext cx="4786" cy="15790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4" name="Line 12"/>
          <p:cNvSpPr>
            <a:spLocks noChangeShapeType="1"/>
          </p:cNvSpPr>
          <p:nvPr/>
        </p:nvSpPr>
        <p:spPr bwMode="auto">
          <a:xfrm>
            <a:off x="8499610" y="5458396"/>
            <a:ext cx="4786" cy="157903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" name="Line 13"/>
          <p:cNvSpPr>
            <a:spLocks noChangeShapeType="1"/>
          </p:cNvSpPr>
          <p:nvPr/>
        </p:nvSpPr>
        <p:spPr bwMode="auto">
          <a:xfrm>
            <a:off x="8499610" y="5774204"/>
            <a:ext cx="4786" cy="157903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" name="Line 14"/>
          <p:cNvSpPr>
            <a:spLocks noChangeShapeType="1"/>
          </p:cNvSpPr>
          <p:nvPr/>
        </p:nvSpPr>
        <p:spPr bwMode="auto">
          <a:xfrm>
            <a:off x="8499610" y="6085226"/>
            <a:ext cx="4786" cy="15790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" name="Line 15"/>
          <p:cNvSpPr>
            <a:spLocks noChangeShapeType="1"/>
          </p:cNvSpPr>
          <p:nvPr/>
        </p:nvSpPr>
        <p:spPr bwMode="auto">
          <a:xfrm>
            <a:off x="8499610" y="6401034"/>
            <a:ext cx="4786" cy="15790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8" name="Line 16"/>
          <p:cNvSpPr>
            <a:spLocks noChangeShapeType="1"/>
          </p:cNvSpPr>
          <p:nvPr/>
        </p:nvSpPr>
        <p:spPr bwMode="auto">
          <a:xfrm>
            <a:off x="8499610" y="6716842"/>
            <a:ext cx="4786" cy="15790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9" name="Line 17"/>
          <p:cNvSpPr>
            <a:spLocks noChangeShapeType="1"/>
          </p:cNvSpPr>
          <p:nvPr/>
        </p:nvSpPr>
        <p:spPr bwMode="auto">
          <a:xfrm>
            <a:off x="8499610" y="7027867"/>
            <a:ext cx="4786" cy="157903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0" name="Line 18"/>
          <p:cNvSpPr>
            <a:spLocks noChangeShapeType="1"/>
          </p:cNvSpPr>
          <p:nvPr/>
        </p:nvSpPr>
        <p:spPr bwMode="auto">
          <a:xfrm>
            <a:off x="8499610" y="7343676"/>
            <a:ext cx="4786" cy="157903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" name="Line 19"/>
          <p:cNvSpPr>
            <a:spLocks noChangeShapeType="1"/>
          </p:cNvSpPr>
          <p:nvPr/>
        </p:nvSpPr>
        <p:spPr bwMode="auto">
          <a:xfrm>
            <a:off x="8499610" y="7654698"/>
            <a:ext cx="4786" cy="15790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2" name="Line 20"/>
          <p:cNvSpPr>
            <a:spLocks noChangeShapeType="1"/>
          </p:cNvSpPr>
          <p:nvPr/>
        </p:nvSpPr>
        <p:spPr bwMode="auto">
          <a:xfrm>
            <a:off x="8499610" y="7970506"/>
            <a:ext cx="4786" cy="15790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3" name="Line 21"/>
          <p:cNvSpPr>
            <a:spLocks noChangeShapeType="1"/>
          </p:cNvSpPr>
          <p:nvPr/>
        </p:nvSpPr>
        <p:spPr bwMode="auto">
          <a:xfrm>
            <a:off x="8499610" y="8281531"/>
            <a:ext cx="4786" cy="157903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4" name="Line 22"/>
          <p:cNvSpPr>
            <a:spLocks noChangeShapeType="1"/>
          </p:cNvSpPr>
          <p:nvPr/>
        </p:nvSpPr>
        <p:spPr bwMode="auto">
          <a:xfrm>
            <a:off x="8499610" y="8597339"/>
            <a:ext cx="4786" cy="157903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" name="Line 23"/>
          <p:cNvSpPr>
            <a:spLocks noChangeShapeType="1"/>
          </p:cNvSpPr>
          <p:nvPr/>
        </p:nvSpPr>
        <p:spPr bwMode="auto">
          <a:xfrm>
            <a:off x="8499610" y="8913147"/>
            <a:ext cx="4786" cy="157903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" name="Line 24"/>
          <p:cNvSpPr>
            <a:spLocks noChangeShapeType="1"/>
          </p:cNvSpPr>
          <p:nvPr/>
        </p:nvSpPr>
        <p:spPr bwMode="auto">
          <a:xfrm>
            <a:off x="8499610" y="9224169"/>
            <a:ext cx="4786" cy="15790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" name="Line 25"/>
          <p:cNvSpPr>
            <a:spLocks noChangeShapeType="1"/>
          </p:cNvSpPr>
          <p:nvPr/>
        </p:nvSpPr>
        <p:spPr bwMode="auto">
          <a:xfrm>
            <a:off x="8499610" y="9539977"/>
            <a:ext cx="4786" cy="12919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8" name="Line 26"/>
          <p:cNvSpPr>
            <a:spLocks noChangeShapeType="1"/>
          </p:cNvSpPr>
          <p:nvPr/>
        </p:nvSpPr>
        <p:spPr bwMode="auto">
          <a:xfrm>
            <a:off x="15729708" y="5147371"/>
            <a:ext cx="4783" cy="15790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9" name="Line 27"/>
          <p:cNvSpPr>
            <a:spLocks noChangeShapeType="1"/>
          </p:cNvSpPr>
          <p:nvPr/>
        </p:nvSpPr>
        <p:spPr bwMode="auto">
          <a:xfrm>
            <a:off x="15729708" y="5458396"/>
            <a:ext cx="4783" cy="157903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0" name="Line 28"/>
          <p:cNvSpPr>
            <a:spLocks noChangeShapeType="1"/>
          </p:cNvSpPr>
          <p:nvPr/>
        </p:nvSpPr>
        <p:spPr bwMode="auto">
          <a:xfrm>
            <a:off x="15729708" y="5774204"/>
            <a:ext cx="4783" cy="157903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1" name="Line 29"/>
          <p:cNvSpPr>
            <a:spLocks noChangeShapeType="1"/>
          </p:cNvSpPr>
          <p:nvPr/>
        </p:nvSpPr>
        <p:spPr bwMode="auto">
          <a:xfrm>
            <a:off x="15729708" y="6085226"/>
            <a:ext cx="4783" cy="15790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2" name="Line 30"/>
          <p:cNvSpPr>
            <a:spLocks noChangeShapeType="1"/>
          </p:cNvSpPr>
          <p:nvPr/>
        </p:nvSpPr>
        <p:spPr bwMode="auto">
          <a:xfrm>
            <a:off x="15729708" y="6401034"/>
            <a:ext cx="4783" cy="15790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3" name="Line 31"/>
          <p:cNvSpPr>
            <a:spLocks noChangeShapeType="1"/>
          </p:cNvSpPr>
          <p:nvPr/>
        </p:nvSpPr>
        <p:spPr bwMode="auto">
          <a:xfrm>
            <a:off x="15729708" y="6716842"/>
            <a:ext cx="4783" cy="15790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4" name="Line 32"/>
          <p:cNvSpPr>
            <a:spLocks noChangeShapeType="1"/>
          </p:cNvSpPr>
          <p:nvPr/>
        </p:nvSpPr>
        <p:spPr bwMode="auto">
          <a:xfrm>
            <a:off x="15729708" y="7027867"/>
            <a:ext cx="4783" cy="157903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" name="Line 33"/>
          <p:cNvSpPr>
            <a:spLocks noChangeShapeType="1"/>
          </p:cNvSpPr>
          <p:nvPr/>
        </p:nvSpPr>
        <p:spPr bwMode="auto">
          <a:xfrm>
            <a:off x="15729708" y="7343676"/>
            <a:ext cx="4783" cy="157903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" name="Line 34"/>
          <p:cNvSpPr>
            <a:spLocks noChangeShapeType="1"/>
          </p:cNvSpPr>
          <p:nvPr/>
        </p:nvSpPr>
        <p:spPr bwMode="auto">
          <a:xfrm>
            <a:off x="15729708" y="7654698"/>
            <a:ext cx="4783" cy="15790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" name="Line 35"/>
          <p:cNvSpPr>
            <a:spLocks noChangeShapeType="1"/>
          </p:cNvSpPr>
          <p:nvPr/>
        </p:nvSpPr>
        <p:spPr bwMode="auto">
          <a:xfrm>
            <a:off x="15729708" y="7970506"/>
            <a:ext cx="4783" cy="15790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" name="Line 36"/>
          <p:cNvSpPr>
            <a:spLocks noChangeShapeType="1"/>
          </p:cNvSpPr>
          <p:nvPr/>
        </p:nvSpPr>
        <p:spPr bwMode="auto">
          <a:xfrm>
            <a:off x="15729708" y="8281531"/>
            <a:ext cx="4783" cy="157903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9" name="Line 37"/>
          <p:cNvSpPr>
            <a:spLocks noChangeShapeType="1"/>
          </p:cNvSpPr>
          <p:nvPr/>
        </p:nvSpPr>
        <p:spPr bwMode="auto">
          <a:xfrm>
            <a:off x="15729708" y="8597339"/>
            <a:ext cx="4783" cy="157903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0" name="Line 38"/>
          <p:cNvSpPr>
            <a:spLocks noChangeShapeType="1"/>
          </p:cNvSpPr>
          <p:nvPr/>
        </p:nvSpPr>
        <p:spPr bwMode="auto">
          <a:xfrm>
            <a:off x="15729708" y="8913147"/>
            <a:ext cx="4783" cy="157903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1" name="Line 39"/>
          <p:cNvSpPr>
            <a:spLocks noChangeShapeType="1"/>
          </p:cNvSpPr>
          <p:nvPr/>
        </p:nvSpPr>
        <p:spPr bwMode="auto">
          <a:xfrm>
            <a:off x="15729708" y="9224169"/>
            <a:ext cx="4783" cy="15790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2" name="Line 40"/>
          <p:cNvSpPr>
            <a:spLocks noChangeShapeType="1"/>
          </p:cNvSpPr>
          <p:nvPr/>
        </p:nvSpPr>
        <p:spPr bwMode="auto">
          <a:xfrm>
            <a:off x="15729708" y="9539977"/>
            <a:ext cx="4783" cy="12919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3" name="Line 41"/>
          <p:cNvSpPr>
            <a:spLocks noChangeShapeType="1"/>
          </p:cNvSpPr>
          <p:nvPr/>
        </p:nvSpPr>
        <p:spPr bwMode="auto">
          <a:xfrm flipV="1">
            <a:off x="4370178" y="7994432"/>
            <a:ext cx="4783" cy="167473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4" name="Line 42"/>
          <p:cNvSpPr>
            <a:spLocks noChangeShapeType="1"/>
          </p:cNvSpPr>
          <p:nvPr/>
        </p:nvSpPr>
        <p:spPr bwMode="auto">
          <a:xfrm flipV="1">
            <a:off x="4370178" y="7678624"/>
            <a:ext cx="4783" cy="167473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5" name="Line 43"/>
          <p:cNvSpPr>
            <a:spLocks noChangeShapeType="1"/>
          </p:cNvSpPr>
          <p:nvPr/>
        </p:nvSpPr>
        <p:spPr bwMode="auto">
          <a:xfrm flipV="1">
            <a:off x="4370178" y="7362816"/>
            <a:ext cx="4783" cy="167473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" name="Line 44"/>
          <p:cNvSpPr>
            <a:spLocks noChangeShapeType="1"/>
          </p:cNvSpPr>
          <p:nvPr/>
        </p:nvSpPr>
        <p:spPr bwMode="auto">
          <a:xfrm flipV="1">
            <a:off x="4370178" y="7051791"/>
            <a:ext cx="4783" cy="16747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" name="Line 45"/>
          <p:cNvSpPr>
            <a:spLocks noChangeShapeType="1"/>
          </p:cNvSpPr>
          <p:nvPr/>
        </p:nvSpPr>
        <p:spPr bwMode="auto">
          <a:xfrm flipV="1">
            <a:off x="4370178" y="6735982"/>
            <a:ext cx="4783" cy="16747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" name="Line 46"/>
          <p:cNvSpPr>
            <a:spLocks noChangeShapeType="1"/>
          </p:cNvSpPr>
          <p:nvPr/>
        </p:nvSpPr>
        <p:spPr bwMode="auto">
          <a:xfrm flipV="1">
            <a:off x="4370178" y="6424961"/>
            <a:ext cx="4783" cy="167473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9" name="Line 47"/>
          <p:cNvSpPr>
            <a:spLocks noChangeShapeType="1"/>
          </p:cNvSpPr>
          <p:nvPr/>
        </p:nvSpPr>
        <p:spPr bwMode="auto">
          <a:xfrm flipV="1">
            <a:off x="4370178" y="6109152"/>
            <a:ext cx="4783" cy="167473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0" name="Line 48"/>
          <p:cNvSpPr>
            <a:spLocks noChangeShapeType="1"/>
          </p:cNvSpPr>
          <p:nvPr/>
        </p:nvSpPr>
        <p:spPr bwMode="auto">
          <a:xfrm flipV="1">
            <a:off x="4370178" y="5798127"/>
            <a:ext cx="4783" cy="16747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1" name="Line 49"/>
          <p:cNvSpPr>
            <a:spLocks noChangeShapeType="1"/>
          </p:cNvSpPr>
          <p:nvPr/>
        </p:nvSpPr>
        <p:spPr bwMode="auto">
          <a:xfrm flipV="1">
            <a:off x="4370178" y="5482319"/>
            <a:ext cx="4783" cy="16747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" name="Line 50"/>
          <p:cNvSpPr>
            <a:spLocks noChangeShapeType="1"/>
          </p:cNvSpPr>
          <p:nvPr/>
        </p:nvSpPr>
        <p:spPr bwMode="auto">
          <a:xfrm flipV="1">
            <a:off x="4370178" y="5171297"/>
            <a:ext cx="4783" cy="167473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" name="Line 51"/>
          <p:cNvSpPr>
            <a:spLocks noChangeShapeType="1"/>
          </p:cNvSpPr>
          <p:nvPr/>
        </p:nvSpPr>
        <p:spPr bwMode="auto">
          <a:xfrm>
            <a:off x="4499371" y="5147371"/>
            <a:ext cx="157906" cy="478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4" name="Line 52"/>
          <p:cNvSpPr>
            <a:spLocks noChangeShapeType="1"/>
          </p:cNvSpPr>
          <p:nvPr/>
        </p:nvSpPr>
        <p:spPr bwMode="auto">
          <a:xfrm>
            <a:off x="4810396" y="5147371"/>
            <a:ext cx="157903" cy="478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5" name="Line 53"/>
          <p:cNvSpPr>
            <a:spLocks noChangeShapeType="1"/>
          </p:cNvSpPr>
          <p:nvPr/>
        </p:nvSpPr>
        <p:spPr bwMode="auto">
          <a:xfrm>
            <a:off x="5126204" y="5147371"/>
            <a:ext cx="157903" cy="478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" name="Line 54"/>
          <p:cNvSpPr>
            <a:spLocks noChangeShapeType="1"/>
          </p:cNvSpPr>
          <p:nvPr/>
        </p:nvSpPr>
        <p:spPr bwMode="auto">
          <a:xfrm>
            <a:off x="5442012" y="5147371"/>
            <a:ext cx="157903" cy="478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" name="Line 55"/>
          <p:cNvSpPr>
            <a:spLocks noChangeShapeType="1"/>
          </p:cNvSpPr>
          <p:nvPr/>
        </p:nvSpPr>
        <p:spPr bwMode="auto">
          <a:xfrm>
            <a:off x="5753034" y="5147371"/>
            <a:ext cx="157906" cy="478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" name="Line 56"/>
          <p:cNvSpPr>
            <a:spLocks noChangeShapeType="1"/>
          </p:cNvSpPr>
          <p:nvPr/>
        </p:nvSpPr>
        <p:spPr bwMode="auto">
          <a:xfrm>
            <a:off x="6068843" y="5147371"/>
            <a:ext cx="157906" cy="478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" name="Line 57"/>
          <p:cNvSpPr>
            <a:spLocks noChangeShapeType="1"/>
          </p:cNvSpPr>
          <p:nvPr/>
        </p:nvSpPr>
        <p:spPr bwMode="auto">
          <a:xfrm>
            <a:off x="6384651" y="5147371"/>
            <a:ext cx="157906" cy="478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0" name="Line 58"/>
          <p:cNvSpPr>
            <a:spLocks noChangeShapeType="1"/>
          </p:cNvSpPr>
          <p:nvPr/>
        </p:nvSpPr>
        <p:spPr bwMode="auto">
          <a:xfrm>
            <a:off x="6695676" y="5147371"/>
            <a:ext cx="157903" cy="478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" name="Line 59"/>
          <p:cNvSpPr>
            <a:spLocks noChangeShapeType="1"/>
          </p:cNvSpPr>
          <p:nvPr/>
        </p:nvSpPr>
        <p:spPr bwMode="auto">
          <a:xfrm>
            <a:off x="7011484" y="5147371"/>
            <a:ext cx="157903" cy="478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2" name="Line 60"/>
          <p:cNvSpPr>
            <a:spLocks noChangeShapeType="1"/>
          </p:cNvSpPr>
          <p:nvPr/>
        </p:nvSpPr>
        <p:spPr bwMode="auto">
          <a:xfrm>
            <a:off x="7322506" y="5147371"/>
            <a:ext cx="157906" cy="478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3" name="Line 61"/>
          <p:cNvSpPr>
            <a:spLocks noChangeShapeType="1"/>
          </p:cNvSpPr>
          <p:nvPr/>
        </p:nvSpPr>
        <p:spPr bwMode="auto">
          <a:xfrm>
            <a:off x="7638314" y="5147371"/>
            <a:ext cx="157906" cy="478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4" name="Line 62"/>
          <p:cNvSpPr>
            <a:spLocks noChangeShapeType="1"/>
          </p:cNvSpPr>
          <p:nvPr/>
        </p:nvSpPr>
        <p:spPr bwMode="auto">
          <a:xfrm>
            <a:off x="7954123" y="5147371"/>
            <a:ext cx="157906" cy="478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5" name="Line 63"/>
          <p:cNvSpPr>
            <a:spLocks noChangeShapeType="1"/>
          </p:cNvSpPr>
          <p:nvPr/>
        </p:nvSpPr>
        <p:spPr bwMode="auto">
          <a:xfrm>
            <a:off x="8265147" y="5147371"/>
            <a:ext cx="157903" cy="478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" name="Line 64"/>
          <p:cNvSpPr>
            <a:spLocks noChangeShapeType="1"/>
          </p:cNvSpPr>
          <p:nvPr/>
        </p:nvSpPr>
        <p:spPr bwMode="auto">
          <a:xfrm>
            <a:off x="8580956" y="5147371"/>
            <a:ext cx="157903" cy="478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" name="Line 65"/>
          <p:cNvSpPr>
            <a:spLocks noChangeShapeType="1"/>
          </p:cNvSpPr>
          <p:nvPr/>
        </p:nvSpPr>
        <p:spPr bwMode="auto">
          <a:xfrm>
            <a:off x="8891978" y="5147371"/>
            <a:ext cx="157906" cy="478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" name="Line 66"/>
          <p:cNvSpPr>
            <a:spLocks noChangeShapeType="1"/>
          </p:cNvSpPr>
          <p:nvPr/>
        </p:nvSpPr>
        <p:spPr bwMode="auto">
          <a:xfrm>
            <a:off x="9207786" y="5147371"/>
            <a:ext cx="157906" cy="478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" name="Line 67"/>
          <p:cNvSpPr>
            <a:spLocks noChangeShapeType="1"/>
          </p:cNvSpPr>
          <p:nvPr/>
        </p:nvSpPr>
        <p:spPr bwMode="auto">
          <a:xfrm>
            <a:off x="9518811" y="5147371"/>
            <a:ext cx="157903" cy="478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" name="Line 68"/>
          <p:cNvSpPr>
            <a:spLocks noChangeShapeType="1"/>
          </p:cNvSpPr>
          <p:nvPr/>
        </p:nvSpPr>
        <p:spPr bwMode="auto">
          <a:xfrm>
            <a:off x="9834619" y="5147371"/>
            <a:ext cx="157903" cy="478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1" name="Line 69"/>
          <p:cNvSpPr>
            <a:spLocks noChangeShapeType="1"/>
          </p:cNvSpPr>
          <p:nvPr/>
        </p:nvSpPr>
        <p:spPr bwMode="auto">
          <a:xfrm>
            <a:off x="10150427" y="5147371"/>
            <a:ext cx="157903" cy="4786"/>
          </a:xfrm>
          <a:prstGeom prst="line">
            <a:avLst/>
          </a:prstGeom>
          <a:noFill/>
          <a:ln w="12960" cap="flat">
            <a:solidFill>
              <a:srgbClr val="455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2" name="Line 70"/>
          <p:cNvSpPr>
            <a:spLocks noChangeShapeType="1"/>
          </p:cNvSpPr>
          <p:nvPr/>
        </p:nvSpPr>
        <p:spPr bwMode="auto">
          <a:xfrm>
            <a:off x="10461449" y="5147371"/>
            <a:ext cx="157906" cy="4786"/>
          </a:xfrm>
          <a:prstGeom prst="line">
            <a:avLst/>
          </a:prstGeom>
          <a:noFill/>
          <a:ln w="12960" cap="flat">
            <a:solidFill>
              <a:srgbClr val="455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" name="Line 71"/>
          <p:cNvSpPr>
            <a:spLocks noChangeShapeType="1"/>
          </p:cNvSpPr>
          <p:nvPr/>
        </p:nvSpPr>
        <p:spPr bwMode="auto">
          <a:xfrm>
            <a:off x="10777258" y="5147371"/>
            <a:ext cx="157906" cy="4786"/>
          </a:xfrm>
          <a:prstGeom prst="line">
            <a:avLst/>
          </a:prstGeom>
          <a:noFill/>
          <a:ln w="12960" cap="flat">
            <a:solidFill>
              <a:srgbClr val="455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" name="Line 72"/>
          <p:cNvSpPr>
            <a:spLocks noChangeShapeType="1"/>
          </p:cNvSpPr>
          <p:nvPr/>
        </p:nvSpPr>
        <p:spPr bwMode="auto">
          <a:xfrm>
            <a:off x="11093066" y="5147371"/>
            <a:ext cx="157906" cy="4786"/>
          </a:xfrm>
          <a:prstGeom prst="line">
            <a:avLst/>
          </a:prstGeom>
          <a:noFill/>
          <a:ln w="12960" cap="flat">
            <a:solidFill>
              <a:srgbClr val="455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" name="Line 73"/>
          <p:cNvSpPr>
            <a:spLocks noChangeShapeType="1"/>
          </p:cNvSpPr>
          <p:nvPr/>
        </p:nvSpPr>
        <p:spPr bwMode="auto">
          <a:xfrm>
            <a:off x="11404091" y="5147371"/>
            <a:ext cx="157903" cy="4786"/>
          </a:xfrm>
          <a:prstGeom prst="line">
            <a:avLst/>
          </a:prstGeom>
          <a:noFill/>
          <a:ln w="12960" cap="flat">
            <a:solidFill>
              <a:srgbClr val="455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" name="Line 74"/>
          <p:cNvSpPr>
            <a:spLocks noChangeShapeType="1"/>
          </p:cNvSpPr>
          <p:nvPr/>
        </p:nvSpPr>
        <p:spPr bwMode="auto">
          <a:xfrm>
            <a:off x="11719899" y="5147371"/>
            <a:ext cx="157903" cy="4786"/>
          </a:xfrm>
          <a:prstGeom prst="line">
            <a:avLst/>
          </a:prstGeom>
          <a:noFill/>
          <a:ln w="12960" cap="flat">
            <a:solidFill>
              <a:srgbClr val="455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" name="Line 75"/>
          <p:cNvSpPr>
            <a:spLocks noChangeShapeType="1"/>
          </p:cNvSpPr>
          <p:nvPr/>
        </p:nvSpPr>
        <p:spPr bwMode="auto">
          <a:xfrm>
            <a:off x="12030921" y="5147371"/>
            <a:ext cx="153119" cy="4786"/>
          </a:xfrm>
          <a:prstGeom prst="line">
            <a:avLst/>
          </a:prstGeom>
          <a:noFill/>
          <a:ln w="12960" cap="flat">
            <a:solidFill>
              <a:srgbClr val="455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" name="Line 76"/>
          <p:cNvSpPr>
            <a:spLocks noChangeShapeType="1"/>
          </p:cNvSpPr>
          <p:nvPr/>
        </p:nvSpPr>
        <p:spPr bwMode="auto">
          <a:xfrm>
            <a:off x="12346729" y="5147371"/>
            <a:ext cx="157906" cy="4786"/>
          </a:xfrm>
          <a:prstGeom prst="line">
            <a:avLst/>
          </a:prstGeom>
          <a:noFill/>
          <a:ln w="12960" cap="flat">
            <a:solidFill>
              <a:srgbClr val="455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" name="Line 77"/>
          <p:cNvSpPr>
            <a:spLocks noChangeShapeType="1"/>
          </p:cNvSpPr>
          <p:nvPr/>
        </p:nvSpPr>
        <p:spPr bwMode="auto">
          <a:xfrm>
            <a:off x="12657754" y="5147371"/>
            <a:ext cx="157903" cy="4786"/>
          </a:xfrm>
          <a:prstGeom prst="line">
            <a:avLst/>
          </a:prstGeom>
          <a:noFill/>
          <a:ln w="12960" cap="flat">
            <a:solidFill>
              <a:srgbClr val="455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0" name="Line 78"/>
          <p:cNvSpPr>
            <a:spLocks noChangeShapeType="1"/>
          </p:cNvSpPr>
          <p:nvPr/>
        </p:nvSpPr>
        <p:spPr bwMode="auto">
          <a:xfrm>
            <a:off x="12973562" y="5147371"/>
            <a:ext cx="157903" cy="4786"/>
          </a:xfrm>
          <a:prstGeom prst="line">
            <a:avLst/>
          </a:prstGeom>
          <a:noFill/>
          <a:ln w="12960" cap="flat">
            <a:solidFill>
              <a:srgbClr val="455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" name="Line 79"/>
          <p:cNvSpPr>
            <a:spLocks noChangeShapeType="1"/>
          </p:cNvSpPr>
          <p:nvPr/>
        </p:nvSpPr>
        <p:spPr bwMode="auto">
          <a:xfrm>
            <a:off x="13289371" y="5147371"/>
            <a:ext cx="157903" cy="4786"/>
          </a:xfrm>
          <a:prstGeom prst="line">
            <a:avLst/>
          </a:prstGeom>
          <a:noFill/>
          <a:ln w="12960" cap="flat">
            <a:solidFill>
              <a:srgbClr val="455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2" name="Line 80"/>
          <p:cNvSpPr>
            <a:spLocks noChangeShapeType="1"/>
          </p:cNvSpPr>
          <p:nvPr/>
        </p:nvSpPr>
        <p:spPr bwMode="auto">
          <a:xfrm>
            <a:off x="13600392" y="5147371"/>
            <a:ext cx="157906" cy="4786"/>
          </a:xfrm>
          <a:prstGeom prst="line">
            <a:avLst/>
          </a:prstGeom>
          <a:noFill/>
          <a:ln w="12960" cap="flat">
            <a:solidFill>
              <a:srgbClr val="455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3" name="Line 81"/>
          <p:cNvSpPr>
            <a:spLocks noChangeShapeType="1"/>
          </p:cNvSpPr>
          <p:nvPr/>
        </p:nvSpPr>
        <p:spPr bwMode="auto">
          <a:xfrm>
            <a:off x="13916201" y="5147371"/>
            <a:ext cx="157906" cy="478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4" name="Line 82"/>
          <p:cNvSpPr>
            <a:spLocks noChangeShapeType="1"/>
          </p:cNvSpPr>
          <p:nvPr/>
        </p:nvSpPr>
        <p:spPr bwMode="auto">
          <a:xfrm>
            <a:off x="14227226" y="5147371"/>
            <a:ext cx="157903" cy="478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5" name="Line 83"/>
          <p:cNvSpPr>
            <a:spLocks noChangeShapeType="1"/>
          </p:cNvSpPr>
          <p:nvPr/>
        </p:nvSpPr>
        <p:spPr bwMode="auto">
          <a:xfrm>
            <a:off x="14543034" y="5147371"/>
            <a:ext cx="157903" cy="478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6" name="Line 84"/>
          <p:cNvSpPr>
            <a:spLocks noChangeShapeType="1"/>
          </p:cNvSpPr>
          <p:nvPr/>
        </p:nvSpPr>
        <p:spPr bwMode="auto">
          <a:xfrm>
            <a:off x="14854056" y="5147371"/>
            <a:ext cx="157906" cy="478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" name="Line 85"/>
          <p:cNvSpPr>
            <a:spLocks noChangeShapeType="1"/>
          </p:cNvSpPr>
          <p:nvPr/>
        </p:nvSpPr>
        <p:spPr bwMode="auto">
          <a:xfrm>
            <a:off x="15169864" y="5147371"/>
            <a:ext cx="157906" cy="478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8" name="Line 86"/>
          <p:cNvSpPr>
            <a:spLocks noChangeShapeType="1"/>
          </p:cNvSpPr>
          <p:nvPr/>
        </p:nvSpPr>
        <p:spPr bwMode="auto">
          <a:xfrm>
            <a:off x="15485672" y="5147371"/>
            <a:ext cx="157906" cy="478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" name="Line 87"/>
          <p:cNvSpPr>
            <a:spLocks noChangeShapeType="1"/>
          </p:cNvSpPr>
          <p:nvPr/>
        </p:nvSpPr>
        <p:spPr bwMode="auto">
          <a:xfrm>
            <a:off x="15796697" y="5147371"/>
            <a:ext cx="157903" cy="478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0" name="Line 88"/>
          <p:cNvSpPr>
            <a:spLocks noChangeShapeType="1"/>
          </p:cNvSpPr>
          <p:nvPr/>
        </p:nvSpPr>
        <p:spPr bwMode="auto">
          <a:xfrm>
            <a:off x="16112506" y="5147371"/>
            <a:ext cx="157903" cy="478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" name="Line 89"/>
          <p:cNvSpPr>
            <a:spLocks noChangeShapeType="1"/>
          </p:cNvSpPr>
          <p:nvPr/>
        </p:nvSpPr>
        <p:spPr bwMode="auto">
          <a:xfrm>
            <a:off x="16428314" y="5147371"/>
            <a:ext cx="157903" cy="478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2" name="Line 90"/>
          <p:cNvSpPr>
            <a:spLocks noChangeShapeType="1"/>
          </p:cNvSpPr>
          <p:nvPr/>
        </p:nvSpPr>
        <p:spPr bwMode="auto">
          <a:xfrm>
            <a:off x="16739336" y="5147371"/>
            <a:ext cx="157906" cy="478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3" name="Line 91"/>
          <p:cNvSpPr>
            <a:spLocks noChangeShapeType="1"/>
          </p:cNvSpPr>
          <p:nvPr/>
        </p:nvSpPr>
        <p:spPr bwMode="auto">
          <a:xfrm>
            <a:off x="17055144" y="5147371"/>
            <a:ext cx="157906" cy="478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4" name="Line 92"/>
          <p:cNvSpPr>
            <a:spLocks noChangeShapeType="1"/>
          </p:cNvSpPr>
          <p:nvPr/>
        </p:nvSpPr>
        <p:spPr bwMode="auto">
          <a:xfrm>
            <a:off x="17366169" y="5147371"/>
            <a:ext cx="157903" cy="478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" name="Line 93"/>
          <p:cNvSpPr>
            <a:spLocks noChangeShapeType="1"/>
          </p:cNvSpPr>
          <p:nvPr/>
        </p:nvSpPr>
        <p:spPr bwMode="auto">
          <a:xfrm>
            <a:off x="17681977" y="5147371"/>
            <a:ext cx="157903" cy="478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" name="Line 94"/>
          <p:cNvSpPr>
            <a:spLocks noChangeShapeType="1"/>
          </p:cNvSpPr>
          <p:nvPr/>
        </p:nvSpPr>
        <p:spPr bwMode="auto">
          <a:xfrm>
            <a:off x="17997786" y="5147371"/>
            <a:ext cx="157903" cy="478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2" name="Line 95"/>
          <p:cNvSpPr>
            <a:spLocks noChangeShapeType="1"/>
          </p:cNvSpPr>
          <p:nvPr/>
        </p:nvSpPr>
        <p:spPr bwMode="auto">
          <a:xfrm>
            <a:off x="18308807" y="5147371"/>
            <a:ext cx="157906" cy="478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3" name="Line 96"/>
          <p:cNvSpPr>
            <a:spLocks noChangeShapeType="1"/>
          </p:cNvSpPr>
          <p:nvPr/>
        </p:nvSpPr>
        <p:spPr bwMode="auto">
          <a:xfrm>
            <a:off x="18624616" y="5147371"/>
            <a:ext cx="157906" cy="478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4" name="Line 97"/>
          <p:cNvSpPr>
            <a:spLocks noChangeShapeType="1"/>
          </p:cNvSpPr>
          <p:nvPr/>
        </p:nvSpPr>
        <p:spPr bwMode="auto">
          <a:xfrm>
            <a:off x="18935641" y="5147371"/>
            <a:ext cx="157903" cy="478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5" name="Line 98"/>
          <p:cNvSpPr>
            <a:spLocks noChangeShapeType="1"/>
          </p:cNvSpPr>
          <p:nvPr/>
        </p:nvSpPr>
        <p:spPr bwMode="auto">
          <a:xfrm>
            <a:off x="19251449" y="5147371"/>
            <a:ext cx="157903" cy="478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6" name="Line 99"/>
          <p:cNvSpPr>
            <a:spLocks noChangeShapeType="1"/>
          </p:cNvSpPr>
          <p:nvPr/>
        </p:nvSpPr>
        <p:spPr bwMode="auto">
          <a:xfrm>
            <a:off x="19562471" y="5147371"/>
            <a:ext cx="157906" cy="478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7" name="Freeform 100"/>
          <p:cNvSpPr>
            <a:spLocks noChangeArrowheads="1"/>
          </p:cNvSpPr>
          <p:nvPr/>
        </p:nvSpPr>
        <p:spPr bwMode="auto">
          <a:xfrm>
            <a:off x="19878279" y="5147371"/>
            <a:ext cx="129196" cy="28710"/>
          </a:xfrm>
          <a:custGeom>
            <a:avLst/>
            <a:gdLst>
              <a:gd name="T0" fmla="*/ 0 w 118"/>
              <a:gd name="T1" fmla="*/ 0 h 28"/>
              <a:gd name="T2" fmla="*/ 117 w 118"/>
              <a:gd name="T3" fmla="*/ 0 h 28"/>
              <a:gd name="T4" fmla="*/ 117 w 118"/>
              <a:gd name="T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8" h="28">
                <a:moveTo>
                  <a:pt x="0" y="0"/>
                </a:moveTo>
                <a:lnTo>
                  <a:pt x="117" y="0"/>
                </a:lnTo>
                <a:lnTo>
                  <a:pt x="117" y="27"/>
                </a:lnTo>
              </a:path>
            </a:pathLst>
          </a:cu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" name="Line 101"/>
          <p:cNvSpPr>
            <a:spLocks noChangeShapeType="1"/>
          </p:cNvSpPr>
          <p:nvPr/>
        </p:nvSpPr>
        <p:spPr bwMode="auto">
          <a:xfrm>
            <a:off x="20007475" y="5333986"/>
            <a:ext cx="4783" cy="157903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" name="Line 102"/>
          <p:cNvSpPr>
            <a:spLocks noChangeShapeType="1"/>
          </p:cNvSpPr>
          <p:nvPr/>
        </p:nvSpPr>
        <p:spPr bwMode="auto">
          <a:xfrm>
            <a:off x="20007475" y="5645008"/>
            <a:ext cx="4783" cy="15790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" name="Line 103"/>
          <p:cNvSpPr>
            <a:spLocks noChangeShapeType="1"/>
          </p:cNvSpPr>
          <p:nvPr/>
        </p:nvSpPr>
        <p:spPr bwMode="auto">
          <a:xfrm>
            <a:off x="20007475" y="5960817"/>
            <a:ext cx="4783" cy="15790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1" name="Line 104"/>
          <p:cNvSpPr>
            <a:spLocks noChangeShapeType="1"/>
          </p:cNvSpPr>
          <p:nvPr/>
        </p:nvSpPr>
        <p:spPr bwMode="auto">
          <a:xfrm>
            <a:off x="20007475" y="6271841"/>
            <a:ext cx="4783" cy="157903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2" name="Line 105"/>
          <p:cNvSpPr>
            <a:spLocks noChangeShapeType="1"/>
          </p:cNvSpPr>
          <p:nvPr/>
        </p:nvSpPr>
        <p:spPr bwMode="auto">
          <a:xfrm>
            <a:off x="20007475" y="6587650"/>
            <a:ext cx="4783" cy="157903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3" name="Line 106"/>
          <p:cNvSpPr>
            <a:spLocks noChangeShapeType="1"/>
          </p:cNvSpPr>
          <p:nvPr/>
        </p:nvSpPr>
        <p:spPr bwMode="auto">
          <a:xfrm>
            <a:off x="20007475" y="6898672"/>
            <a:ext cx="4783" cy="15790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4" name="Line 107"/>
          <p:cNvSpPr>
            <a:spLocks noChangeShapeType="1"/>
          </p:cNvSpPr>
          <p:nvPr/>
        </p:nvSpPr>
        <p:spPr bwMode="auto">
          <a:xfrm>
            <a:off x="20007475" y="7214480"/>
            <a:ext cx="4783" cy="15790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5" name="Line 108"/>
          <p:cNvSpPr>
            <a:spLocks noChangeShapeType="1"/>
          </p:cNvSpPr>
          <p:nvPr/>
        </p:nvSpPr>
        <p:spPr bwMode="auto">
          <a:xfrm>
            <a:off x="20007475" y="7525505"/>
            <a:ext cx="4783" cy="157903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6" name="Line 109"/>
          <p:cNvSpPr>
            <a:spLocks noChangeShapeType="1"/>
          </p:cNvSpPr>
          <p:nvPr/>
        </p:nvSpPr>
        <p:spPr bwMode="auto">
          <a:xfrm>
            <a:off x="20007475" y="7841313"/>
            <a:ext cx="4783" cy="157903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3" name="Freeform 467"/>
          <p:cNvSpPr>
            <a:spLocks noChangeArrowheads="1"/>
          </p:cNvSpPr>
          <p:nvPr/>
        </p:nvSpPr>
        <p:spPr bwMode="auto">
          <a:xfrm>
            <a:off x="4193133" y="8439433"/>
            <a:ext cx="354088" cy="765596"/>
          </a:xfrm>
          <a:custGeom>
            <a:avLst/>
            <a:gdLst>
              <a:gd name="T0" fmla="*/ 217 w 326"/>
              <a:gd name="T1" fmla="*/ 353 h 706"/>
              <a:gd name="T2" fmla="*/ 217 w 326"/>
              <a:gd name="T3" fmla="*/ 353 h 706"/>
              <a:gd name="T4" fmla="*/ 307 w 326"/>
              <a:gd name="T5" fmla="*/ 353 h 706"/>
              <a:gd name="T6" fmla="*/ 316 w 326"/>
              <a:gd name="T7" fmla="*/ 344 h 706"/>
              <a:gd name="T8" fmla="*/ 325 w 326"/>
              <a:gd name="T9" fmla="*/ 280 h 706"/>
              <a:gd name="T10" fmla="*/ 325 w 326"/>
              <a:gd name="T11" fmla="*/ 226 h 706"/>
              <a:gd name="T12" fmla="*/ 217 w 326"/>
              <a:gd name="T13" fmla="*/ 226 h 706"/>
              <a:gd name="T14" fmla="*/ 217 w 326"/>
              <a:gd name="T15" fmla="*/ 145 h 706"/>
              <a:gd name="T16" fmla="*/ 244 w 326"/>
              <a:gd name="T17" fmla="*/ 117 h 706"/>
              <a:gd name="T18" fmla="*/ 316 w 326"/>
              <a:gd name="T19" fmla="*/ 117 h 706"/>
              <a:gd name="T20" fmla="*/ 325 w 326"/>
              <a:gd name="T21" fmla="*/ 117 h 706"/>
              <a:gd name="T22" fmla="*/ 325 w 326"/>
              <a:gd name="T23" fmla="*/ 9 h 706"/>
              <a:gd name="T24" fmla="*/ 316 w 326"/>
              <a:gd name="T25" fmla="*/ 0 h 706"/>
              <a:gd name="T26" fmla="*/ 217 w 326"/>
              <a:gd name="T27" fmla="*/ 0 h 706"/>
              <a:gd name="T28" fmla="*/ 126 w 326"/>
              <a:gd name="T29" fmla="*/ 27 h 706"/>
              <a:gd name="T30" fmla="*/ 72 w 326"/>
              <a:gd name="T31" fmla="*/ 127 h 706"/>
              <a:gd name="T32" fmla="*/ 63 w 326"/>
              <a:gd name="T33" fmla="*/ 217 h 706"/>
              <a:gd name="T34" fmla="*/ 63 w 326"/>
              <a:gd name="T35" fmla="*/ 226 h 706"/>
              <a:gd name="T36" fmla="*/ 0 w 326"/>
              <a:gd name="T37" fmla="*/ 226 h 706"/>
              <a:gd name="T38" fmla="*/ 0 w 326"/>
              <a:gd name="T39" fmla="*/ 353 h 706"/>
              <a:gd name="T40" fmla="*/ 63 w 326"/>
              <a:gd name="T41" fmla="*/ 353 h 706"/>
              <a:gd name="T42" fmla="*/ 63 w 326"/>
              <a:gd name="T43" fmla="*/ 705 h 706"/>
              <a:gd name="T44" fmla="*/ 217 w 326"/>
              <a:gd name="T45" fmla="*/ 705 h 706"/>
              <a:gd name="T46" fmla="*/ 217 w 326"/>
              <a:gd name="T47" fmla="*/ 353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26" h="706">
                <a:moveTo>
                  <a:pt x="217" y="353"/>
                </a:moveTo>
                <a:lnTo>
                  <a:pt x="217" y="353"/>
                </a:lnTo>
                <a:cubicBezTo>
                  <a:pt x="244" y="353"/>
                  <a:pt x="280" y="353"/>
                  <a:pt x="307" y="353"/>
                </a:cubicBezTo>
                <a:cubicBezTo>
                  <a:pt x="316" y="353"/>
                  <a:pt x="316" y="353"/>
                  <a:pt x="316" y="344"/>
                </a:cubicBezTo>
                <a:cubicBezTo>
                  <a:pt x="316" y="325"/>
                  <a:pt x="316" y="307"/>
                  <a:pt x="325" y="280"/>
                </a:cubicBezTo>
                <a:cubicBezTo>
                  <a:pt x="325" y="262"/>
                  <a:pt x="325" y="244"/>
                  <a:pt x="325" y="226"/>
                </a:cubicBezTo>
                <a:cubicBezTo>
                  <a:pt x="289" y="226"/>
                  <a:pt x="253" y="226"/>
                  <a:pt x="217" y="226"/>
                </a:cubicBezTo>
                <a:cubicBezTo>
                  <a:pt x="217" y="199"/>
                  <a:pt x="217" y="172"/>
                  <a:pt x="217" y="145"/>
                </a:cubicBezTo>
                <a:cubicBezTo>
                  <a:pt x="217" y="136"/>
                  <a:pt x="226" y="127"/>
                  <a:pt x="244" y="117"/>
                </a:cubicBezTo>
                <a:cubicBezTo>
                  <a:pt x="262" y="117"/>
                  <a:pt x="289" y="117"/>
                  <a:pt x="316" y="117"/>
                </a:cubicBezTo>
                <a:lnTo>
                  <a:pt x="325" y="117"/>
                </a:lnTo>
                <a:cubicBezTo>
                  <a:pt x="325" y="81"/>
                  <a:pt x="325" y="45"/>
                  <a:pt x="325" y="9"/>
                </a:cubicBezTo>
                <a:cubicBezTo>
                  <a:pt x="325" y="0"/>
                  <a:pt x="316" y="0"/>
                  <a:pt x="316" y="0"/>
                </a:cubicBezTo>
                <a:cubicBezTo>
                  <a:pt x="280" y="0"/>
                  <a:pt x="253" y="0"/>
                  <a:pt x="217" y="0"/>
                </a:cubicBezTo>
                <a:cubicBezTo>
                  <a:pt x="190" y="0"/>
                  <a:pt x="154" y="0"/>
                  <a:pt x="126" y="27"/>
                </a:cubicBezTo>
                <a:cubicBezTo>
                  <a:pt x="90" y="45"/>
                  <a:pt x="72" y="90"/>
                  <a:pt x="72" y="127"/>
                </a:cubicBezTo>
                <a:cubicBezTo>
                  <a:pt x="63" y="163"/>
                  <a:pt x="72" y="190"/>
                  <a:pt x="63" y="217"/>
                </a:cubicBezTo>
                <a:lnTo>
                  <a:pt x="63" y="226"/>
                </a:lnTo>
                <a:cubicBezTo>
                  <a:pt x="45" y="226"/>
                  <a:pt x="18" y="226"/>
                  <a:pt x="0" y="226"/>
                </a:cubicBezTo>
                <a:cubicBezTo>
                  <a:pt x="0" y="271"/>
                  <a:pt x="0" y="316"/>
                  <a:pt x="0" y="353"/>
                </a:cubicBezTo>
                <a:cubicBezTo>
                  <a:pt x="18" y="353"/>
                  <a:pt x="45" y="353"/>
                  <a:pt x="63" y="353"/>
                </a:cubicBezTo>
                <a:cubicBezTo>
                  <a:pt x="63" y="470"/>
                  <a:pt x="63" y="587"/>
                  <a:pt x="63" y="705"/>
                </a:cubicBezTo>
                <a:cubicBezTo>
                  <a:pt x="117" y="705"/>
                  <a:pt x="163" y="705"/>
                  <a:pt x="217" y="705"/>
                </a:cubicBezTo>
                <a:cubicBezTo>
                  <a:pt x="217" y="587"/>
                  <a:pt x="217" y="470"/>
                  <a:pt x="217" y="35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4" name="Freeform 468"/>
          <p:cNvSpPr>
            <a:spLocks noChangeArrowheads="1"/>
          </p:cNvSpPr>
          <p:nvPr/>
        </p:nvSpPr>
        <p:spPr bwMode="auto">
          <a:xfrm>
            <a:off x="8040252" y="10195520"/>
            <a:ext cx="933072" cy="842156"/>
          </a:xfrm>
          <a:custGeom>
            <a:avLst/>
            <a:gdLst>
              <a:gd name="T0" fmla="*/ 253 w 860"/>
              <a:gd name="T1" fmla="*/ 596 h 778"/>
              <a:gd name="T2" fmla="*/ 253 w 860"/>
              <a:gd name="T3" fmla="*/ 596 h 778"/>
              <a:gd name="T4" fmla="*/ 91 w 860"/>
              <a:gd name="T5" fmla="*/ 470 h 778"/>
              <a:gd name="T6" fmla="*/ 163 w 860"/>
              <a:gd name="T7" fmla="*/ 470 h 778"/>
              <a:gd name="T8" fmla="*/ 163 w 860"/>
              <a:gd name="T9" fmla="*/ 470 h 778"/>
              <a:gd name="T10" fmla="*/ 28 w 860"/>
              <a:gd name="T11" fmla="*/ 289 h 778"/>
              <a:gd name="T12" fmla="*/ 100 w 860"/>
              <a:gd name="T13" fmla="*/ 316 h 778"/>
              <a:gd name="T14" fmla="*/ 100 w 860"/>
              <a:gd name="T15" fmla="*/ 307 h 778"/>
              <a:gd name="T16" fmla="*/ 28 w 860"/>
              <a:gd name="T17" fmla="*/ 190 h 778"/>
              <a:gd name="T18" fmla="*/ 46 w 860"/>
              <a:gd name="T19" fmla="*/ 72 h 778"/>
              <a:gd name="T20" fmla="*/ 416 w 860"/>
              <a:gd name="T21" fmla="*/ 262 h 778"/>
              <a:gd name="T22" fmla="*/ 425 w 860"/>
              <a:gd name="T23" fmla="*/ 172 h 778"/>
              <a:gd name="T24" fmla="*/ 715 w 860"/>
              <a:gd name="T25" fmla="*/ 90 h 778"/>
              <a:gd name="T26" fmla="*/ 742 w 860"/>
              <a:gd name="T27" fmla="*/ 90 h 778"/>
              <a:gd name="T28" fmla="*/ 832 w 860"/>
              <a:gd name="T29" fmla="*/ 54 h 778"/>
              <a:gd name="T30" fmla="*/ 769 w 860"/>
              <a:gd name="T31" fmla="*/ 154 h 778"/>
              <a:gd name="T32" fmla="*/ 850 w 860"/>
              <a:gd name="T33" fmla="*/ 126 h 778"/>
              <a:gd name="T34" fmla="*/ 859 w 860"/>
              <a:gd name="T35" fmla="*/ 136 h 778"/>
              <a:gd name="T36" fmla="*/ 787 w 860"/>
              <a:gd name="T37" fmla="*/ 199 h 778"/>
              <a:gd name="T38" fmla="*/ 769 w 860"/>
              <a:gd name="T39" fmla="*/ 235 h 778"/>
              <a:gd name="T40" fmla="*/ 525 w 860"/>
              <a:gd name="T41" fmla="*/ 678 h 778"/>
              <a:gd name="T42" fmla="*/ 10 w 860"/>
              <a:gd name="T43" fmla="*/ 678 h 778"/>
              <a:gd name="T44" fmla="*/ 0 w 860"/>
              <a:gd name="T45" fmla="*/ 669 h 778"/>
              <a:gd name="T46" fmla="*/ 0 w 860"/>
              <a:gd name="T47" fmla="*/ 678 h 778"/>
              <a:gd name="T48" fmla="*/ 127 w 860"/>
              <a:gd name="T49" fmla="*/ 651 h 778"/>
              <a:gd name="T50" fmla="*/ 253 w 860"/>
              <a:gd name="T51" fmla="*/ 596 h 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60" h="778">
                <a:moveTo>
                  <a:pt x="253" y="596"/>
                </a:moveTo>
                <a:lnTo>
                  <a:pt x="253" y="596"/>
                </a:lnTo>
                <a:cubicBezTo>
                  <a:pt x="163" y="579"/>
                  <a:pt x="100" y="524"/>
                  <a:pt x="91" y="470"/>
                </a:cubicBezTo>
                <a:cubicBezTo>
                  <a:pt x="109" y="470"/>
                  <a:pt x="136" y="470"/>
                  <a:pt x="163" y="470"/>
                </a:cubicBezTo>
                <a:lnTo>
                  <a:pt x="163" y="470"/>
                </a:lnTo>
                <a:cubicBezTo>
                  <a:pt x="73" y="434"/>
                  <a:pt x="28" y="380"/>
                  <a:pt x="28" y="289"/>
                </a:cubicBezTo>
                <a:cubicBezTo>
                  <a:pt x="46" y="298"/>
                  <a:pt x="73" y="307"/>
                  <a:pt x="100" y="316"/>
                </a:cubicBezTo>
                <a:cubicBezTo>
                  <a:pt x="100" y="307"/>
                  <a:pt x="100" y="307"/>
                  <a:pt x="100" y="307"/>
                </a:cubicBezTo>
                <a:cubicBezTo>
                  <a:pt x="64" y="280"/>
                  <a:pt x="36" y="235"/>
                  <a:pt x="28" y="190"/>
                </a:cubicBezTo>
                <a:cubicBezTo>
                  <a:pt x="19" y="145"/>
                  <a:pt x="28" y="109"/>
                  <a:pt x="46" y="72"/>
                </a:cubicBezTo>
                <a:cubicBezTo>
                  <a:pt x="145" y="190"/>
                  <a:pt x="272" y="253"/>
                  <a:pt x="416" y="262"/>
                </a:cubicBezTo>
                <a:cubicBezTo>
                  <a:pt x="416" y="226"/>
                  <a:pt x="416" y="199"/>
                  <a:pt x="425" y="172"/>
                </a:cubicBezTo>
                <a:cubicBezTo>
                  <a:pt x="461" y="36"/>
                  <a:pt x="615" y="0"/>
                  <a:pt x="715" y="90"/>
                </a:cubicBezTo>
                <a:cubicBezTo>
                  <a:pt x="724" y="90"/>
                  <a:pt x="724" y="100"/>
                  <a:pt x="742" y="90"/>
                </a:cubicBezTo>
                <a:cubicBezTo>
                  <a:pt x="769" y="81"/>
                  <a:pt x="805" y="72"/>
                  <a:pt x="832" y="54"/>
                </a:cubicBezTo>
                <a:cubicBezTo>
                  <a:pt x="823" y="81"/>
                  <a:pt x="814" y="100"/>
                  <a:pt x="769" y="154"/>
                </a:cubicBezTo>
                <a:cubicBezTo>
                  <a:pt x="796" y="145"/>
                  <a:pt x="823" y="136"/>
                  <a:pt x="850" y="126"/>
                </a:cubicBezTo>
                <a:cubicBezTo>
                  <a:pt x="859" y="126"/>
                  <a:pt x="859" y="126"/>
                  <a:pt x="859" y="136"/>
                </a:cubicBezTo>
                <a:cubicBezTo>
                  <a:pt x="832" y="154"/>
                  <a:pt x="814" y="181"/>
                  <a:pt x="787" y="199"/>
                </a:cubicBezTo>
                <a:cubicBezTo>
                  <a:pt x="778" y="208"/>
                  <a:pt x="769" y="226"/>
                  <a:pt x="769" y="235"/>
                </a:cubicBezTo>
                <a:cubicBezTo>
                  <a:pt x="760" y="425"/>
                  <a:pt x="687" y="579"/>
                  <a:pt x="525" y="678"/>
                </a:cubicBezTo>
                <a:cubicBezTo>
                  <a:pt x="353" y="777"/>
                  <a:pt x="181" y="768"/>
                  <a:pt x="10" y="678"/>
                </a:cubicBezTo>
                <a:cubicBezTo>
                  <a:pt x="0" y="678"/>
                  <a:pt x="0" y="678"/>
                  <a:pt x="0" y="669"/>
                </a:cubicBezTo>
                <a:cubicBezTo>
                  <a:pt x="0" y="669"/>
                  <a:pt x="0" y="669"/>
                  <a:pt x="0" y="678"/>
                </a:cubicBezTo>
                <a:cubicBezTo>
                  <a:pt x="46" y="669"/>
                  <a:pt x="91" y="660"/>
                  <a:pt x="127" y="651"/>
                </a:cubicBezTo>
                <a:cubicBezTo>
                  <a:pt x="172" y="642"/>
                  <a:pt x="208" y="624"/>
                  <a:pt x="253" y="59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5" name="Freeform 469"/>
          <p:cNvSpPr>
            <a:spLocks noChangeArrowheads="1"/>
          </p:cNvSpPr>
          <p:nvPr/>
        </p:nvSpPr>
        <p:spPr bwMode="auto">
          <a:xfrm>
            <a:off x="11815598" y="8449003"/>
            <a:ext cx="746456" cy="746456"/>
          </a:xfrm>
          <a:custGeom>
            <a:avLst/>
            <a:gdLst>
              <a:gd name="T0" fmla="*/ 514 w 687"/>
              <a:gd name="T1" fmla="*/ 687 h 688"/>
              <a:gd name="T2" fmla="*/ 514 w 687"/>
              <a:gd name="T3" fmla="*/ 687 h 688"/>
              <a:gd name="T4" fmla="*/ 171 w 687"/>
              <a:gd name="T5" fmla="*/ 687 h 688"/>
              <a:gd name="T6" fmla="*/ 154 w 687"/>
              <a:gd name="T7" fmla="*/ 687 h 688"/>
              <a:gd name="T8" fmla="*/ 9 w 687"/>
              <a:gd name="T9" fmla="*/ 542 h 688"/>
              <a:gd name="T10" fmla="*/ 0 w 687"/>
              <a:gd name="T11" fmla="*/ 515 h 688"/>
              <a:gd name="T12" fmla="*/ 0 w 687"/>
              <a:gd name="T13" fmla="*/ 181 h 688"/>
              <a:gd name="T14" fmla="*/ 0 w 687"/>
              <a:gd name="T15" fmla="*/ 154 h 688"/>
              <a:gd name="T16" fmla="*/ 145 w 687"/>
              <a:gd name="T17" fmla="*/ 9 h 688"/>
              <a:gd name="T18" fmla="*/ 171 w 687"/>
              <a:gd name="T19" fmla="*/ 0 h 688"/>
              <a:gd name="T20" fmla="*/ 514 w 687"/>
              <a:gd name="T21" fmla="*/ 0 h 688"/>
              <a:gd name="T22" fmla="*/ 532 w 687"/>
              <a:gd name="T23" fmla="*/ 9 h 688"/>
              <a:gd name="T24" fmla="*/ 677 w 687"/>
              <a:gd name="T25" fmla="*/ 145 h 688"/>
              <a:gd name="T26" fmla="*/ 686 w 687"/>
              <a:gd name="T27" fmla="*/ 181 h 688"/>
              <a:gd name="T28" fmla="*/ 686 w 687"/>
              <a:gd name="T29" fmla="*/ 515 h 688"/>
              <a:gd name="T30" fmla="*/ 686 w 687"/>
              <a:gd name="T31" fmla="*/ 533 h 688"/>
              <a:gd name="T32" fmla="*/ 541 w 687"/>
              <a:gd name="T33" fmla="*/ 687 h 688"/>
              <a:gd name="T34" fmla="*/ 514 w 687"/>
              <a:gd name="T35" fmla="*/ 687 h 688"/>
              <a:gd name="T36" fmla="*/ 342 w 687"/>
              <a:gd name="T37" fmla="*/ 624 h 688"/>
              <a:gd name="T38" fmla="*/ 342 w 687"/>
              <a:gd name="T39" fmla="*/ 624 h 688"/>
              <a:gd name="T40" fmla="*/ 487 w 687"/>
              <a:gd name="T41" fmla="*/ 624 h 688"/>
              <a:gd name="T42" fmla="*/ 541 w 687"/>
              <a:gd name="T43" fmla="*/ 624 h 688"/>
              <a:gd name="T44" fmla="*/ 623 w 687"/>
              <a:gd name="T45" fmla="*/ 497 h 688"/>
              <a:gd name="T46" fmla="*/ 623 w 687"/>
              <a:gd name="T47" fmla="*/ 199 h 688"/>
              <a:gd name="T48" fmla="*/ 613 w 687"/>
              <a:gd name="T49" fmla="*/ 154 h 688"/>
              <a:gd name="T50" fmla="*/ 496 w 687"/>
              <a:gd name="T51" fmla="*/ 63 h 688"/>
              <a:gd name="T52" fmla="*/ 190 w 687"/>
              <a:gd name="T53" fmla="*/ 63 h 688"/>
              <a:gd name="T54" fmla="*/ 145 w 687"/>
              <a:gd name="T55" fmla="*/ 72 h 688"/>
              <a:gd name="T56" fmla="*/ 63 w 687"/>
              <a:gd name="T57" fmla="*/ 190 h 688"/>
              <a:gd name="T58" fmla="*/ 63 w 687"/>
              <a:gd name="T59" fmla="*/ 497 h 688"/>
              <a:gd name="T60" fmla="*/ 117 w 687"/>
              <a:gd name="T61" fmla="*/ 606 h 688"/>
              <a:gd name="T62" fmla="*/ 190 w 687"/>
              <a:gd name="T63" fmla="*/ 624 h 688"/>
              <a:gd name="T64" fmla="*/ 342 w 687"/>
              <a:gd name="T65" fmla="*/ 624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87" h="688">
                <a:moveTo>
                  <a:pt x="514" y="687"/>
                </a:moveTo>
                <a:lnTo>
                  <a:pt x="514" y="687"/>
                </a:lnTo>
                <a:cubicBezTo>
                  <a:pt x="397" y="687"/>
                  <a:pt x="289" y="687"/>
                  <a:pt x="171" y="687"/>
                </a:cubicBezTo>
                <a:cubicBezTo>
                  <a:pt x="171" y="687"/>
                  <a:pt x="163" y="687"/>
                  <a:pt x="154" y="687"/>
                </a:cubicBezTo>
                <a:cubicBezTo>
                  <a:pt x="81" y="669"/>
                  <a:pt x="27" y="624"/>
                  <a:pt x="9" y="542"/>
                </a:cubicBezTo>
                <a:cubicBezTo>
                  <a:pt x="0" y="533"/>
                  <a:pt x="0" y="524"/>
                  <a:pt x="0" y="515"/>
                </a:cubicBezTo>
                <a:cubicBezTo>
                  <a:pt x="0" y="398"/>
                  <a:pt x="0" y="289"/>
                  <a:pt x="0" y="181"/>
                </a:cubicBezTo>
                <a:cubicBezTo>
                  <a:pt x="0" y="172"/>
                  <a:pt x="0" y="163"/>
                  <a:pt x="0" y="154"/>
                </a:cubicBezTo>
                <a:cubicBezTo>
                  <a:pt x="18" y="81"/>
                  <a:pt x="72" y="27"/>
                  <a:pt x="145" y="9"/>
                </a:cubicBezTo>
                <a:cubicBezTo>
                  <a:pt x="154" y="0"/>
                  <a:pt x="163" y="0"/>
                  <a:pt x="171" y="0"/>
                </a:cubicBezTo>
                <a:cubicBezTo>
                  <a:pt x="289" y="0"/>
                  <a:pt x="397" y="0"/>
                  <a:pt x="514" y="0"/>
                </a:cubicBezTo>
                <a:cubicBezTo>
                  <a:pt x="514" y="0"/>
                  <a:pt x="523" y="0"/>
                  <a:pt x="532" y="9"/>
                </a:cubicBezTo>
                <a:cubicBezTo>
                  <a:pt x="604" y="18"/>
                  <a:pt x="659" y="72"/>
                  <a:pt x="677" y="145"/>
                </a:cubicBezTo>
                <a:cubicBezTo>
                  <a:pt x="686" y="154"/>
                  <a:pt x="686" y="163"/>
                  <a:pt x="686" y="181"/>
                </a:cubicBezTo>
                <a:cubicBezTo>
                  <a:pt x="686" y="289"/>
                  <a:pt x="686" y="398"/>
                  <a:pt x="686" y="515"/>
                </a:cubicBezTo>
                <a:cubicBezTo>
                  <a:pt x="686" y="515"/>
                  <a:pt x="686" y="524"/>
                  <a:pt x="686" y="533"/>
                </a:cubicBezTo>
                <a:cubicBezTo>
                  <a:pt x="668" y="615"/>
                  <a:pt x="613" y="660"/>
                  <a:pt x="541" y="687"/>
                </a:cubicBezTo>
                <a:cubicBezTo>
                  <a:pt x="532" y="687"/>
                  <a:pt x="523" y="687"/>
                  <a:pt x="514" y="687"/>
                </a:cubicBezTo>
                <a:close/>
                <a:moveTo>
                  <a:pt x="342" y="624"/>
                </a:moveTo>
                <a:lnTo>
                  <a:pt x="342" y="624"/>
                </a:lnTo>
                <a:cubicBezTo>
                  <a:pt x="387" y="624"/>
                  <a:pt x="442" y="624"/>
                  <a:pt x="487" y="624"/>
                </a:cubicBezTo>
                <a:cubicBezTo>
                  <a:pt x="505" y="624"/>
                  <a:pt x="523" y="624"/>
                  <a:pt x="541" y="624"/>
                </a:cubicBezTo>
                <a:cubicBezTo>
                  <a:pt x="595" y="597"/>
                  <a:pt x="623" y="552"/>
                  <a:pt x="623" y="497"/>
                </a:cubicBezTo>
                <a:cubicBezTo>
                  <a:pt x="623" y="398"/>
                  <a:pt x="623" y="298"/>
                  <a:pt x="623" y="199"/>
                </a:cubicBezTo>
                <a:cubicBezTo>
                  <a:pt x="623" y="181"/>
                  <a:pt x="623" y="163"/>
                  <a:pt x="613" y="154"/>
                </a:cubicBezTo>
                <a:cubicBezTo>
                  <a:pt x="595" y="99"/>
                  <a:pt x="550" y="63"/>
                  <a:pt x="496" y="63"/>
                </a:cubicBezTo>
                <a:cubicBezTo>
                  <a:pt x="397" y="63"/>
                  <a:pt x="289" y="63"/>
                  <a:pt x="190" y="63"/>
                </a:cubicBezTo>
                <a:cubicBezTo>
                  <a:pt x="181" y="63"/>
                  <a:pt x="163" y="63"/>
                  <a:pt x="145" y="72"/>
                </a:cubicBezTo>
                <a:cubicBezTo>
                  <a:pt x="90" y="90"/>
                  <a:pt x="63" y="136"/>
                  <a:pt x="63" y="190"/>
                </a:cubicBezTo>
                <a:cubicBezTo>
                  <a:pt x="63" y="298"/>
                  <a:pt x="63" y="398"/>
                  <a:pt x="63" y="497"/>
                </a:cubicBezTo>
                <a:cubicBezTo>
                  <a:pt x="63" y="542"/>
                  <a:pt x="81" y="578"/>
                  <a:pt x="117" y="606"/>
                </a:cubicBezTo>
                <a:cubicBezTo>
                  <a:pt x="135" y="624"/>
                  <a:pt x="163" y="624"/>
                  <a:pt x="190" y="624"/>
                </a:cubicBezTo>
                <a:cubicBezTo>
                  <a:pt x="244" y="624"/>
                  <a:pt x="289" y="624"/>
                  <a:pt x="342" y="62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6" name="Freeform 470"/>
          <p:cNvSpPr>
            <a:spLocks noChangeArrowheads="1"/>
          </p:cNvSpPr>
          <p:nvPr/>
        </p:nvSpPr>
        <p:spPr bwMode="auto">
          <a:xfrm>
            <a:off x="11992641" y="8635619"/>
            <a:ext cx="392368" cy="382798"/>
          </a:xfrm>
          <a:custGeom>
            <a:avLst/>
            <a:gdLst>
              <a:gd name="T0" fmla="*/ 360 w 361"/>
              <a:gd name="T1" fmla="*/ 172 h 353"/>
              <a:gd name="T2" fmla="*/ 360 w 361"/>
              <a:gd name="T3" fmla="*/ 172 h 353"/>
              <a:gd name="T4" fmla="*/ 179 w 361"/>
              <a:gd name="T5" fmla="*/ 352 h 353"/>
              <a:gd name="T6" fmla="*/ 0 w 361"/>
              <a:gd name="T7" fmla="*/ 172 h 353"/>
              <a:gd name="T8" fmla="*/ 179 w 361"/>
              <a:gd name="T9" fmla="*/ 0 h 353"/>
              <a:gd name="T10" fmla="*/ 360 w 361"/>
              <a:gd name="T11" fmla="*/ 172 h 353"/>
              <a:gd name="T12" fmla="*/ 297 w 361"/>
              <a:gd name="T13" fmla="*/ 172 h 353"/>
              <a:gd name="T14" fmla="*/ 297 w 361"/>
              <a:gd name="T15" fmla="*/ 172 h 353"/>
              <a:gd name="T16" fmla="*/ 179 w 361"/>
              <a:gd name="T17" fmla="*/ 54 h 353"/>
              <a:gd name="T18" fmla="*/ 63 w 361"/>
              <a:gd name="T19" fmla="*/ 172 h 353"/>
              <a:gd name="T20" fmla="*/ 179 w 361"/>
              <a:gd name="T21" fmla="*/ 289 h 353"/>
              <a:gd name="T22" fmla="*/ 297 w 361"/>
              <a:gd name="T23" fmla="*/ 172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61" h="353">
                <a:moveTo>
                  <a:pt x="360" y="172"/>
                </a:moveTo>
                <a:lnTo>
                  <a:pt x="360" y="172"/>
                </a:lnTo>
                <a:cubicBezTo>
                  <a:pt x="360" y="271"/>
                  <a:pt x="279" y="352"/>
                  <a:pt x="179" y="352"/>
                </a:cubicBezTo>
                <a:cubicBezTo>
                  <a:pt x="81" y="352"/>
                  <a:pt x="0" y="271"/>
                  <a:pt x="0" y="172"/>
                </a:cubicBezTo>
                <a:cubicBezTo>
                  <a:pt x="0" y="72"/>
                  <a:pt x="81" y="0"/>
                  <a:pt x="179" y="0"/>
                </a:cubicBezTo>
                <a:cubicBezTo>
                  <a:pt x="279" y="0"/>
                  <a:pt x="360" y="72"/>
                  <a:pt x="360" y="172"/>
                </a:cubicBezTo>
                <a:close/>
                <a:moveTo>
                  <a:pt x="297" y="172"/>
                </a:moveTo>
                <a:lnTo>
                  <a:pt x="297" y="172"/>
                </a:lnTo>
                <a:cubicBezTo>
                  <a:pt x="297" y="108"/>
                  <a:pt x="243" y="54"/>
                  <a:pt x="179" y="54"/>
                </a:cubicBezTo>
                <a:cubicBezTo>
                  <a:pt x="117" y="54"/>
                  <a:pt x="63" y="108"/>
                  <a:pt x="63" y="172"/>
                </a:cubicBezTo>
                <a:cubicBezTo>
                  <a:pt x="63" y="235"/>
                  <a:pt x="117" y="289"/>
                  <a:pt x="179" y="289"/>
                </a:cubicBezTo>
                <a:cubicBezTo>
                  <a:pt x="243" y="289"/>
                  <a:pt x="297" y="235"/>
                  <a:pt x="297" y="17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7" name="Freeform 471"/>
          <p:cNvSpPr>
            <a:spLocks noChangeArrowheads="1"/>
          </p:cNvSpPr>
          <p:nvPr/>
        </p:nvSpPr>
        <p:spPr bwMode="auto">
          <a:xfrm>
            <a:off x="12337159" y="8578199"/>
            <a:ext cx="100486" cy="100483"/>
          </a:xfrm>
          <a:custGeom>
            <a:avLst/>
            <a:gdLst>
              <a:gd name="T0" fmla="*/ 54 w 91"/>
              <a:gd name="T1" fmla="*/ 0 h 91"/>
              <a:gd name="T2" fmla="*/ 54 w 91"/>
              <a:gd name="T3" fmla="*/ 0 h 91"/>
              <a:gd name="T4" fmla="*/ 90 w 91"/>
              <a:gd name="T5" fmla="*/ 45 h 91"/>
              <a:gd name="T6" fmla="*/ 45 w 91"/>
              <a:gd name="T7" fmla="*/ 90 h 91"/>
              <a:gd name="T8" fmla="*/ 0 w 91"/>
              <a:gd name="T9" fmla="*/ 45 h 91"/>
              <a:gd name="T10" fmla="*/ 54 w 91"/>
              <a:gd name="T11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91">
                <a:moveTo>
                  <a:pt x="54" y="0"/>
                </a:moveTo>
                <a:lnTo>
                  <a:pt x="54" y="0"/>
                </a:lnTo>
                <a:cubicBezTo>
                  <a:pt x="72" y="0"/>
                  <a:pt x="90" y="18"/>
                  <a:pt x="90" y="45"/>
                </a:cubicBezTo>
                <a:cubicBezTo>
                  <a:pt x="90" y="72"/>
                  <a:pt x="72" y="90"/>
                  <a:pt x="45" y="90"/>
                </a:cubicBezTo>
                <a:cubicBezTo>
                  <a:pt x="27" y="90"/>
                  <a:pt x="0" y="63"/>
                  <a:pt x="0" y="45"/>
                </a:cubicBezTo>
                <a:cubicBezTo>
                  <a:pt x="9" y="18"/>
                  <a:pt x="27" y="0"/>
                  <a:pt x="54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8" name="Freeform 472"/>
          <p:cNvSpPr>
            <a:spLocks noChangeArrowheads="1"/>
          </p:cNvSpPr>
          <p:nvPr/>
        </p:nvSpPr>
        <p:spPr bwMode="auto">
          <a:xfrm>
            <a:off x="15308630" y="10252940"/>
            <a:ext cx="842156" cy="837369"/>
          </a:xfrm>
          <a:custGeom>
            <a:avLst/>
            <a:gdLst>
              <a:gd name="T0" fmla="*/ 262 w 778"/>
              <a:gd name="T1" fmla="*/ 705 h 770"/>
              <a:gd name="T2" fmla="*/ 262 w 778"/>
              <a:gd name="T3" fmla="*/ 705 h 770"/>
              <a:gd name="T4" fmla="*/ 54 w 778"/>
              <a:gd name="T5" fmla="*/ 289 h 770"/>
              <a:gd name="T6" fmla="*/ 497 w 778"/>
              <a:gd name="T7" fmla="*/ 55 h 770"/>
              <a:gd name="T8" fmla="*/ 714 w 778"/>
              <a:gd name="T9" fmla="*/ 497 h 770"/>
              <a:gd name="T10" fmla="*/ 289 w 778"/>
              <a:gd name="T11" fmla="*/ 714 h 770"/>
              <a:gd name="T12" fmla="*/ 289 w 778"/>
              <a:gd name="T13" fmla="*/ 714 h 770"/>
              <a:gd name="T14" fmla="*/ 344 w 778"/>
              <a:gd name="T15" fmla="*/ 579 h 770"/>
              <a:gd name="T16" fmla="*/ 353 w 778"/>
              <a:gd name="T17" fmla="*/ 542 h 770"/>
              <a:gd name="T18" fmla="*/ 362 w 778"/>
              <a:gd name="T19" fmla="*/ 552 h 770"/>
              <a:gd name="T20" fmla="*/ 434 w 778"/>
              <a:gd name="T21" fmla="*/ 579 h 770"/>
              <a:gd name="T22" fmla="*/ 569 w 778"/>
              <a:gd name="T23" fmla="*/ 497 h 770"/>
              <a:gd name="T24" fmla="*/ 597 w 778"/>
              <a:gd name="T25" fmla="*/ 299 h 770"/>
              <a:gd name="T26" fmla="*/ 452 w 778"/>
              <a:gd name="T27" fmla="*/ 172 h 770"/>
              <a:gd name="T28" fmla="*/ 253 w 778"/>
              <a:gd name="T29" fmla="*/ 208 h 770"/>
              <a:gd name="T30" fmla="*/ 172 w 778"/>
              <a:gd name="T31" fmla="*/ 353 h 770"/>
              <a:gd name="T32" fmla="*/ 199 w 778"/>
              <a:gd name="T33" fmla="*/ 479 h 770"/>
              <a:gd name="T34" fmla="*/ 235 w 778"/>
              <a:gd name="T35" fmla="*/ 506 h 770"/>
              <a:gd name="T36" fmla="*/ 253 w 778"/>
              <a:gd name="T37" fmla="*/ 506 h 770"/>
              <a:gd name="T38" fmla="*/ 262 w 778"/>
              <a:gd name="T39" fmla="*/ 470 h 770"/>
              <a:gd name="T40" fmla="*/ 253 w 778"/>
              <a:gd name="T41" fmla="*/ 452 h 770"/>
              <a:gd name="T42" fmla="*/ 244 w 778"/>
              <a:gd name="T43" fmla="*/ 317 h 770"/>
              <a:gd name="T44" fmla="*/ 362 w 778"/>
              <a:gd name="T45" fmla="*/ 226 h 770"/>
              <a:gd name="T46" fmla="*/ 461 w 778"/>
              <a:gd name="T47" fmla="*/ 244 h 770"/>
              <a:gd name="T48" fmla="*/ 524 w 778"/>
              <a:gd name="T49" fmla="*/ 353 h 770"/>
              <a:gd name="T50" fmla="*/ 506 w 778"/>
              <a:gd name="T51" fmla="*/ 470 h 770"/>
              <a:gd name="T52" fmla="*/ 443 w 778"/>
              <a:gd name="T53" fmla="*/ 525 h 770"/>
              <a:gd name="T54" fmla="*/ 389 w 778"/>
              <a:gd name="T55" fmla="*/ 516 h 770"/>
              <a:gd name="T56" fmla="*/ 371 w 778"/>
              <a:gd name="T57" fmla="*/ 461 h 770"/>
              <a:gd name="T58" fmla="*/ 398 w 778"/>
              <a:gd name="T59" fmla="*/ 380 h 770"/>
              <a:gd name="T60" fmla="*/ 398 w 778"/>
              <a:gd name="T61" fmla="*/ 344 h 770"/>
              <a:gd name="T62" fmla="*/ 335 w 778"/>
              <a:gd name="T63" fmla="*/ 308 h 770"/>
              <a:gd name="T64" fmla="*/ 298 w 778"/>
              <a:gd name="T65" fmla="*/ 371 h 770"/>
              <a:gd name="T66" fmla="*/ 298 w 778"/>
              <a:gd name="T67" fmla="*/ 434 h 770"/>
              <a:gd name="T68" fmla="*/ 298 w 778"/>
              <a:gd name="T69" fmla="*/ 443 h 770"/>
              <a:gd name="T70" fmla="*/ 262 w 778"/>
              <a:gd name="T71" fmla="*/ 606 h 770"/>
              <a:gd name="T72" fmla="*/ 262 w 778"/>
              <a:gd name="T73" fmla="*/ 687 h 770"/>
              <a:gd name="T74" fmla="*/ 262 w 778"/>
              <a:gd name="T75" fmla="*/ 705 h 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8" h="770">
                <a:moveTo>
                  <a:pt x="262" y="705"/>
                </a:moveTo>
                <a:lnTo>
                  <a:pt x="262" y="705"/>
                </a:lnTo>
                <a:cubicBezTo>
                  <a:pt x="109" y="651"/>
                  <a:pt x="0" y="470"/>
                  <a:pt x="54" y="289"/>
                </a:cubicBezTo>
                <a:cubicBezTo>
                  <a:pt x="109" y="100"/>
                  <a:pt x="307" y="0"/>
                  <a:pt x="497" y="55"/>
                </a:cubicBezTo>
                <a:cubicBezTo>
                  <a:pt x="678" y="118"/>
                  <a:pt x="777" y="317"/>
                  <a:pt x="714" y="497"/>
                </a:cubicBezTo>
                <a:cubicBezTo>
                  <a:pt x="642" y="687"/>
                  <a:pt x="452" y="769"/>
                  <a:pt x="289" y="714"/>
                </a:cubicBezTo>
                <a:lnTo>
                  <a:pt x="289" y="714"/>
                </a:lnTo>
                <a:cubicBezTo>
                  <a:pt x="316" y="669"/>
                  <a:pt x="335" y="624"/>
                  <a:pt x="344" y="579"/>
                </a:cubicBezTo>
                <a:cubicBezTo>
                  <a:pt x="344" y="570"/>
                  <a:pt x="344" y="552"/>
                  <a:pt x="353" y="542"/>
                </a:cubicBezTo>
                <a:cubicBezTo>
                  <a:pt x="353" y="542"/>
                  <a:pt x="353" y="552"/>
                  <a:pt x="362" y="552"/>
                </a:cubicBezTo>
                <a:cubicBezTo>
                  <a:pt x="380" y="570"/>
                  <a:pt x="398" y="579"/>
                  <a:pt x="434" y="579"/>
                </a:cubicBezTo>
                <a:cubicBezTo>
                  <a:pt x="488" y="579"/>
                  <a:pt x="543" y="552"/>
                  <a:pt x="569" y="497"/>
                </a:cubicBezTo>
                <a:cubicBezTo>
                  <a:pt x="606" y="434"/>
                  <a:pt x="615" y="371"/>
                  <a:pt x="597" y="299"/>
                </a:cubicBezTo>
                <a:cubicBezTo>
                  <a:pt x="569" y="235"/>
                  <a:pt x="524" y="190"/>
                  <a:pt x="452" y="172"/>
                </a:cubicBezTo>
                <a:cubicBezTo>
                  <a:pt x="380" y="163"/>
                  <a:pt x="316" y="163"/>
                  <a:pt x="253" y="208"/>
                </a:cubicBezTo>
                <a:cubicBezTo>
                  <a:pt x="208" y="244"/>
                  <a:pt x="181" y="289"/>
                  <a:pt x="172" y="353"/>
                </a:cubicBezTo>
                <a:cubicBezTo>
                  <a:pt x="163" y="398"/>
                  <a:pt x="172" y="434"/>
                  <a:pt x="199" y="479"/>
                </a:cubicBezTo>
                <a:cubicBezTo>
                  <a:pt x="208" y="488"/>
                  <a:pt x="217" y="497"/>
                  <a:pt x="235" y="506"/>
                </a:cubicBezTo>
                <a:cubicBezTo>
                  <a:pt x="244" y="516"/>
                  <a:pt x="244" y="516"/>
                  <a:pt x="253" y="506"/>
                </a:cubicBezTo>
                <a:cubicBezTo>
                  <a:pt x="253" y="488"/>
                  <a:pt x="253" y="479"/>
                  <a:pt x="262" y="470"/>
                </a:cubicBezTo>
                <a:cubicBezTo>
                  <a:pt x="262" y="461"/>
                  <a:pt x="262" y="461"/>
                  <a:pt x="253" y="452"/>
                </a:cubicBezTo>
                <a:cubicBezTo>
                  <a:pt x="226" y="416"/>
                  <a:pt x="226" y="371"/>
                  <a:pt x="244" y="317"/>
                </a:cubicBezTo>
                <a:cubicBezTo>
                  <a:pt x="262" y="271"/>
                  <a:pt x="307" y="235"/>
                  <a:pt x="362" y="226"/>
                </a:cubicBezTo>
                <a:cubicBezTo>
                  <a:pt x="398" y="226"/>
                  <a:pt x="434" y="226"/>
                  <a:pt x="461" y="244"/>
                </a:cubicBezTo>
                <a:cubicBezTo>
                  <a:pt x="506" y="271"/>
                  <a:pt x="524" y="308"/>
                  <a:pt x="524" y="353"/>
                </a:cubicBezTo>
                <a:cubicBezTo>
                  <a:pt x="533" y="389"/>
                  <a:pt x="524" y="434"/>
                  <a:pt x="506" y="470"/>
                </a:cubicBezTo>
                <a:cubicBezTo>
                  <a:pt x="488" y="497"/>
                  <a:pt x="470" y="516"/>
                  <a:pt x="443" y="525"/>
                </a:cubicBezTo>
                <a:cubicBezTo>
                  <a:pt x="425" y="525"/>
                  <a:pt x="398" y="525"/>
                  <a:pt x="389" y="516"/>
                </a:cubicBezTo>
                <a:cubicBezTo>
                  <a:pt x="371" y="497"/>
                  <a:pt x="362" y="479"/>
                  <a:pt x="371" y="461"/>
                </a:cubicBezTo>
                <a:cubicBezTo>
                  <a:pt x="380" y="434"/>
                  <a:pt x="389" y="407"/>
                  <a:pt x="398" y="380"/>
                </a:cubicBezTo>
                <a:cubicBezTo>
                  <a:pt x="398" y="371"/>
                  <a:pt x="398" y="353"/>
                  <a:pt x="398" y="344"/>
                </a:cubicBezTo>
                <a:cubicBezTo>
                  <a:pt x="398" y="299"/>
                  <a:pt x="353" y="289"/>
                  <a:pt x="335" y="308"/>
                </a:cubicBezTo>
                <a:cubicBezTo>
                  <a:pt x="307" y="326"/>
                  <a:pt x="298" y="344"/>
                  <a:pt x="298" y="371"/>
                </a:cubicBezTo>
                <a:cubicBezTo>
                  <a:pt x="289" y="389"/>
                  <a:pt x="298" y="407"/>
                  <a:pt x="298" y="434"/>
                </a:cubicBezTo>
                <a:cubicBezTo>
                  <a:pt x="307" y="434"/>
                  <a:pt x="298" y="434"/>
                  <a:pt x="298" y="443"/>
                </a:cubicBezTo>
                <a:cubicBezTo>
                  <a:pt x="289" y="497"/>
                  <a:pt x="280" y="552"/>
                  <a:pt x="262" y="606"/>
                </a:cubicBezTo>
                <a:cubicBezTo>
                  <a:pt x="253" y="633"/>
                  <a:pt x="262" y="660"/>
                  <a:pt x="262" y="687"/>
                </a:cubicBezTo>
                <a:cubicBezTo>
                  <a:pt x="262" y="696"/>
                  <a:pt x="262" y="696"/>
                  <a:pt x="262" y="70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9" name="Freeform 473"/>
          <p:cNvSpPr>
            <a:spLocks noChangeArrowheads="1"/>
          </p:cNvSpPr>
          <p:nvPr/>
        </p:nvSpPr>
        <p:spPr bwMode="auto">
          <a:xfrm>
            <a:off x="19476341" y="8568629"/>
            <a:ext cx="1062264" cy="736886"/>
          </a:xfrm>
          <a:custGeom>
            <a:avLst/>
            <a:gdLst>
              <a:gd name="T0" fmla="*/ 443 w 977"/>
              <a:gd name="T1" fmla="*/ 0 h 679"/>
              <a:gd name="T2" fmla="*/ 443 w 977"/>
              <a:gd name="T3" fmla="*/ 0 h 679"/>
              <a:gd name="T4" fmla="*/ 534 w 977"/>
              <a:gd name="T5" fmla="*/ 0 h 679"/>
              <a:gd name="T6" fmla="*/ 534 w 977"/>
              <a:gd name="T7" fmla="*/ 0 h 679"/>
              <a:gd name="T8" fmla="*/ 615 w 977"/>
              <a:gd name="T9" fmla="*/ 0 h 679"/>
              <a:gd name="T10" fmla="*/ 696 w 977"/>
              <a:gd name="T11" fmla="*/ 0 h 679"/>
              <a:gd name="T12" fmla="*/ 796 w 977"/>
              <a:gd name="T13" fmla="*/ 10 h 679"/>
              <a:gd name="T14" fmla="*/ 868 w 977"/>
              <a:gd name="T15" fmla="*/ 19 h 679"/>
              <a:gd name="T16" fmla="*/ 958 w 977"/>
              <a:gd name="T17" fmla="*/ 100 h 679"/>
              <a:gd name="T18" fmla="*/ 967 w 977"/>
              <a:gd name="T19" fmla="*/ 181 h 679"/>
              <a:gd name="T20" fmla="*/ 976 w 977"/>
              <a:gd name="T21" fmla="*/ 199 h 679"/>
              <a:gd name="T22" fmla="*/ 976 w 977"/>
              <a:gd name="T23" fmla="*/ 480 h 679"/>
              <a:gd name="T24" fmla="*/ 967 w 977"/>
              <a:gd name="T25" fmla="*/ 498 h 679"/>
              <a:gd name="T26" fmla="*/ 958 w 977"/>
              <a:gd name="T27" fmla="*/ 570 h 679"/>
              <a:gd name="T28" fmla="*/ 868 w 977"/>
              <a:gd name="T29" fmla="*/ 660 h 679"/>
              <a:gd name="T30" fmla="*/ 805 w 977"/>
              <a:gd name="T31" fmla="*/ 669 h 679"/>
              <a:gd name="T32" fmla="*/ 696 w 977"/>
              <a:gd name="T33" fmla="*/ 678 h 679"/>
              <a:gd name="T34" fmla="*/ 551 w 977"/>
              <a:gd name="T35" fmla="*/ 678 h 679"/>
              <a:gd name="T36" fmla="*/ 534 w 977"/>
              <a:gd name="T37" fmla="*/ 678 h 679"/>
              <a:gd name="T38" fmla="*/ 452 w 977"/>
              <a:gd name="T39" fmla="*/ 678 h 679"/>
              <a:gd name="T40" fmla="*/ 443 w 977"/>
              <a:gd name="T41" fmla="*/ 678 h 679"/>
              <a:gd name="T42" fmla="*/ 334 w 977"/>
              <a:gd name="T43" fmla="*/ 678 h 679"/>
              <a:gd name="T44" fmla="*/ 190 w 977"/>
              <a:gd name="T45" fmla="*/ 669 h 679"/>
              <a:gd name="T46" fmla="*/ 118 w 977"/>
              <a:gd name="T47" fmla="*/ 660 h 679"/>
              <a:gd name="T48" fmla="*/ 18 w 977"/>
              <a:gd name="T49" fmla="*/ 570 h 679"/>
              <a:gd name="T50" fmla="*/ 9 w 977"/>
              <a:gd name="T51" fmla="*/ 470 h 679"/>
              <a:gd name="T52" fmla="*/ 0 w 977"/>
              <a:gd name="T53" fmla="*/ 371 h 679"/>
              <a:gd name="T54" fmla="*/ 0 w 977"/>
              <a:gd name="T55" fmla="*/ 362 h 679"/>
              <a:gd name="T56" fmla="*/ 0 w 977"/>
              <a:gd name="T57" fmla="*/ 317 h 679"/>
              <a:gd name="T58" fmla="*/ 0 w 977"/>
              <a:gd name="T59" fmla="*/ 308 h 679"/>
              <a:gd name="T60" fmla="*/ 9 w 977"/>
              <a:gd name="T61" fmla="*/ 181 h 679"/>
              <a:gd name="T62" fmla="*/ 18 w 977"/>
              <a:gd name="T63" fmla="*/ 109 h 679"/>
              <a:gd name="T64" fmla="*/ 109 w 977"/>
              <a:gd name="T65" fmla="*/ 19 h 679"/>
              <a:gd name="T66" fmla="*/ 181 w 977"/>
              <a:gd name="T67" fmla="*/ 10 h 679"/>
              <a:gd name="T68" fmla="*/ 289 w 977"/>
              <a:gd name="T69" fmla="*/ 0 h 679"/>
              <a:gd name="T70" fmla="*/ 434 w 977"/>
              <a:gd name="T71" fmla="*/ 0 h 679"/>
              <a:gd name="T72" fmla="*/ 443 w 977"/>
              <a:gd name="T73" fmla="*/ 0 h 679"/>
              <a:gd name="T74" fmla="*/ 398 w 977"/>
              <a:gd name="T75" fmla="*/ 190 h 679"/>
              <a:gd name="T76" fmla="*/ 398 w 977"/>
              <a:gd name="T77" fmla="*/ 190 h 679"/>
              <a:gd name="T78" fmla="*/ 398 w 977"/>
              <a:gd name="T79" fmla="*/ 489 h 679"/>
              <a:gd name="T80" fmla="*/ 651 w 977"/>
              <a:gd name="T81" fmla="*/ 344 h 679"/>
              <a:gd name="T82" fmla="*/ 398 w 977"/>
              <a:gd name="T83" fmla="*/ 190 h 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977" h="679">
                <a:moveTo>
                  <a:pt x="443" y="0"/>
                </a:moveTo>
                <a:lnTo>
                  <a:pt x="443" y="0"/>
                </a:lnTo>
                <a:cubicBezTo>
                  <a:pt x="479" y="0"/>
                  <a:pt x="506" y="0"/>
                  <a:pt x="534" y="0"/>
                </a:cubicBezTo>
                <a:lnTo>
                  <a:pt x="534" y="0"/>
                </a:lnTo>
                <a:cubicBezTo>
                  <a:pt x="560" y="0"/>
                  <a:pt x="588" y="0"/>
                  <a:pt x="615" y="0"/>
                </a:cubicBezTo>
                <a:cubicBezTo>
                  <a:pt x="642" y="0"/>
                  <a:pt x="669" y="0"/>
                  <a:pt x="696" y="0"/>
                </a:cubicBezTo>
                <a:cubicBezTo>
                  <a:pt x="723" y="0"/>
                  <a:pt x="759" y="10"/>
                  <a:pt x="796" y="10"/>
                </a:cubicBezTo>
                <a:cubicBezTo>
                  <a:pt x="814" y="10"/>
                  <a:pt x="841" y="10"/>
                  <a:pt x="868" y="19"/>
                </a:cubicBezTo>
                <a:cubicBezTo>
                  <a:pt x="913" y="28"/>
                  <a:pt x="940" y="55"/>
                  <a:pt x="958" y="100"/>
                </a:cubicBezTo>
                <a:cubicBezTo>
                  <a:pt x="967" y="127"/>
                  <a:pt x="967" y="154"/>
                  <a:pt x="967" y="181"/>
                </a:cubicBezTo>
                <a:cubicBezTo>
                  <a:pt x="976" y="181"/>
                  <a:pt x="976" y="190"/>
                  <a:pt x="976" y="199"/>
                </a:cubicBezTo>
                <a:cubicBezTo>
                  <a:pt x="976" y="290"/>
                  <a:pt x="976" y="389"/>
                  <a:pt x="976" y="480"/>
                </a:cubicBezTo>
                <a:cubicBezTo>
                  <a:pt x="976" y="489"/>
                  <a:pt x="976" y="498"/>
                  <a:pt x="967" y="498"/>
                </a:cubicBezTo>
                <a:cubicBezTo>
                  <a:pt x="967" y="525"/>
                  <a:pt x="967" y="552"/>
                  <a:pt x="958" y="570"/>
                </a:cubicBezTo>
                <a:cubicBezTo>
                  <a:pt x="949" y="624"/>
                  <a:pt x="913" y="651"/>
                  <a:pt x="868" y="660"/>
                </a:cubicBezTo>
                <a:cubicBezTo>
                  <a:pt x="850" y="669"/>
                  <a:pt x="832" y="669"/>
                  <a:pt x="805" y="669"/>
                </a:cubicBezTo>
                <a:cubicBezTo>
                  <a:pt x="768" y="678"/>
                  <a:pt x="732" y="678"/>
                  <a:pt x="696" y="678"/>
                </a:cubicBezTo>
                <a:cubicBezTo>
                  <a:pt x="642" y="678"/>
                  <a:pt x="597" y="678"/>
                  <a:pt x="551" y="678"/>
                </a:cubicBezTo>
                <a:cubicBezTo>
                  <a:pt x="542" y="678"/>
                  <a:pt x="542" y="678"/>
                  <a:pt x="534" y="678"/>
                </a:cubicBezTo>
                <a:cubicBezTo>
                  <a:pt x="506" y="678"/>
                  <a:pt x="479" y="678"/>
                  <a:pt x="452" y="678"/>
                </a:cubicBezTo>
                <a:cubicBezTo>
                  <a:pt x="443" y="678"/>
                  <a:pt x="443" y="678"/>
                  <a:pt x="443" y="678"/>
                </a:cubicBezTo>
                <a:cubicBezTo>
                  <a:pt x="407" y="678"/>
                  <a:pt x="371" y="678"/>
                  <a:pt x="334" y="678"/>
                </a:cubicBezTo>
                <a:cubicBezTo>
                  <a:pt x="280" y="678"/>
                  <a:pt x="235" y="678"/>
                  <a:pt x="190" y="669"/>
                </a:cubicBezTo>
                <a:cubicBezTo>
                  <a:pt x="163" y="669"/>
                  <a:pt x="145" y="669"/>
                  <a:pt x="118" y="660"/>
                </a:cubicBezTo>
                <a:cubicBezTo>
                  <a:pt x="63" y="651"/>
                  <a:pt x="36" y="624"/>
                  <a:pt x="18" y="570"/>
                </a:cubicBezTo>
                <a:cubicBezTo>
                  <a:pt x="9" y="543"/>
                  <a:pt x="9" y="507"/>
                  <a:pt x="9" y="470"/>
                </a:cubicBezTo>
                <a:cubicBezTo>
                  <a:pt x="9" y="444"/>
                  <a:pt x="9" y="407"/>
                  <a:pt x="0" y="371"/>
                </a:cubicBezTo>
                <a:cubicBezTo>
                  <a:pt x="0" y="371"/>
                  <a:pt x="0" y="371"/>
                  <a:pt x="0" y="362"/>
                </a:cubicBezTo>
                <a:cubicBezTo>
                  <a:pt x="0" y="353"/>
                  <a:pt x="0" y="335"/>
                  <a:pt x="0" y="317"/>
                </a:cubicBezTo>
                <a:cubicBezTo>
                  <a:pt x="0" y="317"/>
                  <a:pt x="0" y="317"/>
                  <a:pt x="0" y="308"/>
                </a:cubicBezTo>
                <a:cubicBezTo>
                  <a:pt x="0" y="272"/>
                  <a:pt x="9" y="227"/>
                  <a:pt x="9" y="181"/>
                </a:cubicBezTo>
                <a:cubicBezTo>
                  <a:pt x="9" y="163"/>
                  <a:pt x="18" y="136"/>
                  <a:pt x="18" y="109"/>
                </a:cubicBezTo>
                <a:cubicBezTo>
                  <a:pt x="36" y="64"/>
                  <a:pt x="63" y="28"/>
                  <a:pt x="109" y="19"/>
                </a:cubicBezTo>
                <a:cubicBezTo>
                  <a:pt x="136" y="10"/>
                  <a:pt x="154" y="10"/>
                  <a:pt x="181" y="10"/>
                </a:cubicBezTo>
                <a:cubicBezTo>
                  <a:pt x="217" y="10"/>
                  <a:pt x="253" y="0"/>
                  <a:pt x="289" y="0"/>
                </a:cubicBezTo>
                <a:cubicBezTo>
                  <a:pt x="334" y="0"/>
                  <a:pt x="380" y="0"/>
                  <a:pt x="434" y="0"/>
                </a:cubicBezTo>
                <a:lnTo>
                  <a:pt x="443" y="0"/>
                </a:lnTo>
                <a:close/>
                <a:moveTo>
                  <a:pt x="398" y="190"/>
                </a:moveTo>
                <a:lnTo>
                  <a:pt x="398" y="190"/>
                </a:lnTo>
                <a:cubicBezTo>
                  <a:pt x="398" y="290"/>
                  <a:pt x="398" y="389"/>
                  <a:pt x="398" y="489"/>
                </a:cubicBezTo>
                <a:cubicBezTo>
                  <a:pt x="479" y="434"/>
                  <a:pt x="560" y="389"/>
                  <a:pt x="651" y="344"/>
                </a:cubicBezTo>
                <a:cubicBezTo>
                  <a:pt x="560" y="290"/>
                  <a:pt x="479" y="245"/>
                  <a:pt x="398" y="19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" name="Freeform 474"/>
          <p:cNvSpPr>
            <a:spLocks noChangeArrowheads="1"/>
          </p:cNvSpPr>
          <p:nvPr/>
        </p:nvSpPr>
        <p:spPr bwMode="auto">
          <a:xfrm>
            <a:off x="10274837" y="3869784"/>
            <a:ext cx="3818410" cy="2521680"/>
          </a:xfrm>
          <a:custGeom>
            <a:avLst/>
            <a:gdLst>
              <a:gd name="T0" fmla="*/ 0 w 3517"/>
              <a:gd name="T1" fmla="*/ 1175 h 2324"/>
              <a:gd name="T2" fmla="*/ 0 w 3517"/>
              <a:gd name="T3" fmla="*/ 1175 h 2324"/>
              <a:gd name="T4" fmla="*/ 1997 w 3517"/>
              <a:gd name="T5" fmla="*/ 171 h 2324"/>
              <a:gd name="T6" fmla="*/ 3516 w 3517"/>
              <a:gd name="T7" fmla="*/ 1202 h 2324"/>
              <a:gd name="T8" fmla="*/ 2648 w 3517"/>
              <a:gd name="T9" fmla="*/ 1997 h 2324"/>
              <a:gd name="T10" fmla="*/ 1149 w 3517"/>
              <a:gd name="T11" fmla="*/ 2097 h 2324"/>
              <a:gd name="T12" fmla="*/ 0 w 3517"/>
              <a:gd name="T13" fmla="*/ 1175 h 2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17" h="2324">
                <a:moveTo>
                  <a:pt x="0" y="1175"/>
                </a:moveTo>
                <a:lnTo>
                  <a:pt x="0" y="1175"/>
                </a:lnTo>
                <a:cubicBezTo>
                  <a:pt x="0" y="1175"/>
                  <a:pt x="651" y="0"/>
                  <a:pt x="1997" y="171"/>
                </a:cubicBezTo>
                <a:cubicBezTo>
                  <a:pt x="1997" y="171"/>
                  <a:pt x="2730" y="144"/>
                  <a:pt x="3516" y="1202"/>
                </a:cubicBezTo>
                <a:cubicBezTo>
                  <a:pt x="3516" y="1202"/>
                  <a:pt x="3182" y="1663"/>
                  <a:pt x="2648" y="1997"/>
                </a:cubicBezTo>
                <a:cubicBezTo>
                  <a:pt x="2196" y="2287"/>
                  <a:pt x="1628" y="2323"/>
                  <a:pt x="1149" y="2097"/>
                </a:cubicBezTo>
                <a:cubicBezTo>
                  <a:pt x="724" y="1907"/>
                  <a:pt x="217" y="1591"/>
                  <a:pt x="0" y="117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1" name="Freeform 475"/>
          <p:cNvSpPr>
            <a:spLocks noChangeArrowheads="1"/>
          </p:cNvSpPr>
          <p:nvPr/>
        </p:nvSpPr>
        <p:spPr bwMode="auto">
          <a:xfrm>
            <a:off x="10150427" y="3879354"/>
            <a:ext cx="4081582" cy="2531250"/>
          </a:xfrm>
          <a:custGeom>
            <a:avLst/>
            <a:gdLst>
              <a:gd name="T0" fmla="*/ 1879 w 3761"/>
              <a:gd name="T1" fmla="*/ 2332 h 2333"/>
              <a:gd name="T2" fmla="*/ 1879 w 3761"/>
              <a:gd name="T3" fmla="*/ 2332 h 2333"/>
              <a:gd name="T4" fmla="*/ 633 w 3761"/>
              <a:gd name="T5" fmla="*/ 1862 h 2333"/>
              <a:gd name="T6" fmla="*/ 36 w 3761"/>
              <a:gd name="T7" fmla="*/ 1238 h 2333"/>
              <a:gd name="T8" fmla="*/ 18 w 3761"/>
              <a:gd name="T9" fmla="*/ 1211 h 2333"/>
              <a:gd name="T10" fmla="*/ 27 w 3761"/>
              <a:gd name="T11" fmla="*/ 1102 h 2333"/>
              <a:gd name="T12" fmla="*/ 624 w 3761"/>
              <a:gd name="T13" fmla="*/ 479 h 2333"/>
              <a:gd name="T14" fmla="*/ 1862 w 3761"/>
              <a:gd name="T15" fmla="*/ 0 h 2333"/>
              <a:gd name="T16" fmla="*/ 3127 w 3761"/>
              <a:gd name="T17" fmla="*/ 470 h 2333"/>
              <a:gd name="T18" fmla="*/ 3723 w 3761"/>
              <a:gd name="T19" fmla="*/ 1093 h 2333"/>
              <a:gd name="T20" fmla="*/ 3742 w 3761"/>
              <a:gd name="T21" fmla="*/ 1121 h 2333"/>
              <a:gd name="T22" fmla="*/ 3732 w 3761"/>
              <a:gd name="T23" fmla="*/ 1220 h 2333"/>
              <a:gd name="T24" fmla="*/ 3136 w 3761"/>
              <a:gd name="T25" fmla="*/ 1853 h 2333"/>
              <a:gd name="T26" fmla="*/ 1898 w 3761"/>
              <a:gd name="T27" fmla="*/ 2332 h 2333"/>
              <a:gd name="T28" fmla="*/ 1879 w 3761"/>
              <a:gd name="T29" fmla="*/ 2332 h 2333"/>
              <a:gd name="T30" fmla="*/ 226 w 3761"/>
              <a:gd name="T31" fmla="*/ 1166 h 2333"/>
              <a:gd name="T32" fmla="*/ 226 w 3761"/>
              <a:gd name="T33" fmla="*/ 1166 h 2333"/>
              <a:gd name="T34" fmla="*/ 1879 w 3761"/>
              <a:gd name="T35" fmla="*/ 2133 h 2333"/>
              <a:gd name="T36" fmla="*/ 1898 w 3761"/>
              <a:gd name="T37" fmla="*/ 2133 h 2333"/>
              <a:gd name="T38" fmla="*/ 3018 w 3761"/>
              <a:gd name="T39" fmla="*/ 1699 h 2333"/>
              <a:gd name="T40" fmla="*/ 3534 w 3761"/>
              <a:gd name="T41" fmla="*/ 1166 h 2333"/>
              <a:gd name="T42" fmla="*/ 1879 w 3761"/>
              <a:gd name="T43" fmla="*/ 199 h 2333"/>
              <a:gd name="T44" fmla="*/ 1862 w 3761"/>
              <a:gd name="T45" fmla="*/ 199 h 2333"/>
              <a:gd name="T46" fmla="*/ 741 w 3761"/>
              <a:gd name="T47" fmla="*/ 632 h 2333"/>
              <a:gd name="T48" fmla="*/ 226 w 3761"/>
              <a:gd name="T49" fmla="*/ 1166 h 2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761" h="2333">
                <a:moveTo>
                  <a:pt x="1879" y="2332"/>
                </a:moveTo>
                <a:lnTo>
                  <a:pt x="1879" y="2332"/>
                </a:lnTo>
                <a:cubicBezTo>
                  <a:pt x="1446" y="2332"/>
                  <a:pt x="1031" y="2169"/>
                  <a:pt x="633" y="1862"/>
                </a:cubicBezTo>
                <a:cubicBezTo>
                  <a:pt x="416" y="1690"/>
                  <a:pt x="208" y="1473"/>
                  <a:pt x="36" y="1238"/>
                </a:cubicBezTo>
                <a:cubicBezTo>
                  <a:pt x="27" y="1229"/>
                  <a:pt x="18" y="1220"/>
                  <a:pt x="18" y="1211"/>
                </a:cubicBezTo>
                <a:cubicBezTo>
                  <a:pt x="0" y="1175"/>
                  <a:pt x="0" y="1139"/>
                  <a:pt x="27" y="1102"/>
                </a:cubicBezTo>
                <a:cubicBezTo>
                  <a:pt x="199" y="868"/>
                  <a:pt x="407" y="651"/>
                  <a:pt x="624" y="479"/>
                </a:cubicBezTo>
                <a:cubicBezTo>
                  <a:pt x="1012" y="162"/>
                  <a:pt x="1428" y="9"/>
                  <a:pt x="1862" y="0"/>
                </a:cubicBezTo>
                <a:cubicBezTo>
                  <a:pt x="2295" y="0"/>
                  <a:pt x="2729" y="153"/>
                  <a:pt x="3127" y="470"/>
                </a:cubicBezTo>
                <a:cubicBezTo>
                  <a:pt x="3344" y="642"/>
                  <a:pt x="3552" y="859"/>
                  <a:pt x="3723" y="1093"/>
                </a:cubicBezTo>
                <a:cubicBezTo>
                  <a:pt x="3732" y="1102"/>
                  <a:pt x="3742" y="1112"/>
                  <a:pt x="3742" y="1121"/>
                </a:cubicBezTo>
                <a:cubicBezTo>
                  <a:pt x="3760" y="1148"/>
                  <a:pt x="3760" y="1193"/>
                  <a:pt x="3732" y="1220"/>
                </a:cubicBezTo>
                <a:cubicBezTo>
                  <a:pt x="3561" y="1464"/>
                  <a:pt x="3353" y="1681"/>
                  <a:pt x="3136" y="1853"/>
                </a:cubicBezTo>
                <a:cubicBezTo>
                  <a:pt x="2747" y="2160"/>
                  <a:pt x="2331" y="2323"/>
                  <a:pt x="1898" y="2332"/>
                </a:cubicBezTo>
                <a:cubicBezTo>
                  <a:pt x="1898" y="2332"/>
                  <a:pt x="1888" y="2332"/>
                  <a:pt x="1879" y="2332"/>
                </a:cubicBezTo>
                <a:close/>
                <a:moveTo>
                  <a:pt x="226" y="1166"/>
                </a:moveTo>
                <a:lnTo>
                  <a:pt x="226" y="1166"/>
                </a:lnTo>
                <a:cubicBezTo>
                  <a:pt x="479" y="1491"/>
                  <a:pt x="1067" y="2133"/>
                  <a:pt x="1879" y="2133"/>
                </a:cubicBezTo>
                <a:cubicBezTo>
                  <a:pt x="1888" y="2133"/>
                  <a:pt x="1888" y="2133"/>
                  <a:pt x="1898" y="2133"/>
                </a:cubicBezTo>
                <a:cubicBezTo>
                  <a:pt x="2286" y="2124"/>
                  <a:pt x="2657" y="1979"/>
                  <a:pt x="3018" y="1699"/>
                </a:cubicBezTo>
                <a:cubicBezTo>
                  <a:pt x="3199" y="1555"/>
                  <a:pt x="3380" y="1365"/>
                  <a:pt x="3534" y="1166"/>
                </a:cubicBezTo>
                <a:cubicBezTo>
                  <a:pt x="3281" y="831"/>
                  <a:pt x="2693" y="199"/>
                  <a:pt x="1879" y="199"/>
                </a:cubicBezTo>
                <a:cubicBezTo>
                  <a:pt x="1870" y="199"/>
                  <a:pt x="1870" y="199"/>
                  <a:pt x="1862" y="199"/>
                </a:cubicBezTo>
                <a:cubicBezTo>
                  <a:pt x="1474" y="199"/>
                  <a:pt x="1103" y="352"/>
                  <a:pt x="741" y="632"/>
                </a:cubicBezTo>
                <a:cubicBezTo>
                  <a:pt x="561" y="777"/>
                  <a:pt x="380" y="958"/>
                  <a:pt x="226" y="116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2" name="Freeform 476"/>
          <p:cNvSpPr>
            <a:spLocks noChangeArrowheads="1"/>
          </p:cNvSpPr>
          <p:nvPr/>
        </p:nvSpPr>
        <p:spPr bwMode="auto">
          <a:xfrm>
            <a:off x="11346671" y="4300432"/>
            <a:ext cx="1679525" cy="1679525"/>
          </a:xfrm>
          <a:custGeom>
            <a:avLst/>
            <a:gdLst>
              <a:gd name="T0" fmla="*/ 767 w 1546"/>
              <a:gd name="T1" fmla="*/ 1545 h 1546"/>
              <a:gd name="T2" fmla="*/ 767 w 1546"/>
              <a:gd name="T3" fmla="*/ 1545 h 1546"/>
              <a:gd name="T4" fmla="*/ 0 w 1546"/>
              <a:gd name="T5" fmla="*/ 777 h 1546"/>
              <a:gd name="T6" fmla="*/ 767 w 1546"/>
              <a:gd name="T7" fmla="*/ 0 h 1546"/>
              <a:gd name="T8" fmla="*/ 1545 w 1546"/>
              <a:gd name="T9" fmla="*/ 777 h 1546"/>
              <a:gd name="T10" fmla="*/ 767 w 1546"/>
              <a:gd name="T11" fmla="*/ 1545 h 1546"/>
              <a:gd name="T12" fmla="*/ 767 w 1546"/>
              <a:gd name="T13" fmla="*/ 198 h 1546"/>
              <a:gd name="T14" fmla="*/ 767 w 1546"/>
              <a:gd name="T15" fmla="*/ 198 h 1546"/>
              <a:gd name="T16" fmla="*/ 199 w 1546"/>
              <a:gd name="T17" fmla="*/ 777 h 1546"/>
              <a:gd name="T18" fmla="*/ 767 w 1546"/>
              <a:gd name="T19" fmla="*/ 1346 h 1546"/>
              <a:gd name="T20" fmla="*/ 1346 w 1546"/>
              <a:gd name="T21" fmla="*/ 777 h 1546"/>
              <a:gd name="T22" fmla="*/ 767 w 1546"/>
              <a:gd name="T23" fmla="*/ 198 h 1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46" h="1546">
                <a:moveTo>
                  <a:pt x="767" y="1545"/>
                </a:moveTo>
                <a:lnTo>
                  <a:pt x="767" y="1545"/>
                </a:lnTo>
                <a:cubicBezTo>
                  <a:pt x="343" y="1545"/>
                  <a:pt x="0" y="1202"/>
                  <a:pt x="0" y="777"/>
                </a:cubicBezTo>
                <a:cubicBezTo>
                  <a:pt x="0" y="352"/>
                  <a:pt x="343" y="0"/>
                  <a:pt x="767" y="0"/>
                </a:cubicBezTo>
                <a:cubicBezTo>
                  <a:pt x="1192" y="0"/>
                  <a:pt x="1545" y="352"/>
                  <a:pt x="1545" y="777"/>
                </a:cubicBezTo>
                <a:cubicBezTo>
                  <a:pt x="1545" y="1202"/>
                  <a:pt x="1192" y="1545"/>
                  <a:pt x="767" y="1545"/>
                </a:cubicBezTo>
                <a:close/>
                <a:moveTo>
                  <a:pt x="767" y="198"/>
                </a:moveTo>
                <a:lnTo>
                  <a:pt x="767" y="198"/>
                </a:lnTo>
                <a:cubicBezTo>
                  <a:pt x="452" y="198"/>
                  <a:pt x="199" y="460"/>
                  <a:pt x="199" y="777"/>
                </a:cubicBezTo>
                <a:cubicBezTo>
                  <a:pt x="199" y="1093"/>
                  <a:pt x="452" y="1346"/>
                  <a:pt x="767" y="1346"/>
                </a:cubicBezTo>
                <a:cubicBezTo>
                  <a:pt x="1084" y="1346"/>
                  <a:pt x="1346" y="1093"/>
                  <a:pt x="1346" y="777"/>
                </a:cubicBezTo>
                <a:cubicBezTo>
                  <a:pt x="1346" y="460"/>
                  <a:pt x="1084" y="198"/>
                  <a:pt x="767" y="198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3" name="CuadroTexto 852"/>
          <p:cNvSpPr txBox="1"/>
          <p:nvPr/>
        </p:nvSpPr>
        <p:spPr>
          <a:xfrm>
            <a:off x="9168607" y="663663"/>
            <a:ext cx="60404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Social Media</a:t>
            </a:r>
          </a:p>
        </p:txBody>
      </p:sp>
      <p:sp>
        <p:nvSpPr>
          <p:cNvPr id="854" name="CuadroTexto 853"/>
          <p:cNvSpPr txBox="1"/>
          <p:nvPr/>
        </p:nvSpPr>
        <p:spPr>
          <a:xfrm>
            <a:off x="2451398" y="2179088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grpSp>
        <p:nvGrpSpPr>
          <p:cNvPr id="855" name="Agrupar 854"/>
          <p:cNvGrpSpPr/>
          <p:nvPr/>
        </p:nvGrpSpPr>
        <p:grpSpPr>
          <a:xfrm>
            <a:off x="2552829" y="9406061"/>
            <a:ext cx="3634696" cy="1569346"/>
            <a:chOff x="2254668" y="10668216"/>
            <a:chExt cx="3634696" cy="1569346"/>
          </a:xfrm>
        </p:grpSpPr>
        <p:sp>
          <p:nvSpPr>
            <p:cNvPr id="856" name="CuadroTexto 855"/>
            <p:cNvSpPr txBox="1"/>
            <p:nvPr/>
          </p:nvSpPr>
          <p:spPr>
            <a:xfrm>
              <a:off x="2880679" y="10668216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857" name="Rectángulo 856"/>
            <p:cNvSpPr/>
            <p:nvPr/>
          </p:nvSpPr>
          <p:spPr>
            <a:xfrm>
              <a:off x="2254668" y="11283455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858" name="Agrupar 857"/>
          <p:cNvGrpSpPr/>
          <p:nvPr/>
        </p:nvGrpSpPr>
        <p:grpSpPr>
          <a:xfrm>
            <a:off x="6605702" y="11240943"/>
            <a:ext cx="3634696" cy="1569346"/>
            <a:chOff x="2254668" y="10668216"/>
            <a:chExt cx="3634696" cy="1569346"/>
          </a:xfrm>
        </p:grpSpPr>
        <p:sp>
          <p:nvSpPr>
            <p:cNvPr id="859" name="CuadroTexto 858"/>
            <p:cNvSpPr txBox="1"/>
            <p:nvPr/>
          </p:nvSpPr>
          <p:spPr>
            <a:xfrm>
              <a:off x="2880679" y="10668216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860" name="Rectángulo 859"/>
            <p:cNvSpPr/>
            <p:nvPr/>
          </p:nvSpPr>
          <p:spPr>
            <a:xfrm>
              <a:off x="2254668" y="11283455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861" name="Agrupar 860"/>
          <p:cNvGrpSpPr/>
          <p:nvPr/>
        </p:nvGrpSpPr>
        <p:grpSpPr>
          <a:xfrm>
            <a:off x="10439411" y="9373025"/>
            <a:ext cx="3634696" cy="1569346"/>
            <a:chOff x="2254668" y="10668216"/>
            <a:chExt cx="3634696" cy="1569346"/>
          </a:xfrm>
        </p:grpSpPr>
        <p:sp>
          <p:nvSpPr>
            <p:cNvPr id="862" name="CuadroTexto 861"/>
            <p:cNvSpPr txBox="1"/>
            <p:nvPr/>
          </p:nvSpPr>
          <p:spPr>
            <a:xfrm>
              <a:off x="2880679" y="10668216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863" name="Rectángulo 862"/>
            <p:cNvSpPr/>
            <p:nvPr/>
          </p:nvSpPr>
          <p:spPr>
            <a:xfrm>
              <a:off x="2254668" y="11283455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864" name="Agrupar 863"/>
          <p:cNvGrpSpPr/>
          <p:nvPr/>
        </p:nvGrpSpPr>
        <p:grpSpPr>
          <a:xfrm>
            <a:off x="13979349" y="11278977"/>
            <a:ext cx="3634696" cy="1569346"/>
            <a:chOff x="2254668" y="10668216"/>
            <a:chExt cx="3634696" cy="1569346"/>
          </a:xfrm>
        </p:grpSpPr>
        <p:sp>
          <p:nvSpPr>
            <p:cNvPr id="865" name="CuadroTexto 864"/>
            <p:cNvSpPr txBox="1"/>
            <p:nvPr/>
          </p:nvSpPr>
          <p:spPr>
            <a:xfrm>
              <a:off x="2880679" y="10668216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866" name="Rectángulo 865"/>
            <p:cNvSpPr/>
            <p:nvPr/>
          </p:nvSpPr>
          <p:spPr>
            <a:xfrm>
              <a:off x="2254668" y="11283455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867" name="Agrupar 866"/>
          <p:cNvGrpSpPr/>
          <p:nvPr/>
        </p:nvGrpSpPr>
        <p:grpSpPr>
          <a:xfrm>
            <a:off x="18291556" y="9559245"/>
            <a:ext cx="3634696" cy="1569346"/>
            <a:chOff x="2254668" y="10668216"/>
            <a:chExt cx="3634696" cy="1569346"/>
          </a:xfrm>
        </p:grpSpPr>
        <p:sp>
          <p:nvSpPr>
            <p:cNvPr id="868" name="CuadroTexto 867"/>
            <p:cNvSpPr txBox="1"/>
            <p:nvPr/>
          </p:nvSpPr>
          <p:spPr>
            <a:xfrm>
              <a:off x="2880679" y="10668216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869" name="Rectángulo 868"/>
            <p:cNvSpPr/>
            <p:nvPr/>
          </p:nvSpPr>
          <p:spPr>
            <a:xfrm>
              <a:off x="2254668" y="11283455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91444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Freeform 217"/>
          <p:cNvSpPr>
            <a:spLocks noChangeArrowheads="1"/>
          </p:cNvSpPr>
          <p:nvPr/>
        </p:nvSpPr>
        <p:spPr bwMode="auto">
          <a:xfrm>
            <a:off x="3920752" y="5710458"/>
            <a:ext cx="345703" cy="729818"/>
          </a:xfrm>
          <a:custGeom>
            <a:avLst/>
            <a:gdLst>
              <a:gd name="T0" fmla="*/ 206 w 318"/>
              <a:gd name="T1" fmla="*/ 334 h 669"/>
              <a:gd name="T2" fmla="*/ 206 w 318"/>
              <a:gd name="T3" fmla="*/ 334 h 669"/>
              <a:gd name="T4" fmla="*/ 292 w 318"/>
              <a:gd name="T5" fmla="*/ 334 h 669"/>
              <a:gd name="T6" fmla="*/ 300 w 318"/>
              <a:gd name="T7" fmla="*/ 325 h 669"/>
              <a:gd name="T8" fmla="*/ 309 w 318"/>
              <a:gd name="T9" fmla="*/ 265 h 669"/>
              <a:gd name="T10" fmla="*/ 317 w 318"/>
              <a:gd name="T11" fmla="*/ 214 h 669"/>
              <a:gd name="T12" fmla="*/ 206 w 318"/>
              <a:gd name="T13" fmla="*/ 214 h 669"/>
              <a:gd name="T14" fmla="*/ 206 w 318"/>
              <a:gd name="T15" fmla="*/ 137 h 669"/>
              <a:gd name="T16" fmla="*/ 232 w 318"/>
              <a:gd name="T17" fmla="*/ 111 h 669"/>
              <a:gd name="T18" fmla="*/ 300 w 318"/>
              <a:gd name="T19" fmla="*/ 111 h 669"/>
              <a:gd name="T20" fmla="*/ 309 w 318"/>
              <a:gd name="T21" fmla="*/ 111 h 669"/>
              <a:gd name="T22" fmla="*/ 309 w 318"/>
              <a:gd name="T23" fmla="*/ 0 h 669"/>
              <a:gd name="T24" fmla="*/ 300 w 318"/>
              <a:gd name="T25" fmla="*/ 0 h 669"/>
              <a:gd name="T26" fmla="*/ 214 w 318"/>
              <a:gd name="T27" fmla="*/ 0 h 669"/>
              <a:gd name="T28" fmla="*/ 120 w 318"/>
              <a:gd name="T29" fmla="*/ 25 h 669"/>
              <a:gd name="T30" fmla="*/ 69 w 318"/>
              <a:gd name="T31" fmla="*/ 119 h 669"/>
              <a:gd name="T32" fmla="*/ 69 w 318"/>
              <a:gd name="T33" fmla="*/ 205 h 669"/>
              <a:gd name="T34" fmla="*/ 69 w 318"/>
              <a:gd name="T35" fmla="*/ 214 h 669"/>
              <a:gd name="T36" fmla="*/ 0 w 318"/>
              <a:gd name="T37" fmla="*/ 214 h 669"/>
              <a:gd name="T38" fmla="*/ 0 w 318"/>
              <a:gd name="T39" fmla="*/ 334 h 669"/>
              <a:gd name="T40" fmla="*/ 69 w 318"/>
              <a:gd name="T41" fmla="*/ 334 h 669"/>
              <a:gd name="T42" fmla="*/ 69 w 318"/>
              <a:gd name="T43" fmla="*/ 668 h 669"/>
              <a:gd name="T44" fmla="*/ 206 w 318"/>
              <a:gd name="T45" fmla="*/ 668 h 669"/>
              <a:gd name="T46" fmla="*/ 206 w 318"/>
              <a:gd name="T47" fmla="*/ 334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18" h="669">
                <a:moveTo>
                  <a:pt x="206" y="334"/>
                </a:moveTo>
                <a:lnTo>
                  <a:pt x="206" y="334"/>
                </a:lnTo>
                <a:cubicBezTo>
                  <a:pt x="240" y="334"/>
                  <a:pt x="266" y="334"/>
                  <a:pt x="292" y="334"/>
                </a:cubicBezTo>
                <a:cubicBezTo>
                  <a:pt x="300" y="334"/>
                  <a:pt x="300" y="334"/>
                  <a:pt x="300" y="325"/>
                </a:cubicBezTo>
                <a:cubicBezTo>
                  <a:pt x="300" y="308"/>
                  <a:pt x="309" y="291"/>
                  <a:pt x="309" y="265"/>
                </a:cubicBezTo>
                <a:cubicBezTo>
                  <a:pt x="309" y="248"/>
                  <a:pt x="309" y="231"/>
                  <a:pt x="317" y="214"/>
                </a:cubicBezTo>
                <a:cubicBezTo>
                  <a:pt x="275" y="214"/>
                  <a:pt x="240" y="214"/>
                  <a:pt x="206" y="214"/>
                </a:cubicBezTo>
                <a:cubicBezTo>
                  <a:pt x="206" y="188"/>
                  <a:pt x="206" y="162"/>
                  <a:pt x="206" y="137"/>
                </a:cubicBezTo>
                <a:cubicBezTo>
                  <a:pt x="206" y="128"/>
                  <a:pt x="214" y="111"/>
                  <a:pt x="232" y="111"/>
                </a:cubicBezTo>
                <a:cubicBezTo>
                  <a:pt x="258" y="111"/>
                  <a:pt x="275" y="111"/>
                  <a:pt x="300" y="111"/>
                </a:cubicBezTo>
                <a:lnTo>
                  <a:pt x="309" y="111"/>
                </a:lnTo>
                <a:cubicBezTo>
                  <a:pt x="309" y="77"/>
                  <a:pt x="309" y="42"/>
                  <a:pt x="309" y="0"/>
                </a:cubicBezTo>
                <a:cubicBezTo>
                  <a:pt x="309" y="0"/>
                  <a:pt x="309" y="0"/>
                  <a:pt x="300" y="0"/>
                </a:cubicBezTo>
                <a:cubicBezTo>
                  <a:pt x="275" y="0"/>
                  <a:pt x="240" y="0"/>
                  <a:pt x="214" y="0"/>
                </a:cubicBezTo>
                <a:cubicBezTo>
                  <a:pt x="180" y="0"/>
                  <a:pt x="146" y="0"/>
                  <a:pt x="120" y="25"/>
                </a:cubicBezTo>
                <a:cubicBezTo>
                  <a:pt x="86" y="42"/>
                  <a:pt x="69" y="85"/>
                  <a:pt x="69" y="119"/>
                </a:cubicBezTo>
                <a:cubicBezTo>
                  <a:pt x="69" y="145"/>
                  <a:pt x="69" y="180"/>
                  <a:pt x="69" y="205"/>
                </a:cubicBezTo>
                <a:lnTo>
                  <a:pt x="69" y="214"/>
                </a:lnTo>
                <a:cubicBezTo>
                  <a:pt x="43" y="214"/>
                  <a:pt x="26" y="214"/>
                  <a:pt x="0" y="214"/>
                </a:cubicBezTo>
                <a:cubicBezTo>
                  <a:pt x="0" y="257"/>
                  <a:pt x="0" y="299"/>
                  <a:pt x="0" y="334"/>
                </a:cubicBezTo>
                <a:cubicBezTo>
                  <a:pt x="26" y="334"/>
                  <a:pt x="43" y="334"/>
                  <a:pt x="69" y="334"/>
                </a:cubicBezTo>
                <a:cubicBezTo>
                  <a:pt x="69" y="445"/>
                  <a:pt x="69" y="557"/>
                  <a:pt x="69" y="668"/>
                </a:cubicBezTo>
                <a:cubicBezTo>
                  <a:pt x="112" y="668"/>
                  <a:pt x="163" y="668"/>
                  <a:pt x="206" y="668"/>
                </a:cubicBezTo>
                <a:cubicBezTo>
                  <a:pt x="206" y="557"/>
                  <a:pt x="206" y="445"/>
                  <a:pt x="206" y="33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4" name="Freeform 258"/>
          <p:cNvSpPr>
            <a:spLocks noChangeArrowheads="1"/>
          </p:cNvSpPr>
          <p:nvPr/>
        </p:nvSpPr>
        <p:spPr bwMode="auto">
          <a:xfrm>
            <a:off x="7761901" y="8687349"/>
            <a:ext cx="888267" cy="801838"/>
          </a:xfrm>
          <a:custGeom>
            <a:avLst/>
            <a:gdLst>
              <a:gd name="T0" fmla="*/ 240 w 815"/>
              <a:gd name="T1" fmla="*/ 566 h 738"/>
              <a:gd name="T2" fmla="*/ 240 w 815"/>
              <a:gd name="T3" fmla="*/ 566 h 738"/>
              <a:gd name="T4" fmla="*/ 86 w 815"/>
              <a:gd name="T5" fmla="*/ 445 h 738"/>
              <a:gd name="T6" fmla="*/ 154 w 815"/>
              <a:gd name="T7" fmla="*/ 445 h 738"/>
              <a:gd name="T8" fmla="*/ 154 w 815"/>
              <a:gd name="T9" fmla="*/ 445 h 738"/>
              <a:gd name="T10" fmla="*/ 26 w 815"/>
              <a:gd name="T11" fmla="*/ 274 h 738"/>
              <a:gd name="T12" fmla="*/ 94 w 815"/>
              <a:gd name="T13" fmla="*/ 300 h 738"/>
              <a:gd name="T14" fmla="*/ 94 w 815"/>
              <a:gd name="T15" fmla="*/ 291 h 738"/>
              <a:gd name="T16" fmla="*/ 26 w 815"/>
              <a:gd name="T17" fmla="*/ 180 h 738"/>
              <a:gd name="T18" fmla="*/ 51 w 815"/>
              <a:gd name="T19" fmla="*/ 68 h 738"/>
              <a:gd name="T20" fmla="*/ 394 w 815"/>
              <a:gd name="T21" fmla="*/ 249 h 738"/>
              <a:gd name="T22" fmla="*/ 403 w 815"/>
              <a:gd name="T23" fmla="*/ 163 h 738"/>
              <a:gd name="T24" fmla="*/ 677 w 815"/>
              <a:gd name="T25" fmla="*/ 86 h 738"/>
              <a:gd name="T26" fmla="*/ 703 w 815"/>
              <a:gd name="T27" fmla="*/ 86 h 738"/>
              <a:gd name="T28" fmla="*/ 788 w 815"/>
              <a:gd name="T29" fmla="*/ 60 h 738"/>
              <a:gd name="T30" fmla="*/ 728 w 815"/>
              <a:gd name="T31" fmla="*/ 146 h 738"/>
              <a:gd name="T32" fmla="*/ 814 w 815"/>
              <a:gd name="T33" fmla="*/ 120 h 738"/>
              <a:gd name="T34" fmla="*/ 814 w 815"/>
              <a:gd name="T35" fmla="*/ 128 h 738"/>
              <a:gd name="T36" fmla="*/ 746 w 815"/>
              <a:gd name="T37" fmla="*/ 189 h 738"/>
              <a:gd name="T38" fmla="*/ 728 w 815"/>
              <a:gd name="T39" fmla="*/ 231 h 738"/>
              <a:gd name="T40" fmla="*/ 497 w 815"/>
              <a:gd name="T41" fmla="*/ 643 h 738"/>
              <a:gd name="T42" fmla="*/ 8 w 815"/>
              <a:gd name="T43" fmla="*/ 643 h 738"/>
              <a:gd name="T44" fmla="*/ 0 w 815"/>
              <a:gd name="T45" fmla="*/ 643 h 738"/>
              <a:gd name="T46" fmla="*/ 0 w 815"/>
              <a:gd name="T47" fmla="*/ 643 h 738"/>
              <a:gd name="T48" fmla="*/ 120 w 815"/>
              <a:gd name="T49" fmla="*/ 626 h 738"/>
              <a:gd name="T50" fmla="*/ 240 w 815"/>
              <a:gd name="T51" fmla="*/ 566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15" h="738">
                <a:moveTo>
                  <a:pt x="240" y="566"/>
                </a:moveTo>
                <a:lnTo>
                  <a:pt x="240" y="566"/>
                </a:lnTo>
                <a:cubicBezTo>
                  <a:pt x="154" y="548"/>
                  <a:pt x="94" y="505"/>
                  <a:pt x="86" y="445"/>
                </a:cubicBezTo>
                <a:cubicBezTo>
                  <a:pt x="111" y="445"/>
                  <a:pt x="129" y="445"/>
                  <a:pt x="154" y="445"/>
                </a:cubicBezTo>
                <a:lnTo>
                  <a:pt x="154" y="445"/>
                </a:lnTo>
                <a:cubicBezTo>
                  <a:pt x="77" y="420"/>
                  <a:pt x="26" y="360"/>
                  <a:pt x="26" y="274"/>
                </a:cubicBezTo>
                <a:cubicBezTo>
                  <a:pt x="43" y="283"/>
                  <a:pt x="68" y="291"/>
                  <a:pt x="94" y="300"/>
                </a:cubicBezTo>
                <a:lnTo>
                  <a:pt x="94" y="291"/>
                </a:lnTo>
                <a:cubicBezTo>
                  <a:pt x="60" y="266"/>
                  <a:pt x="34" y="223"/>
                  <a:pt x="26" y="180"/>
                </a:cubicBezTo>
                <a:cubicBezTo>
                  <a:pt x="26" y="137"/>
                  <a:pt x="26" y="103"/>
                  <a:pt x="51" y="68"/>
                </a:cubicBezTo>
                <a:cubicBezTo>
                  <a:pt x="137" y="180"/>
                  <a:pt x="257" y="240"/>
                  <a:pt x="394" y="249"/>
                </a:cubicBezTo>
                <a:cubicBezTo>
                  <a:pt x="394" y="214"/>
                  <a:pt x="394" y="189"/>
                  <a:pt x="403" y="163"/>
                </a:cubicBezTo>
                <a:cubicBezTo>
                  <a:pt x="437" y="43"/>
                  <a:pt x="583" y="0"/>
                  <a:pt x="677" y="86"/>
                </a:cubicBezTo>
                <a:cubicBezTo>
                  <a:pt x="685" y="86"/>
                  <a:pt x="694" y="94"/>
                  <a:pt x="703" y="86"/>
                </a:cubicBezTo>
                <a:cubicBezTo>
                  <a:pt x="728" y="77"/>
                  <a:pt x="763" y="68"/>
                  <a:pt x="788" y="60"/>
                </a:cubicBezTo>
                <a:cubicBezTo>
                  <a:pt x="788" y="86"/>
                  <a:pt x="771" y="94"/>
                  <a:pt x="728" y="146"/>
                </a:cubicBezTo>
                <a:cubicBezTo>
                  <a:pt x="754" y="137"/>
                  <a:pt x="780" y="128"/>
                  <a:pt x="814" y="120"/>
                </a:cubicBezTo>
                <a:lnTo>
                  <a:pt x="814" y="128"/>
                </a:lnTo>
                <a:cubicBezTo>
                  <a:pt x="788" y="146"/>
                  <a:pt x="771" y="171"/>
                  <a:pt x="746" y="189"/>
                </a:cubicBezTo>
                <a:cubicBezTo>
                  <a:pt x="737" y="206"/>
                  <a:pt x="728" y="214"/>
                  <a:pt x="728" y="231"/>
                </a:cubicBezTo>
                <a:cubicBezTo>
                  <a:pt x="728" y="403"/>
                  <a:pt x="651" y="548"/>
                  <a:pt x="497" y="643"/>
                </a:cubicBezTo>
                <a:cubicBezTo>
                  <a:pt x="334" y="737"/>
                  <a:pt x="171" y="728"/>
                  <a:pt x="8" y="643"/>
                </a:cubicBezTo>
                <a:cubicBezTo>
                  <a:pt x="0" y="643"/>
                  <a:pt x="0" y="643"/>
                  <a:pt x="0" y="643"/>
                </a:cubicBezTo>
                <a:cubicBezTo>
                  <a:pt x="0" y="643"/>
                  <a:pt x="0" y="634"/>
                  <a:pt x="0" y="643"/>
                </a:cubicBezTo>
                <a:cubicBezTo>
                  <a:pt x="43" y="634"/>
                  <a:pt x="86" y="634"/>
                  <a:pt x="120" y="626"/>
                </a:cubicBezTo>
                <a:cubicBezTo>
                  <a:pt x="163" y="617"/>
                  <a:pt x="206" y="591"/>
                  <a:pt x="240" y="56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" name="Freeform 297"/>
          <p:cNvSpPr>
            <a:spLocks noChangeArrowheads="1"/>
          </p:cNvSpPr>
          <p:nvPr/>
        </p:nvSpPr>
        <p:spPr bwMode="auto">
          <a:xfrm>
            <a:off x="11876733" y="5600024"/>
            <a:ext cx="710613" cy="710613"/>
          </a:xfrm>
          <a:custGeom>
            <a:avLst/>
            <a:gdLst>
              <a:gd name="T0" fmla="*/ 479 w 651"/>
              <a:gd name="T1" fmla="*/ 651 h 652"/>
              <a:gd name="T2" fmla="*/ 479 w 651"/>
              <a:gd name="T3" fmla="*/ 651 h 652"/>
              <a:gd name="T4" fmla="*/ 163 w 651"/>
              <a:gd name="T5" fmla="*/ 651 h 652"/>
              <a:gd name="T6" fmla="*/ 146 w 651"/>
              <a:gd name="T7" fmla="*/ 642 h 652"/>
              <a:gd name="T8" fmla="*/ 0 w 651"/>
              <a:gd name="T9" fmla="*/ 514 h 652"/>
              <a:gd name="T10" fmla="*/ 0 w 651"/>
              <a:gd name="T11" fmla="*/ 480 h 652"/>
              <a:gd name="T12" fmla="*/ 0 w 651"/>
              <a:gd name="T13" fmla="*/ 162 h 652"/>
              <a:gd name="T14" fmla="*/ 0 w 651"/>
              <a:gd name="T15" fmla="*/ 145 h 652"/>
              <a:gd name="T16" fmla="*/ 137 w 651"/>
              <a:gd name="T17" fmla="*/ 0 h 652"/>
              <a:gd name="T18" fmla="*/ 163 w 651"/>
              <a:gd name="T19" fmla="*/ 0 h 652"/>
              <a:gd name="T20" fmla="*/ 479 w 651"/>
              <a:gd name="T21" fmla="*/ 0 h 652"/>
              <a:gd name="T22" fmla="*/ 505 w 651"/>
              <a:gd name="T23" fmla="*/ 0 h 652"/>
              <a:gd name="T24" fmla="*/ 642 w 651"/>
              <a:gd name="T25" fmla="*/ 137 h 652"/>
              <a:gd name="T26" fmla="*/ 650 w 651"/>
              <a:gd name="T27" fmla="*/ 162 h 652"/>
              <a:gd name="T28" fmla="*/ 650 w 651"/>
              <a:gd name="T29" fmla="*/ 480 h 652"/>
              <a:gd name="T30" fmla="*/ 642 w 651"/>
              <a:gd name="T31" fmla="*/ 505 h 652"/>
              <a:gd name="T32" fmla="*/ 513 w 651"/>
              <a:gd name="T33" fmla="*/ 642 h 652"/>
              <a:gd name="T34" fmla="*/ 479 w 651"/>
              <a:gd name="T35" fmla="*/ 651 h 652"/>
              <a:gd name="T36" fmla="*/ 325 w 651"/>
              <a:gd name="T37" fmla="*/ 591 h 652"/>
              <a:gd name="T38" fmla="*/ 325 w 651"/>
              <a:gd name="T39" fmla="*/ 591 h 652"/>
              <a:gd name="T40" fmla="*/ 462 w 651"/>
              <a:gd name="T41" fmla="*/ 591 h 652"/>
              <a:gd name="T42" fmla="*/ 505 w 651"/>
              <a:gd name="T43" fmla="*/ 582 h 652"/>
              <a:gd name="T44" fmla="*/ 591 w 651"/>
              <a:gd name="T45" fmla="*/ 462 h 652"/>
              <a:gd name="T46" fmla="*/ 591 w 651"/>
              <a:gd name="T47" fmla="*/ 180 h 652"/>
              <a:gd name="T48" fmla="*/ 582 w 651"/>
              <a:gd name="T49" fmla="*/ 137 h 652"/>
              <a:gd name="T50" fmla="*/ 462 w 651"/>
              <a:gd name="T51" fmla="*/ 60 h 652"/>
              <a:gd name="T52" fmla="*/ 180 w 651"/>
              <a:gd name="T53" fmla="*/ 60 h 652"/>
              <a:gd name="T54" fmla="*/ 137 w 651"/>
              <a:gd name="T55" fmla="*/ 60 h 652"/>
              <a:gd name="T56" fmla="*/ 60 w 651"/>
              <a:gd name="T57" fmla="*/ 180 h 652"/>
              <a:gd name="T58" fmla="*/ 60 w 651"/>
              <a:gd name="T59" fmla="*/ 471 h 652"/>
              <a:gd name="T60" fmla="*/ 112 w 651"/>
              <a:gd name="T61" fmla="*/ 565 h 652"/>
              <a:gd name="T62" fmla="*/ 180 w 651"/>
              <a:gd name="T63" fmla="*/ 591 h 652"/>
              <a:gd name="T64" fmla="*/ 325 w 651"/>
              <a:gd name="T65" fmla="*/ 591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51" h="652">
                <a:moveTo>
                  <a:pt x="479" y="651"/>
                </a:moveTo>
                <a:lnTo>
                  <a:pt x="479" y="651"/>
                </a:lnTo>
                <a:cubicBezTo>
                  <a:pt x="376" y="651"/>
                  <a:pt x="274" y="651"/>
                  <a:pt x="163" y="651"/>
                </a:cubicBezTo>
                <a:cubicBezTo>
                  <a:pt x="154" y="651"/>
                  <a:pt x="154" y="651"/>
                  <a:pt x="146" y="642"/>
                </a:cubicBezTo>
                <a:cubicBezTo>
                  <a:pt x="69" y="634"/>
                  <a:pt x="26" y="582"/>
                  <a:pt x="0" y="514"/>
                </a:cubicBezTo>
                <a:cubicBezTo>
                  <a:pt x="0" y="505"/>
                  <a:pt x="0" y="497"/>
                  <a:pt x="0" y="480"/>
                </a:cubicBezTo>
                <a:cubicBezTo>
                  <a:pt x="0" y="377"/>
                  <a:pt x="0" y="274"/>
                  <a:pt x="0" y="162"/>
                </a:cubicBezTo>
                <a:cubicBezTo>
                  <a:pt x="0" y="162"/>
                  <a:pt x="0" y="154"/>
                  <a:pt x="0" y="145"/>
                </a:cubicBezTo>
                <a:cubicBezTo>
                  <a:pt x="17" y="68"/>
                  <a:pt x="60" y="25"/>
                  <a:pt x="137" y="0"/>
                </a:cubicBezTo>
                <a:cubicBezTo>
                  <a:pt x="146" y="0"/>
                  <a:pt x="154" y="0"/>
                  <a:pt x="163" y="0"/>
                </a:cubicBezTo>
                <a:cubicBezTo>
                  <a:pt x="274" y="0"/>
                  <a:pt x="376" y="0"/>
                  <a:pt x="479" y="0"/>
                </a:cubicBezTo>
                <a:cubicBezTo>
                  <a:pt x="488" y="0"/>
                  <a:pt x="496" y="0"/>
                  <a:pt x="505" y="0"/>
                </a:cubicBezTo>
                <a:cubicBezTo>
                  <a:pt x="573" y="17"/>
                  <a:pt x="625" y="60"/>
                  <a:pt x="642" y="137"/>
                </a:cubicBezTo>
                <a:cubicBezTo>
                  <a:pt x="650" y="145"/>
                  <a:pt x="650" y="154"/>
                  <a:pt x="650" y="162"/>
                </a:cubicBezTo>
                <a:cubicBezTo>
                  <a:pt x="650" y="274"/>
                  <a:pt x="650" y="377"/>
                  <a:pt x="650" y="480"/>
                </a:cubicBezTo>
                <a:cubicBezTo>
                  <a:pt x="650" y="488"/>
                  <a:pt x="650" y="497"/>
                  <a:pt x="642" y="505"/>
                </a:cubicBezTo>
                <a:cubicBezTo>
                  <a:pt x="633" y="574"/>
                  <a:pt x="582" y="625"/>
                  <a:pt x="513" y="642"/>
                </a:cubicBezTo>
                <a:cubicBezTo>
                  <a:pt x="505" y="651"/>
                  <a:pt x="496" y="651"/>
                  <a:pt x="479" y="651"/>
                </a:cubicBezTo>
                <a:close/>
                <a:moveTo>
                  <a:pt x="325" y="591"/>
                </a:moveTo>
                <a:lnTo>
                  <a:pt x="325" y="591"/>
                </a:lnTo>
                <a:cubicBezTo>
                  <a:pt x="368" y="591"/>
                  <a:pt x="419" y="591"/>
                  <a:pt x="462" y="591"/>
                </a:cubicBezTo>
                <a:cubicBezTo>
                  <a:pt x="479" y="591"/>
                  <a:pt x="496" y="591"/>
                  <a:pt x="505" y="582"/>
                </a:cubicBezTo>
                <a:cubicBezTo>
                  <a:pt x="556" y="565"/>
                  <a:pt x="591" y="522"/>
                  <a:pt x="591" y="462"/>
                </a:cubicBezTo>
                <a:cubicBezTo>
                  <a:pt x="591" y="368"/>
                  <a:pt x="591" y="274"/>
                  <a:pt x="591" y="180"/>
                </a:cubicBezTo>
                <a:cubicBezTo>
                  <a:pt x="591" y="171"/>
                  <a:pt x="591" y="154"/>
                  <a:pt x="582" y="137"/>
                </a:cubicBezTo>
                <a:cubicBezTo>
                  <a:pt x="565" y="85"/>
                  <a:pt x="522" y="60"/>
                  <a:pt x="462" y="60"/>
                </a:cubicBezTo>
                <a:cubicBezTo>
                  <a:pt x="368" y="60"/>
                  <a:pt x="274" y="60"/>
                  <a:pt x="180" y="60"/>
                </a:cubicBezTo>
                <a:cubicBezTo>
                  <a:pt x="171" y="60"/>
                  <a:pt x="154" y="60"/>
                  <a:pt x="137" y="60"/>
                </a:cubicBezTo>
                <a:cubicBezTo>
                  <a:pt x="86" y="77"/>
                  <a:pt x="60" y="128"/>
                  <a:pt x="60" y="180"/>
                </a:cubicBezTo>
                <a:cubicBezTo>
                  <a:pt x="60" y="274"/>
                  <a:pt x="60" y="368"/>
                  <a:pt x="60" y="471"/>
                </a:cubicBezTo>
                <a:cubicBezTo>
                  <a:pt x="60" y="514"/>
                  <a:pt x="77" y="548"/>
                  <a:pt x="112" y="565"/>
                </a:cubicBezTo>
                <a:cubicBezTo>
                  <a:pt x="129" y="582"/>
                  <a:pt x="154" y="591"/>
                  <a:pt x="180" y="591"/>
                </a:cubicBezTo>
                <a:cubicBezTo>
                  <a:pt x="231" y="591"/>
                  <a:pt x="274" y="591"/>
                  <a:pt x="325" y="5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" name="Freeform 298"/>
          <p:cNvSpPr>
            <a:spLocks noChangeArrowheads="1"/>
          </p:cNvSpPr>
          <p:nvPr/>
        </p:nvSpPr>
        <p:spPr bwMode="auto">
          <a:xfrm>
            <a:off x="12044782" y="5768076"/>
            <a:ext cx="364909" cy="364909"/>
          </a:xfrm>
          <a:custGeom>
            <a:avLst/>
            <a:gdLst>
              <a:gd name="T0" fmla="*/ 334 w 335"/>
              <a:gd name="T1" fmla="*/ 171 h 335"/>
              <a:gd name="T2" fmla="*/ 334 w 335"/>
              <a:gd name="T3" fmla="*/ 171 h 335"/>
              <a:gd name="T4" fmla="*/ 171 w 335"/>
              <a:gd name="T5" fmla="*/ 334 h 335"/>
              <a:gd name="T6" fmla="*/ 0 w 335"/>
              <a:gd name="T7" fmla="*/ 171 h 335"/>
              <a:gd name="T8" fmla="*/ 171 w 335"/>
              <a:gd name="T9" fmla="*/ 0 h 335"/>
              <a:gd name="T10" fmla="*/ 334 w 335"/>
              <a:gd name="T11" fmla="*/ 171 h 335"/>
              <a:gd name="T12" fmla="*/ 282 w 335"/>
              <a:gd name="T13" fmla="*/ 171 h 335"/>
              <a:gd name="T14" fmla="*/ 282 w 335"/>
              <a:gd name="T15" fmla="*/ 171 h 335"/>
              <a:gd name="T16" fmla="*/ 171 w 335"/>
              <a:gd name="T17" fmla="*/ 60 h 335"/>
              <a:gd name="T18" fmla="*/ 60 w 335"/>
              <a:gd name="T19" fmla="*/ 171 h 335"/>
              <a:gd name="T20" fmla="*/ 171 w 335"/>
              <a:gd name="T21" fmla="*/ 283 h 335"/>
              <a:gd name="T22" fmla="*/ 282 w 335"/>
              <a:gd name="T23" fmla="*/ 171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5" h="335">
                <a:moveTo>
                  <a:pt x="334" y="171"/>
                </a:moveTo>
                <a:lnTo>
                  <a:pt x="334" y="171"/>
                </a:lnTo>
                <a:cubicBezTo>
                  <a:pt x="334" y="266"/>
                  <a:pt x="265" y="334"/>
                  <a:pt x="171" y="334"/>
                </a:cubicBezTo>
                <a:cubicBezTo>
                  <a:pt x="77" y="334"/>
                  <a:pt x="0" y="266"/>
                  <a:pt x="0" y="171"/>
                </a:cubicBezTo>
                <a:cubicBezTo>
                  <a:pt x="0" y="77"/>
                  <a:pt x="77" y="0"/>
                  <a:pt x="171" y="0"/>
                </a:cubicBezTo>
                <a:cubicBezTo>
                  <a:pt x="265" y="0"/>
                  <a:pt x="334" y="77"/>
                  <a:pt x="334" y="171"/>
                </a:cubicBezTo>
                <a:close/>
                <a:moveTo>
                  <a:pt x="282" y="171"/>
                </a:moveTo>
                <a:lnTo>
                  <a:pt x="282" y="171"/>
                </a:lnTo>
                <a:cubicBezTo>
                  <a:pt x="282" y="111"/>
                  <a:pt x="231" y="60"/>
                  <a:pt x="171" y="60"/>
                </a:cubicBezTo>
                <a:cubicBezTo>
                  <a:pt x="112" y="60"/>
                  <a:pt x="60" y="111"/>
                  <a:pt x="60" y="171"/>
                </a:cubicBezTo>
                <a:cubicBezTo>
                  <a:pt x="60" y="231"/>
                  <a:pt x="112" y="283"/>
                  <a:pt x="171" y="283"/>
                </a:cubicBezTo>
                <a:cubicBezTo>
                  <a:pt x="231" y="283"/>
                  <a:pt x="282" y="231"/>
                  <a:pt x="282" y="1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5" name="Freeform 299"/>
          <p:cNvSpPr>
            <a:spLocks noChangeArrowheads="1"/>
          </p:cNvSpPr>
          <p:nvPr/>
        </p:nvSpPr>
        <p:spPr bwMode="auto">
          <a:xfrm>
            <a:off x="12371280" y="5710458"/>
            <a:ext cx="96029" cy="96029"/>
          </a:xfrm>
          <a:custGeom>
            <a:avLst/>
            <a:gdLst>
              <a:gd name="T0" fmla="*/ 43 w 87"/>
              <a:gd name="T1" fmla="*/ 8 h 86"/>
              <a:gd name="T2" fmla="*/ 43 w 87"/>
              <a:gd name="T3" fmla="*/ 8 h 86"/>
              <a:gd name="T4" fmla="*/ 86 w 87"/>
              <a:gd name="T5" fmla="*/ 51 h 86"/>
              <a:gd name="T6" fmla="*/ 43 w 87"/>
              <a:gd name="T7" fmla="*/ 85 h 86"/>
              <a:gd name="T8" fmla="*/ 0 w 87"/>
              <a:gd name="T9" fmla="*/ 42 h 86"/>
              <a:gd name="T10" fmla="*/ 43 w 87"/>
              <a:gd name="T11" fmla="*/ 8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7" h="86">
                <a:moveTo>
                  <a:pt x="43" y="8"/>
                </a:moveTo>
                <a:lnTo>
                  <a:pt x="43" y="8"/>
                </a:lnTo>
                <a:cubicBezTo>
                  <a:pt x="69" y="8"/>
                  <a:pt x="86" y="25"/>
                  <a:pt x="86" y="51"/>
                </a:cubicBezTo>
                <a:cubicBezTo>
                  <a:pt x="86" y="68"/>
                  <a:pt x="69" y="85"/>
                  <a:pt x="43" y="85"/>
                </a:cubicBezTo>
                <a:cubicBezTo>
                  <a:pt x="17" y="85"/>
                  <a:pt x="0" y="68"/>
                  <a:pt x="0" y="42"/>
                </a:cubicBezTo>
                <a:cubicBezTo>
                  <a:pt x="0" y="25"/>
                  <a:pt x="26" y="0"/>
                  <a:pt x="43" y="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7" name="Freeform 341"/>
          <p:cNvSpPr>
            <a:spLocks noChangeArrowheads="1"/>
          </p:cNvSpPr>
          <p:nvPr/>
        </p:nvSpPr>
        <p:spPr bwMode="auto">
          <a:xfrm>
            <a:off x="15861925" y="8720957"/>
            <a:ext cx="797038" cy="797038"/>
          </a:xfrm>
          <a:custGeom>
            <a:avLst/>
            <a:gdLst>
              <a:gd name="T0" fmla="*/ 240 w 730"/>
              <a:gd name="T1" fmla="*/ 669 h 730"/>
              <a:gd name="T2" fmla="*/ 240 w 730"/>
              <a:gd name="T3" fmla="*/ 669 h 730"/>
              <a:gd name="T4" fmla="*/ 52 w 730"/>
              <a:gd name="T5" fmla="*/ 274 h 730"/>
              <a:gd name="T6" fmla="*/ 463 w 730"/>
              <a:gd name="T7" fmla="*/ 60 h 730"/>
              <a:gd name="T8" fmla="*/ 669 w 730"/>
              <a:gd name="T9" fmla="*/ 480 h 730"/>
              <a:gd name="T10" fmla="*/ 266 w 730"/>
              <a:gd name="T11" fmla="*/ 677 h 730"/>
              <a:gd name="T12" fmla="*/ 266 w 730"/>
              <a:gd name="T13" fmla="*/ 677 h 730"/>
              <a:gd name="T14" fmla="*/ 317 w 730"/>
              <a:gd name="T15" fmla="*/ 549 h 730"/>
              <a:gd name="T16" fmla="*/ 326 w 730"/>
              <a:gd name="T17" fmla="*/ 514 h 730"/>
              <a:gd name="T18" fmla="*/ 335 w 730"/>
              <a:gd name="T19" fmla="*/ 523 h 730"/>
              <a:gd name="T20" fmla="*/ 403 w 730"/>
              <a:gd name="T21" fmla="*/ 557 h 730"/>
              <a:gd name="T22" fmla="*/ 532 w 730"/>
              <a:gd name="T23" fmla="*/ 471 h 730"/>
              <a:gd name="T24" fmla="*/ 557 w 730"/>
              <a:gd name="T25" fmla="*/ 283 h 730"/>
              <a:gd name="T26" fmla="*/ 429 w 730"/>
              <a:gd name="T27" fmla="*/ 172 h 730"/>
              <a:gd name="T28" fmla="*/ 240 w 730"/>
              <a:gd name="T29" fmla="*/ 197 h 730"/>
              <a:gd name="T30" fmla="*/ 155 w 730"/>
              <a:gd name="T31" fmla="*/ 334 h 730"/>
              <a:gd name="T32" fmla="*/ 180 w 730"/>
              <a:gd name="T33" fmla="*/ 454 h 730"/>
              <a:gd name="T34" fmla="*/ 214 w 730"/>
              <a:gd name="T35" fmla="*/ 489 h 730"/>
              <a:gd name="T36" fmla="*/ 232 w 730"/>
              <a:gd name="T37" fmla="*/ 480 h 730"/>
              <a:gd name="T38" fmla="*/ 240 w 730"/>
              <a:gd name="T39" fmla="*/ 446 h 730"/>
              <a:gd name="T40" fmla="*/ 240 w 730"/>
              <a:gd name="T41" fmla="*/ 437 h 730"/>
              <a:gd name="T42" fmla="*/ 223 w 730"/>
              <a:gd name="T43" fmla="*/ 309 h 730"/>
              <a:gd name="T44" fmla="*/ 335 w 730"/>
              <a:gd name="T45" fmla="*/ 223 h 730"/>
              <a:gd name="T46" fmla="*/ 437 w 730"/>
              <a:gd name="T47" fmla="*/ 240 h 730"/>
              <a:gd name="T48" fmla="*/ 497 w 730"/>
              <a:gd name="T49" fmla="*/ 334 h 730"/>
              <a:gd name="T50" fmla="*/ 472 w 730"/>
              <a:gd name="T51" fmla="*/ 446 h 730"/>
              <a:gd name="T52" fmla="*/ 412 w 730"/>
              <a:gd name="T53" fmla="*/ 497 h 730"/>
              <a:gd name="T54" fmla="*/ 360 w 730"/>
              <a:gd name="T55" fmla="*/ 489 h 730"/>
              <a:gd name="T56" fmla="*/ 343 w 730"/>
              <a:gd name="T57" fmla="*/ 437 h 730"/>
              <a:gd name="T58" fmla="*/ 369 w 730"/>
              <a:gd name="T59" fmla="*/ 369 h 730"/>
              <a:gd name="T60" fmla="*/ 369 w 730"/>
              <a:gd name="T61" fmla="*/ 326 h 730"/>
              <a:gd name="T62" fmla="*/ 309 w 730"/>
              <a:gd name="T63" fmla="*/ 292 h 730"/>
              <a:gd name="T64" fmla="*/ 274 w 730"/>
              <a:gd name="T65" fmla="*/ 352 h 730"/>
              <a:gd name="T66" fmla="*/ 283 w 730"/>
              <a:gd name="T67" fmla="*/ 411 h 730"/>
              <a:gd name="T68" fmla="*/ 283 w 730"/>
              <a:gd name="T69" fmla="*/ 420 h 730"/>
              <a:gd name="T70" fmla="*/ 240 w 730"/>
              <a:gd name="T71" fmla="*/ 574 h 730"/>
              <a:gd name="T72" fmla="*/ 240 w 730"/>
              <a:gd name="T73" fmla="*/ 651 h 730"/>
              <a:gd name="T74" fmla="*/ 240 w 730"/>
              <a:gd name="T75" fmla="*/ 669 h 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30" h="730">
                <a:moveTo>
                  <a:pt x="240" y="669"/>
                </a:moveTo>
                <a:lnTo>
                  <a:pt x="240" y="669"/>
                </a:lnTo>
                <a:cubicBezTo>
                  <a:pt x="103" y="617"/>
                  <a:pt x="0" y="454"/>
                  <a:pt x="52" y="274"/>
                </a:cubicBezTo>
                <a:cubicBezTo>
                  <a:pt x="103" y="94"/>
                  <a:pt x="292" y="0"/>
                  <a:pt x="463" y="60"/>
                </a:cubicBezTo>
                <a:cubicBezTo>
                  <a:pt x="635" y="112"/>
                  <a:pt x="729" y="309"/>
                  <a:pt x="669" y="480"/>
                </a:cubicBezTo>
                <a:cubicBezTo>
                  <a:pt x="609" y="651"/>
                  <a:pt x="420" y="729"/>
                  <a:pt x="266" y="677"/>
                </a:cubicBezTo>
                <a:lnTo>
                  <a:pt x="266" y="677"/>
                </a:lnTo>
                <a:cubicBezTo>
                  <a:pt x="292" y="634"/>
                  <a:pt x="309" y="592"/>
                  <a:pt x="317" y="549"/>
                </a:cubicBezTo>
                <a:cubicBezTo>
                  <a:pt x="317" y="540"/>
                  <a:pt x="326" y="532"/>
                  <a:pt x="326" y="514"/>
                </a:cubicBezTo>
                <a:cubicBezTo>
                  <a:pt x="326" y="523"/>
                  <a:pt x="335" y="523"/>
                  <a:pt x="335" y="523"/>
                </a:cubicBezTo>
                <a:cubicBezTo>
                  <a:pt x="352" y="549"/>
                  <a:pt x="377" y="557"/>
                  <a:pt x="403" y="557"/>
                </a:cubicBezTo>
                <a:cubicBezTo>
                  <a:pt x="463" y="549"/>
                  <a:pt x="506" y="523"/>
                  <a:pt x="532" y="471"/>
                </a:cubicBezTo>
                <a:cubicBezTo>
                  <a:pt x="574" y="411"/>
                  <a:pt x="583" y="352"/>
                  <a:pt x="557" y="283"/>
                </a:cubicBezTo>
                <a:cubicBezTo>
                  <a:pt x="540" y="223"/>
                  <a:pt x="489" y="189"/>
                  <a:pt x="429" y="172"/>
                </a:cubicBezTo>
                <a:cubicBezTo>
                  <a:pt x="360" y="155"/>
                  <a:pt x="292" y="163"/>
                  <a:pt x="240" y="197"/>
                </a:cubicBezTo>
                <a:cubicBezTo>
                  <a:pt x="189" y="232"/>
                  <a:pt x="163" y="274"/>
                  <a:pt x="155" y="334"/>
                </a:cubicBezTo>
                <a:cubicBezTo>
                  <a:pt x="146" y="377"/>
                  <a:pt x="163" y="420"/>
                  <a:pt x="180" y="454"/>
                </a:cubicBezTo>
                <a:cubicBezTo>
                  <a:pt x="197" y="471"/>
                  <a:pt x="206" y="480"/>
                  <a:pt x="214" y="489"/>
                </a:cubicBezTo>
                <a:cubicBezTo>
                  <a:pt x="223" y="489"/>
                  <a:pt x="232" y="489"/>
                  <a:pt x="232" y="480"/>
                </a:cubicBezTo>
                <a:cubicBezTo>
                  <a:pt x="232" y="471"/>
                  <a:pt x="240" y="454"/>
                  <a:pt x="240" y="446"/>
                </a:cubicBezTo>
                <a:lnTo>
                  <a:pt x="240" y="437"/>
                </a:lnTo>
                <a:cubicBezTo>
                  <a:pt x="206" y="394"/>
                  <a:pt x="206" y="352"/>
                  <a:pt x="223" y="309"/>
                </a:cubicBezTo>
                <a:cubicBezTo>
                  <a:pt x="249" y="257"/>
                  <a:pt x="283" y="232"/>
                  <a:pt x="335" y="223"/>
                </a:cubicBezTo>
                <a:cubicBezTo>
                  <a:pt x="369" y="215"/>
                  <a:pt x="403" y="223"/>
                  <a:pt x="437" y="240"/>
                </a:cubicBezTo>
                <a:cubicBezTo>
                  <a:pt x="472" y="257"/>
                  <a:pt x="489" y="292"/>
                  <a:pt x="497" y="334"/>
                </a:cubicBezTo>
                <a:cubicBezTo>
                  <a:pt x="497" y="377"/>
                  <a:pt x="497" y="411"/>
                  <a:pt x="472" y="446"/>
                </a:cubicBezTo>
                <a:cubicBezTo>
                  <a:pt x="463" y="471"/>
                  <a:pt x="437" y="489"/>
                  <a:pt x="412" y="497"/>
                </a:cubicBezTo>
                <a:cubicBezTo>
                  <a:pt x="395" y="506"/>
                  <a:pt x="377" y="506"/>
                  <a:pt x="360" y="489"/>
                </a:cubicBezTo>
                <a:cubicBezTo>
                  <a:pt x="343" y="471"/>
                  <a:pt x="343" y="463"/>
                  <a:pt x="343" y="437"/>
                </a:cubicBezTo>
                <a:cubicBezTo>
                  <a:pt x="352" y="420"/>
                  <a:pt x="360" y="394"/>
                  <a:pt x="369" y="369"/>
                </a:cubicBezTo>
                <a:cubicBezTo>
                  <a:pt x="369" y="352"/>
                  <a:pt x="369" y="343"/>
                  <a:pt x="369" y="326"/>
                </a:cubicBezTo>
                <a:cubicBezTo>
                  <a:pt x="369" y="283"/>
                  <a:pt x="326" y="283"/>
                  <a:pt x="309" y="292"/>
                </a:cubicBezTo>
                <a:cubicBezTo>
                  <a:pt x="283" y="309"/>
                  <a:pt x="274" y="326"/>
                  <a:pt x="274" y="352"/>
                </a:cubicBezTo>
                <a:cubicBezTo>
                  <a:pt x="274" y="369"/>
                  <a:pt x="274" y="394"/>
                  <a:pt x="283" y="411"/>
                </a:cubicBezTo>
                <a:lnTo>
                  <a:pt x="283" y="420"/>
                </a:lnTo>
                <a:cubicBezTo>
                  <a:pt x="266" y="471"/>
                  <a:pt x="257" y="523"/>
                  <a:pt x="240" y="574"/>
                </a:cubicBezTo>
                <a:cubicBezTo>
                  <a:pt x="240" y="600"/>
                  <a:pt x="240" y="626"/>
                  <a:pt x="240" y="651"/>
                </a:cubicBezTo>
                <a:cubicBezTo>
                  <a:pt x="240" y="660"/>
                  <a:pt x="240" y="669"/>
                  <a:pt x="240" y="66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" name="Freeform 379"/>
          <p:cNvSpPr>
            <a:spLocks noChangeArrowheads="1"/>
          </p:cNvSpPr>
          <p:nvPr/>
        </p:nvSpPr>
        <p:spPr bwMode="auto">
          <a:xfrm>
            <a:off x="19779897" y="6008147"/>
            <a:ext cx="998699" cy="710613"/>
          </a:xfrm>
          <a:custGeom>
            <a:avLst/>
            <a:gdLst>
              <a:gd name="T0" fmla="*/ 420 w 918"/>
              <a:gd name="T1" fmla="*/ 0 h 652"/>
              <a:gd name="T2" fmla="*/ 420 w 918"/>
              <a:gd name="T3" fmla="*/ 0 h 652"/>
              <a:gd name="T4" fmla="*/ 506 w 918"/>
              <a:gd name="T5" fmla="*/ 0 h 652"/>
              <a:gd name="T6" fmla="*/ 506 w 918"/>
              <a:gd name="T7" fmla="*/ 0 h 652"/>
              <a:gd name="T8" fmla="*/ 575 w 918"/>
              <a:gd name="T9" fmla="*/ 0 h 652"/>
              <a:gd name="T10" fmla="*/ 652 w 918"/>
              <a:gd name="T11" fmla="*/ 8 h 652"/>
              <a:gd name="T12" fmla="*/ 746 w 918"/>
              <a:gd name="T13" fmla="*/ 8 h 652"/>
              <a:gd name="T14" fmla="*/ 815 w 918"/>
              <a:gd name="T15" fmla="*/ 17 h 652"/>
              <a:gd name="T16" fmla="*/ 900 w 918"/>
              <a:gd name="T17" fmla="*/ 103 h 652"/>
              <a:gd name="T18" fmla="*/ 917 w 918"/>
              <a:gd name="T19" fmla="*/ 171 h 652"/>
              <a:gd name="T20" fmla="*/ 917 w 918"/>
              <a:gd name="T21" fmla="*/ 188 h 652"/>
              <a:gd name="T22" fmla="*/ 917 w 918"/>
              <a:gd name="T23" fmla="*/ 462 h 652"/>
              <a:gd name="T24" fmla="*/ 917 w 918"/>
              <a:gd name="T25" fmla="*/ 480 h 652"/>
              <a:gd name="T26" fmla="*/ 909 w 918"/>
              <a:gd name="T27" fmla="*/ 548 h 652"/>
              <a:gd name="T28" fmla="*/ 823 w 918"/>
              <a:gd name="T29" fmla="*/ 634 h 652"/>
              <a:gd name="T30" fmla="*/ 763 w 918"/>
              <a:gd name="T31" fmla="*/ 642 h 652"/>
              <a:gd name="T32" fmla="*/ 652 w 918"/>
              <a:gd name="T33" fmla="*/ 642 h 652"/>
              <a:gd name="T34" fmla="*/ 515 w 918"/>
              <a:gd name="T35" fmla="*/ 651 h 652"/>
              <a:gd name="T36" fmla="*/ 506 w 918"/>
              <a:gd name="T37" fmla="*/ 651 h 652"/>
              <a:gd name="T38" fmla="*/ 420 w 918"/>
              <a:gd name="T39" fmla="*/ 651 h 652"/>
              <a:gd name="T40" fmla="*/ 420 w 918"/>
              <a:gd name="T41" fmla="*/ 651 h 652"/>
              <a:gd name="T42" fmla="*/ 309 w 918"/>
              <a:gd name="T43" fmla="*/ 651 h 652"/>
              <a:gd name="T44" fmla="*/ 180 w 918"/>
              <a:gd name="T45" fmla="*/ 642 h 652"/>
              <a:gd name="T46" fmla="*/ 103 w 918"/>
              <a:gd name="T47" fmla="*/ 634 h 652"/>
              <a:gd name="T48" fmla="*/ 18 w 918"/>
              <a:gd name="T49" fmla="*/ 548 h 652"/>
              <a:gd name="T50" fmla="*/ 0 w 918"/>
              <a:gd name="T51" fmla="*/ 454 h 652"/>
              <a:gd name="T52" fmla="*/ 0 w 918"/>
              <a:gd name="T53" fmla="*/ 360 h 652"/>
              <a:gd name="T54" fmla="*/ 0 w 918"/>
              <a:gd name="T55" fmla="*/ 351 h 652"/>
              <a:gd name="T56" fmla="*/ 0 w 918"/>
              <a:gd name="T57" fmla="*/ 300 h 652"/>
              <a:gd name="T58" fmla="*/ 0 w 918"/>
              <a:gd name="T59" fmla="*/ 300 h 652"/>
              <a:gd name="T60" fmla="*/ 9 w 918"/>
              <a:gd name="T61" fmla="*/ 180 h 652"/>
              <a:gd name="T62" fmla="*/ 18 w 918"/>
              <a:gd name="T63" fmla="*/ 103 h 652"/>
              <a:gd name="T64" fmla="*/ 103 w 918"/>
              <a:gd name="T65" fmla="*/ 17 h 652"/>
              <a:gd name="T66" fmla="*/ 172 w 918"/>
              <a:gd name="T67" fmla="*/ 8 h 652"/>
              <a:gd name="T68" fmla="*/ 266 w 918"/>
              <a:gd name="T69" fmla="*/ 8 h 652"/>
              <a:gd name="T70" fmla="*/ 403 w 918"/>
              <a:gd name="T71" fmla="*/ 0 h 652"/>
              <a:gd name="T72" fmla="*/ 420 w 918"/>
              <a:gd name="T73" fmla="*/ 0 h 652"/>
              <a:gd name="T74" fmla="*/ 369 w 918"/>
              <a:gd name="T75" fmla="*/ 188 h 652"/>
              <a:gd name="T76" fmla="*/ 369 w 918"/>
              <a:gd name="T77" fmla="*/ 188 h 652"/>
              <a:gd name="T78" fmla="*/ 369 w 918"/>
              <a:gd name="T79" fmla="*/ 462 h 652"/>
              <a:gd name="T80" fmla="*/ 609 w 918"/>
              <a:gd name="T81" fmla="*/ 325 h 652"/>
              <a:gd name="T82" fmla="*/ 369 w 918"/>
              <a:gd name="T83" fmla="*/ 188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918" h="652">
                <a:moveTo>
                  <a:pt x="420" y="0"/>
                </a:moveTo>
                <a:lnTo>
                  <a:pt x="420" y="0"/>
                </a:lnTo>
                <a:cubicBezTo>
                  <a:pt x="446" y="0"/>
                  <a:pt x="472" y="0"/>
                  <a:pt x="506" y="0"/>
                </a:cubicBezTo>
                <a:lnTo>
                  <a:pt x="506" y="0"/>
                </a:lnTo>
                <a:cubicBezTo>
                  <a:pt x="532" y="0"/>
                  <a:pt x="549" y="0"/>
                  <a:pt x="575" y="0"/>
                </a:cubicBezTo>
                <a:cubicBezTo>
                  <a:pt x="600" y="0"/>
                  <a:pt x="626" y="8"/>
                  <a:pt x="652" y="8"/>
                </a:cubicBezTo>
                <a:cubicBezTo>
                  <a:pt x="686" y="8"/>
                  <a:pt x="720" y="8"/>
                  <a:pt x="746" y="8"/>
                </a:cubicBezTo>
                <a:cubicBezTo>
                  <a:pt x="772" y="17"/>
                  <a:pt x="797" y="17"/>
                  <a:pt x="815" y="17"/>
                </a:cubicBezTo>
                <a:cubicBezTo>
                  <a:pt x="857" y="25"/>
                  <a:pt x="892" y="60"/>
                  <a:pt x="900" y="103"/>
                </a:cubicBezTo>
                <a:cubicBezTo>
                  <a:pt x="909" y="120"/>
                  <a:pt x="917" y="145"/>
                  <a:pt x="917" y="171"/>
                </a:cubicBezTo>
                <a:cubicBezTo>
                  <a:pt x="917" y="180"/>
                  <a:pt x="917" y="180"/>
                  <a:pt x="917" y="188"/>
                </a:cubicBezTo>
                <a:cubicBezTo>
                  <a:pt x="917" y="283"/>
                  <a:pt x="917" y="368"/>
                  <a:pt x="917" y="462"/>
                </a:cubicBezTo>
                <a:cubicBezTo>
                  <a:pt x="917" y="462"/>
                  <a:pt x="917" y="471"/>
                  <a:pt x="917" y="480"/>
                </a:cubicBezTo>
                <a:cubicBezTo>
                  <a:pt x="917" y="497"/>
                  <a:pt x="909" y="522"/>
                  <a:pt x="909" y="548"/>
                </a:cubicBezTo>
                <a:cubicBezTo>
                  <a:pt x="892" y="591"/>
                  <a:pt x="866" y="617"/>
                  <a:pt x="823" y="634"/>
                </a:cubicBezTo>
                <a:cubicBezTo>
                  <a:pt x="806" y="634"/>
                  <a:pt x="780" y="634"/>
                  <a:pt x="763" y="642"/>
                </a:cubicBezTo>
                <a:cubicBezTo>
                  <a:pt x="729" y="642"/>
                  <a:pt x="686" y="642"/>
                  <a:pt x="652" y="642"/>
                </a:cubicBezTo>
                <a:cubicBezTo>
                  <a:pt x="609" y="651"/>
                  <a:pt x="566" y="651"/>
                  <a:pt x="515" y="651"/>
                </a:cubicBezTo>
                <a:lnTo>
                  <a:pt x="506" y="651"/>
                </a:lnTo>
                <a:cubicBezTo>
                  <a:pt x="472" y="651"/>
                  <a:pt x="446" y="651"/>
                  <a:pt x="420" y="651"/>
                </a:cubicBezTo>
                <a:lnTo>
                  <a:pt x="420" y="651"/>
                </a:lnTo>
                <a:cubicBezTo>
                  <a:pt x="377" y="651"/>
                  <a:pt x="343" y="651"/>
                  <a:pt x="309" y="651"/>
                </a:cubicBezTo>
                <a:cubicBezTo>
                  <a:pt x="266" y="642"/>
                  <a:pt x="223" y="642"/>
                  <a:pt x="180" y="642"/>
                </a:cubicBezTo>
                <a:cubicBezTo>
                  <a:pt x="155" y="642"/>
                  <a:pt x="129" y="634"/>
                  <a:pt x="103" y="634"/>
                </a:cubicBezTo>
                <a:cubicBezTo>
                  <a:pt x="60" y="617"/>
                  <a:pt x="26" y="591"/>
                  <a:pt x="18" y="548"/>
                </a:cubicBezTo>
                <a:cubicBezTo>
                  <a:pt x="9" y="514"/>
                  <a:pt x="9" y="480"/>
                  <a:pt x="0" y="454"/>
                </a:cubicBezTo>
                <a:cubicBezTo>
                  <a:pt x="0" y="420"/>
                  <a:pt x="0" y="385"/>
                  <a:pt x="0" y="360"/>
                </a:cubicBezTo>
                <a:cubicBezTo>
                  <a:pt x="0" y="351"/>
                  <a:pt x="0" y="351"/>
                  <a:pt x="0" y="351"/>
                </a:cubicBezTo>
                <a:cubicBezTo>
                  <a:pt x="0" y="334"/>
                  <a:pt x="0" y="317"/>
                  <a:pt x="0" y="300"/>
                </a:cubicBezTo>
                <a:lnTo>
                  <a:pt x="0" y="300"/>
                </a:lnTo>
                <a:cubicBezTo>
                  <a:pt x="0" y="257"/>
                  <a:pt x="0" y="214"/>
                  <a:pt x="9" y="180"/>
                </a:cubicBezTo>
                <a:cubicBezTo>
                  <a:pt x="9" y="154"/>
                  <a:pt x="9" y="128"/>
                  <a:pt x="18" y="103"/>
                </a:cubicBezTo>
                <a:cubicBezTo>
                  <a:pt x="26" y="60"/>
                  <a:pt x="60" y="34"/>
                  <a:pt x="103" y="17"/>
                </a:cubicBezTo>
                <a:cubicBezTo>
                  <a:pt x="121" y="17"/>
                  <a:pt x="146" y="17"/>
                  <a:pt x="172" y="8"/>
                </a:cubicBezTo>
                <a:cubicBezTo>
                  <a:pt x="206" y="8"/>
                  <a:pt x="232" y="8"/>
                  <a:pt x="266" y="8"/>
                </a:cubicBezTo>
                <a:cubicBezTo>
                  <a:pt x="317" y="0"/>
                  <a:pt x="360" y="0"/>
                  <a:pt x="403" y="0"/>
                </a:cubicBezTo>
                <a:cubicBezTo>
                  <a:pt x="412" y="0"/>
                  <a:pt x="412" y="0"/>
                  <a:pt x="420" y="0"/>
                </a:cubicBezTo>
                <a:close/>
                <a:moveTo>
                  <a:pt x="369" y="188"/>
                </a:moveTo>
                <a:lnTo>
                  <a:pt x="369" y="188"/>
                </a:lnTo>
                <a:cubicBezTo>
                  <a:pt x="369" y="283"/>
                  <a:pt x="369" y="368"/>
                  <a:pt x="369" y="462"/>
                </a:cubicBezTo>
                <a:cubicBezTo>
                  <a:pt x="446" y="420"/>
                  <a:pt x="532" y="368"/>
                  <a:pt x="609" y="325"/>
                </a:cubicBezTo>
                <a:cubicBezTo>
                  <a:pt x="532" y="283"/>
                  <a:pt x="446" y="231"/>
                  <a:pt x="369" y="18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6" name="Line 380"/>
          <p:cNvSpPr>
            <a:spLocks noChangeShapeType="1"/>
          </p:cNvSpPr>
          <p:nvPr/>
        </p:nvSpPr>
        <p:spPr bwMode="auto">
          <a:xfrm>
            <a:off x="6643168" y="7650238"/>
            <a:ext cx="4800" cy="148843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7" name="Line 381"/>
          <p:cNvSpPr>
            <a:spLocks noChangeShapeType="1"/>
          </p:cNvSpPr>
          <p:nvPr/>
        </p:nvSpPr>
        <p:spPr bwMode="auto">
          <a:xfrm>
            <a:off x="6643168" y="7947927"/>
            <a:ext cx="4800" cy="148843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8" name="Line 382"/>
          <p:cNvSpPr>
            <a:spLocks noChangeShapeType="1"/>
          </p:cNvSpPr>
          <p:nvPr/>
        </p:nvSpPr>
        <p:spPr bwMode="auto">
          <a:xfrm>
            <a:off x="6643168" y="8245617"/>
            <a:ext cx="4800" cy="148843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" name="Line 383"/>
          <p:cNvSpPr>
            <a:spLocks noChangeShapeType="1"/>
          </p:cNvSpPr>
          <p:nvPr/>
        </p:nvSpPr>
        <p:spPr bwMode="auto">
          <a:xfrm>
            <a:off x="6643168" y="8548105"/>
            <a:ext cx="4800" cy="148846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0" name="Line 384"/>
          <p:cNvSpPr>
            <a:spLocks noChangeShapeType="1"/>
          </p:cNvSpPr>
          <p:nvPr/>
        </p:nvSpPr>
        <p:spPr bwMode="auto">
          <a:xfrm>
            <a:off x="6643168" y="8845795"/>
            <a:ext cx="4800" cy="148846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" name="Line 385"/>
          <p:cNvSpPr>
            <a:spLocks noChangeShapeType="1"/>
          </p:cNvSpPr>
          <p:nvPr/>
        </p:nvSpPr>
        <p:spPr bwMode="auto">
          <a:xfrm flipH="1">
            <a:off x="6470316" y="9114675"/>
            <a:ext cx="115234" cy="110435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2" name="Line 386"/>
          <p:cNvSpPr>
            <a:spLocks noChangeShapeType="1"/>
          </p:cNvSpPr>
          <p:nvPr/>
        </p:nvSpPr>
        <p:spPr bwMode="auto">
          <a:xfrm flipH="1">
            <a:off x="6254250" y="9330741"/>
            <a:ext cx="115234" cy="100829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3" name="Line 387"/>
          <p:cNvSpPr>
            <a:spLocks noChangeShapeType="1"/>
          </p:cNvSpPr>
          <p:nvPr/>
        </p:nvSpPr>
        <p:spPr bwMode="auto">
          <a:xfrm flipH="1">
            <a:off x="6052590" y="9542004"/>
            <a:ext cx="110435" cy="105632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" name="Line 388"/>
          <p:cNvSpPr>
            <a:spLocks noChangeShapeType="1"/>
          </p:cNvSpPr>
          <p:nvPr/>
        </p:nvSpPr>
        <p:spPr bwMode="auto">
          <a:xfrm flipH="1">
            <a:off x="5836527" y="9748465"/>
            <a:ext cx="110432" cy="110435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" name="Line 389"/>
          <p:cNvSpPr>
            <a:spLocks noChangeShapeType="1"/>
          </p:cNvSpPr>
          <p:nvPr/>
        </p:nvSpPr>
        <p:spPr bwMode="auto">
          <a:xfrm flipH="1">
            <a:off x="5625264" y="9964531"/>
            <a:ext cx="120034" cy="100829"/>
          </a:xfrm>
          <a:prstGeom prst="line">
            <a:avLst/>
          </a:prstGeom>
          <a:noFill/>
          <a:ln w="12240" cap="flat">
            <a:solidFill>
              <a:srgbClr val="455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" name="Freeform 390"/>
          <p:cNvSpPr>
            <a:spLocks noChangeArrowheads="1"/>
          </p:cNvSpPr>
          <p:nvPr/>
        </p:nvSpPr>
        <p:spPr bwMode="auto">
          <a:xfrm>
            <a:off x="5385192" y="10175794"/>
            <a:ext cx="139240" cy="19206"/>
          </a:xfrm>
          <a:custGeom>
            <a:avLst/>
            <a:gdLst>
              <a:gd name="T0" fmla="*/ 128 w 129"/>
              <a:gd name="T1" fmla="*/ 0 h 18"/>
              <a:gd name="T2" fmla="*/ 102 w 129"/>
              <a:gd name="T3" fmla="*/ 17 h 18"/>
              <a:gd name="T4" fmla="*/ 0 w 129"/>
              <a:gd name="T5" fmla="*/ 17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9" h="18">
                <a:moveTo>
                  <a:pt x="128" y="0"/>
                </a:moveTo>
                <a:lnTo>
                  <a:pt x="102" y="17"/>
                </a:lnTo>
                <a:lnTo>
                  <a:pt x="0" y="17"/>
                </a:lnTo>
              </a:path>
            </a:pathLst>
          </a:cu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7" name="Line 391"/>
          <p:cNvSpPr>
            <a:spLocks noChangeShapeType="1"/>
          </p:cNvSpPr>
          <p:nvPr/>
        </p:nvSpPr>
        <p:spPr bwMode="auto">
          <a:xfrm flipH="1">
            <a:off x="5082700" y="10195000"/>
            <a:ext cx="158449" cy="4800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8" name="Line 392"/>
          <p:cNvSpPr>
            <a:spLocks noChangeShapeType="1"/>
          </p:cNvSpPr>
          <p:nvPr/>
        </p:nvSpPr>
        <p:spPr bwMode="auto">
          <a:xfrm flipH="1">
            <a:off x="4780211" y="10195000"/>
            <a:ext cx="158446" cy="4800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9" name="Line 393"/>
          <p:cNvSpPr>
            <a:spLocks noChangeShapeType="1"/>
          </p:cNvSpPr>
          <p:nvPr/>
        </p:nvSpPr>
        <p:spPr bwMode="auto">
          <a:xfrm flipH="1">
            <a:off x="4482522" y="10195000"/>
            <a:ext cx="158446" cy="4800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0" name="Line 394"/>
          <p:cNvSpPr>
            <a:spLocks noChangeShapeType="1"/>
          </p:cNvSpPr>
          <p:nvPr/>
        </p:nvSpPr>
        <p:spPr bwMode="auto">
          <a:xfrm flipH="1">
            <a:off x="4184833" y="10195000"/>
            <a:ext cx="158446" cy="4800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1" name="Line 395"/>
          <p:cNvSpPr>
            <a:spLocks noChangeShapeType="1"/>
          </p:cNvSpPr>
          <p:nvPr/>
        </p:nvSpPr>
        <p:spPr bwMode="auto">
          <a:xfrm flipH="1">
            <a:off x="3887144" y="10195000"/>
            <a:ext cx="158446" cy="4800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2" name="Line 396"/>
          <p:cNvSpPr>
            <a:spLocks noChangeShapeType="1"/>
          </p:cNvSpPr>
          <p:nvPr/>
        </p:nvSpPr>
        <p:spPr bwMode="auto">
          <a:xfrm flipH="1">
            <a:off x="3589455" y="10195000"/>
            <a:ext cx="158446" cy="4800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3" name="Line 397"/>
          <p:cNvSpPr>
            <a:spLocks noChangeShapeType="1"/>
          </p:cNvSpPr>
          <p:nvPr/>
        </p:nvSpPr>
        <p:spPr bwMode="auto">
          <a:xfrm flipH="1">
            <a:off x="3286963" y="10195000"/>
            <a:ext cx="158449" cy="4800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4" name="Line 398"/>
          <p:cNvSpPr>
            <a:spLocks noChangeShapeType="1"/>
          </p:cNvSpPr>
          <p:nvPr/>
        </p:nvSpPr>
        <p:spPr bwMode="auto">
          <a:xfrm flipH="1">
            <a:off x="2989274" y="10195000"/>
            <a:ext cx="158449" cy="4800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" name="Line 399"/>
          <p:cNvSpPr>
            <a:spLocks noChangeShapeType="1"/>
          </p:cNvSpPr>
          <p:nvPr/>
        </p:nvSpPr>
        <p:spPr bwMode="auto">
          <a:xfrm flipH="1">
            <a:off x="2691585" y="10195000"/>
            <a:ext cx="158449" cy="4800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" name="Line 400"/>
          <p:cNvSpPr>
            <a:spLocks noChangeShapeType="1"/>
          </p:cNvSpPr>
          <p:nvPr/>
        </p:nvSpPr>
        <p:spPr bwMode="auto">
          <a:xfrm flipH="1" flipV="1">
            <a:off x="2480321" y="9998139"/>
            <a:ext cx="110435" cy="110435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" name="Line 401"/>
          <p:cNvSpPr>
            <a:spLocks noChangeShapeType="1"/>
          </p:cNvSpPr>
          <p:nvPr/>
        </p:nvSpPr>
        <p:spPr bwMode="auto">
          <a:xfrm flipH="1" flipV="1">
            <a:off x="2264258" y="9782076"/>
            <a:ext cx="120034" cy="120034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8" name="Line 402"/>
          <p:cNvSpPr>
            <a:spLocks noChangeShapeType="1"/>
          </p:cNvSpPr>
          <p:nvPr/>
        </p:nvSpPr>
        <p:spPr bwMode="auto">
          <a:xfrm flipH="1" flipV="1">
            <a:off x="2057795" y="9570813"/>
            <a:ext cx="110435" cy="115234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9" name="Line 403"/>
          <p:cNvSpPr>
            <a:spLocks noChangeShapeType="1"/>
          </p:cNvSpPr>
          <p:nvPr/>
        </p:nvSpPr>
        <p:spPr bwMode="auto">
          <a:xfrm flipH="1" flipV="1">
            <a:off x="1846532" y="9364350"/>
            <a:ext cx="110435" cy="110435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0" name="Line 404"/>
          <p:cNvSpPr>
            <a:spLocks noChangeShapeType="1"/>
          </p:cNvSpPr>
          <p:nvPr/>
        </p:nvSpPr>
        <p:spPr bwMode="auto">
          <a:xfrm flipH="1" flipV="1">
            <a:off x="1630469" y="9148287"/>
            <a:ext cx="120034" cy="120034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1" name="Line 405"/>
          <p:cNvSpPr>
            <a:spLocks noChangeShapeType="1"/>
          </p:cNvSpPr>
          <p:nvPr/>
        </p:nvSpPr>
        <p:spPr bwMode="auto">
          <a:xfrm flipV="1">
            <a:off x="1539240" y="8893809"/>
            <a:ext cx="4803" cy="158449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2" name="Line 406"/>
          <p:cNvSpPr>
            <a:spLocks noChangeShapeType="1"/>
          </p:cNvSpPr>
          <p:nvPr/>
        </p:nvSpPr>
        <p:spPr bwMode="auto">
          <a:xfrm flipV="1">
            <a:off x="1539240" y="8596120"/>
            <a:ext cx="4803" cy="158449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3" name="Line 407"/>
          <p:cNvSpPr>
            <a:spLocks noChangeShapeType="1"/>
          </p:cNvSpPr>
          <p:nvPr/>
        </p:nvSpPr>
        <p:spPr bwMode="auto">
          <a:xfrm flipV="1">
            <a:off x="1539240" y="8298431"/>
            <a:ext cx="4803" cy="158449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4" name="Line 408"/>
          <p:cNvSpPr>
            <a:spLocks noChangeShapeType="1"/>
          </p:cNvSpPr>
          <p:nvPr/>
        </p:nvSpPr>
        <p:spPr bwMode="auto">
          <a:xfrm flipV="1">
            <a:off x="1539240" y="8000742"/>
            <a:ext cx="4803" cy="158449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" name="Line 409"/>
          <p:cNvSpPr>
            <a:spLocks noChangeShapeType="1"/>
          </p:cNvSpPr>
          <p:nvPr/>
        </p:nvSpPr>
        <p:spPr bwMode="auto">
          <a:xfrm flipV="1">
            <a:off x="1539240" y="7703053"/>
            <a:ext cx="4803" cy="158449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6" name="Line 410"/>
          <p:cNvSpPr>
            <a:spLocks noChangeShapeType="1"/>
          </p:cNvSpPr>
          <p:nvPr/>
        </p:nvSpPr>
        <p:spPr bwMode="auto">
          <a:xfrm flipV="1">
            <a:off x="1539240" y="7400564"/>
            <a:ext cx="4803" cy="158446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7" name="Line 411"/>
          <p:cNvSpPr>
            <a:spLocks noChangeShapeType="1"/>
          </p:cNvSpPr>
          <p:nvPr/>
        </p:nvSpPr>
        <p:spPr bwMode="auto">
          <a:xfrm flipV="1">
            <a:off x="1539240" y="7102875"/>
            <a:ext cx="4803" cy="158446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8" name="Line 412"/>
          <p:cNvSpPr>
            <a:spLocks noChangeShapeType="1"/>
          </p:cNvSpPr>
          <p:nvPr/>
        </p:nvSpPr>
        <p:spPr bwMode="auto">
          <a:xfrm flipV="1">
            <a:off x="1539240" y="6805186"/>
            <a:ext cx="4803" cy="158446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9" name="Line 413"/>
          <p:cNvSpPr>
            <a:spLocks noChangeShapeType="1"/>
          </p:cNvSpPr>
          <p:nvPr/>
        </p:nvSpPr>
        <p:spPr bwMode="auto">
          <a:xfrm flipV="1">
            <a:off x="1539240" y="6507497"/>
            <a:ext cx="4803" cy="158446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0" name="Freeform 414"/>
          <p:cNvSpPr>
            <a:spLocks noChangeArrowheads="1"/>
          </p:cNvSpPr>
          <p:nvPr/>
        </p:nvSpPr>
        <p:spPr bwMode="auto">
          <a:xfrm>
            <a:off x="1539240" y="6224210"/>
            <a:ext cx="28809" cy="139243"/>
          </a:xfrm>
          <a:custGeom>
            <a:avLst/>
            <a:gdLst>
              <a:gd name="T0" fmla="*/ 0 w 27"/>
              <a:gd name="T1" fmla="*/ 128 h 129"/>
              <a:gd name="T2" fmla="*/ 0 w 27"/>
              <a:gd name="T3" fmla="*/ 17 h 129"/>
              <a:gd name="T4" fmla="*/ 26 w 27"/>
              <a:gd name="T5" fmla="*/ 0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" h="129">
                <a:moveTo>
                  <a:pt x="0" y="128"/>
                </a:moveTo>
                <a:lnTo>
                  <a:pt x="0" y="17"/>
                </a:lnTo>
                <a:lnTo>
                  <a:pt x="26" y="0"/>
                </a:lnTo>
              </a:path>
            </a:pathLst>
          </a:cu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1" name="Line 415"/>
          <p:cNvSpPr>
            <a:spLocks noChangeShapeType="1"/>
          </p:cNvSpPr>
          <p:nvPr/>
        </p:nvSpPr>
        <p:spPr bwMode="auto">
          <a:xfrm flipV="1">
            <a:off x="1668880" y="6003344"/>
            <a:ext cx="100829" cy="110435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2" name="Line 416"/>
          <p:cNvSpPr>
            <a:spLocks noChangeShapeType="1"/>
          </p:cNvSpPr>
          <p:nvPr/>
        </p:nvSpPr>
        <p:spPr bwMode="auto">
          <a:xfrm flipV="1">
            <a:off x="1884943" y="5792081"/>
            <a:ext cx="100832" cy="120037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3" name="Line 417"/>
          <p:cNvSpPr>
            <a:spLocks noChangeShapeType="1"/>
          </p:cNvSpPr>
          <p:nvPr/>
        </p:nvSpPr>
        <p:spPr bwMode="auto">
          <a:xfrm flipV="1">
            <a:off x="2091407" y="5585621"/>
            <a:ext cx="110432" cy="110432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4" name="Line 418"/>
          <p:cNvSpPr>
            <a:spLocks noChangeShapeType="1"/>
          </p:cNvSpPr>
          <p:nvPr/>
        </p:nvSpPr>
        <p:spPr bwMode="auto">
          <a:xfrm flipV="1">
            <a:off x="2307470" y="5369555"/>
            <a:ext cx="100832" cy="110435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" name="Line 419"/>
          <p:cNvSpPr>
            <a:spLocks noChangeShapeType="1"/>
          </p:cNvSpPr>
          <p:nvPr/>
        </p:nvSpPr>
        <p:spPr bwMode="auto">
          <a:xfrm flipV="1">
            <a:off x="2509130" y="5167895"/>
            <a:ext cx="110435" cy="110435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" name="Line 420"/>
          <p:cNvSpPr>
            <a:spLocks noChangeShapeType="1"/>
          </p:cNvSpPr>
          <p:nvPr/>
        </p:nvSpPr>
        <p:spPr bwMode="auto">
          <a:xfrm>
            <a:off x="2744402" y="5100674"/>
            <a:ext cx="148843" cy="4803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7" name="Line 421"/>
          <p:cNvSpPr>
            <a:spLocks noChangeShapeType="1"/>
          </p:cNvSpPr>
          <p:nvPr/>
        </p:nvSpPr>
        <p:spPr bwMode="auto">
          <a:xfrm>
            <a:off x="3042091" y="5100674"/>
            <a:ext cx="148843" cy="4803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8" name="Line 422"/>
          <p:cNvSpPr>
            <a:spLocks noChangeShapeType="1"/>
          </p:cNvSpPr>
          <p:nvPr/>
        </p:nvSpPr>
        <p:spPr bwMode="auto">
          <a:xfrm>
            <a:off x="3339780" y="5100674"/>
            <a:ext cx="148843" cy="4803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9" name="Line 423"/>
          <p:cNvSpPr>
            <a:spLocks noChangeShapeType="1"/>
          </p:cNvSpPr>
          <p:nvPr/>
        </p:nvSpPr>
        <p:spPr bwMode="auto">
          <a:xfrm>
            <a:off x="3637469" y="5100674"/>
            <a:ext cx="148843" cy="4803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0" name="Line 424"/>
          <p:cNvSpPr>
            <a:spLocks noChangeShapeType="1"/>
          </p:cNvSpPr>
          <p:nvPr/>
        </p:nvSpPr>
        <p:spPr bwMode="auto">
          <a:xfrm>
            <a:off x="3939958" y="5100674"/>
            <a:ext cx="148846" cy="4803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1" name="Line 425"/>
          <p:cNvSpPr>
            <a:spLocks noChangeShapeType="1"/>
          </p:cNvSpPr>
          <p:nvPr/>
        </p:nvSpPr>
        <p:spPr bwMode="auto">
          <a:xfrm>
            <a:off x="4237647" y="5100674"/>
            <a:ext cx="148846" cy="4803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2" name="Line 426"/>
          <p:cNvSpPr>
            <a:spLocks noChangeShapeType="1"/>
          </p:cNvSpPr>
          <p:nvPr/>
        </p:nvSpPr>
        <p:spPr bwMode="auto">
          <a:xfrm>
            <a:off x="4535336" y="5100674"/>
            <a:ext cx="148846" cy="4803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3" name="Line 427"/>
          <p:cNvSpPr>
            <a:spLocks noChangeShapeType="1"/>
          </p:cNvSpPr>
          <p:nvPr/>
        </p:nvSpPr>
        <p:spPr bwMode="auto">
          <a:xfrm>
            <a:off x="4833025" y="5100674"/>
            <a:ext cx="148846" cy="4803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4" name="Line 428"/>
          <p:cNvSpPr>
            <a:spLocks noChangeShapeType="1"/>
          </p:cNvSpPr>
          <p:nvPr/>
        </p:nvSpPr>
        <p:spPr bwMode="auto">
          <a:xfrm>
            <a:off x="5130714" y="5100674"/>
            <a:ext cx="148846" cy="4803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" name="Freeform 429"/>
          <p:cNvSpPr>
            <a:spLocks noChangeArrowheads="1"/>
          </p:cNvSpPr>
          <p:nvPr/>
        </p:nvSpPr>
        <p:spPr bwMode="auto">
          <a:xfrm>
            <a:off x="5433206" y="5100674"/>
            <a:ext cx="120034" cy="57617"/>
          </a:xfrm>
          <a:custGeom>
            <a:avLst/>
            <a:gdLst>
              <a:gd name="T0" fmla="*/ 0 w 112"/>
              <a:gd name="T1" fmla="*/ 0 h 53"/>
              <a:gd name="T2" fmla="*/ 59 w 112"/>
              <a:gd name="T3" fmla="*/ 0 h 53"/>
              <a:gd name="T4" fmla="*/ 111 w 112"/>
              <a:gd name="T5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2" h="53">
                <a:moveTo>
                  <a:pt x="0" y="0"/>
                </a:moveTo>
                <a:lnTo>
                  <a:pt x="59" y="0"/>
                </a:lnTo>
                <a:lnTo>
                  <a:pt x="111" y="52"/>
                </a:lnTo>
              </a:path>
            </a:pathLst>
          </a:cu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" name="Line 430"/>
          <p:cNvSpPr>
            <a:spLocks noChangeShapeType="1"/>
          </p:cNvSpPr>
          <p:nvPr/>
        </p:nvSpPr>
        <p:spPr bwMode="auto">
          <a:xfrm>
            <a:off x="5663675" y="5263923"/>
            <a:ext cx="100829" cy="110435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7" name="Line 431"/>
          <p:cNvSpPr>
            <a:spLocks noChangeShapeType="1"/>
          </p:cNvSpPr>
          <p:nvPr/>
        </p:nvSpPr>
        <p:spPr bwMode="auto">
          <a:xfrm>
            <a:off x="5870135" y="5475186"/>
            <a:ext cx="110435" cy="105632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8" name="Line 432"/>
          <p:cNvSpPr>
            <a:spLocks noChangeShapeType="1"/>
          </p:cNvSpPr>
          <p:nvPr/>
        </p:nvSpPr>
        <p:spPr bwMode="auto">
          <a:xfrm>
            <a:off x="6081398" y="5691253"/>
            <a:ext cx="105632" cy="105632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9" name="Line 433"/>
          <p:cNvSpPr>
            <a:spLocks noChangeShapeType="1"/>
          </p:cNvSpPr>
          <p:nvPr/>
        </p:nvSpPr>
        <p:spPr bwMode="auto">
          <a:xfrm>
            <a:off x="6297465" y="5897713"/>
            <a:ext cx="100829" cy="110435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0" name="Line 434"/>
          <p:cNvSpPr>
            <a:spLocks noChangeShapeType="1"/>
          </p:cNvSpPr>
          <p:nvPr/>
        </p:nvSpPr>
        <p:spPr bwMode="auto">
          <a:xfrm>
            <a:off x="6503925" y="6108976"/>
            <a:ext cx="110435" cy="100832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1" name="Line 435"/>
          <p:cNvSpPr>
            <a:spLocks noChangeShapeType="1"/>
          </p:cNvSpPr>
          <p:nvPr/>
        </p:nvSpPr>
        <p:spPr bwMode="auto">
          <a:xfrm>
            <a:off x="6643168" y="6353851"/>
            <a:ext cx="4800" cy="148843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2" name="Line 436"/>
          <p:cNvSpPr>
            <a:spLocks noChangeShapeType="1"/>
          </p:cNvSpPr>
          <p:nvPr/>
        </p:nvSpPr>
        <p:spPr bwMode="auto">
          <a:xfrm>
            <a:off x="6643168" y="6651540"/>
            <a:ext cx="4800" cy="148843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3" name="Line 437"/>
          <p:cNvSpPr>
            <a:spLocks noChangeShapeType="1"/>
          </p:cNvSpPr>
          <p:nvPr/>
        </p:nvSpPr>
        <p:spPr bwMode="auto">
          <a:xfrm>
            <a:off x="6643168" y="6949229"/>
            <a:ext cx="4800" cy="148843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4" name="Line 438"/>
          <p:cNvSpPr>
            <a:spLocks noChangeShapeType="1"/>
          </p:cNvSpPr>
          <p:nvPr/>
        </p:nvSpPr>
        <p:spPr bwMode="auto">
          <a:xfrm>
            <a:off x="6643168" y="7246918"/>
            <a:ext cx="4800" cy="148843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5" name="Line 439"/>
          <p:cNvSpPr>
            <a:spLocks noChangeShapeType="1"/>
          </p:cNvSpPr>
          <p:nvPr/>
        </p:nvSpPr>
        <p:spPr bwMode="auto">
          <a:xfrm>
            <a:off x="6643168" y="7549407"/>
            <a:ext cx="4800" cy="100832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" name="Line 440"/>
          <p:cNvSpPr>
            <a:spLocks noChangeShapeType="1"/>
          </p:cNvSpPr>
          <p:nvPr/>
        </p:nvSpPr>
        <p:spPr bwMode="auto">
          <a:xfrm>
            <a:off x="10757997" y="9263521"/>
            <a:ext cx="4803" cy="148843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7" name="Line 441"/>
          <p:cNvSpPr>
            <a:spLocks noChangeShapeType="1"/>
          </p:cNvSpPr>
          <p:nvPr/>
        </p:nvSpPr>
        <p:spPr bwMode="auto">
          <a:xfrm>
            <a:off x="10757997" y="9561210"/>
            <a:ext cx="4803" cy="148843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8" name="Line 442"/>
          <p:cNvSpPr>
            <a:spLocks noChangeShapeType="1"/>
          </p:cNvSpPr>
          <p:nvPr/>
        </p:nvSpPr>
        <p:spPr bwMode="auto">
          <a:xfrm>
            <a:off x="10757997" y="9858899"/>
            <a:ext cx="4803" cy="148843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9" name="Line 443"/>
          <p:cNvSpPr>
            <a:spLocks noChangeShapeType="1"/>
          </p:cNvSpPr>
          <p:nvPr/>
        </p:nvSpPr>
        <p:spPr bwMode="auto">
          <a:xfrm>
            <a:off x="10757997" y="10161388"/>
            <a:ext cx="4803" cy="148846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0" name="Line 444"/>
          <p:cNvSpPr>
            <a:spLocks noChangeShapeType="1"/>
          </p:cNvSpPr>
          <p:nvPr/>
        </p:nvSpPr>
        <p:spPr bwMode="auto">
          <a:xfrm>
            <a:off x="10757997" y="10459077"/>
            <a:ext cx="4803" cy="148846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1" name="Line 445"/>
          <p:cNvSpPr>
            <a:spLocks noChangeShapeType="1"/>
          </p:cNvSpPr>
          <p:nvPr/>
        </p:nvSpPr>
        <p:spPr bwMode="auto">
          <a:xfrm flipH="1">
            <a:off x="10589948" y="10727957"/>
            <a:ext cx="110432" cy="110435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2" name="Line 446"/>
          <p:cNvSpPr>
            <a:spLocks noChangeShapeType="1"/>
          </p:cNvSpPr>
          <p:nvPr/>
        </p:nvSpPr>
        <p:spPr bwMode="auto">
          <a:xfrm flipH="1">
            <a:off x="10373882" y="10944024"/>
            <a:ext cx="120037" cy="100829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3" name="Line 447"/>
          <p:cNvSpPr>
            <a:spLocks noChangeShapeType="1"/>
          </p:cNvSpPr>
          <p:nvPr/>
        </p:nvSpPr>
        <p:spPr bwMode="auto">
          <a:xfrm flipH="1">
            <a:off x="10167422" y="11160087"/>
            <a:ext cx="110432" cy="100832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4" name="Line 448"/>
          <p:cNvSpPr>
            <a:spLocks noChangeShapeType="1"/>
          </p:cNvSpPr>
          <p:nvPr/>
        </p:nvSpPr>
        <p:spPr bwMode="auto">
          <a:xfrm flipH="1">
            <a:off x="9951356" y="11361747"/>
            <a:ext cx="110435" cy="110435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5" name="Line 449"/>
          <p:cNvSpPr>
            <a:spLocks noChangeShapeType="1"/>
          </p:cNvSpPr>
          <p:nvPr/>
        </p:nvSpPr>
        <p:spPr bwMode="auto">
          <a:xfrm flipH="1">
            <a:off x="9735293" y="11577813"/>
            <a:ext cx="120034" cy="105632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" name="Freeform 450"/>
          <p:cNvSpPr>
            <a:spLocks noChangeArrowheads="1"/>
          </p:cNvSpPr>
          <p:nvPr/>
        </p:nvSpPr>
        <p:spPr bwMode="auto">
          <a:xfrm>
            <a:off x="9500021" y="11793876"/>
            <a:ext cx="139243" cy="19206"/>
          </a:xfrm>
          <a:custGeom>
            <a:avLst/>
            <a:gdLst>
              <a:gd name="T0" fmla="*/ 128 w 129"/>
              <a:gd name="T1" fmla="*/ 0 h 18"/>
              <a:gd name="T2" fmla="*/ 103 w 129"/>
              <a:gd name="T3" fmla="*/ 17 h 18"/>
              <a:gd name="T4" fmla="*/ 0 w 129"/>
              <a:gd name="T5" fmla="*/ 17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9" h="18">
                <a:moveTo>
                  <a:pt x="128" y="0"/>
                </a:moveTo>
                <a:lnTo>
                  <a:pt x="103" y="17"/>
                </a:lnTo>
                <a:lnTo>
                  <a:pt x="0" y="17"/>
                </a:lnTo>
              </a:path>
            </a:pathLst>
          </a:cu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" name="Line 451"/>
          <p:cNvSpPr>
            <a:spLocks noChangeShapeType="1"/>
          </p:cNvSpPr>
          <p:nvPr/>
        </p:nvSpPr>
        <p:spPr bwMode="auto">
          <a:xfrm flipH="1">
            <a:off x="9197532" y="11808282"/>
            <a:ext cx="158446" cy="4800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8" name="Line 452"/>
          <p:cNvSpPr>
            <a:spLocks noChangeShapeType="1"/>
          </p:cNvSpPr>
          <p:nvPr/>
        </p:nvSpPr>
        <p:spPr bwMode="auto">
          <a:xfrm flipH="1">
            <a:off x="8899843" y="11808282"/>
            <a:ext cx="158446" cy="4800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9" name="Line 453"/>
          <p:cNvSpPr>
            <a:spLocks noChangeShapeType="1"/>
          </p:cNvSpPr>
          <p:nvPr/>
        </p:nvSpPr>
        <p:spPr bwMode="auto">
          <a:xfrm flipH="1">
            <a:off x="8597351" y="11808282"/>
            <a:ext cx="158449" cy="4800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0" name="Line 454"/>
          <p:cNvSpPr>
            <a:spLocks noChangeShapeType="1"/>
          </p:cNvSpPr>
          <p:nvPr/>
        </p:nvSpPr>
        <p:spPr bwMode="auto">
          <a:xfrm flipH="1">
            <a:off x="8299662" y="11808282"/>
            <a:ext cx="158449" cy="4800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1" name="Line 455"/>
          <p:cNvSpPr>
            <a:spLocks noChangeShapeType="1"/>
          </p:cNvSpPr>
          <p:nvPr/>
        </p:nvSpPr>
        <p:spPr bwMode="auto">
          <a:xfrm flipH="1">
            <a:off x="8001973" y="11808282"/>
            <a:ext cx="158449" cy="4800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2" name="Line 456"/>
          <p:cNvSpPr>
            <a:spLocks noChangeShapeType="1"/>
          </p:cNvSpPr>
          <p:nvPr/>
        </p:nvSpPr>
        <p:spPr bwMode="auto">
          <a:xfrm flipH="1">
            <a:off x="7704284" y="11808282"/>
            <a:ext cx="158449" cy="4800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3" name="Line 457"/>
          <p:cNvSpPr>
            <a:spLocks noChangeShapeType="1"/>
          </p:cNvSpPr>
          <p:nvPr/>
        </p:nvSpPr>
        <p:spPr bwMode="auto">
          <a:xfrm flipH="1">
            <a:off x="7406595" y="11808282"/>
            <a:ext cx="158449" cy="4800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4" name="Line 458"/>
          <p:cNvSpPr>
            <a:spLocks noChangeShapeType="1"/>
          </p:cNvSpPr>
          <p:nvPr/>
        </p:nvSpPr>
        <p:spPr bwMode="auto">
          <a:xfrm flipH="1">
            <a:off x="7104106" y="11808282"/>
            <a:ext cx="158446" cy="4800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5" name="Line 459"/>
          <p:cNvSpPr>
            <a:spLocks noChangeShapeType="1"/>
          </p:cNvSpPr>
          <p:nvPr/>
        </p:nvSpPr>
        <p:spPr bwMode="auto">
          <a:xfrm flipH="1">
            <a:off x="6806417" y="11808282"/>
            <a:ext cx="158446" cy="4800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" name="Line 460"/>
          <p:cNvSpPr>
            <a:spLocks noChangeShapeType="1"/>
          </p:cNvSpPr>
          <p:nvPr/>
        </p:nvSpPr>
        <p:spPr bwMode="auto">
          <a:xfrm flipH="1" flipV="1">
            <a:off x="6595154" y="11611422"/>
            <a:ext cx="110432" cy="110435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" name="Line 461"/>
          <p:cNvSpPr>
            <a:spLocks noChangeShapeType="1"/>
          </p:cNvSpPr>
          <p:nvPr/>
        </p:nvSpPr>
        <p:spPr bwMode="auto">
          <a:xfrm flipH="1" flipV="1">
            <a:off x="6379087" y="11395359"/>
            <a:ext cx="120037" cy="120034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8" name="Line 462"/>
          <p:cNvSpPr>
            <a:spLocks noChangeShapeType="1"/>
          </p:cNvSpPr>
          <p:nvPr/>
        </p:nvSpPr>
        <p:spPr bwMode="auto">
          <a:xfrm flipH="1" flipV="1">
            <a:off x="6172627" y="11193698"/>
            <a:ext cx="110432" cy="110432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9" name="Line 463"/>
          <p:cNvSpPr>
            <a:spLocks noChangeShapeType="1"/>
          </p:cNvSpPr>
          <p:nvPr/>
        </p:nvSpPr>
        <p:spPr bwMode="auto">
          <a:xfrm flipH="1" flipV="1">
            <a:off x="5961364" y="10977632"/>
            <a:ext cx="120034" cy="110435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0" name="Line 464"/>
          <p:cNvSpPr>
            <a:spLocks noChangeShapeType="1"/>
          </p:cNvSpPr>
          <p:nvPr/>
        </p:nvSpPr>
        <p:spPr bwMode="auto">
          <a:xfrm flipH="1" flipV="1">
            <a:off x="5750101" y="10761569"/>
            <a:ext cx="115234" cy="120034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1" name="Line 465"/>
          <p:cNvSpPr>
            <a:spLocks noChangeShapeType="1"/>
          </p:cNvSpPr>
          <p:nvPr/>
        </p:nvSpPr>
        <p:spPr bwMode="auto">
          <a:xfrm flipV="1">
            <a:off x="5654072" y="10507091"/>
            <a:ext cx="4800" cy="158449"/>
          </a:xfrm>
          <a:prstGeom prst="line">
            <a:avLst/>
          </a:prstGeom>
          <a:noFill/>
          <a:ln w="12240" cap="flat">
            <a:solidFill>
              <a:srgbClr val="5991C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2" name="Line 466"/>
          <p:cNvSpPr>
            <a:spLocks noChangeShapeType="1"/>
          </p:cNvSpPr>
          <p:nvPr/>
        </p:nvSpPr>
        <p:spPr bwMode="auto">
          <a:xfrm flipV="1">
            <a:off x="5654072" y="10209402"/>
            <a:ext cx="4800" cy="158449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3" name="Line 467"/>
          <p:cNvSpPr>
            <a:spLocks noChangeShapeType="1"/>
          </p:cNvSpPr>
          <p:nvPr/>
        </p:nvSpPr>
        <p:spPr bwMode="auto">
          <a:xfrm flipV="1">
            <a:off x="5654072" y="9911713"/>
            <a:ext cx="4800" cy="158449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4" name="Line 468"/>
          <p:cNvSpPr>
            <a:spLocks noChangeShapeType="1"/>
          </p:cNvSpPr>
          <p:nvPr/>
        </p:nvSpPr>
        <p:spPr bwMode="auto">
          <a:xfrm flipV="1">
            <a:off x="5654072" y="9614024"/>
            <a:ext cx="4800" cy="158449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5" name="Line 469"/>
          <p:cNvSpPr>
            <a:spLocks noChangeShapeType="1"/>
          </p:cNvSpPr>
          <p:nvPr/>
        </p:nvSpPr>
        <p:spPr bwMode="auto">
          <a:xfrm flipV="1">
            <a:off x="5654072" y="9316335"/>
            <a:ext cx="4800" cy="158449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" name="Line 470"/>
          <p:cNvSpPr>
            <a:spLocks noChangeShapeType="1"/>
          </p:cNvSpPr>
          <p:nvPr/>
        </p:nvSpPr>
        <p:spPr bwMode="auto">
          <a:xfrm flipV="1">
            <a:off x="5654072" y="9013846"/>
            <a:ext cx="4800" cy="158446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" name="Line 471"/>
          <p:cNvSpPr>
            <a:spLocks noChangeShapeType="1"/>
          </p:cNvSpPr>
          <p:nvPr/>
        </p:nvSpPr>
        <p:spPr bwMode="auto">
          <a:xfrm flipV="1">
            <a:off x="5654072" y="8716157"/>
            <a:ext cx="4800" cy="158446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" name="Line 472"/>
          <p:cNvSpPr>
            <a:spLocks noChangeShapeType="1"/>
          </p:cNvSpPr>
          <p:nvPr/>
        </p:nvSpPr>
        <p:spPr bwMode="auto">
          <a:xfrm flipV="1">
            <a:off x="5654072" y="8418468"/>
            <a:ext cx="4800" cy="158446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" name="Line 473"/>
          <p:cNvSpPr>
            <a:spLocks noChangeShapeType="1"/>
          </p:cNvSpPr>
          <p:nvPr/>
        </p:nvSpPr>
        <p:spPr bwMode="auto">
          <a:xfrm flipV="1">
            <a:off x="5654072" y="8120779"/>
            <a:ext cx="4800" cy="158446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" name="Freeform 474"/>
          <p:cNvSpPr>
            <a:spLocks noChangeArrowheads="1"/>
          </p:cNvSpPr>
          <p:nvPr/>
        </p:nvSpPr>
        <p:spPr bwMode="auto">
          <a:xfrm>
            <a:off x="5654072" y="7837493"/>
            <a:ext cx="28809" cy="139243"/>
          </a:xfrm>
          <a:custGeom>
            <a:avLst/>
            <a:gdLst>
              <a:gd name="T0" fmla="*/ 0 w 27"/>
              <a:gd name="T1" fmla="*/ 129 h 130"/>
              <a:gd name="T2" fmla="*/ 0 w 27"/>
              <a:gd name="T3" fmla="*/ 17 h 130"/>
              <a:gd name="T4" fmla="*/ 26 w 27"/>
              <a:gd name="T5" fmla="*/ 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" h="130">
                <a:moveTo>
                  <a:pt x="0" y="129"/>
                </a:moveTo>
                <a:lnTo>
                  <a:pt x="0" y="17"/>
                </a:lnTo>
                <a:lnTo>
                  <a:pt x="26" y="0"/>
                </a:lnTo>
              </a:path>
            </a:pathLst>
          </a:cu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" name="Line 475"/>
          <p:cNvSpPr>
            <a:spLocks noChangeShapeType="1"/>
          </p:cNvSpPr>
          <p:nvPr/>
        </p:nvSpPr>
        <p:spPr bwMode="auto">
          <a:xfrm flipV="1">
            <a:off x="5783709" y="7616627"/>
            <a:ext cx="105632" cy="110435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" name="Line 476"/>
          <p:cNvSpPr>
            <a:spLocks noChangeShapeType="1"/>
          </p:cNvSpPr>
          <p:nvPr/>
        </p:nvSpPr>
        <p:spPr bwMode="auto">
          <a:xfrm flipV="1">
            <a:off x="5999776" y="7405364"/>
            <a:ext cx="105632" cy="120037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" name="Line 477"/>
          <p:cNvSpPr>
            <a:spLocks noChangeShapeType="1"/>
          </p:cNvSpPr>
          <p:nvPr/>
        </p:nvSpPr>
        <p:spPr bwMode="auto">
          <a:xfrm flipV="1">
            <a:off x="6206236" y="7198903"/>
            <a:ext cx="110435" cy="110432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" name="Line 478"/>
          <p:cNvSpPr>
            <a:spLocks noChangeShapeType="1"/>
          </p:cNvSpPr>
          <p:nvPr/>
        </p:nvSpPr>
        <p:spPr bwMode="auto">
          <a:xfrm flipV="1">
            <a:off x="6417499" y="6982837"/>
            <a:ext cx="100832" cy="120037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5" name="Line 479"/>
          <p:cNvSpPr>
            <a:spLocks noChangeShapeType="1"/>
          </p:cNvSpPr>
          <p:nvPr/>
        </p:nvSpPr>
        <p:spPr bwMode="auto">
          <a:xfrm flipV="1">
            <a:off x="6633565" y="6776377"/>
            <a:ext cx="100829" cy="110432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6" name="Line 480"/>
          <p:cNvSpPr>
            <a:spLocks noChangeShapeType="1"/>
          </p:cNvSpPr>
          <p:nvPr/>
        </p:nvSpPr>
        <p:spPr bwMode="auto">
          <a:xfrm>
            <a:off x="6859231" y="6718760"/>
            <a:ext cx="148846" cy="4800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" name="Line 481"/>
          <p:cNvSpPr>
            <a:spLocks noChangeShapeType="1"/>
          </p:cNvSpPr>
          <p:nvPr/>
        </p:nvSpPr>
        <p:spPr bwMode="auto">
          <a:xfrm>
            <a:off x="7156920" y="6718760"/>
            <a:ext cx="148846" cy="4800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8" name="Line 482"/>
          <p:cNvSpPr>
            <a:spLocks noChangeShapeType="1"/>
          </p:cNvSpPr>
          <p:nvPr/>
        </p:nvSpPr>
        <p:spPr bwMode="auto">
          <a:xfrm>
            <a:off x="7454609" y="6718760"/>
            <a:ext cx="148846" cy="4800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9" name="Line 483"/>
          <p:cNvSpPr>
            <a:spLocks noChangeShapeType="1"/>
          </p:cNvSpPr>
          <p:nvPr/>
        </p:nvSpPr>
        <p:spPr bwMode="auto">
          <a:xfrm>
            <a:off x="7752298" y="6718760"/>
            <a:ext cx="148846" cy="4800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0" name="Line 484"/>
          <p:cNvSpPr>
            <a:spLocks noChangeShapeType="1"/>
          </p:cNvSpPr>
          <p:nvPr/>
        </p:nvSpPr>
        <p:spPr bwMode="auto">
          <a:xfrm>
            <a:off x="8054790" y="6718760"/>
            <a:ext cx="148843" cy="4800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1" name="Line 485"/>
          <p:cNvSpPr>
            <a:spLocks noChangeShapeType="1"/>
          </p:cNvSpPr>
          <p:nvPr/>
        </p:nvSpPr>
        <p:spPr bwMode="auto">
          <a:xfrm>
            <a:off x="8352479" y="6718760"/>
            <a:ext cx="148843" cy="4800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2" name="Line 486"/>
          <p:cNvSpPr>
            <a:spLocks noChangeShapeType="1"/>
          </p:cNvSpPr>
          <p:nvPr/>
        </p:nvSpPr>
        <p:spPr bwMode="auto">
          <a:xfrm>
            <a:off x="8650168" y="6718760"/>
            <a:ext cx="148843" cy="4800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3" name="Line 487"/>
          <p:cNvSpPr>
            <a:spLocks noChangeShapeType="1"/>
          </p:cNvSpPr>
          <p:nvPr/>
        </p:nvSpPr>
        <p:spPr bwMode="auto">
          <a:xfrm>
            <a:off x="8947857" y="6718760"/>
            <a:ext cx="148843" cy="4800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4" name="Line 488"/>
          <p:cNvSpPr>
            <a:spLocks noChangeShapeType="1"/>
          </p:cNvSpPr>
          <p:nvPr/>
        </p:nvSpPr>
        <p:spPr bwMode="auto">
          <a:xfrm>
            <a:off x="9245546" y="6718760"/>
            <a:ext cx="148843" cy="4800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5" name="Freeform 489"/>
          <p:cNvSpPr>
            <a:spLocks noChangeArrowheads="1"/>
          </p:cNvSpPr>
          <p:nvPr/>
        </p:nvSpPr>
        <p:spPr bwMode="auto">
          <a:xfrm>
            <a:off x="9548035" y="6718760"/>
            <a:ext cx="129640" cy="57617"/>
          </a:xfrm>
          <a:custGeom>
            <a:avLst/>
            <a:gdLst>
              <a:gd name="T0" fmla="*/ 0 w 121"/>
              <a:gd name="T1" fmla="*/ 0 h 52"/>
              <a:gd name="T2" fmla="*/ 60 w 121"/>
              <a:gd name="T3" fmla="*/ 0 h 52"/>
              <a:gd name="T4" fmla="*/ 120 w 121"/>
              <a:gd name="T5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" h="52">
                <a:moveTo>
                  <a:pt x="0" y="0"/>
                </a:moveTo>
                <a:lnTo>
                  <a:pt x="60" y="0"/>
                </a:lnTo>
                <a:lnTo>
                  <a:pt x="120" y="51"/>
                </a:lnTo>
              </a:path>
            </a:pathLst>
          </a:cu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6" name="Line 490"/>
          <p:cNvSpPr>
            <a:spLocks noChangeShapeType="1"/>
          </p:cNvSpPr>
          <p:nvPr/>
        </p:nvSpPr>
        <p:spPr bwMode="auto">
          <a:xfrm>
            <a:off x="9778504" y="6877206"/>
            <a:ext cx="100832" cy="110435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" name="Line 491"/>
          <p:cNvSpPr>
            <a:spLocks noChangeShapeType="1"/>
          </p:cNvSpPr>
          <p:nvPr/>
        </p:nvSpPr>
        <p:spPr bwMode="auto">
          <a:xfrm>
            <a:off x="9994570" y="7088469"/>
            <a:ext cx="100829" cy="100832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8" name="Line 492"/>
          <p:cNvSpPr>
            <a:spLocks noChangeShapeType="1"/>
          </p:cNvSpPr>
          <p:nvPr/>
        </p:nvSpPr>
        <p:spPr bwMode="auto">
          <a:xfrm>
            <a:off x="10196231" y="7304535"/>
            <a:ext cx="105632" cy="100829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9" name="Line 493"/>
          <p:cNvSpPr>
            <a:spLocks noChangeShapeType="1"/>
          </p:cNvSpPr>
          <p:nvPr/>
        </p:nvSpPr>
        <p:spPr bwMode="auto">
          <a:xfrm>
            <a:off x="10412294" y="7510995"/>
            <a:ext cx="100832" cy="110435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0" name="Line 494"/>
          <p:cNvSpPr>
            <a:spLocks noChangeShapeType="1"/>
          </p:cNvSpPr>
          <p:nvPr/>
        </p:nvSpPr>
        <p:spPr bwMode="auto">
          <a:xfrm>
            <a:off x="10618757" y="7722258"/>
            <a:ext cx="110432" cy="105632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1" name="Line 495"/>
          <p:cNvSpPr>
            <a:spLocks noChangeShapeType="1"/>
          </p:cNvSpPr>
          <p:nvPr/>
        </p:nvSpPr>
        <p:spPr bwMode="auto">
          <a:xfrm>
            <a:off x="10757997" y="7967133"/>
            <a:ext cx="4803" cy="148843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2" name="Line 496"/>
          <p:cNvSpPr>
            <a:spLocks noChangeShapeType="1"/>
          </p:cNvSpPr>
          <p:nvPr/>
        </p:nvSpPr>
        <p:spPr bwMode="auto">
          <a:xfrm>
            <a:off x="10757997" y="8264822"/>
            <a:ext cx="4803" cy="148843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3" name="Line 497"/>
          <p:cNvSpPr>
            <a:spLocks noChangeShapeType="1"/>
          </p:cNvSpPr>
          <p:nvPr/>
        </p:nvSpPr>
        <p:spPr bwMode="auto">
          <a:xfrm>
            <a:off x="10757997" y="8562511"/>
            <a:ext cx="4803" cy="148843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4" name="Line 498"/>
          <p:cNvSpPr>
            <a:spLocks noChangeShapeType="1"/>
          </p:cNvSpPr>
          <p:nvPr/>
        </p:nvSpPr>
        <p:spPr bwMode="auto">
          <a:xfrm>
            <a:off x="10757997" y="8860200"/>
            <a:ext cx="4803" cy="148843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5" name="Line 499"/>
          <p:cNvSpPr>
            <a:spLocks noChangeShapeType="1"/>
          </p:cNvSpPr>
          <p:nvPr/>
        </p:nvSpPr>
        <p:spPr bwMode="auto">
          <a:xfrm>
            <a:off x="10757997" y="9162689"/>
            <a:ext cx="4803" cy="100832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6" name="Line 500"/>
          <p:cNvSpPr>
            <a:spLocks noChangeShapeType="1"/>
          </p:cNvSpPr>
          <p:nvPr/>
        </p:nvSpPr>
        <p:spPr bwMode="auto">
          <a:xfrm>
            <a:off x="14776801" y="7650238"/>
            <a:ext cx="4800" cy="148843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" name="Line 501"/>
          <p:cNvSpPr>
            <a:spLocks noChangeShapeType="1"/>
          </p:cNvSpPr>
          <p:nvPr/>
        </p:nvSpPr>
        <p:spPr bwMode="auto">
          <a:xfrm>
            <a:off x="14776801" y="7947927"/>
            <a:ext cx="4800" cy="148843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8" name="Line 502"/>
          <p:cNvSpPr>
            <a:spLocks noChangeShapeType="1"/>
          </p:cNvSpPr>
          <p:nvPr/>
        </p:nvSpPr>
        <p:spPr bwMode="auto">
          <a:xfrm>
            <a:off x="14776801" y="8245617"/>
            <a:ext cx="4800" cy="148843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9" name="Line 503"/>
          <p:cNvSpPr>
            <a:spLocks noChangeShapeType="1"/>
          </p:cNvSpPr>
          <p:nvPr/>
        </p:nvSpPr>
        <p:spPr bwMode="auto">
          <a:xfrm>
            <a:off x="14776801" y="8548105"/>
            <a:ext cx="4800" cy="148846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0" name="Line 504"/>
          <p:cNvSpPr>
            <a:spLocks noChangeShapeType="1"/>
          </p:cNvSpPr>
          <p:nvPr/>
        </p:nvSpPr>
        <p:spPr bwMode="auto">
          <a:xfrm>
            <a:off x="14776801" y="8845795"/>
            <a:ext cx="4800" cy="148846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1" name="Line 505"/>
          <p:cNvSpPr>
            <a:spLocks noChangeShapeType="1"/>
          </p:cNvSpPr>
          <p:nvPr/>
        </p:nvSpPr>
        <p:spPr bwMode="auto">
          <a:xfrm flipH="1">
            <a:off x="14608749" y="9114675"/>
            <a:ext cx="120037" cy="110435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2" name="Line 506"/>
          <p:cNvSpPr>
            <a:spLocks noChangeShapeType="1"/>
          </p:cNvSpPr>
          <p:nvPr/>
        </p:nvSpPr>
        <p:spPr bwMode="auto">
          <a:xfrm flipH="1">
            <a:off x="14397486" y="9330741"/>
            <a:ext cx="115234" cy="100829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3" name="Line 507"/>
          <p:cNvSpPr>
            <a:spLocks noChangeShapeType="1"/>
          </p:cNvSpPr>
          <p:nvPr/>
        </p:nvSpPr>
        <p:spPr bwMode="auto">
          <a:xfrm flipH="1">
            <a:off x="14181422" y="9542004"/>
            <a:ext cx="115234" cy="105632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4" name="Line 508"/>
          <p:cNvSpPr>
            <a:spLocks noChangeShapeType="1"/>
          </p:cNvSpPr>
          <p:nvPr/>
        </p:nvSpPr>
        <p:spPr bwMode="auto">
          <a:xfrm flipH="1">
            <a:off x="13974959" y="9748465"/>
            <a:ext cx="120037" cy="110435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5" name="Line 509"/>
          <p:cNvSpPr>
            <a:spLocks noChangeShapeType="1"/>
          </p:cNvSpPr>
          <p:nvPr/>
        </p:nvSpPr>
        <p:spPr bwMode="auto">
          <a:xfrm flipH="1">
            <a:off x="13768499" y="9964531"/>
            <a:ext cx="110432" cy="100829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6" name="Freeform 510"/>
          <p:cNvSpPr>
            <a:spLocks noChangeArrowheads="1"/>
          </p:cNvSpPr>
          <p:nvPr/>
        </p:nvSpPr>
        <p:spPr bwMode="auto">
          <a:xfrm>
            <a:off x="13528427" y="10175794"/>
            <a:ext cx="129637" cy="19206"/>
          </a:xfrm>
          <a:custGeom>
            <a:avLst/>
            <a:gdLst>
              <a:gd name="T0" fmla="*/ 120 w 121"/>
              <a:gd name="T1" fmla="*/ 0 h 18"/>
              <a:gd name="T2" fmla="*/ 103 w 121"/>
              <a:gd name="T3" fmla="*/ 17 h 18"/>
              <a:gd name="T4" fmla="*/ 0 w 121"/>
              <a:gd name="T5" fmla="*/ 17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" h="18">
                <a:moveTo>
                  <a:pt x="120" y="0"/>
                </a:moveTo>
                <a:lnTo>
                  <a:pt x="103" y="17"/>
                </a:lnTo>
                <a:lnTo>
                  <a:pt x="0" y="17"/>
                </a:lnTo>
              </a:path>
            </a:pathLst>
          </a:cu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" name="Line 511"/>
          <p:cNvSpPr>
            <a:spLocks noChangeShapeType="1"/>
          </p:cNvSpPr>
          <p:nvPr/>
        </p:nvSpPr>
        <p:spPr bwMode="auto">
          <a:xfrm flipH="1">
            <a:off x="13225935" y="10195000"/>
            <a:ext cx="158449" cy="4800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" name="Line 512"/>
          <p:cNvSpPr>
            <a:spLocks noChangeShapeType="1"/>
          </p:cNvSpPr>
          <p:nvPr/>
        </p:nvSpPr>
        <p:spPr bwMode="auto">
          <a:xfrm flipH="1">
            <a:off x="12928246" y="10195000"/>
            <a:ext cx="158449" cy="4800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9" name="Line 513"/>
          <p:cNvSpPr>
            <a:spLocks noChangeShapeType="1"/>
          </p:cNvSpPr>
          <p:nvPr/>
        </p:nvSpPr>
        <p:spPr bwMode="auto">
          <a:xfrm flipH="1">
            <a:off x="12625757" y="10195000"/>
            <a:ext cx="158446" cy="4800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0" name="Line 514"/>
          <p:cNvSpPr>
            <a:spLocks noChangeShapeType="1"/>
          </p:cNvSpPr>
          <p:nvPr/>
        </p:nvSpPr>
        <p:spPr bwMode="auto">
          <a:xfrm flipH="1">
            <a:off x="12328068" y="10195000"/>
            <a:ext cx="158446" cy="4800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1" name="Line 515"/>
          <p:cNvSpPr>
            <a:spLocks noChangeShapeType="1"/>
          </p:cNvSpPr>
          <p:nvPr/>
        </p:nvSpPr>
        <p:spPr bwMode="auto">
          <a:xfrm flipH="1">
            <a:off x="12030379" y="10195000"/>
            <a:ext cx="158446" cy="4800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2" name="Line 516"/>
          <p:cNvSpPr>
            <a:spLocks noChangeShapeType="1"/>
          </p:cNvSpPr>
          <p:nvPr/>
        </p:nvSpPr>
        <p:spPr bwMode="auto">
          <a:xfrm flipH="1">
            <a:off x="11732690" y="10195000"/>
            <a:ext cx="158446" cy="4800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3" name="Line 517"/>
          <p:cNvSpPr>
            <a:spLocks noChangeShapeType="1"/>
          </p:cNvSpPr>
          <p:nvPr/>
        </p:nvSpPr>
        <p:spPr bwMode="auto">
          <a:xfrm flipH="1">
            <a:off x="11435001" y="10195000"/>
            <a:ext cx="158446" cy="4800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4" name="Line 518"/>
          <p:cNvSpPr>
            <a:spLocks noChangeShapeType="1"/>
          </p:cNvSpPr>
          <p:nvPr/>
        </p:nvSpPr>
        <p:spPr bwMode="auto">
          <a:xfrm flipH="1">
            <a:off x="11137312" y="10195000"/>
            <a:ext cx="158446" cy="4800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5" name="Line 519"/>
          <p:cNvSpPr>
            <a:spLocks noChangeShapeType="1"/>
          </p:cNvSpPr>
          <p:nvPr/>
        </p:nvSpPr>
        <p:spPr bwMode="auto">
          <a:xfrm flipH="1">
            <a:off x="10839623" y="10195000"/>
            <a:ext cx="158446" cy="4800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6" name="Line 520"/>
          <p:cNvSpPr>
            <a:spLocks noChangeShapeType="1"/>
          </p:cNvSpPr>
          <p:nvPr/>
        </p:nvSpPr>
        <p:spPr bwMode="auto">
          <a:xfrm flipH="1" flipV="1">
            <a:off x="10613954" y="9998139"/>
            <a:ext cx="120037" cy="110435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7" name="Line 521"/>
          <p:cNvSpPr>
            <a:spLocks noChangeShapeType="1"/>
          </p:cNvSpPr>
          <p:nvPr/>
        </p:nvSpPr>
        <p:spPr bwMode="auto">
          <a:xfrm flipH="1" flipV="1">
            <a:off x="10412294" y="9782076"/>
            <a:ext cx="110435" cy="120034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" name="Line 522"/>
          <p:cNvSpPr>
            <a:spLocks noChangeShapeType="1"/>
          </p:cNvSpPr>
          <p:nvPr/>
        </p:nvSpPr>
        <p:spPr bwMode="auto">
          <a:xfrm flipH="1" flipV="1">
            <a:off x="10196231" y="9570813"/>
            <a:ext cx="120034" cy="115234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9" name="Line 523"/>
          <p:cNvSpPr>
            <a:spLocks noChangeShapeType="1"/>
          </p:cNvSpPr>
          <p:nvPr/>
        </p:nvSpPr>
        <p:spPr bwMode="auto">
          <a:xfrm flipH="1" flipV="1">
            <a:off x="9989767" y="9364350"/>
            <a:ext cx="110435" cy="110435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0" name="Line 524"/>
          <p:cNvSpPr>
            <a:spLocks noChangeShapeType="1"/>
          </p:cNvSpPr>
          <p:nvPr/>
        </p:nvSpPr>
        <p:spPr bwMode="auto">
          <a:xfrm flipH="1" flipV="1">
            <a:off x="9773704" y="9148287"/>
            <a:ext cx="110432" cy="120034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1" name="Line 525"/>
          <p:cNvSpPr>
            <a:spLocks noChangeShapeType="1"/>
          </p:cNvSpPr>
          <p:nvPr/>
        </p:nvSpPr>
        <p:spPr bwMode="auto">
          <a:xfrm flipV="1">
            <a:off x="9687278" y="8893809"/>
            <a:ext cx="4800" cy="158449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" name="Line 526"/>
          <p:cNvSpPr>
            <a:spLocks noChangeShapeType="1"/>
          </p:cNvSpPr>
          <p:nvPr/>
        </p:nvSpPr>
        <p:spPr bwMode="auto">
          <a:xfrm flipV="1">
            <a:off x="9687278" y="8596120"/>
            <a:ext cx="4800" cy="158449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3" name="Line 527"/>
          <p:cNvSpPr>
            <a:spLocks noChangeShapeType="1"/>
          </p:cNvSpPr>
          <p:nvPr/>
        </p:nvSpPr>
        <p:spPr bwMode="auto">
          <a:xfrm flipV="1">
            <a:off x="9687278" y="8298431"/>
            <a:ext cx="4800" cy="158449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4" name="Line 528"/>
          <p:cNvSpPr>
            <a:spLocks noChangeShapeType="1"/>
          </p:cNvSpPr>
          <p:nvPr/>
        </p:nvSpPr>
        <p:spPr bwMode="auto">
          <a:xfrm flipV="1">
            <a:off x="9687278" y="8000742"/>
            <a:ext cx="4800" cy="158449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5" name="Line 529"/>
          <p:cNvSpPr>
            <a:spLocks noChangeShapeType="1"/>
          </p:cNvSpPr>
          <p:nvPr/>
        </p:nvSpPr>
        <p:spPr bwMode="auto">
          <a:xfrm flipV="1">
            <a:off x="9687278" y="7703053"/>
            <a:ext cx="4800" cy="158449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6" name="Line 530"/>
          <p:cNvSpPr>
            <a:spLocks noChangeShapeType="1"/>
          </p:cNvSpPr>
          <p:nvPr/>
        </p:nvSpPr>
        <p:spPr bwMode="auto">
          <a:xfrm flipV="1">
            <a:off x="9687278" y="7400564"/>
            <a:ext cx="4800" cy="158446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7" name="Line 531"/>
          <p:cNvSpPr>
            <a:spLocks noChangeShapeType="1"/>
          </p:cNvSpPr>
          <p:nvPr/>
        </p:nvSpPr>
        <p:spPr bwMode="auto">
          <a:xfrm flipV="1">
            <a:off x="9687278" y="7102875"/>
            <a:ext cx="4800" cy="158446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" name="Line 532"/>
          <p:cNvSpPr>
            <a:spLocks noChangeShapeType="1"/>
          </p:cNvSpPr>
          <p:nvPr/>
        </p:nvSpPr>
        <p:spPr bwMode="auto">
          <a:xfrm flipV="1">
            <a:off x="9687278" y="6805186"/>
            <a:ext cx="4800" cy="158446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9" name="Line 533"/>
          <p:cNvSpPr>
            <a:spLocks noChangeShapeType="1"/>
          </p:cNvSpPr>
          <p:nvPr/>
        </p:nvSpPr>
        <p:spPr bwMode="auto">
          <a:xfrm flipV="1">
            <a:off x="9687278" y="6507497"/>
            <a:ext cx="4800" cy="158446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0" name="Freeform 534"/>
          <p:cNvSpPr>
            <a:spLocks noChangeArrowheads="1"/>
          </p:cNvSpPr>
          <p:nvPr/>
        </p:nvSpPr>
        <p:spPr bwMode="auto">
          <a:xfrm>
            <a:off x="9687278" y="6224210"/>
            <a:ext cx="19206" cy="139243"/>
          </a:xfrm>
          <a:custGeom>
            <a:avLst/>
            <a:gdLst>
              <a:gd name="T0" fmla="*/ 0 w 18"/>
              <a:gd name="T1" fmla="*/ 128 h 129"/>
              <a:gd name="T2" fmla="*/ 0 w 18"/>
              <a:gd name="T3" fmla="*/ 17 h 129"/>
              <a:gd name="T4" fmla="*/ 17 w 18"/>
              <a:gd name="T5" fmla="*/ 0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" h="129">
                <a:moveTo>
                  <a:pt x="0" y="128"/>
                </a:moveTo>
                <a:lnTo>
                  <a:pt x="0" y="17"/>
                </a:lnTo>
                <a:lnTo>
                  <a:pt x="17" y="0"/>
                </a:lnTo>
              </a:path>
            </a:pathLst>
          </a:cu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1" name="Line 535"/>
          <p:cNvSpPr>
            <a:spLocks noChangeShapeType="1"/>
          </p:cNvSpPr>
          <p:nvPr/>
        </p:nvSpPr>
        <p:spPr bwMode="auto">
          <a:xfrm flipV="1">
            <a:off x="9807313" y="6003344"/>
            <a:ext cx="110435" cy="110435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2" name="Line 536"/>
          <p:cNvSpPr>
            <a:spLocks noChangeShapeType="1"/>
          </p:cNvSpPr>
          <p:nvPr/>
        </p:nvSpPr>
        <p:spPr bwMode="auto">
          <a:xfrm flipV="1">
            <a:off x="10023379" y="5792081"/>
            <a:ext cx="100829" cy="120037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3" name="Line 537"/>
          <p:cNvSpPr>
            <a:spLocks noChangeShapeType="1"/>
          </p:cNvSpPr>
          <p:nvPr/>
        </p:nvSpPr>
        <p:spPr bwMode="auto">
          <a:xfrm flipV="1">
            <a:off x="10234642" y="5585621"/>
            <a:ext cx="100829" cy="110432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4" name="Line 538"/>
          <p:cNvSpPr>
            <a:spLocks noChangeShapeType="1"/>
          </p:cNvSpPr>
          <p:nvPr/>
        </p:nvSpPr>
        <p:spPr bwMode="auto">
          <a:xfrm flipV="1">
            <a:off x="10441102" y="5369555"/>
            <a:ext cx="110435" cy="110435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5" name="Line 539"/>
          <p:cNvSpPr>
            <a:spLocks noChangeShapeType="1"/>
          </p:cNvSpPr>
          <p:nvPr/>
        </p:nvSpPr>
        <p:spPr bwMode="auto">
          <a:xfrm flipV="1">
            <a:off x="10657168" y="5167895"/>
            <a:ext cx="100829" cy="110435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6" name="Line 540"/>
          <p:cNvSpPr>
            <a:spLocks noChangeShapeType="1"/>
          </p:cNvSpPr>
          <p:nvPr/>
        </p:nvSpPr>
        <p:spPr bwMode="auto">
          <a:xfrm>
            <a:off x="10887637" y="5100674"/>
            <a:ext cx="148843" cy="4803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7" name="Line 541"/>
          <p:cNvSpPr>
            <a:spLocks noChangeShapeType="1"/>
          </p:cNvSpPr>
          <p:nvPr/>
        </p:nvSpPr>
        <p:spPr bwMode="auto">
          <a:xfrm>
            <a:off x="11190126" y="5100674"/>
            <a:ext cx="148846" cy="4803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" name="Line 542"/>
          <p:cNvSpPr>
            <a:spLocks noChangeShapeType="1"/>
          </p:cNvSpPr>
          <p:nvPr/>
        </p:nvSpPr>
        <p:spPr bwMode="auto">
          <a:xfrm>
            <a:off x="11487815" y="5100674"/>
            <a:ext cx="148846" cy="4803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9" name="Line 543"/>
          <p:cNvSpPr>
            <a:spLocks noChangeShapeType="1"/>
          </p:cNvSpPr>
          <p:nvPr/>
        </p:nvSpPr>
        <p:spPr bwMode="auto">
          <a:xfrm>
            <a:off x="11785504" y="5100674"/>
            <a:ext cx="148846" cy="4803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0" name="Line 544"/>
          <p:cNvSpPr>
            <a:spLocks noChangeShapeType="1"/>
          </p:cNvSpPr>
          <p:nvPr/>
        </p:nvSpPr>
        <p:spPr bwMode="auto">
          <a:xfrm>
            <a:off x="12083193" y="5100674"/>
            <a:ext cx="148846" cy="4803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1" name="Line 545"/>
          <p:cNvSpPr>
            <a:spLocks noChangeShapeType="1"/>
          </p:cNvSpPr>
          <p:nvPr/>
        </p:nvSpPr>
        <p:spPr bwMode="auto">
          <a:xfrm>
            <a:off x="12380882" y="5100674"/>
            <a:ext cx="148846" cy="4803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2" name="Line 546"/>
          <p:cNvSpPr>
            <a:spLocks noChangeShapeType="1"/>
          </p:cNvSpPr>
          <p:nvPr/>
        </p:nvSpPr>
        <p:spPr bwMode="auto">
          <a:xfrm>
            <a:off x="12678571" y="5100674"/>
            <a:ext cx="148846" cy="4803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3" name="Line 547"/>
          <p:cNvSpPr>
            <a:spLocks noChangeShapeType="1"/>
          </p:cNvSpPr>
          <p:nvPr/>
        </p:nvSpPr>
        <p:spPr bwMode="auto">
          <a:xfrm>
            <a:off x="12976261" y="5100674"/>
            <a:ext cx="148846" cy="4803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4" name="Line 548"/>
          <p:cNvSpPr>
            <a:spLocks noChangeShapeType="1"/>
          </p:cNvSpPr>
          <p:nvPr/>
        </p:nvSpPr>
        <p:spPr bwMode="auto">
          <a:xfrm>
            <a:off x="13278752" y="5100674"/>
            <a:ext cx="148843" cy="4803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5" name="Freeform 549"/>
          <p:cNvSpPr>
            <a:spLocks noChangeArrowheads="1"/>
          </p:cNvSpPr>
          <p:nvPr/>
        </p:nvSpPr>
        <p:spPr bwMode="auto">
          <a:xfrm>
            <a:off x="13576442" y="5100674"/>
            <a:ext cx="120034" cy="57617"/>
          </a:xfrm>
          <a:custGeom>
            <a:avLst/>
            <a:gdLst>
              <a:gd name="T0" fmla="*/ 0 w 112"/>
              <a:gd name="T1" fmla="*/ 0 h 53"/>
              <a:gd name="T2" fmla="*/ 60 w 112"/>
              <a:gd name="T3" fmla="*/ 0 h 53"/>
              <a:gd name="T4" fmla="*/ 111 w 112"/>
              <a:gd name="T5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2" h="53">
                <a:moveTo>
                  <a:pt x="0" y="0"/>
                </a:moveTo>
                <a:lnTo>
                  <a:pt x="60" y="0"/>
                </a:lnTo>
                <a:lnTo>
                  <a:pt x="111" y="52"/>
                </a:lnTo>
              </a:path>
            </a:pathLst>
          </a:cu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6" name="Line 550"/>
          <p:cNvSpPr>
            <a:spLocks noChangeShapeType="1"/>
          </p:cNvSpPr>
          <p:nvPr/>
        </p:nvSpPr>
        <p:spPr bwMode="auto">
          <a:xfrm>
            <a:off x="13797308" y="5263923"/>
            <a:ext cx="110432" cy="110435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7" name="Line 551"/>
          <p:cNvSpPr>
            <a:spLocks noChangeShapeType="1"/>
          </p:cNvSpPr>
          <p:nvPr/>
        </p:nvSpPr>
        <p:spPr bwMode="auto">
          <a:xfrm>
            <a:off x="14013371" y="5475186"/>
            <a:ext cx="100832" cy="105632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" name="Line 552"/>
          <p:cNvSpPr>
            <a:spLocks noChangeShapeType="1"/>
          </p:cNvSpPr>
          <p:nvPr/>
        </p:nvSpPr>
        <p:spPr bwMode="auto">
          <a:xfrm>
            <a:off x="14229437" y="5691253"/>
            <a:ext cx="100829" cy="105632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" name="Line 553"/>
          <p:cNvSpPr>
            <a:spLocks noChangeShapeType="1"/>
          </p:cNvSpPr>
          <p:nvPr/>
        </p:nvSpPr>
        <p:spPr bwMode="auto">
          <a:xfrm>
            <a:off x="14435897" y="5897713"/>
            <a:ext cx="105632" cy="110435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0" name="Line 554"/>
          <p:cNvSpPr>
            <a:spLocks noChangeShapeType="1"/>
          </p:cNvSpPr>
          <p:nvPr/>
        </p:nvSpPr>
        <p:spPr bwMode="auto">
          <a:xfrm>
            <a:off x="14647160" y="6108976"/>
            <a:ext cx="100832" cy="100832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1" name="Line 555"/>
          <p:cNvSpPr>
            <a:spLocks noChangeShapeType="1"/>
          </p:cNvSpPr>
          <p:nvPr/>
        </p:nvSpPr>
        <p:spPr bwMode="auto">
          <a:xfrm>
            <a:off x="14776801" y="6353851"/>
            <a:ext cx="4800" cy="148843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2" name="Line 556"/>
          <p:cNvSpPr>
            <a:spLocks noChangeShapeType="1"/>
          </p:cNvSpPr>
          <p:nvPr/>
        </p:nvSpPr>
        <p:spPr bwMode="auto">
          <a:xfrm>
            <a:off x="14776801" y="6651540"/>
            <a:ext cx="4800" cy="148843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3" name="Line 557"/>
          <p:cNvSpPr>
            <a:spLocks noChangeShapeType="1"/>
          </p:cNvSpPr>
          <p:nvPr/>
        </p:nvSpPr>
        <p:spPr bwMode="auto">
          <a:xfrm>
            <a:off x="14776801" y="6949229"/>
            <a:ext cx="4800" cy="148843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4" name="Line 558"/>
          <p:cNvSpPr>
            <a:spLocks noChangeShapeType="1"/>
          </p:cNvSpPr>
          <p:nvPr/>
        </p:nvSpPr>
        <p:spPr bwMode="auto">
          <a:xfrm>
            <a:off x="14776801" y="7246918"/>
            <a:ext cx="4800" cy="148843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5" name="Line 559"/>
          <p:cNvSpPr>
            <a:spLocks noChangeShapeType="1"/>
          </p:cNvSpPr>
          <p:nvPr/>
        </p:nvSpPr>
        <p:spPr bwMode="auto">
          <a:xfrm>
            <a:off x="14776801" y="7549407"/>
            <a:ext cx="4800" cy="100832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6" name="Line 560"/>
          <p:cNvSpPr>
            <a:spLocks noChangeShapeType="1"/>
          </p:cNvSpPr>
          <p:nvPr/>
        </p:nvSpPr>
        <p:spPr bwMode="auto">
          <a:xfrm>
            <a:off x="18800404" y="9263521"/>
            <a:ext cx="4800" cy="148843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7" name="Line 561"/>
          <p:cNvSpPr>
            <a:spLocks noChangeShapeType="1"/>
          </p:cNvSpPr>
          <p:nvPr/>
        </p:nvSpPr>
        <p:spPr bwMode="auto">
          <a:xfrm>
            <a:off x="18800404" y="9561210"/>
            <a:ext cx="4800" cy="148843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8" name="Line 562"/>
          <p:cNvSpPr>
            <a:spLocks noChangeShapeType="1"/>
          </p:cNvSpPr>
          <p:nvPr/>
        </p:nvSpPr>
        <p:spPr bwMode="auto">
          <a:xfrm>
            <a:off x="18800404" y="9858899"/>
            <a:ext cx="4800" cy="148843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" name="Line 563"/>
          <p:cNvSpPr>
            <a:spLocks noChangeShapeType="1"/>
          </p:cNvSpPr>
          <p:nvPr/>
        </p:nvSpPr>
        <p:spPr bwMode="auto">
          <a:xfrm>
            <a:off x="18800404" y="10161388"/>
            <a:ext cx="4800" cy="148846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0" name="Line 564"/>
          <p:cNvSpPr>
            <a:spLocks noChangeShapeType="1"/>
          </p:cNvSpPr>
          <p:nvPr/>
        </p:nvSpPr>
        <p:spPr bwMode="auto">
          <a:xfrm>
            <a:off x="18800404" y="10459077"/>
            <a:ext cx="4800" cy="148846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1" name="Line 565"/>
          <p:cNvSpPr>
            <a:spLocks noChangeShapeType="1"/>
          </p:cNvSpPr>
          <p:nvPr/>
        </p:nvSpPr>
        <p:spPr bwMode="auto">
          <a:xfrm flipH="1">
            <a:off x="18637155" y="10727957"/>
            <a:ext cx="110432" cy="110435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2" name="Line 566"/>
          <p:cNvSpPr>
            <a:spLocks noChangeShapeType="1"/>
          </p:cNvSpPr>
          <p:nvPr/>
        </p:nvSpPr>
        <p:spPr bwMode="auto">
          <a:xfrm flipH="1">
            <a:off x="18425892" y="10944024"/>
            <a:ext cx="110432" cy="100829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3" name="Line 567"/>
          <p:cNvSpPr>
            <a:spLocks noChangeShapeType="1"/>
          </p:cNvSpPr>
          <p:nvPr/>
        </p:nvSpPr>
        <p:spPr bwMode="auto">
          <a:xfrm flipH="1">
            <a:off x="18209826" y="11160087"/>
            <a:ext cx="120037" cy="100832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4" name="Line 568"/>
          <p:cNvSpPr>
            <a:spLocks noChangeShapeType="1"/>
          </p:cNvSpPr>
          <p:nvPr/>
        </p:nvSpPr>
        <p:spPr bwMode="auto">
          <a:xfrm flipH="1">
            <a:off x="18003365" y="11361747"/>
            <a:ext cx="110432" cy="110435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5" name="Line 569"/>
          <p:cNvSpPr>
            <a:spLocks noChangeShapeType="1"/>
          </p:cNvSpPr>
          <p:nvPr/>
        </p:nvSpPr>
        <p:spPr bwMode="auto">
          <a:xfrm flipH="1">
            <a:off x="17787299" y="11577813"/>
            <a:ext cx="115234" cy="105632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6" name="Freeform 570"/>
          <p:cNvSpPr>
            <a:spLocks noChangeArrowheads="1"/>
          </p:cNvSpPr>
          <p:nvPr/>
        </p:nvSpPr>
        <p:spPr bwMode="auto">
          <a:xfrm>
            <a:off x="17552031" y="11793876"/>
            <a:ext cx="139240" cy="19206"/>
          </a:xfrm>
          <a:custGeom>
            <a:avLst/>
            <a:gdLst>
              <a:gd name="T0" fmla="*/ 129 w 130"/>
              <a:gd name="T1" fmla="*/ 0 h 18"/>
              <a:gd name="T2" fmla="*/ 103 w 130"/>
              <a:gd name="T3" fmla="*/ 17 h 18"/>
              <a:gd name="T4" fmla="*/ 0 w 130"/>
              <a:gd name="T5" fmla="*/ 17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0" h="18">
                <a:moveTo>
                  <a:pt x="129" y="0"/>
                </a:moveTo>
                <a:lnTo>
                  <a:pt x="103" y="17"/>
                </a:lnTo>
                <a:lnTo>
                  <a:pt x="0" y="17"/>
                </a:lnTo>
              </a:path>
            </a:pathLst>
          </a:cu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7" name="Line 571"/>
          <p:cNvSpPr>
            <a:spLocks noChangeShapeType="1"/>
          </p:cNvSpPr>
          <p:nvPr/>
        </p:nvSpPr>
        <p:spPr bwMode="auto">
          <a:xfrm flipH="1">
            <a:off x="17244739" y="11808282"/>
            <a:ext cx="158446" cy="4800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" name="Line 572"/>
          <p:cNvSpPr>
            <a:spLocks noChangeShapeType="1"/>
          </p:cNvSpPr>
          <p:nvPr/>
        </p:nvSpPr>
        <p:spPr bwMode="auto">
          <a:xfrm flipH="1">
            <a:off x="16947050" y="11808282"/>
            <a:ext cx="158446" cy="4800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" name="Line 573"/>
          <p:cNvSpPr>
            <a:spLocks noChangeShapeType="1"/>
          </p:cNvSpPr>
          <p:nvPr/>
        </p:nvSpPr>
        <p:spPr bwMode="auto">
          <a:xfrm flipH="1">
            <a:off x="16649361" y="11808282"/>
            <a:ext cx="158446" cy="4800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" name="Line 574"/>
          <p:cNvSpPr>
            <a:spLocks noChangeShapeType="1"/>
          </p:cNvSpPr>
          <p:nvPr/>
        </p:nvSpPr>
        <p:spPr bwMode="auto">
          <a:xfrm flipH="1">
            <a:off x="16351672" y="11808282"/>
            <a:ext cx="158446" cy="4800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" name="Line 575"/>
          <p:cNvSpPr>
            <a:spLocks noChangeShapeType="1"/>
          </p:cNvSpPr>
          <p:nvPr/>
        </p:nvSpPr>
        <p:spPr bwMode="auto">
          <a:xfrm flipH="1">
            <a:off x="16053982" y="11808282"/>
            <a:ext cx="158446" cy="4800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" name="Line 576"/>
          <p:cNvSpPr>
            <a:spLocks noChangeShapeType="1"/>
          </p:cNvSpPr>
          <p:nvPr/>
        </p:nvSpPr>
        <p:spPr bwMode="auto">
          <a:xfrm flipH="1">
            <a:off x="15756293" y="11808282"/>
            <a:ext cx="158446" cy="4800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" name="Line 577"/>
          <p:cNvSpPr>
            <a:spLocks noChangeShapeType="1"/>
          </p:cNvSpPr>
          <p:nvPr/>
        </p:nvSpPr>
        <p:spPr bwMode="auto">
          <a:xfrm flipH="1">
            <a:off x="15453801" y="11808282"/>
            <a:ext cx="158449" cy="4800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" name="Line 578"/>
          <p:cNvSpPr>
            <a:spLocks noChangeShapeType="1"/>
          </p:cNvSpPr>
          <p:nvPr/>
        </p:nvSpPr>
        <p:spPr bwMode="auto">
          <a:xfrm flipH="1">
            <a:off x="15156112" y="11808282"/>
            <a:ext cx="158449" cy="4800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" name="Line 579"/>
          <p:cNvSpPr>
            <a:spLocks noChangeShapeType="1"/>
          </p:cNvSpPr>
          <p:nvPr/>
        </p:nvSpPr>
        <p:spPr bwMode="auto">
          <a:xfrm flipH="1">
            <a:off x="14858423" y="11808282"/>
            <a:ext cx="158449" cy="4800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6" name="Line 580"/>
          <p:cNvSpPr>
            <a:spLocks noChangeShapeType="1"/>
          </p:cNvSpPr>
          <p:nvPr/>
        </p:nvSpPr>
        <p:spPr bwMode="auto">
          <a:xfrm flipH="1" flipV="1">
            <a:off x="14647160" y="11611422"/>
            <a:ext cx="110435" cy="110435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7" name="Line 581"/>
          <p:cNvSpPr>
            <a:spLocks noChangeShapeType="1"/>
          </p:cNvSpPr>
          <p:nvPr/>
        </p:nvSpPr>
        <p:spPr bwMode="auto">
          <a:xfrm flipH="1" flipV="1">
            <a:off x="14426294" y="11395359"/>
            <a:ext cx="115234" cy="120034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8" name="Line 582"/>
          <p:cNvSpPr>
            <a:spLocks noChangeShapeType="1"/>
          </p:cNvSpPr>
          <p:nvPr/>
        </p:nvSpPr>
        <p:spPr bwMode="auto">
          <a:xfrm flipH="1" flipV="1">
            <a:off x="14224634" y="11193698"/>
            <a:ext cx="110435" cy="110432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" name="Line 583"/>
          <p:cNvSpPr>
            <a:spLocks noChangeShapeType="1"/>
          </p:cNvSpPr>
          <p:nvPr/>
        </p:nvSpPr>
        <p:spPr bwMode="auto">
          <a:xfrm flipH="1" flipV="1">
            <a:off x="14013371" y="10977632"/>
            <a:ext cx="110435" cy="110435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0" name="Line 584"/>
          <p:cNvSpPr>
            <a:spLocks noChangeShapeType="1"/>
          </p:cNvSpPr>
          <p:nvPr/>
        </p:nvSpPr>
        <p:spPr bwMode="auto">
          <a:xfrm flipH="1" flipV="1">
            <a:off x="13797308" y="10761569"/>
            <a:ext cx="120034" cy="120034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1" name="Line 585"/>
          <p:cNvSpPr>
            <a:spLocks noChangeShapeType="1"/>
          </p:cNvSpPr>
          <p:nvPr/>
        </p:nvSpPr>
        <p:spPr bwMode="auto">
          <a:xfrm flipV="1">
            <a:off x="13706079" y="10507091"/>
            <a:ext cx="4803" cy="158449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" name="Line 586"/>
          <p:cNvSpPr>
            <a:spLocks noChangeShapeType="1"/>
          </p:cNvSpPr>
          <p:nvPr/>
        </p:nvSpPr>
        <p:spPr bwMode="auto">
          <a:xfrm flipV="1">
            <a:off x="13706079" y="10209402"/>
            <a:ext cx="4803" cy="158449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3" name="Line 587"/>
          <p:cNvSpPr>
            <a:spLocks noChangeShapeType="1"/>
          </p:cNvSpPr>
          <p:nvPr/>
        </p:nvSpPr>
        <p:spPr bwMode="auto">
          <a:xfrm flipV="1">
            <a:off x="13706079" y="9911713"/>
            <a:ext cx="4803" cy="158449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4" name="Line 588"/>
          <p:cNvSpPr>
            <a:spLocks noChangeShapeType="1"/>
          </p:cNvSpPr>
          <p:nvPr/>
        </p:nvSpPr>
        <p:spPr bwMode="auto">
          <a:xfrm flipV="1">
            <a:off x="13706079" y="9614024"/>
            <a:ext cx="4803" cy="158449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" name="Line 589"/>
          <p:cNvSpPr>
            <a:spLocks noChangeShapeType="1"/>
          </p:cNvSpPr>
          <p:nvPr/>
        </p:nvSpPr>
        <p:spPr bwMode="auto">
          <a:xfrm flipV="1">
            <a:off x="13706079" y="9316335"/>
            <a:ext cx="4803" cy="158449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6" name="Line 590"/>
          <p:cNvSpPr>
            <a:spLocks noChangeShapeType="1"/>
          </p:cNvSpPr>
          <p:nvPr/>
        </p:nvSpPr>
        <p:spPr bwMode="auto">
          <a:xfrm flipV="1">
            <a:off x="13706079" y="9013846"/>
            <a:ext cx="4803" cy="158446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7" name="Line 591"/>
          <p:cNvSpPr>
            <a:spLocks noChangeShapeType="1"/>
          </p:cNvSpPr>
          <p:nvPr/>
        </p:nvSpPr>
        <p:spPr bwMode="auto">
          <a:xfrm flipV="1">
            <a:off x="13706079" y="8716157"/>
            <a:ext cx="4803" cy="158446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8" name="Line 592"/>
          <p:cNvSpPr>
            <a:spLocks noChangeShapeType="1"/>
          </p:cNvSpPr>
          <p:nvPr/>
        </p:nvSpPr>
        <p:spPr bwMode="auto">
          <a:xfrm flipV="1">
            <a:off x="13706079" y="8418468"/>
            <a:ext cx="4803" cy="158446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" name="Line 593"/>
          <p:cNvSpPr>
            <a:spLocks noChangeShapeType="1"/>
          </p:cNvSpPr>
          <p:nvPr/>
        </p:nvSpPr>
        <p:spPr bwMode="auto">
          <a:xfrm flipV="1">
            <a:off x="13706079" y="8120779"/>
            <a:ext cx="4803" cy="158446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" name="Freeform 594"/>
          <p:cNvSpPr>
            <a:spLocks noChangeArrowheads="1"/>
          </p:cNvSpPr>
          <p:nvPr/>
        </p:nvSpPr>
        <p:spPr bwMode="auto">
          <a:xfrm>
            <a:off x="13706079" y="7837493"/>
            <a:ext cx="19206" cy="139243"/>
          </a:xfrm>
          <a:custGeom>
            <a:avLst/>
            <a:gdLst>
              <a:gd name="T0" fmla="*/ 0 w 18"/>
              <a:gd name="T1" fmla="*/ 129 h 130"/>
              <a:gd name="T2" fmla="*/ 0 w 18"/>
              <a:gd name="T3" fmla="*/ 17 h 130"/>
              <a:gd name="T4" fmla="*/ 17 w 18"/>
              <a:gd name="T5" fmla="*/ 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" h="130">
                <a:moveTo>
                  <a:pt x="0" y="129"/>
                </a:moveTo>
                <a:lnTo>
                  <a:pt x="0" y="17"/>
                </a:lnTo>
                <a:lnTo>
                  <a:pt x="17" y="0"/>
                </a:lnTo>
              </a:path>
            </a:pathLst>
          </a:cu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1" name="Line 595"/>
          <p:cNvSpPr>
            <a:spLocks noChangeShapeType="1"/>
          </p:cNvSpPr>
          <p:nvPr/>
        </p:nvSpPr>
        <p:spPr bwMode="auto">
          <a:xfrm flipV="1">
            <a:off x="13835719" y="7616627"/>
            <a:ext cx="100829" cy="110435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2" name="Line 596"/>
          <p:cNvSpPr>
            <a:spLocks noChangeShapeType="1"/>
          </p:cNvSpPr>
          <p:nvPr/>
        </p:nvSpPr>
        <p:spPr bwMode="auto">
          <a:xfrm flipV="1">
            <a:off x="14042179" y="7405364"/>
            <a:ext cx="110435" cy="120037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" name="Line 597"/>
          <p:cNvSpPr>
            <a:spLocks noChangeShapeType="1"/>
          </p:cNvSpPr>
          <p:nvPr/>
        </p:nvSpPr>
        <p:spPr bwMode="auto">
          <a:xfrm flipV="1">
            <a:off x="14258245" y="7198903"/>
            <a:ext cx="105632" cy="110432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1" name="Line 598"/>
          <p:cNvSpPr>
            <a:spLocks noChangeShapeType="1"/>
          </p:cNvSpPr>
          <p:nvPr/>
        </p:nvSpPr>
        <p:spPr bwMode="auto">
          <a:xfrm flipV="1">
            <a:off x="14469509" y="6982837"/>
            <a:ext cx="105632" cy="120037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2" name="Line 599"/>
          <p:cNvSpPr>
            <a:spLocks noChangeShapeType="1"/>
          </p:cNvSpPr>
          <p:nvPr/>
        </p:nvSpPr>
        <p:spPr bwMode="auto">
          <a:xfrm flipV="1">
            <a:off x="14675969" y="6776377"/>
            <a:ext cx="110435" cy="110432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3" name="Line 600"/>
          <p:cNvSpPr>
            <a:spLocks noChangeShapeType="1"/>
          </p:cNvSpPr>
          <p:nvPr/>
        </p:nvSpPr>
        <p:spPr bwMode="auto">
          <a:xfrm>
            <a:off x="14911241" y="6718760"/>
            <a:ext cx="148843" cy="4800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4" name="Line 601"/>
          <p:cNvSpPr>
            <a:spLocks noChangeShapeType="1"/>
          </p:cNvSpPr>
          <p:nvPr/>
        </p:nvSpPr>
        <p:spPr bwMode="auto">
          <a:xfrm>
            <a:off x="15208930" y="6718760"/>
            <a:ext cx="148843" cy="4800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5" name="Line 602"/>
          <p:cNvSpPr>
            <a:spLocks noChangeShapeType="1"/>
          </p:cNvSpPr>
          <p:nvPr/>
        </p:nvSpPr>
        <p:spPr bwMode="auto">
          <a:xfrm>
            <a:off x="15506619" y="6718760"/>
            <a:ext cx="148843" cy="4800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" name="Line 603"/>
          <p:cNvSpPr>
            <a:spLocks noChangeShapeType="1"/>
          </p:cNvSpPr>
          <p:nvPr/>
        </p:nvSpPr>
        <p:spPr bwMode="auto">
          <a:xfrm>
            <a:off x="15804308" y="6718760"/>
            <a:ext cx="148843" cy="4800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7" name="Line 604"/>
          <p:cNvSpPr>
            <a:spLocks noChangeShapeType="1"/>
          </p:cNvSpPr>
          <p:nvPr/>
        </p:nvSpPr>
        <p:spPr bwMode="auto">
          <a:xfrm>
            <a:off x="16101997" y="6718760"/>
            <a:ext cx="148843" cy="4800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8" name="Line 605"/>
          <p:cNvSpPr>
            <a:spLocks noChangeShapeType="1"/>
          </p:cNvSpPr>
          <p:nvPr/>
        </p:nvSpPr>
        <p:spPr bwMode="auto">
          <a:xfrm>
            <a:off x="16404486" y="6718760"/>
            <a:ext cx="148846" cy="4800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9" name="Line 606"/>
          <p:cNvSpPr>
            <a:spLocks noChangeShapeType="1"/>
          </p:cNvSpPr>
          <p:nvPr/>
        </p:nvSpPr>
        <p:spPr bwMode="auto">
          <a:xfrm>
            <a:off x="16702175" y="6718760"/>
            <a:ext cx="148846" cy="4800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" name="Line 607"/>
          <p:cNvSpPr>
            <a:spLocks noChangeShapeType="1"/>
          </p:cNvSpPr>
          <p:nvPr/>
        </p:nvSpPr>
        <p:spPr bwMode="auto">
          <a:xfrm>
            <a:off x="16999864" y="6718760"/>
            <a:ext cx="148846" cy="4800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1" name="Line 608"/>
          <p:cNvSpPr>
            <a:spLocks noChangeShapeType="1"/>
          </p:cNvSpPr>
          <p:nvPr/>
        </p:nvSpPr>
        <p:spPr bwMode="auto">
          <a:xfrm>
            <a:off x="17297553" y="6718760"/>
            <a:ext cx="148846" cy="4800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2" name="Freeform 609"/>
          <p:cNvSpPr>
            <a:spLocks noChangeArrowheads="1"/>
          </p:cNvSpPr>
          <p:nvPr/>
        </p:nvSpPr>
        <p:spPr bwMode="auto">
          <a:xfrm>
            <a:off x="17595242" y="6718760"/>
            <a:ext cx="124837" cy="57617"/>
          </a:xfrm>
          <a:custGeom>
            <a:avLst/>
            <a:gdLst>
              <a:gd name="T0" fmla="*/ 0 w 113"/>
              <a:gd name="T1" fmla="*/ 0 h 52"/>
              <a:gd name="T2" fmla="*/ 60 w 113"/>
              <a:gd name="T3" fmla="*/ 0 h 52"/>
              <a:gd name="T4" fmla="*/ 112 w 113"/>
              <a:gd name="T5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3" h="52">
                <a:moveTo>
                  <a:pt x="0" y="0"/>
                </a:moveTo>
                <a:lnTo>
                  <a:pt x="60" y="0"/>
                </a:lnTo>
                <a:lnTo>
                  <a:pt x="112" y="51"/>
                </a:lnTo>
              </a:path>
            </a:pathLst>
          </a:cu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3" name="Line 610"/>
          <p:cNvSpPr>
            <a:spLocks noChangeShapeType="1"/>
          </p:cNvSpPr>
          <p:nvPr/>
        </p:nvSpPr>
        <p:spPr bwMode="auto">
          <a:xfrm>
            <a:off x="17830514" y="6877206"/>
            <a:ext cx="105632" cy="110435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4" name="Line 611"/>
          <p:cNvSpPr>
            <a:spLocks noChangeShapeType="1"/>
          </p:cNvSpPr>
          <p:nvPr/>
        </p:nvSpPr>
        <p:spPr bwMode="auto">
          <a:xfrm>
            <a:off x="18036974" y="7088469"/>
            <a:ext cx="110435" cy="100832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5" name="Line 612"/>
          <p:cNvSpPr>
            <a:spLocks noChangeShapeType="1"/>
          </p:cNvSpPr>
          <p:nvPr/>
        </p:nvSpPr>
        <p:spPr bwMode="auto">
          <a:xfrm>
            <a:off x="18248237" y="7304535"/>
            <a:ext cx="100832" cy="100829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6" name="Line 613"/>
          <p:cNvSpPr>
            <a:spLocks noChangeShapeType="1"/>
          </p:cNvSpPr>
          <p:nvPr/>
        </p:nvSpPr>
        <p:spPr bwMode="auto">
          <a:xfrm>
            <a:off x="18454700" y="7510995"/>
            <a:ext cx="110432" cy="110435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7" name="Line 614"/>
          <p:cNvSpPr>
            <a:spLocks noChangeShapeType="1"/>
          </p:cNvSpPr>
          <p:nvPr/>
        </p:nvSpPr>
        <p:spPr bwMode="auto">
          <a:xfrm>
            <a:off x="18670764" y="7722258"/>
            <a:ext cx="100832" cy="105632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8" name="Line 615"/>
          <p:cNvSpPr>
            <a:spLocks noChangeShapeType="1"/>
          </p:cNvSpPr>
          <p:nvPr/>
        </p:nvSpPr>
        <p:spPr bwMode="auto">
          <a:xfrm>
            <a:off x="18800404" y="7967133"/>
            <a:ext cx="4800" cy="148843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9" name="Line 616"/>
          <p:cNvSpPr>
            <a:spLocks noChangeShapeType="1"/>
          </p:cNvSpPr>
          <p:nvPr/>
        </p:nvSpPr>
        <p:spPr bwMode="auto">
          <a:xfrm>
            <a:off x="18800404" y="8264822"/>
            <a:ext cx="4800" cy="148843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" name="Line 617"/>
          <p:cNvSpPr>
            <a:spLocks noChangeShapeType="1"/>
          </p:cNvSpPr>
          <p:nvPr/>
        </p:nvSpPr>
        <p:spPr bwMode="auto">
          <a:xfrm>
            <a:off x="18800404" y="8562511"/>
            <a:ext cx="4800" cy="148843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" name="Line 618"/>
          <p:cNvSpPr>
            <a:spLocks noChangeShapeType="1"/>
          </p:cNvSpPr>
          <p:nvPr/>
        </p:nvSpPr>
        <p:spPr bwMode="auto">
          <a:xfrm>
            <a:off x="18800404" y="8860200"/>
            <a:ext cx="4800" cy="148843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" name="Line 619"/>
          <p:cNvSpPr>
            <a:spLocks noChangeShapeType="1"/>
          </p:cNvSpPr>
          <p:nvPr/>
        </p:nvSpPr>
        <p:spPr bwMode="auto">
          <a:xfrm>
            <a:off x="18800404" y="9162689"/>
            <a:ext cx="4800" cy="100832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" name="Line 620"/>
          <p:cNvSpPr>
            <a:spLocks noChangeShapeType="1"/>
          </p:cNvSpPr>
          <p:nvPr/>
        </p:nvSpPr>
        <p:spPr bwMode="auto">
          <a:xfrm>
            <a:off x="22833610" y="7650238"/>
            <a:ext cx="4800" cy="148843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4" name="Line 621"/>
          <p:cNvSpPr>
            <a:spLocks noChangeShapeType="1"/>
          </p:cNvSpPr>
          <p:nvPr/>
        </p:nvSpPr>
        <p:spPr bwMode="auto">
          <a:xfrm>
            <a:off x="22833610" y="7947927"/>
            <a:ext cx="4800" cy="148843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5" name="Line 622"/>
          <p:cNvSpPr>
            <a:spLocks noChangeShapeType="1"/>
          </p:cNvSpPr>
          <p:nvPr/>
        </p:nvSpPr>
        <p:spPr bwMode="auto">
          <a:xfrm>
            <a:off x="22833610" y="8245617"/>
            <a:ext cx="4800" cy="148843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6" name="Line 623"/>
          <p:cNvSpPr>
            <a:spLocks noChangeShapeType="1"/>
          </p:cNvSpPr>
          <p:nvPr/>
        </p:nvSpPr>
        <p:spPr bwMode="auto">
          <a:xfrm>
            <a:off x="22833610" y="8548105"/>
            <a:ext cx="4800" cy="148846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7" name="Line 624"/>
          <p:cNvSpPr>
            <a:spLocks noChangeShapeType="1"/>
          </p:cNvSpPr>
          <p:nvPr/>
        </p:nvSpPr>
        <p:spPr bwMode="auto">
          <a:xfrm>
            <a:off x="22833610" y="8845795"/>
            <a:ext cx="4800" cy="148846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8" name="Line 625"/>
          <p:cNvSpPr>
            <a:spLocks noChangeShapeType="1"/>
          </p:cNvSpPr>
          <p:nvPr/>
        </p:nvSpPr>
        <p:spPr bwMode="auto">
          <a:xfrm flipH="1">
            <a:off x="22655955" y="9114675"/>
            <a:ext cx="115234" cy="110435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" name="Line 626"/>
          <p:cNvSpPr>
            <a:spLocks noChangeShapeType="1"/>
          </p:cNvSpPr>
          <p:nvPr/>
        </p:nvSpPr>
        <p:spPr bwMode="auto">
          <a:xfrm flipH="1">
            <a:off x="22444692" y="9330741"/>
            <a:ext cx="120037" cy="100829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0" name="Line 627"/>
          <p:cNvSpPr>
            <a:spLocks noChangeShapeType="1"/>
          </p:cNvSpPr>
          <p:nvPr/>
        </p:nvSpPr>
        <p:spPr bwMode="auto">
          <a:xfrm flipH="1">
            <a:off x="22238232" y="9542004"/>
            <a:ext cx="110432" cy="105632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" name="Line 628"/>
          <p:cNvSpPr>
            <a:spLocks noChangeShapeType="1"/>
          </p:cNvSpPr>
          <p:nvPr/>
        </p:nvSpPr>
        <p:spPr bwMode="auto">
          <a:xfrm flipH="1">
            <a:off x="22026969" y="9748465"/>
            <a:ext cx="110432" cy="110435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2" name="Line 629"/>
          <p:cNvSpPr>
            <a:spLocks noChangeShapeType="1"/>
          </p:cNvSpPr>
          <p:nvPr/>
        </p:nvSpPr>
        <p:spPr bwMode="auto">
          <a:xfrm flipH="1">
            <a:off x="21810903" y="9964531"/>
            <a:ext cx="120037" cy="100829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3" name="Freeform 630"/>
          <p:cNvSpPr>
            <a:spLocks noChangeArrowheads="1"/>
          </p:cNvSpPr>
          <p:nvPr/>
        </p:nvSpPr>
        <p:spPr bwMode="auto">
          <a:xfrm>
            <a:off x="21570831" y="10175794"/>
            <a:ext cx="139243" cy="19206"/>
          </a:xfrm>
          <a:custGeom>
            <a:avLst/>
            <a:gdLst>
              <a:gd name="T0" fmla="*/ 128 w 129"/>
              <a:gd name="T1" fmla="*/ 0 h 18"/>
              <a:gd name="T2" fmla="*/ 103 w 129"/>
              <a:gd name="T3" fmla="*/ 17 h 18"/>
              <a:gd name="T4" fmla="*/ 0 w 129"/>
              <a:gd name="T5" fmla="*/ 17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9" h="18">
                <a:moveTo>
                  <a:pt x="128" y="0"/>
                </a:moveTo>
                <a:lnTo>
                  <a:pt x="103" y="17"/>
                </a:lnTo>
                <a:lnTo>
                  <a:pt x="0" y="17"/>
                </a:lnTo>
              </a:path>
            </a:pathLst>
          </a:cu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4" name="Line 631"/>
          <p:cNvSpPr>
            <a:spLocks noChangeShapeType="1"/>
          </p:cNvSpPr>
          <p:nvPr/>
        </p:nvSpPr>
        <p:spPr bwMode="auto">
          <a:xfrm flipH="1">
            <a:off x="21268342" y="10195000"/>
            <a:ext cx="158446" cy="4800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5" name="Line 632"/>
          <p:cNvSpPr>
            <a:spLocks noChangeShapeType="1"/>
          </p:cNvSpPr>
          <p:nvPr/>
        </p:nvSpPr>
        <p:spPr bwMode="auto">
          <a:xfrm flipH="1">
            <a:off x="20970653" y="10195000"/>
            <a:ext cx="158446" cy="4800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6" name="Line 633"/>
          <p:cNvSpPr>
            <a:spLocks noChangeShapeType="1"/>
          </p:cNvSpPr>
          <p:nvPr/>
        </p:nvSpPr>
        <p:spPr bwMode="auto">
          <a:xfrm flipH="1">
            <a:off x="20672964" y="10195000"/>
            <a:ext cx="158446" cy="4800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7" name="Line 634"/>
          <p:cNvSpPr>
            <a:spLocks noChangeShapeType="1"/>
          </p:cNvSpPr>
          <p:nvPr/>
        </p:nvSpPr>
        <p:spPr bwMode="auto">
          <a:xfrm flipH="1">
            <a:off x="20375275" y="10195000"/>
            <a:ext cx="158446" cy="4800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8" name="Line 635"/>
          <p:cNvSpPr>
            <a:spLocks noChangeShapeType="1"/>
          </p:cNvSpPr>
          <p:nvPr/>
        </p:nvSpPr>
        <p:spPr bwMode="auto">
          <a:xfrm flipH="1">
            <a:off x="20072783" y="10195000"/>
            <a:ext cx="158449" cy="4800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9" name="Line 636"/>
          <p:cNvSpPr>
            <a:spLocks noChangeShapeType="1"/>
          </p:cNvSpPr>
          <p:nvPr/>
        </p:nvSpPr>
        <p:spPr bwMode="auto">
          <a:xfrm flipH="1">
            <a:off x="19775094" y="10195000"/>
            <a:ext cx="158449" cy="4800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0" name="Line 637"/>
          <p:cNvSpPr>
            <a:spLocks noChangeShapeType="1"/>
          </p:cNvSpPr>
          <p:nvPr/>
        </p:nvSpPr>
        <p:spPr bwMode="auto">
          <a:xfrm flipH="1">
            <a:off x="19477405" y="10195000"/>
            <a:ext cx="158449" cy="4800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" name="Line 638"/>
          <p:cNvSpPr>
            <a:spLocks noChangeShapeType="1"/>
          </p:cNvSpPr>
          <p:nvPr/>
        </p:nvSpPr>
        <p:spPr bwMode="auto">
          <a:xfrm flipH="1">
            <a:off x="19179716" y="10195000"/>
            <a:ext cx="158449" cy="4800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2" name="Line 639"/>
          <p:cNvSpPr>
            <a:spLocks noChangeShapeType="1"/>
          </p:cNvSpPr>
          <p:nvPr/>
        </p:nvSpPr>
        <p:spPr bwMode="auto">
          <a:xfrm flipH="1">
            <a:off x="18882027" y="10195000"/>
            <a:ext cx="158449" cy="4800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3" name="Line 640"/>
          <p:cNvSpPr>
            <a:spLocks noChangeShapeType="1"/>
          </p:cNvSpPr>
          <p:nvPr/>
        </p:nvSpPr>
        <p:spPr bwMode="auto">
          <a:xfrm flipH="1" flipV="1">
            <a:off x="18665964" y="9998139"/>
            <a:ext cx="110432" cy="110435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4" name="Line 641"/>
          <p:cNvSpPr>
            <a:spLocks noChangeShapeType="1"/>
          </p:cNvSpPr>
          <p:nvPr/>
        </p:nvSpPr>
        <p:spPr bwMode="auto">
          <a:xfrm flipH="1" flipV="1">
            <a:off x="18459500" y="9782076"/>
            <a:ext cx="115234" cy="120034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5" name="Line 642"/>
          <p:cNvSpPr>
            <a:spLocks noChangeShapeType="1"/>
          </p:cNvSpPr>
          <p:nvPr/>
        </p:nvSpPr>
        <p:spPr bwMode="auto">
          <a:xfrm flipH="1" flipV="1">
            <a:off x="18248237" y="9570813"/>
            <a:ext cx="110435" cy="115234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6" name="Line 643"/>
          <p:cNvSpPr>
            <a:spLocks noChangeShapeType="1"/>
          </p:cNvSpPr>
          <p:nvPr/>
        </p:nvSpPr>
        <p:spPr bwMode="auto">
          <a:xfrm flipH="1" flipV="1">
            <a:off x="18032174" y="9364350"/>
            <a:ext cx="120034" cy="110435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7" name="Line 644"/>
          <p:cNvSpPr>
            <a:spLocks noChangeShapeType="1"/>
          </p:cNvSpPr>
          <p:nvPr/>
        </p:nvSpPr>
        <p:spPr bwMode="auto">
          <a:xfrm flipH="1" flipV="1">
            <a:off x="17820911" y="9148287"/>
            <a:ext cx="115234" cy="120034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8" name="Line 645"/>
          <p:cNvSpPr>
            <a:spLocks noChangeShapeType="1"/>
          </p:cNvSpPr>
          <p:nvPr/>
        </p:nvSpPr>
        <p:spPr bwMode="auto">
          <a:xfrm flipV="1">
            <a:off x="17724882" y="8893809"/>
            <a:ext cx="4800" cy="158449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9" name="Line 646"/>
          <p:cNvSpPr>
            <a:spLocks noChangeShapeType="1"/>
          </p:cNvSpPr>
          <p:nvPr/>
        </p:nvSpPr>
        <p:spPr bwMode="auto">
          <a:xfrm flipV="1">
            <a:off x="17724882" y="8596120"/>
            <a:ext cx="4800" cy="158449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0" name="Line 647"/>
          <p:cNvSpPr>
            <a:spLocks noChangeShapeType="1"/>
          </p:cNvSpPr>
          <p:nvPr/>
        </p:nvSpPr>
        <p:spPr bwMode="auto">
          <a:xfrm flipV="1">
            <a:off x="17724882" y="8298431"/>
            <a:ext cx="4800" cy="158449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" name="Line 648"/>
          <p:cNvSpPr>
            <a:spLocks noChangeShapeType="1"/>
          </p:cNvSpPr>
          <p:nvPr/>
        </p:nvSpPr>
        <p:spPr bwMode="auto">
          <a:xfrm flipV="1">
            <a:off x="17724882" y="8000742"/>
            <a:ext cx="4800" cy="158449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" name="Line 649"/>
          <p:cNvSpPr>
            <a:spLocks noChangeShapeType="1"/>
          </p:cNvSpPr>
          <p:nvPr/>
        </p:nvSpPr>
        <p:spPr bwMode="auto">
          <a:xfrm flipV="1">
            <a:off x="17724882" y="7703053"/>
            <a:ext cx="4800" cy="158449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" name="Line 650"/>
          <p:cNvSpPr>
            <a:spLocks noChangeShapeType="1"/>
          </p:cNvSpPr>
          <p:nvPr/>
        </p:nvSpPr>
        <p:spPr bwMode="auto">
          <a:xfrm flipV="1">
            <a:off x="17724882" y="7400564"/>
            <a:ext cx="4800" cy="158446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" name="Line 651"/>
          <p:cNvSpPr>
            <a:spLocks noChangeShapeType="1"/>
          </p:cNvSpPr>
          <p:nvPr/>
        </p:nvSpPr>
        <p:spPr bwMode="auto">
          <a:xfrm flipV="1">
            <a:off x="17724882" y="7102875"/>
            <a:ext cx="4800" cy="158446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" name="Line 652"/>
          <p:cNvSpPr>
            <a:spLocks noChangeShapeType="1"/>
          </p:cNvSpPr>
          <p:nvPr/>
        </p:nvSpPr>
        <p:spPr bwMode="auto">
          <a:xfrm flipV="1">
            <a:off x="17724882" y="6805186"/>
            <a:ext cx="4800" cy="158446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6" name="Line 653"/>
          <p:cNvSpPr>
            <a:spLocks noChangeShapeType="1"/>
          </p:cNvSpPr>
          <p:nvPr/>
        </p:nvSpPr>
        <p:spPr bwMode="auto">
          <a:xfrm flipV="1">
            <a:off x="17724882" y="6507497"/>
            <a:ext cx="4800" cy="158446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7" name="Freeform 654"/>
          <p:cNvSpPr>
            <a:spLocks noChangeArrowheads="1"/>
          </p:cNvSpPr>
          <p:nvPr/>
        </p:nvSpPr>
        <p:spPr bwMode="auto">
          <a:xfrm>
            <a:off x="17724882" y="6224210"/>
            <a:ext cx="28809" cy="139243"/>
          </a:xfrm>
          <a:custGeom>
            <a:avLst/>
            <a:gdLst>
              <a:gd name="T0" fmla="*/ 0 w 27"/>
              <a:gd name="T1" fmla="*/ 128 h 129"/>
              <a:gd name="T2" fmla="*/ 0 w 27"/>
              <a:gd name="T3" fmla="*/ 17 h 129"/>
              <a:gd name="T4" fmla="*/ 26 w 27"/>
              <a:gd name="T5" fmla="*/ 0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" h="129">
                <a:moveTo>
                  <a:pt x="0" y="128"/>
                </a:moveTo>
                <a:lnTo>
                  <a:pt x="0" y="17"/>
                </a:lnTo>
                <a:lnTo>
                  <a:pt x="26" y="0"/>
                </a:lnTo>
              </a:path>
            </a:pathLst>
          </a:cu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8" name="Line 655"/>
          <p:cNvSpPr>
            <a:spLocks noChangeShapeType="1"/>
          </p:cNvSpPr>
          <p:nvPr/>
        </p:nvSpPr>
        <p:spPr bwMode="auto">
          <a:xfrm flipV="1">
            <a:off x="17859322" y="6003344"/>
            <a:ext cx="100829" cy="110435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9" name="Line 656"/>
          <p:cNvSpPr>
            <a:spLocks noChangeShapeType="1"/>
          </p:cNvSpPr>
          <p:nvPr/>
        </p:nvSpPr>
        <p:spPr bwMode="auto">
          <a:xfrm flipV="1">
            <a:off x="18070586" y="5792081"/>
            <a:ext cx="100829" cy="120037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0" name="Line 657"/>
          <p:cNvSpPr>
            <a:spLocks noChangeShapeType="1"/>
          </p:cNvSpPr>
          <p:nvPr/>
        </p:nvSpPr>
        <p:spPr bwMode="auto">
          <a:xfrm flipV="1">
            <a:off x="18277046" y="5585621"/>
            <a:ext cx="110435" cy="110432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" name="Line 658"/>
          <p:cNvSpPr>
            <a:spLocks noChangeShapeType="1"/>
          </p:cNvSpPr>
          <p:nvPr/>
        </p:nvSpPr>
        <p:spPr bwMode="auto">
          <a:xfrm flipV="1">
            <a:off x="18493112" y="5369555"/>
            <a:ext cx="100829" cy="110435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" name="Line 659"/>
          <p:cNvSpPr>
            <a:spLocks noChangeShapeType="1"/>
          </p:cNvSpPr>
          <p:nvPr/>
        </p:nvSpPr>
        <p:spPr bwMode="auto">
          <a:xfrm flipV="1">
            <a:off x="18709175" y="5167895"/>
            <a:ext cx="100832" cy="110435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3" name="Line 660"/>
          <p:cNvSpPr>
            <a:spLocks noChangeShapeType="1"/>
          </p:cNvSpPr>
          <p:nvPr/>
        </p:nvSpPr>
        <p:spPr bwMode="auto">
          <a:xfrm>
            <a:off x="18930041" y="5100674"/>
            <a:ext cx="148846" cy="4803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4" name="Line 661"/>
          <p:cNvSpPr>
            <a:spLocks noChangeShapeType="1"/>
          </p:cNvSpPr>
          <p:nvPr/>
        </p:nvSpPr>
        <p:spPr bwMode="auto">
          <a:xfrm>
            <a:off x="19227730" y="5100674"/>
            <a:ext cx="148846" cy="4803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5" name="Line 662"/>
          <p:cNvSpPr>
            <a:spLocks noChangeShapeType="1"/>
          </p:cNvSpPr>
          <p:nvPr/>
        </p:nvSpPr>
        <p:spPr bwMode="auto">
          <a:xfrm>
            <a:off x="19530222" y="5100674"/>
            <a:ext cx="148843" cy="4803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6" name="Line 663"/>
          <p:cNvSpPr>
            <a:spLocks noChangeShapeType="1"/>
          </p:cNvSpPr>
          <p:nvPr/>
        </p:nvSpPr>
        <p:spPr bwMode="auto">
          <a:xfrm>
            <a:off x="19827911" y="5100674"/>
            <a:ext cx="148843" cy="4803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7" name="Line 664"/>
          <p:cNvSpPr>
            <a:spLocks noChangeShapeType="1"/>
          </p:cNvSpPr>
          <p:nvPr/>
        </p:nvSpPr>
        <p:spPr bwMode="auto">
          <a:xfrm>
            <a:off x="20125600" y="5100674"/>
            <a:ext cx="148843" cy="4803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8" name="Line 665"/>
          <p:cNvSpPr>
            <a:spLocks noChangeShapeType="1"/>
          </p:cNvSpPr>
          <p:nvPr/>
        </p:nvSpPr>
        <p:spPr bwMode="auto">
          <a:xfrm>
            <a:off x="20423289" y="5100674"/>
            <a:ext cx="148843" cy="4803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" name="Line 666"/>
          <p:cNvSpPr>
            <a:spLocks noChangeShapeType="1"/>
          </p:cNvSpPr>
          <p:nvPr/>
        </p:nvSpPr>
        <p:spPr bwMode="auto">
          <a:xfrm>
            <a:off x="20720978" y="5100674"/>
            <a:ext cx="148843" cy="4803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0" name="Line 667"/>
          <p:cNvSpPr>
            <a:spLocks noChangeShapeType="1"/>
          </p:cNvSpPr>
          <p:nvPr/>
        </p:nvSpPr>
        <p:spPr bwMode="auto">
          <a:xfrm>
            <a:off x="21018667" y="5100674"/>
            <a:ext cx="148843" cy="4803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1" name="Line 668"/>
          <p:cNvSpPr>
            <a:spLocks noChangeShapeType="1"/>
          </p:cNvSpPr>
          <p:nvPr/>
        </p:nvSpPr>
        <p:spPr bwMode="auto">
          <a:xfrm>
            <a:off x="21321156" y="5100674"/>
            <a:ext cx="148846" cy="4803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" name="Freeform 669"/>
          <p:cNvSpPr>
            <a:spLocks noChangeArrowheads="1"/>
          </p:cNvSpPr>
          <p:nvPr/>
        </p:nvSpPr>
        <p:spPr bwMode="auto">
          <a:xfrm>
            <a:off x="21618845" y="5100674"/>
            <a:ext cx="129640" cy="57617"/>
          </a:xfrm>
          <a:custGeom>
            <a:avLst/>
            <a:gdLst>
              <a:gd name="T0" fmla="*/ 0 w 121"/>
              <a:gd name="T1" fmla="*/ 0 h 53"/>
              <a:gd name="T2" fmla="*/ 60 w 121"/>
              <a:gd name="T3" fmla="*/ 0 h 53"/>
              <a:gd name="T4" fmla="*/ 120 w 121"/>
              <a:gd name="T5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" h="53">
                <a:moveTo>
                  <a:pt x="0" y="0"/>
                </a:moveTo>
                <a:lnTo>
                  <a:pt x="60" y="0"/>
                </a:lnTo>
                <a:lnTo>
                  <a:pt x="120" y="52"/>
                </a:lnTo>
              </a:path>
            </a:pathLst>
          </a:cu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3" name="Line 670"/>
          <p:cNvSpPr>
            <a:spLocks noChangeShapeType="1"/>
          </p:cNvSpPr>
          <p:nvPr/>
        </p:nvSpPr>
        <p:spPr bwMode="auto">
          <a:xfrm>
            <a:off x="21854117" y="5263923"/>
            <a:ext cx="100829" cy="110435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4" name="Line 671"/>
          <p:cNvSpPr>
            <a:spLocks noChangeShapeType="1"/>
          </p:cNvSpPr>
          <p:nvPr/>
        </p:nvSpPr>
        <p:spPr bwMode="auto">
          <a:xfrm>
            <a:off x="22065380" y="5475186"/>
            <a:ext cx="100829" cy="105632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5" name="Line 672"/>
          <p:cNvSpPr>
            <a:spLocks noChangeShapeType="1"/>
          </p:cNvSpPr>
          <p:nvPr/>
        </p:nvSpPr>
        <p:spPr bwMode="auto">
          <a:xfrm>
            <a:off x="22271841" y="5691253"/>
            <a:ext cx="110435" cy="105632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6" name="Line 673"/>
          <p:cNvSpPr>
            <a:spLocks noChangeShapeType="1"/>
          </p:cNvSpPr>
          <p:nvPr/>
        </p:nvSpPr>
        <p:spPr bwMode="auto">
          <a:xfrm>
            <a:off x="22487907" y="5897713"/>
            <a:ext cx="100829" cy="110435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7" name="Line 674"/>
          <p:cNvSpPr>
            <a:spLocks noChangeShapeType="1"/>
          </p:cNvSpPr>
          <p:nvPr/>
        </p:nvSpPr>
        <p:spPr bwMode="auto">
          <a:xfrm>
            <a:off x="22689567" y="6108976"/>
            <a:ext cx="110432" cy="100832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8" name="Line 675"/>
          <p:cNvSpPr>
            <a:spLocks noChangeShapeType="1"/>
          </p:cNvSpPr>
          <p:nvPr/>
        </p:nvSpPr>
        <p:spPr bwMode="auto">
          <a:xfrm>
            <a:off x="22833610" y="6353851"/>
            <a:ext cx="4800" cy="148843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9" name="Line 676"/>
          <p:cNvSpPr>
            <a:spLocks noChangeShapeType="1"/>
          </p:cNvSpPr>
          <p:nvPr/>
        </p:nvSpPr>
        <p:spPr bwMode="auto">
          <a:xfrm>
            <a:off x="22833610" y="6651540"/>
            <a:ext cx="4800" cy="148843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0" name="Line 677"/>
          <p:cNvSpPr>
            <a:spLocks noChangeShapeType="1"/>
          </p:cNvSpPr>
          <p:nvPr/>
        </p:nvSpPr>
        <p:spPr bwMode="auto">
          <a:xfrm>
            <a:off x="22833610" y="6949229"/>
            <a:ext cx="4800" cy="148843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1" name="Line 678"/>
          <p:cNvSpPr>
            <a:spLocks noChangeShapeType="1"/>
          </p:cNvSpPr>
          <p:nvPr/>
        </p:nvSpPr>
        <p:spPr bwMode="auto">
          <a:xfrm>
            <a:off x="22833610" y="7246918"/>
            <a:ext cx="4800" cy="148843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" name="Line 679"/>
          <p:cNvSpPr>
            <a:spLocks noChangeShapeType="1"/>
          </p:cNvSpPr>
          <p:nvPr/>
        </p:nvSpPr>
        <p:spPr bwMode="auto">
          <a:xfrm>
            <a:off x="22833610" y="7549407"/>
            <a:ext cx="4800" cy="100832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3" name="CuadroTexto 952"/>
          <p:cNvSpPr txBox="1"/>
          <p:nvPr/>
        </p:nvSpPr>
        <p:spPr>
          <a:xfrm>
            <a:off x="9168607" y="1190039"/>
            <a:ext cx="60404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Social Media</a:t>
            </a:r>
          </a:p>
        </p:txBody>
      </p:sp>
      <p:sp>
        <p:nvSpPr>
          <p:cNvPr id="954" name="CuadroTexto 953"/>
          <p:cNvSpPr txBox="1"/>
          <p:nvPr/>
        </p:nvSpPr>
        <p:spPr>
          <a:xfrm>
            <a:off x="2451398" y="2705464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grpSp>
        <p:nvGrpSpPr>
          <p:cNvPr id="960" name="Agrupar 959"/>
          <p:cNvGrpSpPr/>
          <p:nvPr/>
        </p:nvGrpSpPr>
        <p:grpSpPr>
          <a:xfrm>
            <a:off x="2733925" y="6761399"/>
            <a:ext cx="2630539" cy="1220974"/>
            <a:chOff x="2190932" y="10632220"/>
            <a:chExt cx="2630539" cy="1220974"/>
          </a:xfrm>
        </p:grpSpPr>
        <p:sp>
          <p:nvSpPr>
            <p:cNvPr id="961" name="Rectángulo 960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962" name="CuadroTexto 961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</p:grpSp>
      <p:grpSp>
        <p:nvGrpSpPr>
          <p:cNvPr id="963" name="Agrupar 962"/>
          <p:cNvGrpSpPr/>
          <p:nvPr/>
        </p:nvGrpSpPr>
        <p:grpSpPr>
          <a:xfrm>
            <a:off x="6849076" y="9764565"/>
            <a:ext cx="2630539" cy="1220974"/>
            <a:chOff x="2190932" y="10632220"/>
            <a:chExt cx="2630539" cy="1220974"/>
          </a:xfrm>
        </p:grpSpPr>
        <p:sp>
          <p:nvSpPr>
            <p:cNvPr id="964" name="Rectángulo 963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965" name="CuadroTexto 964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</p:grpSp>
      <p:grpSp>
        <p:nvGrpSpPr>
          <p:cNvPr id="966" name="Agrupar 965"/>
          <p:cNvGrpSpPr/>
          <p:nvPr/>
        </p:nvGrpSpPr>
        <p:grpSpPr>
          <a:xfrm>
            <a:off x="10908453" y="6664000"/>
            <a:ext cx="2630539" cy="1220974"/>
            <a:chOff x="2190932" y="10632220"/>
            <a:chExt cx="2630539" cy="1220974"/>
          </a:xfrm>
        </p:grpSpPr>
        <p:sp>
          <p:nvSpPr>
            <p:cNvPr id="967" name="Rectángulo 966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968" name="CuadroTexto 967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</p:grpSp>
      <p:grpSp>
        <p:nvGrpSpPr>
          <p:cNvPr id="969" name="Agrupar 968"/>
          <p:cNvGrpSpPr/>
          <p:nvPr/>
        </p:nvGrpSpPr>
        <p:grpSpPr>
          <a:xfrm>
            <a:off x="14940697" y="9764565"/>
            <a:ext cx="2630539" cy="1220974"/>
            <a:chOff x="2190932" y="10632220"/>
            <a:chExt cx="2630539" cy="1220974"/>
          </a:xfrm>
        </p:grpSpPr>
        <p:sp>
          <p:nvSpPr>
            <p:cNvPr id="970" name="Rectángulo 969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971" name="CuadroTexto 970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</p:grpSp>
      <p:grpSp>
        <p:nvGrpSpPr>
          <p:cNvPr id="972" name="Agrupar 971"/>
          <p:cNvGrpSpPr/>
          <p:nvPr/>
        </p:nvGrpSpPr>
        <p:grpSpPr>
          <a:xfrm>
            <a:off x="18985814" y="6914914"/>
            <a:ext cx="2630539" cy="1220974"/>
            <a:chOff x="2190932" y="10632220"/>
            <a:chExt cx="2630539" cy="1220974"/>
          </a:xfrm>
        </p:grpSpPr>
        <p:sp>
          <p:nvSpPr>
            <p:cNvPr id="973" name="Rectángulo 972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974" name="CuadroTexto 973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</p:grpSp>
      <p:sp>
        <p:nvSpPr>
          <p:cNvPr id="975" name="Rectángulo 974"/>
          <p:cNvSpPr/>
          <p:nvPr/>
        </p:nvSpPr>
        <p:spPr>
          <a:xfrm>
            <a:off x="3354670" y="8342642"/>
            <a:ext cx="1387291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latin typeface="Lato" charset="0"/>
                <a:ea typeface="Lato" charset="0"/>
                <a:cs typeface="Lato" charset="0"/>
              </a:rPr>
              <a:t>60%</a:t>
            </a:r>
          </a:p>
        </p:txBody>
      </p:sp>
      <p:sp>
        <p:nvSpPr>
          <p:cNvPr id="976" name="Rectángulo 975"/>
          <p:cNvSpPr/>
          <p:nvPr/>
        </p:nvSpPr>
        <p:spPr>
          <a:xfrm>
            <a:off x="7574627" y="7504736"/>
            <a:ext cx="13872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latin typeface="Lato" charset="0"/>
                <a:ea typeface="Lato" charset="0"/>
                <a:cs typeface="Lato" charset="0"/>
              </a:rPr>
              <a:t>64%</a:t>
            </a:r>
          </a:p>
        </p:txBody>
      </p:sp>
      <p:sp>
        <p:nvSpPr>
          <p:cNvPr id="977" name="Rectángulo 976"/>
          <p:cNvSpPr/>
          <p:nvPr/>
        </p:nvSpPr>
        <p:spPr>
          <a:xfrm>
            <a:off x="11579031" y="8182344"/>
            <a:ext cx="13872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latin typeface="Lato" charset="0"/>
                <a:ea typeface="Lato" charset="0"/>
                <a:cs typeface="Lato" charset="0"/>
              </a:rPr>
              <a:t>54%</a:t>
            </a:r>
          </a:p>
        </p:txBody>
      </p:sp>
      <p:sp>
        <p:nvSpPr>
          <p:cNvPr id="978" name="Rectángulo 977"/>
          <p:cNvSpPr/>
          <p:nvPr/>
        </p:nvSpPr>
        <p:spPr>
          <a:xfrm>
            <a:off x="15661904" y="7517583"/>
            <a:ext cx="13872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latin typeface="Lato" charset="0"/>
                <a:ea typeface="Lato" charset="0"/>
                <a:cs typeface="Lato" charset="0"/>
              </a:rPr>
              <a:t>15%</a:t>
            </a:r>
          </a:p>
        </p:txBody>
      </p:sp>
      <p:sp>
        <p:nvSpPr>
          <p:cNvPr id="979" name="Rectángulo 978"/>
          <p:cNvSpPr/>
          <p:nvPr/>
        </p:nvSpPr>
        <p:spPr>
          <a:xfrm>
            <a:off x="19627890" y="8344587"/>
            <a:ext cx="13872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latin typeface="Lato" charset="0"/>
                <a:ea typeface="Lato" charset="0"/>
                <a:cs typeface="Lato" charset="0"/>
              </a:rPr>
              <a:t>43%</a:t>
            </a:r>
          </a:p>
        </p:txBody>
      </p:sp>
    </p:spTree>
    <p:extLst>
      <p:ext uri="{BB962C8B-B14F-4D97-AF65-F5344CB8AC3E}">
        <p14:creationId xmlns:p14="http://schemas.microsoft.com/office/powerpoint/2010/main" val="7718895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r 193">
      <a:dk1>
        <a:srgbClr val="FEFFFF"/>
      </a:dk1>
      <a:lt1>
        <a:srgbClr val="FFFFFF"/>
      </a:lt1>
      <a:dk2>
        <a:srgbClr val="FEFFFF"/>
      </a:dk2>
      <a:lt2>
        <a:srgbClr val="373737"/>
      </a:lt2>
      <a:accent1>
        <a:srgbClr val="45578D"/>
      </a:accent1>
      <a:accent2>
        <a:srgbClr val="5E9DD4"/>
      </a:accent2>
      <a:accent3>
        <a:srgbClr val="6C408C"/>
      </a:accent3>
      <a:accent4>
        <a:srgbClr val="971523"/>
      </a:accent4>
      <a:accent5>
        <a:srgbClr val="C12A22"/>
      </a:accent5>
      <a:accent6>
        <a:srgbClr val="606060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90703</TotalTime>
  <Words>666</Words>
  <Application>Microsoft Macintosh PowerPoint</Application>
  <PresentationFormat>Personalizado</PresentationFormat>
  <Paragraphs>137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15916</cp:revision>
  <dcterms:created xsi:type="dcterms:W3CDTF">2014-11-12T21:47:38Z</dcterms:created>
  <dcterms:modified xsi:type="dcterms:W3CDTF">2019-07-08T19:18:07Z</dcterms:modified>
  <cp:category/>
</cp:coreProperties>
</file>