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7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28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9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4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3"/>
          <p:cNvSpPr>
            <a:spLocks noChangeArrowheads="1"/>
          </p:cNvSpPr>
          <p:nvPr/>
        </p:nvSpPr>
        <p:spPr bwMode="auto">
          <a:xfrm>
            <a:off x="1305276" y="6299367"/>
            <a:ext cx="4175049" cy="5272714"/>
          </a:xfrm>
          <a:custGeom>
            <a:avLst/>
            <a:gdLst>
              <a:gd name="T0" fmla="*/ 3699 w 3758"/>
              <a:gd name="T1" fmla="*/ 3911 h 4743"/>
              <a:gd name="T2" fmla="*/ 3699 w 3758"/>
              <a:gd name="T3" fmla="*/ 3911 h 4743"/>
              <a:gd name="T4" fmla="*/ 1923 w 3758"/>
              <a:gd name="T5" fmla="*/ 4726 h 4743"/>
              <a:gd name="T6" fmla="*/ 1833 w 3758"/>
              <a:gd name="T7" fmla="*/ 4726 h 4743"/>
              <a:gd name="T8" fmla="*/ 57 w 3758"/>
              <a:gd name="T9" fmla="*/ 3911 h 4743"/>
              <a:gd name="T10" fmla="*/ 0 w 3758"/>
              <a:gd name="T11" fmla="*/ 3813 h 4743"/>
              <a:gd name="T12" fmla="*/ 0 w 3758"/>
              <a:gd name="T13" fmla="*/ 106 h 4743"/>
              <a:gd name="T14" fmla="*/ 106 w 3758"/>
              <a:gd name="T15" fmla="*/ 0 h 4743"/>
              <a:gd name="T16" fmla="*/ 3659 w 3758"/>
              <a:gd name="T17" fmla="*/ 0 h 4743"/>
              <a:gd name="T18" fmla="*/ 3757 w 3758"/>
              <a:gd name="T19" fmla="*/ 106 h 4743"/>
              <a:gd name="T20" fmla="*/ 3757 w 3758"/>
              <a:gd name="T21" fmla="*/ 3813 h 4743"/>
              <a:gd name="T22" fmla="*/ 3699 w 3758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8" h="4743">
                <a:moveTo>
                  <a:pt x="3699" y="3911"/>
                </a:moveTo>
                <a:lnTo>
                  <a:pt x="3699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1" y="4742"/>
                  <a:pt x="1866" y="4742"/>
                  <a:pt x="1833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24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6" y="0"/>
                </a:cubicBezTo>
                <a:cubicBezTo>
                  <a:pt x="3659" y="0"/>
                  <a:pt x="3659" y="0"/>
                  <a:pt x="3659" y="0"/>
                </a:cubicBezTo>
                <a:cubicBezTo>
                  <a:pt x="3716" y="0"/>
                  <a:pt x="3757" y="49"/>
                  <a:pt x="3757" y="106"/>
                </a:cubicBezTo>
                <a:cubicBezTo>
                  <a:pt x="3757" y="3813"/>
                  <a:pt x="3757" y="3813"/>
                  <a:pt x="3757" y="3813"/>
                </a:cubicBezTo>
                <a:cubicBezTo>
                  <a:pt x="3757" y="3854"/>
                  <a:pt x="3732" y="3894"/>
                  <a:pt x="3699" y="39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4"/>
          <p:cNvSpPr>
            <a:spLocks noChangeArrowheads="1"/>
          </p:cNvSpPr>
          <p:nvPr/>
        </p:nvSpPr>
        <p:spPr bwMode="auto">
          <a:xfrm>
            <a:off x="5705738" y="6299367"/>
            <a:ext cx="4175049" cy="5272714"/>
          </a:xfrm>
          <a:custGeom>
            <a:avLst/>
            <a:gdLst>
              <a:gd name="T0" fmla="*/ 3700 w 3758"/>
              <a:gd name="T1" fmla="*/ 3911 h 4743"/>
              <a:gd name="T2" fmla="*/ 3700 w 3758"/>
              <a:gd name="T3" fmla="*/ 3911 h 4743"/>
              <a:gd name="T4" fmla="*/ 1923 w 3758"/>
              <a:gd name="T5" fmla="*/ 4726 h 4743"/>
              <a:gd name="T6" fmla="*/ 1834 w 3758"/>
              <a:gd name="T7" fmla="*/ 4726 h 4743"/>
              <a:gd name="T8" fmla="*/ 57 w 3758"/>
              <a:gd name="T9" fmla="*/ 3911 h 4743"/>
              <a:gd name="T10" fmla="*/ 0 w 3758"/>
              <a:gd name="T11" fmla="*/ 3813 h 4743"/>
              <a:gd name="T12" fmla="*/ 0 w 3758"/>
              <a:gd name="T13" fmla="*/ 106 h 4743"/>
              <a:gd name="T14" fmla="*/ 98 w 3758"/>
              <a:gd name="T15" fmla="*/ 0 h 4743"/>
              <a:gd name="T16" fmla="*/ 3651 w 3758"/>
              <a:gd name="T17" fmla="*/ 0 h 4743"/>
              <a:gd name="T18" fmla="*/ 3757 w 3758"/>
              <a:gd name="T19" fmla="*/ 106 h 4743"/>
              <a:gd name="T20" fmla="*/ 3757 w 3758"/>
              <a:gd name="T21" fmla="*/ 3813 h 4743"/>
              <a:gd name="T22" fmla="*/ 3700 w 3758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8" h="4743">
                <a:moveTo>
                  <a:pt x="3700" y="3911"/>
                </a:moveTo>
                <a:lnTo>
                  <a:pt x="3700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1" y="4742"/>
                  <a:pt x="1858" y="4742"/>
                  <a:pt x="1834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17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1" y="0"/>
                  <a:pt x="98" y="0"/>
                </a:cubicBezTo>
                <a:cubicBezTo>
                  <a:pt x="3651" y="0"/>
                  <a:pt x="3651" y="0"/>
                  <a:pt x="3651" y="0"/>
                </a:cubicBezTo>
                <a:cubicBezTo>
                  <a:pt x="3708" y="0"/>
                  <a:pt x="3757" y="49"/>
                  <a:pt x="3757" y="106"/>
                </a:cubicBezTo>
                <a:cubicBezTo>
                  <a:pt x="3757" y="3813"/>
                  <a:pt x="3757" y="3813"/>
                  <a:pt x="3757" y="3813"/>
                </a:cubicBezTo>
                <a:cubicBezTo>
                  <a:pt x="3757" y="3854"/>
                  <a:pt x="3732" y="3894"/>
                  <a:pt x="3700" y="39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5"/>
          <p:cNvSpPr>
            <a:spLocks noChangeArrowheads="1"/>
          </p:cNvSpPr>
          <p:nvPr/>
        </p:nvSpPr>
        <p:spPr bwMode="auto">
          <a:xfrm>
            <a:off x="10096400" y="6299367"/>
            <a:ext cx="4184850" cy="5272714"/>
          </a:xfrm>
          <a:custGeom>
            <a:avLst/>
            <a:gdLst>
              <a:gd name="T0" fmla="*/ 3699 w 3765"/>
              <a:gd name="T1" fmla="*/ 3911 h 4743"/>
              <a:gd name="T2" fmla="*/ 3699 w 3765"/>
              <a:gd name="T3" fmla="*/ 3911 h 4743"/>
              <a:gd name="T4" fmla="*/ 1922 w 3765"/>
              <a:gd name="T5" fmla="*/ 4726 h 4743"/>
              <a:gd name="T6" fmla="*/ 1842 w 3765"/>
              <a:gd name="T7" fmla="*/ 4726 h 4743"/>
              <a:gd name="T8" fmla="*/ 65 w 3765"/>
              <a:gd name="T9" fmla="*/ 3911 h 4743"/>
              <a:gd name="T10" fmla="*/ 0 w 3765"/>
              <a:gd name="T11" fmla="*/ 3813 h 4743"/>
              <a:gd name="T12" fmla="*/ 0 w 3765"/>
              <a:gd name="T13" fmla="*/ 106 h 4743"/>
              <a:gd name="T14" fmla="*/ 106 w 3765"/>
              <a:gd name="T15" fmla="*/ 0 h 4743"/>
              <a:gd name="T16" fmla="*/ 3658 w 3765"/>
              <a:gd name="T17" fmla="*/ 0 h 4743"/>
              <a:gd name="T18" fmla="*/ 3764 w 3765"/>
              <a:gd name="T19" fmla="*/ 106 h 4743"/>
              <a:gd name="T20" fmla="*/ 3764 w 3765"/>
              <a:gd name="T21" fmla="*/ 3813 h 4743"/>
              <a:gd name="T22" fmla="*/ 3699 w 3765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65" h="4743">
                <a:moveTo>
                  <a:pt x="3699" y="3911"/>
                </a:moveTo>
                <a:lnTo>
                  <a:pt x="3699" y="3911"/>
                </a:lnTo>
                <a:cubicBezTo>
                  <a:pt x="1922" y="4726"/>
                  <a:pt x="1922" y="4726"/>
                  <a:pt x="1922" y="4726"/>
                </a:cubicBezTo>
                <a:cubicBezTo>
                  <a:pt x="1898" y="4742"/>
                  <a:pt x="1867" y="4742"/>
                  <a:pt x="1842" y="4726"/>
                </a:cubicBezTo>
                <a:cubicBezTo>
                  <a:pt x="65" y="3911"/>
                  <a:pt x="65" y="3911"/>
                  <a:pt x="65" y="3911"/>
                </a:cubicBezTo>
                <a:cubicBezTo>
                  <a:pt x="25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6" y="0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715" y="0"/>
                  <a:pt x="3764" y="49"/>
                  <a:pt x="3764" y="106"/>
                </a:cubicBezTo>
                <a:cubicBezTo>
                  <a:pt x="3764" y="3813"/>
                  <a:pt x="3764" y="3813"/>
                  <a:pt x="3764" y="3813"/>
                </a:cubicBezTo>
                <a:cubicBezTo>
                  <a:pt x="3764" y="3854"/>
                  <a:pt x="3740" y="3894"/>
                  <a:pt x="3699" y="39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6"/>
          <p:cNvSpPr>
            <a:spLocks noChangeArrowheads="1"/>
          </p:cNvSpPr>
          <p:nvPr/>
        </p:nvSpPr>
        <p:spPr bwMode="auto">
          <a:xfrm>
            <a:off x="14496863" y="6299367"/>
            <a:ext cx="4175049" cy="5272714"/>
          </a:xfrm>
          <a:custGeom>
            <a:avLst/>
            <a:gdLst>
              <a:gd name="T0" fmla="*/ 3699 w 3757"/>
              <a:gd name="T1" fmla="*/ 3911 h 4743"/>
              <a:gd name="T2" fmla="*/ 3699 w 3757"/>
              <a:gd name="T3" fmla="*/ 3911 h 4743"/>
              <a:gd name="T4" fmla="*/ 1923 w 3757"/>
              <a:gd name="T5" fmla="*/ 4726 h 4743"/>
              <a:gd name="T6" fmla="*/ 1833 w 3757"/>
              <a:gd name="T7" fmla="*/ 4726 h 4743"/>
              <a:gd name="T8" fmla="*/ 57 w 3757"/>
              <a:gd name="T9" fmla="*/ 3911 h 4743"/>
              <a:gd name="T10" fmla="*/ 0 w 3757"/>
              <a:gd name="T11" fmla="*/ 3813 h 4743"/>
              <a:gd name="T12" fmla="*/ 0 w 3757"/>
              <a:gd name="T13" fmla="*/ 106 h 4743"/>
              <a:gd name="T14" fmla="*/ 106 w 3757"/>
              <a:gd name="T15" fmla="*/ 0 h 4743"/>
              <a:gd name="T16" fmla="*/ 3659 w 3757"/>
              <a:gd name="T17" fmla="*/ 0 h 4743"/>
              <a:gd name="T18" fmla="*/ 3756 w 3757"/>
              <a:gd name="T19" fmla="*/ 106 h 4743"/>
              <a:gd name="T20" fmla="*/ 3756 w 3757"/>
              <a:gd name="T21" fmla="*/ 3813 h 4743"/>
              <a:gd name="T22" fmla="*/ 3699 w 3757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7" h="4743">
                <a:moveTo>
                  <a:pt x="3699" y="3911"/>
                </a:moveTo>
                <a:lnTo>
                  <a:pt x="3699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8" y="4742"/>
                  <a:pt x="1866" y="4742"/>
                  <a:pt x="1833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24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6" y="0"/>
                </a:cubicBezTo>
                <a:cubicBezTo>
                  <a:pt x="3659" y="0"/>
                  <a:pt x="3659" y="0"/>
                  <a:pt x="3659" y="0"/>
                </a:cubicBezTo>
                <a:cubicBezTo>
                  <a:pt x="3716" y="0"/>
                  <a:pt x="3756" y="49"/>
                  <a:pt x="3756" y="106"/>
                </a:cubicBezTo>
                <a:cubicBezTo>
                  <a:pt x="3756" y="3813"/>
                  <a:pt x="3756" y="3813"/>
                  <a:pt x="3756" y="3813"/>
                </a:cubicBezTo>
                <a:cubicBezTo>
                  <a:pt x="3756" y="3854"/>
                  <a:pt x="3732" y="3894"/>
                  <a:pt x="3699" y="39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7"/>
          <p:cNvSpPr>
            <a:spLocks noChangeArrowheads="1"/>
          </p:cNvSpPr>
          <p:nvPr/>
        </p:nvSpPr>
        <p:spPr bwMode="auto">
          <a:xfrm>
            <a:off x="18897325" y="6299367"/>
            <a:ext cx="4175049" cy="5272714"/>
          </a:xfrm>
          <a:custGeom>
            <a:avLst/>
            <a:gdLst>
              <a:gd name="T0" fmla="*/ 3700 w 3758"/>
              <a:gd name="T1" fmla="*/ 3911 h 4743"/>
              <a:gd name="T2" fmla="*/ 3700 w 3758"/>
              <a:gd name="T3" fmla="*/ 3911 h 4743"/>
              <a:gd name="T4" fmla="*/ 1923 w 3758"/>
              <a:gd name="T5" fmla="*/ 4726 h 4743"/>
              <a:gd name="T6" fmla="*/ 1834 w 3758"/>
              <a:gd name="T7" fmla="*/ 4726 h 4743"/>
              <a:gd name="T8" fmla="*/ 57 w 3758"/>
              <a:gd name="T9" fmla="*/ 3911 h 4743"/>
              <a:gd name="T10" fmla="*/ 0 w 3758"/>
              <a:gd name="T11" fmla="*/ 3813 h 4743"/>
              <a:gd name="T12" fmla="*/ 0 w 3758"/>
              <a:gd name="T13" fmla="*/ 106 h 4743"/>
              <a:gd name="T14" fmla="*/ 98 w 3758"/>
              <a:gd name="T15" fmla="*/ 0 h 4743"/>
              <a:gd name="T16" fmla="*/ 3651 w 3758"/>
              <a:gd name="T17" fmla="*/ 0 h 4743"/>
              <a:gd name="T18" fmla="*/ 3757 w 3758"/>
              <a:gd name="T19" fmla="*/ 106 h 4743"/>
              <a:gd name="T20" fmla="*/ 3757 w 3758"/>
              <a:gd name="T21" fmla="*/ 3813 h 4743"/>
              <a:gd name="T22" fmla="*/ 3700 w 3758"/>
              <a:gd name="T23" fmla="*/ 3911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8" h="4743">
                <a:moveTo>
                  <a:pt x="3700" y="3911"/>
                </a:moveTo>
                <a:lnTo>
                  <a:pt x="3700" y="3911"/>
                </a:lnTo>
                <a:cubicBezTo>
                  <a:pt x="1923" y="4726"/>
                  <a:pt x="1923" y="4726"/>
                  <a:pt x="1923" y="4726"/>
                </a:cubicBezTo>
                <a:cubicBezTo>
                  <a:pt x="1890" y="4742"/>
                  <a:pt x="1858" y="4742"/>
                  <a:pt x="1834" y="4726"/>
                </a:cubicBezTo>
                <a:cubicBezTo>
                  <a:pt x="57" y="3911"/>
                  <a:pt x="57" y="3911"/>
                  <a:pt x="57" y="3911"/>
                </a:cubicBezTo>
                <a:cubicBezTo>
                  <a:pt x="16" y="3894"/>
                  <a:pt x="0" y="3854"/>
                  <a:pt x="0" y="38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1" y="0"/>
                  <a:pt x="98" y="0"/>
                </a:cubicBezTo>
                <a:cubicBezTo>
                  <a:pt x="3651" y="0"/>
                  <a:pt x="3651" y="0"/>
                  <a:pt x="3651" y="0"/>
                </a:cubicBezTo>
                <a:cubicBezTo>
                  <a:pt x="3708" y="0"/>
                  <a:pt x="3757" y="49"/>
                  <a:pt x="3757" y="106"/>
                </a:cubicBezTo>
                <a:cubicBezTo>
                  <a:pt x="3757" y="3813"/>
                  <a:pt x="3757" y="3813"/>
                  <a:pt x="3757" y="3813"/>
                </a:cubicBezTo>
                <a:cubicBezTo>
                  <a:pt x="3757" y="3854"/>
                  <a:pt x="3732" y="3894"/>
                  <a:pt x="3700" y="39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6"/>
          <p:cNvSpPr>
            <a:spLocks noChangeArrowheads="1"/>
          </p:cNvSpPr>
          <p:nvPr/>
        </p:nvSpPr>
        <p:spPr bwMode="auto">
          <a:xfrm>
            <a:off x="2329439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61 w 1916"/>
              <a:gd name="T5" fmla="*/ 1914 h 1915"/>
              <a:gd name="T6" fmla="*/ 0 w 1916"/>
              <a:gd name="T7" fmla="*/ 953 h 1915"/>
              <a:gd name="T8" fmla="*/ 961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83" y="1914"/>
                  <a:pt x="961" y="1914"/>
                </a:cubicBezTo>
                <a:cubicBezTo>
                  <a:pt x="432" y="1914"/>
                  <a:pt x="0" y="1482"/>
                  <a:pt x="0" y="953"/>
                </a:cubicBezTo>
                <a:cubicBezTo>
                  <a:pt x="0" y="424"/>
                  <a:pt x="432" y="0"/>
                  <a:pt x="961" y="0"/>
                </a:cubicBezTo>
                <a:cubicBezTo>
                  <a:pt x="1483" y="0"/>
                  <a:pt x="1915" y="424"/>
                  <a:pt x="1915" y="95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67"/>
          <p:cNvSpPr>
            <a:spLocks noChangeArrowheads="1"/>
          </p:cNvSpPr>
          <p:nvPr/>
        </p:nvSpPr>
        <p:spPr bwMode="auto">
          <a:xfrm>
            <a:off x="6729901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54 w 1916"/>
              <a:gd name="T5" fmla="*/ 1914 h 1915"/>
              <a:gd name="T6" fmla="*/ 0 w 1916"/>
              <a:gd name="T7" fmla="*/ 953 h 1915"/>
              <a:gd name="T8" fmla="*/ 954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83" y="1914"/>
                  <a:pt x="954" y="1914"/>
                </a:cubicBezTo>
                <a:cubicBezTo>
                  <a:pt x="424" y="1914"/>
                  <a:pt x="0" y="1482"/>
                  <a:pt x="0" y="953"/>
                </a:cubicBezTo>
                <a:cubicBezTo>
                  <a:pt x="0" y="424"/>
                  <a:pt x="424" y="0"/>
                  <a:pt x="954" y="0"/>
                </a:cubicBezTo>
                <a:cubicBezTo>
                  <a:pt x="1483" y="0"/>
                  <a:pt x="1915" y="424"/>
                  <a:pt x="1915" y="95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8"/>
          <p:cNvSpPr>
            <a:spLocks noChangeArrowheads="1"/>
          </p:cNvSpPr>
          <p:nvPr/>
        </p:nvSpPr>
        <p:spPr bwMode="auto">
          <a:xfrm>
            <a:off x="11120563" y="5240904"/>
            <a:ext cx="2126727" cy="2126727"/>
          </a:xfrm>
          <a:custGeom>
            <a:avLst/>
            <a:gdLst>
              <a:gd name="T0" fmla="*/ 1914 w 1915"/>
              <a:gd name="T1" fmla="*/ 953 h 1915"/>
              <a:gd name="T2" fmla="*/ 1914 w 1915"/>
              <a:gd name="T3" fmla="*/ 953 h 1915"/>
              <a:gd name="T4" fmla="*/ 962 w 1915"/>
              <a:gd name="T5" fmla="*/ 1914 h 1915"/>
              <a:gd name="T6" fmla="*/ 0 w 1915"/>
              <a:gd name="T7" fmla="*/ 953 h 1915"/>
              <a:gd name="T8" fmla="*/ 962 w 1915"/>
              <a:gd name="T9" fmla="*/ 0 h 1915"/>
              <a:gd name="T10" fmla="*/ 1914 w 1915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5" h="1915">
                <a:moveTo>
                  <a:pt x="1914" y="953"/>
                </a:moveTo>
                <a:lnTo>
                  <a:pt x="1914" y="953"/>
                </a:lnTo>
                <a:cubicBezTo>
                  <a:pt x="1914" y="1482"/>
                  <a:pt x="1490" y="1914"/>
                  <a:pt x="962" y="1914"/>
                </a:cubicBezTo>
                <a:cubicBezTo>
                  <a:pt x="432" y="1914"/>
                  <a:pt x="0" y="1482"/>
                  <a:pt x="0" y="953"/>
                </a:cubicBezTo>
                <a:cubicBezTo>
                  <a:pt x="0" y="424"/>
                  <a:pt x="432" y="0"/>
                  <a:pt x="962" y="0"/>
                </a:cubicBezTo>
                <a:cubicBezTo>
                  <a:pt x="1490" y="0"/>
                  <a:pt x="1914" y="424"/>
                  <a:pt x="1914" y="95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69"/>
          <p:cNvSpPr>
            <a:spLocks noChangeArrowheads="1"/>
          </p:cNvSpPr>
          <p:nvPr/>
        </p:nvSpPr>
        <p:spPr bwMode="auto">
          <a:xfrm>
            <a:off x="15521025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61 w 1916"/>
              <a:gd name="T5" fmla="*/ 1914 h 1915"/>
              <a:gd name="T6" fmla="*/ 0 w 1916"/>
              <a:gd name="T7" fmla="*/ 953 h 1915"/>
              <a:gd name="T8" fmla="*/ 961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91" y="1914"/>
                  <a:pt x="961" y="1914"/>
                </a:cubicBezTo>
                <a:cubicBezTo>
                  <a:pt x="431" y="1914"/>
                  <a:pt x="0" y="1482"/>
                  <a:pt x="0" y="953"/>
                </a:cubicBezTo>
                <a:cubicBezTo>
                  <a:pt x="0" y="424"/>
                  <a:pt x="431" y="0"/>
                  <a:pt x="961" y="0"/>
                </a:cubicBezTo>
                <a:cubicBezTo>
                  <a:pt x="1491" y="0"/>
                  <a:pt x="1915" y="424"/>
                  <a:pt x="1915" y="95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0"/>
          <p:cNvSpPr>
            <a:spLocks noChangeArrowheads="1"/>
          </p:cNvSpPr>
          <p:nvPr/>
        </p:nvSpPr>
        <p:spPr bwMode="auto">
          <a:xfrm>
            <a:off x="19921488" y="5240904"/>
            <a:ext cx="2126727" cy="2126727"/>
          </a:xfrm>
          <a:custGeom>
            <a:avLst/>
            <a:gdLst>
              <a:gd name="T0" fmla="*/ 1915 w 1916"/>
              <a:gd name="T1" fmla="*/ 953 h 1915"/>
              <a:gd name="T2" fmla="*/ 1915 w 1916"/>
              <a:gd name="T3" fmla="*/ 953 h 1915"/>
              <a:gd name="T4" fmla="*/ 953 w 1916"/>
              <a:gd name="T5" fmla="*/ 1914 h 1915"/>
              <a:gd name="T6" fmla="*/ 0 w 1916"/>
              <a:gd name="T7" fmla="*/ 953 h 1915"/>
              <a:gd name="T8" fmla="*/ 953 w 1916"/>
              <a:gd name="T9" fmla="*/ 0 h 1915"/>
              <a:gd name="T10" fmla="*/ 1915 w 1916"/>
              <a:gd name="T11" fmla="*/ 95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5">
                <a:moveTo>
                  <a:pt x="1915" y="953"/>
                </a:moveTo>
                <a:lnTo>
                  <a:pt x="1915" y="953"/>
                </a:lnTo>
                <a:cubicBezTo>
                  <a:pt x="1915" y="1482"/>
                  <a:pt x="1483" y="1914"/>
                  <a:pt x="953" y="1914"/>
                </a:cubicBezTo>
                <a:cubicBezTo>
                  <a:pt x="424" y="1914"/>
                  <a:pt x="0" y="1482"/>
                  <a:pt x="0" y="953"/>
                </a:cubicBezTo>
                <a:cubicBezTo>
                  <a:pt x="0" y="424"/>
                  <a:pt x="424" y="0"/>
                  <a:pt x="953" y="0"/>
                </a:cubicBezTo>
                <a:cubicBezTo>
                  <a:pt x="1483" y="0"/>
                  <a:pt x="1915" y="424"/>
                  <a:pt x="1915" y="95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1"/>
          <p:cNvSpPr>
            <a:spLocks noChangeArrowheads="1"/>
          </p:cNvSpPr>
          <p:nvPr/>
        </p:nvSpPr>
        <p:spPr bwMode="auto">
          <a:xfrm>
            <a:off x="3152688" y="5775034"/>
            <a:ext cx="480229" cy="1048663"/>
          </a:xfrm>
          <a:custGeom>
            <a:avLst/>
            <a:gdLst>
              <a:gd name="T0" fmla="*/ 285 w 433"/>
              <a:gd name="T1" fmla="*/ 480 h 945"/>
              <a:gd name="T2" fmla="*/ 285 w 433"/>
              <a:gd name="T3" fmla="*/ 480 h 945"/>
              <a:gd name="T4" fmla="*/ 408 w 433"/>
              <a:gd name="T5" fmla="*/ 480 h 945"/>
              <a:gd name="T6" fmla="*/ 416 w 433"/>
              <a:gd name="T7" fmla="*/ 464 h 945"/>
              <a:gd name="T8" fmla="*/ 424 w 433"/>
              <a:gd name="T9" fmla="*/ 383 h 945"/>
              <a:gd name="T10" fmla="*/ 432 w 433"/>
              <a:gd name="T11" fmla="*/ 309 h 945"/>
              <a:gd name="T12" fmla="*/ 285 w 433"/>
              <a:gd name="T13" fmla="*/ 309 h 945"/>
              <a:gd name="T14" fmla="*/ 285 w 433"/>
              <a:gd name="T15" fmla="*/ 203 h 945"/>
              <a:gd name="T16" fmla="*/ 326 w 433"/>
              <a:gd name="T17" fmla="*/ 171 h 945"/>
              <a:gd name="T18" fmla="*/ 416 w 433"/>
              <a:gd name="T19" fmla="*/ 163 h 945"/>
              <a:gd name="T20" fmla="*/ 432 w 433"/>
              <a:gd name="T21" fmla="*/ 163 h 945"/>
              <a:gd name="T22" fmla="*/ 432 w 433"/>
              <a:gd name="T23" fmla="*/ 16 h 945"/>
              <a:gd name="T24" fmla="*/ 424 w 433"/>
              <a:gd name="T25" fmla="*/ 8 h 945"/>
              <a:gd name="T26" fmla="*/ 294 w 433"/>
              <a:gd name="T27" fmla="*/ 8 h 945"/>
              <a:gd name="T28" fmla="*/ 163 w 433"/>
              <a:gd name="T29" fmla="*/ 40 h 945"/>
              <a:gd name="T30" fmla="*/ 90 w 433"/>
              <a:gd name="T31" fmla="*/ 179 h 945"/>
              <a:gd name="T32" fmla="*/ 90 w 433"/>
              <a:gd name="T33" fmla="*/ 293 h 945"/>
              <a:gd name="T34" fmla="*/ 90 w 433"/>
              <a:gd name="T35" fmla="*/ 309 h 945"/>
              <a:gd name="T36" fmla="*/ 0 w 433"/>
              <a:gd name="T37" fmla="*/ 309 h 945"/>
              <a:gd name="T38" fmla="*/ 0 w 433"/>
              <a:gd name="T39" fmla="*/ 480 h 945"/>
              <a:gd name="T40" fmla="*/ 90 w 433"/>
              <a:gd name="T41" fmla="*/ 480 h 945"/>
              <a:gd name="T42" fmla="*/ 90 w 433"/>
              <a:gd name="T43" fmla="*/ 944 h 945"/>
              <a:gd name="T44" fmla="*/ 285 w 433"/>
              <a:gd name="T45" fmla="*/ 944 h 945"/>
              <a:gd name="T46" fmla="*/ 285 w 433"/>
              <a:gd name="T47" fmla="*/ 48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3" h="945">
                <a:moveTo>
                  <a:pt x="285" y="480"/>
                </a:moveTo>
                <a:lnTo>
                  <a:pt x="285" y="480"/>
                </a:lnTo>
                <a:cubicBezTo>
                  <a:pt x="326" y="480"/>
                  <a:pt x="367" y="480"/>
                  <a:pt x="408" y="480"/>
                </a:cubicBezTo>
                <a:cubicBezTo>
                  <a:pt x="416" y="480"/>
                  <a:pt x="416" y="472"/>
                  <a:pt x="416" y="464"/>
                </a:cubicBezTo>
                <a:cubicBezTo>
                  <a:pt x="424" y="440"/>
                  <a:pt x="424" y="407"/>
                  <a:pt x="424" y="383"/>
                </a:cubicBezTo>
                <a:cubicBezTo>
                  <a:pt x="432" y="358"/>
                  <a:pt x="432" y="334"/>
                  <a:pt x="432" y="309"/>
                </a:cubicBezTo>
                <a:cubicBezTo>
                  <a:pt x="383" y="309"/>
                  <a:pt x="334" y="309"/>
                  <a:pt x="285" y="309"/>
                </a:cubicBezTo>
                <a:cubicBezTo>
                  <a:pt x="285" y="277"/>
                  <a:pt x="285" y="236"/>
                  <a:pt x="285" y="203"/>
                </a:cubicBezTo>
                <a:cubicBezTo>
                  <a:pt x="285" y="179"/>
                  <a:pt x="302" y="171"/>
                  <a:pt x="326" y="171"/>
                </a:cubicBezTo>
                <a:cubicBezTo>
                  <a:pt x="351" y="163"/>
                  <a:pt x="383" y="171"/>
                  <a:pt x="416" y="163"/>
                </a:cubicBezTo>
                <a:cubicBezTo>
                  <a:pt x="424" y="163"/>
                  <a:pt x="424" y="163"/>
                  <a:pt x="432" y="163"/>
                </a:cubicBezTo>
                <a:cubicBezTo>
                  <a:pt x="432" y="114"/>
                  <a:pt x="432" y="65"/>
                  <a:pt x="432" y="16"/>
                </a:cubicBezTo>
                <a:cubicBezTo>
                  <a:pt x="432" y="0"/>
                  <a:pt x="424" y="8"/>
                  <a:pt x="424" y="8"/>
                </a:cubicBezTo>
                <a:cubicBezTo>
                  <a:pt x="375" y="8"/>
                  <a:pt x="334" y="8"/>
                  <a:pt x="294" y="8"/>
                </a:cubicBezTo>
                <a:cubicBezTo>
                  <a:pt x="245" y="8"/>
                  <a:pt x="204" y="8"/>
                  <a:pt x="163" y="40"/>
                </a:cubicBezTo>
                <a:cubicBezTo>
                  <a:pt x="114" y="73"/>
                  <a:pt x="98" y="122"/>
                  <a:pt x="90" y="179"/>
                </a:cubicBezTo>
                <a:cubicBezTo>
                  <a:pt x="90" y="220"/>
                  <a:pt x="90" y="252"/>
                  <a:pt x="90" y="293"/>
                </a:cubicBezTo>
                <a:cubicBezTo>
                  <a:pt x="90" y="293"/>
                  <a:pt x="90" y="301"/>
                  <a:pt x="90" y="309"/>
                </a:cubicBezTo>
                <a:cubicBezTo>
                  <a:pt x="57" y="309"/>
                  <a:pt x="25" y="309"/>
                  <a:pt x="0" y="309"/>
                </a:cubicBezTo>
                <a:cubicBezTo>
                  <a:pt x="0" y="366"/>
                  <a:pt x="0" y="423"/>
                  <a:pt x="0" y="480"/>
                </a:cubicBezTo>
                <a:cubicBezTo>
                  <a:pt x="33" y="480"/>
                  <a:pt x="57" y="480"/>
                  <a:pt x="90" y="480"/>
                </a:cubicBezTo>
                <a:cubicBezTo>
                  <a:pt x="90" y="635"/>
                  <a:pt x="90" y="790"/>
                  <a:pt x="90" y="944"/>
                </a:cubicBezTo>
                <a:cubicBezTo>
                  <a:pt x="155" y="944"/>
                  <a:pt x="220" y="944"/>
                  <a:pt x="285" y="944"/>
                </a:cubicBezTo>
                <a:cubicBezTo>
                  <a:pt x="285" y="790"/>
                  <a:pt x="285" y="635"/>
                  <a:pt x="285" y="4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2"/>
          <p:cNvSpPr>
            <a:spLocks noChangeArrowheads="1"/>
          </p:cNvSpPr>
          <p:nvPr/>
        </p:nvSpPr>
        <p:spPr bwMode="auto">
          <a:xfrm>
            <a:off x="7151326" y="5721132"/>
            <a:ext cx="1269174" cy="1151567"/>
          </a:xfrm>
          <a:custGeom>
            <a:avLst/>
            <a:gdLst>
              <a:gd name="T0" fmla="*/ 334 w 1142"/>
              <a:gd name="T1" fmla="*/ 790 h 1035"/>
              <a:gd name="T2" fmla="*/ 334 w 1142"/>
              <a:gd name="T3" fmla="*/ 790 h 1035"/>
              <a:gd name="T4" fmla="*/ 122 w 1142"/>
              <a:gd name="T5" fmla="*/ 627 h 1035"/>
              <a:gd name="T6" fmla="*/ 212 w 1142"/>
              <a:gd name="T7" fmla="*/ 627 h 1035"/>
              <a:gd name="T8" fmla="*/ 220 w 1142"/>
              <a:gd name="T9" fmla="*/ 619 h 1035"/>
              <a:gd name="T10" fmla="*/ 33 w 1142"/>
              <a:gd name="T11" fmla="*/ 391 h 1035"/>
              <a:gd name="T12" fmla="*/ 130 w 1142"/>
              <a:gd name="T13" fmla="*/ 415 h 1035"/>
              <a:gd name="T14" fmla="*/ 138 w 1142"/>
              <a:gd name="T15" fmla="*/ 407 h 1035"/>
              <a:gd name="T16" fmla="*/ 41 w 1142"/>
              <a:gd name="T17" fmla="*/ 252 h 1035"/>
              <a:gd name="T18" fmla="*/ 65 w 1142"/>
              <a:gd name="T19" fmla="*/ 98 h 1035"/>
              <a:gd name="T20" fmla="*/ 554 w 1142"/>
              <a:gd name="T21" fmla="*/ 342 h 1035"/>
              <a:gd name="T22" fmla="*/ 562 w 1142"/>
              <a:gd name="T23" fmla="*/ 220 h 1035"/>
              <a:gd name="T24" fmla="*/ 953 w 1142"/>
              <a:gd name="T25" fmla="*/ 114 h 1035"/>
              <a:gd name="T26" fmla="*/ 986 w 1142"/>
              <a:gd name="T27" fmla="*/ 122 h 1035"/>
              <a:gd name="T28" fmla="*/ 1108 w 1142"/>
              <a:gd name="T29" fmla="*/ 81 h 1035"/>
              <a:gd name="T30" fmla="*/ 1019 w 1142"/>
              <a:gd name="T31" fmla="*/ 203 h 1035"/>
              <a:gd name="T32" fmla="*/ 1141 w 1142"/>
              <a:gd name="T33" fmla="*/ 171 h 1035"/>
              <a:gd name="T34" fmla="*/ 1141 w 1142"/>
              <a:gd name="T35" fmla="*/ 171 h 1035"/>
              <a:gd name="T36" fmla="*/ 1051 w 1142"/>
              <a:gd name="T37" fmla="*/ 269 h 1035"/>
              <a:gd name="T38" fmla="*/ 1027 w 1142"/>
              <a:gd name="T39" fmla="*/ 318 h 1035"/>
              <a:gd name="T40" fmla="*/ 701 w 1142"/>
              <a:gd name="T41" fmla="*/ 904 h 1035"/>
              <a:gd name="T42" fmla="*/ 8 w 1142"/>
              <a:gd name="T43" fmla="*/ 904 h 1035"/>
              <a:gd name="T44" fmla="*/ 0 w 1142"/>
              <a:gd name="T45" fmla="*/ 896 h 1035"/>
              <a:gd name="T46" fmla="*/ 0 w 1142"/>
              <a:gd name="T47" fmla="*/ 896 h 1035"/>
              <a:gd name="T48" fmla="*/ 179 w 1142"/>
              <a:gd name="T49" fmla="*/ 872 h 1035"/>
              <a:gd name="T50" fmla="*/ 334 w 1142"/>
              <a:gd name="T51" fmla="*/ 79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2" h="1035">
                <a:moveTo>
                  <a:pt x="334" y="790"/>
                </a:moveTo>
                <a:lnTo>
                  <a:pt x="334" y="790"/>
                </a:lnTo>
                <a:cubicBezTo>
                  <a:pt x="212" y="766"/>
                  <a:pt x="130" y="700"/>
                  <a:pt x="122" y="627"/>
                </a:cubicBezTo>
                <a:cubicBezTo>
                  <a:pt x="155" y="627"/>
                  <a:pt x="187" y="627"/>
                  <a:pt x="212" y="627"/>
                </a:cubicBezTo>
                <a:lnTo>
                  <a:pt x="220" y="619"/>
                </a:lnTo>
                <a:cubicBezTo>
                  <a:pt x="106" y="586"/>
                  <a:pt x="41" y="505"/>
                  <a:pt x="33" y="391"/>
                </a:cubicBezTo>
                <a:cubicBezTo>
                  <a:pt x="65" y="399"/>
                  <a:pt x="98" y="407"/>
                  <a:pt x="130" y="415"/>
                </a:cubicBezTo>
                <a:cubicBezTo>
                  <a:pt x="130" y="415"/>
                  <a:pt x="130" y="407"/>
                  <a:pt x="138" y="407"/>
                </a:cubicBezTo>
                <a:cubicBezTo>
                  <a:pt x="82" y="366"/>
                  <a:pt x="49" y="318"/>
                  <a:pt x="41" y="252"/>
                </a:cubicBezTo>
                <a:cubicBezTo>
                  <a:pt x="33" y="195"/>
                  <a:pt x="41" y="146"/>
                  <a:pt x="65" y="98"/>
                </a:cubicBezTo>
                <a:cubicBezTo>
                  <a:pt x="196" y="244"/>
                  <a:pt x="359" y="334"/>
                  <a:pt x="554" y="342"/>
                </a:cubicBezTo>
                <a:cubicBezTo>
                  <a:pt x="554" y="301"/>
                  <a:pt x="554" y="261"/>
                  <a:pt x="562" y="220"/>
                </a:cubicBezTo>
                <a:cubicBezTo>
                  <a:pt x="611" y="57"/>
                  <a:pt x="823" y="0"/>
                  <a:pt x="953" y="114"/>
                </a:cubicBezTo>
                <a:cubicBezTo>
                  <a:pt x="962" y="122"/>
                  <a:pt x="970" y="130"/>
                  <a:pt x="986" y="122"/>
                </a:cubicBezTo>
                <a:cubicBezTo>
                  <a:pt x="1027" y="106"/>
                  <a:pt x="1068" y="89"/>
                  <a:pt x="1108" y="81"/>
                </a:cubicBezTo>
                <a:cubicBezTo>
                  <a:pt x="1100" y="114"/>
                  <a:pt x="1084" y="138"/>
                  <a:pt x="1019" y="203"/>
                </a:cubicBezTo>
                <a:cubicBezTo>
                  <a:pt x="1059" y="195"/>
                  <a:pt x="1100" y="179"/>
                  <a:pt x="1141" y="171"/>
                </a:cubicBezTo>
                <a:lnTo>
                  <a:pt x="1141" y="171"/>
                </a:lnTo>
                <a:cubicBezTo>
                  <a:pt x="1116" y="203"/>
                  <a:pt x="1084" y="236"/>
                  <a:pt x="1051" y="269"/>
                </a:cubicBezTo>
                <a:cubicBezTo>
                  <a:pt x="1035" y="285"/>
                  <a:pt x="1027" y="293"/>
                  <a:pt x="1027" y="318"/>
                </a:cubicBezTo>
                <a:cubicBezTo>
                  <a:pt x="1019" y="570"/>
                  <a:pt x="913" y="774"/>
                  <a:pt x="701" y="904"/>
                </a:cubicBezTo>
                <a:cubicBezTo>
                  <a:pt x="473" y="1034"/>
                  <a:pt x="236" y="1025"/>
                  <a:pt x="8" y="904"/>
                </a:cubicBezTo>
                <a:cubicBezTo>
                  <a:pt x="8" y="896"/>
                  <a:pt x="8" y="896"/>
                  <a:pt x="0" y="896"/>
                </a:cubicBezTo>
                <a:lnTo>
                  <a:pt x="0" y="896"/>
                </a:lnTo>
                <a:cubicBezTo>
                  <a:pt x="57" y="888"/>
                  <a:pt x="114" y="880"/>
                  <a:pt x="179" y="872"/>
                </a:cubicBezTo>
                <a:cubicBezTo>
                  <a:pt x="236" y="855"/>
                  <a:pt x="285" y="831"/>
                  <a:pt x="334" y="7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73"/>
          <p:cNvSpPr>
            <a:spLocks noChangeArrowheads="1"/>
          </p:cNvSpPr>
          <p:nvPr/>
        </p:nvSpPr>
        <p:spPr bwMode="auto">
          <a:xfrm>
            <a:off x="11688997" y="5804436"/>
            <a:ext cx="994758" cy="1004561"/>
          </a:xfrm>
          <a:custGeom>
            <a:avLst/>
            <a:gdLst>
              <a:gd name="T0" fmla="*/ 668 w 897"/>
              <a:gd name="T1" fmla="*/ 904 h 905"/>
              <a:gd name="T2" fmla="*/ 668 w 897"/>
              <a:gd name="T3" fmla="*/ 904 h 905"/>
              <a:gd name="T4" fmla="*/ 229 w 897"/>
              <a:gd name="T5" fmla="*/ 904 h 905"/>
              <a:gd name="T6" fmla="*/ 204 w 897"/>
              <a:gd name="T7" fmla="*/ 896 h 905"/>
              <a:gd name="T8" fmla="*/ 9 w 897"/>
              <a:gd name="T9" fmla="*/ 709 h 905"/>
              <a:gd name="T10" fmla="*/ 0 w 897"/>
              <a:gd name="T11" fmla="*/ 668 h 905"/>
              <a:gd name="T12" fmla="*/ 0 w 897"/>
              <a:gd name="T13" fmla="*/ 228 h 905"/>
              <a:gd name="T14" fmla="*/ 0 w 897"/>
              <a:gd name="T15" fmla="*/ 204 h 905"/>
              <a:gd name="T16" fmla="*/ 188 w 897"/>
              <a:gd name="T17" fmla="*/ 8 h 905"/>
              <a:gd name="T18" fmla="*/ 229 w 897"/>
              <a:gd name="T19" fmla="*/ 0 h 905"/>
              <a:gd name="T20" fmla="*/ 668 w 897"/>
              <a:gd name="T21" fmla="*/ 0 h 905"/>
              <a:gd name="T22" fmla="*/ 692 w 897"/>
              <a:gd name="T23" fmla="*/ 8 h 905"/>
              <a:gd name="T24" fmla="*/ 888 w 897"/>
              <a:gd name="T25" fmla="*/ 196 h 905"/>
              <a:gd name="T26" fmla="*/ 896 w 897"/>
              <a:gd name="T27" fmla="*/ 228 h 905"/>
              <a:gd name="T28" fmla="*/ 896 w 897"/>
              <a:gd name="T29" fmla="*/ 668 h 905"/>
              <a:gd name="T30" fmla="*/ 896 w 897"/>
              <a:gd name="T31" fmla="*/ 701 h 905"/>
              <a:gd name="T32" fmla="*/ 709 w 897"/>
              <a:gd name="T33" fmla="*/ 896 h 905"/>
              <a:gd name="T34" fmla="*/ 668 w 897"/>
              <a:gd name="T35" fmla="*/ 904 h 905"/>
              <a:gd name="T36" fmla="*/ 449 w 897"/>
              <a:gd name="T37" fmla="*/ 823 h 905"/>
              <a:gd name="T38" fmla="*/ 449 w 897"/>
              <a:gd name="T39" fmla="*/ 823 h 905"/>
              <a:gd name="T40" fmla="*/ 643 w 897"/>
              <a:gd name="T41" fmla="*/ 823 h 905"/>
              <a:gd name="T42" fmla="*/ 700 w 897"/>
              <a:gd name="T43" fmla="*/ 815 h 905"/>
              <a:gd name="T44" fmla="*/ 814 w 897"/>
              <a:gd name="T45" fmla="*/ 644 h 905"/>
              <a:gd name="T46" fmla="*/ 814 w 897"/>
              <a:gd name="T47" fmla="*/ 253 h 905"/>
              <a:gd name="T48" fmla="*/ 806 w 897"/>
              <a:gd name="T49" fmla="*/ 196 h 905"/>
              <a:gd name="T50" fmla="*/ 643 w 897"/>
              <a:gd name="T51" fmla="*/ 82 h 905"/>
              <a:gd name="T52" fmla="*/ 253 w 897"/>
              <a:gd name="T53" fmla="*/ 82 h 905"/>
              <a:gd name="T54" fmla="*/ 196 w 897"/>
              <a:gd name="T55" fmla="*/ 90 h 905"/>
              <a:gd name="T56" fmla="*/ 82 w 897"/>
              <a:gd name="T57" fmla="*/ 253 h 905"/>
              <a:gd name="T58" fmla="*/ 82 w 897"/>
              <a:gd name="T59" fmla="*/ 652 h 905"/>
              <a:gd name="T60" fmla="*/ 147 w 897"/>
              <a:gd name="T61" fmla="*/ 790 h 905"/>
              <a:gd name="T62" fmla="*/ 253 w 897"/>
              <a:gd name="T63" fmla="*/ 823 h 905"/>
              <a:gd name="T64" fmla="*/ 449 w 897"/>
              <a:gd name="T65" fmla="*/ 823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7" h="905">
                <a:moveTo>
                  <a:pt x="668" y="904"/>
                </a:moveTo>
                <a:lnTo>
                  <a:pt x="668" y="904"/>
                </a:lnTo>
                <a:cubicBezTo>
                  <a:pt x="521" y="904"/>
                  <a:pt x="375" y="904"/>
                  <a:pt x="229" y="904"/>
                </a:cubicBezTo>
                <a:cubicBezTo>
                  <a:pt x="221" y="896"/>
                  <a:pt x="212" y="896"/>
                  <a:pt x="204" y="896"/>
                </a:cubicBezTo>
                <a:cubicBezTo>
                  <a:pt x="98" y="872"/>
                  <a:pt x="33" y="815"/>
                  <a:pt x="9" y="709"/>
                </a:cubicBezTo>
                <a:cubicBezTo>
                  <a:pt x="0" y="701"/>
                  <a:pt x="0" y="685"/>
                  <a:pt x="0" y="668"/>
                </a:cubicBezTo>
                <a:cubicBezTo>
                  <a:pt x="0" y="522"/>
                  <a:pt x="0" y="375"/>
                  <a:pt x="0" y="228"/>
                </a:cubicBezTo>
                <a:cubicBezTo>
                  <a:pt x="0" y="220"/>
                  <a:pt x="0" y="212"/>
                  <a:pt x="0" y="204"/>
                </a:cubicBezTo>
                <a:cubicBezTo>
                  <a:pt x="25" y="106"/>
                  <a:pt x="90" y="41"/>
                  <a:pt x="188" y="8"/>
                </a:cubicBezTo>
                <a:cubicBezTo>
                  <a:pt x="204" y="8"/>
                  <a:pt x="212" y="8"/>
                  <a:pt x="229" y="0"/>
                </a:cubicBezTo>
                <a:cubicBezTo>
                  <a:pt x="375" y="0"/>
                  <a:pt x="521" y="0"/>
                  <a:pt x="668" y="0"/>
                </a:cubicBezTo>
                <a:cubicBezTo>
                  <a:pt x="676" y="0"/>
                  <a:pt x="684" y="8"/>
                  <a:pt x="692" y="8"/>
                </a:cubicBezTo>
                <a:cubicBezTo>
                  <a:pt x="798" y="33"/>
                  <a:pt x="863" y="90"/>
                  <a:pt x="888" y="196"/>
                </a:cubicBezTo>
                <a:cubicBezTo>
                  <a:pt x="896" y="204"/>
                  <a:pt x="896" y="220"/>
                  <a:pt x="896" y="228"/>
                </a:cubicBezTo>
                <a:cubicBezTo>
                  <a:pt x="896" y="375"/>
                  <a:pt x="896" y="522"/>
                  <a:pt x="896" y="668"/>
                </a:cubicBezTo>
                <a:cubicBezTo>
                  <a:pt x="896" y="676"/>
                  <a:pt x="896" y="693"/>
                  <a:pt x="896" y="701"/>
                </a:cubicBezTo>
                <a:cubicBezTo>
                  <a:pt x="871" y="799"/>
                  <a:pt x="806" y="864"/>
                  <a:pt x="709" y="896"/>
                </a:cubicBezTo>
                <a:cubicBezTo>
                  <a:pt x="692" y="896"/>
                  <a:pt x="676" y="896"/>
                  <a:pt x="668" y="904"/>
                </a:cubicBezTo>
                <a:close/>
                <a:moveTo>
                  <a:pt x="449" y="823"/>
                </a:moveTo>
                <a:lnTo>
                  <a:pt x="449" y="823"/>
                </a:lnTo>
                <a:cubicBezTo>
                  <a:pt x="513" y="823"/>
                  <a:pt x="578" y="823"/>
                  <a:pt x="643" y="823"/>
                </a:cubicBezTo>
                <a:cubicBezTo>
                  <a:pt x="660" y="823"/>
                  <a:pt x="684" y="823"/>
                  <a:pt x="700" y="815"/>
                </a:cubicBezTo>
                <a:cubicBezTo>
                  <a:pt x="774" y="790"/>
                  <a:pt x="814" y="725"/>
                  <a:pt x="814" y="644"/>
                </a:cubicBezTo>
                <a:cubicBezTo>
                  <a:pt x="814" y="513"/>
                  <a:pt x="814" y="383"/>
                  <a:pt x="814" y="253"/>
                </a:cubicBezTo>
                <a:cubicBezTo>
                  <a:pt x="814" y="236"/>
                  <a:pt x="814" y="212"/>
                  <a:pt x="806" y="196"/>
                </a:cubicBezTo>
                <a:cubicBezTo>
                  <a:pt x="782" y="122"/>
                  <a:pt x="725" y="82"/>
                  <a:pt x="643" y="82"/>
                </a:cubicBezTo>
                <a:cubicBezTo>
                  <a:pt x="513" y="82"/>
                  <a:pt x="384" y="82"/>
                  <a:pt x="253" y="82"/>
                </a:cubicBezTo>
                <a:cubicBezTo>
                  <a:pt x="229" y="82"/>
                  <a:pt x="212" y="82"/>
                  <a:pt x="196" y="90"/>
                </a:cubicBezTo>
                <a:cubicBezTo>
                  <a:pt x="123" y="114"/>
                  <a:pt x="82" y="179"/>
                  <a:pt x="82" y="253"/>
                </a:cubicBezTo>
                <a:cubicBezTo>
                  <a:pt x="82" y="383"/>
                  <a:pt x="82" y="513"/>
                  <a:pt x="82" y="652"/>
                </a:cubicBezTo>
                <a:cubicBezTo>
                  <a:pt x="82" y="709"/>
                  <a:pt x="98" y="758"/>
                  <a:pt x="147" y="790"/>
                </a:cubicBezTo>
                <a:cubicBezTo>
                  <a:pt x="180" y="815"/>
                  <a:pt x="212" y="823"/>
                  <a:pt x="253" y="823"/>
                </a:cubicBezTo>
                <a:cubicBezTo>
                  <a:pt x="318" y="823"/>
                  <a:pt x="384" y="823"/>
                  <a:pt x="449" y="8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4"/>
          <p:cNvSpPr>
            <a:spLocks noChangeArrowheads="1"/>
          </p:cNvSpPr>
          <p:nvPr/>
        </p:nvSpPr>
        <p:spPr bwMode="auto">
          <a:xfrm>
            <a:off x="11924211" y="6044552"/>
            <a:ext cx="514529" cy="519431"/>
          </a:xfrm>
          <a:custGeom>
            <a:avLst/>
            <a:gdLst>
              <a:gd name="T0" fmla="*/ 464 w 465"/>
              <a:gd name="T1" fmla="*/ 228 h 466"/>
              <a:gd name="T2" fmla="*/ 464 w 465"/>
              <a:gd name="T3" fmla="*/ 228 h 466"/>
              <a:gd name="T4" fmla="*/ 237 w 465"/>
              <a:gd name="T5" fmla="*/ 465 h 466"/>
              <a:gd name="T6" fmla="*/ 0 w 465"/>
              <a:gd name="T7" fmla="*/ 228 h 466"/>
              <a:gd name="T8" fmla="*/ 237 w 465"/>
              <a:gd name="T9" fmla="*/ 0 h 466"/>
              <a:gd name="T10" fmla="*/ 464 w 465"/>
              <a:gd name="T11" fmla="*/ 228 h 466"/>
              <a:gd name="T12" fmla="*/ 391 w 465"/>
              <a:gd name="T13" fmla="*/ 228 h 466"/>
              <a:gd name="T14" fmla="*/ 391 w 465"/>
              <a:gd name="T15" fmla="*/ 228 h 466"/>
              <a:gd name="T16" fmla="*/ 237 w 465"/>
              <a:gd name="T17" fmla="*/ 81 h 466"/>
              <a:gd name="T18" fmla="*/ 82 w 465"/>
              <a:gd name="T19" fmla="*/ 228 h 466"/>
              <a:gd name="T20" fmla="*/ 237 w 465"/>
              <a:gd name="T21" fmla="*/ 383 h 466"/>
              <a:gd name="T22" fmla="*/ 391 w 465"/>
              <a:gd name="T23" fmla="*/ 228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5" h="466">
                <a:moveTo>
                  <a:pt x="464" y="228"/>
                </a:moveTo>
                <a:lnTo>
                  <a:pt x="464" y="228"/>
                </a:lnTo>
                <a:cubicBezTo>
                  <a:pt x="464" y="359"/>
                  <a:pt x="358" y="465"/>
                  <a:pt x="237" y="465"/>
                </a:cubicBezTo>
                <a:cubicBezTo>
                  <a:pt x="106" y="465"/>
                  <a:pt x="0" y="359"/>
                  <a:pt x="0" y="228"/>
                </a:cubicBezTo>
                <a:cubicBezTo>
                  <a:pt x="9" y="106"/>
                  <a:pt x="106" y="0"/>
                  <a:pt x="237" y="0"/>
                </a:cubicBezTo>
                <a:cubicBezTo>
                  <a:pt x="358" y="0"/>
                  <a:pt x="464" y="106"/>
                  <a:pt x="464" y="228"/>
                </a:cubicBezTo>
                <a:close/>
                <a:moveTo>
                  <a:pt x="391" y="228"/>
                </a:moveTo>
                <a:lnTo>
                  <a:pt x="391" y="228"/>
                </a:lnTo>
                <a:cubicBezTo>
                  <a:pt x="391" y="147"/>
                  <a:pt x="317" y="81"/>
                  <a:pt x="237" y="81"/>
                </a:cubicBezTo>
                <a:cubicBezTo>
                  <a:pt x="155" y="81"/>
                  <a:pt x="82" y="147"/>
                  <a:pt x="82" y="228"/>
                </a:cubicBezTo>
                <a:cubicBezTo>
                  <a:pt x="82" y="318"/>
                  <a:pt x="155" y="383"/>
                  <a:pt x="237" y="383"/>
                </a:cubicBezTo>
                <a:cubicBezTo>
                  <a:pt x="317" y="383"/>
                  <a:pt x="383" y="318"/>
                  <a:pt x="391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75"/>
          <p:cNvSpPr>
            <a:spLocks noChangeArrowheads="1"/>
          </p:cNvSpPr>
          <p:nvPr/>
        </p:nvSpPr>
        <p:spPr bwMode="auto">
          <a:xfrm>
            <a:off x="12384838" y="5975947"/>
            <a:ext cx="137208" cy="127408"/>
          </a:xfrm>
          <a:custGeom>
            <a:avLst/>
            <a:gdLst>
              <a:gd name="T0" fmla="*/ 65 w 123"/>
              <a:gd name="T1" fmla="*/ 0 h 115"/>
              <a:gd name="T2" fmla="*/ 65 w 123"/>
              <a:gd name="T3" fmla="*/ 0 h 115"/>
              <a:gd name="T4" fmla="*/ 122 w 123"/>
              <a:gd name="T5" fmla="*/ 57 h 115"/>
              <a:gd name="T6" fmla="*/ 57 w 123"/>
              <a:gd name="T7" fmla="*/ 114 h 115"/>
              <a:gd name="T8" fmla="*/ 0 w 123"/>
              <a:gd name="T9" fmla="*/ 57 h 115"/>
              <a:gd name="T10" fmla="*/ 65 w 123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15">
                <a:moveTo>
                  <a:pt x="65" y="0"/>
                </a:moveTo>
                <a:lnTo>
                  <a:pt x="65" y="0"/>
                </a:lnTo>
                <a:cubicBezTo>
                  <a:pt x="98" y="0"/>
                  <a:pt x="122" y="24"/>
                  <a:pt x="122" y="57"/>
                </a:cubicBezTo>
                <a:cubicBezTo>
                  <a:pt x="122" y="90"/>
                  <a:pt x="90" y="114"/>
                  <a:pt x="57" y="114"/>
                </a:cubicBezTo>
                <a:cubicBezTo>
                  <a:pt x="24" y="114"/>
                  <a:pt x="0" y="90"/>
                  <a:pt x="0" y="57"/>
                </a:cubicBezTo>
                <a:cubicBezTo>
                  <a:pt x="0" y="24"/>
                  <a:pt x="33" y="0"/>
                  <a:pt x="6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6"/>
          <p:cNvSpPr>
            <a:spLocks noChangeArrowheads="1"/>
          </p:cNvSpPr>
          <p:nvPr/>
        </p:nvSpPr>
        <p:spPr bwMode="auto">
          <a:xfrm>
            <a:off x="16025754" y="5740733"/>
            <a:ext cx="1122168" cy="1112365"/>
          </a:xfrm>
          <a:custGeom>
            <a:avLst/>
            <a:gdLst>
              <a:gd name="T0" fmla="*/ 334 w 1011"/>
              <a:gd name="T1" fmla="*/ 929 h 1002"/>
              <a:gd name="T2" fmla="*/ 334 w 1011"/>
              <a:gd name="T3" fmla="*/ 929 h 1002"/>
              <a:gd name="T4" fmla="*/ 73 w 1011"/>
              <a:gd name="T5" fmla="*/ 383 h 1002"/>
              <a:gd name="T6" fmla="*/ 644 w 1011"/>
              <a:gd name="T7" fmla="*/ 82 h 1002"/>
              <a:gd name="T8" fmla="*/ 921 w 1011"/>
              <a:gd name="T9" fmla="*/ 660 h 1002"/>
              <a:gd name="T10" fmla="*/ 366 w 1011"/>
              <a:gd name="T11" fmla="*/ 937 h 1002"/>
              <a:gd name="T12" fmla="*/ 366 w 1011"/>
              <a:gd name="T13" fmla="*/ 937 h 1002"/>
              <a:gd name="T14" fmla="*/ 440 w 1011"/>
              <a:gd name="T15" fmla="*/ 758 h 1002"/>
              <a:gd name="T16" fmla="*/ 456 w 1011"/>
              <a:gd name="T17" fmla="*/ 717 h 1002"/>
              <a:gd name="T18" fmla="*/ 464 w 1011"/>
              <a:gd name="T19" fmla="*/ 725 h 1002"/>
              <a:gd name="T20" fmla="*/ 554 w 1011"/>
              <a:gd name="T21" fmla="*/ 766 h 1002"/>
              <a:gd name="T22" fmla="*/ 741 w 1011"/>
              <a:gd name="T23" fmla="*/ 652 h 1002"/>
              <a:gd name="T24" fmla="*/ 774 w 1011"/>
              <a:gd name="T25" fmla="*/ 399 h 1002"/>
              <a:gd name="T26" fmla="*/ 587 w 1011"/>
              <a:gd name="T27" fmla="*/ 236 h 1002"/>
              <a:gd name="T28" fmla="*/ 326 w 1011"/>
              <a:gd name="T29" fmla="*/ 277 h 1002"/>
              <a:gd name="T30" fmla="*/ 220 w 1011"/>
              <a:gd name="T31" fmla="*/ 465 h 1002"/>
              <a:gd name="T32" fmla="*/ 261 w 1011"/>
              <a:gd name="T33" fmla="*/ 628 h 1002"/>
              <a:gd name="T34" fmla="*/ 301 w 1011"/>
              <a:gd name="T35" fmla="*/ 668 h 1002"/>
              <a:gd name="T36" fmla="*/ 318 w 1011"/>
              <a:gd name="T37" fmla="*/ 660 h 1002"/>
              <a:gd name="T38" fmla="*/ 334 w 1011"/>
              <a:gd name="T39" fmla="*/ 619 h 1002"/>
              <a:gd name="T40" fmla="*/ 334 w 1011"/>
              <a:gd name="T41" fmla="*/ 603 h 1002"/>
              <a:gd name="T42" fmla="*/ 310 w 1011"/>
              <a:gd name="T43" fmla="*/ 424 h 1002"/>
              <a:gd name="T44" fmla="*/ 464 w 1011"/>
              <a:gd name="T45" fmla="*/ 310 h 1002"/>
              <a:gd name="T46" fmla="*/ 603 w 1011"/>
              <a:gd name="T47" fmla="*/ 326 h 1002"/>
              <a:gd name="T48" fmla="*/ 684 w 1011"/>
              <a:gd name="T49" fmla="*/ 465 h 1002"/>
              <a:gd name="T50" fmla="*/ 660 w 1011"/>
              <a:gd name="T51" fmla="*/ 619 h 1002"/>
              <a:gd name="T52" fmla="*/ 570 w 1011"/>
              <a:gd name="T53" fmla="*/ 693 h 1002"/>
              <a:gd name="T54" fmla="*/ 497 w 1011"/>
              <a:gd name="T55" fmla="*/ 676 h 1002"/>
              <a:gd name="T56" fmla="*/ 481 w 1011"/>
              <a:gd name="T57" fmla="*/ 611 h 1002"/>
              <a:gd name="T58" fmla="*/ 513 w 1011"/>
              <a:gd name="T59" fmla="*/ 505 h 1002"/>
              <a:gd name="T60" fmla="*/ 513 w 1011"/>
              <a:gd name="T61" fmla="*/ 448 h 1002"/>
              <a:gd name="T62" fmla="*/ 424 w 1011"/>
              <a:gd name="T63" fmla="*/ 408 h 1002"/>
              <a:gd name="T64" fmla="*/ 383 w 1011"/>
              <a:gd name="T65" fmla="*/ 481 h 1002"/>
              <a:gd name="T66" fmla="*/ 391 w 1011"/>
              <a:gd name="T67" fmla="*/ 570 h 1002"/>
              <a:gd name="T68" fmla="*/ 391 w 1011"/>
              <a:gd name="T69" fmla="*/ 587 h 1002"/>
              <a:gd name="T70" fmla="*/ 342 w 1011"/>
              <a:gd name="T71" fmla="*/ 799 h 1002"/>
              <a:gd name="T72" fmla="*/ 334 w 1011"/>
              <a:gd name="T73" fmla="*/ 905 h 1002"/>
              <a:gd name="T74" fmla="*/ 334 w 1011"/>
              <a:gd name="T75" fmla="*/ 929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1" h="1002">
                <a:moveTo>
                  <a:pt x="334" y="929"/>
                </a:moveTo>
                <a:lnTo>
                  <a:pt x="334" y="929"/>
                </a:lnTo>
                <a:cubicBezTo>
                  <a:pt x="138" y="856"/>
                  <a:pt x="0" y="628"/>
                  <a:pt x="73" y="383"/>
                </a:cubicBezTo>
                <a:cubicBezTo>
                  <a:pt x="138" y="139"/>
                  <a:pt x="399" y="0"/>
                  <a:pt x="644" y="82"/>
                </a:cubicBezTo>
                <a:cubicBezTo>
                  <a:pt x="880" y="163"/>
                  <a:pt x="1010" y="424"/>
                  <a:pt x="921" y="660"/>
                </a:cubicBezTo>
                <a:cubicBezTo>
                  <a:pt x="839" y="905"/>
                  <a:pt x="578" y="1001"/>
                  <a:pt x="366" y="937"/>
                </a:cubicBezTo>
                <a:lnTo>
                  <a:pt x="366" y="937"/>
                </a:lnTo>
                <a:cubicBezTo>
                  <a:pt x="407" y="880"/>
                  <a:pt x="424" y="823"/>
                  <a:pt x="440" y="758"/>
                </a:cubicBezTo>
                <a:cubicBezTo>
                  <a:pt x="440" y="742"/>
                  <a:pt x="448" y="733"/>
                  <a:pt x="456" y="717"/>
                </a:cubicBezTo>
                <a:cubicBezTo>
                  <a:pt x="456" y="717"/>
                  <a:pt x="456" y="725"/>
                  <a:pt x="464" y="725"/>
                </a:cubicBezTo>
                <a:cubicBezTo>
                  <a:pt x="489" y="750"/>
                  <a:pt x="521" y="766"/>
                  <a:pt x="554" y="766"/>
                </a:cubicBezTo>
                <a:cubicBezTo>
                  <a:pt x="636" y="766"/>
                  <a:pt x="701" y="725"/>
                  <a:pt x="741" y="652"/>
                </a:cubicBezTo>
                <a:cubicBezTo>
                  <a:pt x="790" y="579"/>
                  <a:pt x="807" y="489"/>
                  <a:pt x="774" y="399"/>
                </a:cubicBezTo>
                <a:cubicBezTo>
                  <a:pt x="741" y="310"/>
                  <a:pt x="676" y="261"/>
                  <a:pt x="587" y="236"/>
                </a:cubicBezTo>
                <a:cubicBezTo>
                  <a:pt x="497" y="212"/>
                  <a:pt x="407" y="228"/>
                  <a:pt x="326" y="277"/>
                </a:cubicBezTo>
                <a:cubicBezTo>
                  <a:pt x="261" y="318"/>
                  <a:pt x="228" y="383"/>
                  <a:pt x="220" y="465"/>
                </a:cubicBezTo>
                <a:cubicBezTo>
                  <a:pt x="212" y="521"/>
                  <a:pt x="220" y="579"/>
                  <a:pt x="261" y="628"/>
                </a:cubicBezTo>
                <a:cubicBezTo>
                  <a:pt x="269" y="644"/>
                  <a:pt x="285" y="660"/>
                  <a:pt x="301" y="668"/>
                </a:cubicBezTo>
                <a:cubicBezTo>
                  <a:pt x="318" y="676"/>
                  <a:pt x="318" y="676"/>
                  <a:pt x="318" y="660"/>
                </a:cubicBezTo>
                <a:cubicBezTo>
                  <a:pt x="326" y="644"/>
                  <a:pt x="326" y="636"/>
                  <a:pt x="334" y="619"/>
                </a:cubicBezTo>
                <a:cubicBezTo>
                  <a:pt x="334" y="611"/>
                  <a:pt x="334" y="603"/>
                  <a:pt x="334" y="603"/>
                </a:cubicBezTo>
                <a:cubicBezTo>
                  <a:pt x="293" y="546"/>
                  <a:pt x="285" y="489"/>
                  <a:pt x="310" y="424"/>
                </a:cubicBezTo>
                <a:cubicBezTo>
                  <a:pt x="342" y="358"/>
                  <a:pt x="391" y="318"/>
                  <a:pt x="464" y="310"/>
                </a:cubicBezTo>
                <a:cubicBezTo>
                  <a:pt x="513" y="302"/>
                  <a:pt x="562" y="310"/>
                  <a:pt x="603" y="326"/>
                </a:cubicBezTo>
                <a:cubicBezTo>
                  <a:pt x="652" y="358"/>
                  <a:pt x="676" y="408"/>
                  <a:pt x="684" y="465"/>
                </a:cubicBezTo>
                <a:cubicBezTo>
                  <a:pt x="692" y="513"/>
                  <a:pt x="684" y="570"/>
                  <a:pt x="660" y="619"/>
                </a:cubicBezTo>
                <a:cubicBezTo>
                  <a:pt x="636" y="652"/>
                  <a:pt x="611" y="676"/>
                  <a:pt x="570" y="693"/>
                </a:cubicBezTo>
                <a:cubicBezTo>
                  <a:pt x="546" y="693"/>
                  <a:pt x="521" y="693"/>
                  <a:pt x="497" y="676"/>
                </a:cubicBezTo>
                <a:cubicBezTo>
                  <a:pt x="481" y="660"/>
                  <a:pt x="473" y="636"/>
                  <a:pt x="481" y="611"/>
                </a:cubicBezTo>
                <a:cubicBezTo>
                  <a:pt x="489" y="579"/>
                  <a:pt x="497" y="538"/>
                  <a:pt x="513" y="505"/>
                </a:cubicBezTo>
                <a:cubicBezTo>
                  <a:pt x="513" y="489"/>
                  <a:pt x="513" y="473"/>
                  <a:pt x="513" y="448"/>
                </a:cubicBezTo>
                <a:cubicBezTo>
                  <a:pt x="513" y="391"/>
                  <a:pt x="456" y="391"/>
                  <a:pt x="424" y="408"/>
                </a:cubicBezTo>
                <a:cubicBezTo>
                  <a:pt x="399" y="424"/>
                  <a:pt x="383" y="456"/>
                  <a:pt x="383" y="481"/>
                </a:cubicBezTo>
                <a:cubicBezTo>
                  <a:pt x="375" y="513"/>
                  <a:pt x="383" y="546"/>
                  <a:pt x="391" y="570"/>
                </a:cubicBezTo>
                <a:cubicBezTo>
                  <a:pt x="391" y="570"/>
                  <a:pt x="391" y="579"/>
                  <a:pt x="391" y="587"/>
                </a:cubicBezTo>
                <a:cubicBezTo>
                  <a:pt x="375" y="652"/>
                  <a:pt x="358" y="725"/>
                  <a:pt x="342" y="799"/>
                </a:cubicBezTo>
                <a:cubicBezTo>
                  <a:pt x="334" y="831"/>
                  <a:pt x="334" y="872"/>
                  <a:pt x="334" y="905"/>
                </a:cubicBezTo>
                <a:cubicBezTo>
                  <a:pt x="334" y="913"/>
                  <a:pt x="334" y="921"/>
                  <a:pt x="334" y="9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7"/>
          <p:cNvSpPr>
            <a:spLocks noChangeArrowheads="1"/>
          </p:cNvSpPr>
          <p:nvPr/>
        </p:nvSpPr>
        <p:spPr bwMode="auto">
          <a:xfrm>
            <a:off x="20391916" y="5892641"/>
            <a:ext cx="1176070" cy="823249"/>
          </a:xfrm>
          <a:custGeom>
            <a:avLst/>
            <a:gdLst>
              <a:gd name="T0" fmla="*/ 489 w 1060"/>
              <a:gd name="T1" fmla="*/ 0 h 742"/>
              <a:gd name="T2" fmla="*/ 489 w 1060"/>
              <a:gd name="T3" fmla="*/ 0 h 742"/>
              <a:gd name="T4" fmla="*/ 578 w 1060"/>
              <a:gd name="T5" fmla="*/ 0 h 742"/>
              <a:gd name="T6" fmla="*/ 586 w 1060"/>
              <a:gd name="T7" fmla="*/ 0 h 742"/>
              <a:gd name="T8" fmla="*/ 668 w 1060"/>
              <a:gd name="T9" fmla="*/ 0 h 742"/>
              <a:gd name="T10" fmla="*/ 757 w 1060"/>
              <a:gd name="T11" fmla="*/ 0 h 742"/>
              <a:gd name="T12" fmla="*/ 863 w 1060"/>
              <a:gd name="T13" fmla="*/ 8 h 742"/>
              <a:gd name="T14" fmla="*/ 945 w 1060"/>
              <a:gd name="T15" fmla="*/ 16 h 742"/>
              <a:gd name="T16" fmla="*/ 1043 w 1060"/>
              <a:gd name="T17" fmla="*/ 114 h 742"/>
              <a:gd name="T18" fmla="*/ 1059 w 1060"/>
              <a:gd name="T19" fmla="*/ 195 h 742"/>
              <a:gd name="T20" fmla="*/ 1059 w 1060"/>
              <a:gd name="T21" fmla="*/ 211 h 742"/>
              <a:gd name="T22" fmla="*/ 1059 w 1060"/>
              <a:gd name="T23" fmla="*/ 521 h 742"/>
              <a:gd name="T24" fmla="*/ 1059 w 1060"/>
              <a:gd name="T25" fmla="*/ 545 h 742"/>
              <a:gd name="T26" fmla="*/ 1043 w 1060"/>
              <a:gd name="T27" fmla="*/ 619 h 742"/>
              <a:gd name="T28" fmla="*/ 945 w 1060"/>
              <a:gd name="T29" fmla="*/ 717 h 742"/>
              <a:gd name="T30" fmla="*/ 880 w 1060"/>
              <a:gd name="T31" fmla="*/ 733 h 742"/>
              <a:gd name="T32" fmla="*/ 757 w 1060"/>
              <a:gd name="T33" fmla="*/ 741 h 742"/>
              <a:gd name="T34" fmla="*/ 594 w 1060"/>
              <a:gd name="T35" fmla="*/ 741 h 742"/>
              <a:gd name="T36" fmla="*/ 586 w 1060"/>
              <a:gd name="T37" fmla="*/ 741 h 742"/>
              <a:gd name="T38" fmla="*/ 489 w 1060"/>
              <a:gd name="T39" fmla="*/ 741 h 742"/>
              <a:gd name="T40" fmla="*/ 480 w 1060"/>
              <a:gd name="T41" fmla="*/ 741 h 742"/>
              <a:gd name="T42" fmla="*/ 358 w 1060"/>
              <a:gd name="T43" fmla="*/ 741 h 742"/>
              <a:gd name="T44" fmla="*/ 203 w 1060"/>
              <a:gd name="T45" fmla="*/ 733 h 742"/>
              <a:gd name="T46" fmla="*/ 130 w 1060"/>
              <a:gd name="T47" fmla="*/ 725 h 742"/>
              <a:gd name="T48" fmla="*/ 24 w 1060"/>
              <a:gd name="T49" fmla="*/ 619 h 742"/>
              <a:gd name="T50" fmla="*/ 8 w 1060"/>
              <a:gd name="T51" fmla="*/ 513 h 742"/>
              <a:gd name="T52" fmla="*/ 0 w 1060"/>
              <a:gd name="T53" fmla="*/ 407 h 742"/>
              <a:gd name="T54" fmla="*/ 0 w 1060"/>
              <a:gd name="T55" fmla="*/ 399 h 742"/>
              <a:gd name="T56" fmla="*/ 0 w 1060"/>
              <a:gd name="T57" fmla="*/ 342 h 742"/>
              <a:gd name="T58" fmla="*/ 0 w 1060"/>
              <a:gd name="T59" fmla="*/ 334 h 742"/>
              <a:gd name="T60" fmla="*/ 8 w 1060"/>
              <a:gd name="T61" fmla="*/ 203 h 742"/>
              <a:gd name="T62" fmla="*/ 24 w 1060"/>
              <a:gd name="T63" fmla="*/ 114 h 742"/>
              <a:gd name="T64" fmla="*/ 122 w 1060"/>
              <a:gd name="T65" fmla="*/ 16 h 742"/>
              <a:gd name="T66" fmla="*/ 195 w 1060"/>
              <a:gd name="T67" fmla="*/ 8 h 742"/>
              <a:gd name="T68" fmla="*/ 317 w 1060"/>
              <a:gd name="T69" fmla="*/ 0 h 742"/>
              <a:gd name="T70" fmla="*/ 472 w 1060"/>
              <a:gd name="T71" fmla="*/ 0 h 742"/>
              <a:gd name="T72" fmla="*/ 489 w 1060"/>
              <a:gd name="T73" fmla="*/ 0 h 742"/>
              <a:gd name="T74" fmla="*/ 432 w 1060"/>
              <a:gd name="T75" fmla="*/ 211 h 742"/>
              <a:gd name="T76" fmla="*/ 432 w 1060"/>
              <a:gd name="T77" fmla="*/ 211 h 742"/>
              <a:gd name="T78" fmla="*/ 432 w 1060"/>
              <a:gd name="T79" fmla="*/ 529 h 742"/>
              <a:gd name="T80" fmla="*/ 708 w 1060"/>
              <a:gd name="T81" fmla="*/ 366 h 742"/>
              <a:gd name="T82" fmla="*/ 432 w 1060"/>
              <a:gd name="T83" fmla="*/ 21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0" h="742">
                <a:moveTo>
                  <a:pt x="489" y="0"/>
                </a:moveTo>
                <a:lnTo>
                  <a:pt x="489" y="0"/>
                </a:lnTo>
                <a:cubicBezTo>
                  <a:pt x="521" y="0"/>
                  <a:pt x="554" y="0"/>
                  <a:pt x="578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1" y="0"/>
                  <a:pt x="635" y="0"/>
                  <a:pt x="668" y="0"/>
                </a:cubicBezTo>
                <a:cubicBezTo>
                  <a:pt x="692" y="0"/>
                  <a:pt x="725" y="0"/>
                  <a:pt x="757" y="0"/>
                </a:cubicBezTo>
                <a:cubicBezTo>
                  <a:pt x="790" y="0"/>
                  <a:pt x="831" y="8"/>
                  <a:pt x="863" y="8"/>
                </a:cubicBezTo>
                <a:cubicBezTo>
                  <a:pt x="888" y="8"/>
                  <a:pt x="912" y="16"/>
                  <a:pt x="945" y="16"/>
                </a:cubicBezTo>
                <a:cubicBezTo>
                  <a:pt x="994" y="32"/>
                  <a:pt x="1026" y="57"/>
                  <a:pt x="1043" y="114"/>
                </a:cubicBezTo>
                <a:cubicBezTo>
                  <a:pt x="1051" y="138"/>
                  <a:pt x="1051" y="163"/>
                  <a:pt x="1059" y="195"/>
                </a:cubicBezTo>
                <a:cubicBezTo>
                  <a:pt x="1059" y="203"/>
                  <a:pt x="1059" y="203"/>
                  <a:pt x="1059" y="211"/>
                </a:cubicBezTo>
                <a:cubicBezTo>
                  <a:pt x="1059" y="317"/>
                  <a:pt x="1059" y="415"/>
                  <a:pt x="1059" y="521"/>
                </a:cubicBezTo>
                <a:cubicBezTo>
                  <a:pt x="1059" y="529"/>
                  <a:pt x="1059" y="537"/>
                  <a:pt x="1059" y="545"/>
                </a:cubicBezTo>
                <a:cubicBezTo>
                  <a:pt x="1059" y="570"/>
                  <a:pt x="1051" y="594"/>
                  <a:pt x="1043" y="619"/>
                </a:cubicBezTo>
                <a:cubicBezTo>
                  <a:pt x="1034" y="676"/>
                  <a:pt x="1002" y="708"/>
                  <a:pt x="945" y="717"/>
                </a:cubicBezTo>
                <a:cubicBezTo>
                  <a:pt x="929" y="725"/>
                  <a:pt x="904" y="725"/>
                  <a:pt x="880" y="733"/>
                </a:cubicBezTo>
                <a:cubicBezTo>
                  <a:pt x="839" y="733"/>
                  <a:pt x="798" y="733"/>
                  <a:pt x="757" y="741"/>
                </a:cubicBezTo>
                <a:cubicBezTo>
                  <a:pt x="700" y="741"/>
                  <a:pt x="652" y="741"/>
                  <a:pt x="594" y="741"/>
                </a:cubicBezTo>
                <a:lnTo>
                  <a:pt x="586" y="741"/>
                </a:lnTo>
                <a:cubicBezTo>
                  <a:pt x="554" y="741"/>
                  <a:pt x="521" y="741"/>
                  <a:pt x="489" y="741"/>
                </a:cubicBezTo>
                <a:cubicBezTo>
                  <a:pt x="489" y="741"/>
                  <a:pt x="489" y="741"/>
                  <a:pt x="480" y="741"/>
                </a:cubicBezTo>
                <a:cubicBezTo>
                  <a:pt x="440" y="741"/>
                  <a:pt x="399" y="741"/>
                  <a:pt x="358" y="741"/>
                </a:cubicBezTo>
                <a:cubicBezTo>
                  <a:pt x="309" y="733"/>
                  <a:pt x="260" y="733"/>
                  <a:pt x="203" y="733"/>
                </a:cubicBezTo>
                <a:cubicBezTo>
                  <a:pt x="179" y="733"/>
                  <a:pt x="154" y="725"/>
                  <a:pt x="130" y="725"/>
                </a:cubicBezTo>
                <a:cubicBezTo>
                  <a:pt x="73" y="708"/>
                  <a:pt x="40" y="676"/>
                  <a:pt x="24" y="619"/>
                </a:cubicBezTo>
                <a:cubicBezTo>
                  <a:pt x="16" y="586"/>
                  <a:pt x="8" y="554"/>
                  <a:pt x="8" y="513"/>
                </a:cubicBezTo>
                <a:cubicBezTo>
                  <a:pt x="8" y="480"/>
                  <a:pt x="8" y="440"/>
                  <a:pt x="0" y="407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374"/>
                  <a:pt x="0" y="358"/>
                  <a:pt x="0" y="342"/>
                </a:cubicBezTo>
                <a:cubicBezTo>
                  <a:pt x="0" y="342"/>
                  <a:pt x="0" y="342"/>
                  <a:pt x="0" y="334"/>
                </a:cubicBezTo>
                <a:cubicBezTo>
                  <a:pt x="8" y="293"/>
                  <a:pt x="8" y="244"/>
                  <a:pt x="8" y="203"/>
                </a:cubicBezTo>
                <a:cubicBezTo>
                  <a:pt x="16" y="171"/>
                  <a:pt x="16" y="146"/>
                  <a:pt x="24" y="114"/>
                </a:cubicBezTo>
                <a:cubicBezTo>
                  <a:pt x="40" y="65"/>
                  <a:pt x="73" y="32"/>
                  <a:pt x="122" y="16"/>
                </a:cubicBezTo>
                <a:cubicBezTo>
                  <a:pt x="146" y="16"/>
                  <a:pt x="171" y="8"/>
                  <a:pt x="195" y="8"/>
                </a:cubicBezTo>
                <a:cubicBezTo>
                  <a:pt x="236" y="8"/>
                  <a:pt x="277" y="0"/>
                  <a:pt x="317" y="0"/>
                </a:cubicBezTo>
                <a:cubicBezTo>
                  <a:pt x="366" y="0"/>
                  <a:pt x="415" y="0"/>
                  <a:pt x="472" y="0"/>
                </a:cubicBezTo>
                <a:cubicBezTo>
                  <a:pt x="472" y="0"/>
                  <a:pt x="480" y="0"/>
                  <a:pt x="489" y="0"/>
                </a:cubicBezTo>
                <a:close/>
                <a:moveTo>
                  <a:pt x="432" y="211"/>
                </a:moveTo>
                <a:lnTo>
                  <a:pt x="432" y="211"/>
                </a:lnTo>
                <a:cubicBezTo>
                  <a:pt x="432" y="317"/>
                  <a:pt x="432" y="423"/>
                  <a:pt x="432" y="529"/>
                </a:cubicBezTo>
                <a:cubicBezTo>
                  <a:pt x="521" y="472"/>
                  <a:pt x="611" y="423"/>
                  <a:pt x="708" y="366"/>
                </a:cubicBezTo>
                <a:cubicBezTo>
                  <a:pt x="611" y="317"/>
                  <a:pt x="521" y="260"/>
                  <a:pt x="432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CuadroTexto 438"/>
          <p:cNvSpPr txBox="1"/>
          <p:nvPr/>
        </p:nvSpPr>
        <p:spPr>
          <a:xfrm>
            <a:off x="9168607" y="168183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2451398" y="31972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2615586" y="7448981"/>
            <a:ext cx="1611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21K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7136329" y="7423330"/>
            <a:ext cx="1362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1M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11370476" y="7436236"/>
            <a:ext cx="1611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16K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>
            <a:off x="16025754" y="7436235"/>
            <a:ext cx="1165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20380204" y="7426001"/>
            <a:ext cx="1165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446" name="Agrupar 445"/>
          <p:cNvGrpSpPr/>
          <p:nvPr/>
        </p:nvGrpSpPr>
        <p:grpSpPr>
          <a:xfrm>
            <a:off x="1603907" y="8855514"/>
            <a:ext cx="3634696" cy="1591815"/>
            <a:chOff x="1509358" y="9066591"/>
            <a:chExt cx="3634696" cy="1591815"/>
          </a:xfrm>
        </p:grpSpPr>
        <p:sp>
          <p:nvSpPr>
            <p:cNvPr id="447" name="CuadroTexto 44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9" name="Agrupar 448"/>
          <p:cNvGrpSpPr/>
          <p:nvPr/>
        </p:nvGrpSpPr>
        <p:grpSpPr>
          <a:xfrm>
            <a:off x="6000418" y="8855514"/>
            <a:ext cx="3634696" cy="1591815"/>
            <a:chOff x="1509358" y="9066591"/>
            <a:chExt cx="3634696" cy="1591815"/>
          </a:xfrm>
        </p:grpSpPr>
        <p:sp>
          <p:nvSpPr>
            <p:cNvPr id="450" name="CuadroTexto 44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1" name="Rectángulo 45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2" name="Agrupar 451"/>
          <p:cNvGrpSpPr/>
          <p:nvPr/>
        </p:nvGrpSpPr>
        <p:grpSpPr>
          <a:xfrm>
            <a:off x="10366578" y="8867852"/>
            <a:ext cx="3634696" cy="1591815"/>
            <a:chOff x="1509358" y="9066591"/>
            <a:chExt cx="3634696" cy="1591815"/>
          </a:xfrm>
        </p:grpSpPr>
        <p:sp>
          <p:nvSpPr>
            <p:cNvPr id="453" name="CuadroTexto 452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4" name="Rectángulo 45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5" name="Agrupar 454"/>
          <p:cNvGrpSpPr/>
          <p:nvPr/>
        </p:nvGrpSpPr>
        <p:grpSpPr>
          <a:xfrm>
            <a:off x="14791258" y="8855514"/>
            <a:ext cx="3634696" cy="1591815"/>
            <a:chOff x="1509358" y="9066591"/>
            <a:chExt cx="3634696" cy="1591815"/>
          </a:xfrm>
        </p:grpSpPr>
        <p:sp>
          <p:nvSpPr>
            <p:cNvPr id="456" name="CuadroTexto 455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8" name="Agrupar 457"/>
          <p:cNvGrpSpPr/>
          <p:nvPr/>
        </p:nvGrpSpPr>
        <p:grpSpPr>
          <a:xfrm>
            <a:off x="19162603" y="8861000"/>
            <a:ext cx="3634696" cy="1591815"/>
            <a:chOff x="1509358" y="9066591"/>
            <a:chExt cx="3634696" cy="1591815"/>
          </a:xfrm>
        </p:grpSpPr>
        <p:sp>
          <p:nvSpPr>
            <p:cNvPr id="459" name="CuadroTexto 458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2079052" y="7830568"/>
            <a:ext cx="1172005" cy="1989454"/>
          </a:xfrm>
          <a:custGeom>
            <a:avLst/>
            <a:gdLst>
              <a:gd name="T0" fmla="*/ 0 w 1048"/>
              <a:gd name="T1" fmla="*/ 1442 h 1782"/>
              <a:gd name="T2" fmla="*/ 0 w 1048"/>
              <a:gd name="T3" fmla="*/ 1442 h 1782"/>
              <a:gd name="T4" fmla="*/ 1047 w 1048"/>
              <a:gd name="T5" fmla="*/ 1781 h 1782"/>
              <a:gd name="T6" fmla="*/ 1047 w 1048"/>
              <a:gd name="T7" fmla="*/ 0 h 1782"/>
              <a:gd name="T8" fmla="*/ 0 w 1048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442"/>
                </a:moveTo>
                <a:lnTo>
                  <a:pt x="0" y="1442"/>
                </a:lnTo>
                <a:cubicBezTo>
                  <a:pt x="289" y="1657"/>
                  <a:pt x="651" y="1781"/>
                  <a:pt x="1047" y="1781"/>
                </a:cubicBezTo>
                <a:cubicBezTo>
                  <a:pt x="1047" y="0"/>
                  <a:pt x="1047" y="0"/>
                  <a:pt x="1047" y="0"/>
                </a:cubicBezTo>
                <a:lnTo>
                  <a:pt x="0" y="144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1350242" y="7830568"/>
            <a:ext cx="1895892" cy="1610274"/>
          </a:xfrm>
          <a:custGeom>
            <a:avLst/>
            <a:gdLst>
              <a:gd name="T0" fmla="*/ 0 w 1699"/>
              <a:gd name="T1" fmla="*/ 552 h 1443"/>
              <a:gd name="T2" fmla="*/ 0 w 1699"/>
              <a:gd name="T3" fmla="*/ 552 h 1443"/>
              <a:gd name="T4" fmla="*/ 651 w 1699"/>
              <a:gd name="T5" fmla="*/ 1442 h 1443"/>
              <a:gd name="T6" fmla="*/ 1698 w 1699"/>
              <a:gd name="T7" fmla="*/ 0 h 1443"/>
              <a:gd name="T8" fmla="*/ 0 w 1699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43">
                <a:moveTo>
                  <a:pt x="0" y="552"/>
                </a:moveTo>
                <a:lnTo>
                  <a:pt x="0" y="552"/>
                </a:lnTo>
                <a:cubicBezTo>
                  <a:pt x="123" y="907"/>
                  <a:pt x="346" y="1220"/>
                  <a:pt x="651" y="1442"/>
                </a:cubicBezTo>
                <a:cubicBezTo>
                  <a:pt x="1698" y="0"/>
                  <a:pt x="1698" y="0"/>
                  <a:pt x="1698" y="0"/>
                </a:cubicBezTo>
                <a:lnTo>
                  <a:pt x="0" y="55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1261603" y="7215018"/>
            <a:ext cx="1989454" cy="1236024"/>
          </a:xfrm>
          <a:custGeom>
            <a:avLst/>
            <a:gdLst>
              <a:gd name="T0" fmla="*/ 83 w 1782"/>
              <a:gd name="T1" fmla="*/ 0 h 1106"/>
              <a:gd name="T2" fmla="*/ 83 w 1782"/>
              <a:gd name="T3" fmla="*/ 0 h 1106"/>
              <a:gd name="T4" fmla="*/ 0 w 1782"/>
              <a:gd name="T5" fmla="*/ 553 h 1106"/>
              <a:gd name="T6" fmla="*/ 83 w 1782"/>
              <a:gd name="T7" fmla="*/ 1105 h 1106"/>
              <a:gd name="T8" fmla="*/ 1781 w 1782"/>
              <a:gd name="T9" fmla="*/ 553 h 1106"/>
              <a:gd name="T10" fmla="*/ 83 w 1782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83" y="0"/>
                </a:moveTo>
                <a:lnTo>
                  <a:pt x="83" y="0"/>
                </a:lnTo>
                <a:cubicBezTo>
                  <a:pt x="33" y="173"/>
                  <a:pt x="0" y="363"/>
                  <a:pt x="0" y="553"/>
                </a:cubicBezTo>
                <a:cubicBezTo>
                  <a:pt x="0" y="742"/>
                  <a:pt x="33" y="932"/>
                  <a:pt x="83" y="1105"/>
                </a:cubicBezTo>
                <a:cubicBezTo>
                  <a:pt x="1781" y="553"/>
                  <a:pt x="1781" y="553"/>
                  <a:pt x="1781" y="553"/>
                </a:cubicBezTo>
                <a:lnTo>
                  <a:pt x="8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3246134" y="7830568"/>
            <a:ext cx="1162156" cy="1989454"/>
          </a:xfrm>
          <a:custGeom>
            <a:avLst/>
            <a:gdLst>
              <a:gd name="T0" fmla="*/ 0 w 1040"/>
              <a:gd name="T1" fmla="*/ 1781 h 1782"/>
              <a:gd name="T2" fmla="*/ 0 w 1040"/>
              <a:gd name="T3" fmla="*/ 1781 h 1782"/>
              <a:gd name="T4" fmla="*/ 1039 w 1040"/>
              <a:gd name="T5" fmla="*/ 1442 h 1782"/>
              <a:gd name="T6" fmla="*/ 0 w 1040"/>
              <a:gd name="T7" fmla="*/ 0 h 1782"/>
              <a:gd name="T8" fmla="*/ 0 w 1040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781"/>
                </a:moveTo>
                <a:lnTo>
                  <a:pt x="0" y="1781"/>
                </a:lnTo>
                <a:cubicBezTo>
                  <a:pt x="388" y="1781"/>
                  <a:pt x="750" y="1657"/>
                  <a:pt x="1039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350242" y="6230140"/>
            <a:ext cx="1895892" cy="1600428"/>
          </a:xfrm>
          <a:custGeom>
            <a:avLst/>
            <a:gdLst>
              <a:gd name="T0" fmla="*/ 651 w 1699"/>
              <a:gd name="T1" fmla="*/ 0 h 1435"/>
              <a:gd name="T2" fmla="*/ 651 w 1699"/>
              <a:gd name="T3" fmla="*/ 0 h 1435"/>
              <a:gd name="T4" fmla="*/ 0 w 1699"/>
              <a:gd name="T5" fmla="*/ 881 h 1435"/>
              <a:gd name="T6" fmla="*/ 1698 w 1699"/>
              <a:gd name="T7" fmla="*/ 1434 h 1435"/>
              <a:gd name="T8" fmla="*/ 651 w 1699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35">
                <a:moveTo>
                  <a:pt x="651" y="0"/>
                </a:moveTo>
                <a:lnTo>
                  <a:pt x="651" y="0"/>
                </a:lnTo>
                <a:cubicBezTo>
                  <a:pt x="346" y="215"/>
                  <a:pt x="123" y="527"/>
                  <a:pt x="0" y="881"/>
                </a:cubicBezTo>
                <a:cubicBezTo>
                  <a:pt x="1698" y="1434"/>
                  <a:pt x="1698" y="1434"/>
                  <a:pt x="1698" y="1434"/>
                </a:cubicBezTo>
                <a:lnTo>
                  <a:pt x="651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3246134" y="5846038"/>
            <a:ext cx="1162156" cy="1989454"/>
          </a:xfrm>
          <a:custGeom>
            <a:avLst/>
            <a:gdLst>
              <a:gd name="T0" fmla="*/ 1039 w 1040"/>
              <a:gd name="T1" fmla="*/ 346 h 1781"/>
              <a:gd name="T2" fmla="*/ 1039 w 1040"/>
              <a:gd name="T3" fmla="*/ 346 h 1781"/>
              <a:gd name="T4" fmla="*/ 0 w 1040"/>
              <a:gd name="T5" fmla="*/ 0 h 1781"/>
              <a:gd name="T6" fmla="*/ 0 w 1040"/>
              <a:gd name="T7" fmla="*/ 1780 h 1781"/>
              <a:gd name="T8" fmla="*/ 1039 w 1040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346"/>
                </a:moveTo>
                <a:lnTo>
                  <a:pt x="1039" y="346"/>
                </a:lnTo>
                <a:cubicBezTo>
                  <a:pt x="750" y="132"/>
                  <a:pt x="388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39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2079052" y="5846038"/>
            <a:ext cx="1172005" cy="1989454"/>
          </a:xfrm>
          <a:custGeom>
            <a:avLst/>
            <a:gdLst>
              <a:gd name="T0" fmla="*/ 1047 w 1048"/>
              <a:gd name="T1" fmla="*/ 1780 h 1781"/>
              <a:gd name="T2" fmla="*/ 1047 w 1048"/>
              <a:gd name="T3" fmla="*/ 1780 h 1781"/>
              <a:gd name="T4" fmla="*/ 1047 w 1048"/>
              <a:gd name="T5" fmla="*/ 0 h 1781"/>
              <a:gd name="T6" fmla="*/ 0 w 1048"/>
              <a:gd name="T7" fmla="*/ 346 h 1781"/>
              <a:gd name="T8" fmla="*/ 1047 w 1048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1780"/>
                </a:moveTo>
                <a:lnTo>
                  <a:pt x="1047" y="1780"/>
                </a:lnTo>
                <a:cubicBezTo>
                  <a:pt x="1047" y="0"/>
                  <a:pt x="1047" y="0"/>
                  <a:pt x="1047" y="0"/>
                </a:cubicBezTo>
                <a:cubicBezTo>
                  <a:pt x="651" y="0"/>
                  <a:pt x="289" y="132"/>
                  <a:pt x="0" y="346"/>
                </a:cubicBezTo>
                <a:lnTo>
                  <a:pt x="1047" y="178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3246134" y="6230140"/>
            <a:ext cx="1886040" cy="1600428"/>
          </a:xfrm>
          <a:custGeom>
            <a:avLst/>
            <a:gdLst>
              <a:gd name="T0" fmla="*/ 1690 w 1691"/>
              <a:gd name="T1" fmla="*/ 881 h 1435"/>
              <a:gd name="T2" fmla="*/ 1690 w 1691"/>
              <a:gd name="T3" fmla="*/ 881 h 1435"/>
              <a:gd name="T4" fmla="*/ 1039 w 1691"/>
              <a:gd name="T5" fmla="*/ 0 h 1435"/>
              <a:gd name="T6" fmla="*/ 0 w 1691"/>
              <a:gd name="T7" fmla="*/ 1434 h 1435"/>
              <a:gd name="T8" fmla="*/ 1690 w 1691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1690" y="881"/>
                </a:moveTo>
                <a:lnTo>
                  <a:pt x="1690" y="881"/>
                </a:lnTo>
                <a:cubicBezTo>
                  <a:pt x="1575" y="527"/>
                  <a:pt x="1344" y="215"/>
                  <a:pt x="1039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0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3246134" y="7830568"/>
            <a:ext cx="1886040" cy="1610274"/>
          </a:xfrm>
          <a:custGeom>
            <a:avLst/>
            <a:gdLst>
              <a:gd name="T0" fmla="*/ 1039 w 1691"/>
              <a:gd name="T1" fmla="*/ 1442 h 1443"/>
              <a:gd name="T2" fmla="*/ 1039 w 1691"/>
              <a:gd name="T3" fmla="*/ 1442 h 1443"/>
              <a:gd name="T4" fmla="*/ 1690 w 1691"/>
              <a:gd name="T5" fmla="*/ 552 h 1443"/>
              <a:gd name="T6" fmla="*/ 0 w 1691"/>
              <a:gd name="T7" fmla="*/ 0 h 1443"/>
              <a:gd name="T8" fmla="*/ 1039 w 1691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1039" y="1442"/>
                </a:moveTo>
                <a:lnTo>
                  <a:pt x="1039" y="1442"/>
                </a:lnTo>
                <a:cubicBezTo>
                  <a:pt x="1344" y="1220"/>
                  <a:pt x="1575" y="907"/>
                  <a:pt x="1690" y="552"/>
                </a:cubicBezTo>
                <a:cubicBezTo>
                  <a:pt x="0" y="0"/>
                  <a:pt x="0" y="0"/>
                  <a:pt x="0" y="0"/>
                </a:cubicBezTo>
                <a:lnTo>
                  <a:pt x="1039" y="144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3246134" y="7215018"/>
            <a:ext cx="1979605" cy="1236024"/>
          </a:xfrm>
          <a:custGeom>
            <a:avLst/>
            <a:gdLst>
              <a:gd name="T0" fmla="*/ 1690 w 1774"/>
              <a:gd name="T1" fmla="*/ 1105 h 1106"/>
              <a:gd name="T2" fmla="*/ 1690 w 1774"/>
              <a:gd name="T3" fmla="*/ 1105 h 1106"/>
              <a:gd name="T4" fmla="*/ 1773 w 1774"/>
              <a:gd name="T5" fmla="*/ 553 h 1106"/>
              <a:gd name="T6" fmla="*/ 1690 w 1774"/>
              <a:gd name="T7" fmla="*/ 0 h 1106"/>
              <a:gd name="T8" fmla="*/ 0 w 1774"/>
              <a:gd name="T9" fmla="*/ 553 h 1106"/>
              <a:gd name="T10" fmla="*/ 1690 w 1774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4" h="1106">
                <a:moveTo>
                  <a:pt x="1690" y="1105"/>
                </a:moveTo>
                <a:lnTo>
                  <a:pt x="1690" y="1105"/>
                </a:lnTo>
                <a:cubicBezTo>
                  <a:pt x="1748" y="932"/>
                  <a:pt x="1773" y="742"/>
                  <a:pt x="1773" y="553"/>
                </a:cubicBezTo>
                <a:cubicBezTo>
                  <a:pt x="1773" y="363"/>
                  <a:pt x="1748" y="173"/>
                  <a:pt x="1690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0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6555324" y="7830568"/>
            <a:ext cx="1162156" cy="1989454"/>
          </a:xfrm>
          <a:custGeom>
            <a:avLst/>
            <a:gdLst>
              <a:gd name="T0" fmla="*/ 0 w 1040"/>
              <a:gd name="T1" fmla="*/ 1442 h 1782"/>
              <a:gd name="T2" fmla="*/ 0 w 1040"/>
              <a:gd name="T3" fmla="*/ 1442 h 1782"/>
              <a:gd name="T4" fmla="*/ 1039 w 1040"/>
              <a:gd name="T5" fmla="*/ 1781 h 1782"/>
              <a:gd name="T6" fmla="*/ 1039 w 1040"/>
              <a:gd name="T7" fmla="*/ 0 h 1782"/>
              <a:gd name="T8" fmla="*/ 0 w 1040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442"/>
                </a:moveTo>
                <a:lnTo>
                  <a:pt x="0" y="1442"/>
                </a:lnTo>
                <a:cubicBezTo>
                  <a:pt x="289" y="1657"/>
                  <a:pt x="651" y="1781"/>
                  <a:pt x="1039" y="1781"/>
                </a:cubicBezTo>
                <a:cubicBezTo>
                  <a:pt x="1039" y="0"/>
                  <a:pt x="1039" y="0"/>
                  <a:pt x="1039" y="0"/>
                </a:cubicBezTo>
                <a:lnTo>
                  <a:pt x="0" y="144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5826515" y="7830568"/>
            <a:ext cx="1886040" cy="1610274"/>
          </a:xfrm>
          <a:custGeom>
            <a:avLst/>
            <a:gdLst>
              <a:gd name="T0" fmla="*/ 0 w 1691"/>
              <a:gd name="T1" fmla="*/ 552 h 1443"/>
              <a:gd name="T2" fmla="*/ 0 w 1691"/>
              <a:gd name="T3" fmla="*/ 552 h 1443"/>
              <a:gd name="T4" fmla="*/ 651 w 1691"/>
              <a:gd name="T5" fmla="*/ 1442 h 1443"/>
              <a:gd name="T6" fmla="*/ 1690 w 1691"/>
              <a:gd name="T7" fmla="*/ 0 h 1443"/>
              <a:gd name="T8" fmla="*/ 0 w 1691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0" y="552"/>
                </a:moveTo>
                <a:lnTo>
                  <a:pt x="0" y="552"/>
                </a:lnTo>
                <a:cubicBezTo>
                  <a:pt x="115" y="907"/>
                  <a:pt x="346" y="1220"/>
                  <a:pt x="651" y="1442"/>
                </a:cubicBezTo>
                <a:cubicBezTo>
                  <a:pt x="1690" y="0"/>
                  <a:pt x="1690" y="0"/>
                  <a:pt x="1690" y="0"/>
                </a:cubicBezTo>
                <a:lnTo>
                  <a:pt x="0" y="55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3"/>
          <p:cNvSpPr>
            <a:spLocks noChangeArrowheads="1"/>
          </p:cNvSpPr>
          <p:nvPr/>
        </p:nvSpPr>
        <p:spPr bwMode="auto">
          <a:xfrm>
            <a:off x="5732950" y="7215018"/>
            <a:ext cx="1979605" cy="1236024"/>
          </a:xfrm>
          <a:custGeom>
            <a:avLst/>
            <a:gdLst>
              <a:gd name="T0" fmla="*/ 83 w 1774"/>
              <a:gd name="T1" fmla="*/ 0 h 1106"/>
              <a:gd name="T2" fmla="*/ 83 w 1774"/>
              <a:gd name="T3" fmla="*/ 0 h 1106"/>
              <a:gd name="T4" fmla="*/ 0 w 1774"/>
              <a:gd name="T5" fmla="*/ 553 h 1106"/>
              <a:gd name="T6" fmla="*/ 83 w 1774"/>
              <a:gd name="T7" fmla="*/ 1105 h 1106"/>
              <a:gd name="T8" fmla="*/ 1773 w 1774"/>
              <a:gd name="T9" fmla="*/ 553 h 1106"/>
              <a:gd name="T10" fmla="*/ 83 w 1774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4" h="1106">
                <a:moveTo>
                  <a:pt x="83" y="0"/>
                </a:moveTo>
                <a:lnTo>
                  <a:pt x="83" y="0"/>
                </a:lnTo>
                <a:cubicBezTo>
                  <a:pt x="25" y="173"/>
                  <a:pt x="0" y="363"/>
                  <a:pt x="0" y="553"/>
                </a:cubicBezTo>
                <a:cubicBezTo>
                  <a:pt x="0" y="742"/>
                  <a:pt x="25" y="932"/>
                  <a:pt x="83" y="1105"/>
                </a:cubicBezTo>
                <a:cubicBezTo>
                  <a:pt x="1773" y="553"/>
                  <a:pt x="1773" y="553"/>
                  <a:pt x="1773" y="553"/>
                </a:cubicBezTo>
                <a:lnTo>
                  <a:pt x="83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/>
          <p:cNvSpPr>
            <a:spLocks noChangeArrowheads="1"/>
          </p:cNvSpPr>
          <p:nvPr/>
        </p:nvSpPr>
        <p:spPr bwMode="auto">
          <a:xfrm>
            <a:off x="7712555" y="7830568"/>
            <a:ext cx="1172005" cy="1989454"/>
          </a:xfrm>
          <a:custGeom>
            <a:avLst/>
            <a:gdLst>
              <a:gd name="T0" fmla="*/ 0 w 1048"/>
              <a:gd name="T1" fmla="*/ 1781 h 1782"/>
              <a:gd name="T2" fmla="*/ 0 w 1048"/>
              <a:gd name="T3" fmla="*/ 1781 h 1782"/>
              <a:gd name="T4" fmla="*/ 1047 w 1048"/>
              <a:gd name="T5" fmla="*/ 1442 h 1782"/>
              <a:gd name="T6" fmla="*/ 0 w 1048"/>
              <a:gd name="T7" fmla="*/ 0 h 1782"/>
              <a:gd name="T8" fmla="*/ 0 w 1048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781"/>
                </a:moveTo>
                <a:lnTo>
                  <a:pt x="0" y="1781"/>
                </a:lnTo>
                <a:cubicBezTo>
                  <a:pt x="396" y="1781"/>
                  <a:pt x="759" y="1657"/>
                  <a:pt x="1047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 noChangeArrowheads="1"/>
          </p:cNvSpPr>
          <p:nvPr/>
        </p:nvSpPr>
        <p:spPr bwMode="auto">
          <a:xfrm>
            <a:off x="5826515" y="6230140"/>
            <a:ext cx="1886040" cy="1600428"/>
          </a:xfrm>
          <a:custGeom>
            <a:avLst/>
            <a:gdLst>
              <a:gd name="T0" fmla="*/ 651 w 1691"/>
              <a:gd name="T1" fmla="*/ 0 h 1435"/>
              <a:gd name="T2" fmla="*/ 651 w 1691"/>
              <a:gd name="T3" fmla="*/ 0 h 1435"/>
              <a:gd name="T4" fmla="*/ 0 w 1691"/>
              <a:gd name="T5" fmla="*/ 881 h 1435"/>
              <a:gd name="T6" fmla="*/ 1690 w 1691"/>
              <a:gd name="T7" fmla="*/ 1434 h 1435"/>
              <a:gd name="T8" fmla="*/ 651 w 1691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651" y="0"/>
                </a:moveTo>
                <a:lnTo>
                  <a:pt x="651" y="0"/>
                </a:lnTo>
                <a:cubicBezTo>
                  <a:pt x="346" y="215"/>
                  <a:pt x="115" y="527"/>
                  <a:pt x="0" y="881"/>
                </a:cubicBezTo>
                <a:cubicBezTo>
                  <a:pt x="1690" y="1434"/>
                  <a:pt x="1690" y="1434"/>
                  <a:pt x="1690" y="1434"/>
                </a:cubicBezTo>
                <a:lnTo>
                  <a:pt x="651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7712555" y="5846038"/>
            <a:ext cx="1172005" cy="1989454"/>
          </a:xfrm>
          <a:custGeom>
            <a:avLst/>
            <a:gdLst>
              <a:gd name="T0" fmla="*/ 1047 w 1048"/>
              <a:gd name="T1" fmla="*/ 346 h 1781"/>
              <a:gd name="T2" fmla="*/ 1047 w 1048"/>
              <a:gd name="T3" fmla="*/ 346 h 1781"/>
              <a:gd name="T4" fmla="*/ 0 w 1048"/>
              <a:gd name="T5" fmla="*/ 0 h 1781"/>
              <a:gd name="T6" fmla="*/ 0 w 1048"/>
              <a:gd name="T7" fmla="*/ 1780 h 1781"/>
              <a:gd name="T8" fmla="*/ 1047 w 1048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346"/>
                </a:moveTo>
                <a:lnTo>
                  <a:pt x="1047" y="346"/>
                </a:lnTo>
                <a:cubicBezTo>
                  <a:pt x="759" y="132"/>
                  <a:pt x="396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47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6555324" y="5846038"/>
            <a:ext cx="1162156" cy="1989454"/>
          </a:xfrm>
          <a:custGeom>
            <a:avLst/>
            <a:gdLst>
              <a:gd name="T0" fmla="*/ 1039 w 1040"/>
              <a:gd name="T1" fmla="*/ 1780 h 1781"/>
              <a:gd name="T2" fmla="*/ 1039 w 1040"/>
              <a:gd name="T3" fmla="*/ 1780 h 1781"/>
              <a:gd name="T4" fmla="*/ 1039 w 1040"/>
              <a:gd name="T5" fmla="*/ 0 h 1781"/>
              <a:gd name="T6" fmla="*/ 0 w 1040"/>
              <a:gd name="T7" fmla="*/ 346 h 1781"/>
              <a:gd name="T8" fmla="*/ 1039 w 1040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1780"/>
                </a:moveTo>
                <a:lnTo>
                  <a:pt x="1039" y="1780"/>
                </a:lnTo>
                <a:cubicBezTo>
                  <a:pt x="1039" y="0"/>
                  <a:pt x="1039" y="0"/>
                  <a:pt x="1039" y="0"/>
                </a:cubicBezTo>
                <a:cubicBezTo>
                  <a:pt x="651" y="0"/>
                  <a:pt x="289" y="132"/>
                  <a:pt x="0" y="346"/>
                </a:cubicBezTo>
                <a:lnTo>
                  <a:pt x="1039" y="178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8"/>
          <p:cNvSpPr>
            <a:spLocks noChangeArrowheads="1"/>
          </p:cNvSpPr>
          <p:nvPr/>
        </p:nvSpPr>
        <p:spPr bwMode="auto">
          <a:xfrm>
            <a:off x="7712555" y="6230140"/>
            <a:ext cx="1895892" cy="1600428"/>
          </a:xfrm>
          <a:custGeom>
            <a:avLst/>
            <a:gdLst>
              <a:gd name="T0" fmla="*/ 1698 w 1699"/>
              <a:gd name="T1" fmla="*/ 881 h 1435"/>
              <a:gd name="T2" fmla="*/ 1698 w 1699"/>
              <a:gd name="T3" fmla="*/ 881 h 1435"/>
              <a:gd name="T4" fmla="*/ 1047 w 1699"/>
              <a:gd name="T5" fmla="*/ 0 h 1435"/>
              <a:gd name="T6" fmla="*/ 0 w 1699"/>
              <a:gd name="T7" fmla="*/ 1434 h 1435"/>
              <a:gd name="T8" fmla="*/ 1698 w 1699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35">
                <a:moveTo>
                  <a:pt x="1698" y="881"/>
                </a:moveTo>
                <a:lnTo>
                  <a:pt x="1698" y="881"/>
                </a:lnTo>
                <a:cubicBezTo>
                  <a:pt x="1575" y="527"/>
                  <a:pt x="1352" y="215"/>
                  <a:pt x="1047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8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9"/>
          <p:cNvSpPr>
            <a:spLocks noChangeArrowheads="1"/>
          </p:cNvSpPr>
          <p:nvPr/>
        </p:nvSpPr>
        <p:spPr bwMode="auto">
          <a:xfrm>
            <a:off x="7712555" y="7830568"/>
            <a:ext cx="1895892" cy="1610274"/>
          </a:xfrm>
          <a:custGeom>
            <a:avLst/>
            <a:gdLst>
              <a:gd name="T0" fmla="*/ 1047 w 1699"/>
              <a:gd name="T1" fmla="*/ 1442 h 1443"/>
              <a:gd name="T2" fmla="*/ 1047 w 1699"/>
              <a:gd name="T3" fmla="*/ 1442 h 1443"/>
              <a:gd name="T4" fmla="*/ 1698 w 1699"/>
              <a:gd name="T5" fmla="*/ 552 h 1443"/>
              <a:gd name="T6" fmla="*/ 0 w 1699"/>
              <a:gd name="T7" fmla="*/ 0 h 1443"/>
              <a:gd name="T8" fmla="*/ 1047 w 1699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43">
                <a:moveTo>
                  <a:pt x="1047" y="1442"/>
                </a:moveTo>
                <a:lnTo>
                  <a:pt x="1047" y="1442"/>
                </a:lnTo>
                <a:cubicBezTo>
                  <a:pt x="1352" y="1220"/>
                  <a:pt x="1575" y="907"/>
                  <a:pt x="1698" y="552"/>
                </a:cubicBezTo>
                <a:cubicBezTo>
                  <a:pt x="0" y="0"/>
                  <a:pt x="0" y="0"/>
                  <a:pt x="0" y="0"/>
                </a:cubicBezTo>
                <a:lnTo>
                  <a:pt x="1047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0"/>
          <p:cNvSpPr>
            <a:spLocks noChangeArrowheads="1"/>
          </p:cNvSpPr>
          <p:nvPr/>
        </p:nvSpPr>
        <p:spPr bwMode="auto">
          <a:xfrm>
            <a:off x="7712555" y="7215018"/>
            <a:ext cx="1989454" cy="1236024"/>
          </a:xfrm>
          <a:custGeom>
            <a:avLst/>
            <a:gdLst>
              <a:gd name="T0" fmla="*/ 1698 w 1782"/>
              <a:gd name="T1" fmla="*/ 1105 h 1106"/>
              <a:gd name="T2" fmla="*/ 1698 w 1782"/>
              <a:gd name="T3" fmla="*/ 1105 h 1106"/>
              <a:gd name="T4" fmla="*/ 1781 w 1782"/>
              <a:gd name="T5" fmla="*/ 553 h 1106"/>
              <a:gd name="T6" fmla="*/ 1698 w 1782"/>
              <a:gd name="T7" fmla="*/ 0 h 1106"/>
              <a:gd name="T8" fmla="*/ 0 w 1782"/>
              <a:gd name="T9" fmla="*/ 553 h 1106"/>
              <a:gd name="T10" fmla="*/ 1698 w 1782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1698" y="1105"/>
                </a:moveTo>
                <a:lnTo>
                  <a:pt x="1698" y="1105"/>
                </a:lnTo>
                <a:cubicBezTo>
                  <a:pt x="1748" y="932"/>
                  <a:pt x="1781" y="742"/>
                  <a:pt x="1781" y="553"/>
                </a:cubicBezTo>
                <a:cubicBezTo>
                  <a:pt x="1781" y="363"/>
                  <a:pt x="1748" y="173"/>
                  <a:pt x="1698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8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1"/>
          <p:cNvSpPr>
            <a:spLocks noChangeArrowheads="1"/>
          </p:cNvSpPr>
          <p:nvPr/>
        </p:nvSpPr>
        <p:spPr bwMode="auto">
          <a:xfrm>
            <a:off x="11021745" y="7830568"/>
            <a:ext cx="1172005" cy="1989454"/>
          </a:xfrm>
          <a:custGeom>
            <a:avLst/>
            <a:gdLst>
              <a:gd name="T0" fmla="*/ 0 w 1048"/>
              <a:gd name="T1" fmla="*/ 1442 h 1782"/>
              <a:gd name="T2" fmla="*/ 0 w 1048"/>
              <a:gd name="T3" fmla="*/ 1442 h 1782"/>
              <a:gd name="T4" fmla="*/ 1047 w 1048"/>
              <a:gd name="T5" fmla="*/ 1781 h 1782"/>
              <a:gd name="T6" fmla="*/ 1047 w 1048"/>
              <a:gd name="T7" fmla="*/ 0 h 1782"/>
              <a:gd name="T8" fmla="*/ 0 w 1048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442"/>
                </a:moveTo>
                <a:lnTo>
                  <a:pt x="0" y="1442"/>
                </a:lnTo>
                <a:cubicBezTo>
                  <a:pt x="297" y="1657"/>
                  <a:pt x="659" y="1781"/>
                  <a:pt x="1047" y="1781"/>
                </a:cubicBezTo>
                <a:cubicBezTo>
                  <a:pt x="1047" y="0"/>
                  <a:pt x="1047" y="0"/>
                  <a:pt x="1047" y="0"/>
                </a:cubicBezTo>
                <a:lnTo>
                  <a:pt x="0" y="144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2"/>
          <p:cNvSpPr>
            <a:spLocks noChangeArrowheads="1"/>
          </p:cNvSpPr>
          <p:nvPr/>
        </p:nvSpPr>
        <p:spPr bwMode="auto">
          <a:xfrm>
            <a:off x="10302784" y="7830568"/>
            <a:ext cx="1886043" cy="1610274"/>
          </a:xfrm>
          <a:custGeom>
            <a:avLst/>
            <a:gdLst>
              <a:gd name="T0" fmla="*/ 0 w 1691"/>
              <a:gd name="T1" fmla="*/ 552 h 1443"/>
              <a:gd name="T2" fmla="*/ 0 w 1691"/>
              <a:gd name="T3" fmla="*/ 552 h 1443"/>
              <a:gd name="T4" fmla="*/ 643 w 1691"/>
              <a:gd name="T5" fmla="*/ 1442 h 1443"/>
              <a:gd name="T6" fmla="*/ 1690 w 1691"/>
              <a:gd name="T7" fmla="*/ 0 h 1443"/>
              <a:gd name="T8" fmla="*/ 0 w 1691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0" y="552"/>
                </a:moveTo>
                <a:lnTo>
                  <a:pt x="0" y="552"/>
                </a:lnTo>
                <a:cubicBezTo>
                  <a:pt x="115" y="907"/>
                  <a:pt x="346" y="1220"/>
                  <a:pt x="643" y="1442"/>
                </a:cubicBezTo>
                <a:cubicBezTo>
                  <a:pt x="1689" y="0"/>
                  <a:pt x="1690" y="0"/>
                  <a:pt x="1690" y="0"/>
                </a:cubicBezTo>
                <a:lnTo>
                  <a:pt x="0" y="55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3"/>
          <p:cNvSpPr>
            <a:spLocks noChangeArrowheads="1"/>
          </p:cNvSpPr>
          <p:nvPr/>
        </p:nvSpPr>
        <p:spPr bwMode="auto">
          <a:xfrm>
            <a:off x="10199373" y="7215018"/>
            <a:ext cx="1989454" cy="1236024"/>
          </a:xfrm>
          <a:custGeom>
            <a:avLst/>
            <a:gdLst>
              <a:gd name="T0" fmla="*/ 91 w 1782"/>
              <a:gd name="T1" fmla="*/ 0 h 1106"/>
              <a:gd name="T2" fmla="*/ 91 w 1782"/>
              <a:gd name="T3" fmla="*/ 0 h 1106"/>
              <a:gd name="T4" fmla="*/ 0 w 1782"/>
              <a:gd name="T5" fmla="*/ 553 h 1106"/>
              <a:gd name="T6" fmla="*/ 91 w 1782"/>
              <a:gd name="T7" fmla="*/ 1105 h 1106"/>
              <a:gd name="T8" fmla="*/ 1781 w 1782"/>
              <a:gd name="T9" fmla="*/ 553 h 1106"/>
              <a:gd name="T10" fmla="*/ 91 w 1782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91" y="0"/>
                </a:moveTo>
                <a:lnTo>
                  <a:pt x="91" y="0"/>
                </a:lnTo>
                <a:cubicBezTo>
                  <a:pt x="33" y="173"/>
                  <a:pt x="0" y="363"/>
                  <a:pt x="0" y="553"/>
                </a:cubicBezTo>
                <a:cubicBezTo>
                  <a:pt x="0" y="742"/>
                  <a:pt x="33" y="932"/>
                  <a:pt x="91" y="1105"/>
                </a:cubicBezTo>
                <a:cubicBezTo>
                  <a:pt x="1781" y="553"/>
                  <a:pt x="1781" y="553"/>
                  <a:pt x="1781" y="553"/>
                </a:cubicBezTo>
                <a:lnTo>
                  <a:pt x="91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4"/>
          <p:cNvSpPr>
            <a:spLocks noChangeArrowheads="1"/>
          </p:cNvSpPr>
          <p:nvPr/>
        </p:nvSpPr>
        <p:spPr bwMode="auto">
          <a:xfrm>
            <a:off x="12188827" y="7830568"/>
            <a:ext cx="1167079" cy="1989454"/>
          </a:xfrm>
          <a:custGeom>
            <a:avLst/>
            <a:gdLst>
              <a:gd name="T0" fmla="*/ 0 w 1047"/>
              <a:gd name="T1" fmla="*/ 1781 h 1782"/>
              <a:gd name="T2" fmla="*/ 0 w 1047"/>
              <a:gd name="T3" fmla="*/ 1781 h 1782"/>
              <a:gd name="T4" fmla="*/ 1046 w 1047"/>
              <a:gd name="T5" fmla="*/ 1442 h 1782"/>
              <a:gd name="T6" fmla="*/ 0 w 1047"/>
              <a:gd name="T7" fmla="*/ 0 h 1782"/>
              <a:gd name="T8" fmla="*/ 0 w 1047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1782">
                <a:moveTo>
                  <a:pt x="0" y="1781"/>
                </a:moveTo>
                <a:lnTo>
                  <a:pt x="0" y="1781"/>
                </a:lnTo>
                <a:cubicBezTo>
                  <a:pt x="386" y="1781"/>
                  <a:pt x="749" y="1657"/>
                  <a:pt x="1046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5"/>
          <p:cNvSpPr>
            <a:spLocks noChangeArrowheads="1"/>
          </p:cNvSpPr>
          <p:nvPr/>
        </p:nvSpPr>
        <p:spPr bwMode="auto">
          <a:xfrm>
            <a:off x="10302784" y="6230140"/>
            <a:ext cx="1886043" cy="1600428"/>
          </a:xfrm>
          <a:custGeom>
            <a:avLst/>
            <a:gdLst>
              <a:gd name="T0" fmla="*/ 643 w 1691"/>
              <a:gd name="T1" fmla="*/ 0 h 1435"/>
              <a:gd name="T2" fmla="*/ 643 w 1691"/>
              <a:gd name="T3" fmla="*/ 0 h 1435"/>
              <a:gd name="T4" fmla="*/ 0 w 1691"/>
              <a:gd name="T5" fmla="*/ 881 h 1435"/>
              <a:gd name="T6" fmla="*/ 1690 w 1691"/>
              <a:gd name="T7" fmla="*/ 1434 h 1435"/>
              <a:gd name="T8" fmla="*/ 643 w 1691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643" y="0"/>
                </a:moveTo>
                <a:lnTo>
                  <a:pt x="643" y="0"/>
                </a:lnTo>
                <a:cubicBezTo>
                  <a:pt x="346" y="215"/>
                  <a:pt x="115" y="527"/>
                  <a:pt x="0" y="881"/>
                </a:cubicBezTo>
                <a:cubicBezTo>
                  <a:pt x="1690" y="1434"/>
                  <a:pt x="1690" y="1434"/>
                  <a:pt x="1690" y="1434"/>
                </a:cubicBezTo>
                <a:lnTo>
                  <a:pt x="64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"/>
          <p:cNvSpPr>
            <a:spLocks noChangeArrowheads="1"/>
          </p:cNvSpPr>
          <p:nvPr/>
        </p:nvSpPr>
        <p:spPr bwMode="auto">
          <a:xfrm>
            <a:off x="12188827" y="5846038"/>
            <a:ext cx="1167079" cy="1989454"/>
          </a:xfrm>
          <a:custGeom>
            <a:avLst/>
            <a:gdLst>
              <a:gd name="T0" fmla="*/ 1046 w 1047"/>
              <a:gd name="T1" fmla="*/ 346 h 1781"/>
              <a:gd name="T2" fmla="*/ 1046 w 1047"/>
              <a:gd name="T3" fmla="*/ 346 h 1781"/>
              <a:gd name="T4" fmla="*/ 0 w 1047"/>
              <a:gd name="T5" fmla="*/ 0 h 1781"/>
              <a:gd name="T6" fmla="*/ 0 w 1047"/>
              <a:gd name="T7" fmla="*/ 1780 h 1781"/>
              <a:gd name="T8" fmla="*/ 1046 w 1047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1781">
                <a:moveTo>
                  <a:pt x="1046" y="346"/>
                </a:moveTo>
                <a:lnTo>
                  <a:pt x="1046" y="346"/>
                </a:lnTo>
                <a:cubicBezTo>
                  <a:pt x="749" y="132"/>
                  <a:pt x="386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46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7"/>
          <p:cNvSpPr>
            <a:spLocks noChangeArrowheads="1"/>
          </p:cNvSpPr>
          <p:nvPr/>
        </p:nvSpPr>
        <p:spPr bwMode="auto">
          <a:xfrm>
            <a:off x="11021745" y="5846038"/>
            <a:ext cx="1172005" cy="1989454"/>
          </a:xfrm>
          <a:custGeom>
            <a:avLst/>
            <a:gdLst>
              <a:gd name="T0" fmla="*/ 1047 w 1048"/>
              <a:gd name="T1" fmla="*/ 1780 h 1781"/>
              <a:gd name="T2" fmla="*/ 1047 w 1048"/>
              <a:gd name="T3" fmla="*/ 1780 h 1781"/>
              <a:gd name="T4" fmla="*/ 1047 w 1048"/>
              <a:gd name="T5" fmla="*/ 0 h 1781"/>
              <a:gd name="T6" fmla="*/ 0 w 1048"/>
              <a:gd name="T7" fmla="*/ 346 h 1781"/>
              <a:gd name="T8" fmla="*/ 1047 w 1048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1780"/>
                </a:moveTo>
                <a:lnTo>
                  <a:pt x="1047" y="1780"/>
                </a:lnTo>
                <a:cubicBezTo>
                  <a:pt x="1047" y="0"/>
                  <a:pt x="1047" y="0"/>
                  <a:pt x="1047" y="0"/>
                </a:cubicBezTo>
                <a:cubicBezTo>
                  <a:pt x="659" y="0"/>
                  <a:pt x="297" y="132"/>
                  <a:pt x="0" y="346"/>
                </a:cubicBezTo>
                <a:lnTo>
                  <a:pt x="1047" y="178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8"/>
          <p:cNvSpPr>
            <a:spLocks noChangeArrowheads="1"/>
          </p:cNvSpPr>
          <p:nvPr/>
        </p:nvSpPr>
        <p:spPr bwMode="auto">
          <a:xfrm>
            <a:off x="12188827" y="6230140"/>
            <a:ext cx="1886040" cy="1600428"/>
          </a:xfrm>
          <a:custGeom>
            <a:avLst/>
            <a:gdLst>
              <a:gd name="T0" fmla="*/ 1689 w 1690"/>
              <a:gd name="T1" fmla="*/ 881 h 1435"/>
              <a:gd name="T2" fmla="*/ 1689 w 1690"/>
              <a:gd name="T3" fmla="*/ 881 h 1435"/>
              <a:gd name="T4" fmla="*/ 1046 w 1690"/>
              <a:gd name="T5" fmla="*/ 0 h 1435"/>
              <a:gd name="T6" fmla="*/ 0 w 1690"/>
              <a:gd name="T7" fmla="*/ 1434 h 1435"/>
              <a:gd name="T8" fmla="*/ 1689 w 1690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0" h="1435">
                <a:moveTo>
                  <a:pt x="1689" y="881"/>
                </a:moveTo>
                <a:lnTo>
                  <a:pt x="1689" y="881"/>
                </a:lnTo>
                <a:cubicBezTo>
                  <a:pt x="1574" y="527"/>
                  <a:pt x="1343" y="215"/>
                  <a:pt x="1046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89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9"/>
          <p:cNvSpPr>
            <a:spLocks noChangeArrowheads="1"/>
          </p:cNvSpPr>
          <p:nvPr/>
        </p:nvSpPr>
        <p:spPr bwMode="auto">
          <a:xfrm>
            <a:off x="12188827" y="7830568"/>
            <a:ext cx="1886040" cy="1610274"/>
          </a:xfrm>
          <a:custGeom>
            <a:avLst/>
            <a:gdLst>
              <a:gd name="T0" fmla="*/ 1046 w 1690"/>
              <a:gd name="T1" fmla="*/ 1442 h 1443"/>
              <a:gd name="T2" fmla="*/ 1046 w 1690"/>
              <a:gd name="T3" fmla="*/ 1442 h 1443"/>
              <a:gd name="T4" fmla="*/ 1689 w 1690"/>
              <a:gd name="T5" fmla="*/ 552 h 1443"/>
              <a:gd name="T6" fmla="*/ 0 w 1690"/>
              <a:gd name="T7" fmla="*/ 0 h 1443"/>
              <a:gd name="T8" fmla="*/ 1046 w 1690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0" h="1443">
                <a:moveTo>
                  <a:pt x="1046" y="1442"/>
                </a:moveTo>
                <a:lnTo>
                  <a:pt x="1046" y="1442"/>
                </a:lnTo>
                <a:cubicBezTo>
                  <a:pt x="1343" y="1220"/>
                  <a:pt x="1574" y="907"/>
                  <a:pt x="1689" y="552"/>
                </a:cubicBezTo>
                <a:cubicBezTo>
                  <a:pt x="0" y="0"/>
                  <a:pt x="0" y="0"/>
                  <a:pt x="0" y="0"/>
                </a:cubicBezTo>
                <a:lnTo>
                  <a:pt x="1046" y="144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0"/>
          <p:cNvSpPr>
            <a:spLocks noChangeArrowheads="1"/>
          </p:cNvSpPr>
          <p:nvPr/>
        </p:nvSpPr>
        <p:spPr bwMode="auto">
          <a:xfrm>
            <a:off x="12188827" y="7215018"/>
            <a:ext cx="1989454" cy="1236024"/>
          </a:xfrm>
          <a:custGeom>
            <a:avLst/>
            <a:gdLst>
              <a:gd name="T0" fmla="*/ 1689 w 1781"/>
              <a:gd name="T1" fmla="*/ 1105 h 1106"/>
              <a:gd name="T2" fmla="*/ 1689 w 1781"/>
              <a:gd name="T3" fmla="*/ 1105 h 1106"/>
              <a:gd name="T4" fmla="*/ 1780 w 1781"/>
              <a:gd name="T5" fmla="*/ 553 h 1106"/>
              <a:gd name="T6" fmla="*/ 1689 w 1781"/>
              <a:gd name="T7" fmla="*/ 0 h 1106"/>
              <a:gd name="T8" fmla="*/ 0 w 1781"/>
              <a:gd name="T9" fmla="*/ 553 h 1106"/>
              <a:gd name="T10" fmla="*/ 1689 w 1781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106">
                <a:moveTo>
                  <a:pt x="1689" y="1105"/>
                </a:moveTo>
                <a:lnTo>
                  <a:pt x="1689" y="1105"/>
                </a:lnTo>
                <a:cubicBezTo>
                  <a:pt x="1747" y="932"/>
                  <a:pt x="1780" y="742"/>
                  <a:pt x="1780" y="553"/>
                </a:cubicBezTo>
                <a:cubicBezTo>
                  <a:pt x="1780" y="363"/>
                  <a:pt x="1747" y="173"/>
                  <a:pt x="1689" y="0"/>
                </a:cubicBezTo>
                <a:cubicBezTo>
                  <a:pt x="0" y="553"/>
                  <a:pt x="0" y="553"/>
                  <a:pt x="0" y="553"/>
                </a:cubicBezTo>
                <a:lnTo>
                  <a:pt x="1689" y="110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1"/>
          <p:cNvSpPr>
            <a:spLocks noChangeArrowheads="1"/>
          </p:cNvSpPr>
          <p:nvPr/>
        </p:nvSpPr>
        <p:spPr bwMode="auto">
          <a:xfrm>
            <a:off x="15493092" y="7830568"/>
            <a:ext cx="1172005" cy="1989454"/>
          </a:xfrm>
          <a:custGeom>
            <a:avLst/>
            <a:gdLst>
              <a:gd name="T0" fmla="*/ 0 w 1048"/>
              <a:gd name="T1" fmla="*/ 1442 h 1782"/>
              <a:gd name="T2" fmla="*/ 0 w 1048"/>
              <a:gd name="T3" fmla="*/ 1442 h 1782"/>
              <a:gd name="T4" fmla="*/ 1047 w 1048"/>
              <a:gd name="T5" fmla="*/ 1781 h 1782"/>
              <a:gd name="T6" fmla="*/ 1047 w 1048"/>
              <a:gd name="T7" fmla="*/ 0 h 1782"/>
              <a:gd name="T8" fmla="*/ 0 w 1048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442"/>
                </a:moveTo>
                <a:lnTo>
                  <a:pt x="0" y="1442"/>
                </a:lnTo>
                <a:cubicBezTo>
                  <a:pt x="288" y="1657"/>
                  <a:pt x="651" y="1781"/>
                  <a:pt x="1047" y="1781"/>
                </a:cubicBezTo>
                <a:cubicBezTo>
                  <a:pt x="1047" y="0"/>
                  <a:pt x="1047" y="0"/>
                  <a:pt x="1047" y="0"/>
                </a:cubicBezTo>
                <a:lnTo>
                  <a:pt x="0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2"/>
          <p:cNvSpPr>
            <a:spLocks noChangeArrowheads="1"/>
          </p:cNvSpPr>
          <p:nvPr/>
        </p:nvSpPr>
        <p:spPr bwMode="auto">
          <a:xfrm>
            <a:off x="14764282" y="7830568"/>
            <a:ext cx="1900815" cy="1610274"/>
          </a:xfrm>
          <a:custGeom>
            <a:avLst/>
            <a:gdLst>
              <a:gd name="T0" fmla="*/ 0 w 1700"/>
              <a:gd name="T1" fmla="*/ 552 h 1443"/>
              <a:gd name="T2" fmla="*/ 0 w 1700"/>
              <a:gd name="T3" fmla="*/ 552 h 1443"/>
              <a:gd name="T4" fmla="*/ 652 w 1700"/>
              <a:gd name="T5" fmla="*/ 1442 h 1443"/>
              <a:gd name="T6" fmla="*/ 1699 w 1700"/>
              <a:gd name="T7" fmla="*/ 0 h 1443"/>
              <a:gd name="T8" fmla="*/ 0 w 1700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" h="1443">
                <a:moveTo>
                  <a:pt x="0" y="552"/>
                </a:moveTo>
                <a:lnTo>
                  <a:pt x="0" y="552"/>
                </a:lnTo>
                <a:cubicBezTo>
                  <a:pt x="124" y="907"/>
                  <a:pt x="347" y="1220"/>
                  <a:pt x="652" y="1442"/>
                </a:cubicBezTo>
                <a:cubicBezTo>
                  <a:pt x="1699" y="0"/>
                  <a:pt x="1699" y="0"/>
                  <a:pt x="1699" y="0"/>
                </a:cubicBezTo>
                <a:lnTo>
                  <a:pt x="0" y="55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3"/>
          <p:cNvSpPr>
            <a:spLocks noChangeArrowheads="1"/>
          </p:cNvSpPr>
          <p:nvPr/>
        </p:nvSpPr>
        <p:spPr bwMode="auto">
          <a:xfrm>
            <a:off x="14675643" y="7215018"/>
            <a:ext cx="1989454" cy="1236024"/>
          </a:xfrm>
          <a:custGeom>
            <a:avLst/>
            <a:gdLst>
              <a:gd name="T0" fmla="*/ 82 w 1782"/>
              <a:gd name="T1" fmla="*/ 0 h 1106"/>
              <a:gd name="T2" fmla="*/ 82 w 1782"/>
              <a:gd name="T3" fmla="*/ 0 h 1106"/>
              <a:gd name="T4" fmla="*/ 0 w 1782"/>
              <a:gd name="T5" fmla="*/ 553 h 1106"/>
              <a:gd name="T6" fmla="*/ 82 w 1782"/>
              <a:gd name="T7" fmla="*/ 1105 h 1106"/>
              <a:gd name="T8" fmla="*/ 1781 w 1782"/>
              <a:gd name="T9" fmla="*/ 553 h 1106"/>
              <a:gd name="T10" fmla="*/ 82 w 1782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82" y="0"/>
                </a:moveTo>
                <a:lnTo>
                  <a:pt x="82" y="0"/>
                </a:lnTo>
                <a:cubicBezTo>
                  <a:pt x="33" y="173"/>
                  <a:pt x="0" y="363"/>
                  <a:pt x="0" y="553"/>
                </a:cubicBezTo>
                <a:cubicBezTo>
                  <a:pt x="0" y="742"/>
                  <a:pt x="33" y="932"/>
                  <a:pt x="82" y="1105"/>
                </a:cubicBezTo>
                <a:cubicBezTo>
                  <a:pt x="1781" y="553"/>
                  <a:pt x="1781" y="553"/>
                  <a:pt x="1781" y="553"/>
                </a:cubicBezTo>
                <a:lnTo>
                  <a:pt x="82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4"/>
          <p:cNvSpPr>
            <a:spLocks noChangeArrowheads="1"/>
          </p:cNvSpPr>
          <p:nvPr/>
        </p:nvSpPr>
        <p:spPr bwMode="auto">
          <a:xfrm>
            <a:off x="16660174" y="7830568"/>
            <a:ext cx="1162156" cy="1989454"/>
          </a:xfrm>
          <a:custGeom>
            <a:avLst/>
            <a:gdLst>
              <a:gd name="T0" fmla="*/ 0 w 1040"/>
              <a:gd name="T1" fmla="*/ 1781 h 1782"/>
              <a:gd name="T2" fmla="*/ 0 w 1040"/>
              <a:gd name="T3" fmla="*/ 1781 h 1782"/>
              <a:gd name="T4" fmla="*/ 1039 w 1040"/>
              <a:gd name="T5" fmla="*/ 1442 h 1782"/>
              <a:gd name="T6" fmla="*/ 0 w 1040"/>
              <a:gd name="T7" fmla="*/ 0 h 1782"/>
              <a:gd name="T8" fmla="*/ 0 w 1040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781"/>
                </a:moveTo>
                <a:lnTo>
                  <a:pt x="0" y="1781"/>
                </a:lnTo>
                <a:cubicBezTo>
                  <a:pt x="387" y="1781"/>
                  <a:pt x="750" y="1657"/>
                  <a:pt x="1039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5"/>
          <p:cNvSpPr>
            <a:spLocks noChangeArrowheads="1"/>
          </p:cNvSpPr>
          <p:nvPr/>
        </p:nvSpPr>
        <p:spPr bwMode="auto">
          <a:xfrm>
            <a:off x="14764282" y="6230140"/>
            <a:ext cx="1900815" cy="1600428"/>
          </a:xfrm>
          <a:custGeom>
            <a:avLst/>
            <a:gdLst>
              <a:gd name="T0" fmla="*/ 652 w 1700"/>
              <a:gd name="T1" fmla="*/ 0 h 1435"/>
              <a:gd name="T2" fmla="*/ 652 w 1700"/>
              <a:gd name="T3" fmla="*/ 0 h 1435"/>
              <a:gd name="T4" fmla="*/ 0 w 1700"/>
              <a:gd name="T5" fmla="*/ 881 h 1435"/>
              <a:gd name="T6" fmla="*/ 1699 w 1700"/>
              <a:gd name="T7" fmla="*/ 1434 h 1435"/>
              <a:gd name="T8" fmla="*/ 652 w 1700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" h="1435">
                <a:moveTo>
                  <a:pt x="652" y="0"/>
                </a:moveTo>
                <a:lnTo>
                  <a:pt x="652" y="0"/>
                </a:lnTo>
                <a:cubicBezTo>
                  <a:pt x="347" y="215"/>
                  <a:pt x="124" y="527"/>
                  <a:pt x="0" y="881"/>
                </a:cubicBezTo>
                <a:cubicBezTo>
                  <a:pt x="1699" y="1434"/>
                  <a:pt x="1699" y="1434"/>
                  <a:pt x="1699" y="1434"/>
                </a:cubicBezTo>
                <a:lnTo>
                  <a:pt x="652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6"/>
          <p:cNvSpPr>
            <a:spLocks noChangeArrowheads="1"/>
          </p:cNvSpPr>
          <p:nvPr/>
        </p:nvSpPr>
        <p:spPr bwMode="auto">
          <a:xfrm>
            <a:off x="16660174" y="5846038"/>
            <a:ext cx="1162156" cy="1989454"/>
          </a:xfrm>
          <a:custGeom>
            <a:avLst/>
            <a:gdLst>
              <a:gd name="T0" fmla="*/ 1039 w 1040"/>
              <a:gd name="T1" fmla="*/ 346 h 1781"/>
              <a:gd name="T2" fmla="*/ 1039 w 1040"/>
              <a:gd name="T3" fmla="*/ 346 h 1781"/>
              <a:gd name="T4" fmla="*/ 0 w 1040"/>
              <a:gd name="T5" fmla="*/ 0 h 1781"/>
              <a:gd name="T6" fmla="*/ 0 w 1040"/>
              <a:gd name="T7" fmla="*/ 1780 h 1781"/>
              <a:gd name="T8" fmla="*/ 1039 w 1040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346"/>
                </a:moveTo>
                <a:lnTo>
                  <a:pt x="1039" y="346"/>
                </a:lnTo>
                <a:cubicBezTo>
                  <a:pt x="750" y="132"/>
                  <a:pt x="387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39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7"/>
          <p:cNvSpPr>
            <a:spLocks noChangeArrowheads="1"/>
          </p:cNvSpPr>
          <p:nvPr/>
        </p:nvSpPr>
        <p:spPr bwMode="auto">
          <a:xfrm>
            <a:off x="15493092" y="5846038"/>
            <a:ext cx="1172005" cy="1989454"/>
          </a:xfrm>
          <a:custGeom>
            <a:avLst/>
            <a:gdLst>
              <a:gd name="T0" fmla="*/ 1047 w 1048"/>
              <a:gd name="T1" fmla="*/ 1780 h 1781"/>
              <a:gd name="T2" fmla="*/ 1047 w 1048"/>
              <a:gd name="T3" fmla="*/ 1780 h 1781"/>
              <a:gd name="T4" fmla="*/ 1047 w 1048"/>
              <a:gd name="T5" fmla="*/ 0 h 1781"/>
              <a:gd name="T6" fmla="*/ 0 w 1048"/>
              <a:gd name="T7" fmla="*/ 346 h 1781"/>
              <a:gd name="T8" fmla="*/ 1047 w 1048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1780"/>
                </a:moveTo>
                <a:lnTo>
                  <a:pt x="1047" y="1780"/>
                </a:lnTo>
                <a:cubicBezTo>
                  <a:pt x="1047" y="0"/>
                  <a:pt x="1047" y="0"/>
                  <a:pt x="1047" y="0"/>
                </a:cubicBezTo>
                <a:cubicBezTo>
                  <a:pt x="651" y="0"/>
                  <a:pt x="288" y="132"/>
                  <a:pt x="0" y="346"/>
                </a:cubicBezTo>
                <a:lnTo>
                  <a:pt x="1047" y="178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8"/>
          <p:cNvSpPr>
            <a:spLocks noChangeArrowheads="1"/>
          </p:cNvSpPr>
          <p:nvPr/>
        </p:nvSpPr>
        <p:spPr bwMode="auto">
          <a:xfrm>
            <a:off x="16660174" y="6230140"/>
            <a:ext cx="1886040" cy="1600428"/>
          </a:xfrm>
          <a:custGeom>
            <a:avLst/>
            <a:gdLst>
              <a:gd name="T0" fmla="*/ 1690 w 1691"/>
              <a:gd name="T1" fmla="*/ 881 h 1435"/>
              <a:gd name="T2" fmla="*/ 1690 w 1691"/>
              <a:gd name="T3" fmla="*/ 881 h 1435"/>
              <a:gd name="T4" fmla="*/ 1039 w 1691"/>
              <a:gd name="T5" fmla="*/ 0 h 1435"/>
              <a:gd name="T6" fmla="*/ 0 w 1691"/>
              <a:gd name="T7" fmla="*/ 1434 h 1435"/>
              <a:gd name="T8" fmla="*/ 1690 w 1691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1690" y="881"/>
                </a:moveTo>
                <a:lnTo>
                  <a:pt x="1690" y="881"/>
                </a:lnTo>
                <a:cubicBezTo>
                  <a:pt x="1575" y="527"/>
                  <a:pt x="1344" y="215"/>
                  <a:pt x="1039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0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9"/>
          <p:cNvSpPr>
            <a:spLocks noChangeArrowheads="1"/>
          </p:cNvSpPr>
          <p:nvPr/>
        </p:nvSpPr>
        <p:spPr bwMode="auto">
          <a:xfrm>
            <a:off x="16660174" y="7830568"/>
            <a:ext cx="1886040" cy="1610274"/>
          </a:xfrm>
          <a:custGeom>
            <a:avLst/>
            <a:gdLst>
              <a:gd name="T0" fmla="*/ 1039 w 1691"/>
              <a:gd name="T1" fmla="*/ 1442 h 1443"/>
              <a:gd name="T2" fmla="*/ 1039 w 1691"/>
              <a:gd name="T3" fmla="*/ 1442 h 1443"/>
              <a:gd name="T4" fmla="*/ 1690 w 1691"/>
              <a:gd name="T5" fmla="*/ 552 h 1443"/>
              <a:gd name="T6" fmla="*/ 0 w 1691"/>
              <a:gd name="T7" fmla="*/ 0 h 1443"/>
              <a:gd name="T8" fmla="*/ 1039 w 1691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1039" y="1442"/>
                </a:moveTo>
                <a:lnTo>
                  <a:pt x="1039" y="1442"/>
                </a:lnTo>
                <a:cubicBezTo>
                  <a:pt x="1344" y="1220"/>
                  <a:pt x="1575" y="907"/>
                  <a:pt x="1690" y="552"/>
                </a:cubicBezTo>
                <a:cubicBezTo>
                  <a:pt x="0" y="0"/>
                  <a:pt x="0" y="0"/>
                  <a:pt x="0" y="0"/>
                </a:cubicBezTo>
                <a:lnTo>
                  <a:pt x="1039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0"/>
          <p:cNvSpPr>
            <a:spLocks noChangeArrowheads="1"/>
          </p:cNvSpPr>
          <p:nvPr/>
        </p:nvSpPr>
        <p:spPr bwMode="auto">
          <a:xfrm>
            <a:off x="16660174" y="7215018"/>
            <a:ext cx="1979605" cy="1236024"/>
          </a:xfrm>
          <a:custGeom>
            <a:avLst/>
            <a:gdLst>
              <a:gd name="T0" fmla="*/ 1690 w 1773"/>
              <a:gd name="T1" fmla="*/ 1105 h 1106"/>
              <a:gd name="T2" fmla="*/ 1690 w 1773"/>
              <a:gd name="T3" fmla="*/ 1105 h 1106"/>
              <a:gd name="T4" fmla="*/ 1772 w 1773"/>
              <a:gd name="T5" fmla="*/ 553 h 1106"/>
              <a:gd name="T6" fmla="*/ 1690 w 1773"/>
              <a:gd name="T7" fmla="*/ 0 h 1106"/>
              <a:gd name="T8" fmla="*/ 0 w 1773"/>
              <a:gd name="T9" fmla="*/ 553 h 1106"/>
              <a:gd name="T10" fmla="*/ 1690 w 1773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3" h="1106">
                <a:moveTo>
                  <a:pt x="1690" y="1105"/>
                </a:moveTo>
                <a:lnTo>
                  <a:pt x="1690" y="1105"/>
                </a:lnTo>
                <a:cubicBezTo>
                  <a:pt x="1748" y="932"/>
                  <a:pt x="1772" y="742"/>
                  <a:pt x="1772" y="553"/>
                </a:cubicBezTo>
                <a:cubicBezTo>
                  <a:pt x="1772" y="363"/>
                  <a:pt x="1748" y="173"/>
                  <a:pt x="1690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0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1"/>
          <p:cNvSpPr>
            <a:spLocks noChangeArrowheads="1"/>
          </p:cNvSpPr>
          <p:nvPr/>
        </p:nvSpPr>
        <p:spPr bwMode="auto">
          <a:xfrm>
            <a:off x="19969364" y="7830568"/>
            <a:ext cx="1162156" cy="1989454"/>
          </a:xfrm>
          <a:custGeom>
            <a:avLst/>
            <a:gdLst>
              <a:gd name="T0" fmla="*/ 0 w 1040"/>
              <a:gd name="T1" fmla="*/ 1442 h 1782"/>
              <a:gd name="T2" fmla="*/ 0 w 1040"/>
              <a:gd name="T3" fmla="*/ 1442 h 1782"/>
              <a:gd name="T4" fmla="*/ 1039 w 1040"/>
              <a:gd name="T5" fmla="*/ 1781 h 1782"/>
              <a:gd name="T6" fmla="*/ 1039 w 1040"/>
              <a:gd name="T7" fmla="*/ 0 h 1782"/>
              <a:gd name="T8" fmla="*/ 0 w 1040"/>
              <a:gd name="T9" fmla="*/ 1442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2">
                <a:moveTo>
                  <a:pt x="0" y="1442"/>
                </a:moveTo>
                <a:lnTo>
                  <a:pt x="0" y="1442"/>
                </a:lnTo>
                <a:cubicBezTo>
                  <a:pt x="288" y="1657"/>
                  <a:pt x="651" y="1781"/>
                  <a:pt x="1039" y="1781"/>
                </a:cubicBezTo>
                <a:cubicBezTo>
                  <a:pt x="1039" y="0"/>
                  <a:pt x="1039" y="0"/>
                  <a:pt x="1039" y="0"/>
                </a:cubicBezTo>
                <a:lnTo>
                  <a:pt x="0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2"/>
          <p:cNvSpPr>
            <a:spLocks noChangeArrowheads="1"/>
          </p:cNvSpPr>
          <p:nvPr/>
        </p:nvSpPr>
        <p:spPr bwMode="auto">
          <a:xfrm>
            <a:off x="19240554" y="7830568"/>
            <a:ext cx="1886040" cy="1610274"/>
          </a:xfrm>
          <a:custGeom>
            <a:avLst/>
            <a:gdLst>
              <a:gd name="T0" fmla="*/ 0 w 1691"/>
              <a:gd name="T1" fmla="*/ 552 h 1443"/>
              <a:gd name="T2" fmla="*/ 0 w 1691"/>
              <a:gd name="T3" fmla="*/ 552 h 1443"/>
              <a:gd name="T4" fmla="*/ 651 w 1691"/>
              <a:gd name="T5" fmla="*/ 1442 h 1443"/>
              <a:gd name="T6" fmla="*/ 1690 w 1691"/>
              <a:gd name="T7" fmla="*/ 0 h 1443"/>
              <a:gd name="T8" fmla="*/ 0 w 1691"/>
              <a:gd name="T9" fmla="*/ 55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43">
                <a:moveTo>
                  <a:pt x="0" y="552"/>
                </a:moveTo>
                <a:lnTo>
                  <a:pt x="0" y="552"/>
                </a:lnTo>
                <a:cubicBezTo>
                  <a:pt x="115" y="907"/>
                  <a:pt x="346" y="1220"/>
                  <a:pt x="651" y="1442"/>
                </a:cubicBezTo>
                <a:cubicBezTo>
                  <a:pt x="1690" y="0"/>
                  <a:pt x="1690" y="0"/>
                  <a:pt x="1690" y="0"/>
                </a:cubicBezTo>
                <a:lnTo>
                  <a:pt x="0" y="55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3"/>
          <p:cNvSpPr>
            <a:spLocks noChangeArrowheads="1"/>
          </p:cNvSpPr>
          <p:nvPr/>
        </p:nvSpPr>
        <p:spPr bwMode="auto">
          <a:xfrm>
            <a:off x="19146989" y="7215018"/>
            <a:ext cx="1979605" cy="1236024"/>
          </a:xfrm>
          <a:custGeom>
            <a:avLst/>
            <a:gdLst>
              <a:gd name="T0" fmla="*/ 83 w 1774"/>
              <a:gd name="T1" fmla="*/ 0 h 1106"/>
              <a:gd name="T2" fmla="*/ 83 w 1774"/>
              <a:gd name="T3" fmla="*/ 0 h 1106"/>
              <a:gd name="T4" fmla="*/ 0 w 1774"/>
              <a:gd name="T5" fmla="*/ 553 h 1106"/>
              <a:gd name="T6" fmla="*/ 83 w 1774"/>
              <a:gd name="T7" fmla="*/ 1105 h 1106"/>
              <a:gd name="T8" fmla="*/ 1773 w 1774"/>
              <a:gd name="T9" fmla="*/ 553 h 1106"/>
              <a:gd name="T10" fmla="*/ 83 w 1774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4" h="1106">
                <a:moveTo>
                  <a:pt x="83" y="0"/>
                </a:moveTo>
                <a:lnTo>
                  <a:pt x="83" y="0"/>
                </a:lnTo>
                <a:cubicBezTo>
                  <a:pt x="25" y="173"/>
                  <a:pt x="0" y="363"/>
                  <a:pt x="0" y="553"/>
                </a:cubicBezTo>
                <a:cubicBezTo>
                  <a:pt x="0" y="742"/>
                  <a:pt x="25" y="932"/>
                  <a:pt x="83" y="1105"/>
                </a:cubicBezTo>
                <a:cubicBezTo>
                  <a:pt x="1773" y="553"/>
                  <a:pt x="1773" y="553"/>
                  <a:pt x="1773" y="553"/>
                </a:cubicBezTo>
                <a:lnTo>
                  <a:pt x="83" y="0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4"/>
          <p:cNvSpPr>
            <a:spLocks noChangeArrowheads="1"/>
          </p:cNvSpPr>
          <p:nvPr/>
        </p:nvSpPr>
        <p:spPr bwMode="auto">
          <a:xfrm>
            <a:off x="21126594" y="7830568"/>
            <a:ext cx="1172005" cy="1989454"/>
          </a:xfrm>
          <a:custGeom>
            <a:avLst/>
            <a:gdLst>
              <a:gd name="T0" fmla="*/ 0 w 1048"/>
              <a:gd name="T1" fmla="*/ 1781 h 1782"/>
              <a:gd name="T2" fmla="*/ 0 w 1048"/>
              <a:gd name="T3" fmla="*/ 1781 h 1782"/>
              <a:gd name="T4" fmla="*/ 1047 w 1048"/>
              <a:gd name="T5" fmla="*/ 1442 h 1782"/>
              <a:gd name="T6" fmla="*/ 0 w 1048"/>
              <a:gd name="T7" fmla="*/ 0 h 1782"/>
              <a:gd name="T8" fmla="*/ 0 w 1048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2">
                <a:moveTo>
                  <a:pt x="0" y="1781"/>
                </a:moveTo>
                <a:lnTo>
                  <a:pt x="0" y="1781"/>
                </a:lnTo>
                <a:cubicBezTo>
                  <a:pt x="395" y="1781"/>
                  <a:pt x="758" y="1657"/>
                  <a:pt x="1047" y="1442"/>
                </a:cubicBezTo>
                <a:cubicBezTo>
                  <a:pt x="0" y="0"/>
                  <a:pt x="0" y="0"/>
                  <a:pt x="0" y="0"/>
                </a:cubicBezTo>
                <a:lnTo>
                  <a:pt x="0" y="17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5"/>
          <p:cNvSpPr>
            <a:spLocks noChangeArrowheads="1"/>
          </p:cNvSpPr>
          <p:nvPr/>
        </p:nvSpPr>
        <p:spPr bwMode="auto">
          <a:xfrm>
            <a:off x="19240554" y="6230140"/>
            <a:ext cx="1886040" cy="1600428"/>
          </a:xfrm>
          <a:custGeom>
            <a:avLst/>
            <a:gdLst>
              <a:gd name="T0" fmla="*/ 651 w 1691"/>
              <a:gd name="T1" fmla="*/ 0 h 1435"/>
              <a:gd name="T2" fmla="*/ 651 w 1691"/>
              <a:gd name="T3" fmla="*/ 0 h 1435"/>
              <a:gd name="T4" fmla="*/ 0 w 1691"/>
              <a:gd name="T5" fmla="*/ 881 h 1435"/>
              <a:gd name="T6" fmla="*/ 1690 w 1691"/>
              <a:gd name="T7" fmla="*/ 1434 h 1435"/>
              <a:gd name="T8" fmla="*/ 651 w 1691"/>
              <a:gd name="T9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1435">
                <a:moveTo>
                  <a:pt x="651" y="0"/>
                </a:moveTo>
                <a:lnTo>
                  <a:pt x="651" y="0"/>
                </a:lnTo>
                <a:cubicBezTo>
                  <a:pt x="346" y="215"/>
                  <a:pt x="115" y="527"/>
                  <a:pt x="0" y="881"/>
                </a:cubicBezTo>
                <a:cubicBezTo>
                  <a:pt x="1690" y="1434"/>
                  <a:pt x="1690" y="1434"/>
                  <a:pt x="1690" y="1434"/>
                </a:cubicBezTo>
                <a:lnTo>
                  <a:pt x="651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6"/>
          <p:cNvSpPr>
            <a:spLocks noChangeArrowheads="1"/>
          </p:cNvSpPr>
          <p:nvPr/>
        </p:nvSpPr>
        <p:spPr bwMode="auto">
          <a:xfrm>
            <a:off x="21126594" y="5846038"/>
            <a:ext cx="1172005" cy="1989454"/>
          </a:xfrm>
          <a:custGeom>
            <a:avLst/>
            <a:gdLst>
              <a:gd name="T0" fmla="*/ 1047 w 1048"/>
              <a:gd name="T1" fmla="*/ 346 h 1781"/>
              <a:gd name="T2" fmla="*/ 1047 w 1048"/>
              <a:gd name="T3" fmla="*/ 346 h 1781"/>
              <a:gd name="T4" fmla="*/ 0 w 1048"/>
              <a:gd name="T5" fmla="*/ 0 h 1781"/>
              <a:gd name="T6" fmla="*/ 0 w 1048"/>
              <a:gd name="T7" fmla="*/ 1780 h 1781"/>
              <a:gd name="T8" fmla="*/ 1047 w 1048"/>
              <a:gd name="T9" fmla="*/ 34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1781">
                <a:moveTo>
                  <a:pt x="1047" y="346"/>
                </a:moveTo>
                <a:lnTo>
                  <a:pt x="1047" y="346"/>
                </a:lnTo>
                <a:cubicBezTo>
                  <a:pt x="758" y="132"/>
                  <a:pt x="395" y="0"/>
                  <a:pt x="0" y="0"/>
                </a:cubicBezTo>
                <a:cubicBezTo>
                  <a:pt x="0" y="1780"/>
                  <a:pt x="0" y="1780"/>
                  <a:pt x="0" y="1780"/>
                </a:cubicBezTo>
                <a:lnTo>
                  <a:pt x="1047" y="346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47"/>
          <p:cNvSpPr>
            <a:spLocks noChangeArrowheads="1"/>
          </p:cNvSpPr>
          <p:nvPr/>
        </p:nvSpPr>
        <p:spPr bwMode="auto">
          <a:xfrm>
            <a:off x="19969364" y="5846038"/>
            <a:ext cx="1162156" cy="1989454"/>
          </a:xfrm>
          <a:custGeom>
            <a:avLst/>
            <a:gdLst>
              <a:gd name="T0" fmla="*/ 1039 w 1040"/>
              <a:gd name="T1" fmla="*/ 1780 h 1781"/>
              <a:gd name="T2" fmla="*/ 1039 w 1040"/>
              <a:gd name="T3" fmla="*/ 1780 h 1781"/>
              <a:gd name="T4" fmla="*/ 1039 w 1040"/>
              <a:gd name="T5" fmla="*/ 0 h 1781"/>
              <a:gd name="T6" fmla="*/ 0 w 1040"/>
              <a:gd name="T7" fmla="*/ 346 h 1781"/>
              <a:gd name="T8" fmla="*/ 1039 w 1040"/>
              <a:gd name="T9" fmla="*/ 17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1781">
                <a:moveTo>
                  <a:pt x="1039" y="1780"/>
                </a:moveTo>
                <a:lnTo>
                  <a:pt x="1039" y="1780"/>
                </a:lnTo>
                <a:cubicBezTo>
                  <a:pt x="1039" y="0"/>
                  <a:pt x="1039" y="0"/>
                  <a:pt x="1039" y="0"/>
                </a:cubicBezTo>
                <a:cubicBezTo>
                  <a:pt x="651" y="0"/>
                  <a:pt x="288" y="132"/>
                  <a:pt x="0" y="346"/>
                </a:cubicBezTo>
                <a:lnTo>
                  <a:pt x="1039" y="178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8"/>
          <p:cNvSpPr>
            <a:spLocks noChangeArrowheads="1"/>
          </p:cNvSpPr>
          <p:nvPr/>
        </p:nvSpPr>
        <p:spPr bwMode="auto">
          <a:xfrm>
            <a:off x="21126594" y="6230140"/>
            <a:ext cx="1895892" cy="1600428"/>
          </a:xfrm>
          <a:custGeom>
            <a:avLst/>
            <a:gdLst>
              <a:gd name="T0" fmla="*/ 1698 w 1699"/>
              <a:gd name="T1" fmla="*/ 881 h 1435"/>
              <a:gd name="T2" fmla="*/ 1698 w 1699"/>
              <a:gd name="T3" fmla="*/ 881 h 1435"/>
              <a:gd name="T4" fmla="*/ 1047 w 1699"/>
              <a:gd name="T5" fmla="*/ 0 h 1435"/>
              <a:gd name="T6" fmla="*/ 0 w 1699"/>
              <a:gd name="T7" fmla="*/ 1434 h 1435"/>
              <a:gd name="T8" fmla="*/ 1698 w 1699"/>
              <a:gd name="T9" fmla="*/ 88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35">
                <a:moveTo>
                  <a:pt x="1698" y="881"/>
                </a:moveTo>
                <a:lnTo>
                  <a:pt x="1698" y="881"/>
                </a:lnTo>
                <a:cubicBezTo>
                  <a:pt x="1574" y="527"/>
                  <a:pt x="1352" y="215"/>
                  <a:pt x="1047" y="0"/>
                </a:cubicBezTo>
                <a:cubicBezTo>
                  <a:pt x="0" y="1434"/>
                  <a:pt x="0" y="1434"/>
                  <a:pt x="0" y="1434"/>
                </a:cubicBezTo>
                <a:lnTo>
                  <a:pt x="1698" y="881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49"/>
          <p:cNvSpPr>
            <a:spLocks noChangeArrowheads="1"/>
          </p:cNvSpPr>
          <p:nvPr/>
        </p:nvSpPr>
        <p:spPr bwMode="auto">
          <a:xfrm>
            <a:off x="21126594" y="7830568"/>
            <a:ext cx="1895892" cy="1610274"/>
          </a:xfrm>
          <a:custGeom>
            <a:avLst/>
            <a:gdLst>
              <a:gd name="T0" fmla="*/ 1047 w 1699"/>
              <a:gd name="T1" fmla="*/ 1442 h 1443"/>
              <a:gd name="T2" fmla="*/ 1047 w 1699"/>
              <a:gd name="T3" fmla="*/ 1442 h 1443"/>
              <a:gd name="T4" fmla="*/ 1698 w 1699"/>
              <a:gd name="T5" fmla="*/ 552 h 1443"/>
              <a:gd name="T6" fmla="*/ 0 w 1699"/>
              <a:gd name="T7" fmla="*/ 0 h 1443"/>
              <a:gd name="T8" fmla="*/ 1047 w 1699"/>
              <a:gd name="T9" fmla="*/ 1442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443">
                <a:moveTo>
                  <a:pt x="1047" y="1442"/>
                </a:moveTo>
                <a:lnTo>
                  <a:pt x="1047" y="1442"/>
                </a:lnTo>
                <a:cubicBezTo>
                  <a:pt x="1352" y="1220"/>
                  <a:pt x="1574" y="907"/>
                  <a:pt x="1698" y="552"/>
                </a:cubicBezTo>
                <a:cubicBezTo>
                  <a:pt x="0" y="0"/>
                  <a:pt x="0" y="0"/>
                  <a:pt x="0" y="0"/>
                </a:cubicBezTo>
                <a:lnTo>
                  <a:pt x="1047" y="1442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0"/>
          <p:cNvSpPr>
            <a:spLocks noChangeArrowheads="1"/>
          </p:cNvSpPr>
          <p:nvPr/>
        </p:nvSpPr>
        <p:spPr bwMode="auto">
          <a:xfrm>
            <a:off x="21126594" y="7215018"/>
            <a:ext cx="1989454" cy="1236024"/>
          </a:xfrm>
          <a:custGeom>
            <a:avLst/>
            <a:gdLst>
              <a:gd name="T0" fmla="*/ 1698 w 1782"/>
              <a:gd name="T1" fmla="*/ 1105 h 1106"/>
              <a:gd name="T2" fmla="*/ 1698 w 1782"/>
              <a:gd name="T3" fmla="*/ 1105 h 1106"/>
              <a:gd name="T4" fmla="*/ 1781 w 1782"/>
              <a:gd name="T5" fmla="*/ 553 h 1106"/>
              <a:gd name="T6" fmla="*/ 1698 w 1782"/>
              <a:gd name="T7" fmla="*/ 0 h 1106"/>
              <a:gd name="T8" fmla="*/ 0 w 1782"/>
              <a:gd name="T9" fmla="*/ 553 h 1106"/>
              <a:gd name="T10" fmla="*/ 1698 w 1782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106">
                <a:moveTo>
                  <a:pt x="1698" y="1105"/>
                </a:moveTo>
                <a:lnTo>
                  <a:pt x="1698" y="1105"/>
                </a:lnTo>
                <a:cubicBezTo>
                  <a:pt x="1748" y="932"/>
                  <a:pt x="1781" y="742"/>
                  <a:pt x="1781" y="553"/>
                </a:cubicBezTo>
                <a:cubicBezTo>
                  <a:pt x="1781" y="363"/>
                  <a:pt x="1748" y="173"/>
                  <a:pt x="1698" y="0"/>
                </a:cubicBezTo>
                <a:cubicBezTo>
                  <a:pt x="0" y="553"/>
                  <a:pt x="0" y="553"/>
                  <a:pt x="0" y="553"/>
                </a:cubicBezTo>
                <a:lnTo>
                  <a:pt x="1698" y="1105"/>
                </a:lnTo>
              </a:path>
            </a:pathLst>
          </a:custGeom>
          <a:noFill/>
          <a:ln w="28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11"/>
          <p:cNvSpPr>
            <a:spLocks noChangeArrowheads="1"/>
          </p:cNvSpPr>
          <p:nvPr/>
        </p:nvSpPr>
        <p:spPr bwMode="auto">
          <a:xfrm>
            <a:off x="2162768" y="6747202"/>
            <a:ext cx="2166732" cy="2171655"/>
          </a:xfrm>
          <a:custGeom>
            <a:avLst/>
            <a:gdLst>
              <a:gd name="T0" fmla="*/ 1938 w 1939"/>
              <a:gd name="T1" fmla="*/ 972 h 1946"/>
              <a:gd name="T2" fmla="*/ 1938 w 1939"/>
              <a:gd name="T3" fmla="*/ 972 h 1946"/>
              <a:gd name="T4" fmla="*/ 973 w 1939"/>
              <a:gd name="T5" fmla="*/ 1945 h 1946"/>
              <a:gd name="T6" fmla="*/ 0 w 1939"/>
              <a:gd name="T7" fmla="*/ 972 h 1946"/>
              <a:gd name="T8" fmla="*/ 973 w 1939"/>
              <a:gd name="T9" fmla="*/ 0 h 1946"/>
              <a:gd name="T10" fmla="*/ 1938 w 1939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9" h="1946">
                <a:moveTo>
                  <a:pt x="1938" y="972"/>
                </a:moveTo>
                <a:lnTo>
                  <a:pt x="1938" y="972"/>
                </a:lnTo>
                <a:cubicBezTo>
                  <a:pt x="1938" y="1508"/>
                  <a:pt x="1509" y="1945"/>
                  <a:pt x="973" y="1945"/>
                </a:cubicBezTo>
                <a:cubicBezTo>
                  <a:pt x="437" y="1945"/>
                  <a:pt x="0" y="1508"/>
                  <a:pt x="0" y="972"/>
                </a:cubicBezTo>
                <a:cubicBezTo>
                  <a:pt x="0" y="436"/>
                  <a:pt x="437" y="0"/>
                  <a:pt x="973" y="0"/>
                </a:cubicBezTo>
                <a:cubicBezTo>
                  <a:pt x="1509" y="0"/>
                  <a:pt x="1938" y="436"/>
                  <a:pt x="1938" y="97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12"/>
          <p:cNvSpPr>
            <a:spLocks noChangeArrowheads="1"/>
          </p:cNvSpPr>
          <p:nvPr/>
        </p:nvSpPr>
        <p:spPr bwMode="auto">
          <a:xfrm>
            <a:off x="6634115" y="6747202"/>
            <a:ext cx="2166732" cy="2171655"/>
          </a:xfrm>
          <a:custGeom>
            <a:avLst/>
            <a:gdLst>
              <a:gd name="T0" fmla="*/ 1938 w 1939"/>
              <a:gd name="T1" fmla="*/ 972 h 1946"/>
              <a:gd name="T2" fmla="*/ 1938 w 1939"/>
              <a:gd name="T3" fmla="*/ 972 h 1946"/>
              <a:gd name="T4" fmla="*/ 965 w 1939"/>
              <a:gd name="T5" fmla="*/ 1945 h 1946"/>
              <a:gd name="T6" fmla="*/ 0 w 1939"/>
              <a:gd name="T7" fmla="*/ 972 h 1946"/>
              <a:gd name="T8" fmla="*/ 965 w 1939"/>
              <a:gd name="T9" fmla="*/ 0 h 1946"/>
              <a:gd name="T10" fmla="*/ 1938 w 1939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9" h="1946">
                <a:moveTo>
                  <a:pt x="1938" y="972"/>
                </a:moveTo>
                <a:lnTo>
                  <a:pt x="1938" y="972"/>
                </a:lnTo>
                <a:cubicBezTo>
                  <a:pt x="1938" y="1508"/>
                  <a:pt x="1501" y="1945"/>
                  <a:pt x="965" y="1945"/>
                </a:cubicBezTo>
                <a:cubicBezTo>
                  <a:pt x="429" y="1945"/>
                  <a:pt x="0" y="1508"/>
                  <a:pt x="0" y="972"/>
                </a:cubicBezTo>
                <a:cubicBezTo>
                  <a:pt x="0" y="436"/>
                  <a:pt x="429" y="0"/>
                  <a:pt x="965" y="0"/>
                </a:cubicBezTo>
                <a:cubicBezTo>
                  <a:pt x="1501" y="0"/>
                  <a:pt x="1938" y="436"/>
                  <a:pt x="1938" y="97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13"/>
          <p:cNvSpPr>
            <a:spLocks noChangeArrowheads="1"/>
          </p:cNvSpPr>
          <p:nvPr/>
        </p:nvSpPr>
        <p:spPr bwMode="auto">
          <a:xfrm>
            <a:off x="11100535" y="6747202"/>
            <a:ext cx="2171658" cy="2171655"/>
          </a:xfrm>
          <a:custGeom>
            <a:avLst/>
            <a:gdLst>
              <a:gd name="T0" fmla="*/ 1945 w 1946"/>
              <a:gd name="T1" fmla="*/ 972 h 1946"/>
              <a:gd name="T2" fmla="*/ 1945 w 1946"/>
              <a:gd name="T3" fmla="*/ 972 h 1946"/>
              <a:gd name="T4" fmla="*/ 973 w 1946"/>
              <a:gd name="T5" fmla="*/ 1945 h 1946"/>
              <a:gd name="T6" fmla="*/ 0 w 1946"/>
              <a:gd name="T7" fmla="*/ 972 h 1946"/>
              <a:gd name="T8" fmla="*/ 973 w 1946"/>
              <a:gd name="T9" fmla="*/ 0 h 1946"/>
              <a:gd name="T10" fmla="*/ 1945 w 1946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6" h="1946">
                <a:moveTo>
                  <a:pt x="1945" y="972"/>
                </a:moveTo>
                <a:lnTo>
                  <a:pt x="1945" y="972"/>
                </a:lnTo>
                <a:cubicBezTo>
                  <a:pt x="1945" y="1508"/>
                  <a:pt x="1508" y="1945"/>
                  <a:pt x="973" y="1945"/>
                </a:cubicBezTo>
                <a:cubicBezTo>
                  <a:pt x="437" y="1945"/>
                  <a:pt x="0" y="1508"/>
                  <a:pt x="0" y="972"/>
                </a:cubicBezTo>
                <a:cubicBezTo>
                  <a:pt x="0" y="436"/>
                  <a:pt x="437" y="0"/>
                  <a:pt x="973" y="0"/>
                </a:cubicBezTo>
                <a:cubicBezTo>
                  <a:pt x="1508" y="0"/>
                  <a:pt x="1945" y="436"/>
                  <a:pt x="1945" y="9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14"/>
          <p:cNvSpPr>
            <a:spLocks noChangeArrowheads="1"/>
          </p:cNvSpPr>
          <p:nvPr/>
        </p:nvSpPr>
        <p:spPr bwMode="auto">
          <a:xfrm>
            <a:off x="15576808" y="6747202"/>
            <a:ext cx="2166732" cy="2171655"/>
          </a:xfrm>
          <a:custGeom>
            <a:avLst/>
            <a:gdLst>
              <a:gd name="T0" fmla="*/ 1938 w 1939"/>
              <a:gd name="T1" fmla="*/ 972 h 1946"/>
              <a:gd name="T2" fmla="*/ 1938 w 1939"/>
              <a:gd name="T3" fmla="*/ 972 h 1946"/>
              <a:gd name="T4" fmla="*/ 973 w 1939"/>
              <a:gd name="T5" fmla="*/ 1945 h 1946"/>
              <a:gd name="T6" fmla="*/ 0 w 1939"/>
              <a:gd name="T7" fmla="*/ 972 h 1946"/>
              <a:gd name="T8" fmla="*/ 973 w 1939"/>
              <a:gd name="T9" fmla="*/ 0 h 1946"/>
              <a:gd name="T10" fmla="*/ 1938 w 1939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9" h="1946">
                <a:moveTo>
                  <a:pt x="1938" y="972"/>
                </a:moveTo>
                <a:lnTo>
                  <a:pt x="1938" y="972"/>
                </a:lnTo>
                <a:cubicBezTo>
                  <a:pt x="1938" y="1508"/>
                  <a:pt x="1509" y="1945"/>
                  <a:pt x="973" y="1945"/>
                </a:cubicBezTo>
                <a:cubicBezTo>
                  <a:pt x="437" y="1945"/>
                  <a:pt x="0" y="1508"/>
                  <a:pt x="0" y="972"/>
                </a:cubicBezTo>
                <a:cubicBezTo>
                  <a:pt x="0" y="436"/>
                  <a:pt x="437" y="0"/>
                  <a:pt x="973" y="0"/>
                </a:cubicBezTo>
                <a:cubicBezTo>
                  <a:pt x="1509" y="0"/>
                  <a:pt x="1938" y="436"/>
                  <a:pt x="1938" y="97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15"/>
          <p:cNvSpPr>
            <a:spLocks noChangeArrowheads="1"/>
          </p:cNvSpPr>
          <p:nvPr/>
        </p:nvSpPr>
        <p:spPr bwMode="auto">
          <a:xfrm>
            <a:off x="20048154" y="6747202"/>
            <a:ext cx="2161806" cy="2171655"/>
          </a:xfrm>
          <a:custGeom>
            <a:avLst/>
            <a:gdLst>
              <a:gd name="T0" fmla="*/ 1937 w 1938"/>
              <a:gd name="T1" fmla="*/ 972 h 1946"/>
              <a:gd name="T2" fmla="*/ 1937 w 1938"/>
              <a:gd name="T3" fmla="*/ 972 h 1946"/>
              <a:gd name="T4" fmla="*/ 965 w 1938"/>
              <a:gd name="T5" fmla="*/ 1945 h 1946"/>
              <a:gd name="T6" fmla="*/ 0 w 1938"/>
              <a:gd name="T7" fmla="*/ 972 h 1946"/>
              <a:gd name="T8" fmla="*/ 965 w 1938"/>
              <a:gd name="T9" fmla="*/ 0 h 1946"/>
              <a:gd name="T10" fmla="*/ 1937 w 1938"/>
              <a:gd name="T11" fmla="*/ 9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8" h="1946">
                <a:moveTo>
                  <a:pt x="1937" y="972"/>
                </a:moveTo>
                <a:lnTo>
                  <a:pt x="1937" y="972"/>
                </a:lnTo>
                <a:cubicBezTo>
                  <a:pt x="1937" y="1508"/>
                  <a:pt x="1501" y="1945"/>
                  <a:pt x="965" y="1945"/>
                </a:cubicBezTo>
                <a:cubicBezTo>
                  <a:pt x="429" y="1945"/>
                  <a:pt x="0" y="1508"/>
                  <a:pt x="0" y="972"/>
                </a:cubicBezTo>
                <a:cubicBezTo>
                  <a:pt x="0" y="436"/>
                  <a:pt x="429" y="0"/>
                  <a:pt x="965" y="0"/>
                </a:cubicBezTo>
                <a:cubicBezTo>
                  <a:pt x="1501" y="0"/>
                  <a:pt x="1937" y="436"/>
                  <a:pt x="1937" y="97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16"/>
          <p:cNvSpPr>
            <a:spLocks noChangeArrowheads="1"/>
          </p:cNvSpPr>
          <p:nvPr/>
        </p:nvSpPr>
        <p:spPr bwMode="auto">
          <a:xfrm>
            <a:off x="2999914" y="7298734"/>
            <a:ext cx="487513" cy="1068591"/>
          </a:xfrm>
          <a:custGeom>
            <a:avLst/>
            <a:gdLst>
              <a:gd name="T0" fmla="*/ 288 w 438"/>
              <a:gd name="T1" fmla="*/ 478 h 957"/>
              <a:gd name="T2" fmla="*/ 288 w 438"/>
              <a:gd name="T3" fmla="*/ 478 h 957"/>
              <a:gd name="T4" fmla="*/ 412 w 438"/>
              <a:gd name="T5" fmla="*/ 478 h 957"/>
              <a:gd name="T6" fmla="*/ 428 w 438"/>
              <a:gd name="T7" fmla="*/ 469 h 957"/>
              <a:gd name="T8" fmla="*/ 437 w 438"/>
              <a:gd name="T9" fmla="*/ 387 h 957"/>
              <a:gd name="T10" fmla="*/ 437 w 438"/>
              <a:gd name="T11" fmla="*/ 313 h 957"/>
              <a:gd name="T12" fmla="*/ 288 w 438"/>
              <a:gd name="T13" fmla="*/ 313 h 957"/>
              <a:gd name="T14" fmla="*/ 288 w 438"/>
              <a:gd name="T15" fmla="*/ 206 h 957"/>
              <a:gd name="T16" fmla="*/ 329 w 438"/>
              <a:gd name="T17" fmla="*/ 164 h 957"/>
              <a:gd name="T18" fmla="*/ 420 w 438"/>
              <a:gd name="T19" fmla="*/ 164 h 957"/>
              <a:gd name="T20" fmla="*/ 437 w 438"/>
              <a:gd name="T21" fmla="*/ 164 h 957"/>
              <a:gd name="T22" fmla="*/ 437 w 438"/>
              <a:gd name="T23" fmla="*/ 8 h 957"/>
              <a:gd name="T24" fmla="*/ 428 w 438"/>
              <a:gd name="T25" fmla="*/ 0 h 957"/>
              <a:gd name="T26" fmla="*/ 296 w 438"/>
              <a:gd name="T27" fmla="*/ 0 h 957"/>
              <a:gd name="T28" fmla="*/ 173 w 438"/>
              <a:gd name="T29" fmla="*/ 33 h 957"/>
              <a:gd name="T30" fmla="*/ 90 w 438"/>
              <a:gd name="T31" fmla="*/ 181 h 957"/>
              <a:gd name="T32" fmla="*/ 90 w 438"/>
              <a:gd name="T33" fmla="*/ 288 h 957"/>
              <a:gd name="T34" fmla="*/ 90 w 438"/>
              <a:gd name="T35" fmla="*/ 313 h 957"/>
              <a:gd name="T36" fmla="*/ 0 w 438"/>
              <a:gd name="T37" fmla="*/ 313 h 957"/>
              <a:gd name="T38" fmla="*/ 0 w 438"/>
              <a:gd name="T39" fmla="*/ 478 h 957"/>
              <a:gd name="T40" fmla="*/ 90 w 438"/>
              <a:gd name="T41" fmla="*/ 478 h 957"/>
              <a:gd name="T42" fmla="*/ 90 w 438"/>
              <a:gd name="T43" fmla="*/ 956 h 957"/>
              <a:gd name="T44" fmla="*/ 288 w 438"/>
              <a:gd name="T45" fmla="*/ 956 h 957"/>
              <a:gd name="T46" fmla="*/ 288 w 438"/>
              <a:gd name="T47" fmla="*/ 47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8" h="957">
                <a:moveTo>
                  <a:pt x="288" y="478"/>
                </a:moveTo>
                <a:lnTo>
                  <a:pt x="288" y="478"/>
                </a:lnTo>
                <a:cubicBezTo>
                  <a:pt x="329" y="478"/>
                  <a:pt x="371" y="478"/>
                  <a:pt x="412" y="478"/>
                </a:cubicBezTo>
                <a:cubicBezTo>
                  <a:pt x="420" y="478"/>
                  <a:pt x="420" y="478"/>
                  <a:pt x="428" y="469"/>
                </a:cubicBezTo>
                <a:cubicBezTo>
                  <a:pt x="428" y="436"/>
                  <a:pt x="428" y="412"/>
                  <a:pt x="437" y="387"/>
                </a:cubicBezTo>
                <a:cubicBezTo>
                  <a:pt x="437" y="362"/>
                  <a:pt x="437" y="337"/>
                  <a:pt x="437" y="313"/>
                </a:cubicBezTo>
                <a:cubicBezTo>
                  <a:pt x="387" y="313"/>
                  <a:pt x="338" y="313"/>
                  <a:pt x="288" y="313"/>
                </a:cubicBezTo>
                <a:cubicBezTo>
                  <a:pt x="288" y="272"/>
                  <a:pt x="288" y="239"/>
                  <a:pt x="288" y="206"/>
                </a:cubicBezTo>
                <a:cubicBezTo>
                  <a:pt x="288" y="181"/>
                  <a:pt x="305" y="164"/>
                  <a:pt x="329" y="164"/>
                </a:cubicBezTo>
                <a:cubicBezTo>
                  <a:pt x="354" y="164"/>
                  <a:pt x="387" y="164"/>
                  <a:pt x="420" y="164"/>
                </a:cubicBezTo>
                <a:cubicBezTo>
                  <a:pt x="428" y="164"/>
                  <a:pt x="428" y="164"/>
                  <a:pt x="437" y="164"/>
                </a:cubicBezTo>
                <a:cubicBezTo>
                  <a:pt x="437" y="115"/>
                  <a:pt x="437" y="57"/>
                  <a:pt x="437" y="8"/>
                </a:cubicBezTo>
                <a:cubicBezTo>
                  <a:pt x="437" y="0"/>
                  <a:pt x="428" y="0"/>
                  <a:pt x="428" y="0"/>
                </a:cubicBezTo>
                <a:cubicBezTo>
                  <a:pt x="379" y="0"/>
                  <a:pt x="338" y="0"/>
                  <a:pt x="296" y="0"/>
                </a:cubicBezTo>
                <a:cubicBezTo>
                  <a:pt x="247" y="0"/>
                  <a:pt x="206" y="8"/>
                  <a:pt x="173" y="33"/>
                </a:cubicBezTo>
                <a:cubicBezTo>
                  <a:pt x="115" y="74"/>
                  <a:pt x="99" y="123"/>
                  <a:pt x="90" y="181"/>
                </a:cubicBezTo>
                <a:cubicBezTo>
                  <a:pt x="90" y="214"/>
                  <a:pt x="90" y="255"/>
                  <a:pt x="90" y="288"/>
                </a:cubicBezTo>
                <a:cubicBezTo>
                  <a:pt x="90" y="296"/>
                  <a:pt x="90" y="305"/>
                  <a:pt x="90" y="313"/>
                </a:cubicBezTo>
                <a:cubicBezTo>
                  <a:pt x="57" y="313"/>
                  <a:pt x="33" y="313"/>
                  <a:pt x="0" y="313"/>
                </a:cubicBezTo>
                <a:cubicBezTo>
                  <a:pt x="0" y="370"/>
                  <a:pt x="0" y="420"/>
                  <a:pt x="0" y="478"/>
                </a:cubicBezTo>
                <a:cubicBezTo>
                  <a:pt x="33" y="478"/>
                  <a:pt x="57" y="478"/>
                  <a:pt x="90" y="478"/>
                </a:cubicBezTo>
                <a:cubicBezTo>
                  <a:pt x="90" y="643"/>
                  <a:pt x="90" y="799"/>
                  <a:pt x="90" y="956"/>
                </a:cubicBezTo>
                <a:cubicBezTo>
                  <a:pt x="156" y="956"/>
                  <a:pt x="222" y="956"/>
                  <a:pt x="288" y="956"/>
                </a:cubicBezTo>
                <a:cubicBezTo>
                  <a:pt x="288" y="799"/>
                  <a:pt x="288" y="643"/>
                  <a:pt x="288" y="4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17"/>
          <p:cNvSpPr>
            <a:spLocks noChangeArrowheads="1"/>
          </p:cNvSpPr>
          <p:nvPr/>
        </p:nvSpPr>
        <p:spPr bwMode="auto">
          <a:xfrm>
            <a:off x="7067461" y="7234716"/>
            <a:ext cx="1290190" cy="1172005"/>
          </a:xfrm>
          <a:custGeom>
            <a:avLst/>
            <a:gdLst>
              <a:gd name="T0" fmla="*/ 338 w 1155"/>
              <a:gd name="T1" fmla="*/ 808 h 1048"/>
              <a:gd name="T2" fmla="*/ 338 w 1155"/>
              <a:gd name="T3" fmla="*/ 808 h 1048"/>
              <a:gd name="T4" fmla="*/ 123 w 1155"/>
              <a:gd name="T5" fmla="*/ 635 h 1048"/>
              <a:gd name="T6" fmla="*/ 214 w 1155"/>
              <a:gd name="T7" fmla="*/ 635 h 1048"/>
              <a:gd name="T8" fmla="*/ 222 w 1155"/>
              <a:gd name="T9" fmla="*/ 635 h 1048"/>
              <a:gd name="T10" fmla="*/ 33 w 1155"/>
              <a:gd name="T11" fmla="*/ 395 h 1048"/>
              <a:gd name="T12" fmla="*/ 132 w 1155"/>
              <a:gd name="T13" fmla="*/ 428 h 1048"/>
              <a:gd name="T14" fmla="*/ 140 w 1155"/>
              <a:gd name="T15" fmla="*/ 420 h 1048"/>
              <a:gd name="T16" fmla="*/ 41 w 1155"/>
              <a:gd name="T17" fmla="*/ 255 h 1048"/>
              <a:gd name="T18" fmla="*/ 66 w 1155"/>
              <a:gd name="T19" fmla="*/ 107 h 1048"/>
              <a:gd name="T20" fmla="*/ 560 w 1155"/>
              <a:gd name="T21" fmla="*/ 354 h 1048"/>
              <a:gd name="T22" fmla="*/ 569 w 1155"/>
              <a:gd name="T23" fmla="*/ 231 h 1048"/>
              <a:gd name="T24" fmla="*/ 964 w 1155"/>
              <a:gd name="T25" fmla="*/ 124 h 1048"/>
              <a:gd name="T26" fmla="*/ 997 w 1155"/>
              <a:gd name="T27" fmla="*/ 132 h 1048"/>
              <a:gd name="T28" fmla="*/ 1121 w 1155"/>
              <a:gd name="T29" fmla="*/ 82 h 1048"/>
              <a:gd name="T30" fmla="*/ 1030 w 1155"/>
              <a:gd name="T31" fmla="*/ 214 h 1048"/>
              <a:gd name="T32" fmla="*/ 1154 w 1155"/>
              <a:gd name="T33" fmla="*/ 181 h 1048"/>
              <a:gd name="T34" fmla="*/ 1154 w 1155"/>
              <a:gd name="T35" fmla="*/ 181 h 1048"/>
              <a:gd name="T36" fmla="*/ 1063 w 1155"/>
              <a:gd name="T37" fmla="*/ 272 h 1048"/>
              <a:gd name="T38" fmla="*/ 1039 w 1155"/>
              <a:gd name="T39" fmla="*/ 330 h 1048"/>
              <a:gd name="T40" fmla="*/ 709 w 1155"/>
              <a:gd name="T41" fmla="*/ 915 h 1048"/>
              <a:gd name="T42" fmla="*/ 8 w 1155"/>
              <a:gd name="T43" fmla="*/ 915 h 1048"/>
              <a:gd name="T44" fmla="*/ 0 w 1155"/>
              <a:gd name="T45" fmla="*/ 915 h 1048"/>
              <a:gd name="T46" fmla="*/ 0 w 1155"/>
              <a:gd name="T47" fmla="*/ 915 h 1048"/>
              <a:gd name="T48" fmla="*/ 181 w 1155"/>
              <a:gd name="T49" fmla="*/ 890 h 1048"/>
              <a:gd name="T50" fmla="*/ 338 w 1155"/>
              <a:gd name="T51" fmla="*/ 80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5" h="1048">
                <a:moveTo>
                  <a:pt x="338" y="808"/>
                </a:moveTo>
                <a:lnTo>
                  <a:pt x="338" y="808"/>
                </a:lnTo>
                <a:cubicBezTo>
                  <a:pt x="222" y="783"/>
                  <a:pt x="132" y="717"/>
                  <a:pt x="123" y="635"/>
                </a:cubicBezTo>
                <a:cubicBezTo>
                  <a:pt x="156" y="635"/>
                  <a:pt x="189" y="635"/>
                  <a:pt x="214" y="635"/>
                </a:cubicBezTo>
                <a:cubicBezTo>
                  <a:pt x="222" y="635"/>
                  <a:pt x="222" y="635"/>
                  <a:pt x="222" y="635"/>
                </a:cubicBezTo>
                <a:cubicBezTo>
                  <a:pt x="107" y="593"/>
                  <a:pt x="41" y="519"/>
                  <a:pt x="33" y="395"/>
                </a:cubicBezTo>
                <a:cubicBezTo>
                  <a:pt x="66" y="404"/>
                  <a:pt x="99" y="420"/>
                  <a:pt x="132" y="428"/>
                </a:cubicBezTo>
                <a:cubicBezTo>
                  <a:pt x="132" y="420"/>
                  <a:pt x="140" y="420"/>
                  <a:pt x="140" y="420"/>
                </a:cubicBezTo>
                <a:cubicBezTo>
                  <a:pt x="82" y="379"/>
                  <a:pt x="49" y="321"/>
                  <a:pt x="41" y="255"/>
                </a:cubicBezTo>
                <a:cubicBezTo>
                  <a:pt x="33" y="206"/>
                  <a:pt x="41" y="156"/>
                  <a:pt x="66" y="107"/>
                </a:cubicBezTo>
                <a:cubicBezTo>
                  <a:pt x="198" y="255"/>
                  <a:pt x="363" y="338"/>
                  <a:pt x="560" y="354"/>
                </a:cubicBezTo>
                <a:cubicBezTo>
                  <a:pt x="560" y="313"/>
                  <a:pt x="560" y="272"/>
                  <a:pt x="569" y="231"/>
                </a:cubicBezTo>
                <a:cubicBezTo>
                  <a:pt x="618" y="58"/>
                  <a:pt x="832" y="0"/>
                  <a:pt x="964" y="124"/>
                </a:cubicBezTo>
                <a:cubicBezTo>
                  <a:pt x="973" y="132"/>
                  <a:pt x="981" y="132"/>
                  <a:pt x="997" y="132"/>
                </a:cubicBezTo>
                <a:cubicBezTo>
                  <a:pt x="1039" y="115"/>
                  <a:pt x="1080" y="99"/>
                  <a:pt x="1121" y="82"/>
                </a:cubicBezTo>
                <a:cubicBezTo>
                  <a:pt x="1113" y="124"/>
                  <a:pt x="1096" y="140"/>
                  <a:pt x="1030" y="214"/>
                </a:cubicBezTo>
                <a:cubicBezTo>
                  <a:pt x="1072" y="198"/>
                  <a:pt x="1113" y="189"/>
                  <a:pt x="1154" y="181"/>
                </a:cubicBezTo>
                <a:lnTo>
                  <a:pt x="1154" y="181"/>
                </a:lnTo>
                <a:cubicBezTo>
                  <a:pt x="1129" y="214"/>
                  <a:pt x="1096" y="247"/>
                  <a:pt x="1063" y="272"/>
                </a:cubicBezTo>
                <a:cubicBezTo>
                  <a:pt x="1047" y="288"/>
                  <a:pt x="1039" y="305"/>
                  <a:pt x="1039" y="330"/>
                </a:cubicBezTo>
                <a:cubicBezTo>
                  <a:pt x="1030" y="585"/>
                  <a:pt x="931" y="791"/>
                  <a:pt x="709" y="915"/>
                </a:cubicBezTo>
                <a:cubicBezTo>
                  <a:pt x="478" y="1047"/>
                  <a:pt x="239" y="1047"/>
                  <a:pt x="8" y="915"/>
                </a:cubicBezTo>
                <a:cubicBezTo>
                  <a:pt x="8" y="915"/>
                  <a:pt x="8" y="915"/>
                  <a:pt x="0" y="915"/>
                </a:cubicBezTo>
                <a:cubicBezTo>
                  <a:pt x="0" y="907"/>
                  <a:pt x="0" y="907"/>
                  <a:pt x="0" y="915"/>
                </a:cubicBezTo>
                <a:cubicBezTo>
                  <a:pt x="58" y="907"/>
                  <a:pt x="123" y="899"/>
                  <a:pt x="181" y="890"/>
                </a:cubicBezTo>
                <a:cubicBezTo>
                  <a:pt x="239" y="874"/>
                  <a:pt x="288" y="849"/>
                  <a:pt x="338" y="8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18"/>
          <p:cNvSpPr>
            <a:spLocks noChangeArrowheads="1"/>
          </p:cNvSpPr>
          <p:nvPr/>
        </p:nvSpPr>
        <p:spPr bwMode="auto">
          <a:xfrm>
            <a:off x="11681613" y="7323355"/>
            <a:ext cx="1014424" cy="1014424"/>
          </a:xfrm>
          <a:custGeom>
            <a:avLst/>
            <a:gdLst>
              <a:gd name="T0" fmla="*/ 676 w 907"/>
              <a:gd name="T1" fmla="*/ 907 h 908"/>
              <a:gd name="T2" fmla="*/ 676 w 907"/>
              <a:gd name="T3" fmla="*/ 907 h 908"/>
              <a:gd name="T4" fmla="*/ 231 w 907"/>
              <a:gd name="T5" fmla="*/ 907 h 908"/>
              <a:gd name="T6" fmla="*/ 207 w 907"/>
              <a:gd name="T7" fmla="*/ 907 h 908"/>
              <a:gd name="T8" fmla="*/ 9 w 907"/>
              <a:gd name="T9" fmla="*/ 718 h 908"/>
              <a:gd name="T10" fmla="*/ 0 w 907"/>
              <a:gd name="T11" fmla="*/ 676 h 908"/>
              <a:gd name="T12" fmla="*/ 0 w 907"/>
              <a:gd name="T13" fmla="*/ 231 h 908"/>
              <a:gd name="T14" fmla="*/ 0 w 907"/>
              <a:gd name="T15" fmla="*/ 206 h 908"/>
              <a:gd name="T16" fmla="*/ 190 w 907"/>
              <a:gd name="T17" fmla="*/ 9 h 908"/>
              <a:gd name="T18" fmla="*/ 231 w 907"/>
              <a:gd name="T19" fmla="*/ 0 h 908"/>
              <a:gd name="T20" fmla="*/ 676 w 907"/>
              <a:gd name="T21" fmla="*/ 0 h 908"/>
              <a:gd name="T22" fmla="*/ 700 w 907"/>
              <a:gd name="T23" fmla="*/ 0 h 908"/>
              <a:gd name="T24" fmla="*/ 898 w 907"/>
              <a:gd name="T25" fmla="*/ 190 h 908"/>
              <a:gd name="T26" fmla="*/ 906 w 907"/>
              <a:gd name="T27" fmla="*/ 231 h 908"/>
              <a:gd name="T28" fmla="*/ 906 w 907"/>
              <a:gd name="T29" fmla="*/ 676 h 908"/>
              <a:gd name="T30" fmla="*/ 906 w 907"/>
              <a:gd name="T31" fmla="*/ 701 h 908"/>
              <a:gd name="T32" fmla="*/ 717 w 907"/>
              <a:gd name="T33" fmla="*/ 899 h 908"/>
              <a:gd name="T34" fmla="*/ 676 w 907"/>
              <a:gd name="T35" fmla="*/ 907 h 908"/>
              <a:gd name="T36" fmla="*/ 454 w 907"/>
              <a:gd name="T37" fmla="*/ 825 h 908"/>
              <a:gd name="T38" fmla="*/ 454 w 907"/>
              <a:gd name="T39" fmla="*/ 825 h 908"/>
              <a:gd name="T40" fmla="*/ 651 w 907"/>
              <a:gd name="T41" fmla="*/ 825 h 908"/>
              <a:gd name="T42" fmla="*/ 709 w 907"/>
              <a:gd name="T43" fmla="*/ 817 h 908"/>
              <a:gd name="T44" fmla="*/ 824 w 907"/>
              <a:gd name="T45" fmla="*/ 652 h 908"/>
              <a:gd name="T46" fmla="*/ 824 w 907"/>
              <a:gd name="T47" fmla="*/ 256 h 908"/>
              <a:gd name="T48" fmla="*/ 816 w 907"/>
              <a:gd name="T49" fmla="*/ 198 h 908"/>
              <a:gd name="T50" fmla="*/ 651 w 907"/>
              <a:gd name="T51" fmla="*/ 83 h 908"/>
              <a:gd name="T52" fmla="*/ 256 w 907"/>
              <a:gd name="T53" fmla="*/ 83 h 908"/>
              <a:gd name="T54" fmla="*/ 198 w 907"/>
              <a:gd name="T55" fmla="*/ 91 h 908"/>
              <a:gd name="T56" fmla="*/ 83 w 907"/>
              <a:gd name="T57" fmla="*/ 256 h 908"/>
              <a:gd name="T58" fmla="*/ 83 w 907"/>
              <a:gd name="T59" fmla="*/ 652 h 908"/>
              <a:gd name="T60" fmla="*/ 149 w 907"/>
              <a:gd name="T61" fmla="*/ 800 h 908"/>
              <a:gd name="T62" fmla="*/ 256 w 907"/>
              <a:gd name="T63" fmla="*/ 825 h 908"/>
              <a:gd name="T64" fmla="*/ 454 w 907"/>
              <a:gd name="T65" fmla="*/ 82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7" h="908">
                <a:moveTo>
                  <a:pt x="676" y="907"/>
                </a:moveTo>
                <a:lnTo>
                  <a:pt x="676" y="907"/>
                </a:lnTo>
                <a:cubicBezTo>
                  <a:pt x="527" y="907"/>
                  <a:pt x="380" y="907"/>
                  <a:pt x="231" y="907"/>
                </a:cubicBezTo>
                <a:cubicBezTo>
                  <a:pt x="223" y="907"/>
                  <a:pt x="215" y="907"/>
                  <a:pt x="207" y="907"/>
                </a:cubicBezTo>
                <a:cubicBezTo>
                  <a:pt x="99" y="883"/>
                  <a:pt x="33" y="817"/>
                  <a:pt x="9" y="718"/>
                </a:cubicBezTo>
                <a:cubicBezTo>
                  <a:pt x="0" y="701"/>
                  <a:pt x="0" y="693"/>
                  <a:pt x="0" y="676"/>
                </a:cubicBezTo>
                <a:cubicBezTo>
                  <a:pt x="0" y="528"/>
                  <a:pt x="0" y="379"/>
                  <a:pt x="0" y="231"/>
                </a:cubicBezTo>
                <a:cubicBezTo>
                  <a:pt x="0" y="223"/>
                  <a:pt x="0" y="215"/>
                  <a:pt x="0" y="206"/>
                </a:cubicBezTo>
                <a:cubicBezTo>
                  <a:pt x="25" y="99"/>
                  <a:pt x="91" y="33"/>
                  <a:pt x="190" y="9"/>
                </a:cubicBezTo>
                <a:cubicBezTo>
                  <a:pt x="207" y="0"/>
                  <a:pt x="215" y="0"/>
                  <a:pt x="231" y="0"/>
                </a:cubicBezTo>
                <a:cubicBezTo>
                  <a:pt x="380" y="0"/>
                  <a:pt x="527" y="0"/>
                  <a:pt x="676" y="0"/>
                </a:cubicBezTo>
                <a:cubicBezTo>
                  <a:pt x="684" y="0"/>
                  <a:pt x="692" y="0"/>
                  <a:pt x="700" y="0"/>
                </a:cubicBezTo>
                <a:cubicBezTo>
                  <a:pt x="807" y="25"/>
                  <a:pt x="873" y="91"/>
                  <a:pt x="898" y="190"/>
                </a:cubicBezTo>
                <a:cubicBezTo>
                  <a:pt x="906" y="206"/>
                  <a:pt x="906" y="215"/>
                  <a:pt x="906" y="231"/>
                </a:cubicBezTo>
                <a:cubicBezTo>
                  <a:pt x="906" y="379"/>
                  <a:pt x="906" y="528"/>
                  <a:pt x="906" y="676"/>
                </a:cubicBezTo>
                <a:cubicBezTo>
                  <a:pt x="906" y="685"/>
                  <a:pt x="906" y="693"/>
                  <a:pt x="906" y="701"/>
                </a:cubicBezTo>
                <a:cubicBezTo>
                  <a:pt x="882" y="808"/>
                  <a:pt x="816" y="874"/>
                  <a:pt x="717" y="899"/>
                </a:cubicBezTo>
                <a:cubicBezTo>
                  <a:pt x="700" y="907"/>
                  <a:pt x="692" y="907"/>
                  <a:pt x="676" y="907"/>
                </a:cubicBezTo>
                <a:close/>
                <a:moveTo>
                  <a:pt x="454" y="825"/>
                </a:moveTo>
                <a:lnTo>
                  <a:pt x="454" y="825"/>
                </a:lnTo>
                <a:cubicBezTo>
                  <a:pt x="519" y="825"/>
                  <a:pt x="585" y="825"/>
                  <a:pt x="651" y="825"/>
                </a:cubicBezTo>
                <a:cubicBezTo>
                  <a:pt x="667" y="825"/>
                  <a:pt x="692" y="825"/>
                  <a:pt x="709" y="817"/>
                </a:cubicBezTo>
                <a:cubicBezTo>
                  <a:pt x="783" y="792"/>
                  <a:pt x="824" y="734"/>
                  <a:pt x="824" y="652"/>
                </a:cubicBezTo>
                <a:cubicBezTo>
                  <a:pt x="824" y="520"/>
                  <a:pt x="824" y="388"/>
                  <a:pt x="824" y="256"/>
                </a:cubicBezTo>
                <a:cubicBezTo>
                  <a:pt x="824" y="239"/>
                  <a:pt x="824" y="215"/>
                  <a:pt x="816" y="198"/>
                </a:cubicBezTo>
                <a:cubicBezTo>
                  <a:pt x="791" y="124"/>
                  <a:pt x="733" y="83"/>
                  <a:pt x="651" y="83"/>
                </a:cubicBezTo>
                <a:cubicBezTo>
                  <a:pt x="519" y="83"/>
                  <a:pt x="388" y="83"/>
                  <a:pt x="256" y="83"/>
                </a:cubicBezTo>
                <a:cubicBezTo>
                  <a:pt x="240" y="83"/>
                  <a:pt x="215" y="83"/>
                  <a:pt x="198" y="91"/>
                </a:cubicBezTo>
                <a:cubicBezTo>
                  <a:pt x="124" y="116"/>
                  <a:pt x="83" y="173"/>
                  <a:pt x="83" y="256"/>
                </a:cubicBezTo>
                <a:cubicBezTo>
                  <a:pt x="83" y="388"/>
                  <a:pt x="83" y="520"/>
                  <a:pt x="83" y="652"/>
                </a:cubicBezTo>
                <a:cubicBezTo>
                  <a:pt x="83" y="718"/>
                  <a:pt x="108" y="759"/>
                  <a:pt x="149" y="800"/>
                </a:cubicBezTo>
                <a:cubicBezTo>
                  <a:pt x="182" y="817"/>
                  <a:pt x="215" y="825"/>
                  <a:pt x="256" y="825"/>
                </a:cubicBezTo>
                <a:cubicBezTo>
                  <a:pt x="322" y="825"/>
                  <a:pt x="388" y="825"/>
                  <a:pt x="454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19"/>
          <p:cNvSpPr>
            <a:spLocks noChangeArrowheads="1"/>
          </p:cNvSpPr>
          <p:nvPr/>
        </p:nvSpPr>
        <p:spPr bwMode="auto">
          <a:xfrm>
            <a:off x="11932759" y="7574500"/>
            <a:ext cx="517059" cy="526908"/>
          </a:xfrm>
          <a:custGeom>
            <a:avLst/>
            <a:gdLst>
              <a:gd name="T0" fmla="*/ 461 w 462"/>
              <a:gd name="T1" fmla="*/ 231 h 471"/>
              <a:gd name="T2" fmla="*/ 461 w 462"/>
              <a:gd name="T3" fmla="*/ 231 h 471"/>
              <a:gd name="T4" fmla="*/ 231 w 462"/>
              <a:gd name="T5" fmla="*/ 462 h 471"/>
              <a:gd name="T6" fmla="*/ 0 w 462"/>
              <a:gd name="T7" fmla="*/ 231 h 471"/>
              <a:gd name="T8" fmla="*/ 231 w 462"/>
              <a:gd name="T9" fmla="*/ 0 h 471"/>
              <a:gd name="T10" fmla="*/ 461 w 462"/>
              <a:gd name="T11" fmla="*/ 231 h 471"/>
              <a:gd name="T12" fmla="*/ 387 w 462"/>
              <a:gd name="T13" fmla="*/ 231 h 471"/>
              <a:gd name="T14" fmla="*/ 387 w 462"/>
              <a:gd name="T15" fmla="*/ 231 h 471"/>
              <a:gd name="T16" fmla="*/ 231 w 462"/>
              <a:gd name="T17" fmla="*/ 74 h 471"/>
              <a:gd name="T18" fmla="*/ 74 w 462"/>
              <a:gd name="T19" fmla="*/ 231 h 471"/>
              <a:gd name="T20" fmla="*/ 231 w 462"/>
              <a:gd name="T21" fmla="*/ 387 h 471"/>
              <a:gd name="T22" fmla="*/ 387 w 462"/>
              <a:gd name="T23" fmla="*/ 23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71">
                <a:moveTo>
                  <a:pt x="461" y="231"/>
                </a:moveTo>
                <a:lnTo>
                  <a:pt x="461" y="231"/>
                </a:lnTo>
                <a:cubicBezTo>
                  <a:pt x="461" y="363"/>
                  <a:pt x="362" y="470"/>
                  <a:pt x="231" y="462"/>
                </a:cubicBezTo>
                <a:cubicBezTo>
                  <a:pt x="99" y="462"/>
                  <a:pt x="0" y="363"/>
                  <a:pt x="0" y="231"/>
                </a:cubicBezTo>
                <a:cubicBezTo>
                  <a:pt x="0" y="99"/>
                  <a:pt x="99" y="0"/>
                  <a:pt x="231" y="0"/>
                </a:cubicBezTo>
                <a:cubicBezTo>
                  <a:pt x="362" y="0"/>
                  <a:pt x="461" y="99"/>
                  <a:pt x="461" y="231"/>
                </a:cubicBezTo>
                <a:close/>
                <a:moveTo>
                  <a:pt x="387" y="231"/>
                </a:moveTo>
                <a:lnTo>
                  <a:pt x="387" y="231"/>
                </a:lnTo>
                <a:cubicBezTo>
                  <a:pt x="387" y="148"/>
                  <a:pt x="312" y="74"/>
                  <a:pt x="231" y="74"/>
                </a:cubicBezTo>
                <a:cubicBezTo>
                  <a:pt x="149" y="74"/>
                  <a:pt x="74" y="148"/>
                  <a:pt x="74" y="231"/>
                </a:cubicBezTo>
                <a:cubicBezTo>
                  <a:pt x="74" y="313"/>
                  <a:pt x="149" y="387"/>
                  <a:pt x="231" y="387"/>
                </a:cubicBezTo>
                <a:cubicBezTo>
                  <a:pt x="312" y="387"/>
                  <a:pt x="387" y="313"/>
                  <a:pt x="387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20"/>
          <p:cNvSpPr>
            <a:spLocks noChangeArrowheads="1"/>
          </p:cNvSpPr>
          <p:nvPr/>
        </p:nvSpPr>
        <p:spPr bwMode="auto">
          <a:xfrm>
            <a:off x="12390726" y="7490784"/>
            <a:ext cx="137883" cy="137883"/>
          </a:xfrm>
          <a:custGeom>
            <a:avLst/>
            <a:gdLst>
              <a:gd name="T0" fmla="*/ 66 w 125"/>
              <a:gd name="T1" fmla="*/ 0 h 124"/>
              <a:gd name="T2" fmla="*/ 66 w 125"/>
              <a:gd name="T3" fmla="*/ 0 h 124"/>
              <a:gd name="T4" fmla="*/ 124 w 125"/>
              <a:gd name="T5" fmla="*/ 66 h 124"/>
              <a:gd name="T6" fmla="*/ 58 w 125"/>
              <a:gd name="T7" fmla="*/ 123 h 124"/>
              <a:gd name="T8" fmla="*/ 0 w 125"/>
              <a:gd name="T9" fmla="*/ 57 h 124"/>
              <a:gd name="T10" fmla="*/ 66 w 125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" h="124">
                <a:moveTo>
                  <a:pt x="66" y="0"/>
                </a:moveTo>
                <a:lnTo>
                  <a:pt x="66" y="0"/>
                </a:lnTo>
                <a:cubicBezTo>
                  <a:pt x="99" y="0"/>
                  <a:pt x="124" y="33"/>
                  <a:pt x="124" y="66"/>
                </a:cubicBezTo>
                <a:cubicBezTo>
                  <a:pt x="124" y="99"/>
                  <a:pt x="91" y="123"/>
                  <a:pt x="58" y="123"/>
                </a:cubicBezTo>
                <a:cubicBezTo>
                  <a:pt x="33" y="123"/>
                  <a:pt x="0" y="90"/>
                  <a:pt x="0" y="57"/>
                </a:cubicBezTo>
                <a:cubicBezTo>
                  <a:pt x="9" y="24"/>
                  <a:pt x="33" y="0"/>
                  <a:pt x="6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21"/>
          <p:cNvSpPr>
            <a:spLocks noChangeArrowheads="1"/>
          </p:cNvSpPr>
          <p:nvPr/>
        </p:nvSpPr>
        <p:spPr bwMode="auto">
          <a:xfrm>
            <a:off x="16093867" y="7259339"/>
            <a:ext cx="1142459" cy="1132610"/>
          </a:xfrm>
          <a:custGeom>
            <a:avLst/>
            <a:gdLst>
              <a:gd name="T0" fmla="*/ 346 w 1023"/>
              <a:gd name="T1" fmla="*/ 931 h 1015"/>
              <a:gd name="T2" fmla="*/ 346 w 1023"/>
              <a:gd name="T3" fmla="*/ 931 h 1015"/>
              <a:gd name="T4" fmla="*/ 74 w 1023"/>
              <a:gd name="T5" fmla="*/ 379 h 1015"/>
              <a:gd name="T6" fmla="*/ 651 w 1023"/>
              <a:gd name="T7" fmla="*/ 82 h 1015"/>
              <a:gd name="T8" fmla="*/ 940 w 1023"/>
              <a:gd name="T9" fmla="*/ 667 h 1015"/>
              <a:gd name="T10" fmla="*/ 371 w 1023"/>
              <a:gd name="T11" fmla="*/ 948 h 1015"/>
              <a:gd name="T12" fmla="*/ 379 w 1023"/>
              <a:gd name="T13" fmla="*/ 940 h 1015"/>
              <a:gd name="T14" fmla="*/ 445 w 1023"/>
              <a:gd name="T15" fmla="*/ 766 h 1015"/>
              <a:gd name="T16" fmla="*/ 461 w 1023"/>
              <a:gd name="T17" fmla="*/ 717 h 1015"/>
              <a:gd name="T18" fmla="*/ 470 w 1023"/>
              <a:gd name="T19" fmla="*/ 733 h 1015"/>
              <a:gd name="T20" fmla="*/ 569 w 1023"/>
              <a:gd name="T21" fmla="*/ 766 h 1015"/>
              <a:gd name="T22" fmla="*/ 750 w 1023"/>
              <a:gd name="T23" fmla="*/ 659 h 1015"/>
              <a:gd name="T24" fmla="*/ 783 w 1023"/>
              <a:gd name="T25" fmla="*/ 395 h 1015"/>
              <a:gd name="T26" fmla="*/ 593 w 1023"/>
              <a:gd name="T27" fmla="*/ 239 h 1015"/>
              <a:gd name="T28" fmla="*/ 329 w 1023"/>
              <a:gd name="T29" fmla="*/ 280 h 1015"/>
              <a:gd name="T30" fmla="*/ 222 w 1023"/>
              <a:gd name="T31" fmla="*/ 461 h 1015"/>
              <a:gd name="T32" fmla="*/ 264 w 1023"/>
              <a:gd name="T33" fmla="*/ 634 h 1015"/>
              <a:gd name="T34" fmla="*/ 305 w 1023"/>
              <a:gd name="T35" fmla="*/ 676 h 1015"/>
              <a:gd name="T36" fmla="*/ 329 w 1023"/>
              <a:gd name="T37" fmla="*/ 667 h 1015"/>
              <a:gd name="T38" fmla="*/ 338 w 1023"/>
              <a:gd name="T39" fmla="*/ 618 h 1015"/>
              <a:gd name="T40" fmla="*/ 338 w 1023"/>
              <a:gd name="T41" fmla="*/ 610 h 1015"/>
              <a:gd name="T42" fmla="*/ 313 w 1023"/>
              <a:gd name="T43" fmla="*/ 428 h 1015"/>
              <a:gd name="T44" fmla="*/ 478 w 1023"/>
              <a:gd name="T45" fmla="*/ 305 h 1015"/>
              <a:gd name="T46" fmla="*/ 610 w 1023"/>
              <a:gd name="T47" fmla="*/ 329 h 1015"/>
              <a:gd name="T48" fmla="*/ 692 w 1023"/>
              <a:gd name="T49" fmla="*/ 461 h 1015"/>
              <a:gd name="T50" fmla="*/ 667 w 1023"/>
              <a:gd name="T51" fmla="*/ 626 h 1015"/>
              <a:gd name="T52" fmla="*/ 577 w 1023"/>
              <a:gd name="T53" fmla="*/ 692 h 1015"/>
              <a:gd name="T54" fmla="*/ 503 w 1023"/>
              <a:gd name="T55" fmla="*/ 676 h 1015"/>
              <a:gd name="T56" fmla="*/ 486 w 1023"/>
              <a:gd name="T57" fmla="*/ 618 h 1015"/>
              <a:gd name="T58" fmla="*/ 519 w 1023"/>
              <a:gd name="T59" fmla="*/ 511 h 1015"/>
              <a:gd name="T60" fmla="*/ 519 w 1023"/>
              <a:gd name="T61" fmla="*/ 453 h 1015"/>
              <a:gd name="T62" fmla="*/ 437 w 1023"/>
              <a:gd name="T63" fmla="*/ 412 h 1015"/>
              <a:gd name="T64" fmla="*/ 387 w 1023"/>
              <a:gd name="T65" fmla="*/ 486 h 1015"/>
              <a:gd name="T66" fmla="*/ 395 w 1023"/>
              <a:gd name="T67" fmla="*/ 577 h 1015"/>
              <a:gd name="T68" fmla="*/ 395 w 1023"/>
              <a:gd name="T69" fmla="*/ 585 h 1015"/>
              <a:gd name="T70" fmla="*/ 346 w 1023"/>
              <a:gd name="T71" fmla="*/ 808 h 1015"/>
              <a:gd name="T72" fmla="*/ 338 w 1023"/>
              <a:gd name="T73" fmla="*/ 915 h 1015"/>
              <a:gd name="T74" fmla="*/ 346 w 1023"/>
              <a:gd name="T75" fmla="*/ 931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3" h="1015">
                <a:moveTo>
                  <a:pt x="346" y="931"/>
                </a:moveTo>
                <a:lnTo>
                  <a:pt x="346" y="931"/>
                </a:lnTo>
                <a:cubicBezTo>
                  <a:pt x="140" y="857"/>
                  <a:pt x="0" y="626"/>
                  <a:pt x="74" y="379"/>
                </a:cubicBezTo>
                <a:cubicBezTo>
                  <a:pt x="140" y="131"/>
                  <a:pt x="404" y="0"/>
                  <a:pt x="651" y="82"/>
                </a:cubicBezTo>
                <a:cubicBezTo>
                  <a:pt x="890" y="156"/>
                  <a:pt x="1022" y="428"/>
                  <a:pt x="940" y="667"/>
                </a:cubicBezTo>
                <a:cubicBezTo>
                  <a:pt x="849" y="907"/>
                  <a:pt x="593" y="1014"/>
                  <a:pt x="371" y="948"/>
                </a:cubicBezTo>
                <a:cubicBezTo>
                  <a:pt x="379" y="948"/>
                  <a:pt x="379" y="940"/>
                  <a:pt x="379" y="940"/>
                </a:cubicBezTo>
                <a:cubicBezTo>
                  <a:pt x="412" y="890"/>
                  <a:pt x="428" y="824"/>
                  <a:pt x="445" y="766"/>
                </a:cubicBezTo>
                <a:cubicBezTo>
                  <a:pt x="453" y="750"/>
                  <a:pt x="453" y="733"/>
                  <a:pt x="461" y="717"/>
                </a:cubicBezTo>
                <a:cubicBezTo>
                  <a:pt x="461" y="725"/>
                  <a:pt x="461" y="725"/>
                  <a:pt x="470" y="733"/>
                </a:cubicBezTo>
                <a:cubicBezTo>
                  <a:pt x="494" y="758"/>
                  <a:pt x="527" y="775"/>
                  <a:pt x="569" y="766"/>
                </a:cubicBezTo>
                <a:cubicBezTo>
                  <a:pt x="651" y="766"/>
                  <a:pt x="709" y="725"/>
                  <a:pt x="750" y="659"/>
                </a:cubicBezTo>
                <a:cubicBezTo>
                  <a:pt x="799" y="577"/>
                  <a:pt x="816" y="486"/>
                  <a:pt x="783" y="395"/>
                </a:cubicBezTo>
                <a:cubicBezTo>
                  <a:pt x="750" y="313"/>
                  <a:pt x="684" y="255"/>
                  <a:pt x="593" y="239"/>
                </a:cubicBezTo>
                <a:cubicBezTo>
                  <a:pt x="503" y="214"/>
                  <a:pt x="412" y="222"/>
                  <a:pt x="329" y="280"/>
                </a:cubicBezTo>
                <a:cubicBezTo>
                  <a:pt x="264" y="321"/>
                  <a:pt x="231" y="387"/>
                  <a:pt x="222" y="461"/>
                </a:cubicBezTo>
                <a:cubicBezTo>
                  <a:pt x="214" y="527"/>
                  <a:pt x="222" y="585"/>
                  <a:pt x="264" y="634"/>
                </a:cubicBezTo>
                <a:cubicBezTo>
                  <a:pt x="272" y="651"/>
                  <a:pt x="288" y="667"/>
                  <a:pt x="305" y="676"/>
                </a:cubicBezTo>
                <a:cubicBezTo>
                  <a:pt x="321" y="684"/>
                  <a:pt x="321" y="676"/>
                  <a:pt x="329" y="667"/>
                </a:cubicBezTo>
                <a:cubicBezTo>
                  <a:pt x="329" y="651"/>
                  <a:pt x="338" y="634"/>
                  <a:pt x="338" y="618"/>
                </a:cubicBezTo>
                <a:lnTo>
                  <a:pt x="338" y="610"/>
                </a:lnTo>
                <a:cubicBezTo>
                  <a:pt x="296" y="552"/>
                  <a:pt x="288" y="486"/>
                  <a:pt x="313" y="428"/>
                </a:cubicBezTo>
                <a:cubicBezTo>
                  <a:pt x="346" y="354"/>
                  <a:pt x="404" y="321"/>
                  <a:pt x="478" y="305"/>
                </a:cubicBezTo>
                <a:cubicBezTo>
                  <a:pt x="519" y="296"/>
                  <a:pt x="569" y="305"/>
                  <a:pt x="610" y="329"/>
                </a:cubicBezTo>
                <a:cubicBezTo>
                  <a:pt x="659" y="362"/>
                  <a:pt x="692" y="403"/>
                  <a:pt x="692" y="461"/>
                </a:cubicBezTo>
                <a:cubicBezTo>
                  <a:pt x="700" y="519"/>
                  <a:pt x="692" y="577"/>
                  <a:pt x="667" y="626"/>
                </a:cubicBezTo>
                <a:cubicBezTo>
                  <a:pt x="643" y="659"/>
                  <a:pt x="618" y="684"/>
                  <a:pt x="577" y="692"/>
                </a:cubicBezTo>
                <a:cubicBezTo>
                  <a:pt x="552" y="700"/>
                  <a:pt x="527" y="700"/>
                  <a:pt x="503" y="676"/>
                </a:cubicBezTo>
                <a:cubicBezTo>
                  <a:pt x="486" y="659"/>
                  <a:pt x="478" y="643"/>
                  <a:pt x="486" y="618"/>
                </a:cubicBezTo>
                <a:cubicBezTo>
                  <a:pt x="494" y="577"/>
                  <a:pt x="511" y="544"/>
                  <a:pt x="519" y="511"/>
                </a:cubicBezTo>
                <a:cubicBezTo>
                  <a:pt x="519" y="494"/>
                  <a:pt x="527" y="469"/>
                  <a:pt x="519" y="453"/>
                </a:cubicBezTo>
                <a:cubicBezTo>
                  <a:pt x="519" y="395"/>
                  <a:pt x="461" y="387"/>
                  <a:pt x="437" y="412"/>
                </a:cubicBezTo>
                <a:cubicBezTo>
                  <a:pt x="404" y="428"/>
                  <a:pt x="387" y="453"/>
                  <a:pt x="387" y="486"/>
                </a:cubicBezTo>
                <a:cubicBezTo>
                  <a:pt x="379" y="519"/>
                  <a:pt x="387" y="544"/>
                  <a:pt x="395" y="577"/>
                </a:cubicBezTo>
                <a:lnTo>
                  <a:pt x="395" y="585"/>
                </a:lnTo>
                <a:cubicBezTo>
                  <a:pt x="379" y="659"/>
                  <a:pt x="362" y="733"/>
                  <a:pt x="346" y="808"/>
                </a:cubicBezTo>
                <a:cubicBezTo>
                  <a:pt x="338" y="841"/>
                  <a:pt x="338" y="874"/>
                  <a:pt x="338" y="915"/>
                </a:cubicBezTo>
                <a:cubicBezTo>
                  <a:pt x="338" y="915"/>
                  <a:pt x="338" y="923"/>
                  <a:pt x="346" y="9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22"/>
          <p:cNvSpPr>
            <a:spLocks noChangeArrowheads="1"/>
          </p:cNvSpPr>
          <p:nvPr/>
        </p:nvSpPr>
        <p:spPr bwMode="auto">
          <a:xfrm>
            <a:off x="20530745" y="7407071"/>
            <a:ext cx="1196625" cy="846995"/>
          </a:xfrm>
          <a:custGeom>
            <a:avLst/>
            <a:gdLst>
              <a:gd name="T0" fmla="*/ 495 w 1073"/>
              <a:gd name="T1" fmla="*/ 0 h 760"/>
              <a:gd name="T2" fmla="*/ 495 w 1073"/>
              <a:gd name="T3" fmla="*/ 0 h 760"/>
              <a:gd name="T4" fmla="*/ 593 w 1073"/>
              <a:gd name="T5" fmla="*/ 0 h 760"/>
              <a:gd name="T6" fmla="*/ 593 w 1073"/>
              <a:gd name="T7" fmla="*/ 0 h 760"/>
              <a:gd name="T8" fmla="*/ 676 w 1073"/>
              <a:gd name="T9" fmla="*/ 9 h 760"/>
              <a:gd name="T10" fmla="*/ 767 w 1073"/>
              <a:gd name="T11" fmla="*/ 9 h 760"/>
              <a:gd name="T12" fmla="*/ 874 w 1073"/>
              <a:gd name="T13" fmla="*/ 17 h 760"/>
              <a:gd name="T14" fmla="*/ 956 w 1073"/>
              <a:gd name="T15" fmla="*/ 25 h 760"/>
              <a:gd name="T16" fmla="*/ 1055 w 1073"/>
              <a:gd name="T17" fmla="*/ 116 h 760"/>
              <a:gd name="T18" fmla="*/ 1072 w 1073"/>
              <a:gd name="T19" fmla="*/ 198 h 760"/>
              <a:gd name="T20" fmla="*/ 1072 w 1073"/>
              <a:gd name="T21" fmla="*/ 223 h 760"/>
              <a:gd name="T22" fmla="*/ 1072 w 1073"/>
              <a:gd name="T23" fmla="*/ 536 h 760"/>
              <a:gd name="T24" fmla="*/ 1072 w 1073"/>
              <a:gd name="T25" fmla="*/ 553 h 760"/>
              <a:gd name="T26" fmla="*/ 1055 w 1073"/>
              <a:gd name="T27" fmla="*/ 635 h 760"/>
              <a:gd name="T28" fmla="*/ 956 w 1073"/>
              <a:gd name="T29" fmla="*/ 734 h 760"/>
              <a:gd name="T30" fmla="*/ 890 w 1073"/>
              <a:gd name="T31" fmla="*/ 743 h 760"/>
              <a:gd name="T32" fmla="*/ 767 w 1073"/>
              <a:gd name="T33" fmla="*/ 751 h 760"/>
              <a:gd name="T34" fmla="*/ 602 w 1073"/>
              <a:gd name="T35" fmla="*/ 759 h 760"/>
              <a:gd name="T36" fmla="*/ 593 w 1073"/>
              <a:gd name="T37" fmla="*/ 759 h 760"/>
              <a:gd name="T38" fmla="*/ 495 w 1073"/>
              <a:gd name="T39" fmla="*/ 759 h 760"/>
              <a:gd name="T40" fmla="*/ 486 w 1073"/>
              <a:gd name="T41" fmla="*/ 759 h 760"/>
              <a:gd name="T42" fmla="*/ 363 w 1073"/>
              <a:gd name="T43" fmla="*/ 751 h 760"/>
              <a:gd name="T44" fmla="*/ 214 w 1073"/>
              <a:gd name="T45" fmla="*/ 743 h 760"/>
              <a:gd name="T46" fmla="*/ 132 w 1073"/>
              <a:gd name="T47" fmla="*/ 734 h 760"/>
              <a:gd name="T48" fmla="*/ 24 w 1073"/>
              <a:gd name="T49" fmla="*/ 635 h 760"/>
              <a:gd name="T50" fmla="*/ 8 w 1073"/>
              <a:gd name="T51" fmla="*/ 528 h 760"/>
              <a:gd name="T52" fmla="*/ 8 w 1073"/>
              <a:gd name="T53" fmla="*/ 413 h 760"/>
              <a:gd name="T54" fmla="*/ 0 w 1073"/>
              <a:gd name="T55" fmla="*/ 404 h 760"/>
              <a:gd name="T56" fmla="*/ 0 w 1073"/>
              <a:gd name="T57" fmla="*/ 355 h 760"/>
              <a:gd name="T58" fmla="*/ 8 w 1073"/>
              <a:gd name="T59" fmla="*/ 347 h 760"/>
              <a:gd name="T60" fmla="*/ 8 w 1073"/>
              <a:gd name="T61" fmla="*/ 207 h 760"/>
              <a:gd name="T62" fmla="*/ 24 w 1073"/>
              <a:gd name="T63" fmla="*/ 124 h 760"/>
              <a:gd name="T64" fmla="*/ 123 w 1073"/>
              <a:gd name="T65" fmla="*/ 25 h 760"/>
              <a:gd name="T66" fmla="*/ 198 w 1073"/>
              <a:gd name="T67" fmla="*/ 17 h 760"/>
              <a:gd name="T68" fmla="*/ 321 w 1073"/>
              <a:gd name="T69" fmla="*/ 9 h 760"/>
              <a:gd name="T70" fmla="*/ 478 w 1073"/>
              <a:gd name="T71" fmla="*/ 0 h 760"/>
              <a:gd name="T72" fmla="*/ 495 w 1073"/>
              <a:gd name="T73" fmla="*/ 0 h 760"/>
              <a:gd name="T74" fmla="*/ 437 w 1073"/>
              <a:gd name="T75" fmla="*/ 215 h 760"/>
              <a:gd name="T76" fmla="*/ 437 w 1073"/>
              <a:gd name="T77" fmla="*/ 215 h 760"/>
              <a:gd name="T78" fmla="*/ 437 w 1073"/>
              <a:gd name="T79" fmla="*/ 545 h 760"/>
              <a:gd name="T80" fmla="*/ 717 w 1073"/>
              <a:gd name="T81" fmla="*/ 380 h 760"/>
              <a:gd name="T82" fmla="*/ 437 w 1073"/>
              <a:gd name="T83" fmla="*/ 215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73" h="760">
                <a:moveTo>
                  <a:pt x="495" y="0"/>
                </a:moveTo>
                <a:lnTo>
                  <a:pt x="495" y="0"/>
                </a:lnTo>
                <a:cubicBezTo>
                  <a:pt x="527" y="0"/>
                  <a:pt x="560" y="0"/>
                  <a:pt x="593" y="0"/>
                </a:cubicBezTo>
                <a:lnTo>
                  <a:pt x="593" y="0"/>
                </a:lnTo>
                <a:cubicBezTo>
                  <a:pt x="618" y="0"/>
                  <a:pt x="643" y="9"/>
                  <a:pt x="676" y="9"/>
                </a:cubicBezTo>
                <a:cubicBezTo>
                  <a:pt x="701" y="9"/>
                  <a:pt x="734" y="9"/>
                  <a:pt x="767" y="9"/>
                </a:cubicBezTo>
                <a:cubicBezTo>
                  <a:pt x="800" y="9"/>
                  <a:pt x="841" y="9"/>
                  <a:pt x="874" y="17"/>
                </a:cubicBezTo>
                <a:cubicBezTo>
                  <a:pt x="898" y="17"/>
                  <a:pt x="931" y="17"/>
                  <a:pt x="956" y="25"/>
                </a:cubicBezTo>
                <a:cubicBezTo>
                  <a:pt x="1006" y="33"/>
                  <a:pt x="1039" y="66"/>
                  <a:pt x="1055" y="116"/>
                </a:cubicBezTo>
                <a:cubicBezTo>
                  <a:pt x="1063" y="149"/>
                  <a:pt x="1072" y="174"/>
                  <a:pt x="1072" y="198"/>
                </a:cubicBezTo>
                <a:cubicBezTo>
                  <a:pt x="1072" y="207"/>
                  <a:pt x="1072" y="215"/>
                  <a:pt x="1072" y="223"/>
                </a:cubicBezTo>
                <a:cubicBezTo>
                  <a:pt x="1072" y="330"/>
                  <a:pt x="1072" y="429"/>
                  <a:pt x="1072" y="536"/>
                </a:cubicBezTo>
                <a:cubicBezTo>
                  <a:pt x="1072" y="545"/>
                  <a:pt x="1072" y="545"/>
                  <a:pt x="1072" y="553"/>
                </a:cubicBezTo>
                <a:cubicBezTo>
                  <a:pt x="1072" y="586"/>
                  <a:pt x="1063" y="611"/>
                  <a:pt x="1055" y="635"/>
                </a:cubicBezTo>
                <a:cubicBezTo>
                  <a:pt x="1047" y="685"/>
                  <a:pt x="1014" y="726"/>
                  <a:pt x="956" y="734"/>
                </a:cubicBezTo>
                <a:cubicBezTo>
                  <a:pt x="940" y="743"/>
                  <a:pt x="915" y="743"/>
                  <a:pt x="890" y="743"/>
                </a:cubicBezTo>
                <a:cubicBezTo>
                  <a:pt x="849" y="751"/>
                  <a:pt x="808" y="751"/>
                  <a:pt x="767" y="751"/>
                </a:cubicBezTo>
                <a:cubicBezTo>
                  <a:pt x="709" y="751"/>
                  <a:pt x="659" y="759"/>
                  <a:pt x="602" y="759"/>
                </a:cubicBezTo>
                <a:lnTo>
                  <a:pt x="593" y="759"/>
                </a:lnTo>
                <a:cubicBezTo>
                  <a:pt x="560" y="759"/>
                  <a:pt x="527" y="759"/>
                  <a:pt x="495" y="759"/>
                </a:cubicBezTo>
                <a:cubicBezTo>
                  <a:pt x="495" y="759"/>
                  <a:pt x="495" y="759"/>
                  <a:pt x="486" y="759"/>
                </a:cubicBezTo>
                <a:cubicBezTo>
                  <a:pt x="445" y="759"/>
                  <a:pt x="404" y="759"/>
                  <a:pt x="363" y="751"/>
                </a:cubicBezTo>
                <a:cubicBezTo>
                  <a:pt x="313" y="751"/>
                  <a:pt x="264" y="751"/>
                  <a:pt x="214" y="743"/>
                </a:cubicBezTo>
                <a:cubicBezTo>
                  <a:pt x="181" y="743"/>
                  <a:pt x="156" y="743"/>
                  <a:pt x="132" y="734"/>
                </a:cubicBezTo>
                <a:cubicBezTo>
                  <a:pt x="74" y="726"/>
                  <a:pt x="41" y="693"/>
                  <a:pt x="24" y="635"/>
                </a:cubicBezTo>
                <a:cubicBezTo>
                  <a:pt x="16" y="602"/>
                  <a:pt x="16" y="561"/>
                  <a:pt x="8" y="528"/>
                </a:cubicBezTo>
                <a:cubicBezTo>
                  <a:pt x="8" y="487"/>
                  <a:pt x="8" y="454"/>
                  <a:pt x="8" y="413"/>
                </a:cubicBezTo>
                <a:cubicBezTo>
                  <a:pt x="8" y="413"/>
                  <a:pt x="0" y="413"/>
                  <a:pt x="0" y="404"/>
                </a:cubicBezTo>
                <a:cubicBezTo>
                  <a:pt x="0" y="388"/>
                  <a:pt x="0" y="371"/>
                  <a:pt x="0" y="355"/>
                </a:cubicBezTo>
                <a:lnTo>
                  <a:pt x="8" y="347"/>
                </a:lnTo>
                <a:cubicBezTo>
                  <a:pt x="8" y="305"/>
                  <a:pt x="8" y="256"/>
                  <a:pt x="8" y="207"/>
                </a:cubicBezTo>
                <a:cubicBezTo>
                  <a:pt x="16" y="182"/>
                  <a:pt x="16" y="149"/>
                  <a:pt x="24" y="124"/>
                </a:cubicBezTo>
                <a:cubicBezTo>
                  <a:pt x="41" y="75"/>
                  <a:pt x="74" y="42"/>
                  <a:pt x="123" y="25"/>
                </a:cubicBezTo>
                <a:cubicBezTo>
                  <a:pt x="148" y="17"/>
                  <a:pt x="173" y="17"/>
                  <a:pt x="198" y="17"/>
                </a:cubicBezTo>
                <a:cubicBezTo>
                  <a:pt x="239" y="9"/>
                  <a:pt x="280" y="9"/>
                  <a:pt x="321" y="9"/>
                </a:cubicBezTo>
                <a:cubicBezTo>
                  <a:pt x="371" y="9"/>
                  <a:pt x="420" y="9"/>
                  <a:pt x="478" y="0"/>
                </a:cubicBezTo>
                <a:cubicBezTo>
                  <a:pt x="478" y="0"/>
                  <a:pt x="486" y="0"/>
                  <a:pt x="495" y="0"/>
                </a:cubicBezTo>
                <a:close/>
                <a:moveTo>
                  <a:pt x="437" y="215"/>
                </a:moveTo>
                <a:lnTo>
                  <a:pt x="437" y="215"/>
                </a:lnTo>
                <a:cubicBezTo>
                  <a:pt x="437" y="330"/>
                  <a:pt x="437" y="437"/>
                  <a:pt x="437" y="545"/>
                </a:cubicBezTo>
                <a:cubicBezTo>
                  <a:pt x="527" y="487"/>
                  <a:pt x="618" y="437"/>
                  <a:pt x="717" y="380"/>
                </a:cubicBezTo>
                <a:cubicBezTo>
                  <a:pt x="618" y="330"/>
                  <a:pt x="527" y="272"/>
                  <a:pt x="437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CuadroTexto 501"/>
          <p:cNvSpPr txBox="1"/>
          <p:nvPr/>
        </p:nvSpPr>
        <p:spPr>
          <a:xfrm>
            <a:off x="9168607" y="168183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2451398" y="31972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04" name="Agrupar 503"/>
          <p:cNvGrpSpPr/>
          <p:nvPr/>
        </p:nvGrpSpPr>
        <p:grpSpPr>
          <a:xfrm>
            <a:off x="1433709" y="10176330"/>
            <a:ext cx="3634696" cy="1591815"/>
            <a:chOff x="1509358" y="9066591"/>
            <a:chExt cx="3634696" cy="1591815"/>
          </a:xfrm>
        </p:grpSpPr>
        <p:sp>
          <p:nvSpPr>
            <p:cNvPr id="505" name="CuadroTexto 504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6" name="Rectángulo 505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07" name="Agrupar 506"/>
          <p:cNvGrpSpPr/>
          <p:nvPr/>
        </p:nvGrpSpPr>
        <p:grpSpPr>
          <a:xfrm>
            <a:off x="5895207" y="10178337"/>
            <a:ext cx="3634696" cy="1591815"/>
            <a:chOff x="1509358" y="9066591"/>
            <a:chExt cx="3634696" cy="1591815"/>
          </a:xfrm>
        </p:grpSpPr>
        <p:sp>
          <p:nvSpPr>
            <p:cNvPr id="508" name="CuadroTexto 507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9" name="Rectángulo 508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0" name="Agrupar 509"/>
          <p:cNvGrpSpPr/>
          <p:nvPr/>
        </p:nvGrpSpPr>
        <p:grpSpPr>
          <a:xfrm>
            <a:off x="10376402" y="10176330"/>
            <a:ext cx="3634696" cy="1591815"/>
            <a:chOff x="1509358" y="9066591"/>
            <a:chExt cx="3634696" cy="1591815"/>
          </a:xfrm>
        </p:grpSpPr>
        <p:sp>
          <p:nvSpPr>
            <p:cNvPr id="511" name="CuadroTexto 510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2" name="Rectángulo 511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3" name="Agrupar 512"/>
          <p:cNvGrpSpPr/>
          <p:nvPr/>
        </p:nvGrpSpPr>
        <p:grpSpPr>
          <a:xfrm>
            <a:off x="14842826" y="10176330"/>
            <a:ext cx="3634696" cy="1591815"/>
            <a:chOff x="1509358" y="9066591"/>
            <a:chExt cx="3634696" cy="1591815"/>
          </a:xfrm>
        </p:grpSpPr>
        <p:sp>
          <p:nvSpPr>
            <p:cNvPr id="514" name="CuadroTexto 513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5" name="Rectángulo 514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6" name="Agrupar 515"/>
          <p:cNvGrpSpPr/>
          <p:nvPr/>
        </p:nvGrpSpPr>
        <p:grpSpPr>
          <a:xfrm>
            <a:off x="19309246" y="10176330"/>
            <a:ext cx="3634696" cy="1591815"/>
            <a:chOff x="1509358" y="9066591"/>
            <a:chExt cx="3634696" cy="1591815"/>
          </a:xfrm>
        </p:grpSpPr>
        <p:sp>
          <p:nvSpPr>
            <p:cNvPr id="517" name="CuadroTexto 51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8" name="Rectángulo 51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Freeform 318"/>
          <p:cNvSpPr>
            <a:spLocks noChangeArrowheads="1"/>
          </p:cNvSpPr>
          <p:nvPr/>
        </p:nvSpPr>
        <p:spPr bwMode="auto">
          <a:xfrm>
            <a:off x="11176404" y="6375116"/>
            <a:ext cx="2020178" cy="4362278"/>
          </a:xfrm>
          <a:custGeom>
            <a:avLst/>
            <a:gdLst>
              <a:gd name="T0" fmla="*/ 1258 w 1911"/>
              <a:gd name="T1" fmla="*/ 2075 h 4125"/>
              <a:gd name="T2" fmla="*/ 1258 w 1911"/>
              <a:gd name="T3" fmla="*/ 2075 h 4125"/>
              <a:gd name="T4" fmla="*/ 1788 w 1911"/>
              <a:gd name="T5" fmla="*/ 2075 h 4125"/>
              <a:gd name="T6" fmla="*/ 1840 w 1911"/>
              <a:gd name="T7" fmla="*/ 2023 h 4125"/>
              <a:gd name="T8" fmla="*/ 1875 w 1911"/>
              <a:gd name="T9" fmla="*/ 1667 h 4125"/>
              <a:gd name="T10" fmla="*/ 1910 w 1911"/>
              <a:gd name="T11" fmla="*/ 1345 h 4125"/>
              <a:gd name="T12" fmla="*/ 1258 w 1911"/>
              <a:gd name="T13" fmla="*/ 1345 h 4125"/>
              <a:gd name="T14" fmla="*/ 1258 w 1911"/>
              <a:gd name="T15" fmla="*/ 877 h 4125"/>
              <a:gd name="T16" fmla="*/ 1423 w 1911"/>
              <a:gd name="T17" fmla="*/ 720 h 4125"/>
              <a:gd name="T18" fmla="*/ 1823 w 1911"/>
              <a:gd name="T19" fmla="*/ 712 h 4125"/>
              <a:gd name="T20" fmla="*/ 1901 w 1911"/>
              <a:gd name="T21" fmla="*/ 712 h 4125"/>
              <a:gd name="T22" fmla="*/ 1901 w 1911"/>
              <a:gd name="T23" fmla="*/ 44 h 4125"/>
              <a:gd name="T24" fmla="*/ 1849 w 1911"/>
              <a:gd name="T25" fmla="*/ 9 h 4125"/>
              <a:gd name="T26" fmla="*/ 1284 w 1911"/>
              <a:gd name="T27" fmla="*/ 9 h 4125"/>
              <a:gd name="T28" fmla="*/ 738 w 1911"/>
              <a:gd name="T29" fmla="*/ 148 h 4125"/>
              <a:gd name="T30" fmla="*/ 408 w 1911"/>
              <a:gd name="T31" fmla="*/ 772 h 4125"/>
              <a:gd name="T32" fmla="*/ 400 w 1911"/>
              <a:gd name="T33" fmla="*/ 1259 h 4125"/>
              <a:gd name="T34" fmla="*/ 400 w 1911"/>
              <a:gd name="T35" fmla="*/ 1345 h 4125"/>
              <a:gd name="T36" fmla="*/ 0 w 1911"/>
              <a:gd name="T37" fmla="*/ 1345 h 4125"/>
              <a:gd name="T38" fmla="*/ 0 w 1911"/>
              <a:gd name="T39" fmla="*/ 2075 h 4125"/>
              <a:gd name="T40" fmla="*/ 400 w 1911"/>
              <a:gd name="T41" fmla="*/ 2075 h 4125"/>
              <a:gd name="T42" fmla="*/ 400 w 1911"/>
              <a:gd name="T43" fmla="*/ 4124 h 4125"/>
              <a:gd name="T44" fmla="*/ 1258 w 1911"/>
              <a:gd name="T45" fmla="*/ 4124 h 4125"/>
              <a:gd name="T46" fmla="*/ 1258 w 1911"/>
              <a:gd name="T47" fmla="*/ 2075 h 4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11" h="4125">
                <a:moveTo>
                  <a:pt x="1258" y="2075"/>
                </a:moveTo>
                <a:lnTo>
                  <a:pt x="1258" y="2075"/>
                </a:lnTo>
                <a:cubicBezTo>
                  <a:pt x="1441" y="2075"/>
                  <a:pt x="1614" y="2066"/>
                  <a:pt x="1788" y="2075"/>
                </a:cubicBezTo>
                <a:cubicBezTo>
                  <a:pt x="1823" y="2075"/>
                  <a:pt x="1840" y="2066"/>
                  <a:pt x="1840" y="2023"/>
                </a:cubicBezTo>
                <a:cubicBezTo>
                  <a:pt x="1849" y="1901"/>
                  <a:pt x="1866" y="1780"/>
                  <a:pt x="1875" y="1667"/>
                </a:cubicBezTo>
                <a:cubicBezTo>
                  <a:pt x="1892" y="1562"/>
                  <a:pt x="1901" y="1458"/>
                  <a:pt x="1910" y="1345"/>
                </a:cubicBezTo>
                <a:cubicBezTo>
                  <a:pt x="1692" y="1345"/>
                  <a:pt x="1475" y="1345"/>
                  <a:pt x="1258" y="1345"/>
                </a:cubicBezTo>
                <a:cubicBezTo>
                  <a:pt x="1258" y="1180"/>
                  <a:pt x="1258" y="1024"/>
                  <a:pt x="1258" y="877"/>
                </a:cubicBezTo>
                <a:cubicBezTo>
                  <a:pt x="1267" y="781"/>
                  <a:pt x="1328" y="729"/>
                  <a:pt x="1423" y="720"/>
                </a:cubicBezTo>
                <a:cubicBezTo>
                  <a:pt x="1553" y="712"/>
                  <a:pt x="1684" y="720"/>
                  <a:pt x="1823" y="712"/>
                </a:cubicBezTo>
                <a:cubicBezTo>
                  <a:pt x="1849" y="712"/>
                  <a:pt x="1866" y="712"/>
                  <a:pt x="1901" y="712"/>
                </a:cubicBezTo>
                <a:cubicBezTo>
                  <a:pt x="1901" y="486"/>
                  <a:pt x="1901" y="261"/>
                  <a:pt x="1901" y="44"/>
                </a:cubicBezTo>
                <a:cubicBezTo>
                  <a:pt x="1901" y="0"/>
                  <a:pt x="1866" y="9"/>
                  <a:pt x="1849" y="9"/>
                </a:cubicBezTo>
                <a:cubicBezTo>
                  <a:pt x="1658" y="9"/>
                  <a:pt x="1467" y="9"/>
                  <a:pt x="1284" y="9"/>
                </a:cubicBezTo>
                <a:cubicBezTo>
                  <a:pt x="1085" y="9"/>
                  <a:pt x="903" y="35"/>
                  <a:pt x="738" y="148"/>
                </a:cubicBezTo>
                <a:cubicBezTo>
                  <a:pt x="521" y="304"/>
                  <a:pt x="426" y="520"/>
                  <a:pt x="408" y="772"/>
                </a:cubicBezTo>
                <a:cubicBezTo>
                  <a:pt x="400" y="929"/>
                  <a:pt x="400" y="1094"/>
                  <a:pt x="400" y="1259"/>
                </a:cubicBezTo>
                <a:cubicBezTo>
                  <a:pt x="400" y="1285"/>
                  <a:pt x="400" y="1311"/>
                  <a:pt x="400" y="1345"/>
                </a:cubicBezTo>
                <a:cubicBezTo>
                  <a:pt x="261" y="1345"/>
                  <a:pt x="130" y="1345"/>
                  <a:pt x="0" y="1345"/>
                </a:cubicBezTo>
                <a:cubicBezTo>
                  <a:pt x="0" y="1589"/>
                  <a:pt x="0" y="1832"/>
                  <a:pt x="0" y="2075"/>
                </a:cubicBezTo>
                <a:cubicBezTo>
                  <a:pt x="130" y="2075"/>
                  <a:pt x="261" y="2075"/>
                  <a:pt x="400" y="2075"/>
                </a:cubicBezTo>
                <a:cubicBezTo>
                  <a:pt x="400" y="2761"/>
                  <a:pt x="400" y="3438"/>
                  <a:pt x="400" y="4124"/>
                </a:cubicBezTo>
                <a:cubicBezTo>
                  <a:pt x="686" y="4124"/>
                  <a:pt x="972" y="4124"/>
                  <a:pt x="1258" y="4124"/>
                </a:cubicBezTo>
                <a:cubicBezTo>
                  <a:pt x="1258" y="3438"/>
                  <a:pt x="1258" y="2761"/>
                  <a:pt x="1258" y="20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Line 319"/>
          <p:cNvSpPr>
            <a:spLocks noChangeShapeType="1"/>
          </p:cNvSpPr>
          <p:nvPr/>
        </p:nvSpPr>
        <p:spPr bwMode="auto">
          <a:xfrm>
            <a:off x="15216758" y="8563254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320"/>
          <p:cNvSpPr>
            <a:spLocks noChangeShapeType="1"/>
          </p:cNvSpPr>
          <p:nvPr/>
        </p:nvSpPr>
        <p:spPr bwMode="auto">
          <a:xfrm>
            <a:off x="15216758" y="8866512"/>
            <a:ext cx="4667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321"/>
          <p:cNvSpPr>
            <a:spLocks noChangeShapeType="1"/>
          </p:cNvSpPr>
          <p:nvPr/>
        </p:nvSpPr>
        <p:spPr bwMode="auto">
          <a:xfrm>
            <a:off x="15216758" y="9179105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Line 322"/>
          <p:cNvSpPr>
            <a:spLocks noChangeShapeType="1"/>
          </p:cNvSpPr>
          <p:nvPr/>
        </p:nvSpPr>
        <p:spPr bwMode="auto">
          <a:xfrm>
            <a:off x="15216758" y="9482363"/>
            <a:ext cx="4667" cy="11664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Line 323"/>
          <p:cNvSpPr>
            <a:spLocks noChangeShapeType="1"/>
          </p:cNvSpPr>
          <p:nvPr/>
        </p:nvSpPr>
        <p:spPr bwMode="auto">
          <a:xfrm>
            <a:off x="15216758" y="9785624"/>
            <a:ext cx="4667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Line 324"/>
          <p:cNvSpPr>
            <a:spLocks noChangeShapeType="1"/>
          </p:cNvSpPr>
          <p:nvPr/>
        </p:nvSpPr>
        <p:spPr bwMode="auto">
          <a:xfrm>
            <a:off x="15216758" y="10098214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Line 325"/>
          <p:cNvSpPr>
            <a:spLocks noChangeShapeType="1"/>
          </p:cNvSpPr>
          <p:nvPr/>
        </p:nvSpPr>
        <p:spPr bwMode="auto">
          <a:xfrm flipH="1">
            <a:off x="15011474" y="10354820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Line 326"/>
          <p:cNvSpPr>
            <a:spLocks noChangeShapeType="1"/>
          </p:cNvSpPr>
          <p:nvPr/>
        </p:nvSpPr>
        <p:spPr bwMode="auto">
          <a:xfrm flipH="1">
            <a:off x="14787528" y="10564768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" name="Line 327"/>
          <p:cNvSpPr>
            <a:spLocks noChangeShapeType="1"/>
          </p:cNvSpPr>
          <p:nvPr/>
        </p:nvSpPr>
        <p:spPr bwMode="auto">
          <a:xfrm flipH="1">
            <a:off x="14577581" y="10784049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Line 328"/>
          <p:cNvSpPr>
            <a:spLocks noChangeShapeType="1"/>
          </p:cNvSpPr>
          <p:nvPr/>
        </p:nvSpPr>
        <p:spPr bwMode="auto">
          <a:xfrm flipH="1">
            <a:off x="14358299" y="10998664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Line 329"/>
          <p:cNvSpPr>
            <a:spLocks noChangeShapeType="1"/>
          </p:cNvSpPr>
          <p:nvPr/>
        </p:nvSpPr>
        <p:spPr bwMode="auto">
          <a:xfrm flipH="1">
            <a:off x="14148352" y="11217943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Line 330"/>
          <p:cNvSpPr>
            <a:spLocks noChangeShapeType="1"/>
          </p:cNvSpPr>
          <p:nvPr/>
        </p:nvSpPr>
        <p:spPr bwMode="auto">
          <a:xfrm flipH="1">
            <a:off x="13924406" y="11437224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331"/>
          <p:cNvSpPr>
            <a:spLocks noChangeShapeType="1"/>
          </p:cNvSpPr>
          <p:nvPr/>
        </p:nvSpPr>
        <p:spPr bwMode="auto">
          <a:xfrm flipH="1">
            <a:off x="13653805" y="11595852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332"/>
          <p:cNvSpPr>
            <a:spLocks noChangeShapeType="1"/>
          </p:cNvSpPr>
          <p:nvPr/>
        </p:nvSpPr>
        <p:spPr bwMode="auto">
          <a:xfrm flipH="1">
            <a:off x="13345879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333"/>
          <p:cNvSpPr>
            <a:spLocks noChangeShapeType="1"/>
          </p:cNvSpPr>
          <p:nvPr/>
        </p:nvSpPr>
        <p:spPr bwMode="auto">
          <a:xfrm flipH="1">
            <a:off x="13037954" y="11595852"/>
            <a:ext cx="135299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Line 334"/>
          <p:cNvSpPr>
            <a:spLocks noChangeShapeType="1"/>
          </p:cNvSpPr>
          <p:nvPr/>
        </p:nvSpPr>
        <p:spPr bwMode="auto">
          <a:xfrm flipH="1">
            <a:off x="12730029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Line 335"/>
          <p:cNvSpPr>
            <a:spLocks noChangeShapeType="1"/>
          </p:cNvSpPr>
          <p:nvPr/>
        </p:nvSpPr>
        <p:spPr bwMode="auto">
          <a:xfrm flipH="1">
            <a:off x="12426767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336"/>
          <p:cNvSpPr>
            <a:spLocks noChangeArrowheads="1"/>
          </p:cNvSpPr>
          <p:nvPr/>
        </p:nvSpPr>
        <p:spPr bwMode="auto">
          <a:xfrm>
            <a:off x="12123509" y="11595852"/>
            <a:ext cx="130635" cy="4664"/>
          </a:xfrm>
          <a:custGeom>
            <a:avLst/>
            <a:gdLst>
              <a:gd name="T0" fmla="*/ 121 w 122"/>
              <a:gd name="T1" fmla="*/ 0 h 1"/>
              <a:gd name="T2" fmla="*/ 61 w 122"/>
              <a:gd name="T3" fmla="*/ 0 h 1"/>
              <a:gd name="T4" fmla="*/ 0 w 12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">
                <a:moveTo>
                  <a:pt x="121" y="0"/>
                </a:moveTo>
                <a:lnTo>
                  <a:pt x="61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Line 337"/>
          <p:cNvSpPr>
            <a:spLocks noChangeShapeType="1"/>
          </p:cNvSpPr>
          <p:nvPr/>
        </p:nvSpPr>
        <p:spPr bwMode="auto">
          <a:xfrm flipH="1">
            <a:off x="11815584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Line 338"/>
          <p:cNvSpPr>
            <a:spLocks noChangeShapeType="1"/>
          </p:cNvSpPr>
          <p:nvPr/>
        </p:nvSpPr>
        <p:spPr bwMode="auto">
          <a:xfrm flipH="1">
            <a:off x="11512322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Line 339"/>
          <p:cNvSpPr>
            <a:spLocks noChangeShapeType="1"/>
          </p:cNvSpPr>
          <p:nvPr/>
        </p:nvSpPr>
        <p:spPr bwMode="auto">
          <a:xfrm flipH="1">
            <a:off x="11199733" y="11595852"/>
            <a:ext cx="139966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" name="Line 340"/>
          <p:cNvSpPr>
            <a:spLocks noChangeShapeType="1"/>
          </p:cNvSpPr>
          <p:nvPr/>
        </p:nvSpPr>
        <p:spPr bwMode="auto">
          <a:xfrm flipH="1">
            <a:off x="10901139" y="11595852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Line 341"/>
          <p:cNvSpPr>
            <a:spLocks noChangeShapeType="1"/>
          </p:cNvSpPr>
          <p:nvPr/>
        </p:nvSpPr>
        <p:spPr bwMode="auto">
          <a:xfrm flipH="1">
            <a:off x="10593213" y="11595852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Line 342"/>
          <p:cNvSpPr>
            <a:spLocks noChangeShapeType="1"/>
          </p:cNvSpPr>
          <p:nvPr/>
        </p:nvSpPr>
        <p:spPr bwMode="auto">
          <a:xfrm flipH="1" flipV="1">
            <a:off x="10345938" y="11432557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343"/>
          <p:cNvSpPr>
            <a:spLocks noChangeShapeType="1"/>
          </p:cNvSpPr>
          <p:nvPr/>
        </p:nvSpPr>
        <p:spPr bwMode="auto">
          <a:xfrm flipH="1" flipV="1">
            <a:off x="10131324" y="1121327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344"/>
          <p:cNvSpPr>
            <a:spLocks noChangeShapeType="1"/>
          </p:cNvSpPr>
          <p:nvPr/>
        </p:nvSpPr>
        <p:spPr bwMode="auto">
          <a:xfrm flipH="1" flipV="1">
            <a:off x="9912045" y="10993997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345"/>
          <p:cNvSpPr>
            <a:spLocks noChangeShapeType="1"/>
          </p:cNvSpPr>
          <p:nvPr/>
        </p:nvSpPr>
        <p:spPr bwMode="auto">
          <a:xfrm flipH="1" flipV="1">
            <a:off x="9702094" y="10779382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346"/>
          <p:cNvSpPr>
            <a:spLocks noChangeShapeType="1"/>
          </p:cNvSpPr>
          <p:nvPr/>
        </p:nvSpPr>
        <p:spPr bwMode="auto">
          <a:xfrm flipH="1" flipV="1">
            <a:off x="9482816" y="10560103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347"/>
          <p:cNvSpPr>
            <a:spLocks noChangeShapeType="1"/>
          </p:cNvSpPr>
          <p:nvPr/>
        </p:nvSpPr>
        <p:spPr bwMode="auto">
          <a:xfrm flipH="1" flipV="1">
            <a:off x="9268201" y="10350153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348"/>
          <p:cNvSpPr>
            <a:spLocks noChangeShapeType="1"/>
          </p:cNvSpPr>
          <p:nvPr/>
        </p:nvSpPr>
        <p:spPr bwMode="auto">
          <a:xfrm flipV="1">
            <a:off x="9156228" y="10088883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349"/>
          <p:cNvSpPr>
            <a:spLocks noChangeShapeType="1"/>
          </p:cNvSpPr>
          <p:nvPr/>
        </p:nvSpPr>
        <p:spPr bwMode="auto">
          <a:xfrm flipV="1">
            <a:off x="9156228" y="978095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Line 350"/>
          <p:cNvSpPr>
            <a:spLocks noChangeShapeType="1"/>
          </p:cNvSpPr>
          <p:nvPr/>
        </p:nvSpPr>
        <p:spPr bwMode="auto">
          <a:xfrm flipV="1">
            <a:off x="9156228" y="9477699"/>
            <a:ext cx="4664" cy="125968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351"/>
          <p:cNvSpPr>
            <a:spLocks noChangeShapeType="1"/>
          </p:cNvSpPr>
          <p:nvPr/>
        </p:nvSpPr>
        <p:spPr bwMode="auto">
          <a:xfrm flipV="1">
            <a:off x="9156228" y="917443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Line 352"/>
          <p:cNvSpPr>
            <a:spLocks noChangeShapeType="1"/>
          </p:cNvSpPr>
          <p:nvPr/>
        </p:nvSpPr>
        <p:spPr bwMode="auto">
          <a:xfrm flipV="1">
            <a:off x="9156228" y="8866512"/>
            <a:ext cx="4664" cy="13530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353"/>
          <p:cNvSpPr>
            <a:spLocks noChangeArrowheads="1"/>
          </p:cNvSpPr>
          <p:nvPr/>
        </p:nvSpPr>
        <p:spPr bwMode="auto">
          <a:xfrm>
            <a:off x="9156228" y="8563254"/>
            <a:ext cx="4664" cy="121304"/>
          </a:xfrm>
          <a:custGeom>
            <a:avLst/>
            <a:gdLst>
              <a:gd name="T0" fmla="*/ 0 w 1"/>
              <a:gd name="T1" fmla="*/ 113 h 114"/>
              <a:gd name="T2" fmla="*/ 0 w 1"/>
              <a:gd name="T3" fmla="*/ 0 h 114"/>
              <a:gd name="T4" fmla="*/ 0 w 1"/>
              <a:gd name="T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4">
                <a:moveTo>
                  <a:pt x="0" y="11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Line 354"/>
          <p:cNvSpPr>
            <a:spLocks noChangeShapeType="1"/>
          </p:cNvSpPr>
          <p:nvPr/>
        </p:nvSpPr>
        <p:spPr bwMode="auto">
          <a:xfrm flipV="1">
            <a:off x="9156228" y="8255329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Line 355"/>
          <p:cNvSpPr>
            <a:spLocks noChangeShapeType="1"/>
          </p:cNvSpPr>
          <p:nvPr/>
        </p:nvSpPr>
        <p:spPr bwMode="auto">
          <a:xfrm flipV="1">
            <a:off x="9156228" y="7942736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6" name="Line 356"/>
          <p:cNvSpPr>
            <a:spLocks noChangeShapeType="1"/>
          </p:cNvSpPr>
          <p:nvPr/>
        </p:nvSpPr>
        <p:spPr bwMode="auto">
          <a:xfrm flipV="1">
            <a:off x="9156228" y="763947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Line 357"/>
          <p:cNvSpPr>
            <a:spLocks noChangeShapeType="1"/>
          </p:cNvSpPr>
          <p:nvPr/>
        </p:nvSpPr>
        <p:spPr bwMode="auto">
          <a:xfrm flipV="1">
            <a:off x="9156228" y="7336217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58"/>
          <p:cNvSpPr>
            <a:spLocks noChangeShapeType="1"/>
          </p:cNvSpPr>
          <p:nvPr/>
        </p:nvSpPr>
        <p:spPr bwMode="auto">
          <a:xfrm flipV="1">
            <a:off x="9156228" y="702362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Line 359"/>
          <p:cNvSpPr>
            <a:spLocks noChangeShapeType="1"/>
          </p:cNvSpPr>
          <p:nvPr/>
        </p:nvSpPr>
        <p:spPr bwMode="auto">
          <a:xfrm flipV="1">
            <a:off x="9184221" y="6767021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Line 360"/>
          <p:cNvSpPr>
            <a:spLocks noChangeShapeType="1"/>
          </p:cNvSpPr>
          <p:nvPr/>
        </p:nvSpPr>
        <p:spPr bwMode="auto">
          <a:xfrm flipV="1">
            <a:off x="9403500" y="6557074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" name="Line 361"/>
          <p:cNvSpPr>
            <a:spLocks noChangeShapeType="1"/>
          </p:cNvSpPr>
          <p:nvPr/>
        </p:nvSpPr>
        <p:spPr bwMode="auto">
          <a:xfrm flipV="1">
            <a:off x="9613451" y="633312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Line 362"/>
          <p:cNvSpPr>
            <a:spLocks noChangeShapeType="1"/>
          </p:cNvSpPr>
          <p:nvPr/>
        </p:nvSpPr>
        <p:spPr bwMode="auto">
          <a:xfrm flipV="1">
            <a:off x="9837396" y="6113846"/>
            <a:ext cx="83980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363"/>
          <p:cNvSpPr>
            <a:spLocks noChangeShapeType="1"/>
          </p:cNvSpPr>
          <p:nvPr/>
        </p:nvSpPr>
        <p:spPr bwMode="auto">
          <a:xfrm flipV="1">
            <a:off x="10056675" y="590389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Line 364"/>
          <p:cNvSpPr>
            <a:spLocks noChangeShapeType="1"/>
          </p:cNvSpPr>
          <p:nvPr/>
        </p:nvSpPr>
        <p:spPr bwMode="auto">
          <a:xfrm flipV="1">
            <a:off x="10266626" y="5684617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Freeform 365"/>
          <p:cNvSpPr>
            <a:spLocks noChangeArrowheads="1"/>
          </p:cNvSpPr>
          <p:nvPr/>
        </p:nvSpPr>
        <p:spPr bwMode="auto">
          <a:xfrm>
            <a:off x="10490571" y="5535320"/>
            <a:ext cx="111973" cy="27993"/>
          </a:xfrm>
          <a:custGeom>
            <a:avLst/>
            <a:gdLst>
              <a:gd name="T0" fmla="*/ 0 w 105"/>
              <a:gd name="T1" fmla="*/ 26 h 27"/>
              <a:gd name="T2" fmla="*/ 26 w 105"/>
              <a:gd name="T3" fmla="*/ 0 h 27"/>
              <a:gd name="T4" fmla="*/ 104 w 105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7">
                <a:moveTo>
                  <a:pt x="0" y="26"/>
                </a:moveTo>
                <a:lnTo>
                  <a:pt x="26" y="0"/>
                </a:lnTo>
                <a:lnTo>
                  <a:pt x="104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366"/>
          <p:cNvSpPr>
            <a:spLocks noChangeShapeType="1"/>
          </p:cNvSpPr>
          <p:nvPr/>
        </p:nvSpPr>
        <p:spPr bwMode="auto">
          <a:xfrm>
            <a:off x="10784499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Line 367"/>
          <p:cNvSpPr>
            <a:spLocks noChangeShapeType="1"/>
          </p:cNvSpPr>
          <p:nvPr/>
        </p:nvSpPr>
        <p:spPr bwMode="auto">
          <a:xfrm>
            <a:off x="11083093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Line 368"/>
          <p:cNvSpPr>
            <a:spLocks noChangeShapeType="1"/>
          </p:cNvSpPr>
          <p:nvPr/>
        </p:nvSpPr>
        <p:spPr bwMode="auto">
          <a:xfrm>
            <a:off x="11391018" y="5535320"/>
            <a:ext cx="125971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Line 369"/>
          <p:cNvSpPr>
            <a:spLocks noChangeShapeType="1"/>
          </p:cNvSpPr>
          <p:nvPr/>
        </p:nvSpPr>
        <p:spPr bwMode="auto">
          <a:xfrm>
            <a:off x="11698944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Line 370"/>
          <p:cNvSpPr>
            <a:spLocks noChangeShapeType="1"/>
          </p:cNvSpPr>
          <p:nvPr/>
        </p:nvSpPr>
        <p:spPr bwMode="auto">
          <a:xfrm>
            <a:off x="12006869" y="5535320"/>
            <a:ext cx="116640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" name="Line 371"/>
          <p:cNvSpPr>
            <a:spLocks noChangeShapeType="1"/>
          </p:cNvSpPr>
          <p:nvPr/>
        </p:nvSpPr>
        <p:spPr bwMode="auto">
          <a:xfrm>
            <a:off x="12305463" y="5535320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Line 372"/>
          <p:cNvSpPr>
            <a:spLocks noChangeShapeType="1"/>
          </p:cNvSpPr>
          <p:nvPr/>
        </p:nvSpPr>
        <p:spPr bwMode="auto">
          <a:xfrm>
            <a:off x="12618056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" name="Line 373"/>
          <p:cNvSpPr>
            <a:spLocks noChangeShapeType="1"/>
          </p:cNvSpPr>
          <p:nvPr/>
        </p:nvSpPr>
        <p:spPr bwMode="auto">
          <a:xfrm>
            <a:off x="12921314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Line 374"/>
          <p:cNvSpPr>
            <a:spLocks noChangeShapeType="1"/>
          </p:cNvSpPr>
          <p:nvPr/>
        </p:nvSpPr>
        <p:spPr bwMode="auto">
          <a:xfrm>
            <a:off x="13224575" y="5535320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" name="Line 375"/>
          <p:cNvSpPr>
            <a:spLocks noChangeShapeType="1"/>
          </p:cNvSpPr>
          <p:nvPr/>
        </p:nvSpPr>
        <p:spPr bwMode="auto">
          <a:xfrm>
            <a:off x="13537165" y="5535320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Freeform 376"/>
          <p:cNvSpPr>
            <a:spLocks noChangeArrowheads="1"/>
          </p:cNvSpPr>
          <p:nvPr/>
        </p:nvSpPr>
        <p:spPr bwMode="auto">
          <a:xfrm>
            <a:off x="13840426" y="5535320"/>
            <a:ext cx="93311" cy="74649"/>
          </a:xfrm>
          <a:custGeom>
            <a:avLst/>
            <a:gdLst>
              <a:gd name="T0" fmla="*/ 0 w 88"/>
              <a:gd name="T1" fmla="*/ 0 h 70"/>
              <a:gd name="T2" fmla="*/ 18 w 88"/>
              <a:gd name="T3" fmla="*/ 0 h 70"/>
              <a:gd name="T4" fmla="*/ 87 w 88"/>
              <a:gd name="T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70">
                <a:moveTo>
                  <a:pt x="0" y="0"/>
                </a:moveTo>
                <a:lnTo>
                  <a:pt x="18" y="0"/>
                </a:lnTo>
                <a:lnTo>
                  <a:pt x="87" y="69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77"/>
          <p:cNvSpPr>
            <a:spLocks noChangeShapeType="1"/>
          </p:cNvSpPr>
          <p:nvPr/>
        </p:nvSpPr>
        <p:spPr bwMode="auto">
          <a:xfrm>
            <a:off x="14059705" y="5735939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78"/>
          <p:cNvSpPr>
            <a:spLocks noChangeShapeType="1"/>
          </p:cNvSpPr>
          <p:nvPr/>
        </p:nvSpPr>
        <p:spPr bwMode="auto">
          <a:xfrm>
            <a:off x="14283651" y="5955218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379"/>
          <p:cNvSpPr>
            <a:spLocks noChangeShapeType="1"/>
          </p:cNvSpPr>
          <p:nvPr/>
        </p:nvSpPr>
        <p:spPr bwMode="auto">
          <a:xfrm>
            <a:off x="14493601" y="6165169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380"/>
          <p:cNvSpPr>
            <a:spLocks noChangeShapeType="1"/>
          </p:cNvSpPr>
          <p:nvPr/>
        </p:nvSpPr>
        <p:spPr bwMode="auto">
          <a:xfrm>
            <a:off x="14712880" y="6389114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81"/>
          <p:cNvSpPr>
            <a:spLocks noChangeShapeType="1"/>
          </p:cNvSpPr>
          <p:nvPr/>
        </p:nvSpPr>
        <p:spPr bwMode="auto">
          <a:xfrm>
            <a:off x="14932162" y="6599062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382"/>
          <p:cNvSpPr>
            <a:spLocks noChangeArrowheads="1"/>
          </p:cNvSpPr>
          <p:nvPr/>
        </p:nvSpPr>
        <p:spPr bwMode="auto">
          <a:xfrm>
            <a:off x="15146776" y="6818344"/>
            <a:ext cx="74649" cy="93311"/>
          </a:xfrm>
          <a:custGeom>
            <a:avLst/>
            <a:gdLst>
              <a:gd name="T0" fmla="*/ 0 w 71"/>
              <a:gd name="T1" fmla="*/ 0 h 88"/>
              <a:gd name="T2" fmla="*/ 70 w 71"/>
              <a:gd name="T3" fmla="*/ 70 h 88"/>
              <a:gd name="T4" fmla="*/ 70 w 71"/>
              <a:gd name="T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88">
                <a:moveTo>
                  <a:pt x="0" y="0"/>
                </a:moveTo>
                <a:lnTo>
                  <a:pt x="70" y="70"/>
                </a:lnTo>
                <a:lnTo>
                  <a:pt x="70" y="87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383"/>
          <p:cNvSpPr>
            <a:spLocks noChangeShapeType="1"/>
          </p:cNvSpPr>
          <p:nvPr/>
        </p:nvSpPr>
        <p:spPr bwMode="auto">
          <a:xfrm>
            <a:off x="15216758" y="7093609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Line 384"/>
          <p:cNvSpPr>
            <a:spLocks noChangeShapeType="1"/>
          </p:cNvSpPr>
          <p:nvPr/>
        </p:nvSpPr>
        <p:spPr bwMode="auto">
          <a:xfrm>
            <a:off x="15216758" y="7396870"/>
            <a:ext cx="4667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385"/>
          <p:cNvSpPr>
            <a:spLocks noChangeShapeType="1"/>
          </p:cNvSpPr>
          <p:nvPr/>
        </p:nvSpPr>
        <p:spPr bwMode="auto">
          <a:xfrm>
            <a:off x="15216758" y="7709460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386"/>
          <p:cNvSpPr>
            <a:spLocks noChangeShapeType="1"/>
          </p:cNvSpPr>
          <p:nvPr/>
        </p:nvSpPr>
        <p:spPr bwMode="auto">
          <a:xfrm>
            <a:off x="15216758" y="8012721"/>
            <a:ext cx="4667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387"/>
          <p:cNvSpPr>
            <a:spLocks noChangeShapeType="1"/>
          </p:cNvSpPr>
          <p:nvPr/>
        </p:nvSpPr>
        <p:spPr bwMode="auto">
          <a:xfrm>
            <a:off x="15216758" y="8315979"/>
            <a:ext cx="4667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388"/>
          <p:cNvSpPr>
            <a:spLocks noChangeShapeType="1"/>
          </p:cNvSpPr>
          <p:nvPr/>
        </p:nvSpPr>
        <p:spPr bwMode="auto">
          <a:xfrm>
            <a:off x="15809282" y="8563254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389"/>
          <p:cNvSpPr>
            <a:spLocks noChangeShapeType="1"/>
          </p:cNvSpPr>
          <p:nvPr/>
        </p:nvSpPr>
        <p:spPr bwMode="auto">
          <a:xfrm>
            <a:off x="15809282" y="8866512"/>
            <a:ext cx="4664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390"/>
          <p:cNvSpPr>
            <a:spLocks noChangeShapeType="1"/>
          </p:cNvSpPr>
          <p:nvPr/>
        </p:nvSpPr>
        <p:spPr bwMode="auto">
          <a:xfrm>
            <a:off x="15809282" y="917910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391"/>
          <p:cNvSpPr>
            <a:spLocks noChangeShapeType="1"/>
          </p:cNvSpPr>
          <p:nvPr/>
        </p:nvSpPr>
        <p:spPr bwMode="auto">
          <a:xfrm>
            <a:off x="15809282" y="9482363"/>
            <a:ext cx="4664" cy="11664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392"/>
          <p:cNvSpPr>
            <a:spLocks noChangeShapeType="1"/>
          </p:cNvSpPr>
          <p:nvPr/>
        </p:nvSpPr>
        <p:spPr bwMode="auto">
          <a:xfrm>
            <a:off x="15809282" y="9785624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393"/>
          <p:cNvSpPr>
            <a:spLocks noChangeShapeType="1"/>
          </p:cNvSpPr>
          <p:nvPr/>
        </p:nvSpPr>
        <p:spPr bwMode="auto">
          <a:xfrm>
            <a:off x="15809282" y="10098214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394"/>
          <p:cNvSpPr>
            <a:spLocks noChangeShapeType="1"/>
          </p:cNvSpPr>
          <p:nvPr/>
        </p:nvSpPr>
        <p:spPr bwMode="auto">
          <a:xfrm>
            <a:off x="15809282" y="1040147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395"/>
          <p:cNvSpPr>
            <a:spLocks noChangeShapeType="1"/>
          </p:cNvSpPr>
          <p:nvPr/>
        </p:nvSpPr>
        <p:spPr bwMode="auto">
          <a:xfrm flipH="1">
            <a:off x="15617994" y="10667409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396"/>
          <p:cNvSpPr>
            <a:spLocks noChangeShapeType="1"/>
          </p:cNvSpPr>
          <p:nvPr/>
        </p:nvSpPr>
        <p:spPr bwMode="auto">
          <a:xfrm flipH="1">
            <a:off x="15394048" y="10877360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397"/>
          <p:cNvSpPr>
            <a:spLocks noChangeShapeType="1"/>
          </p:cNvSpPr>
          <p:nvPr/>
        </p:nvSpPr>
        <p:spPr bwMode="auto">
          <a:xfrm flipH="1">
            <a:off x="15184100" y="11101306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398"/>
          <p:cNvSpPr>
            <a:spLocks noChangeShapeType="1"/>
          </p:cNvSpPr>
          <p:nvPr/>
        </p:nvSpPr>
        <p:spPr bwMode="auto">
          <a:xfrm flipH="1">
            <a:off x="14964819" y="11311253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399"/>
          <p:cNvSpPr>
            <a:spLocks noChangeShapeType="1"/>
          </p:cNvSpPr>
          <p:nvPr/>
        </p:nvSpPr>
        <p:spPr bwMode="auto">
          <a:xfrm flipH="1">
            <a:off x="14745540" y="11530535"/>
            <a:ext cx="102642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Line 400"/>
          <p:cNvSpPr>
            <a:spLocks noChangeShapeType="1"/>
          </p:cNvSpPr>
          <p:nvPr/>
        </p:nvSpPr>
        <p:spPr bwMode="auto">
          <a:xfrm flipH="1">
            <a:off x="14530925" y="11749814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Line 401"/>
          <p:cNvSpPr>
            <a:spLocks noChangeShapeType="1"/>
          </p:cNvSpPr>
          <p:nvPr/>
        </p:nvSpPr>
        <p:spPr bwMode="auto">
          <a:xfrm flipH="1">
            <a:off x="14311644" y="11964428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Freeform 402"/>
          <p:cNvSpPr>
            <a:spLocks noChangeArrowheads="1"/>
          </p:cNvSpPr>
          <p:nvPr/>
        </p:nvSpPr>
        <p:spPr bwMode="auto">
          <a:xfrm>
            <a:off x="14069036" y="12183710"/>
            <a:ext cx="121304" cy="4664"/>
          </a:xfrm>
          <a:custGeom>
            <a:avLst/>
            <a:gdLst>
              <a:gd name="T0" fmla="*/ 113 w 114"/>
              <a:gd name="T1" fmla="*/ 0 h 1"/>
              <a:gd name="T2" fmla="*/ 113 w 114"/>
              <a:gd name="T3" fmla="*/ 0 h 1"/>
              <a:gd name="T4" fmla="*/ 0 w 11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1">
                <a:moveTo>
                  <a:pt x="113" y="0"/>
                </a:moveTo>
                <a:lnTo>
                  <a:pt x="113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Line 403"/>
          <p:cNvSpPr>
            <a:spLocks noChangeShapeType="1"/>
          </p:cNvSpPr>
          <p:nvPr/>
        </p:nvSpPr>
        <p:spPr bwMode="auto">
          <a:xfrm flipH="1">
            <a:off x="13761111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404"/>
          <p:cNvSpPr>
            <a:spLocks noChangeShapeType="1"/>
          </p:cNvSpPr>
          <p:nvPr/>
        </p:nvSpPr>
        <p:spPr bwMode="auto">
          <a:xfrm flipH="1">
            <a:off x="13453185" y="12183710"/>
            <a:ext cx="135302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Line 405"/>
          <p:cNvSpPr>
            <a:spLocks noChangeShapeType="1"/>
          </p:cNvSpPr>
          <p:nvPr/>
        </p:nvSpPr>
        <p:spPr bwMode="auto">
          <a:xfrm flipH="1">
            <a:off x="13145260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Line 406"/>
          <p:cNvSpPr>
            <a:spLocks noChangeShapeType="1"/>
          </p:cNvSpPr>
          <p:nvPr/>
        </p:nvSpPr>
        <p:spPr bwMode="auto">
          <a:xfrm flipH="1">
            <a:off x="12842001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Line 407"/>
          <p:cNvSpPr>
            <a:spLocks noChangeShapeType="1"/>
          </p:cNvSpPr>
          <p:nvPr/>
        </p:nvSpPr>
        <p:spPr bwMode="auto">
          <a:xfrm flipH="1">
            <a:off x="12529409" y="12183710"/>
            <a:ext cx="139966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Line 408"/>
          <p:cNvSpPr>
            <a:spLocks noChangeShapeType="1"/>
          </p:cNvSpPr>
          <p:nvPr/>
        </p:nvSpPr>
        <p:spPr bwMode="auto">
          <a:xfrm flipH="1">
            <a:off x="12226151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Line 409"/>
          <p:cNvSpPr>
            <a:spLocks noChangeShapeType="1"/>
          </p:cNvSpPr>
          <p:nvPr/>
        </p:nvSpPr>
        <p:spPr bwMode="auto">
          <a:xfrm flipH="1">
            <a:off x="11922889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Line 410"/>
          <p:cNvSpPr>
            <a:spLocks noChangeShapeType="1"/>
          </p:cNvSpPr>
          <p:nvPr/>
        </p:nvSpPr>
        <p:spPr bwMode="auto">
          <a:xfrm flipH="1">
            <a:off x="11614964" y="12183710"/>
            <a:ext cx="135302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Line 411"/>
          <p:cNvSpPr>
            <a:spLocks noChangeShapeType="1"/>
          </p:cNvSpPr>
          <p:nvPr/>
        </p:nvSpPr>
        <p:spPr bwMode="auto">
          <a:xfrm flipH="1">
            <a:off x="11307039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Line 412"/>
          <p:cNvSpPr>
            <a:spLocks noChangeShapeType="1"/>
          </p:cNvSpPr>
          <p:nvPr/>
        </p:nvSpPr>
        <p:spPr bwMode="auto">
          <a:xfrm flipH="1">
            <a:off x="11003780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Line 413"/>
          <p:cNvSpPr>
            <a:spLocks noChangeShapeType="1"/>
          </p:cNvSpPr>
          <p:nvPr/>
        </p:nvSpPr>
        <p:spPr bwMode="auto">
          <a:xfrm flipH="1">
            <a:off x="10695855" y="12183710"/>
            <a:ext cx="135299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Line 414"/>
          <p:cNvSpPr>
            <a:spLocks noChangeShapeType="1"/>
          </p:cNvSpPr>
          <p:nvPr/>
        </p:nvSpPr>
        <p:spPr bwMode="auto">
          <a:xfrm flipH="1">
            <a:off x="10387930" y="12183710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415"/>
          <p:cNvSpPr>
            <a:spLocks noChangeArrowheads="1"/>
          </p:cNvSpPr>
          <p:nvPr/>
        </p:nvSpPr>
        <p:spPr bwMode="auto">
          <a:xfrm>
            <a:off x="10121993" y="12118392"/>
            <a:ext cx="93311" cy="65318"/>
          </a:xfrm>
          <a:custGeom>
            <a:avLst/>
            <a:gdLst>
              <a:gd name="T0" fmla="*/ 86 w 87"/>
              <a:gd name="T1" fmla="*/ 60 h 61"/>
              <a:gd name="T2" fmla="*/ 60 w 87"/>
              <a:gd name="T3" fmla="*/ 60 h 61"/>
              <a:gd name="T4" fmla="*/ 0 w 87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1">
                <a:moveTo>
                  <a:pt x="86" y="60"/>
                </a:moveTo>
                <a:lnTo>
                  <a:pt x="60" y="6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Line 416"/>
          <p:cNvSpPr>
            <a:spLocks noChangeShapeType="1"/>
          </p:cNvSpPr>
          <p:nvPr/>
        </p:nvSpPr>
        <p:spPr bwMode="auto">
          <a:xfrm flipH="1" flipV="1">
            <a:off x="9893383" y="11889780"/>
            <a:ext cx="102642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Line 417"/>
          <p:cNvSpPr>
            <a:spLocks noChangeShapeType="1"/>
          </p:cNvSpPr>
          <p:nvPr/>
        </p:nvSpPr>
        <p:spPr bwMode="auto">
          <a:xfrm flipH="1" flipV="1">
            <a:off x="9683432" y="11670501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Line 418"/>
          <p:cNvSpPr>
            <a:spLocks noChangeShapeType="1"/>
          </p:cNvSpPr>
          <p:nvPr/>
        </p:nvSpPr>
        <p:spPr bwMode="auto">
          <a:xfrm flipH="1" flipV="1">
            <a:off x="9464154" y="11460550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" name="Line 419"/>
          <p:cNvSpPr>
            <a:spLocks noChangeShapeType="1"/>
          </p:cNvSpPr>
          <p:nvPr/>
        </p:nvSpPr>
        <p:spPr bwMode="auto">
          <a:xfrm flipH="1" flipV="1">
            <a:off x="9244872" y="11241272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Line 420"/>
          <p:cNvSpPr>
            <a:spLocks noChangeShapeType="1"/>
          </p:cNvSpPr>
          <p:nvPr/>
        </p:nvSpPr>
        <p:spPr bwMode="auto">
          <a:xfrm flipH="1" flipV="1">
            <a:off x="9030257" y="11026657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421"/>
          <p:cNvSpPr>
            <a:spLocks noChangeShapeType="1"/>
          </p:cNvSpPr>
          <p:nvPr/>
        </p:nvSpPr>
        <p:spPr bwMode="auto">
          <a:xfrm flipH="1" flipV="1">
            <a:off x="8810979" y="10807375"/>
            <a:ext cx="102642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422"/>
          <p:cNvSpPr>
            <a:spLocks noChangeShapeType="1"/>
          </p:cNvSpPr>
          <p:nvPr/>
        </p:nvSpPr>
        <p:spPr bwMode="auto">
          <a:xfrm flipH="1" flipV="1">
            <a:off x="8601028" y="1059742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Line 423"/>
          <p:cNvSpPr>
            <a:spLocks noChangeShapeType="1"/>
          </p:cNvSpPr>
          <p:nvPr/>
        </p:nvSpPr>
        <p:spPr bwMode="auto">
          <a:xfrm flipV="1">
            <a:off x="8568371" y="1030349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Line 424"/>
          <p:cNvSpPr>
            <a:spLocks noChangeShapeType="1"/>
          </p:cNvSpPr>
          <p:nvPr/>
        </p:nvSpPr>
        <p:spPr bwMode="auto">
          <a:xfrm flipV="1">
            <a:off x="8568371" y="10000239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Line 425"/>
          <p:cNvSpPr>
            <a:spLocks noChangeShapeType="1"/>
          </p:cNvSpPr>
          <p:nvPr/>
        </p:nvSpPr>
        <p:spPr bwMode="auto">
          <a:xfrm flipV="1">
            <a:off x="8568371" y="968764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Line 426"/>
          <p:cNvSpPr>
            <a:spLocks noChangeShapeType="1"/>
          </p:cNvSpPr>
          <p:nvPr/>
        </p:nvSpPr>
        <p:spPr bwMode="auto">
          <a:xfrm flipV="1">
            <a:off x="8568371" y="938438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" name="Line 427"/>
          <p:cNvSpPr>
            <a:spLocks noChangeShapeType="1"/>
          </p:cNvSpPr>
          <p:nvPr/>
        </p:nvSpPr>
        <p:spPr bwMode="auto">
          <a:xfrm flipV="1">
            <a:off x="8568371" y="9081127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flipV="1">
            <a:off x="8568371" y="8773202"/>
            <a:ext cx="4664" cy="13530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" name="Freeform 429"/>
          <p:cNvSpPr>
            <a:spLocks noChangeArrowheads="1"/>
          </p:cNvSpPr>
          <p:nvPr/>
        </p:nvSpPr>
        <p:spPr bwMode="auto">
          <a:xfrm>
            <a:off x="8568371" y="8469943"/>
            <a:ext cx="4664" cy="121304"/>
          </a:xfrm>
          <a:custGeom>
            <a:avLst/>
            <a:gdLst>
              <a:gd name="T0" fmla="*/ 0 w 1"/>
              <a:gd name="T1" fmla="*/ 113 h 114"/>
              <a:gd name="T2" fmla="*/ 0 w 1"/>
              <a:gd name="T3" fmla="*/ 87 h 114"/>
              <a:gd name="T4" fmla="*/ 0 w 1"/>
              <a:gd name="T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4">
                <a:moveTo>
                  <a:pt x="0" y="113"/>
                </a:moveTo>
                <a:lnTo>
                  <a:pt x="0" y="87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flipV="1">
            <a:off x="8568371" y="8162018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 flipV="1">
            <a:off x="8568371" y="7854093"/>
            <a:ext cx="4664" cy="135299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568371" y="7546167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568371" y="7242906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Line 434"/>
          <p:cNvSpPr>
            <a:spLocks noChangeShapeType="1"/>
          </p:cNvSpPr>
          <p:nvPr/>
        </p:nvSpPr>
        <p:spPr bwMode="auto">
          <a:xfrm flipV="1">
            <a:off x="8568371" y="6930317"/>
            <a:ext cx="4664" cy="139966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" name="Line 435"/>
          <p:cNvSpPr>
            <a:spLocks noChangeShapeType="1"/>
          </p:cNvSpPr>
          <p:nvPr/>
        </p:nvSpPr>
        <p:spPr bwMode="auto">
          <a:xfrm flipV="1">
            <a:off x="8568371" y="6627055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Line 436"/>
          <p:cNvSpPr>
            <a:spLocks noChangeShapeType="1"/>
          </p:cNvSpPr>
          <p:nvPr/>
        </p:nvSpPr>
        <p:spPr bwMode="auto">
          <a:xfrm flipV="1">
            <a:off x="8652350" y="6389114"/>
            <a:ext cx="83980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" name="Line 437"/>
          <p:cNvSpPr>
            <a:spLocks noChangeShapeType="1"/>
          </p:cNvSpPr>
          <p:nvPr/>
        </p:nvSpPr>
        <p:spPr bwMode="auto">
          <a:xfrm flipV="1">
            <a:off x="8862298" y="6179164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Line 438"/>
          <p:cNvSpPr>
            <a:spLocks noChangeShapeType="1"/>
          </p:cNvSpPr>
          <p:nvPr/>
        </p:nvSpPr>
        <p:spPr bwMode="auto">
          <a:xfrm flipV="1">
            <a:off x="9081580" y="5959885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" name="Line 439"/>
          <p:cNvSpPr>
            <a:spLocks noChangeShapeType="1"/>
          </p:cNvSpPr>
          <p:nvPr/>
        </p:nvSpPr>
        <p:spPr bwMode="auto">
          <a:xfrm flipV="1">
            <a:off x="9296194" y="5735939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Line 440"/>
          <p:cNvSpPr>
            <a:spLocks noChangeShapeType="1"/>
          </p:cNvSpPr>
          <p:nvPr/>
        </p:nvSpPr>
        <p:spPr bwMode="auto">
          <a:xfrm flipV="1">
            <a:off x="9515473" y="552598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" name="Line 441"/>
          <p:cNvSpPr>
            <a:spLocks noChangeShapeType="1"/>
          </p:cNvSpPr>
          <p:nvPr/>
        </p:nvSpPr>
        <p:spPr bwMode="auto">
          <a:xfrm flipV="1">
            <a:off x="9725424" y="5306710"/>
            <a:ext cx="93311" cy="102642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Line 442"/>
          <p:cNvSpPr>
            <a:spLocks noChangeShapeType="1"/>
          </p:cNvSpPr>
          <p:nvPr/>
        </p:nvSpPr>
        <p:spPr bwMode="auto">
          <a:xfrm flipV="1">
            <a:off x="9944702" y="509675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Freeform 443"/>
          <p:cNvSpPr>
            <a:spLocks noChangeArrowheads="1"/>
          </p:cNvSpPr>
          <p:nvPr/>
        </p:nvSpPr>
        <p:spPr bwMode="auto">
          <a:xfrm>
            <a:off x="10168648" y="4942798"/>
            <a:ext cx="111973" cy="27993"/>
          </a:xfrm>
          <a:custGeom>
            <a:avLst/>
            <a:gdLst>
              <a:gd name="T0" fmla="*/ 0 w 105"/>
              <a:gd name="T1" fmla="*/ 26 h 27"/>
              <a:gd name="T2" fmla="*/ 17 w 105"/>
              <a:gd name="T3" fmla="*/ 0 h 27"/>
              <a:gd name="T4" fmla="*/ 104 w 105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7">
                <a:moveTo>
                  <a:pt x="0" y="26"/>
                </a:moveTo>
                <a:lnTo>
                  <a:pt x="17" y="0"/>
                </a:lnTo>
                <a:lnTo>
                  <a:pt x="104" y="0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444"/>
          <p:cNvSpPr>
            <a:spLocks noChangeShapeType="1"/>
          </p:cNvSpPr>
          <p:nvPr/>
        </p:nvSpPr>
        <p:spPr bwMode="auto">
          <a:xfrm>
            <a:off x="10462578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Line 445"/>
          <p:cNvSpPr>
            <a:spLocks noChangeShapeType="1"/>
          </p:cNvSpPr>
          <p:nvPr/>
        </p:nvSpPr>
        <p:spPr bwMode="auto">
          <a:xfrm>
            <a:off x="10765837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Line 446"/>
          <p:cNvSpPr>
            <a:spLocks noChangeShapeType="1"/>
          </p:cNvSpPr>
          <p:nvPr/>
        </p:nvSpPr>
        <p:spPr bwMode="auto">
          <a:xfrm>
            <a:off x="11069098" y="4942798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447"/>
          <p:cNvSpPr>
            <a:spLocks noChangeShapeType="1"/>
          </p:cNvSpPr>
          <p:nvPr/>
        </p:nvSpPr>
        <p:spPr bwMode="auto">
          <a:xfrm>
            <a:off x="11381687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Line 448"/>
          <p:cNvSpPr>
            <a:spLocks noChangeShapeType="1"/>
          </p:cNvSpPr>
          <p:nvPr/>
        </p:nvSpPr>
        <p:spPr bwMode="auto">
          <a:xfrm>
            <a:off x="11684949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" name="Line 449"/>
          <p:cNvSpPr>
            <a:spLocks noChangeShapeType="1"/>
          </p:cNvSpPr>
          <p:nvPr/>
        </p:nvSpPr>
        <p:spPr bwMode="auto">
          <a:xfrm>
            <a:off x="11983543" y="4942798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Line 450"/>
          <p:cNvSpPr>
            <a:spLocks noChangeShapeType="1"/>
          </p:cNvSpPr>
          <p:nvPr/>
        </p:nvSpPr>
        <p:spPr bwMode="auto">
          <a:xfrm>
            <a:off x="12296132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Line 451"/>
          <p:cNvSpPr>
            <a:spLocks noChangeShapeType="1"/>
          </p:cNvSpPr>
          <p:nvPr/>
        </p:nvSpPr>
        <p:spPr bwMode="auto">
          <a:xfrm>
            <a:off x="12599394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Line 452"/>
          <p:cNvSpPr>
            <a:spLocks noChangeShapeType="1"/>
          </p:cNvSpPr>
          <p:nvPr/>
        </p:nvSpPr>
        <p:spPr bwMode="auto">
          <a:xfrm>
            <a:off x="12902652" y="4942798"/>
            <a:ext cx="125971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Line 453"/>
          <p:cNvSpPr>
            <a:spLocks noChangeShapeType="1"/>
          </p:cNvSpPr>
          <p:nvPr/>
        </p:nvSpPr>
        <p:spPr bwMode="auto">
          <a:xfrm>
            <a:off x="13215244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Line 454"/>
          <p:cNvSpPr>
            <a:spLocks noChangeShapeType="1"/>
          </p:cNvSpPr>
          <p:nvPr/>
        </p:nvSpPr>
        <p:spPr bwMode="auto">
          <a:xfrm>
            <a:off x="13518503" y="4942798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Line 455"/>
          <p:cNvSpPr>
            <a:spLocks noChangeShapeType="1"/>
          </p:cNvSpPr>
          <p:nvPr/>
        </p:nvSpPr>
        <p:spPr bwMode="auto">
          <a:xfrm>
            <a:off x="13821764" y="4942798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456"/>
          <p:cNvSpPr>
            <a:spLocks noChangeArrowheads="1"/>
          </p:cNvSpPr>
          <p:nvPr/>
        </p:nvSpPr>
        <p:spPr bwMode="auto">
          <a:xfrm>
            <a:off x="14134353" y="4942798"/>
            <a:ext cx="102642" cy="46655"/>
          </a:xfrm>
          <a:custGeom>
            <a:avLst/>
            <a:gdLst>
              <a:gd name="T0" fmla="*/ 0 w 97"/>
              <a:gd name="T1" fmla="*/ 0 h 45"/>
              <a:gd name="T2" fmla="*/ 52 w 97"/>
              <a:gd name="T3" fmla="*/ 0 h 45"/>
              <a:gd name="T4" fmla="*/ 96 w 97"/>
              <a:gd name="T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45">
                <a:moveTo>
                  <a:pt x="0" y="0"/>
                </a:moveTo>
                <a:lnTo>
                  <a:pt x="52" y="0"/>
                </a:lnTo>
                <a:lnTo>
                  <a:pt x="96" y="44"/>
                </a:lnTo>
              </a:path>
            </a:pathLst>
          </a:cu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457"/>
          <p:cNvSpPr>
            <a:spLocks noChangeShapeType="1"/>
          </p:cNvSpPr>
          <p:nvPr/>
        </p:nvSpPr>
        <p:spPr bwMode="auto">
          <a:xfrm>
            <a:off x="14362966" y="5120089"/>
            <a:ext cx="83980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458"/>
          <p:cNvSpPr>
            <a:spLocks noChangeShapeType="1"/>
          </p:cNvSpPr>
          <p:nvPr/>
        </p:nvSpPr>
        <p:spPr bwMode="auto">
          <a:xfrm>
            <a:off x="14586912" y="5339367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Line 459"/>
          <p:cNvSpPr>
            <a:spLocks noChangeShapeType="1"/>
          </p:cNvSpPr>
          <p:nvPr/>
        </p:nvSpPr>
        <p:spPr bwMode="auto">
          <a:xfrm>
            <a:off x="14796860" y="5549318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" name="Line 460"/>
          <p:cNvSpPr>
            <a:spLocks noChangeShapeType="1"/>
          </p:cNvSpPr>
          <p:nvPr/>
        </p:nvSpPr>
        <p:spPr bwMode="auto">
          <a:xfrm>
            <a:off x="15016141" y="5773264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Line 461"/>
          <p:cNvSpPr>
            <a:spLocks noChangeShapeType="1"/>
          </p:cNvSpPr>
          <p:nvPr/>
        </p:nvSpPr>
        <p:spPr bwMode="auto">
          <a:xfrm>
            <a:off x="15230756" y="5983211"/>
            <a:ext cx="93311" cy="9331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Line 462"/>
          <p:cNvSpPr>
            <a:spLocks noChangeShapeType="1"/>
          </p:cNvSpPr>
          <p:nvPr/>
        </p:nvSpPr>
        <p:spPr bwMode="auto">
          <a:xfrm>
            <a:off x="15450035" y="6202493"/>
            <a:ext cx="83980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Line 463"/>
          <p:cNvSpPr>
            <a:spLocks noChangeShapeType="1"/>
          </p:cNvSpPr>
          <p:nvPr/>
        </p:nvSpPr>
        <p:spPr bwMode="auto">
          <a:xfrm>
            <a:off x="15659985" y="6421772"/>
            <a:ext cx="93311" cy="83980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Line 464"/>
          <p:cNvSpPr>
            <a:spLocks noChangeShapeType="1"/>
          </p:cNvSpPr>
          <p:nvPr/>
        </p:nvSpPr>
        <p:spPr bwMode="auto">
          <a:xfrm>
            <a:off x="15809282" y="6664380"/>
            <a:ext cx="4664" cy="125971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Line 465"/>
          <p:cNvSpPr>
            <a:spLocks noChangeShapeType="1"/>
          </p:cNvSpPr>
          <p:nvPr/>
        </p:nvSpPr>
        <p:spPr bwMode="auto">
          <a:xfrm>
            <a:off x="15809282" y="697230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Line 466"/>
          <p:cNvSpPr>
            <a:spLocks noChangeShapeType="1"/>
          </p:cNvSpPr>
          <p:nvPr/>
        </p:nvSpPr>
        <p:spPr bwMode="auto">
          <a:xfrm>
            <a:off x="15809282" y="7275566"/>
            <a:ext cx="4664" cy="11663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Line 467"/>
          <p:cNvSpPr>
            <a:spLocks noChangeShapeType="1"/>
          </p:cNvSpPr>
          <p:nvPr/>
        </p:nvSpPr>
        <p:spPr bwMode="auto">
          <a:xfrm>
            <a:off x="15809282" y="7578825"/>
            <a:ext cx="4664" cy="130635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Line 468"/>
          <p:cNvSpPr>
            <a:spLocks noChangeShapeType="1"/>
          </p:cNvSpPr>
          <p:nvPr/>
        </p:nvSpPr>
        <p:spPr bwMode="auto">
          <a:xfrm>
            <a:off x="15809282" y="7891417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Line 469"/>
          <p:cNvSpPr>
            <a:spLocks noChangeShapeType="1"/>
          </p:cNvSpPr>
          <p:nvPr/>
        </p:nvSpPr>
        <p:spPr bwMode="auto">
          <a:xfrm>
            <a:off x="15809282" y="8194675"/>
            <a:ext cx="4664" cy="12130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Line 470"/>
          <p:cNvSpPr>
            <a:spLocks noChangeShapeType="1"/>
          </p:cNvSpPr>
          <p:nvPr/>
        </p:nvSpPr>
        <p:spPr bwMode="auto">
          <a:xfrm>
            <a:off x="15809282" y="8497937"/>
            <a:ext cx="4664" cy="65318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Line 471"/>
          <p:cNvSpPr>
            <a:spLocks noChangeShapeType="1"/>
          </p:cNvSpPr>
          <p:nvPr/>
        </p:nvSpPr>
        <p:spPr bwMode="auto">
          <a:xfrm>
            <a:off x="15081459" y="6389114"/>
            <a:ext cx="116637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Line 472"/>
          <p:cNvSpPr>
            <a:spLocks noChangeShapeType="1"/>
          </p:cNvSpPr>
          <p:nvPr/>
        </p:nvSpPr>
        <p:spPr bwMode="auto">
          <a:xfrm>
            <a:off x="15384717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Line 473"/>
          <p:cNvSpPr>
            <a:spLocks noChangeShapeType="1"/>
          </p:cNvSpPr>
          <p:nvPr/>
        </p:nvSpPr>
        <p:spPr bwMode="auto">
          <a:xfrm>
            <a:off x="15687978" y="6389114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Line 474"/>
          <p:cNvSpPr>
            <a:spLocks noChangeShapeType="1"/>
          </p:cNvSpPr>
          <p:nvPr/>
        </p:nvSpPr>
        <p:spPr bwMode="auto">
          <a:xfrm>
            <a:off x="16000568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Line 475"/>
          <p:cNvSpPr>
            <a:spLocks noChangeShapeType="1"/>
          </p:cNvSpPr>
          <p:nvPr/>
        </p:nvSpPr>
        <p:spPr bwMode="auto">
          <a:xfrm>
            <a:off x="16303829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Line 476"/>
          <p:cNvSpPr>
            <a:spLocks noChangeShapeType="1"/>
          </p:cNvSpPr>
          <p:nvPr/>
        </p:nvSpPr>
        <p:spPr bwMode="auto">
          <a:xfrm>
            <a:off x="16607087" y="6389114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477"/>
          <p:cNvSpPr>
            <a:spLocks noChangeShapeType="1"/>
          </p:cNvSpPr>
          <p:nvPr/>
        </p:nvSpPr>
        <p:spPr bwMode="auto">
          <a:xfrm>
            <a:off x="16919680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Line 478"/>
          <p:cNvSpPr>
            <a:spLocks noChangeShapeType="1"/>
          </p:cNvSpPr>
          <p:nvPr/>
        </p:nvSpPr>
        <p:spPr bwMode="auto">
          <a:xfrm>
            <a:off x="17222938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479"/>
          <p:cNvSpPr>
            <a:spLocks noChangeShapeType="1"/>
          </p:cNvSpPr>
          <p:nvPr/>
        </p:nvSpPr>
        <p:spPr bwMode="auto">
          <a:xfrm>
            <a:off x="17526199" y="6389114"/>
            <a:ext cx="27993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Line 480"/>
          <p:cNvSpPr>
            <a:spLocks noChangeShapeType="1"/>
          </p:cNvSpPr>
          <p:nvPr/>
        </p:nvSpPr>
        <p:spPr bwMode="auto">
          <a:xfrm>
            <a:off x="15081459" y="10742058"/>
            <a:ext cx="116637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Line 481"/>
          <p:cNvSpPr>
            <a:spLocks noChangeShapeType="1"/>
          </p:cNvSpPr>
          <p:nvPr/>
        </p:nvSpPr>
        <p:spPr bwMode="auto">
          <a:xfrm>
            <a:off x="15384717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Line 482"/>
          <p:cNvSpPr>
            <a:spLocks noChangeShapeType="1"/>
          </p:cNvSpPr>
          <p:nvPr/>
        </p:nvSpPr>
        <p:spPr bwMode="auto">
          <a:xfrm>
            <a:off x="15687978" y="10742058"/>
            <a:ext cx="125968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Line 483"/>
          <p:cNvSpPr>
            <a:spLocks noChangeShapeType="1"/>
          </p:cNvSpPr>
          <p:nvPr/>
        </p:nvSpPr>
        <p:spPr bwMode="auto">
          <a:xfrm>
            <a:off x="16000568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Line 484"/>
          <p:cNvSpPr>
            <a:spLocks noChangeShapeType="1"/>
          </p:cNvSpPr>
          <p:nvPr/>
        </p:nvSpPr>
        <p:spPr bwMode="auto">
          <a:xfrm>
            <a:off x="16303829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Line 485"/>
          <p:cNvSpPr>
            <a:spLocks noChangeShapeType="1"/>
          </p:cNvSpPr>
          <p:nvPr/>
        </p:nvSpPr>
        <p:spPr bwMode="auto">
          <a:xfrm>
            <a:off x="16607087" y="10742058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Line 486"/>
          <p:cNvSpPr>
            <a:spLocks noChangeShapeType="1"/>
          </p:cNvSpPr>
          <p:nvPr/>
        </p:nvSpPr>
        <p:spPr bwMode="auto">
          <a:xfrm>
            <a:off x="16919680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Line 487"/>
          <p:cNvSpPr>
            <a:spLocks noChangeShapeType="1"/>
          </p:cNvSpPr>
          <p:nvPr/>
        </p:nvSpPr>
        <p:spPr bwMode="auto">
          <a:xfrm>
            <a:off x="17222938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Line 488"/>
          <p:cNvSpPr>
            <a:spLocks noChangeShapeType="1"/>
          </p:cNvSpPr>
          <p:nvPr/>
        </p:nvSpPr>
        <p:spPr bwMode="auto">
          <a:xfrm>
            <a:off x="17526199" y="10742058"/>
            <a:ext cx="27993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Line 489"/>
          <p:cNvSpPr>
            <a:spLocks noChangeShapeType="1"/>
          </p:cNvSpPr>
          <p:nvPr/>
        </p:nvSpPr>
        <p:spPr bwMode="auto">
          <a:xfrm>
            <a:off x="6814129" y="6389114"/>
            <a:ext cx="125968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Line 490"/>
          <p:cNvSpPr>
            <a:spLocks noChangeShapeType="1"/>
          </p:cNvSpPr>
          <p:nvPr/>
        </p:nvSpPr>
        <p:spPr bwMode="auto">
          <a:xfrm>
            <a:off x="7126719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491"/>
          <p:cNvSpPr>
            <a:spLocks noChangeShapeType="1"/>
          </p:cNvSpPr>
          <p:nvPr/>
        </p:nvSpPr>
        <p:spPr bwMode="auto">
          <a:xfrm>
            <a:off x="7429980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Line 492"/>
          <p:cNvSpPr>
            <a:spLocks noChangeShapeType="1"/>
          </p:cNvSpPr>
          <p:nvPr/>
        </p:nvSpPr>
        <p:spPr bwMode="auto">
          <a:xfrm>
            <a:off x="7733238" y="6389114"/>
            <a:ext cx="125971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" name="Line 493"/>
          <p:cNvSpPr>
            <a:spLocks noChangeShapeType="1"/>
          </p:cNvSpPr>
          <p:nvPr/>
        </p:nvSpPr>
        <p:spPr bwMode="auto">
          <a:xfrm>
            <a:off x="8045831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Line 494"/>
          <p:cNvSpPr>
            <a:spLocks noChangeShapeType="1"/>
          </p:cNvSpPr>
          <p:nvPr/>
        </p:nvSpPr>
        <p:spPr bwMode="auto">
          <a:xfrm>
            <a:off x="8349089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" name="Line 495"/>
          <p:cNvSpPr>
            <a:spLocks noChangeShapeType="1"/>
          </p:cNvSpPr>
          <p:nvPr/>
        </p:nvSpPr>
        <p:spPr bwMode="auto">
          <a:xfrm>
            <a:off x="8652350" y="6389114"/>
            <a:ext cx="130635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Line 496"/>
          <p:cNvSpPr>
            <a:spLocks noChangeShapeType="1"/>
          </p:cNvSpPr>
          <p:nvPr/>
        </p:nvSpPr>
        <p:spPr bwMode="auto">
          <a:xfrm>
            <a:off x="8964940" y="6389114"/>
            <a:ext cx="121304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" name="Line 497"/>
          <p:cNvSpPr>
            <a:spLocks noChangeShapeType="1"/>
          </p:cNvSpPr>
          <p:nvPr/>
        </p:nvSpPr>
        <p:spPr bwMode="auto">
          <a:xfrm>
            <a:off x="9268201" y="6389114"/>
            <a:ext cx="27993" cy="4664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Line 498"/>
          <p:cNvSpPr>
            <a:spLocks noChangeShapeType="1"/>
          </p:cNvSpPr>
          <p:nvPr/>
        </p:nvSpPr>
        <p:spPr bwMode="auto">
          <a:xfrm>
            <a:off x="6814129" y="10742058"/>
            <a:ext cx="125968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" name="Line 499"/>
          <p:cNvSpPr>
            <a:spLocks noChangeShapeType="1"/>
          </p:cNvSpPr>
          <p:nvPr/>
        </p:nvSpPr>
        <p:spPr bwMode="auto">
          <a:xfrm>
            <a:off x="7126719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Line 500"/>
          <p:cNvSpPr>
            <a:spLocks noChangeShapeType="1"/>
          </p:cNvSpPr>
          <p:nvPr/>
        </p:nvSpPr>
        <p:spPr bwMode="auto">
          <a:xfrm>
            <a:off x="7429980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" name="Line 501"/>
          <p:cNvSpPr>
            <a:spLocks noChangeShapeType="1"/>
          </p:cNvSpPr>
          <p:nvPr/>
        </p:nvSpPr>
        <p:spPr bwMode="auto">
          <a:xfrm>
            <a:off x="7733238" y="10742058"/>
            <a:ext cx="125971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Line 502"/>
          <p:cNvSpPr>
            <a:spLocks noChangeShapeType="1"/>
          </p:cNvSpPr>
          <p:nvPr/>
        </p:nvSpPr>
        <p:spPr bwMode="auto">
          <a:xfrm>
            <a:off x="8045831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" name="Line 503"/>
          <p:cNvSpPr>
            <a:spLocks noChangeShapeType="1"/>
          </p:cNvSpPr>
          <p:nvPr/>
        </p:nvSpPr>
        <p:spPr bwMode="auto">
          <a:xfrm>
            <a:off x="8349089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Line 504"/>
          <p:cNvSpPr>
            <a:spLocks noChangeShapeType="1"/>
          </p:cNvSpPr>
          <p:nvPr/>
        </p:nvSpPr>
        <p:spPr bwMode="auto">
          <a:xfrm>
            <a:off x="8652350" y="10742058"/>
            <a:ext cx="130635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" name="Line 505"/>
          <p:cNvSpPr>
            <a:spLocks noChangeShapeType="1"/>
          </p:cNvSpPr>
          <p:nvPr/>
        </p:nvSpPr>
        <p:spPr bwMode="auto">
          <a:xfrm>
            <a:off x="8964940" y="10742058"/>
            <a:ext cx="121304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" name="Line 506"/>
          <p:cNvSpPr>
            <a:spLocks noChangeShapeType="1"/>
          </p:cNvSpPr>
          <p:nvPr/>
        </p:nvSpPr>
        <p:spPr bwMode="auto">
          <a:xfrm>
            <a:off x="9268201" y="10742058"/>
            <a:ext cx="27993" cy="4667"/>
          </a:xfrm>
          <a:prstGeom prst="line">
            <a:avLst/>
          </a:prstGeom>
          <a:noFill/>
          <a:ln w="12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" name="Freeform 507"/>
          <p:cNvSpPr>
            <a:spLocks noChangeArrowheads="1"/>
          </p:cNvSpPr>
          <p:nvPr/>
        </p:nvSpPr>
        <p:spPr bwMode="auto">
          <a:xfrm>
            <a:off x="5535772" y="5852576"/>
            <a:ext cx="1059075" cy="1054411"/>
          </a:xfrm>
          <a:custGeom>
            <a:avLst/>
            <a:gdLst>
              <a:gd name="T0" fmla="*/ 852 w 1000"/>
              <a:gd name="T1" fmla="*/ 147 h 998"/>
              <a:gd name="T2" fmla="*/ 852 w 1000"/>
              <a:gd name="T3" fmla="*/ 147 h 998"/>
              <a:gd name="T4" fmla="*/ 504 w 1000"/>
              <a:gd name="T5" fmla="*/ 0 h 998"/>
              <a:gd name="T6" fmla="*/ 148 w 1000"/>
              <a:gd name="T7" fmla="*/ 147 h 998"/>
              <a:gd name="T8" fmla="*/ 0 w 1000"/>
              <a:gd name="T9" fmla="*/ 503 h 998"/>
              <a:gd name="T10" fmla="*/ 148 w 1000"/>
              <a:gd name="T11" fmla="*/ 851 h 998"/>
              <a:gd name="T12" fmla="*/ 495 w 1000"/>
              <a:gd name="T13" fmla="*/ 997 h 998"/>
              <a:gd name="T14" fmla="*/ 504 w 1000"/>
              <a:gd name="T15" fmla="*/ 997 h 998"/>
              <a:gd name="T16" fmla="*/ 504 w 1000"/>
              <a:gd name="T17" fmla="*/ 997 h 998"/>
              <a:gd name="T18" fmla="*/ 504 w 1000"/>
              <a:gd name="T19" fmla="*/ 997 h 998"/>
              <a:gd name="T20" fmla="*/ 852 w 1000"/>
              <a:gd name="T21" fmla="*/ 851 h 998"/>
              <a:gd name="T22" fmla="*/ 999 w 1000"/>
              <a:gd name="T23" fmla="*/ 503 h 998"/>
              <a:gd name="T24" fmla="*/ 852 w 1000"/>
              <a:gd name="T25" fmla="*/ 147 h 998"/>
              <a:gd name="T26" fmla="*/ 209 w 1000"/>
              <a:gd name="T27" fmla="*/ 807 h 998"/>
              <a:gd name="T28" fmla="*/ 209 w 1000"/>
              <a:gd name="T29" fmla="*/ 807 h 998"/>
              <a:gd name="T30" fmla="*/ 209 w 1000"/>
              <a:gd name="T31" fmla="*/ 807 h 998"/>
              <a:gd name="T32" fmla="*/ 209 w 1000"/>
              <a:gd name="T33" fmla="*/ 807 h 998"/>
              <a:gd name="T34" fmla="*/ 495 w 1000"/>
              <a:gd name="T35" fmla="*/ 712 h 998"/>
              <a:gd name="T36" fmla="*/ 782 w 1000"/>
              <a:gd name="T37" fmla="*/ 807 h 998"/>
              <a:gd name="T38" fmla="*/ 791 w 1000"/>
              <a:gd name="T39" fmla="*/ 816 h 998"/>
              <a:gd name="T40" fmla="*/ 782 w 1000"/>
              <a:gd name="T41" fmla="*/ 816 h 998"/>
              <a:gd name="T42" fmla="*/ 504 w 1000"/>
              <a:gd name="T43" fmla="*/ 928 h 998"/>
              <a:gd name="T44" fmla="*/ 487 w 1000"/>
              <a:gd name="T45" fmla="*/ 928 h 998"/>
              <a:gd name="T46" fmla="*/ 209 w 1000"/>
              <a:gd name="T47" fmla="*/ 807 h 998"/>
              <a:gd name="T48" fmla="*/ 843 w 1000"/>
              <a:gd name="T49" fmla="*/ 772 h 998"/>
              <a:gd name="T50" fmla="*/ 843 w 1000"/>
              <a:gd name="T51" fmla="*/ 772 h 998"/>
              <a:gd name="T52" fmla="*/ 834 w 1000"/>
              <a:gd name="T53" fmla="*/ 764 h 998"/>
              <a:gd name="T54" fmla="*/ 687 w 1000"/>
              <a:gd name="T55" fmla="*/ 677 h 998"/>
              <a:gd name="T56" fmla="*/ 495 w 1000"/>
              <a:gd name="T57" fmla="*/ 651 h 998"/>
              <a:gd name="T58" fmla="*/ 174 w 1000"/>
              <a:gd name="T59" fmla="*/ 755 h 998"/>
              <a:gd name="T60" fmla="*/ 157 w 1000"/>
              <a:gd name="T61" fmla="*/ 764 h 998"/>
              <a:gd name="T62" fmla="*/ 70 w 1000"/>
              <a:gd name="T63" fmla="*/ 503 h 998"/>
              <a:gd name="T64" fmla="*/ 200 w 1000"/>
              <a:gd name="T65" fmla="*/ 191 h 998"/>
              <a:gd name="T66" fmla="*/ 504 w 1000"/>
              <a:gd name="T67" fmla="*/ 69 h 998"/>
              <a:gd name="T68" fmla="*/ 808 w 1000"/>
              <a:gd name="T69" fmla="*/ 191 h 998"/>
              <a:gd name="T70" fmla="*/ 930 w 1000"/>
              <a:gd name="T71" fmla="*/ 503 h 998"/>
              <a:gd name="T72" fmla="*/ 843 w 1000"/>
              <a:gd name="T73" fmla="*/ 772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0" h="998">
                <a:moveTo>
                  <a:pt x="852" y="147"/>
                </a:moveTo>
                <a:lnTo>
                  <a:pt x="852" y="147"/>
                </a:lnTo>
                <a:cubicBezTo>
                  <a:pt x="756" y="52"/>
                  <a:pt x="634" y="0"/>
                  <a:pt x="504" y="0"/>
                </a:cubicBezTo>
                <a:cubicBezTo>
                  <a:pt x="365" y="0"/>
                  <a:pt x="244" y="52"/>
                  <a:pt x="148" y="147"/>
                </a:cubicBezTo>
                <a:cubicBezTo>
                  <a:pt x="53" y="243"/>
                  <a:pt x="0" y="364"/>
                  <a:pt x="0" y="503"/>
                </a:cubicBezTo>
                <a:cubicBezTo>
                  <a:pt x="0" y="633"/>
                  <a:pt x="53" y="755"/>
                  <a:pt x="148" y="851"/>
                </a:cubicBezTo>
                <a:cubicBezTo>
                  <a:pt x="244" y="945"/>
                  <a:pt x="365" y="997"/>
                  <a:pt x="495" y="997"/>
                </a:cubicBezTo>
                <a:cubicBezTo>
                  <a:pt x="495" y="997"/>
                  <a:pt x="495" y="997"/>
                  <a:pt x="504" y="997"/>
                </a:cubicBezTo>
                <a:lnTo>
                  <a:pt x="504" y="997"/>
                </a:lnTo>
                <a:lnTo>
                  <a:pt x="504" y="997"/>
                </a:lnTo>
                <a:cubicBezTo>
                  <a:pt x="634" y="997"/>
                  <a:pt x="756" y="945"/>
                  <a:pt x="852" y="851"/>
                </a:cubicBezTo>
                <a:cubicBezTo>
                  <a:pt x="947" y="755"/>
                  <a:pt x="999" y="633"/>
                  <a:pt x="999" y="503"/>
                </a:cubicBezTo>
                <a:cubicBezTo>
                  <a:pt x="999" y="364"/>
                  <a:pt x="947" y="243"/>
                  <a:pt x="852" y="147"/>
                </a:cubicBezTo>
                <a:close/>
                <a:moveTo>
                  <a:pt x="209" y="807"/>
                </a:moveTo>
                <a:lnTo>
                  <a:pt x="209" y="807"/>
                </a:lnTo>
                <a:lnTo>
                  <a:pt x="209" y="807"/>
                </a:lnTo>
                <a:lnTo>
                  <a:pt x="209" y="807"/>
                </a:lnTo>
                <a:cubicBezTo>
                  <a:pt x="278" y="747"/>
                  <a:pt x="383" y="712"/>
                  <a:pt x="495" y="712"/>
                </a:cubicBezTo>
                <a:cubicBezTo>
                  <a:pt x="608" y="712"/>
                  <a:pt x="721" y="747"/>
                  <a:pt x="782" y="807"/>
                </a:cubicBezTo>
                <a:cubicBezTo>
                  <a:pt x="782" y="807"/>
                  <a:pt x="791" y="807"/>
                  <a:pt x="791" y="816"/>
                </a:cubicBezTo>
                <a:cubicBezTo>
                  <a:pt x="791" y="816"/>
                  <a:pt x="791" y="816"/>
                  <a:pt x="782" y="816"/>
                </a:cubicBezTo>
                <a:cubicBezTo>
                  <a:pt x="713" y="894"/>
                  <a:pt x="608" y="928"/>
                  <a:pt x="504" y="928"/>
                </a:cubicBezTo>
                <a:cubicBezTo>
                  <a:pt x="495" y="928"/>
                  <a:pt x="495" y="928"/>
                  <a:pt x="487" y="928"/>
                </a:cubicBezTo>
                <a:cubicBezTo>
                  <a:pt x="383" y="928"/>
                  <a:pt x="287" y="885"/>
                  <a:pt x="209" y="807"/>
                </a:cubicBezTo>
                <a:close/>
                <a:moveTo>
                  <a:pt x="843" y="772"/>
                </a:moveTo>
                <a:lnTo>
                  <a:pt x="843" y="772"/>
                </a:lnTo>
                <a:cubicBezTo>
                  <a:pt x="834" y="764"/>
                  <a:pt x="834" y="764"/>
                  <a:pt x="834" y="764"/>
                </a:cubicBezTo>
                <a:cubicBezTo>
                  <a:pt x="791" y="729"/>
                  <a:pt x="738" y="694"/>
                  <a:pt x="687" y="677"/>
                </a:cubicBezTo>
                <a:cubicBezTo>
                  <a:pt x="626" y="660"/>
                  <a:pt x="565" y="651"/>
                  <a:pt x="495" y="651"/>
                </a:cubicBezTo>
                <a:cubicBezTo>
                  <a:pt x="365" y="651"/>
                  <a:pt x="252" y="686"/>
                  <a:pt x="174" y="755"/>
                </a:cubicBezTo>
                <a:cubicBezTo>
                  <a:pt x="166" y="755"/>
                  <a:pt x="166" y="764"/>
                  <a:pt x="157" y="764"/>
                </a:cubicBezTo>
                <a:cubicBezTo>
                  <a:pt x="105" y="694"/>
                  <a:pt x="70" y="599"/>
                  <a:pt x="70" y="503"/>
                </a:cubicBezTo>
                <a:cubicBezTo>
                  <a:pt x="70" y="382"/>
                  <a:pt x="113" y="277"/>
                  <a:pt x="200" y="191"/>
                </a:cubicBezTo>
                <a:cubicBezTo>
                  <a:pt x="278" y="112"/>
                  <a:pt x="383" y="69"/>
                  <a:pt x="504" y="69"/>
                </a:cubicBezTo>
                <a:cubicBezTo>
                  <a:pt x="617" y="69"/>
                  <a:pt x="721" y="112"/>
                  <a:pt x="808" y="191"/>
                </a:cubicBezTo>
                <a:cubicBezTo>
                  <a:pt x="886" y="277"/>
                  <a:pt x="930" y="382"/>
                  <a:pt x="930" y="503"/>
                </a:cubicBezTo>
                <a:cubicBezTo>
                  <a:pt x="930" y="599"/>
                  <a:pt x="904" y="694"/>
                  <a:pt x="843" y="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08"/>
          <p:cNvSpPr>
            <a:spLocks noChangeArrowheads="1"/>
          </p:cNvSpPr>
          <p:nvPr/>
        </p:nvSpPr>
        <p:spPr bwMode="auto">
          <a:xfrm>
            <a:off x="5792375" y="5964549"/>
            <a:ext cx="541202" cy="550533"/>
          </a:xfrm>
          <a:custGeom>
            <a:avLst/>
            <a:gdLst>
              <a:gd name="T0" fmla="*/ 251 w 513"/>
              <a:gd name="T1" fmla="*/ 0 h 522"/>
              <a:gd name="T2" fmla="*/ 251 w 513"/>
              <a:gd name="T3" fmla="*/ 0 h 522"/>
              <a:gd name="T4" fmla="*/ 0 w 513"/>
              <a:gd name="T5" fmla="*/ 260 h 522"/>
              <a:gd name="T6" fmla="*/ 251 w 513"/>
              <a:gd name="T7" fmla="*/ 521 h 522"/>
              <a:gd name="T8" fmla="*/ 512 w 513"/>
              <a:gd name="T9" fmla="*/ 260 h 522"/>
              <a:gd name="T10" fmla="*/ 251 w 513"/>
              <a:gd name="T11" fmla="*/ 0 h 522"/>
              <a:gd name="T12" fmla="*/ 251 w 513"/>
              <a:gd name="T13" fmla="*/ 451 h 522"/>
              <a:gd name="T14" fmla="*/ 251 w 513"/>
              <a:gd name="T15" fmla="*/ 451 h 522"/>
              <a:gd name="T16" fmla="*/ 60 w 513"/>
              <a:gd name="T17" fmla="*/ 260 h 522"/>
              <a:gd name="T18" fmla="*/ 251 w 513"/>
              <a:gd name="T19" fmla="*/ 69 h 522"/>
              <a:gd name="T20" fmla="*/ 443 w 513"/>
              <a:gd name="T21" fmla="*/ 260 h 522"/>
              <a:gd name="T22" fmla="*/ 251 w 513"/>
              <a:gd name="T23" fmla="*/ 45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" h="522">
                <a:moveTo>
                  <a:pt x="251" y="0"/>
                </a:moveTo>
                <a:lnTo>
                  <a:pt x="251" y="0"/>
                </a:lnTo>
                <a:cubicBezTo>
                  <a:pt x="112" y="0"/>
                  <a:pt x="0" y="122"/>
                  <a:pt x="0" y="260"/>
                </a:cubicBezTo>
                <a:cubicBezTo>
                  <a:pt x="0" y="399"/>
                  <a:pt x="112" y="521"/>
                  <a:pt x="251" y="521"/>
                </a:cubicBezTo>
                <a:cubicBezTo>
                  <a:pt x="399" y="521"/>
                  <a:pt x="512" y="399"/>
                  <a:pt x="512" y="260"/>
                </a:cubicBezTo>
                <a:cubicBezTo>
                  <a:pt x="512" y="122"/>
                  <a:pt x="399" y="0"/>
                  <a:pt x="251" y="0"/>
                </a:cubicBezTo>
                <a:close/>
                <a:moveTo>
                  <a:pt x="251" y="451"/>
                </a:moveTo>
                <a:lnTo>
                  <a:pt x="251" y="451"/>
                </a:lnTo>
                <a:cubicBezTo>
                  <a:pt x="147" y="451"/>
                  <a:pt x="60" y="365"/>
                  <a:pt x="60" y="260"/>
                </a:cubicBezTo>
                <a:cubicBezTo>
                  <a:pt x="60" y="156"/>
                  <a:pt x="147" y="69"/>
                  <a:pt x="251" y="69"/>
                </a:cubicBezTo>
                <a:cubicBezTo>
                  <a:pt x="356" y="69"/>
                  <a:pt x="443" y="156"/>
                  <a:pt x="443" y="260"/>
                </a:cubicBezTo>
                <a:cubicBezTo>
                  <a:pt x="443" y="365"/>
                  <a:pt x="356" y="451"/>
                  <a:pt x="251" y="4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09"/>
          <p:cNvSpPr>
            <a:spLocks noChangeArrowheads="1"/>
          </p:cNvSpPr>
          <p:nvPr/>
        </p:nvSpPr>
        <p:spPr bwMode="auto">
          <a:xfrm>
            <a:off x="5461124" y="10382813"/>
            <a:ext cx="1077737" cy="727824"/>
          </a:xfrm>
          <a:custGeom>
            <a:avLst/>
            <a:gdLst>
              <a:gd name="T0" fmla="*/ 964 w 1017"/>
              <a:gd name="T1" fmla="*/ 686 h 687"/>
              <a:gd name="T2" fmla="*/ 964 w 1017"/>
              <a:gd name="T3" fmla="*/ 686 h 687"/>
              <a:gd name="T4" fmla="*/ 52 w 1017"/>
              <a:gd name="T5" fmla="*/ 686 h 687"/>
              <a:gd name="T6" fmla="*/ 0 w 1017"/>
              <a:gd name="T7" fmla="*/ 634 h 687"/>
              <a:gd name="T8" fmla="*/ 0 w 1017"/>
              <a:gd name="T9" fmla="*/ 131 h 687"/>
              <a:gd name="T10" fmla="*/ 52 w 1017"/>
              <a:gd name="T11" fmla="*/ 79 h 687"/>
              <a:gd name="T12" fmla="*/ 573 w 1017"/>
              <a:gd name="T13" fmla="*/ 79 h 687"/>
              <a:gd name="T14" fmla="*/ 599 w 1017"/>
              <a:gd name="T15" fmla="*/ 26 h 687"/>
              <a:gd name="T16" fmla="*/ 634 w 1017"/>
              <a:gd name="T17" fmla="*/ 0 h 687"/>
              <a:gd name="T18" fmla="*/ 964 w 1017"/>
              <a:gd name="T19" fmla="*/ 0 h 687"/>
              <a:gd name="T20" fmla="*/ 1016 w 1017"/>
              <a:gd name="T21" fmla="*/ 53 h 687"/>
              <a:gd name="T22" fmla="*/ 1016 w 1017"/>
              <a:gd name="T23" fmla="*/ 634 h 687"/>
              <a:gd name="T24" fmla="*/ 964 w 1017"/>
              <a:gd name="T25" fmla="*/ 686 h 687"/>
              <a:gd name="T26" fmla="*/ 61 w 1017"/>
              <a:gd name="T27" fmla="*/ 617 h 687"/>
              <a:gd name="T28" fmla="*/ 61 w 1017"/>
              <a:gd name="T29" fmla="*/ 617 h 687"/>
              <a:gd name="T30" fmla="*/ 946 w 1017"/>
              <a:gd name="T31" fmla="*/ 617 h 687"/>
              <a:gd name="T32" fmla="*/ 946 w 1017"/>
              <a:gd name="T33" fmla="*/ 70 h 687"/>
              <a:gd name="T34" fmla="*/ 651 w 1017"/>
              <a:gd name="T35" fmla="*/ 70 h 687"/>
              <a:gd name="T36" fmla="*/ 625 w 1017"/>
              <a:gd name="T37" fmla="*/ 113 h 687"/>
              <a:gd name="T38" fmla="*/ 590 w 1017"/>
              <a:gd name="T39" fmla="*/ 139 h 687"/>
              <a:gd name="T40" fmla="*/ 61 w 1017"/>
              <a:gd name="T41" fmla="*/ 139 h 687"/>
              <a:gd name="T42" fmla="*/ 61 w 1017"/>
              <a:gd name="T43" fmla="*/ 617 h 687"/>
              <a:gd name="T44" fmla="*/ 564 w 1017"/>
              <a:gd name="T45" fmla="*/ 87 h 687"/>
              <a:gd name="T46" fmla="*/ 564 w 1017"/>
              <a:gd name="T47" fmla="*/ 87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7" h="687">
                <a:moveTo>
                  <a:pt x="964" y="686"/>
                </a:moveTo>
                <a:lnTo>
                  <a:pt x="964" y="686"/>
                </a:lnTo>
                <a:cubicBezTo>
                  <a:pt x="52" y="686"/>
                  <a:pt x="52" y="686"/>
                  <a:pt x="52" y="686"/>
                </a:cubicBezTo>
                <a:cubicBezTo>
                  <a:pt x="18" y="686"/>
                  <a:pt x="0" y="660"/>
                  <a:pt x="0" y="634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6"/>
                  <a:pt x="26" y="79"/>
                  <a:pt x="52" y="79"/>
                </a:cubicBezTo>
                <a:cubicBezTo>
                  <a:pt x="573" y="79"/>
                  <a:pt x="573" y="79"/>
                  <a:pt x="573" y="79"/>
                </a:cubicBezTo>
                <a:cubicBezTo>
                  <a:pt x="599" y="26"/>
                  <a:pt x="599" y="26"/>
                  <a:pt x="599" y="26"/>
                </a:cubicBezTo>
                <a:cubicBezTo>
                  <a:pt x="599" y="9"/>
                  <a:pt x="617" y="0"/>
                  <a:pt x="634" y="0"/>
                </a:cubicBezTo>
                <a:cubicBezTo>
                  <a:pt x="964" y="0"/>
                  <a:pt x="964" y="0"/>
                  <a:pt x="964" y="0"/>
                </a:cubicBezTo>
                <a:cubicBezTo>
                  <a:pt x="990" y="0"/>
                  <a:pt x="1016" y="26"/>
                  <a:pt x="1016" y="53"/>
                </a:cubicBezTo>
                <a:cubicBezTo>
                  <a:pt x="1016" y="634"/>
                  <a:pt x="1016" y="634"/>
                  <a:pt x="1016" y="634"/>
                </a:cubicBezTo>
                <a:cubicBezTo>
                  <a:pt x="1016" y="660"/>
                  <a:pt x="990" y="686"/>
                  <a:pt x="964" y="686"/>
                </a:cubicBezTo>
                <a:close/>
                <a:moveTo>
                  <a:pt x="61" y="617"/>
                </a:moveTo>
                <a:lnTo>
                  <a:pt x="61" y="617"/>
                </a:lnTo>
                <a:cubicBezTo>
                  <a:pt x="946" y="617"/>
                  <a:pt x="946" y="617"/>
                  <a:pt x="946" y="617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651" y="70"/>
                  <a:pt x="651" y="70"/>
                  <a:pt x="651" y="70"/>
                </a:cubicBezTo>
                <a:cubicBezTo>
                  <a:pt x="625" y="113"/>
                  <a:pt x="625" y="113"/>
                  <a:pt x="625" y="113"/>
                </a:cubicBezTo>
                <a:cubicBezTo>
                  <a:pt x="625" y="131"/>
                  <a:pt x="608" y="139"/>
                  <a:pt x="590" y="139"/>
                </a:cubicBezTo>
                <a:cubicBezTo>
                  <a:pt x="61" y="139"/>
                  <a:pt x="61" y="139"/>
                  <a:pt x="61" y="139"/>
                </a:cubicBezTo>
                <a:lnTo>
                  <a:pt x="61" y="617"/>
                </a:lnTo>
                <a:close/>
                <a:moveTo>
                  <a:pt x="564" y="87"/>
                </a:moveTo>
                <a:lnTo>
                  <a:pt x="564" y="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510"/>
          <p:cNvSpPr>
            <a:spLocks noChangeArrowheads="1"/>
          </p:cNvSpPr>
          <p:nvPr/>
        </p:nvSpPr>
        <p:spPr bwMode="auto">
          <a:xfrm>
            <a:off x="5591759" y="10382813"/>
            <a:ext cx="205284" cy="74649"/>
          </a:xfrm>
          <a:custGeom>
            <a:avLst/>
            <a:gdLst>
              <a:gd name="T0" fmla="*/ 156 w 192"/>
              <a:gd name="T1" fmla="*/ 70 h 71"/>
              <a:gd name="T2" fmla="*/ 156 w 192"/>
              <a:gd name="T3" fmla="*/ 70 h 71"/>
              <a:gd name="T4" fmla="*/ 34 w 192"/>
              <a:gd name="T5" fmla="*/ 70 h 71"/>
              <a:gd name="T6" fmla="*/ 0 w 192"/>
              <a:gd name="T7" fmla="*/ 35 h 71"/>
              <a:gd name="T8" fmla="*/ 34 w 192"/>
              <a:gd name="T9" fmla="*/ 0 h 71"/>
              <a:gd name="T10" fmla="*/ 156 w 192"/>
              <a:gd name="T11" fmla="*/ 0 h 71"/>
              <a:gd name="T12" fmla="*/ 191 w 192"/>
              <a:gd name="T13" fmla="*/ 35 h 71"/>
              <a:gd name="T14" fmla="*/ 156 w 192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71">
                <a:moveTo>
                  <a:pt x="156" y="70"/>
                </a:moveTo>
                <a:lnTo>
                  <a:pt x="156" y="70"/>
                </a:lnTo>
                <a:cubicBezTo>
                  <a:pt x="34" y="70"/>
                  <a:pt x="34" y="70"/>
                  <a:pt x="34" y="70"/>
                </a:cubicBezTo>
                <a:cubicBezTo>
                  <a:pt x="17" y="70"/>
                  <a:pt x="0" y="53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73" y="0"/>
                  <a:pt x="191" y="18"/>
                  <a:pt x="191" y="35"/>
                </a:cubicBezTo>
                <a:cubicBezTo>
                  <a:pt x="191" y="53"/>
                  <a:pt x="173" y="70"/>
                  <a:pt x="156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511"/>
          <p:cNvSpPr>
            <a:spLocks noChangeArrowheads="1"/>
          </p:cNvSpPr>
          <p:nvPr/>
        </p:nvSpPr>
        <p:spPr bwMode="auto">
          <a:xfrm>
            <a:off x="6179616" y="10508781"/>
            <a:ext cx="214615" cy="186621"/>
          </a:xfrm>
          <a:custGeom>
            <a:avLst/>
            <a:gdLst>
              <a:gd name="T0" fmla="*/ 165 w 201"/>
              <a:gd name="T1" fmla="*/ 174 h 175"/>
              <a:gd name="T2" fmla="*/ 165 w 201"/>
              <a:gd name="T3" fmla="*/ 174 h 175"/>
              <a:gd name="T4" fmla="*/ 35 w 201"/>
              <a:gd name="T5" fmla="*/ 174 h 175"/>
              <a:gd name="T6" fmla="*/ 0 w 201"/>
              <a:gd name="T7" fmla="*/ 139 h 175"/>
              <a:gd name="T8" fmla="*/ 0 w 201"/>
              <a:gd name="T9" fmla="*/ 35 h 175"/>
              <a:gd name="T10" fmla="*/ 35 w 201"/>
              <a:gd name="T11" fmla="*/ 0 h 175"/>
              <a:gd name="T12" fmla="*/ 165 w 201"/>
              <a:gd name="T13" fmla="*/ 0 h 175"/>
              <a:gd name="T14" fmla="*/ 200 w 201"/>
              <a:gd name="T15" fmla="*/ 35 h 175"/>
              <a:gd name="T16" fmla="*/ 200 w 201"/>
              <a:gd name="T17" fmla="*/ 139 h 175"/>
              <a:gd name="T18" fmla="*/ 165 w 201"/>
              <a:gd name="T19" fmla="*/ 174 h 175"/>
              <a:gd name="T20" fmla="*/ 61 w 201"/>
              <a:gd name="T21" fmla="*/ 104 h 175"/>
              <a:gd name="T22" fmla="*/ 61 w 201"/>
              <a:gd name="T23" fmla="*/ 104 h 175"/>
              <a:gd name="T24" fmla="*/ 139 w 201"/>
              <a:gd name="T25" fmla="*/ 104 h 175"/>
              <a:gd name="T26" fmla="*/ 139 w 201"/>
              <a:gd name="T27" fmla="*/ 61 h 175"/>
              <a:gd name="T28" fmla="*/ 61 w 201"/>
              <a:gd name="T29" fmla="*/ 61 h 175"/>
              <a:gd name="T30" fmla="*/ 61 w 201"/>
              <a:gd name="T31" fmla="*/ 10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175">
                <a:moveTo>
                  <a:pt x="165" y="174"/>
                </a:moveTo>
                <a:lnTo>
                  <a:pt x="165" y="174"/>
                </a:lnTo>
                <a:cubicBezTo>
                  <a:pt x="35" y="174"/>
                  <a:pt x="35" y="174"/>
                  <a:pt x="35" y="174"/>
                </a:cubicBezTo>
                <a:cubicBezTo>
                  <a:pt x="18" y="174"/>
                  <a:pt x="0" y="156"/>
                  <a:pt x="0" y="13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91" y="0"/>
                  <a:pt x="200" y="9"/>
                  <a:pt x="200" y="35"/>
                </a:cubicBezTo>
                <a:cubicBezTo>
                  <a:pt x="200" y="139"/>
                  <a:pt x="200" y="139"/>
                  <a:pt x="200" y="139"/>
                </a:cubicBezTo>
                <a:cubicBezTo>
                  <a:pt x="200" y="156"/>
                  <a:pt x="191" y="174"/>
                  <a:pt x="165" y="174"/>
                </a:cubicBezTo>
                <a:close/>
                <a:moveTo>
                  <a:pt x="61" y="104"/>
                </a:moveTo>
                <a:lnTo>
                  <a:pt x="61" y="104"/>
                </a:lnTo>
                <a:cubicBezTo>
                  <a:pt x="139" y="104"/>
                  <a:pt x="139" y="104"/>
                  <a:pt x="139" y="104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512"/>
          <p:cNvSpPr>
            <a:spLocks noChangeArrowheads="1"/>
          </p:cNvSpPr>
          <p:nvPr/>
        </p:nvSpPr>
        <p:spPr bwMode="auto">
          <a:xfrm>
            <a:off x="5745720" y="10583430"/>
            <a:ext cx="415234" cy="415234"/>
          </a:xfrm>
          <a:custGeom>
            <a:avLst/>
            <a:gdLst>
              <a:gd name="T0" fmla="*/ 200 w 392"/>
              <a:gd name="T1" fmla="*/ 391 h 392"/>
              <a:gd name="T2" fmla="*/ 200 w 392"/>
              <a:gd name="T3" fmla="*/ 391 h 392"/>
              <a:gd name="T4" fmla="*/ 0 w 392"/>
              <a:gd name="T5" fmla="*/ 200 h 392"/>
              <a:gd name="T6" fmla="*/ 200 w 392"/>
              <a:gd name="T7" fmla="*/ 0 h 392"/>
              <a:gd name="T8" fmla="*/ 391 w 392"/>
              <a:gd name="T9" fmla="*/ 200 h 392"/>
              <a:gd name="T10" fmla="*/ 200 w 392"/>
              <a:gd name="T11" fmla="*/ 391 h 392"/>
              <a:gd name="T12" fmla="*/ 200 w 392"/>
              <a:gd name="T13" fmla="*/ 70 h 392"/>
              <a:gd name="T14" fmla="*/ 200 w 392"/>
              <a:gd name="T15" fmla="*/ 70 h 392"/>
              <a:gd name="T16" fmla="*/ 70 w 392"/>
              <a:gd name="T17" fmla="*/ 200 h 392"/>
              <a:gd name="T18" fmla="*/ 200 w 392"/>
              <a:gd name="T19" fmla="*/ 322 h 392"/>
              <a:gd name="T20" fmla="*/ 330 w 392"/>
              <a:gd name="T21" fmla="*/ 200 h 392"/>
              <a:gd name="T22" fmla="*/ 200 w 392"/>
              <a:gd name="T23" fmla="*/ 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2" h="392">
                <a:moveTo>
                  <a:pt x="200" y="391"/>
                </a:moveTo>
                <a:lnTo>
                  <a:pt x="200" y="391"/>
                </a:lnTo>
                <a:cubicBezTo>
                  <a:pt x="87" y="391"/>
                  <a:pt x="0" y="304"/>
                  <a:pt x="0" y="200"/>
                </a:cubicBezTo>
                <a:cubicBezTo>
                  <a:pt x="0" y="87"/>
                  <a:pt x="87" y="0"/>
                  <a:pt x="200" y="0"/>
                </a:cubicBezTo>
                <a:cubicBezTo>
                  <a:pt x="304" y="0"/>
                  <a:pt x="391" y="87"/>
                  <a:pt x="391" y="200"/>
                </a:cubicBezTo>
                <a:cubicBezTo>
                  <a:pt x="391" y="304"/>
                  <a:pt x="304" y="391"/>
                  <a:pt x="200" y="391"/>
                </a:cubicBezTo>
                <a:close/>
                <a:moveTo>
                  <a:pt x="200" y="70"/>
                </a:moveTo>
                <a:lnTo>
                  <a:pt x="200" y="70"/>
                </a:lnTo>
                <a:cubicBezTo>
                  <a:pt x="131" y="70"/>
                  <a:pt x="70" y="122"/>
                  <a:pt x="70" y="200"/>
                </a:cubicBezTo>
                <a:cubicBezTo>
                  <a:pt x="70" y="270"/>
                  <a:pt x="131" y="322"/>
                  <a:pt x="200" y="322"/>
                </a:cubicBezTo>
                <a:cubicBezTo>
                  <a:pt x="270" y="322"/>
                  <a:pt x="330" y="270"/>
                  <a:pt x="330" y="200"/>
                </a:cubicBezTo>
                <a:cubicBezTo>
                  <a:pt x="330" y="122"/>
                  <a:pt x="270" y="70"/>
                  <a:pt x="200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Freeform 513"/>
          <p:cNvSpPr>
            <a:spLocks noChangeArrowheads="1"/>
          </p:cNvSpPr>
          <p:nvPr/>
        </p:nvSpPr>
        <p:spPr bwMode="auto">
          <a:xfrm>
            <a:off x="17829458" y="5861907"/>
            <a:ext cx="597189" cy="1049747"/>
          </a:xfrm>
          <a:custGeom>
            <a:avLst/>
            <a:gdLst>
              <a:gd name="T0" fmla="*/ 460 w 565"/>
              <a:gd name="T1" fmla="*/ 989 h 990"/>
              <a:gd name="T2" fmla="*/ 460 w 565"/>
              <a:gd name="T3" fmla="*/ 989 h 990"/>
              <a:gd name="T4" fmla="*/ 95 w 565"/>
              <a:gd name="T5" fmla="*/ 989 h 990"/>
              <a:gd name="T6" fmla="*/ 0 w 565"/>
              <a:gd name="T7" fmla="*/ 886 h 990"/>
              <a:gd name="T8" fmla="*/ 0 w 565"/>
              <a:gd name="T9" fmla="*/ 96 h 990"/>
              <a:gd name="T10" fmla="*/ 95 w 565"/>
              <a:gd name="T11" fmla="*/ 0 h 990"/>
              <a:gd name="T12" fmla="*/ 460 w 565"/>
              <a:gd name="T13" fmla="*/ 0 h 990"/>
              <a:gd name="T14" fmla="*/ 564 w 565"/>
              <a:gd name="T15" fmla="*/ 96 h 990"/>
              <a:gd name="T16" fmla="*/ 564 w 565"/>
              <a:gd name="T17" fmla="*/ 886 h 990"/>
              <a:gd name="T18" fmla="*/ 460 w 565"/>
              <a:gd name="T19" fmla="*/ 989 h 990"/>
              <a:gd name="T20" fmla="*/ 95 w 565"/>
              <a:gd name="T21" fmla="*/ 61 h 990"/>
              <a:gd name="T22" fmla="*/ 95 w 565"/>
              <a:gd name="T23" fmla="*/ 61 h 990"/>
              <a:gd name="T24" fmla="*/ 61 w 565"/>
              <a:gd name="T25" fmla="*/ 96 h 990"/>
              <a:gd name="T26" fmla="*/ 61 w 565"/>
              <a:gd name="T27" fmla="*/ 886 h 990"/>
              <a:gd name="T28" fmla="*/ 95 w 565"/>
              <a:gd name="T29" fmla="*/ 920 h 990"/>
              <a:gd name="T30" fmla="*/ 460 w 565"/>
              <a:gd name="T31" fmla="*/ 920 h 990"/>
              <a:gd name="T32" fmla="*/ 495 w 565"/>
              <a:gd name="T33" fmla="*/ 886 h 990"/>
              <a:gd name="T34" fmla="*/ 495 w 565"/>
              <a:gd name="T35" fmla="*/ 96 h 990"/>
              <a:gd name="T36" fmla="*/ 460 w 565"/>
              <a:gd name="T37" fmla="*/ 61 h 990"/>
              <a:gd name="T38" fmla="*/ 95 w 565"/>
              <a:gd name="T39" fmla="*/ 61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5" h="990">
                <a:moveTo>
                  <a:pt x="460" y="989"/>
                </a:moveTo>
                <a:lnTo>
                  <a:pt x="460" y="989"/>
                </a:lnTo>
                <a:cubicBezTo>
                  <a:pt x="95" y="989"/>
                  <a:pt x="95" y="989"/>
                  <a:pt x="95" y="989"/>
                </a:cubicBezTo>
                <a:cubicBezTo>
                  <a:pt x="43" y="989"/>
                  <a:pt x="0" y="937"/>
                  <a:pt x="0" y="88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4"/>
                  <a:pt x="43" y="0"/>
                  <a:pt x="95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21" y="0"/>
                  <a:pt x="564" y="44"/>
                  <a:pt x="564" y="96"/>
                </a:cubicBezTo>
                <a:cubicBezTo>
                  <a:pt x="564" y="886"/>
                  <a:pt x="564" y="886"/>
                  <a:pt x="564" y="886"/>
                </a:cubicBezTo>
                <a:cubicBezTo>
                  <a:pt x="564" y="937"/>
                  <a:pt x="521" y="989"/>
                  <a:pt x="460" y="989"/>
                </a:cubicBezTo>
                <a:close/>
                <a:moveTo>
                  <a:pt x="95" y="61"/>
                </a:moveTo>
                <a:lnTo>
                  <a:pt x="95" y="61"/>
                </a:lnTo>
                <a:cubicBezTo>
                  <a:pt x="78" y="61"/>
                  <a:pt x="61" y="79"/>
                  <a:pt x="61" y="96"/>
                </a:cubicBezTo>
                <a:cubicBezTo>
                  <a:pt x="61" y="886"/>
                  <a:pt x="61" y="886"/>
                  <a:pt x="61" y="886"/>
                </a:cubicBezTo>
                <a:cubicBezTo>
                  <a:pt x="61" y="902"/>
                  <a:pt x="78" y="920"/>
                  <a:pt x="95" y="920"/>
                </a:cubicBezTo>
                <a:cubicBezTo>
                  <a:pt x="460" y="920"/>
                  <a:pt x="460" y="920"/>
                  <a:pt x="460" y="920"/>
                </a:cubicBezTo>
                <a:cubicBezTo>
                  <a:pt x="486" y="920"/>
                  <a:pt x="495" y="902"/>
                  <a:pt x="495" y="886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5" y="79"/>
                  <a:pt x="486" y="61"/>
                  <a:pt x="460" y="61"/>
                </a:cubicBezTo>
                <a:lnTo>
                  <a:pt x="95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Freeform 514"/>
          <p:cNvSpPr>
            <a:spLocks noChangeArrowheads="1"/>
          </p:cNvSpPr>
          <p:nvPr/>
        </p:nvSpPr>
        <p:spPr bwMode="auto">
          <a:xfrm>
            <a:off x="18086064" y="6692373"/>
            <a:ext cx="83980" cy="83980"/>
          </a:xfrm>
          <a:custGeom>
            <a:avLst/>
            <a:gdLst>
              <a:gd name="T0" fmla="*/ 35 w 79"/>
              <a:gd name="T1" fmla="*/ 78 h 79"/>
              <a:gd name="T2" fmla="*/ 35 w 79"/>
              <a:gd name="T3" fmla="*/ 78 h 79"/>
              <a:gd name="T4" fmla="*/ 0 w 79"/>
              <a:gd name="T5" fmla="*/ 35 h 79"/>
              <a:gd name="T6" fmla="*/ 35 w 79"/>
              <a:gd name="T7" fmla="*/ 0 h 79"/>
              <a:gd name="T8" fmla="*/ 78 w 79"/>
              <a:gd name="T9" fmla="*/ 35 h 79"/>
              <a:gd name="T10" fmla="*/ 35 w 79"/>
              <a:gd name="T1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9">
                <a:moveTo>
                  <a:pt x="35" y="78"/>
                </a:moveTo>
                <a:lnTo>
                  <a:pt x="35" y="78"/>
                </a:lnTo>
                <a:cubicBezTo>
                  <a:pt x="17" y="78"/>
                  <a:pt x="0" y="61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61" y="0"/>
                  <a:pt x="78" y="17"/>
                  <a:pt x="78" y="35"/>
                </a:cubicBezTo>
                <a:cubicBezTo>
                  <a:pt x="78" y="61"/>
                  <a:pt x="61" y="78"/>
                  <a:pt x="35" y="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Freeform 515"/>
          <p:cNvSpPr>
            <a:spLocks noChangeArrowheads="1"/>
          </p:cNvSpPr>
          <p:nvPr/>
        </p:nvSpPr>
        <p:spPr bwMode="auto">
          <a:xfrm>
            <a:off x="18048740" y="5992542"/>
            <a:ext cx="158628" cy="37324"/>
          </a:xfrm>
          <a:custGeom>
            <a:avLst/>
            <a:gdLst>
              <a:gd name="T0" fmla="*/ 130 w 149"/>
              <a:gd name="T1" fmla="*/ 35 h 36"/>
              <a:gd name="T2" fmla="*/ 130 w 149"/>
              <a:gd name="T3" fmla="*/ 35 h 36"/>
              <a:gd name="T4" fmla="*/ 18 w 149"/>
              <a:gd name="T5" fmla="*/ 35 h 36"/>
              <a:gd name="T6" fmla="*/ 0 w 149"/>
              <a:gd name="T7" fmla="*/ 17 h 36"/>
              <a:gd name="T8" fmla="*/ 18 w 149"/>
              <a:gd name="T9" fmla="*/ 0 h 36"/>
              <a:gd name="T10" fmla="*/ 130 w 149"/>
              <a:gd name="T11" fmla="*/ 0 h 36"/>
              <a:gd name="T12" fmla="*/ 148 w 149"/>
              <a:gd name="T13" fmla="*/ 17 h 36"/>
              <a:gd name="T14" fmla="*/ 130 w 14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36">
                <a:moveTo>
                  <a:pt x="130" y="35"/>
                </a:moveTo>
                <a:lnTo>
                  <a:pt x="130" y="35"/>
                </a:lnTo>
                <a:cubicBezTo>
                  <a:pt x="18" y="35"/>
                  <a:pt x="18" y="35"/>
                  <a:pt x="18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1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8" y="9"/>
                  <a:pt x="148" y="17"/>
                </a:cubicBezTo>
                <a:cubicBezTo>
                  <a:pt x="148" y="26"/>
                  <a:pt x="139" y="35"/>
                  <a:pt x="130" y="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Freeform 516"/>
          <p:cNvSpPr>
            <a:spLocks noChangeArrowheads="1"/>
          </p:cNvSpPr>
          <p:nvPr/>
        </p:nvSpPr>
        <p:spPr bwMode="auto">
          <a:xfrm>
            <a:off x="17773471" y="10336158"/>
            <a:ext cx="1077740" cy="690499"/>
          </a:xfrm>
          <a:custGeom>
            <a:avLst/>
            <a:gdLst>
              <a:gd name="T0" fmla="*/ 964 w 1017"/>
              <a:gd name="T1" fmla="*/ 651 h 652"/>
              <a:gd name="T2" fmla="*/ 964 w 1017"/>
              <a:gd name="T3" fmla="*/ 651 h 652"/>
              <a:gd name="T4" fmla="*/ 52 w 1017"/>
              <a:gd name="T5" fmla="*/ 651 h 652"/>
              <a:gd name="T6" fmla="*/ 0 w 1017"/>
              <a:gd name="T7" fmla="*/ 599 h 652"/>
              <a:gd name="T8" fmla="*/ 0 w 1017"/>
              <a:gd name="T9" fmla="*/ 43 h 652"/>
              <a:gd name="T10" fmla="*/ 52 w 1017"/>
              <a:gd name="T11" fmla="*/ 0 h 652"/>
              <a:gd name="T12" fmla="*/ 964 w 1017"/>
              <a:gd name="T13" fmla="*/ 0 h 652"/>
              <a:gd name="T14" fmla="*/ 1016 w 1017"/>
              <a:gd name="T15" fmla="*/ 43 h 652"/>
              <a:gd name="T16" fmla="*/ 1016 w 1017"/>
              <a:gd name="T17" fmla="*/ 599 h 652"/>
              <a:gd name="T18" fmla="*/ 964 w 1017"/>
              <a:gd name="T19" fmla="*/ 651 h 652"/>
              <a:gd name="T20" fmla="*/ 69 w 1017"/>
              <a:gd name="T21" fmla="*/ 582 h 652"/>
              <a:gd name="T22" fmla="*/ 69 w 1017"/>
              <a:gd name="T23" fmla="*/ 582 h 652"/>
              <a:gd name="T24" fmla="*/ 955 w 1017"/>
              <a:gd name="T25" fmla="*/ 582 h 652"/>
              <a:gd name="T26" fmla="*/ 955 w 1017"/>
              <a:gd name="T27" fmla="*/ 61 h 652"/>
              <a:gd name="T28" fmla="*/ 69 w 1017"/>
              <a:gd name="T29" fmla="*/ 61 h 652"/>
              <a:gd name="T30" fmla="*/ 69 w 1017"/>
              <a:gd name="T31" fmla="*/ 582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7" h="652">
                <a:moveTo>
                  <a:pt x="964" y="651"/>
                </a:moveTo>
                <a:lnTo>
                  <a:pt x="964" y="651"/>
                </a:lnTo>
                <a:cubicBezTo>
                  <a:pt x="52" y="651"/>
                  <a:pt x="52" y="651"/>
                  <a:pt x="52" y="651"/>
                </a:cubicBezTo>
                <a:cubicBezTo>
                  <a:pt x="26" y="651"/>
                  <a:pt x="0" y="625"/>
                  <a:pt x="0" y="59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52" y="0"/>
                </a:cubicBezTo>
                <a:cubicBezTo>
                  <a:pt x="964" y="0"/>
                  <a:pt x="964" y="0"/>
                  <a:pt x="964" y="0"/>
                </a:cubicBezTo>
                <a:cubicBezTo>
                  <a:pt x="990" y="0"/>
                  <a:pt x="1016" y="17"/>
                  <a:pt x="1016" y="43"/>
                </a:cubicBezTo>
                <a:cubicBezTo>
                  <a:pt x="1016" y="599"/>
                  <a:pt x="1016" y="599"/>
                  <a:pt x="1016" y="599"/>
                </a:cubicBezTo>
                <a:cubicBezTo>
                  <a:pt x="1016" y="625"/>
                  <a:pt x="990" y="651"/>
                  <a:pt x="964" y="651"/>
                </a:cubicBezTo>
                <a:close/>
                <a:moveTo>
                  <a:pt x="69" y="582"/>
                </a:moveTo>
                <a:lnTo>
                  <a:pt x="69" y="582"/>
                </a:lnTo>
                <a:cubicBezTo>
                  <a:pt x="955" y="582"/>
                  <a:pt x="955" y="582"/>
                  <a:pt x="955" y="582"/>
                </a:cubicBezTo>
                <a:cubicBezTo>
                  <a:pt x="955" y="61"/>
                  <a:pt x="955" y="61"/>
                  <a:pt x="955" y="61"/>
                </a:cubicBezTo>
                <a:cubicBezTo>
                  <a:pt x="69" y="61"/>
                  <a:pt x="69" y="61"/>
                  <a:pt x="69" y="61"/>
                </a:cubicBezTo>
                <a:lnTo>
                  <a:pt x="69" y="5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Freeform 517"/>
          <p:cNvSpPr>
            <a:spLocks noChangeArrowheads="1"/>
          </p:cNvSpPr>
          <p:nvPr/>
        </p:nvSpPr>
        <p:spPr bwMode="auto">
          <a:xfrm>
            <a:off x="17652167" y="11077976"/>
            <a:ext cx="1325012" cy="74649"/>
          </a:xfrm>
          <a:custGeom>
            <a:avLst/>
            <a:gdLst>
              <a:gd name="T0" fmla="*/ 1216 w 1251"/>
              <a:gd name="T1" fmla="*/ 70 h 71"/>
              <a:gd name="T2" fmla="*/ 1216 w 1251"/>
              <a:gd name="T3" fmla="*/ 70 h 71"/>
              <a:gd name="T4" fmla="*/ 26 w 1251"/>
              <a:gd name="T5" fmla="*/ 70 h 71"/>
              <a:gd name="T6" fmla="*/ 0 w 1251"/>
              <a:gd name="T7" fmla="*/ 35 h 71"/>
              <a:gd name="T8" fmla="*/ 26 w 1251"/>
              <a:gd name="T9" fmla="*/ 0 h 71"/>
              <a:gd name="T10" fmla="*/ 1216 w 1251"/>
              <a:gd name="T11" fmla="*/ 0 h 71"/>
              <a:gd name="T12" fmla="*/ 1250 w 1251"/>
              <a:gd name="T13" fmla="*/ 35 h 71"/>
              <a:gd name="T14" fmla="*/ 1216 w 1251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1" h="71">
                <a:moveTo>
                  <a:pt x="1216" y="70"/>
                </a:moveTo>
                <a:lnTo>
                  <a:pt x="1216" y="70"/>
                </a:lnTo>
                <a:cubicBezTo>
                  <a:pt x="26" y="70"/>
                  <a:pt x="26" y="70"/>
                  <a:pt x="26" y="70"/>
                </a:cubicBezTo>
                <a:cubicBezTo>
                  <a:pt x="9" y="70"/>
                  <a:pt x="0" y="52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1216" y="0"/>
                  <a:pt x="1216" y="0"/>
                  <a:pt x="1216" y="0"/>
                </a:cubicBezTo>
                <a:cubicBezTo>
                  <a:pt x="1233" y="0"/>
                  <a:pt x="1250" y="18"/>
                  <a:pt x="1250" y="35"/>
                </a:cubicBezTo>
                <a:cubicBezTo>
                  <a:pt x="1250" y="52"/>
                  <a:pt x="1233" y="70"/>
                  <a:pt x="1216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CuadroTexto 636"/>
          <p:cNvSpPr txBox="1"/>
          <p:nvPr/>
        </p:nvSpPr>
        <p:spPr>
          <a:xfrm>
            <a:off x="9168607" y="111427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2451398" y="262970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9144054" y="55396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1" name="Rectángulo 640"/>
          <p:cNvSpPr/>
          <p:nvPr/>
        </p:nvSpPr>
        <p:spPr>
          <a:xfrm>
            <a:off x="19117146" y="617730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9153384" y="99463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3" name="Rectángulo 642"/>
          <p:cNvSpPr/>
          <p:nvPr/>
        </p:nvSpPr>
        <p:spPr>
          <a:xfrm>
            <a:off x="19126476" y="1058409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2787250" y="55314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5" name="Rectángulo 644"/>
          <p:cNvSpPr/>
          <p:nvPr/>
        </p:nvSpPr>
        <p:spPr>
          <a:xfrm>
            <a:off x="1546372" y="616920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2800491" y="99239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7" name="Rectángulo 646"/>
          <p:cNvSpPr/>
          <p:nvPr/>
        </p:nvSpPr>
        <p:spPr>
          <a:xfrm>
            <a:off x="1559613" y="1056163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Freeform 199"/>
          <p:cNvSpPr>
            <a:spLocks noChangeArrowheads="1"/>
          </p:cNvSpPr>
          <p:nvPr/>
        </p:nvSpPr>
        <p:spPr bwMode="auto">
          <a:xfrm>
            <a:off x="18157850" y="1366210"/>
            <a:ext cx="498607" cy="1073190"/>
          </a:xfrm>
          <a:custGeom>
            <a:avLst/>
            <a:gdLst>
              <a:gd name="T0" fmla="*/ 308 w 463"/>
              <a:gd name="T1" fmla="*/ 497 h 995"/>
              <a:gd name="T2" fmla="*/ 308 w 463"/>
              <a:gd name="T3" fmla="*/ 497 h 995"/>
              <a:gd name="T4" fmla="*/ 427 w 463"/>
              <a:gd name="T5" fmla="*/ 497 h 995"/>
              <a:gd name="T6" fmla="*/ 445 w 463"/>
              <a:gd name="T7" fmla="*/ 488 h 995"/>
              <a:gd name="T8" fmla="*/ 453 w 463"/>
              <a:gd name="T9" fmla="*/ 403 h 995"/>
              <a:gd name="T10" fmla="*/ 462 w 463"/>
              <a:gd name="T11" fmla="*/ 326 h 995"/>
              <a:gd name="T12" fmla="*/ 308 w 463"/>
              <a:gd name="T13" fmla="*/ 326 h 995"/>
              <a:gd name="T14" fmla="*/ 308 w 463"/>
              <a:gd name="T15" fmla="*/ 214 h 995"/>
              <a:gd name="T16" fmla="*/ 342 w 463"/>
              <a:gd name="T17" fmla="*/ 172 h 995"/>
              <a:gd name="T18" fmla="*/ 436 w 463"/>
              <a:gd name="T19" fmla="*/ 172 h 995"/>
              <a:gd name="T20" fmla="*/ 462 w 463"/>
              <a:gd name="T21" fmla="*/ 172 h 995"/>
              <a:gd name="T22" fmla="*/ 462 w 463"/>
              <a:gd name="T23" fmla="*/ 9 h 995"/>
              <a:gd name="T24" fmla="*/ 445 w 463"/>
              <a:gd name="T25" fmla="*/ 0 h 995"/>
              <a:gd name="T26" fmla="*/ 308 w 463"/>
              <a:gd name="T27" fmla="*/ 0 h 995"/>
              <a:gd name="T28" fmla="*/ 179 w 463"/>
              <a:gd name="T29" fmla="*/ 35 h 995"/>
              <a:gd name="T30" fmla="*/ 102 w 463"/>
              <a:gd name="T31" fmla="*/ 189 h 995"/>
              <a:gd name="T32" fmla="*/ 102 w 463"/>
              <a:gd name="T33" fmla="*/ 300 h 995"/>
              <a:gd name="T34" fmla="*/ 102 w 463"/>
              <a:gd name="T35" fmla="*/ 326 h 995"/>
              <a:gd name="T36" fmla="*/ 0 w 463"/>
              <a:gd name="T37" fmla="*/ 326 h 995"/>
              <a:gd name="T38" fmla="*/ 0 w 463"/>
              <a:gd name="T39" fmla="*/ 497 h 995"/>
              <a:gd name="T40" fmla="*/ 94 w 463"/>
              <a:gd name="T41" fmla="*/ 497 h 995"/>
              <a:gd name="T42" fmla="*/ 94 w 463"/>
              <a:gd name="T43" fmla="*/ 994 h 995"/>
              <a:gd name="T44" fmla="*/ 308 w 463"/>
              <a:gd name="T45" fmla="*/ 994 h 995"/>
              <a:gd name="T46" fmla="*/ 308 w 463"/>
              <a:gd name="T47" fmla="*/ 497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3" h="995">
                <a:moveTo>
                  <a:pt x="308" y="497"/>
                </a:moveTo>
                <a:lnTo>
                  <a:pt x="308" y="497"/>
                </a:lnTo>
                <a:cubicBezTo>
                  <a:pt x="350" y="497"/>
                  <a:pt x="385" y="497"/>
                  <a:pt x="427" y="497"/>
                </a:cubicBezTo>
                <a:cubicBezTo>
                  <a:pt x="436" y="497"/>
                  <a:pt x="445" y="497"/>
                  <a:pt x="445" y="488"/>
                </a:cubicBezTo>
                <a:cubicBezTo>
                  <a:pt x="445" y="454"/>
                  <a:pt x="453" y="428"/>
                  <a:pt x="453" y="403"/>
                </a:cubicBezTo>
                <a:cubicBezTo>
                  <a:pt x="453" y="377"/>
                  <a:pt x="462" y="351"/>
                  <a:pt x="462" y="326"/>
                </a:cubicBezTo>
                <a:cubicBezTo>
                  <a:pt x="410" y="326"/>
                  <a:pt x="359" y="326"/>
                  <a:pt x="308" y="326"/>
                </a:cubicBezTo>
                <a:cubicBezTo>
                  <a:pt x="308" y="283"/>
                  <a:pt x="299" y="249"/>
                  <a:pt x="308" y="214"/>
                </a:cubicBezTo>
                <a:cubicBezTo>
                  <a:pt x="308" y="189"/>
                  <a:pt x="316" y="172"/>
                  <a:pt x="342" y="172"/>
                </a:cubicBezTo>
                <a:cubicBezTo>
                  <a:pt x="376" y="172"/>
                  <a:pt x="410" y="172"/>
                  <a:pt x="436" y="172"/>
                </a:cubicBezTo>
                <a:cubicBezTo>
                  <a:pt x="445" y="172"/>
                  <a:pt x="453" y="172"/>
                  <a:pt x="462" y="172"/>
                </a:cubicBezTo>
                <a:cubicBezTo>
                  <a:pt x="462" y="120"/>
                  <a:pt x="462" y="69"/>
                  <a:pt x="462" y="9"/>
                </a:cubicBezTo>
                <a:cubicBezTo>
                  <a:pt x="462" y="0"/>
                  <a:pt x="453" y="0"/>
                  <a:pt x="445" y="0"/>
                </a:cubicBezTo>
                <a:cubicBezTo>
                  <a:pt x="402" y="0"/>
                  <a:pt x="350" y="0"/>
                  <a:pt x="308" y="0"/>
                </a:cubicBezTo>
                <a:cubicBezTo>
                  <a:pt x="265" y="0"/>
                  <a:pt x="222" y="9"/>
                  <a:pt x="179" y="35"/>
                </a:cubicBezTo>
                <a:cubicBezTo>
                  <a:pt x="128" y="77"/>
                  <a:pt x="102" y="129"/>
                  <a:pt x="102" y="189"/>
                </a:cubicBezTo>
                <a:cubicBezTo>
                  <a:pt x="94" y="223"/>
                  <a:pt x="102" y="266"/>
                  <a:pt x="102" y="300"/>
                </a:cubicBezTo>
                <a:cubicBezTo>
                  <a:pt x="94" y="309"/>
                  <a:pt x="102" y="317"/>
                  <a:pt x="102" y="326"/>
                </a:cubicBezTo>
                <a:cubicBezTo>
                  <a:pt x="68" y="326"/>
                  <a:pt x="34" y="326"/>
                  <a:pt x="0" y="326"/>
                </a:cubicBezTo>
                <a:cubicBezTo>
                  <a:pt x="0" y="386"/>
                  <a:pt x="0" y="437"/>
                  <a:pt x="0" y="497"/>
                </a:cubicBezTo>
                <a:cubicBezTo>
                  <a:pt x="34" y="497"/>
                  <a:pt x="68" y="497"/>
                  <a:pt x="94" y="497"/>
                </a:cubicBezTo>
                <a:cubicBezTo>
                  <a:pt x="94" y="668"/>
                  <a:pt x="94" y="831"/>
                  <a:pt x="94" y="994"/>
                </a:cubicBezTo>
                <a:cubicBezTo>
                  <a:pt x="171" y="994"/>
                  <a:pt x="239" y="994"/>
                  <a:pt x="308" y="994"/>
                </a:cubicBezTo>
                <a:cubicBezTo>
                  <a:pt x="308" y="831"/>
                  <a:pt x="308" y="668"/>
                  <a:pt x="308" y="4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200"/>
          <p:cNvSpPr>
            <a:spLocks noChangeArrowheads="1"/>
          </p:cNvSpPr>
          <p:nvPr/>
        </p:nvSpPr>
        <p:spPr bwMode="auto">
          <a:xfrm>
            <a:off x="17882429" y="8835805"/>
            <a:ext cx="1054196" cy="949726"/>
          </a:xfrm>
          <a:custGeom>
            <a:avLst/>
            <a:gdLst>
              <a:gd name="T0" fmla="*/ 291 w 977"/>
              <a:gd name="T1" fmla="*/ 677 h 883"/>
              <a:gd name="T2" fmla="*/ 291 w 977"/>
              <a:gd name="T3" fmla="*/ 677 h 883"/>
              <a:gd name="T4" fmla="*/ 102 w 977"/>
              <a:gd name="T5" fmla="*/ 531 h 883"/>
              <a:gd name="T6" fmla="*/ 188 w 977"/>
              <a:gd name="T7" fmla="*/ 531 h 883"/>
              <a:gd name="T8" fmla="*/ 188 w 977"/>
              <a:gd name="T9" fmla="*/ 531 h 883"/>
              <a:gd name="T10" fmla="*/ 34 w 977"/>
              <a:gd name="T11" fmla="*/ 334 h 883"/>
              <a:gd name="T12" fmla="*/ 111 w 977"/>
              <a:gd name="T13" fmla="*/ 360 h 883"/>
              <a:gd name="T14" fmla="*/ 120 w 977"/>
              <a:gd name="T15" fmla="*/ 352 h 883"/>
              <a:gd name="T16" fmla="*/ 34 w 977"/>
              <a:gd name="T17" fmla="*/ 215 h 883"/>
              <a:gd name="T18" fmla="*/ 60 w 977"/>
              <a:gd name="T19" fmla="*/ 86 h 883"/>
              <a:gd name="T20" fmla="*/ 470 w 977"/>
              <a:gd name="T21" fmla="*/ 292 h 883"/>
              <a:gd name="T22" fmla="*/ 479 w 977"/>
              <a:gd name="T23" fmla="*/ 189 h 883"/>
              <a:gd name="T24" fmla="*/ 813 w 977"/>
              <a:gd name="T25" fmla="*/ 103 h 883"/>
              <a:gd name="T26" fmla="*/ 839 w 977"/>
              <a:gd name="T27" fmla="*/ 112 h 883"/>
              <a:gd name="T28" fmla="*/ 941 w 977"/>
              <a:gd name="T29" fmla="*/ 69 h 883"/>
              <a:gd name="T30" fmla="*/ 864 w 977"/>
              <a:gd name="T31" fmla="*/ 172 h 883"/>
              <a:gd name="T32" fmla="*/ 967 w 977"/>
              <a:gd name="T33" fmla="*/ 146 h 883"/>
              <a:gd name="T34" fmla="*/ 976 w 977"/>
              <a:gd name="T35" fmla="*/ 155 h 883"/>
              <a:gd name="T36" fmla="*/ 899 w 977"/>
              <a:gd name="T37" fmla="*/ 232 h 883"/>
              <a:gd name="T38" fmla="*/ 873 w 977"/>
              <a:gd name="T39" fmla="*/ 274 h 883"/>
              <a:gd name="T40" fmla="*/ 590 w 977"/>
              <a:gd name="T41" fmla="*/ 771 h 883"/>
              <a:gd name="T42" fmla="*/ 8 w 977"/>
              <a:gd name="T43" fmla="*/ 771 h 883"/>
              <a:gd name="T44" fmla="*/ 8 w 977"/>
              <a:gd name="T45" fmla="*/ 762 h 883"/>
              <a:gd name="T46" fmla="*/ 8 w 977"/>
              <a:gd name="T47" fmla="*/ 762 h 883"/>
              <a:gd name="T48" fmla="*/ 154 w 977"/>
              <a:gd name="T49" fmla="*/ 745 h 883"/>
              <a:gd name="T50" fmla="*/ 291 w 977"/>
              <a:gd name="T51" fmla="*/ 677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77" h="883">
                <a:moveTo>
                  <a:pt x="291" y="677"/>
                </a:moveTo>
                <a:lnTo>
                  <a:pt x="291" y="677"/>
                </a:lnTo>
                <a:cubicBezTo>
                  <a:pt x="188" y="651"/>
                  <a:pt x="120" y="600"/>
                  <a:pt x="102" y="531"/>
                </a:cubicBezTo>
                <a:cubicBezTo>
                  <a:pt x="128" y="531"/>
                  <a:pt x="162" y="531"/>
                  <a:pt x="188" y="531"/>
                </a:cubicBezTo>
                <a:lnTo>
                  <a:pt x="188" y="531"/>
                </a:lnTo>
                <a:cubicBezTo>
                  <a:pt x="94" y="497"/>
                  <a:pt x="34" y="437"/>
                  <a:pt x="34" y="334"/>
                </a:cubicBezTo>
                <a:cubicBezTo>
                  <a:pt x="60" y="343"/>
                  <a:pt x="85" y="352"/>
                  <a:pt x="111" y="360"/>
                </a:cubicBezTo>
                <a:cubicBezTo>
                  <a:pt x="120" y="352"/>
                  <a:pt x="120" y="352"/>
                  <a:pt x="120" y="352"/>
                </a:cubicBezTo>
                <a:cubicBezTo>
                  <a:pt x="68" y="317"/>
                  <a:pt x="43" y="274"/>
                  <a:pt x="34" y="215"/>
                </a:cubicBezTo>
                <a:cubicBezTo>
                  <a:pt x="34" y="172"/>
                  <a:pt x="34" y="129"/>
                  <a:pt x="60" y="86"/>
                </a:cubicBezTo>
                <a:cubicBezTo>
                  <a:pt x="171" y="215"/>
                  <a:pt x="308" y="283"/>
                  <a:pt x="470" y="292"/>
                </a:cubicBezTo>
                <a:cubicBezTo>
                  <a:pt x="470" y="257"/>
                  <a:pt x="470" y="223"/>
                  <a:pt x="479" y="189"/>
                </a:cubicBezTo>
                <a:cubicBezTo>
                  <a:pt x="522" y="52"/>
                  <a:pt x="702" y="0"/>
                  <a:pt x="813" y="103"/>
                </a:cubicBezTo>
                <a:cubicBezTo>
                  <a:pt x="821" y="112"/>
                  <a:pt x="830" y="112"/>
                  <a:pt x="839" y="112"/>
                </a:cubicBezTo>
                <a:cubicBezTo>
                  <a:pt x="873" y="95"/>
                  <a:pt x="907" y="78"/>
                  <a:pt x="941" y="69"/>
                </a:cubicBezTo>
                <a:cubicBezTo>
                  <a:pt x="941" y="103"/>
                  <a:pt x="924" y="120"/>
                  <a:pt x="864" y="172"/>
                </a:cubicBezTo>
                <a:cubicBezTo>
                  <a:pt x="899" y="163"/>
                  <a:pt x="933" y="155"/>
                  <a:pt x="967" y="146"/>
                </a:cubicBezTo>
                <a:cubicBezTo>
                  <a:pt x="967" y="146"/>
                  <a:pt x="976" y="146"/>
                  <a:pt x="976" y="155"/>
                </a:cubicBezTo>
                <a:cubicBezTo>
                  <a:pt x="950" y="180"/>
                  <a:pt x="924" y="206"/>
                  <a:pt x="899" y="232"/>
                </a:cubicBezTo>
                <a:cubicBezTo>
                  <a:pt x="881" y="240"/>
                  <a:pt x="873" y="257"/>
                  <a:pt x="873" y="274"/>
                </a:cubicBezTo>
                <a:cubicBezTo>
                  <a:pt x="864" y="489"/>
                  <a:pt x="779" y="660"/>
                  <a:pt x="590" y="771"/>
                </a:cubicBezTo>
                <a:cubicBezTo>
                  <a:pt x="402" y="882"/>
                  <a:pt x="205" y="874"/>
                  <a:pt x="8" y="771"/>
                </a:cubicBezTo>
                <a:cubicBezTo>
                  <a:pt x="8" y="762"/>
                  <a:pt x="8" y="762"/>
                  <a:pt x="8" y="762"/>
                </a:cubicBezTo>
                <a:cubicBezTo>
                  <a:pt x="0" y="762"/>
                  <a:pt x="0" y="762"/>
                  <a:pt x="8" y="762"/>
                </a:cubicBezTo>
                <a:cubicBezTo>
                  <a:pt x="51" y="754"/>
                  <a:pt x="102" y="754"/>
                  <a:pt x="154" y="745"/>
                </a:cubicBezTo>
                <a:cubicBezTo>
                  <a:pt x="205" y="728"/>
                  <a:pt x="248" y="711"/>
                  <a:pt x="291" y="6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201"/>
          <p:cNvSpPr>
            <a:spLocks noChangeArrowheads="1"/>
          </p:cNvSpPr>
          <p:nvPr/>
        </p:nvSpPr>
        <p:spPr bwMode="auto">
          <a:xfrm>
            <a:off x="17901424" y="11129391"/>
            <a:ext cx="1016206" cy="1016207"/>
          </a:xfrm>
          <a:custGeom>
            <a:avLst/>
            <a:gdLst>
              <a:gd name="T0" fmla="*/ 702 w 942"/>
              <a:gd name="T1" fmla="*/ 942 h 943"/>
              <a:gd name="T2" fmla="*/ 702 w 942"/>
              <a:gd name="T3" fmla="*/ 942 h 943"/>
              <a:gd name="T4" fmla="*/ 240 w 942"/>
              <a:gd name="T5" fmla="*/ 942 h 943"/>
              <a:gd name="T6" fmla="*/ 214 w 942"/>
              <a:gd name="T7" fmla="*/ 942 h 943"/>
              <a:gd name="T8" fmla="*/ 8 w 942"/>
              <a:gd name="T9" fmla="*/ 745 h 943"/>
              <a:gd name="T10" fmla="*/ 0 w 942"/>
              <a:gd name="T11" fmla="*/ 702 h 943"/>
              <a:gd name="T12" fmla="*/ 0 w 942"/>
              <a:gd name="T13" fmla="*/ 240 h 943"/>
              <a:gd name="T14" fmla="*/ 0 w 942"/>
              <a:gd name="T15" fmla="*/ 214 h 943"/>
              <a:gd name="T16" fmla="*/ 197 w 942"/>
              <a:gd name="T17" fmla="*/ 9 h 943"/>
              <a:gd name="T18" fmla="*/ 240 w 942"/>
              <a:gd name="T19" fmla="*/ 0 h 943"/>
              <a:gd name="T20" fmla="*/ 702 w 942"/>
              <a:gd name="T21" fmla="*/ 0 h 943"/>
              <a:gd name="T22" fmla="*/ 727 w 942"/>
              <a:gd name="T23" fmla="*/ 0 h 943"/>
              <a:gd name="T24" fmla="*/ 933 w 942"/>
              <a:gd name="T25" fmla="*/ 197 h 943"/>
              <a:gd name="T26" fmla="*/ 941 w 942"/>
              <a:gd name="T27" fmla="*/ 240 h 943"/>
              <a:gd name="T28" fmla="*/ 941 w 942"/>
              <a:gd name="T29" fmla="*/ 702 h 943"/>
              <a:gd name="T30" fmla="*/ 941 w 942"/>
              <a:gd name="T31" fmla="*/ 728 h 943"/>
              <a:gd name="T32" fmla="*/ 745 w 942"/>
              <a:gd name="T33" fmla="*/ 934 h 943"/>
              <a:gd name="T34" fmla="*/ 702 w 942"/>
              <a:gd name="T35" fmla="*/ 942 h 943"/>
              <a:gd name="T36" fmla="*/ 471 w 942"/>
              <a:gd name="T37" fmla="*/ 857 h 943"/>
              <a:gd name="T38" fmla="*/ 471 w 942"/>
              <a:gd name="T39" fmla="*/ 857 h 943"/>
              <a:gd name="T40" fmla="*/ 676 w 942"/>
              <a:gd name="T41" fmla="*/ 857 h 943"/>
              <a:gd name="T42" fmla="*/ 736 w 942"/>
              <a:gd name="T43" fmla="*/ 848 h 943"/>
              <a:gd name="T44" fmla="*/ 856 w 942"/>
              <a:gd name="T45" fmla="*/ 677 h 943"/>
              <a:gd name="T46" fmla="*/ 856 w 942"/>
              <a:gd name="T47" fmla="*/ 266 h 943"/>
              <a:gd name="T48" fmla="*/ 847 w 942"/>
              <a:gd name="T49" fmla="*/ 206 h 943"/>
              <a:gd name="T50" fmla="*/ 676 w 942"/>
              <a:gd name="T51" fmla="*/ 86 h 943"/>
              <a:gd name="T52" fmla="*/ 265 w 942"/>
              <a:gd name="T53" fmla="*/ 86 h 943"/>
              <a:gd name="T54" fmla="*/ 205 w 942"/>
              <a:gd name="T55" fmla="*/ 94 h 943"/>
              <a:gd name="T56" fmla="*/ 85 w 942"/>
              <a:gd name="T57" fmla="*/ 266 h 943"/>
              <a:gd name="T58" fmla="*/ 85 w 942"/>
              <a:gd name="T59" fmla="*/ 677 h 943"/>
              <a:gd name="T60" fmla="*/ 154 w 942"/>
              <a:gd name="T61" fmla="*/ 831 h 943"/>
              <a:gd name="T62" fmla="*/ 265 w 942"/>
              <a:gd name="T63" fmla="*/ 857 h 943"/>
              <a:gd name="T64" fmla="*/ 471 w 942"/>
              <a:gd name="T65" fmla="*/ 857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2" h="943">
                <a:moveTo>
                  <a:pt x="702" y="942"/>
                </a:moveTo>
                <a:lnTo>
                  <a:pt x="702" y="942"/>
                </a:lnTo>
                <a:cubicBezTo>
                  <a:pt x="548" y="942"/>
                  <a:pt x="393" y="942"/>
                  <a:pt x="240" y="942"/>
                </a:cubicBezTo>
                <a:cubicBezTo>
                  <a:pt x="231" y="942"/>
                  <a:pt x="222" y="942"/>
                  <a:pt x="214" y="942"/>
                </a:cubicBezTo>
                <a:cubicBezTo>
                  <a:pt x="103" y="916"/>
                  <a:pt x="34" y="848"/>
                  <a:pt x="8" y="745"/>
                </a:cubicBezTo>
                <a:cubicBezTo>
                  <a:pt x="0" y="728"/>
                  <a:pt x="0" y="719"/>
                  <a:pt x="0" y="702"/>
                </a:cubicBezTo>
                <a:cubicBezTo>
                  <a:pt x="0" y="548"/>
                  <a:pt x="0" y="394"/>
                  <a:pt x="0" y="240"/>
                </a:cubicBezTo>
                <a:cubicBezTo>
                  <a:pt x="0" y="231"/>
                  <a:pt x="0" y="223"/>
                  <a:pt x="0" y="214"/>
                </a:cubicBezTo>
                <a:cubicBezTo>
                  <a:pt x="26" y="103"/>
                  <a:pt x="94" y="35"/>
                  <a:pt x="197" y="9"/>
                </a:cubicBezTo>
                <a:cubicBezTo>
                  <a:pt x="214" y="0"/>
                  <a:pt x="222" y="0"/>
                  <a:pt x="240" y="0"/>
                </a:cubicBezTo>
                <a:cubicBezTo>
                  <a:pt x="393" y="0"/>
                  <a:pt x="548" y="0"/>
                  <a:pt x="702" y="0"/>
                </a:cubicBezTo>
                <a:cubicBezTo>
                  <a:pt x="710" y="0"/>
                  <a:pt x="719" y="0"/>
                  <a:pt x="727" y="0"/>
                </a:cubicBezTo>
                <a:cubicBezTo>
                  <a:pt x="839" y="26"/>
                  <a:pt x="907" y="94"/>
                  <a:pt x="933" y="197"/>
                </a:cubicBezTo>
                <a:cubicBezTo>
                  <a:pt x="941" y="214"/>
                  <a:pt x="941" y="223"/>
                  <a:pt x="941" y="240"/>
                </a:cubicBezTo>
                <a:cubicBezTo>
                  <a:pt x="941" y="394"/>
                  <a:pt x="941" y="548"/>
                  <a:pt x="941" y="702"/>
                </a:cubicBezTo>
                <a:cubicBezTo>
                  <a:pt x="941" y="711"/>
                  <a:pt x="941" y="719"/>
                  <a:pt x="941" y="728"/>
                </a:cubicBezTo>
                <a:cubicBezTo>
                  <a:pt x="916" y="839"/>
                  <a:pt x="847" y="908"/>
                  <a:pt x="745" y="934"/>
                </a:cubicBezTo>
                <a:cubicBezTo>
                  <a:pt x="727" y="942"/>
                  <a:pt x="719" y="942"/>
                  <a:pt x="702" y="942"/>
                </a:cubicBezTo>
                <a:close/>
                <a:moveTo>
                  <a:pt x="471" y="857"/>
                </a:moveTo>
                <a:lnTo>
                  <a:pt x="471" y="857"/>
                </a:lnTo>
                <a:cubicBezTo>
                  <a:pt x="539" y="857"/>
                  <a:pt x="608" y="857"/>
                  <a:pt x="676" y="857"/>
                </a:cubicBezTo>
                <a:cubicBezTo>
                  <a:pt x="693" y="857"/>
                  <a:pt x="719" y="857"/>
                  <a:pt x="736" y="848"/>
                </a:cubicBezTo>
                <a:cubicBezTo>
                  <a:pt x="813" y="822"/>
                  <a:pt x="856" y="762"/>
                  <a:pt x="856" y="677"/>
                </a:cubicBezTo>
                <a:cubicBezTo>
                  <a:pt x="856" y="540"/>
                  <a:pt x="856" y="403"/>
                  <a:pt x="856" y="266"/>
                </a:cubicBezTo>
                <a:cubicBezTo>
                  <a:pt x="856" y="249"/>
                  <a:pt x="856" y="223"/>
                  <a:pt x="847" y="206"/>
                </a:cubicBezTo>
                <a:cubicBezTo>
                  <a:pt x="822" y="129"/>
                  <a:pt x="762" y="86"/>
                  <a:pt x="676" y="86"/>
                </a:cubicBezTo>
                <a:cubicBezTo>
                  <a:pt x="539" y="86"/>
                  <a:pt x="402" y="86"/>
                  <a:pt x="265" y="86"/>
                </a:cubicBezTo>
                <a:cubicBezTo>
                  <a:pt x="248" y="86"/>
                  <a:pt x="222" y="86"/>
                  <a:pt x="205" y="94"/>
                </a:cubicBezTo>
                <a:cubicBezTo>
                  <a:pt x="128" y="120"/>
                  <a:pt x="85" y="180"/>
                  <a:pt x="85" y="266"/>
                </a:cubicBezTo>
                <a:cubicBezTo>
                  <a:pt x="85" y="403"/>
                  <a:pt x="85" y="540"/>
                  <a:pt x="85" y="677"/>
                </a:cubicBezTo>
                <a:cubicBezTo>
                  <a:pt x="85" y="737"/>
                  <a:pt x="111" y="788"/>
                  <a:pt x="154" y="831"/>
                </a:cubicBezTo>
                <a:cubicBezTo>
                  <a:pt x="188" y="848"/>
                  <a:pt x="222" y="857"/>
                  <a:pt x="265" y="857"/>
                </a:cubicBezTo>
                <a:cubicBezTo>
                  <a:pt x="334" y="857"/>
                  <a:pt x="402" y="857"/>
                  <a:pt x="471" y="8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202"/>
          <p:cNvSpPr>
            <a:spLocks noChangeArrowheads="1"/>
          </p:cNvSpPr>
          <p:nvPr/>
        </p:nvSpPr>
        <p:spPr bwMode="auto">
          <a:xfrm>
            <a:off x="18148352" y="11376319"/>
            <a:ext cx="517602" cy="517602"/>
          </a:xfrm>
          <a:custGeom>
            <a:avLst/>
            <a:gdLst>
              <a:gd name="T0" fmla="*/ 479 w 480"/>
              <a:gd name="T1" fmla="*/ 240 h 481"/>
              <a:gd name="T2" fmla="*/ 479 w 480"/>
              <a:gd name="T3" fmla="*/ 240 h 481"/>
              <a:gd name="T4" fmla="*/ 240 w 480"/>
              <a:gd name="T5" fmla="*/ 480 h 481"/>
              <a:gd name="T6" fmla="*/ 0 w 480"/>
              <a:gd name="T7" fmla="*/ 240 h 481"/>
              <a:gd name="T8" fmla="*/ 240 w 480"/>
              <a:gd name="T9" fmla="*/ 0 h 481"/>
              <a:gd name="T10" fmla="*/ 479 w 480"/>
              <a:gd name="T11" fmla="*/ 240 h 481"/>
              <a:gd name="T12" fmla="*/ 402 w 480"/>
              <a:gd name="T13" fmla="*/ 240 h 481"/>
              <a:gd name="T14" fmla="*/ 402 w 480"/>
              <a:gd name="T15" fmla="*/ 240 h 481"/>
              <a:gd name="T16" fmla="*/ 240 w 480"/>
              <a:gd name="T17" fmla="*/ 78 h 481"/>
              <a:gd name="T18" fmla="*/ 77 w 480"/>
              <a:gd name="T19" fmla="*/ 240 h 481"/>
              <a:gd name="T20" fmla="*/ 240 w 480"/>
              <a:gd name="T21" fmla="*/ 403 h 481"/>
              <a:gd name="T22" fmla="*/ 402 w 480"/>
              <a:gd name="T23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81">
                <a:moveTo>
                  <a:pt x="479" y="240"/>
                </a:moveTo>
                <a:lnTo>
                  <a:pt x="479" y="240"/>
                </a:lnTo>
                <a:cubicBezTo>
                  <a:pt x="479" y="377"/>
                  <a:pt x="377" y="480"/>
                  <a:pt x="240" y="480"/>
                </a:cubicBezTo>
                <a:cubicBezTo>
                  <a:pt x="103" y="480"/>
                  <a:pt x="0" y="377"/>
                  <a:pt x="0" y="240"/>
                </a:cubicBezTo>
                <a:cubicBezTo>
                  <a:pt x="0" y="103"/>
                  <a:pt x="103" y="0"/>
                  <a:pt x="240" y="0"/>
                </a:cubicBezTo>
                <a:cubicBezTo>
                  <a:pt x="377" y="0"/>
                  <a:pt x="479" y="103"/>
                  <a:pt x="479" y="240"/>
                </a:cubicBezTo>
                <a:close/>
                <a:moveTo>
                  <a:pt x="402" y="240"/>
                </a:moveTo>
                <a:lnTo>
                  <a:pt x="402" y="240"/>
                </a:lnTo>
                <a:cubicBezTo>
                  <a:pt x="402" y="155"/>
                  <a:pt x="325" y="78"/>
                  <a:pt x="240" y="78"/>
                </a:cubicBezTo>
                <a:cubicBezTo>
                  <a:pt x="154" y="78"/>
                  <a:pt x="77" y="155"/>
                  <a:pt x="77" y="240"/>
                </a:cubicBezTo>
                <a:cubicBezTo>
                  <a:pt x="77" y="326"/>
                  <a:pt x="154" y="403"/>
                  <a:pt x="240" y="403"/>
                </a:cubicBezTo>
                <a:cubicBezTo>
                  <a:pt x="325" y="403"/>
                  <a:pt x="402" y="326"/>
                  <a:pt x="402" y="2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203"/>
          <p:cNvSpPr>
            <a:spLocks noChangeArrowheads="1"/>
          </p:cNvSpPr>
          <p:nvPr/>
        </p:nvSpPr>
        <p:spPr bwMode="auto">
          <a:xfrm>
            <a:off x="18608971" y="11295594"/>
            <a:ext cx="137709" cy="137709"/>
          </a:xfrm>
          <a:custGeom>
            <a:avLst/>
            <a:gdLst>
              <a:gd name="T0" fmla="*/ 68 w 129"/>
              <a:gd name="T1" fmla="*/ 0 h 130"/>
              <a:gd name="T2" fmla="*/ 68 w 129"/>
              <a:gd name="T3" fmla="*/ 0 h 130"/>
              <a:gd name="T4" fmla="*/ 128 w 129"/>
              <a:gd name="T5" fmla="*/ 69 h 130"/>
              <a:gd name="T6" fmla="*/ 60 w 129"/>
              <a:gd name="T7" fmla="*/ 129 h 130"/>
              <a:gd name="T8" fmla="*/ 0 w 129"/>
              <a:gd name="T9" fmla="*/ 60 h 130"/>
              <a:gd name="T10" fmla="*/ 68 w 129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30">
                <a:moveTo>
                  <a:pt x="68" y="0"/>
                </a:moveTo>
                <a:lnTo>
                  <a:pt x="68" y="0"/>
                </a:lnTo>
                <a:cubicBezTo>
                  <a:pt x="103" y="0"/>
                  <a:pt x="128" y="35"/>
                  <a:pt x="128" y="69"/>
                </a:cubicBezTo>
                <a:cubicBezTo>
                  <a:pt x="128" y="103"/>
                  <a:pt x="94" y="129"/>
                  <a:pt x="60" y="129"/>
                </a:cubicBezTo>
                <a:cubicBezTo>
                  <a:pt x="34" y="120"/>
                  <a:pt x="0" y="95"/>
                  <a:pt x="0" y="60"/>
                </a:cubicBezTo>
                <a:cubicBezTo>
                  <a:pt x="8" y="26"/>
                  <a:pt x="34" y="0"/>
                  <a:pt x="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204"/>
          <p:cNvSpPr>
            <a:spLocks noChangeArrowheads="1"/>
          </p:cNvSpPr>
          <p:nvPr/>
        </p:nvSpPr>
        <p:spPr bwMode="auto">
          <a:xfrm>
            <a:off x="17834943" y="6200314"/>
            <a:ext cx="1153918" cy="1134924"/>
          </a:xfrm>
          <a:custGeom>
            <a:avLst/>
            <a:gdLst>
              <a:gd name="T0" fmla="*/ 360 w 1071"/>
              <a:gd name="T1" fmla="*/ 966 h 1053"/>
              <a:gd name="T2" fmla="*/ 360 w 1071"/>
              <a:gd name="T3" fmla="*/ 966 h 1053"/>
              <a:gd name="T4" fmla="*/ 77 w 1071"/>
              <a:gd name="T5" fmla="*/ 393 h 1053"/>
              <a:gd name="T6" fmla="*/ 676 w 1071"/>
              <a:gd name="T7" fmla="*/ 85 h 1053"/>
              <a:gd name="T8" fmla="*/ 976 w 1071"/>
              <a:gd name="T9" fmla="*/ 692 h 1053"/>
              <a:gd name="T10" fmla="*/ 394 w 1071"/>
              <a:gd name="T11" fmla="*/ 983 h 1053"/>
              <a:gd name="T12" fmla="*/ 394 w 1071"/>
              <a:gd name="T13" fmla="*/ 975 h 1053"/>
              <a:gd name="T14" fmla="*/ 471 w 1071"/>
              <a:gd name="T15" fmla="*/ 795 h 1053"/>
              <a:gd name="T16" fmla="*/ 479 w 1071"/>
              <a:gd name="T17" fmla="*/ 744 h 1053"/>
              <a:gd name="T18" fmla="*/ 488 w 1071"/>
              <a:gd name="T19" fmla="*/ 761 h 1053"/>
              <a:gd name="T20" fmla="*/ 590 w 1071"/>
              <a:gd name="T21" fmla="*/ 795 h 1053"/>
              <a:gd name="T22" fmla="*/ 787 w 1071"/>
              <a:gd name="T23" fmla="*/ 684 h 1053"/>
              <a:gd name="T24" fmla="*/ 813 w 1071"/>
              <a:gd name="T25" fmla="*/ 411 h 1053"/>
              <a:gd name="T26" fmla="*/ 625 w 1071"/>
              <a:gd name="T27" fmla="*/ 248 h 1053"/>
              <a:gd name="T28" fmla="*/ 351 w 1071"/>
              <a:gd name="T29" fmla="*/ 291 h 1053"/>
              <a:gd name="T30" fmla="*/ 231 w 1071"/>
              <a:gd name="T31" fmla="*/ 479 h 1053"/>
              <a:gd name="T32" fmla="*/ 274 w 1071"/>
              <a:gd name="T33" fmla="*/ 658 h 1053"/>
              <a:gd name="T34" fmla="*/ 325 w 1071"/>
              <a:gd name="T35" fmla="*/ 701 h 1053"/>
              <a:gd name="T36" fmla="*/ 342 w 1071"/>
              <a:gd name="T37" fmla="*/ 692 h 1053"/>
              <a:gd name="T38" fmla="*/ 351 w 1071"/>
              <a:gd name="T39" fmla="*/ 641 h 1053"/>
              <a:gd name="T40" fmla="*/ 351 w 1071"/>
              <a:gd name="T41" fmla="*/ 633 h 1053"/>
              <a:gd name="T42" fmla="*/ 334 w 1071"/>
              <a:gd name="T43" fmla="*/ 445 h 1053"/>
              <a:gd name="T44" fmla="*/ 497 w 1071"/>
              <a:gd name="T45" fmla="*/ 317 h 1053"/>
              <a:gd name="T46" fmla="*/ 633 w 1071"/>
              <a:gd name="T47" fmla="*/ 342 h 1053"/>
              <a:gd name="T48" fmla="*/ 727 w 1071"/>
              <a:gd name="T49" fmla="*/ 479 h 1053"/>
              <a:gd name="T50" fmla="*/ 693 w 1071"/>
              <a:gd name="T51" fmla="*/ 649 h 1053"/>
              <a:gd name="T52" fmla="*/ 608 w 1071"/>
              <a:gd name="T53" fmla="*/ 718 h 1053"/>
              <a:gd name="T54" fmla="*/ 531 w 1071"/>
              <a:gd name="T55" fmla="*/ 701 h 1053"/>
              <a:gd name="T56" fmla="*/ 505 w 1071"/>
              <a:gd name="T57" fmla="*/ 641 h 1053"/>
              <a:gd name="T58" fmla="*/ 539 w 1071"/>
              <a:gd name="T59" fmla="*/ 530 h 1053"/>
              <a:gd name="T60" fmla="*/ 548 w 1071"/>
              <a:gd name="T61" fmla="*/ 471 h 1053"/>
              <a:gd name="T62" fmla="*/ 453 w 1071"/>
              <a:gd name="T63" fmla="*/ 428 h 1053"/>
              <a:gd name="T64" fmla="*/ 402 w 1071"/>
              <a:gd name="T65" fmla="*/ 505 h 1053"/>
              <a:gd name="T66" fmla="*/ 411 w 1071"/>
              <a:gd name="T67" fmla="*/ 599 h 1053"/>
              <a:gd name="T68" fmla="*/ 411 w 1071"/>
              <a:gd name="T69" fmla="*/ 608 h 1053"/>
              <a:gd name="T70" fmla="*/ 360 w 1071"/>
              <a:gd name="T71" fmla="*/ 838 h 1053"/>
              <a:gd name="T72" fmla="*/ 360 w 1071"/>
              <a:gd name="T73" fmla="*/ 949 h 1053"/>
              <a:gd name="T74" fmla="*/ 360 w 1071"/>
              <a:gd name="T75" fmla="*/ 966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1" h="1053">
                <a:moveTo>
                  <a:pt x="360" y="966"/>
                </a:moveTo>
                <a:lnTo>
                  <a:pt x="360" y="966"/>
                </a:lnTo>
                <a:cubicBezTo>
                  <a:pt x="154" y="889"/>
                  <a:pt x="0" y="649"/>
                  <a:pt x="77" y="393"/>
                </a:cubicBezTo>
                <a:cubicBezTo>
                  <a:pt x="154" y="137"/>
                  <a:pt x="428" y="0"/>
                  <a:pt x="676" y="85"/>
                </a:cubicBezTo>
                <a:cubicBezTo>
                  <a:pt x="933" y="163"/>
                  <a:pt x="1070" y="445"/>
                  <a:pt x="976" y="692"/>
                </a:cubicBezTo>
                <a:cubicBezTo>
                  <a:pt x="882" y="940"/>
                  <a:pt x="616" y="1052"/>
                  <a:pt x="394" y="983"/>
                </a:cubicBezTo>
                <a:lnTo>
                  <a:pt x="394" y="975"/>
                </a:lnTo>
                <a:cubicBezTo>
                  <a:pt x="428" y="923"/>
                  <a:pt x="453" y="855"/>
                  <a:pt x="471" y="795"/>
                </a:cubicBezTo>
                <a:cubicBezTo>
                  <a:pt x="471" y="778"/>
                  <a:pt x="471" y="761"/>
                  <a:pt x="479" y="744"/>
                </a:cubicBezTo>
                <a:cubicBezTo>
                  <a:pt x="479" y="752"/>
                  <a:pt x="488" y="752"/>
                  <a:pt x="488" y="761"/>
                </a:cubicBezTo>
                <a:cubicBezTo>
                  <a:pt x="513" y="786"/>
                  <a:pt x="548" y="803"/>
                  <a:pt x="590" y="795"/>
                </a:cubicBezTo>
                <a:cubicBezTo>
                  <a:pt x="676" y="795"/>
                  <a:pt x="736" y="752"/>
                  <a:pt x="787" y="684"/>
                </a:cubicBezTo>
                <a:cubicBezTo>
                  <a:pt x="839" y="599"/>
                  <a:pt x="847" y="505"/>
                  <a:pt x="813" y="411"/>
                </a:cubicBezTo>
                <a:cubicBezTo>
                  <a:pt x="787" y="325"/>
                  <a:pt x="719" y="265"/>
                  <a:pt x="625" y="248"/>
                </a:cubicBezTo>
                <a:cubicBezTo>
                  <a:pt x="531" y="222"/>
                  <a:pt x="436" y="231"/>
                  <a:pt x="351" y="291"/>
                </a:cubicBezTo>
                <a:cubicBezTo>
                  <a:pt x="282" y="333"/>
                  <a:pt x="240" y="402"/>
                  <a:pt x="231" y="479"/>
                </a:cubicBezTo>
                <a:cubicBezTo>
                  <a:pt x="223" y="548"/>
                  <a:pt x="240" y="608"/>
                  <a:pt x="274" y="658"/>
                </a:cubicBezTo>
                <a:cubicBezTo>
                  <a:pt x="291" y="675"/>
                  <a:pt x="300" y="692"/>
                  <a:pt x="325" y="701"/>
                </a:cubicBezTo>
                <a:cubicBezTo>
                  <a:pt x="334" y="709"/>
                  <a:pt x="342" y="701"/>
                  <a:pt x="342" y="692"/>
                </a:cubicBezTo>
                <a:cubicBezTo>
                  <a:pt x="342" y="675"/>
                  <a:pt x="351" y="658"/>
                  <a:pt x="351" y="641"/>
                </a:cubicBezTo>
                <a:lnTo>
                  <a:pt x="351" y="633"/>
                </a:lnTo>
                <a:cubicBezTo>
                  <a:pt x="308" y="573"/>
                  <a:pt x="308" y="505"/>
                  <a:pt x="334" y="445"/>
                </a:cubicBezTo>
                <a:cubicBezTo>
                  <a:pt x="360" y="368"/>
                  <a:pt x="419" y="333"/>
                  <a:pt x="497" y="317"/>
                </a:cubicBezTo>
                <a:cubicBezTo>
                  <a:pt x="548" y="308"/>
                  <a:pt x="590" y="317"/>
                  <a:pt x="633" y="342"/>
                </a:cubicBezTo>
                <a:cubicBezTo>
                  <a:pt x="685" y="377"/>
                  <a:pt x="719" y="419"/>
                  <a:pt x="727" y="479"/>
                </a:cubicBezTo>
                <a:cubicBezTo>
                  <a:pt x="727" y="539"/>
                  <a:pt x="719" y="599"/>
                  <a:pt x="693" y="649"/>
                </a:cubicBezTo>
                <a:cubicBezTo>
                  <a:pt x="676" y="684"/>
                  <a:pt x="650" y="709"/>
                  <a:pt x="608" y="718"/>
                </a:cubicBezTo>
                <a:cubicBezTo>
                  <a:pt x="573" y="726"/>
                  <a:pt x="548" y="726"/>
                  <a:pt x="531" y="701"/>
                </a:cubicBezTo>
                <a:cubicBezTo>
                  <a:pt x="505" y="684"/>
                  <a:pt x="505" y="666"/>
                  <a:pt x="505" y="641"/>
                </a:cubicBezTo>
                <a:cubicBezTo>
                  <a:pt x="522" y="599"/>
                  <a:pt x="531" y="565"/>
                  <a:pt x="539" y="530"/>
                </a:cubicBezTo>
                <a:cubicBezTo>
                  <a:pt x="548" y="513"/>
                  <a:pt x="548" y="488"/>
                  <a:pt x="548" y="471"/>
                </a:cubicBezTo>
                <a:cubicBezTo>
                  <a:pt x="539" y="411"/>
                  <a:pt x="488" y="402"/>
                  <a:pt x="453" y="428"/>
                </a:cubicBezTo>
                <a:cubicBezTo>
                  <a:pt x="419" y="445"/>
                  <a:pt x="411" y="471"/>
                  <a:pt x="402" y="505"/>
                </a:cubicBezTo>
                <a:cubicBezTo>
                  <a:pt x="402" y="539"/>
                  <a:pt x="402" y="565"/>
                  <a:pt x="411" y="599"/>
                </a:cubicBezTo>
                <a:cubicBezTo>
                  <a:pt x="419" y="599"/>
                  <a:pt x="411" y="608"/>
                  <a:pt x="411" y="608"/>
                </a:cubicBezTo>
                <a:cubicBezTo>
                  <a:pt x="394" y="684"/>
                  <a:pt x="376" y="761"/>
                  <a:pt x="360" y="838"/>
                </a:cubicBezTo>
                <a:cubicBezTo>
                  <a:pt x="351" y="872"/>
                  <a:pt x="351" y="906"/>
                  <a:pt x="360" y="949"/>
                </a:cubicBezTo>
                <a:cubicBezTo>
                  <a:pt x="360" y="949"/>
                  <a:pt x="360" y="958"/>
                  <a:pt x="360" y="9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205"/>
          <p:cNvSpPr>
            <a:spLocks noChangeArrowheads="1"/>
          </p:cNvSpPr>
          <p:nvPr/>
        </p:nvSpPr>
        <p:spPr bwMode="auto">
          <a:xfrm>
            <a:off x="17806451" y="3930470"/>
            <a:ext cx="1201405" cy="840509"/>
          </a:xfrm>
          <a:custGeom>
            <a:avLst/>
            <a:gdLst>
              <a:gd name="T0" fmla="*/ 505 w 1114"/>
              <a:gd name="T1" fmla="*/ 0 h 781"/>
              <a:gd name="T2" fmla="*/ 505 w 1114"/>
              <a:gd name="T3" fmla="*/ 0 h 781"/>
              <a:gd name="T4" fmla="*/ 608 w 1114"/>
              <a:gd name="T5" fmla="*/ 0 h 781"/>
              <a:gd name="T6" fmla="*/ 616 w 1114"/>
              <a:gd name="T7" fmla="*/ 0 h 781"/>
              <a:gd name="T8" fmla="*/ 694 w 1114"/>
              <a:gd name="T9" fmla="*/ 0 h 781"/>
              <a:gd name="T10" fmla="*/ 796 w 1114"/>
              <a:gd name="T11" fmla="*/ 0 h 781"/>
              <a:gd name="T12" fmla="*/ 908 w 1114"/>
              <a:gd name="T13" fmla="*/ 9 h 781"/>
              <a:gd name="T14" fmla="*/ 985 w 1114"/>
              <a:gd name="T15" fmla="*/ 18 h 781"/>
              <a:gd name="T16" fmla="*/ 1096 w 1114"/>
              <a:gd name="T17" fmla="*/ 120 h 781"/>
              <a:gd name="T18" fmla="*/ 1113 w 1114"/>
              <a:gd name="T19" fmla="*/ 206 h 781"/>
              <a:gd name="T20" fmla="*/ 1113 w 1114"/>
              <a:gd name="T21" fmla="*/ 223 h 781"/>
              <a:gd name="T22" fmla="*/ 1113 w 1114"/>
              <a:gd name="T23" fmla="*/ 548 h 781"/>
              <a:gd name="T24" fmla="*/ 1113 w 1114"/>
              <a:gd name="T25" fmla="*/ 574 h 781"/>
              <a:gd name="T26" fmla="*/ 1096 w 1114"/>
              <a:gd name="T27" fmla="*/ 660 h 781"/>
              <a:gd name="T28" fmla="*/ 993 w 1114"/>
              <a:gd name="T29" fmla="*/ 763 h 781"/>
              <a:gd name="T30" fmla="*/ 925 w 1114"/>
              <a:gd name="T31" fmla="*/ 771 h 781"/>
              <a:gd name="T32" fmla="*/ 788 w 1114"/>
              <a:gd name="T33" fmla="*/ 780 h 781"/>
              <a:gd name="T34" fmla="*/ 625 w 1114"/>
              <a:gd name="T35" fmla="*/ 780 h 781"/>
              <a:gd name="T36" fmla="*/ 608 w 1114"/>
              <a:gd name="T37" fmla="*/ 780 h 781"/>
              <a:gd name="T38" fmla="*/ 514 w 1114"/>
              <a:gd name="T39" fmla="*/ 780 h 781"/>
              <a:gd name="T40" fmla="*/ 505 w 1114"/>
              <a:gd name="T41" fmla="*/ 780 h 781"/>
              <a:gd name="T42" fmla="*/ 377 w 1114"/>
              <a:gd name="T43" fmla="*/ 780 h 781"/>
              <a:gd name="T44" fmla="*/ 214 w 1114"/>
              <a:gd name="T45" fmla="*/ 771 h 781"/>
              <a:gd name="T46" fmla="*/ 129 w 1114"/>
              <a:gd name="T47" fmla="*/ 763 h 781"/>
              <a:gd name="T48" fmla="*/ 26 w 1114"/>
              <a:gd name="T49" fmla="*/ 660 h 781"/>
              <a:gd name="T50" fmla="*/ 9 w 1114"/>
              <a:gd name="T51" fmla="*/ 540 h 781"/>
              <a:gd name="T52" fmla="*/ 0 w 1114"/>
              <a:gd name="T53" fmla="*/ 429 h 781"/>
              <a:gd name="T54" fmla="*/ 0 w 1114"/>
              <a:gd name="T55" fmla="*/ 420 h 781"/>
              <a:gd name="T56" fmla="*/ 0 w 1114"/>
              <a:gd name="T57" fmla="*/ 360 h 781"/>
              <a:gd name="T58" fmla="*/ 0 w 1114"/>
              <a:gd name="T59" fmla="*/ 360 h 781"/>
              <a:gd name="T60" fmla="*/ 9 w 1114"/>
              <a:gd name="T61" fmla="*/ 215 h 781"/>
              <a:gd name="T62" fmla="*/ 26 w 1114"/>
              <a:gd name="T63" fmla="*/ 120 h 781"/>
              <a:gd name="T64" fmla="*/ 129 w 1114"/>
              <a:gd name="T65" fmla="*/ 18 h 781"/>
              <a:gd name="T66" fmla="*/ 206 w 1114"/>
              <a:gd name="T67" fmla="*/ 9 h 781"/>
              <a:gd name="T68" fmla="*/ 326 w 1114"/>
              <a:gd name="T69" fmla="*/ 0 h 781"/>
              <a:gd name="T70" fmla="*/ 488 w 1114"/>
              <a:gd name="T71" fmla="*/ 0 h 781"/>
              <a:gd name="T72" fmla="*/ 505 w 1114"/>
              <a:gd name="T73" fmla="*/ 0 h 781"/>
              <a:gd name="T74" fmla="*/ 445 w 1114"/>
              <a:gd name="T75" fmla="*/ 223 h 781"/>
              <a:gd name="T76" fmla="*/ 445 w 1114"/>
              <a:gd name="T77" fmla="*/ 223 h 781"/>
              <a:gd name="T78" fmla="*/ 445 w 1114"/>
              <a:gd name="T79" fmla="*/ 557 h 781"/>
              <a:gd name="T80" fmla="*/ 736 w 1114"/>
              <a:gd name="T81" fmla="*/ 386 h 781"/>
              <a:gd name="T82" fmla="*/ 445 w 1114"/>
              <a:gd name="T83" fmla="*/ 223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14" h="781">
                <a:moveTo>
                  <a:pt x="505" y="0"/>
                </a:moveTo>
                <a:lnTo>
                  <a:pt x="505" y="0"/>
                </a:lnTo>
                <a:cubicBezTo>
                  <a:pt x="539" y="0"/>
                  <a:pt x="574" y="0"/>
                  <a:pt x="608" y="0"/>
                </a:cubicBezTo>
                <a:lnTo>
                  <a:pt x="616" y="0"/>
                </a:lnTo>
                <a:cubicBezTo>
                  <a:pt x="642" y="0"/>
                  <a:pt x="668" y="0"/>
                  <a:pt x="694" y="0"/>
                </a:cubicBezTo>
                <a:cubicBezTo>
                  <a:pt x="728" y="0"/>
                  <a:pt x="762" y="0"/>
                  <a:pt x="796" y="0"/>
                </a:cubicBezTo>
                <a:cubicBezTo>
                  <a:pt x="831" y="9"/>
                  <a:pt x="865" y="9"/>
                  <a:pt x="908" y="9"/>
                </a:cubicBezTo>
                <a:cubicBezTo>
                  <a:pt x="933" y="9"/>
                  <a:pt x="959" y="18"/>
                  <a:pt x="985" y="18"/>
                </a:cubicBezTo>
                <a:cubicBezTo>
                  <a:pt x="1045" y="35"/>
                  <a:pt x="1079" y="69"/>
                  <a:pt x="1096" y="120"/>
                </a:cubicBezTo>
                <a:cubicBezTo>
                  <a:pt x="1104" y="146"/>
                  <a:pt x="1104" y="172"/>
                  <a:pt x="1113" y="206"/>
                </a:cubicBezTo>
                <a:cubicBezTo>
                  <a:pt x="1113" y="215"/>
                  <a:pt x="1113" y="223"/>
                  <a:pt x="1113" y="223"/>
                </a:cubicBezTo>
                <a:cubicBezTo>
                  <a:pt x="1113" y="334"/>
                  <a:pt x="1113" y="446"/>
                  <a:pt x="1113" y="548"/>
                </a:cubicBezTo>
                <a:cubicBezTo>
                  <a:pt x="1113" y="557"/>
                  <a:pt x="1113" y="566"/>
                  <a:pt x="1113" y="574"/>
                </a:cubicBezTo>
                <a:cubicBezTo>
                  <a:pt x="1104" y="600"/>
                  <a:pt x="1104" y="626"/>
                  <a:pt x="1096" y="660"/>
                </a:cubicBezTo>
                <a:cubicBezTo>
                  <a:pt x="1079" y="711"/>
                  <a:pt x="1045" y="745"/>
                  <a:pt x="993" y="763"/>
                </a:cubicBezTo>
                <a:cubicBezTo>
                  <a:pt x="968" y="763"/>
                  <a:pt x="950" y="763"/>
                  <a:pt x="925" y="771"/>
                </a:cubicBezTo>
                <a:cubicBezTo>
                  <a:pt x="882" y="771"/>
                  <a:pt x="839" y="771"/>
                  <a:pt x="788" y="780"/>
                </a:cubicBezTo>
                <a:cubicBezTo>
                  <a:pt x="736" y="780"/>
                  <a:pt x="685" y="780"/>
                  <a:pt x="625" y="780"/>
                </a:cubicBezTo>
                <a:cubicBezTo>
                  <a:pt x="625" y="780"/>
                  <a:pt x="616" y="780"/>
                  <a:pt x="608" y="780"/>
                </a:cubicBezTo>
                <a:cubicBezTo>
                  <a:pt x="574" y="780"/>
                  <a:pt x="548" y="780"/>
                  <a:pt x="514" y="780"/>
                </a:cubicBezTo>
                <a:cubicBezTo>
                  <a:pt x="505" y="780"/>
                  <a:pt x="505" y="780"/>
                  <a:pt x="505" y="780"/>
                </a:cubicBezTo>
                <a:cubicBezTo>
                  <a:pt x="462" y="780"/>
                  <a:pt x="420" y="780"/>
                  <a:pt x="377" y="780"/>
                </a:cubicBezTo>
                <a:cubicBezTo>
                  <a:pt x="326" y="780"/>
                  <a:pt x="274" y="771"/>
                  <a:pt x="214" y="771"/>
                </a:cubicBezTo>
                <a:cubicBezTo>
                  <a:pt x="189" y="771"/>
                  <a:pt x="163" y="763"/>
                  <a:pt x="129" y="763"/>
                </a:cubicBezTo>
                <a:cubicBezTo>
                  <a:pt x="77" y="745"/>
                  <a:pt x="43" y="711"/>
                  <a:pt x="26" y="660"/>
                </a:cubicBezTo>
                <a:cubicBezTo>
                  <a:pt x="17" y="617"/>
                  <a:pt x="9" y="583"/>
                  <a:pt x="9" y="540"/>
                </a:cubicBezTo>
                <a:cubicBezTo>
                  <a:pt x="9" y="506"/>
                  <a:pt x="0" y="463"/>
                  <a:pt x="0" y="429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03"/>
                  <a:pt x="0" y="377"/>
                  <a:pt x="0" y="360"/>
                </a:cubicBezTo>
                <a:lnTo>
                  <a:pt x="0" y="360"/>
                </a:lnTo>
                <a:cubicBezTo>
                  <a:pt x="0" y="309"/>
                  <a:pt x="9" y="257"/>
                  <a:pt x="9" y="215"/>
                </a:cubicBezTo>
                <a:cubicBezTo>
                  <a:pt x="17" y="180"/>
                  <a:pt x="17" y="155"/>
                  <a:pt x="26" y="120"/>
                </a:cubicBezTo>
                <a:cubicBezTo>
                  <a:pt x="43" y="69"/>
                  <a:pt x="77" y="35"/>
                  <a:pt x="129" y="18"/>
                </a:cubicBezTo>
                <a:cubicBezTo>
                  <a:pt x="154" y="18"/>
                  <a:pt x="180" y="9"/>
                  <a:pt x="206" y="9"/>
                </a:cubicBezTo>
                <a:cubicBezTo>
                  <a:pt x="249" y="9"/>
                  <a:pt x="291" y="9"/>
                  <a:pt x="326" y="0"/>
                </a:cubicBezTo>
                <a:cubicBezTo>
                  <a:pt x="386" y="0"/>
                  <a:pt x="437" y="0"/>
                  <a:pt x="488" y="0"/>
                </a:cubicBezTo>
                <a:cubicBezTo>
                  <a:pt x="497" y="0"/>
                  <a:pt x="505" y="0"/>
                  <a:pt x="505" y="0"/>
                </a:cubicBezTo>
                <a:close/>
                <a:moveTo>
                  <a:pt x="445" y="223"/>
                </a:moveTo>
                <a:lnTo>
                  <a:pt x="445" y="223"/>
                </a:lnTo>
                <a:cubicBezTo>
                  <a:pt x="445" y="334"/>
                  <a:pt x="445" y="446"/>
                  <a:pt x="445" y="557"/>
                </a:cubicBezTo>
                <a:cubicBezTo>
                  <a:pt x="548" y="506"/>
                  <a:pt x="642" y="446"/>
                  <a:pt x="736" y="386"/>
                </a:cubicBezTo>
                <a:cubicBezTo>
                  <a:pt x="642" y="334"/>
                  <a:pt x="548" y="274"/>
                  <a:pt x="445" y="2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Line 368"/>
          <p:cNvSpPr>
            <a:spLocks noChangeShapeType="1"/>
          </p:cNvSpPr>
          <p:nvPr/>
        </p:nvSpPr>
        <p:spPr bwMode="auto">
          <a:xfrm flipV="1">
            <a:off x="11576250" y="6713166"/>
            <a:ext cx="94973" cy="90225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" name="Line 369"/>
          <p:cNvSpPr>
            <a:spLocks noChangeShapeType="1"/>
          </p:cNvSpPr>
          <p:nvPr/>
        </p:nvSpPr>
        <p:spPr bwMode="auto">
          <a:xfrm flipV="1">
            <a:off x="11804185" y="6508977"/>
            <a:ext cx="94973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Line 370"/>
          <p:cNvSpPr>
            <a:spLocks noChangeShapeType="1"/>
          </p:cNvSpPr>
          <p:nvPr/>
        </p:nvSpPr>
        <p:spPr bwMode="auto">
          <a:xfrm flipV="1">
            <a:off x="12036869" y="6300037"/>
            <a:ext cx="80725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" name="Line 371"/>
          <p:cNvSpPr>
            <a:spLocks noChangeShapeType="1"/>
          </p:cNvSpPr>
          <p:nvPr/>
        </p:nvSpPr>
        <p:spPr bwMode="auto">
          <a:xfrm flipV="1">
            <a:off x="12255306" y="6095844"/>
            <a:ext cx="90222" cy="90225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Line 372"/>
          <p:cNvSpPr>
            <a:spLocks noChangeShapeType="1"/>
          </p:cNvSpPr>
          <p:nvPr/>
        </p:nvSpPr>
        <p:spPr bwMode="auto">
          <a:xfrm flipV="1">
            <a:off x="12487987" y="5891655"/>
            <a:ext cx="9497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4" name="Line 373"/>
          <p:cNvSpPr>
            <a:spLocks noChangeShapeType="1"/>
          </p:cNvSpPr>
          <p:nvPr/>
        </p:nvSpPr>
        <p:spPr bwMode="auto">
          <a:xfrm flipV="1">
            <a:off x="12720671" y="5687462"/>
            <a:ext cx="94973" cy="80728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Line 374"/>
          <p:cNvSpPr>
            <a:spLocks noChangeShapeType="1"/>
          </p:cNvSpPr>
          <p:nvPr/>
        </p:nvSpPr>
        <p:spPr bwMode="auto">
          <a:xfrm flipV="1">
            <a:off x="12948606" y="5478523"/>
            <a:ext cx="94973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6" name="Line 375"/>
          <p:cNvSpPr>
            <a:spLocks noChangeShapeType="1"/>
          </p:cNvSpPr>
          <p:nvPr/>
        </p:nvSpPr>
        <p:spPr bwMode="auto">
          <a:xfrm flipV="1">
            <a:off x="13171790" y="5274333"/>
            <a:ext cx="902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Line 376"/>
          <p:cNvSpPr>
            <a:spLocks noChangeShapeType="1"/>
          </p:cNvSpPr>
          <p:nvPr/>
        </p:nvSpPr>
        <p:spPr bwMode="auto">
          <a:xfrm flipV="1">
            <a:off x="13399724" y="5070141"/>
            <a:ext cx="90225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" name="Line 377"/>
          <p:cNvSpPr>
            <a:spLocks noChangeShapeType="1"/>
          </p:cNvSpPr>
          <p:nvPr/>
        </p:nvSpPr>
        <p:spPr bwMode="auto">
          <a:xfrm flipV="1">
            <a:off x="13632408" y="4861201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" name="Line 378"/>
          <p:cNvSpPr>
            <a:spLocks noChangeShapeType="1"/>
          </p:cNvSpPr>
          <p:nvPr/>
        </p:nvSpPr>
        <p:spPr bwMode="auto">
          <a:xfrm flipV="1">
            <a:off x="13860342" y="4657011"/>
            <a:ext cx="90222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0" name="Line 379"/>
          <p:cNvSpPr>
            <a:spLocks noChangeShapeType="1"/>
          </p:cNvSpPr>
          <p:nvPr/>
        </p:nvSpPr>
        <p:spPr bwMode="auto">
          <a:xfrm flipV="1">
            <a:off x="14093024" y="4452819"/>
            <a:ext cx="90225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" name="Line 380"/>
          <p:cNvSpPr>
            <a:spLocks noChangeShapeType="1"/>
          </p:cNvSpPr>
          <p:nvPr/>
        </p:nvSpPr>
        <p:spPr bwMode="auto">
          <a:xfrm flipV="1">
            <a:off x="14311460" y="4248629"/>
            <a:ext cx="94973" cy="8547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" name="Line 381"/>
          <p:cNvSpPr>
            <a:spLocks noChangeShapeType="1"/>
          </p:cNvSpPr>
          <p:nvPr/>
        </p:nvSpPr>
        <p:spPr bwMode="auto">
          <a:xfrm flipV="1">
            <a:off x="14544145" y="4039690"/>
            <a:ext cx="9497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" name="Line 382"/>
          <p:cNvSpPr>
            <a:spLocks noChangeShapeType="1"/>
          </p:cNvSpPr>
          <p:nvPr/>
        </p:nvSpPr>
        <p:spPr bwMode="auto">
          <a:xfrm flipV="1">
            <a:off x="14772079" y="3835497"/>
            <a:ext cx="94973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Line 383"/>
          <p:cNvSpPr>
            <a:spLocks noChangeShapeType="1"/>
          </p:cNvSpPr>
          <p:nvPr/>
        </p:nvSpPr>
        <p:spPr bwMode="auto">
          <a:xfrm flipV="1">
            <a:off x="15004760" y="3631308"/>
            <a:ext cx="9497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" name="Line 384"/>
          <p:cNvSpPr>
            <a:spLocks noChangeShapeType="1"/>
          </p:cNvSpPr>
          <p:nvPr/>
        </p:nvSpPr>
        <p:spPr bwMode="auto">
          <a:xfrm flipV="1">
            <a:off x="15237444" y="3422368"/>
            <a:ext cx="807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Line 385"/>
          <p:cNvSpPr>
            <a:spLocks noChangeShapeType="1"/>
          </p:cNvSpPr>
          <p:nvPr/>
        </p:nvSpPr>
        <p:spPr bwMode="auto">
          <a:xfrm flipV="1">
            <a:off x="15455881" y="3218175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" name="Line 386"/>
          <p:cNvSpPr>
            <a:spLocks noChangeShapeType="1"/>
          </p:cNvSpPr>
          <p:nvPr/>
        </p:nvSpPr>
        <p:spPr bwMode="auto">
          <a:xfrm flipV="1">
            <a:off x="15688563" y="3013986"/>
            <a:ext cx="902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Line 387"/>
          <p:cNvSpPr>
            <a:spLocks noChangeShapeType="1"/>
          </p:cNvSpPr>
          <p:nvPr/>
        </p:nvSpPr>
        <p:spPr bwMode="auto">
          <a:xfrm flipV="1">
            <a:off x="15916497" y="2814544"/>
            <a:ext cx="94973" cy="807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" name="Line 388"/>
          <p:cNvSpPr>
            <a:spLocks noChangeShapeType="1"/>
          </p:cNvSpPr>
          <p:nvPr/>
        </p:nvSpPr>
        <p:spPr bwMode="auto">
          <a:xfrm flipV="1">
            <a:off x="16149181" y="2600854"/>
            <a:ext cx="94973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Line 389"/>
          <p:cNvSpPr>
            <a:spLocks noChangeShapeType="1"/>
          </p:cNvSpPr>
          <p:nvPr/>
        </p:nvSpPr>
        <p:spPr bwMode="auto">
          <a:xfrm flipV="1">
            <a:off x="16377115" y="2396664"/>
            <a:ext cx="807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1" name="Line 390"/>
          <p:cNvSpPr>
            <a:spLocks noChangeShapeType="1"/>
          </p:cNvSpPr>
          <p:nvPr/>
        </p:nvSpPr>
        <p:spPr bwMode="auto">
          <a:xfrm flipV="1">
            <a:off x="16600299" y="2197222"/>
            <a:ext cx="90225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Line 391"/>
          <p:cNvSpPr>
            <a:spLocks noChangeShapeType="1"/>
          </p:cNvSpPr>
          <p:nvPr/>
        </p:nvSpPr>
        <p:spPr bwMode="auto">
          <a:xfrm flipV="1">
            <a:off x="16832984" y="1983532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3" name="Line 392"/>
          <p:cNvSpPr>
            <a:spLocks noChangeShapeType="1"/>
          </p:cNvSpPr>
          <p:nvPr/>
        </p:nvSpPr>
        <p:spPr bwMode="auto">
          <a:xfrm flipH="1" flipV="1">
            <a:off x="16913709" y="11609004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Line 393"/>
          <p:cNvSpPr>
            <a:spLocks noChangeShapeType="1"/>
          </p:cNvSpPr>
          <p:nvPr/>
        </p:nvSpPr>
        <p:spPr bwMode="auto">
          <a:xfrm flipH="1" flipV="1">
            <a:off x="16700022" y="11395314"/>
            <a:ext cx="9972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5" name="Line 394"/>
          <p:cNvSpPr>
            <a:spLocks noChangeShapeType="1"/>
          </p:cNvSpPr>
          <p:nvPr/>
        </p:nvSpPr>
        <p:spPr bwMode="auto">
          <a:xfrm flipH="1" flipV="1">
            <a:off x="16467338" y="11191124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Line 395"/>
          <p:cNvSpPr>
            <a:spLocks noChangeShapeType="1"/>
          </p:cNvSpPr>
          <p:nvPr/>
        </p:nvSpPr>
        <p:spPr bwMode="auto">
          <a:xfrm flipH="1" flipV="1">
            <a:off x="16239404" y="10991682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7" name="Line 396"/>
          <p:cNvSpPr>
            <a:spLocks noChangeShapeType="1"/>
          </p:cNvSpPr>
          <p:nvPr/>
        </p:nvSpPr>
        <p:spPr bwMode="auto">
          <a:xfrm flipH="1" flipV="1">
            <a:off x="16006722" y="10782742"/>
            <a:ext cx="99720" cy="8547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Line 397"/>
          <p:cNvSpPr>
            <a:spLocks noChangeShapeType="1"/>
          </p:cNvSpPr>
          <p:nvPr/>
        </p:nvSpPr>
        <p:spPr bwMode="auto">
          <a:xfrm flipH="1" flipV="1">
            <a:off x="15774038" y="10573803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" name="Line 398"/>
          <p:cNvSpPr>
            <a:spLocks noChangeShapeType="1"/>
          </p:cNvSpPr>
          <p:nvPr/>
        </p:nvSpPr>
        <p:spPr bwMode="auto">
          <a:xfrm flipH="1" flipV="1">
            <a:off x="15550854" y="10369610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Line 399"/>
          <p:cNvSpPr>
            <a:spLocks noChangeShapeType="1"/>
          </p:cNvSpPr>
          <p:nvPr/>
        </p:nvSpPr>
        <p:spPr bwMode="auto">
          <a:xfrm flipH="1" flipV="1">
            <a:off x="15322920" y="10170168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" name="Line 400"/>
          <p:cNvSpPr>
            <a:spLocks noChangeShapeType="1"/>
          </p:cNvSpPr>
          <p:nvPr/>
        </p:nvSpPr>
        <p:spPr bwMode="auto">
          <a:xfrm flipH="1" flipV="1">
            <a:off x="15094986" y="9956481"/>
            <a:ext cx="9972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Line 401"/>
          <p:cNvSpPr>
            <a:spLocks noChangeShapeType="1"/>
          </p:cNvSpPr>
          <p:nvPr/>
        </p:nvSpPr>
        <p:spPr bwMode="auto">
          <a:xfrm flipH="1" flipV="1">
            <a:off x="14862301" y="9747541"/>
            <a:ext cx="99723" cy="9497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" name="Line 402"/>
          <p:cNvSpPr>
            <a:spLocks noChangeShapeType="1"/>
          </p:cNvSpPr>
          <p:nvPr/>
        </p:nvSpPr>
        <p:spPr bwMode="auto">
          <a:xfrm flipH="1" flipV="1">
            <a:off x="14643864" y="9552846"/>
            <a:ext cx="90225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Line 403"/>
          <p:cNvSpPr>
            <a:spLocks noChangeShapeType="1"/>
          </p:cNvSpPr>
          <p:nvPr/>
        </p:nvSpPr>
        <p:spPr bwMode="auto">
          <a:xfrm flipH="1" flipV="1">
            <a:off x="14406433" y="9348656"/>
            <a:ext cx="104470" cy="807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" name="Line 404"/>
          <p:cNvSpPr>
            <a:spLocks noChangeShapeType="1"/>
          </p:cNvSpPr>
          <p:nvPr/>
        </p:nvSpPr>
        <p:spPr bwMode="auto">
          <a:xfrm flipH="1" flipV="1">
            <a:off x="14178499" y="9134967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Line 405"/>
          <p:cNvSpPr>
            <a:spLocks noChangeShapeType="1"/>
          </p:cNvSpPr>
          <p:nvPr/>
        </p:nvSpPr>
        <p:spPr bwMode="auto">
          <a:xfrm flipH="1" flipV="1">
            <a:off x="13945818" y="8935524"/>
            <a:ext cx="104470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" name="Line 406"/>
          <p:cNvSpPr>
            <a:spLocks noChangeShapeType="1"/>
          </p:cNvSpPr>
          <p:nvPr/>
        </p:nvSpPr>
        <p:spPr bwMode="auto">
          <a:xfrm flipH="1" flipV="1">
            <a:off x="13717883" y="8731335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" name="Line 407"/>
          <p:cNvSpPr>
            <a:spLocks noChangeShapeType="1"/>
          </p:cNvSpPr>
          <p:nvPr/>
        </p:nvSpPr>
        <p:spPr bwMode="auto">
          <a:xfrm flipH="1" flipV="1">
            <a:off x="13499446" y="8517645"/>
            <a:ext cx="90222" cy="9022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" name="Line 408"/>
          <p:cNvSpPr>
            <a:spLocks noChangeShapeType="1"/>
          </p:cNvSpPr>
          <p:nvPr/>
        </p:nvSpPr>
        <p:spPr bwMode="auto">
          <a:xfrm flipH="1" flipV="1">
            <a:off x="13266762" y="8313455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" name="Line 409"/>
          <p:cNvSpPr>
            <a:spLocks noChangeShapeType="1"/>
          </p:cNvSpPr>
          <p:nvPr/>
        </p:nvSpPr>
        <p:spPr bwMode="auto">
          <a:xfrm flipH="1" flipV="1">
            <a:off x="13038828" y="8114013"/>
            <a:ext cx="99723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" name="Line 410"/>
          <p:cNvSpPr>
            <a:spLocks noChangeShapeType="1"/>
          </p:cNvSpPr>
          <p:nvPr/>
        </p:nvSpPr>
        <p:spPr bwMode="auto">
          <a:xfrm flipH="1" flipV="1">
            <a:off x="12806147" y="7905073"/>
            <a:ext cx="99720" cy="8547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" name="Line 411"/>
          <p:cNvSpPr>
            <a:spLocks noChangeShapeType="1"/>
          </p:cNvSpPr>
          <p:nvPr/>
        </p:nvSpPr>
        <p:spPr bwMode="auto">
          <a:xfrm flipH="1" flipV="1">
            <a:off x="12578213" y="7696134"/>
            <a:ext cx="9972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Line 412"/>
          <p:cNvSpPr>
            <a:spLocks noChangeShapeType="1"/>
          </p:cNvSpPr>
          <p:nvPr/>
        </p:nvSpPr>
        <p:spPr bwMode="auto">
          <a:xfrm flipH="1" flipV="1">
            <a:off x="12350278" y="7496691"/>
            <a:ext cx="104470" cy="9022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" name="Line 413"/>
          <p:cNvSpPr>
            <a:spLocks noChangeShapeType="1"/>
          </p:cNvSpPr>
          <p:nvPr/>
        </p:nvSpPr>
        <p:spPr bwMode="auto">
          <a:xfrm flipH="1" flipV="1">
            <a:off x="12127091" y="7292499"/>
            <a:ext cx="99723" cy="90225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Line 414"/>
          <p:cNvSpPr>
            <a:spLocks noChangeShapeType="1"/>
          </p:cNvSpPr>
          <p:nvPr/>
        </p:nvSpPr>
        <p:spPr bwMode="auto">
          <a:xfrm flipH="1" flipV="1">
            <a:off x="11889660" y="7078812"/>
            <a:ext cx="104470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" name="Line 415"/>
          <p:cNvSpPr>
            <a:spLocks noChangeShapeType="1"/>
          </p:cNvSpPr>
          <p:nvPr/>
        </p:nvSpPr>
        <p:spPr bwMode="auto">
          <a:xfrm flipH="1" flipV="1">
            <a:off x="11666476" y="6879370"/>
            <a:ext cx="99720" cy="90222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Line 416"/>
          <p:cNvSpPr>
            <a:spLocks noChangeShapeType="1"/>
          </p:cNvSpPr>
          <p:nvPr/>
        </p:nvSpPr>
        <p:spPr bwMode="auto">
          <a:xfrm>
            <a:off x="11633234" y="6798641"/>
            <a:ext cx="118717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8" name="Line 417"/>
          <p:cNvSpPr>
            <a:spLocks noChangeShapeType="1"/>
          </p:cNvSpPr>
          <p:nvPr/>
        </p:nvSpPr>
        <p:spPr bwMode="auto">
          <a:xfrm>
            <a:off x="11937146" y="6798641"/>
            <a:ext cx="128214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Line 418"/>
          <p:cNvSpPr>
            <a:spLocks noChangeShapeType="1"/>
          </p:cNvSpPr>
          <p:nvPr/>
        </p:nvSpPr>
        <p:spPr bwMode="auto">
          <a:xfrm>
            <a:off x="12245809" y="6798641"/>
            <a:ext cx="118714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" name="Line 419"/>
          <p:cNvSpPr>
            <a:spLocks noChangeShapeType="1"/>
          </p:cNvSpPr>
          <p:nvPr/>
        </p:nvSpPr>
        <p:spPr bwMode="auto">
          <a:xfrm>
            <a:off x="12554468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Line 420"/>
          <p:cNvSpPr>
            <a:spLocks noChangeShapeType="1"/>
          </p:cNvSpPr>
          <p:nvPr/>
        </p:nvSpPr>
        <p:spPr bwMode="auto">
          <a:xfrm>
            <a:off x="12858380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2" name="Line 421"/>
          <p:cNvSpPr>
            <a:spLocks noChangeShapeType="1"/>
          </p:cNvSpPr>
          <p:nvPr/>
        </p:nvSpPr>
        <p:spPr bwMode="auto">
          <a:xfrm>
            <a:off x="13171790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Line 422"/>
          <p:cNvSpPr>
            <a:spLocks noChangeShapeType="1"/>
          </p:cNvSpPr>
          <p:nvPr/>
        </p:nvSpPr>
        <p:spPr bwMode="auto">
          <a:xfrm>
            <a:off x="13475702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" name="Line 423"/>
          <p:cNvSpPr>
            <a:spLocks noChangeShapeType="1"/>
          </p:cNvSpPr>
          <p:nvPr/>
        </p:nvSpPr>
        <p:spPr bwMode="auto">
          <a:xfrm>
            <a:off x="13779614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" name="Line 424"/>
          <p:cNvSpPr>
            <a:spLocks noChangeShapeType="1"/>
          </p:cNvSpPr>
          <p:nvPr/>
        </p:nvSpPr>
        <p:spPr bwMode="auto">
          <a:xfrm>
            <a:off x="14093024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" name="Line 425"/>
          <p:cNvSpPr>
            <a:spLocks noChangeShapeType="1"/>
          </p:cNvSpPr>
          <p:nvPr/>
        </p:nvSpPr>
        <p:spPr bwMode="auto">
          <a:xfrm>
            <a:off x="14396936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" name="Line 426"/>
          <p:cNvSpPr>
            <a:spLocks noChangeShapeType="1"/>
          </p:cNvSpPr>
          <p:nvPr/>
        </p:nvSpPr>
        <p:spPr bwMode="auto">
          <a:xfrm>
            <a:off x="14700848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" name="Line 427"/>
          <p:cNvSpPr>
            <a:spLocks noChangeShapeType="1"/>
          </p:cNvSpPr>
          <p:nvPr/>
        </p:nvSpPr>
        <p:spPr bwMode="auto">
          <a:xfrm>
            <a:off x="15014257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" name="Line 428"/>
          <p:cNvSpPr>
            <a:spLocks noChangeShapeType="1"/>
          </p:cNvSpPr>
          <p:nvPr/>
        </p:nvSpPr>
        <p:spPr bwMode="auto">
          <a:xfrm>
            <a:off x="15318170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" name="Line 429"/>
          <p:cNvSpPr>
            <a:spLocks noChangeShapeType="1"/>
          </p:cNvSpPr>
          <p:nvPr/>
        </p:nvSpPr>
        <p:spPr bwMode="auto">
          <a:xfrm>
            <a:off x="15622082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" name="Line 430"/>
          <p:cNvSpPr>
            <a:spLocks noChangeShapeType="1"/>
          </p:cNvSpPr>
          <p:nvPr/>
        </p:nvSpPr>
        <p:spPr bwMode="auto">
          <a:xfrm>
            <a:off x="15935491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2" name="Line 431"/>
          <p:cNvSpPr>
            <a:spLocks noChangeShapeType="1"/>
          </p:cNvSpPr>
          <p:nvPr/>
        </p:nvSpPr>
        <p:spPr bwMode="auto">
          <a:xfrm>
            <a:off x="16239404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" name="Line 432"/>
          <p:cNvSpPr>
            <a:spLocks noChangeShapeType="1"/>
          </p:cNvSpPr>
          <p:nvPr/>
        </p:nvSpPr>
        <p:spPr bwMode="auto">
          <a:xfrm>
            <a:off x="16543316" y="6798641"/>
            <a:ext cx="128214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" name="Line 433"/>
          <p:cNvSpPr>
            <a:spLocks noChangeShapeType="1"/>
          </p:cNvSpPr>
          <p:nvPr/>
        </p:nvSpPr>
        <p:spPr bwMode="auto">
          <a:xfrm>
            <a:off x="16856725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" name="Line 434"/>
          <p:cNvSpPr>
            <a:spLocks noChangeShapeType="1"/>
          </p:cNvSpPr>
          <p:nvPr/>
        </p:nvSpPr>
        <p:spPr bwMode="auto">
          <a:xfrm>
            <a:off x="17160638" y="6798641"/>
            <a:ext cx="118717" cy="475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6" name="Line 435"/>
          <p:cNvSpPr>
            <a:spLocks noChangeShapeType="1"/>
          </p:cNvSpPr>
          <p:nvPr/>
        </p:nvSpPr>
        <p:spPr bwMode="auto">
          <a:xfrm>
            <a:off x="17464550" y="6798641"/>
            <a:ext cx="128214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7" name="Line 436"/>
          <p:cNvSpPr>
            <a:spLocks noChangeShapeType="1"/>
          </p:cNvSpPr>
          <p:nvPr/>
        </p:nvSpPr>
        <p:spPr bwMode="auto">
          <a:xfrm>
            <a:off x="17782709" y="6798641"/>
            <a:ext cx="9497" cy="4750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" name="Line 437"/>
          <p:cNvSpPr>
            <a:spLocks noChangeShapeType="1"/>
          </p:cNvSpPr>
          <p:nvPr/>
        </p:nvSpPr>
        <p:spPr bwMode="auto">
          <a:xfrm flipH="1" flipV="1">
            <a:off x="17151140" y="8664854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" name="Line 438"/>
          <p:cNvSpPr>
            <a:spLocks noChangeShapeType="1"/>
          </p:cNvSpPr>
          <p:nvPr/>
        </p:nvSpPr>
        <p:spPr bwMode="auto">
          <a:xfrm flipH="1" flipV="1">
            <a:off x="16856725" y="8560384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" name="Line 439"/>
          <p:cNvSpPr>
            <a:spLocks noChangeShapeType="1"/>
          </p:cNvSpPr>
          <p:nvPr/>
        </p:nvSpPr>
        <p:spPr bwMode="auto">
          <a:xfrm flipH="1" flipV="1">
            <a:off x="16571808" y="8470159"/>
            <a:ext cx="118717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" name="Line 440"/>
          <p:cNvSpPr>
            <a:spLocks noChangeShapeType="1"/>
          </p:cNvSpPr>
          <p:nvPr/>
        </p:nvSpPr>
        <p:spPr bwMode="auto">
          <a:xfrm flipH="1" flipV="1">
            <a:off x="16272646" y="8375186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" name="Line 441"/>
          <p:cNvSpPr>
            <a:spLocks noChangeShapeType="1"/>
          </p:cNvSpPr>
          <p:nvPr/>
        </p:nvSpPr>
        <p:spPr bwMode="auto">
          <a:xfrm flipH="1" flipV="1">
            <a:off x="15978231" y="8284964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" name="Line 442"/>
          <p:cNvSpPr>
            <a:spLocks noChangeShapeType="1"/>
          </p:cNvSpPr>
          <p:nvPr/>
        </p:nvSpPr>
        <p:spPr bwMode="auto">
          <a:xfrm flipH="1" flipV="1">
            <a:off x="15683816" y="8185241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" name="Line 443"/>
          <p:cNvSpPr>
            <a:spLocks noChangeShapeType="1"/>
          </p:cNvSpPr>
          <p:nvPr/>
        </p:nvSpPr>
        <p:spPr bwMode="auto">
          <a:xfrm flipH="1" flipV="1">
            <a:off x="15398898" y="8090268"/>
            <a:ext cx="1187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" name="Line 444"/>
          <p:cNvSpPr>
            <a:spLocks noChangeShapeType="1"/>
          </p:cNvSpPr>
          <p:nvPr/>
        </p:nvSpPr>
        <p:spPr bwMode="auto">
          <a:xfrm flipH="1" flipV="1">
            <a:off x="15104483" y="8000046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" name="Line 445"/>
          <p:cNvSpPr>
            <a:spLocks noChangeShapeType="1"/>
          </p:cNvSpPr>
          <p:nvPr/>
        </p:nvSpPr>
        <p:spPr bwMode="auto">
          <a:xfrm flipH="1" flipV="1">
            <a:off x="14810068" y="7905073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" name="Line 446"/>
          <p:cNvSpPr>
            <a:spLocks noChangeShapeType="1"/>
          </p:cNvSpPr>
          <p:nvPr/>
        </p:nvSpPr>
        <p:spPr bwMode="auto">
          <a:xfrm flipH="1" flipV="1">
            <a:off x="14520400" y="7805351"/>
            <a:ext cx="118717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" name="Line 447"/>
          <p:cNvSpPr>
            <a:spLocks noChangeShapeType="1"/>
          </p:cNvSpPr>
          <p:nvPr/>
        </p:nvSpPr>
        <p:spPr bwMode="auto">
          <a:xfrm flipH="1" flipV="1">
            <a:off x="14225985" y="7715128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" name="Line 448"/>
          <p:cNvSpPr>
            <a:spLocks noChangeShapeType="1"/>
          </p:cNvSpPr>
          <p:nvPr/>
        </p:nvSpPr>
        <p:spPr bwMode="auto">
          <a:xfrm flipH="1" flipV="1">
            <a:off x="13931570" y="7620156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Line 449"/>
          <p:cNvSpPr>
            <a:spLocks noChangeShapeType="1"/>
          </p:cNvSpPr>
          <p:nvPr/>
        </p:nvSpPr>
        <p:spPr bwMode="auto">
          <a:xfrm flipH="1" flipV="1">
            <a:off x="13637155" y="7529930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" name="Line 450"/>
          <p:cNvSpPr>
            <a:spLocks noChangeShapeType="1"/>
          </p:cNvSpPr>
          <p:nvPr/>
        </p:nvSpPr>
        <p:spPr bwMode="auto">
          <a:xfrm flipH="1" flipV="1">
            <a:off x="13352237" y="7425460"/>
            <a:ext cx="118717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Line 451"/>
          <p:cNvSpPr>
            <a:spLocks noChangeShapeType="1"/>
          </p:cNvSpPr>
          <p:nvPr/>
        </p:nvSpPr>
        <p:spPr bwMode="auto">
          <a:xfrm flipH="1" flipV="1">
            <a:off x="13057823" y="7335238"/>
            <a:ext cx="1282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" name="Line 452"/>
          <p:cNvSpPr>
            <a:spLocks noChangeShapeType="1"/>
          </p:cNvSpPr>
          <p:nvPr/>
        </p:nvSpPr>
        <p:spPr bwMode="auto">
          <a:xfrm flipH="1" flipV="1">
            <a:off x="12758660" y="7245012"/>
            <a:ext cx="128211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Line 453"/>
          <p:cNvSpPr>
            <a:spLocks noChangeShapeType="1"/>
          </p:cNvSpPr>
          <p:nvPr/>
        </p:nvSpPr>
        <p:spPr bwMode="auto">
          <a:xfrm flipH="1" flipV="1">
            <a:off x="12473743" y="7150040"/>
            <a:ext cx="118714" cy="4748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" name="Line 454"/>
          <p:cNvSpPr>
            <a:spLocks noChangeShapeType="1"/>
          </p:cNvSpPr>
          <p:nvPr/>
        </p:nvSpPr>
        <p:spPr bwMode="auto">
          <a:xfrm flipH="1" flipV="1">
            <a:off x="12179328" y="7050320"/>
            <a:ext cx="128211" cy="47486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Line 455"/>
          <p:cNvSpPr>
            <a:spLocks noChangeShapeType="1"/>
          </p:cNvSpPr>
          <p:nvPr/>
        </p:nvSpPr>
        <p:spPr bwMode="auto">
          <a:xfrm flipH="1" flipV="1">
            <a:off x="11884913" y="6955348"/>
            <a:ext cx="128211" cy="47486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" name="Line 456"/>
          <p:cNvSpPr>
            <a:spLocks noChangeShapeType="1"/>
          </p:cNvSpPr>
          <p:nvPr/>
        </p:nvSpPr>
        <p:spPr bwMode="auto">
          <a:xfrm flipH="1" flipV="1">
            <a:off x="11590498" y="6869872"/>
            <a:ext cx="128211" cy="42736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Line 457"/>
          <p:cNvSpPr>
            <a:spLocks noChangeShapeType="1"/>
          </p:cNvSpPr>
          <p:nvPr/>
        </p:nvSpPr>
        <p:spPr bwMode="auto">
          <a:xfrm flipV="1">
            <a:off x="11585748" y="6746408"/>
            <a:ext cx="109220" cy="66481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" name="Line 458"/>
          <p:cNvSpPr>
            <a:spLocks noChangeShapeType="1"/>
          </p:cNvSpPr>
          <p:nvPr/>
        </p:nvSpPr>
        <p:spPr bwMode="auto">
          <a:xfrm flipV="1">
            <a:off x="11861168" y="6627691"/>
            <a:ext cx="109220" cy="56984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Line 459"/>
          <p:cNvSpPr>
            <a:spLocks noChangeShapeType="1"/>
          </p:cNvSpPr>
          <p:nvPr/>
        </p:nvSpPr>
        <p:spPr bwMode="auto">
          <a:xfrm flipV="1">
            <a:off x="12146086" y="6494729"/>
            <a:ext cx="109220" cy="66481"/>
          </a:xfrm>
          <a:prstGeom prst="line">
            <a:avLst/>
          </a:prstGeom>
          <a:noFill/>
          <a:ln w="12240" cap="flat">
            <a:solidFill>
              <a:srgbClr val="46578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" name="Line 460"/>
          <p:cNvSpPr>
            <a:spLocks noChangeShapeType="1"/>
          </p:cNvSpPr>
          <p:nvPr/>
        </p:nvSpPr>
        <p:spPr bwMode="auto">
          <a:xfrm flipV="1">
            <a:off x="12421506" y="6366518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Line 461"/>
          <p:cNvSpPr>
            <a:spLocks noChangeShapeType="1"/>
          </p:cNvSpPr>
          <p:nvPr/>
        </p:nvSpPr>
        <p:spPr bwMode="auto">
          <a:xfrm flipV="1">
            <a:off x="12706424" y="6247800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" name="Line 462"/>
          <p:cNvSpPr>
            <a:spLocks noChangeShapeType="1"/>
          </p:cNvSpPr>
          <p:nvPr/>
        </p:nvSpPr>
        <p:spPr bwMode="auto">
          <a:xfrm flipV="1">
            <a:off x="12986595" y="6119589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Line 463"/>
          <p:cNvSpPr>
            <a:spLocks noChangeShapeType="1"/>
          </p:cNvSpPr>
          <p:nvPr/>
        </p:nvSpPr>
        <p:spPr bwMode="auto">
          <a:xfrm flipV="1">
            <a:off x="13262015" y="6000872"/>
            <a:ext cx="118714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" name="Line 464"/>
          <p:cNvSpPr>
            <a:spLocks noChangeShapeType="1"/>
          </p:cNvSpPr>
          <p:nvPr/>
        </p:nvSpPr>
        <p:spPr bwMode="auto">
          <a:xfrm flipV="1">
            <a:off x="13546933" y="5867910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" name="Line 465"/>
          <p:cNvSpPr>
            <a:spLocks noChangeShapeType="1"/>
          </p:cNvSpPr>
          <p:nvPr/>
        </p:nvSpPr>
        <p:spPr bwMode="auto">
          <a:xfrm flipV="1">
            <a:off x="13822353" y="5749196"/>
            <a:ext cx="109217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" name="Line 466"/>
          <p:cNvSpPr>
            <a:spLocks noChangeShapeType="1"/>
          </p:cNvSpPr>
          <p:nvPr/>
        </p:nvSpPr>
        <p:spPr bwMode="auto">
          <a:xfrm flipV="1">
            <a:off x="14112018" y="5620982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" name="Line 467"/>
          <p:cNvSpPr>
            <a:spLocks noChangeShapeType="1"/>
          </p:cNvSpPr>
          <p:nvPr/>
        </p:nvSpPr>
        <p:spPr bwMode="auto">
          <a:xfrm flipV="1">
            <a:off x="14387438" y="5492770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" name="Line 468"/>
          <p:cNvSpPr>
            <a:spLocks noChangeShapeType="1"/>
          </p:cNvSpPr>
          <p:nvPr/>
        </p:nvSpPr>
        <p:spPr bwMode="auto">
          <a:xfrm flipV="1">
            <a:off x="14672356" y="5374053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" name="Line 469"/>
          <p:cNvSpPr>
            <a:spLocks noChangeShapeType="1"/>
          </p:cNvSpPr>
          <p:nvPr/>
        </p:nvSpPr>
        <p:spPr bwMode="auto">
          <a:xfrm flipV="1">
            <a:off x="14947777" y="5241091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Line 470"/>
          <p:cNvSpPr>
            <a:spLocks noChangeShapeType="1"/>
          </p:cNvSpPr>
          <p:nvPr/>
        </p:nvSpPr>
        <p:spPr bwMode="auto">
          <a:xfrm flipV="1">
            <a:off x="15227947" y="5122377"/>
            <a:ext cx="118714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" name="Line 471"/>
          <p:cNvSpPr>
            <a:spLocks noChangeShapeType="1"/>
          </p:cNvSpPr>
          <p:nvPr/>
        </p:nvSpPr>
        <p:spPr bwMode="auto">
          <a:xfrm flipV="1">
            <a:off x="15512865" y="4994163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Line 472"/>
          <p:cNvSpPr>
            <a:spLocks noChangeShapeType="1"/>
          </p:cNvSpPr>
          <p:nvPr/>
        </p:nvSpPr>
        <p:spPr bwMode="auto">
          <a:xfrm flipV="1">
            <a:off x="15788285" y="4865951"/>
            <a:ext cx="118714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" name="Line 473"/>
          <p:cNvSpPr>
            <a:spLocks noChangeShapeType="1"/>
          </p:cNvSpPr>
          <p:nvPr/>
        </p:nvSpPr>
        <p:spPr bwMode="auto">
          <a:xfrm flipV="1">
            <a:off x="16073203" y="4742487"/>
            <a:ext cx="109217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Line 474"/>
          <p:cNvSpPr>
            <a:spLocks noChangeShapeType="1"/>
          </p:cNvSpPr>
          <p:nvPr/>
        </p:nvSpPr>
        <p:spPr bwMode="auto">
          <a:xfrm flipV="1">
            <a:off x="16348624" y="4614272"/>
            <a:ext cx="109217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" name="Line 475"/>
          <p:cNvSpPr>
            <a:spLocks noChangeShapeType="1"/>
          </p:cNvSpPr>
          <p:nvPr/>
        </p:nvSpPr>
        <p:spPr bwMode="auto">
          <a:xfrm flipV="1">
            <a:off x="16638288" y="4495558"/>
            <a:ext cx="109220" cy="5698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Line 476"/>
          <p:cNvSpPr>
            <a:spLocks noChangeShapeType="1"/>
          </p:cNvSpPr>
          <p:nvPr/>
        </p:nvSpPr>
        <p:spPr bwMode="auto">
          <a:xfrm flipV="1">
            <a:off x="16913709" y="4367344"/>
            <a:ext cx="109220" cy="66481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" name="Freeform 477"/>
          <p:cNvSpPr>
            <a:spLocks noChangeArrowheads="1"/>
          </p:cNvSpPr>
          <p:nvPr/>
        </p:nvSpPr>
        <p:spPr bwMode="auto">
          <a:xfrm>
            <a:off x="8826796" y="4666509"/>
            <a:ext cx="6709811" cy="3893875"/>
          </a:xfrm>
          <a:custGeom>
            <a:avLst/>
            <a:gdLst>
              <a:gd name="T0" fmla="*/ 4306 w 6233"/>
              <a:gd name="T1" fmla="*/ 3613 h 3614"/>
              <a:gd name="T2" fmla="*/ 4306 w 6233"/>
              <a:gd name="T3" fmla="*/ 3613 h 3614"/>
              <a:gd name="T4" fmla="*/ 1481 w 6233"/>
              <a:gd name="T5" fmla="*/ 3613 h 3614"/>
              <a:gd name="T6" fmla="*/ 214 w 6233"/>
              <a:gd name="T7" fmla="*/ 2953 h 3614"/>
              <a:gd name="T8" fmla="*/ 231 w 6233"/>
              <a:gd name="T9" fmla="*/ 1730 h 3614"/>
              <a:gd name="T10" fmla="*/ 788 w 6233"/>
              <a:gd name="T11" fmla="*/ 1208 h 3614"/>
              <a:gd name="T12" fmla="*/ 1704 w 6233"/>
              <a:gd name="T13" fmla="*/ 1011 h 3614"/>
              <a:gd name="T14" fmla="*/ 2072 w 6233"/>
              <a:gd name="T15" fmla="*/ 1062 h 3614"/>
              <a:gd name="T16" fmla="*/ 3458 w 6233"/>
              <a:gd name="T17" fmla="*/ 0 h 3614"/>
              <a:gd name="T18" fmla="*/ 4562 w 6233"/>
              <a:gd name="T19" fmla="*/ 523 h 3614"/>
              <a:gd name="T20" fmla="*/ 4717 w 6233"/>
              <a:gd name="T21" fmla="*/ 514 h 3614"/>
              <a:gd name="T22" fmla="*/ 5838 w 6233"/>
              <a:gd name="T23" fmla="*/ 977 h 3614"/>
              <a:gd name="T24" fmla="*/ 6223 w 6233"/>
              <a:gd name="T25" fmla="*/ 1987 h 3614"/>
              <a:gd name="T26" fmla="*/ 5735 w 6233"/>
              <a:gd name="T27" fmla="*/ 3099 h 3614"/>
              <a:gd name="T28" fmla="*/ 4306 w 6233"/>
              <a:gd name="T29" fmla="*/ 3613 h 3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33" h="3614">
                <a:moveTo>
                  <a:pt x="4306" y="3613"/>
                </a:moveTo>
                <a:lnTo>
                  <a:pt x="4306" y="3613"/>
                </a:lnTo>
                <a:cubicBezTo>
                  <a:pt x="1481" y="3613"/>
                  <a:pt x="1481" y="3613"/>
                  <a:pt x="1481" y="3613"/>
                </a:cubicBezTo>
                <a:cubicBezTo>
                  <a:pt x="916" y="3613"/>
                  <a:pt x="454" y="3373"/>
                  <a:pt x="214" y="2953"/>
                </a:cubicBezTo>
                <a:cubicBezTo>
                  <a:pt x="0" y="2577"/>
                  <a:pt x="8" y="2106"/>
                  <a:pt x="231" y="1730"/>
                </a:cubicBezTo>
                <a:cubicBezTo>
                  <a:pt x="359" y="1507"/>
                  <a:pt x="548" y="1328"/>
                  <a:pt x="788" y="1208"/>
                </a:cubicBezTo>
                <a:cubicBezTo>
                  <a:pt x="1044" y="1071"/>
                  <a:pt x="1352" y="1011"/>
                  <a:pt x="1704" y="1011"/>
                </a:cubicBezTo>
                <a:cubicBezTo>
                  <a:pt x="1832" y="1011"/>
                  <a:pt x="1952" y="1028"/>
                  <a:pt x="2072" y="1062"/>
                </a:cubicBezTo>
                <a:cubicBezTo>
                  <a:pt x="2234" y="446"/>
                  <a:pt x="2800" y="0"/>
                  <a:pt x="3458" y="0"/>
                </a:cubicBezTo>
                <a:cubicBezTo>
                  <a:pt x="3886" y="0"/>
                  <a:pt x="4288" y="197"/>
                  <a:pt x="4562" y="523"/>
                </a:cubicBezTo>
                <a:cubicBezTo>
                  <a:pt x="4614" y="514"/>
                  <a:pt x="4665" y="514"/>
                  <a:pt x="4717" y="514"/>
                </a:cubicBezTo>
                <a:cubicBezTo>
                  <a:pt x="5179" y="523"/>
                  <a:pt x="5564" y="677"/>
                  <a:pt x="5838" y="977"/>
                </a:cubicBezTo>
                <a:cubicBezTo>
                  <a:pt x="6095" y="1242"/>
                  <a:pt x="6232" y="1602"/>
                  <a:pt x="6223" y="1987"/>
                </a:cubicBezTo>
                <a:cubicBezTo>
                  <a:pt x="6223" y="2405"/>
                  <a:pt x="6052" y="2808"/>
                  <a:pt x="5735" y="3099"/>
                </a:cubicBezTo>
                <a:cubicBezTo>
                  <a:pt x="5384" y="3433"/>
                  <a:pt x="4896" y="3613"/>
                  <a:pt x="4306" y="3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9" name="CuadroTexto 898"/>
          <p:cNvSpPr txBox="1"/>
          <p:nvPr/>
        </p:nvSpPr>
        <p:spPr>
          <a:xfrm>
            <a:off x="1309845" y="4949397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900" name="CuadroTexto 899"/>
          <p:cNvSpPr txBox="1"/>
          <p:nvPr/>
        </p:nvSpPr>
        <p:spPr>
          <a:xfrm>
            <a:off x="1293738" y="6475824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901" name="CuadroTexto 900"/>
          <p:cNvSpPr txBox="1"/>
          <p:nvPr/>
        </p:nvSpPr>
        <p:spPr>
          <a:xfrm>
            <a:off x="19354290" y="11013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2" name="Rectángulo 901"/>
          <p:cNvSpPr/>
          <p:nvPr/>
        </p:nvSpPr>
        <p:spPr>
          <a:xfrm>
            <a:off x="19327382" y="173908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3" name="CuadroTexto 902"/>
          <p:cNvSpPr txBox="1"/>
          <p:nvPr/>
        </p:nvSpPr>
        <p:spPr>
          <a:xfrm>
            <a:off x="19333925" y="35422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4" name="Rectángulo 903"/>
          <p:cNvSpPr/>
          <p:nvPr/>
        </p:nvSpPr>
        <p:spPr>
          <a:xfrm>
            <a:off x="19307017" y="417995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5" name="CuadroTexto 904"/>
          <p:cNvSpPr txBox="1"/>
          <p:nvPr/>
        </p:nvSpPr>
        <p:spPr>
          <a:xfrm>
            <a:off x="19365840" y="59620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6" name="Rectángulo 905"/>
          <p:cNvSpPr/>
          <p:nvPr/>
        </p:nvSpPr>
        <p:spPr>
          <a:xfrm>
            <a:off x="19338932" y="659978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7" name="CuadroTexto 906"/>
          <p:cNvSpPr txBox="1"/>
          <p:nvPr/>
        </p:nvSpPr>
        <p:spPr>
          <a:xfrm>
            <a:off x="19360833" y="84603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08" name="Rectángulo 907"/>
          <p:cNvSpPr/>
          <p:nvPr/>
        </p:nvSpPr>
        <p:spPr>
          <a:xfrm>
            <a:off x="19333925" y="909808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909" name="CuadroTexto 908"/>
          <p:cNvSpPr txBox="1"/>
          <p:nvPr/>
        </p:nvSpPr>
        <p:spPr>
          <a:xfrm>
            <a:off x="19333925" y="1088019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910" name="Rectángulo 909"/>
          <p:cNvSpPr/>
          <p:nvPr/>
        </p:nvSpPr>
        <p:spPr>
          <a:xfrm>
            <a:off x="19307017" y="1151790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1"/>
          <p:cNvSpPr>
            <a:spLocks noChangeShapeType="1"/>
          </p:cNvSpPr>
          <p:nvPr/>
        </p:nvSpPr>
        <p:spPr bwMode="auto">
          <a:xfrm>
            <a:off x="10981321" y="6489886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2"/>
          <p:cNvSpPr>
            <a:spLocks noChangeShapeType="1"/>
          </p:cNvSpPr>
          <p:nvPr/>
        </p:nvSpPr>
        <p:spPr bwMode="auto">
          <a:xfrm>
            <a:off x="10981321" y="6804073"/>
            <a:ext cx="4688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3"/>
          <p:cNvSpPr>
            <a:spLocks noChangeShapeType="1"/>
          </p:cNvSpPr>
          <p:nvPr/>
        </p:nvSpPr>
        <p:spPr bwMode="auto">
          <a:xfrm>
            <a:off x="10981321" y="7132327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0981321" y="7451202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5"/>
          <p:cNvSpPr>
            <a:spLocks noChangeShapeType="1"/>
          </p:cNvSpPr>
          <p:nvPr/>
        </p:nvSpPr>
        <p:spPr bwMode="auto">
          <a:xfrm flipH="1">
            <a:off x="10765612" y="7718493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6"/>
          <p:cNvSpPr>
            <a:spLocks noChangeShapeType="1"/>
          </p:cNvSpPr>
          <p:nvPr/>
        </p:nvSpPr>
        <p:spPr bwMode="auto">
          <a:xfrm flipH="1">
            <a:off x="10545211" y="7948272"/>
            <a:ext cx="93787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7"/>
          <p:cNvSpPr>
            <a:spLocks noChangeShapeType="1"/>
          </p:cNvSpPr>
          <p:nvPr/>
        </p:nvSpPr>
        <p:spPr bwMode="auto">
          <a:xfrm flipH="1">
            <a:off x="10315435" y="8168670"/>
            <a:ext cx="93787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"/>
          <p:cNvSpPr>
            <a:spLocks noChangeShapeType="1"/>
          </p:cNvSpPr>
          <p:nvPr/>
        </p:nvSpPr>
        <p:spPr bwMode="auto">
          <a:xfrm flipH="1">
            <a:off x="10080968" y="8398449"/>
            <a:ext cx="103165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9"/>
          <p:cNvSpPr>
            <a:spLocks noChangeShapeType="1"/>
          </p:cNvSpPr>
          <p:nvPr/>
        </p:nvSpPr>
        <p:spPr bwMode="auto">
          <a:xfrm flipH="1">
            <a:off x="9762093" y="8496924"/>
            <a:ext cx="145368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0"/>
          <p:cNvSpPr>
            <a:spLocks noChangeShapeType="1"/>
          </p:cNvSpPr>
          <p:nvPr/>
        </p:nvSpPr>
        <p:spPr bwMode="auto">
          <a:xfrm flipH="1">
            <a:off x="9443218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H="1">
            <a:off x="9129030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2"/>
          <p:cNvSpPr>
            <a:spLocks noChangeShapeType="1"/>
          </p:cNvSpPr>
          <p:nvPr/>
        </p:nvSpPr>
        <p:spPr bwMode="auto">
          <a:xfrm flipH="1">
            <a:off x="8800777" y="8496924"/>
            <a:ext cx="14537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3"/>
          <p:cNvSpPr>
            <a:spLocks noChangeShapeType="1"/>
          </p:cNvSpPr>
          <p:nvPr/>
        </p:nvSpPr>
        <p:spPr bwMode="auto">
          <a:xfrm flipH="1">
            <a:off x="8481901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4"/>
          <p:cNvSpPr>
            <a:spLocks noChangeShapeType="1"/>
          </p:cNvSpPr>
          <p:nvPr/>
        </p:nvSpPr>
        <p:spPr bwMode="auto">
          <a:xfrm flipH="1">
            <a:off x="8167717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15"/>
          <p:cNvSpPr>
            <a:spLocks noChangeArrowheads="1"/>
          </p:cNvSpPr>
          <p:nvPr/>
        </p:nvSpPr>
        <p:spPr bwMode="auto">
          <a:xfrm>
            <a:off x="7858221" y="8478166"/>
            <a:ext cx="126611" cy="23448"/>
          </a:xfrm>
          <a:custGeom>
            <a:avLst/>
            <a:gdLst>
              <a:gd name="T0" fmla="*/ 117 w 118"/>
              <a:gd name="T1" fmla="*/ 19 h 20"/>
              <a:gd name="T2" fmla="*/ 18 w 118"/>
              <a:gd name="T3" fmla="*/ 19 h 20"/>
              <a:gd name="T4" fmla="*/ 0 w 118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20">
                <a:moveTo>
                  <a:pt x="117" y="19"/>
                </a:moveTo>
                <a:lnTo>
                  <a:pt x="18" y="19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6"/>
          <p:cNvSpPr>
            <a:spLocks noChangeShapeType="1"/>
          </p:cNvSpPr>
          <p:nvPr/>
        </p:nvSpPr>
        <p:spPr bwMode="auto">
          <a:xfrm flipH="1" flipV="1">
            <a:off x="7623754" y="8243699"/>
            <a:ext cx="10316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7"/>
          <p:cNvSpPr>
            <a:spLocks noChangeShapeType="1"/>
          </p:cNvSpPr>
          <p:nvPr/>
        </p:nvSpPr>
        <p:spPr bwMode="auto">
          <a:xfrm flipH="1" flipV="1">
            <a:off x="7403353" y="8023302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8"/>
          <p:cNvSpPr>
            <a:spLocks noChangeShapeType="1"/>
          </p:cNvSpPr>
          <p:nvPr/>
        </p:nvSpPr>
        <p:spPr bwMode="auto">
          <a:xfrm flipH="1" flipV="1">
            <a:off x="7173577" y="7793523"/>
            <a:ext cx="10316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Freeform 19"/>
          <p:cNvSpPr>
            <a:spLocks noChangeArrowheads="1"/>
          </p:cNvSpPr>
          <p:nvPr/>
        </p:nvSpPr>
        <p:spPr bwMode="auto">
          <a:xfrm>
            <a:off x="6971934" y="7563746"/>
            <a:ext cx="70342" cy="98475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27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2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20"/>
          <p:cNvSpPr>
            <a:spLocks noChangeShapeType="1"/>
          </p:cNvSpPr>
          <p:nvPr/>
        </p:nvSpPr>
        <p:spPr bwMode="auto">
          <a:xfrm flipV="1">
            <a:off x="6971934" y="7230802"/>
            <a:ext cx="4691" cy="14537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 flipV="1">
            <a:off x="6971934" y="6911927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22"/>
          <p:cNvSpPr>
            <a:spLocks noChangeShapeType="1"/>
          </p:cNvSpPr>
          <p:nvPr/>
        </p:nvSpPr>
        <p:spPr bwMode="auto">
          <a:xfrm flipV="1">
            <a:off x="6971934" y="659774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 flipV="1">
            <a:off x="6971934" y="6269489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24"/>
          <p:cNvSpPr>
            <a:spLocks noChangeShapeType="1"/>
          </p:cNvSpPr>
          <p:nvPr/>
        </p:nvSpPr>
        <p:spPr bwMode="auto">
          <a:xfrm flipV="1">
            <a:off x="6971934" y="5955301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25"/>
          <p:cNvSpPr>
            <a:spLocks noChangeShapeType="1"/>
          </p:cNvSpPr>
          <p:nvPr/>
        </p:nvSpPr>
        <p:spPr bwMode="auto">
          <a:xfrm flipV="1">
            <a:off x="6971934" y="5636426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26"/>
          <p:cNvSpPr>
            <a:spLocks noChangeArrowheads="1"/>
          </p:cNvSpPr>
          <p:nvPr/>
        </p:nvSpPr>
        <p:spPr bwMode="auto">
          <a:xfrm>
            <a:off x="6971934" y="5336308"/>
            <a:ext cx="46893" cy="117235"/>
          </a:xfrm>
          <a:custGeom>
            <a:avLst/>
            <a:gdLst>
              <a:gd name="T0" fmla="*/ 0 w 46"/>
              <a:gd name="T1" fmla="*/ 109 h 110"/>
              <a:gd name="T2" fmla="*/ 0 w 46"/>
              <a:gd name="T3" fmla="*/ 45 h 110"/>
              <a:gd name="T4" fmla="*/ 45 w 4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10">
                <a:moveTo>
                  <a:pt x="0" y="109"/>
                </a:moveTo>
                <a:lnTo>
                  <a:pt x="0" y="45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27"/>
          <p:cNvSpPr>
            <a:spLocks noChangeShapeType="1"/>
          </p:cNvSpPr>
          <p:nvPr/>
        </p:nvSpPr>
        <p:spPr bwMode="auto">
          <a:xfrm flipV="1">
            <a:off x="7154820" y="5106532"/>
            <a:ext cx="98475" cy="9847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28"/>
          <p:cNvSpPr>
            <a:spLocks noChangeShapeType="1"/>
          </p:cNvSpPr>
          <p:nvPr/>
        </p:nvSpPr>
        <p:spPr bwMode="auto">
          <a:xfrm flipV="1">
            <a:off x="7384596" y="4876753"/>
            <a:ext cx="84408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9"/>
          <p:cNvSpPr>
            <a:spLocks noChangeShapeType="1"/>
          </p:cNvSpPr>
          <p:nvPr/>
        </p:nvSpPr>
        <p:spPr bwMode="auto">
          <a:xfrm flipV="1">
            <a:off x="7604996" y="4651665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30"/>
          <p:cNvSpPr>
            <a:spLocks noChangeArrowheads="1"/>
          </p:cNvSpPr>
          <p:nvPr/>
        </p:nvSpPr>
        <p:spPr bwMode="auto">
          <a:xfrm>
            <a:off x="7839463" y="4492227"/>
            <a:ext cx="117232" cy="28136"/>
          </a:xfrm>
          <a:custGeom>
            <a:avLst/>
            <a:gdLst>
              <a:gd name="T0" fmla="*/ 0 w 109"/>
              <a:gd name="T1" fmla="*/ 27 h 28"/>
              <a:gd name="T2" fmla="*/ 36 w 109"/>
              <a:gd name="T3" fmla="*/ 0 h 28"/>
              <a:gd name="T4" fmla="*/ 108 w 10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28">
                <a:moveTo>
                  <a:pt x="0" y="27"/>
                </a:moveTo>
                <a:lnTo>
                  <a:pt x="36" y="0"/>
                </a:lnTo>
                <a:lnTo>
                  <a:pt x="108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31"/>
          <p:cNvSpPr>
            <a:spLocks noChangeShapeType="1"/>
          </p:cNvSpPr>
          <p:nvPr/>
        </p:nvSpPr>
        <p:spPr bwMode="auto">
          <a:xfrm>
            <a:off x="8144269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32"/>
          <p:cNvSpPr>
            <a:spLocks noChangeShapeType="1"/>
          </p:cNvSpPr>
          <p:nvPr/>
        </p:nvSpPr>
        <p:spPr bwMode="auto">
          <a:xfrm>
            <a:off x="8463144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33"/>
          <p:cNvSpPr>
            <a:spLocks noChangeShapeType="1"/>
          </p:cNvSpPr>
          <p:nvPr/>
        </p:nvSpPr>
        <p:spPr bwMode="auto">
          <a:xfrm>
            <a:off x="8777331" y="4492227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34"/>
          <p:cNvSpPr>
            <a:spLocks noChangeShapeType="1"/>
          </p:cNvSpPr>
          <p:nvPr/>
        </p:nvSpPr>
        <p:spPr bwMode="auto">
          <a:xfrm>
            <a:off x="9105585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35"/>
          <p:cNvSpPr>
            <a:spLocks noChangeShapeType="1"/>
          </p:cNvSpPr>
          <p:nvPr/>
        </p:nvSpPr>
        <p:spPr bwMode="auto">
          <a:xfrm>
            <a:off x="9424460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36"/>
          <p:cNvSpPr>
            <a:spLocks noChangeShapeType="1"/>
          </p:cNvSpPr>
          <p:nvPr/>
        </p:nvSpPr>
        <p:spPr bwMode="auto">
          <a:xfrm>
            <a:off x="9738645" y="4492227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37"/>
          <p:cNvSpPr>
            <a:spLocks noChangeArrowheads="1"/>
          </p:cNvSpPr>
          <p:nvPr/>
        </p:nvSpPr>
        <p:spPr bwMode="auto">
          <a:xfrm>
            <a:off x="10066898" y="4492227"/>
            <a:ext cx="98478" cy="70342"/>
          </a:xfrm>
          <a:custGeom>
            <a:avLst/>
            <a:gdLst>
              <a:gd name="T0" fmla="*/ 0 w 91"/>
              <a:gd name="T1" fmla="*/ 0 h 64"/>
              <a:gd name="T2" fmla="*/ 18 w 91"/>
              <a:gd name="T3" fmla="*/ 0 h 64"/>
              <a:gd name="T4" fmla="*/ 90 w 91"/>
              <a:gd name="T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64">
                <a:moveTo>
                  <a:pt x="0" y="0"/>
                </a:moveTo>
                <a:lnTo>
                  <a:pt x="18" y="0"/>
                </a:lnTo>
                <a:lnTo>
                  <a:pt x="90" y="63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38"/>
          <p:cNvSpPr>
            <a:spLocks noChangeShapeType="1"/>
          </p:cNvSpPr>
          <p:nvPr/>
        </p:nvSpPr>
        <p:spPr bwMode="auto">
          <a:xfrm>
            <a:off x="10296678" y="4693870"/>
            <a:ext cx="84408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39"/>
          <p:cNvSpPr>
            <a:spLocks noChangeShapeType="1"/>
          </p:cNvSpPr>
          <p:nvPr/>
        </p:nvSpPr>
        <p:spPr bwMode="auto">
          <a:xfrm>
            <a:off x="10526454" y="4923646"/>
            <a:ext cx="8440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40"/>
          <p:cNvSpPr>
            <a:spLocks noChangeShapeType="1"/>
          </p:cNvSpPr>
          <p:nvPr/>
        </p:nvSpPr>
        <p:spPr bwMode="auto">
          <a:xfrm>
            <a:off x="10751542" y="5153426"/>
            <a:ext cx="93787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Freeform 41"/>
          <p:cNvSpPr>
            <a:spLocks noChangeArrowheads="1"/>
          </p:cNvSpPr>
          <p:nvPr/>
        </p:nvSpPr>
        <p:spPr bwMode="auto">
          <a:xfrm>
            <a:off x="10981321" y="5373823"/>
            <a:ext cx="4688" cy="126614"/>
          </a:xfrm>
          <a:custGeom>
            <a:avLst/>
            <a:gdLst>
              <a:gd name="T0" fmla="*/ 0 w 1"/>
              <a:gd name="T1" fmla="*/ 0 h 119"/>
              <a:gd name="T2" fmla="*/ 0 w 1"/>
              <a:gd name="T3" fmla="*/ 9 h 119"/>
              <a:gd name="T4" fmla="*/ 0 w 1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9">
                <a:moveTo>
                  <a:pt x="0" y="0"/>
                </a:moveTo>
                <a:lnTo>
                  <a:pt x="0" y="9"/>
                </a:lnTo>
                <a:lnTo>
                  <a:pt x="0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42"/>
          <p:cNvSpPr>
            <a:spLocks noChangeShapeType="1"/>
          </p:cNvSpPr>
          <p:nvPr/>
        </p:nvSpPr>
        <p:spPr bwMode="auto">
          <a:xfrm>
            <a:off x="10981321" y="5692698"/>
            <a:ext cx="4688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43"/>
          <p:cNvSpPr>
            <a:spLocks noChangeShapeType="1"/>
          </p:cNvSpPr>
          <p:nvPr/>
        </p:nvSpPr>
        <p:spPr bwMode="auto">
          <a:xfrm>
            <a:off x="10981321" y="6016264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44"/>
          <p:cNvSpPr>
            <a:spLocks noChangeShapeType="1"/>
          </p:cNvSpPr>
          <p:nvPr/>
        </p:nvSpPr>
        <p:spPr bwMode="auto">
          <a:xfrm>
            <a:off x="10981321" y="6335139"/>
            <a:ext cx="4688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45"/>
          <p:cNvSpPr>
            <a:spLocks noChangeShapeType="1"/>
          </p:cNvSpPr>
          <p:nvPr/>
        </p:nvSpPr>
        <p:spPr bwMode="auto">
          <a:xfrm>
            <a:off x="17579221" y="6489886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46"/>
          <p:cNvSpPr>
            <a:spLocks noChangeShapeType="1"/>
          </p:cNvSpPr>
          <p:nvPr/>
        </p:nvSpPr>
        <p:spPr bwMode="auto">
          <a:xfrm>
            <a:off x="17579221" y="6804073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47"/>
          <p:cNvSpPr>
            <a:spLocks noChangeShapeType="1"/>
          </p:cNvSpPr>
          <p:nvPr/>
        </p:nvSpPr>
        <p:spPr bwMode="auto">
          <a:xfrm>
            <a:off x="17579221" y="7132327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48"/>
          <p:cNvSpPr>
            <a:spLocks noChangeShapeType="1"/>
          </p:cNvSpPr>
          <p:nvPr/>
        </p:nvSpPr>
        <p:spPr bwMode="auto">
          <a:xfrm>
            <a:off x="17579221" y="7451202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49"/>
          <p:cNvSpPr>
            <a:spLocks noChangeShapeType="1"/>
          </p:cNvSpPr>
          <p:nvPr/>
        </p:nvSpPr>
        <p:spPr bwMode="auto">
          <a:xfrm flipH="1">
            <a:off x="17354133" y="7718493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50"/>
          <p:cNvSpPr>
            <a:spLocks noChangeShapeType="1"/>
          </p:cNvSpPr>
          <p:nvPr/>
        </p:nvSpPr>
        <p:spPr bwMode="auto">
          <a:xfrm flipH="1">
            <a:off x="17129045" y="7948272"/>
            <a:ext cx="9847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51"/>
          <p:cNvSpPr>
            <a:spLocks noChangeShapeType="1"/>
          </p:cNvSpPr>
          <p:nvPr/>
        </p:nvSpPr>
        <p:spPr bwMode="auto">
          <a:xfrm flipH="1">
            <a:off x="16899268" y="8168670"/>
            <a:ext cx="107853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52"/>
          <p:cNvSpPr>
            <a:spLocks noChangeShapeType="1"/>
          </p:cNvSpPr>
          <p:nvPr/>
        </p:nvSpPr>
        <p:spPr bwMode="auto">
          <a:xfrm flipH="1">
            <a:off x="16683559" y="8398449"/>
            <a:ext cx="93787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53"/>
          <p:cNvSpPr>
            <a:spLocks noChangeShapeType="1"/>
          </p:cNvSpPr>
          <p:nvPr/>
        </p:nvSpPr>
        <p:spPr bwMode="auto">
          <a:xfrm flipH="1">
            <a:off x="16355305" y="8496924"/>
            <a:ext cx="145368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54"/>
          <p:cNvSpPr>
            <a:spLocks noChangeShapeType="1"/>
          </p:cNvSpPr>
          <p:nvPr/>
        </p:nvSpPr>
        <p:spPr bwMode="auto">
          <a:xfrm flipH="1">
            <a:off x="16036430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55"/>
          <p:cNvSpPr>
            <a:spLocks noChangeShapeType="1"/>
          </p:cNvSpPr>
          <p:nvPr/>
        </p:nvSpPr>
        <p:spPr bwMode="auto">
          <a:xfrm flipH="1">
            <a:off x="15717555" y="8496924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56"/>
          <p:cNvSpPr>
            <a:spLocks noChangeShapeType="1"/>
          </p:cNvSpPr>
          <p:nvPr/>
        </p:nvSpPr>
        <p:spPr bwMode="auto">
          <a:xfrm flipH="1">
            <a:off x="15393989" y="8496924"/>
            <a:ext cx="14537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57"/>
          <p:cNvSpPr>
            <a:spLocks noChangeShapeType="1"/>
          </p:cNvSpPr>
          <p:nvPr/>
        </p:nvSpPr>
        <p:spPr bwMode="auto">
          <a:xfrm flipH="1">
            <a:off x="15075114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58"/>
          <p:cNvSpPr>
            <a:spLocks noChangeShapeType="1"/>
          </p:cNvSpPr>
          <p:nvPr/>
        </p:nvSpPr>
        <p:spPr bwMode="auto">
          <a:xfrm flipH="1">
            <a:off x="14756238" y="8496924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Freeform 59"/>
          <p:cNvSpPr>
            <a:spLocks noChangeArrowheads="1"/>
          </p:cNvSpPr>
          <p:nvPr/>
        </p:nvSpPr>
        <p:spPr bwMode="auto">
          <a:xfrm>
            <a:off x="14446742" y="8478166"/>
            <a:ext cx="126614" cy="23448"/>
          </a:xfrm>
          <a:custGeom>
            <a:avLst/>
            <a:gdLst>
              <a:gd name="T0" fmla="*/ 118 w 119"/>
              <a:gd name="T1" fmla="*/ 19 h 20"/>
              <a:gd name="T2" fmla="*/ 19 w 119"/>
              <a:gd name="T3" fmla="*/ 19 h 20"/>
              <a:gd name="T4" fmla="*/ 0 w 119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0">
                <a:moveTo>
                  <a:pt x="118" y="19"/>
                </a:moveTo>
                <a:lnTo>
                  <a:pt x="19" y="19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60"/>
          <p:cNvSpPr>
            <a:spLocks noChangeShapeType="1"/>
          </p:cNvSpPr>
          <p:nvPr/>
        </p:nvSpPr>
        <p:spPr bwMode="auto">
          <a:xfrm flipH="1" flipV="1">
            <a:off x="14216966" y="8243699"/>
            <a:ext cx="9847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61"/>
          <p:cNvSpPr>
            <a:spLocks noChangeShapeType="1"/>
          </p:cNvSpPr>
          <p:nvPr/>
        </p:nvSpPr>
        <p:spPr bwMode="auto">
          <a:xfrm flipH="1" flipV="1">
            <a:off x="13991878" y="8023302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62"/>
          <p:cNvSpPr>
            <a:spLocks noChangeShapeType="1"/>
          </p:cNvSpPr>
          <p:nvPr/>
        </p:nvSpPr>
        <p:spPr bwMode="auto">
          <a:xfrm flipH="1" flipV="1">
            <a:off x="13762098" y="7793523"/>
            <a:ext cx="103165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Freeform 63"/>
          <p:cNvSpPr>
            <a:spLocks noChangeArrowheads="1"/>
          </p:cNvSpPr>
          <p:nvPr/>
        </p:nvSpPr>
        <p:spPr bwMode="auto">
          <a:xfrm>
            <a:off x="13565146" y="7563746"/>
            <a:ext cx="70342" cy="98475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27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2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64"/>
          <p:cNvSpPr>
            <a:spLocks noChangeShapeType="1"/>
          </p:cNvSpPr>
          <p:nvPr/>
        </p:nvSpPr>
        <p:spPr bwMode="auto">
          <a:xfrm flipV="1">
            <a:off x="13565146" y="7230802"/>
            <a:ext cx="4691" cy="14537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65"/>
          <p:cNvSpPr>
            <a:spLocks noChangeShapeType="1"/>
          </p:cNvSpPr>
          <p:nvPr/>
        </p:nvSpPr>
        <p:spPr bwMode="auto">
          <a:xfrm flipV="1">
            <a:off x="13565146" y="6911927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66"/>
          <p:cNvSpPr>
            <a:spLocks noChangeShapeType="1"/>
          </p:cNvSpPr>
          <p:nvPr/>
        </p:nvSpPr>
        <p:spPr bwMode="auto">
          <a:xfrm flipV="1">
            <a:off x="13565146" y="659774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67"/>
          <p:cNvSpPr>
            <a:spLocks noChangeShapeType="1"/>
          </p:cNvSpPr>
          <p:nvPr/>
        </p:nvSpPr>
        <p:spPr bwMode="auto">
          <a:xfrm flipV="1">
            <a:off x="13565146" y="6269489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68"/>
          <p:cNvSpPr>
            <a:spLocks noChangeShapeType="1"/>
          </p:cNvSpPr>
          <p:nvPr/>
        </p:nvSpPr>
        <p:spPr bwMode="auto">
          <a:xfrm flipV="1">
            <a:off x="13565146" y="5955301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69"/>
          <p:cNvSpPr>
            <a:spLocks noChangeShapeType="1"/>
          </p:cNvSpPr>
          <p:nvPr/>
        </p:nvSpPr>
        <p:spPr bwMode="auto">
          <a:xfrm flipV="1">
            <a:off x="13565146" y="5636426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70"/>
          <p:cNvSpPr>
            <a:spLocks noChangeArrowheads="1"/>
          </p:cNvSpPr>
          <p:nvPr/>
        </p:nvSpPr>
        <p:spPr bwMode="auto">
          <a:xfrm>
            <a:off x="13565146" y="5336308"/>
            <a:ext cx="46893" cy="117235"/>
          </a:xfrm>
          <a:custGeom>
            <a:avLst/>
            <a:gdLst>
              <a:gd name="T0" fmla="*/ 0 w 46"/>
              <a:gd name="T1" fmla="*/ 109 h 110"/>
              <a:gd name="T2" fmla="*/ 0 w 46"/>
              <a:gd name="T3" fmla="*/ 45 h 110"/>
              <a:gd name="T4" fmla="*/ 45 w 4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10">
                <a:moveTo>
                  <a:pt x="0" y="109"/>
                </a:moveTo>
                <a:lnTo>
                  <a:pt x="0" y="45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71"/>
          <p:cNvSpPr>
            <a:spLocks noChangeShapeType="1"/>
          </p:cNvSpPr>
          <p:nvPr/>
        </p:nvSpPr>
        <p:spPr bwMode="auto">
          <a:xfrm flipV="1">
            <a:off x="13748032" y="5106532"/>
            <a:ext cx="93787" cy="9847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72"/>
          <p:cNvSpPr>
            <a:spLocks noChangeShapeType="1"/>
          </p:cNvSpPr>
          <p:nvPr/>
        </p:nvSpPr>
        <p:spPr bwMode="auto">
          <a:xfrm flipV="1">
            <a:off x="13977808" y="4876753"/>
            <a:ext cx="84408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73"/>
          <p:cNvSpPr>
            <a:spLocks noChangeShapeType="1"/>
          </p:cNvSpPr>
          <p:nvPr/>
        </p:nvSpPr>
        <p:spPr bwMode="auto">
          <a:xfrm flipV="1">
            <a:off x="14198208" y="4651665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74"/>
          <p:cNvSpPr>
            <a:spLocks noChangeArrowheads="1"/>
          </p:cNvSpPr>
          <p:nvPr/>
        </p:nvSpPr>
        <p:spPr bwMode="auto">
          <a:xfrm>
            <a:off x="14427985" y="4492227"/>
            <a:ext cx="117235" cy="28136"/>
          </a:xfrm>
          <a:custGeom>
            <a:avLst/>
            <a:gdLst>
              <a:gd name="T0" fmla="*/ 0 w 110"/>
              <a:gd name="T1" fmla="*/ 27 h 28"/>
              <a:gd name="T2" fmla="*/ 37 w 110"/>
              <a:gd name="T3" fmla="*/ 0 h 28"/>
              <a:gd name="T4" fmla="*/ 109 w 110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28">
                <a:moveTo>
                  <a:pt x="0" y="27"/>
                </a:moveTo>
                <a:lnTo>
                  <a:pt x="37" y="0"/>
                </a:lnTo>
                <a:lnTo>
                  <a:pt x="109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75"/>
          <p:cNvSpPr>
            <a:spLocks noChangeShapeType="1"/>
          </p:cNvSpPr>
          <p:nvPr/>
        </p:nvSpPr>
        <p:spPr bwMode="auto">
          <a:xfrm>
            <a:off x="14737481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76"/>
          <p:cNvSpPr>
            <a:spLocks noChangeShapeType="1"/>
          </p:cNvSpPr>
          <p:nvPr/>
        </p:nvSpPr>
        <p:spPr bwMode="auto">
          <a:xfrm>
            <a:off x="15051668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77"/>
          <p:cNvSpPr>
            <a:spLocks noChangeShapeType="1"/>
          </p:cNvSpPr>
          <p:nvPr/>
        </p:nvSpPr>
        <p:spPr bwMode="auto">
          <a:xfrm>
            <a:off x="15370543" y="4492227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78"/>
          <p:cNvSpPr>
            <a:spLocks noChangeShapeType="1"/>
          </p:cNvSpPr>
          <p:nvPr/>
        </p:nvSpPr>
        <p:spPr bwMode="auto">
          <a:xfrm>
            <a:off x="15698797" y="4492227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79"/>
          <p:cNvSpPr>
            <a:spLocks noChangeShapeType="1"/>
          </p:cNvSpPr>
          <p:nvPr/>
        </p:nvSpPr>
        <p:spPr bwMode="auto">
          <a:xfrm>
            <a:off x="16012982" y="4492227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80"/>
          <p:cNvSpPr>
            <a:spLocks noChangeShapeType="1"/>
          </p:cNvSpPr>
          <p:nvPr/>
        </p:nvSpPr>
        <p:spPr bwMode="auto">
          <a:xfrm>
            <a:off x="16331857" y="4492227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81"/>
          <p:cNvSpPr>
            <a:spLocks noChangeArrowheads="1"/>
          </p:cNvSpPr>
          <p:nvPr/>
        </p:nvSpPr>
        <p:spPr bwMode="auto">
          <a:xfrm>
            <a:off x="16660111" y="4492227"/>
            <a:ext cx="98478" cy="70342"/>
          </a:xfrm>
          <a:custGeom>
            <a:avLst/>
            <a:gdLst>
              <a:gd name="T0" fmla="*/ 0 w 91"/>
              <a:gd name="T1" fmla="*/ 0 h 64"/>
              <a:gd name="T2" fmla="*/ 18 w 91"/>
              <a:gd name="T3" fmla="*/ 0 h 64"/>
              <a:gd name="T4" fmla="*/ 90 w 91"/>
              <a:gd name="T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64">
                <a:moveTo>
                  <a:pt x="0" y="0"/>
                </a:moveTo>
                <a:lnTo>
                  <a:pt x="18" y="0"/>
                </a:lnTo>
                <a:lnTo>
                  <a:pt x="90" y="63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82"/>
          <p:cNvSpPr>
            <a:spLocks noChangeShapeType="1"/>
          </p:cNvSpPr>
          <p:nvPr/>
        </p:nvSpPr>
        <p:spPr bwMode="auto">
          <a:xfrm>
            <a:off x="16889890" y="4693870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83"/>
          <p:cNvSpPr>
            <a:spLocks noChangeShapeType="1"/>
          </p:cNvSpPr>
          <p:nvPr/>
        </p:nvSpPr>
        <p:spPr bwMode="auto">
          <a:xfrm>
            <a:off x="17119666" y="4923646"/>
            <a:ext cx="89099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84"/>
          <p:cNvSpPr>
            <a:spLocks noChangeShapeType="1"/>
          </p:cNvSpPr>
          <p:nvPr/>
        </p:nvSpPr>
        <p:spPr bwMode="auto">
          <a:xfrm>
            <a:off x="17340066" y="5153426"/>
            <a:ext cx="98475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85"/>
          <p:cNvSpPr>
            <a:spLocks noChangeArrowheads="1"/>
          </p:cNvSpPr>
          <p:nvPr/>
        </p:nvSpPr>
        <p:spPr bwMode="auto">
          <a:xfrm>
            <a:off x="17569843" y="5373823"/>
            <a:ext cx="9379" cy="126614"/>
          </a:xfrm>
          <a:custGeom>
            <a:avLst/>
            <a:gdLst>
              <a:gd name="T0" fmla="*/ 0 w 10"/>
              <a:gd name="T1" fmla="*/ 0 h 119"/>
              <a:gd name="T2" fmla="*/ 9 w 10"/>
              <a:gd name="T3" fmla="*/ 9 h 119"/>
              <a:gd name="T4" fmla="*/ 9 w 10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19">
                <a:moveTo>
                  <a:pt x="0" y="0"/>
                </a:moveTo>
                <a:lnTo>
                  <a:pt x="9" y="9"/>
                </a:lnTo>
                <a:lnTo>
                  <a:pt x="9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86"/>
          <p:cNvSpPr>
            <a:spLocks noChangeShapeType="1"/>
          </p:cNvSpPr>
          <p:nvPr/>
        </p:nvSpPr>
        <p:spPr bwMode="auto">
          <a:xfrm>
            <a:off x="17579221" y="5692698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87"/>
          <p:cNvSpPr>
            <a:spLocks noChangeShapeType="1"/>
          </p:cNvSpPr>
          <p:nvPr/>
        </p:nvSpPr>
        <p:spPr bwMode="auto">
          <a:xfrm>
            <a:off x="17579221" y="6016264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88"/>
          <p:cNvSpPr>
            <a:spLocks noChangeShapeType="1"/>
          </p:cNvSpPr>
          <p:nvPr/>
        </p:nvSpPr>
        <p:spPr bwMode="auto">
          <a:xfrm>
            <a:off x="17579221" y="6335139"/>
            <a:ext cx="4691" cy="12661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89"/>
          <p:cNvSpPr>
            <a:spLocks noChangeShapeType="1"/>
          </p:cNvSpPr>
          <p:nvPr/>
        </p:nvSpPr>
        <p:spPr bwMode="auto">
          <a:xfrm>
            <a:off x="10981321" y="10578991"/>
            <a:ext cx="4688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90"/>
          <p:cNvSpPr>
            <a:spLocks noChangeShapeType="1"/>
          </p:cNvSpPr>
          <p:nvPr/>
        </p:nvSpPr>
        <p:spPr bwMode="auto">
          <a:xfrm>
            <a:off x="10981321" y="10907245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91"/>
          <p:cNvSpPr>
            <a:spLocks noChangeShapeType="1"/>
          </p:cNvSpPr>
          <p:nvPr/>
        </p:nvSpPr>
        <p:spPr bwMode="auto">
          <a:xfrm>
            <a:off x="10981321" y="11226120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92"/>
          <p:cNvSpPr>
            <a:spLocks noChangeShapeType="1"/>
          </p:cNvSpPr>
          <p:nvPr/>
        </p:nvSpPr>
        <p:spPr bwMode="auto">
          <a:xfrm>
            <a:off x="10981321" y="11540307"/>
            <a:ext cx="4688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93"/>
          <p:cNvSpPr>
            <a:spLocks noChangeShapeType="1"/>
          </p:cNvSpPr>
          <p:nvPr/>
        </p:nvSpPr>
        <p:spPr bwMode="auto">
          <a:xfrm flipH="1">
            <a:off x="10765612" y="11812289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94"/>
          <p:cNvSpPr>
            <a:spLocks noChangeShapeType="1"/>
          </p:cNvSpPr>
          <p:nvPr/>
        </p:nvSpPr>
        <p:spPr bwMode="auto">
          <a:xfrm flipH="1">
            <a:off x="10545211" y="12042065"/>
            <a:ext cx="93787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95"/>
          <p:cNvSpPr>
            <a:spLocks noChangeShapeType="1"/>
          </p:cNvSpPr>
          <p:nvPr/>
        </p:nvSpPr>
        <p:spPr bwMode="auto">
          <a:xfrm flipH="1">
            <a:off x="10315435" y="12271844"/>
            <a:ext cx="93787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96"/>
          <p:cNvSpPr>
            <a:spLocks noChangeShapeType="1"/>
          </p:cNvSpPr>
          <p:nvPr/>
        </p:nvSpPr>
        <p:spPr bwMode="auto">
          <a:xfrm flipH="1">
            <a:off x="10080968" y="12492242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97"/>
          <p:cNvSpPr>
            <a:spLocks noChangeShapeType="1"/>
          </p:cNvSpPr>
          <p:nvPr/>
        </p:nvSpPr>
        <p:spPr bwMode="auto">
          <a:xfrm flipH="1">
            <a:off x="9762093" y="12590719"/>
            <a:ext cx="145368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98"/>
          <p:cNvSpPr>
            <a:spLocks noChangeShapeType="1"/>
          </p:cNvSpPr>
          <p:nvPr/>
        </p:nvSpPr>
        <p:spPr bwMode="auto">
          <a:xfrm flipH="1">
            <a:off x="9443218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99"/>
          <p:cNvSpPr>
            <a:spLocks noChangeShapeType="1"/>
          </p:cNvSpPr>
          <p:nvPr/>
        </p:nvSpPr>
        <p:spPr bwMode="auto">
          <a:xfrm flipH="1">
            <a:off x="9129030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00"/>
          <p:cNvSpPr>
            <a:spLocks noChangeShapeType="1"/>
          </p:cNvSpPr>
          <p:nvPr/>
        </p:nvSpPr>
        <p:spPr bwMode="auto">
          <a:xfrm flipH="1">
            <a:off x="8800777" y="12590719"/>
            <a:ext cx="145371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101"/>
          <p:cNvSpPr>
            <a:spLocks noChangeShapeType="1"/>
          </p:cNvSpPr>
          <p:nvPr/>
        </p:nvSpPr>
        <p:spPr bwMode="auto">
          <a:xfrm flipH="1">
            <a:off x="8481901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102"/>
          <p:cNvSpPr>
            <a:spLocks noChangeShapeType="1"/>
          </p:cNvSpPr>
          <p:nvPr/>
        </p:nvSpPr>
        <p:spPr bwMode="auto">
          <a:xfrm flipH="1">
            <a:off x="8167717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03"/>
          <p:cNvSpPr>
            <a:spLocks noChangeArrowheads="1"/>
          </p:cNvSpPr>
          <p:nvPr/>
        </p:nvSpPr>
        <p:spPr bwMode="auto">
          <a:xfrm>
            <a:off x="7858221" y="12571962"/>
            <a:ext cx="126611" cy="18757"/>
          </a:xfrm>
          <a:custGeom>
            <a:avLst/>
            <a:gdLst>
              <a:gd name="T0" fmla="*/ 117 w 118"/>
              <a:gd name="T1" fmla="*/ 17 h 18"/>
              <a:gd name="T2" fmla="*/ 18 w 118"/>
              <a:gd name="T3" fmla="*/ 17 h 18"/>
              <a:gd name="T4" fmla="*/ 0 w 118"/>
              <a:gd name="T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18">
                <a:moveTo>
                  <a:pt x="117" y="17"/>
                </a:moveTo>
                <a:lnTo>
                  <a:pt x="18" y="1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104"/>
          <p:cNvSpPr>
            <a:spLocks noChangeShapeType="1"/>
          </p:cNvSpPr>
          <p:nvPr/>
        </p:nvSpPr>
        <p:spPr bwMode="auto">
          <a:xfrm flipH="1" flipV="1">
            <a:off x="7623754" y="12346873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105"/>
          <p:cNvSpPr>
            <a:spLocks noChangeShapeType="1"/>
          </p:cNvSpPr>
          <p:nvPr/>
        </p:nvSpPr>
        <p:spPr bwMode="auto">
          <a:xfrm flipH="1" flipV="1">
            <a:off x="7403353" y="12117094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106"/>
          <p:cNvSpPr>
            <a:spLocks noChangeShapeType="1"/>
          </p:cNvSpPr>
          <p:nvPr/>
        </p:nvSpPr>
        <p:spPr bwMode="auto">
          <a:xfrm flipH="1" flipV="1">
            <a:off x="7173577" y="11896697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107"/>
          <p:cNvSpPr>
            <a:spLocks noChangeArrowheads="1"/>
          </p:cNvSpPr>
          <p:nvPr/>
        </p:nvSpPr>
        <p:spPr bwMode="auto">
          <a:xfrm>
            <a:off x="6971934" y="11657539"/>
            <a:ext cx="70342" cy="98478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36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36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108"/>
          <p:cNvSpPr>
            <a:spLocks noChangeShapeType="1"/>
          </p:cNvSpPr>
          <p:nvPr/>
        </p:nvSpPr>
        <p:spPr bwMode="auto">
          <a:xfrm flipV="1">
            <a:off x="6971934" y="11333976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109"/>
          <p:cNvSpPr>
            <a:spLocks noChangeShapeType="1"/>
          </p:cNvSpPr>
          <p:nvPr/>
        </p:nvSpPr>
        <p:spPr bwMode="auto">
          <a:xfrm flipV="1">
            <a:off x="6971934" y="11005722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110"/>
          <p:cNvSpPr>
            <a:spLocks noChangeShapeType="1"/>
          </p:cNvSpPr>
          <p:nvPr/>
        </p:nvSpPr>
        <p:spPr bwMode="auto">
          <a:xfrm flipV="1">
            <a:off x="6971934" y="10691535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111"/>
          <p:cNvSpPr>
            <a:spLocks noChangeShapeType="1"/>
          </p:cNvSpPr>
          <p:nvPr/>
        </p:nvSpPr>
        <p:spPr bwMode="auto">
          <a:xfrm flipV="1">
            <a:off x="6971934" y="10372660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112"/>
          <p:cNvSpPr>
            <a:spLocks noChangeShapeType="1"/>
          </p:cNvSpPr>
          <p:nvPr/>
        </p:nvSpPr>
        <p:spPr bwMode="auto">
          <a:xfrm flipV="1">
            <a:off x="6971934" y="10049097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113"/>
          <p:cNvSpPr>
            <a:spLocks noChangeShapeType="1"/>
          </p:cNvSpPr>
          <p:nvPr/>
        </p:nvSpPr>
        <p:spPr bwMode="auto">
          <a:xfrm flipV="1">
            <a:off x="6971934" y="973022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114"/>
          <p:cNvSpPr>
            <a:spLocks noChangeArrowheads="1"/>
          </p:cNvSpPr>
          <p:nvPr/>
        </p:nvSpPr>
        <p:spPr bwMode="auto">
          <a:xfrm>
            <a:off x="6971934" y="9439483"/>
            <a:ext cx="46893" cy="107853"/>
          </a:xfrm>
          <a:custGeom>
            <a:avLst/>
            <a:gdLst>
              <a:gd name="T0" fmla="*/ 0 w 46"/>
              <a:gd name="T1" fmla="*/ 99 h 100"/>
              <a:gd name="T2" fmla="*/ 0 w 46"/>
              <a:gd name="T3" fmla="*/ 36 h 100"/>
              <a:gd name="T4" fmla="*/ 45 w 46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00">
                <a:moveTo>
                  <a:pt x="0" y="99"/>
                </a:moveTo>
                <a:lnTo>
                  <a:pt x="0" y="36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115"/>
          <p:cNvSpPr>
            <a:spLocks noChangeShapeType="1"/>
          </p:cNvSpPr>
          <p:nvPr/>
        </p:nvSpPr>
        <p:spPr bwMode="auto">
          <a:xfrm flipV="1">
            <a:off x="7154820" y="9205016"/>
            <a:ext cx="9847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116"/>
          <p:cNvSpPr>
            <a:spLocks noChangeShapeType="1"/>
          </p:cNvSpPr>
          <p:nvPr/>
        </p:nvSpPr>
        <p:spPr bwMode="auto">
          <a:xfrm flipV="1">
            <a:off x="7384596" y="8970548"/>
            <a:ext cx="84408" cy="107853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117"/>
          <p:cNvSpPr>
            <a:spLocks noChangeShapeType="1"/>
          </p:cNvSpPr>
          <p:nvPr/>
        </p:nvSpPr>
        <p:spPr bwMode="auto">
          <a:xfrm flipV="1">
            <a:off x="7604996" y="8754839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Freeform 118"/>
          <p:cNvSpPr>
            <a:spLocks noChangeArrowheads="1"/>
          </p:cNvSpPr>
          <p:nvPr/>
        </p:nvSpPr>
        <p:spPr bwMode="auto">
          <a:xfrm>
            <a:off x="7839463" y="8581332"/>
            <a:ext cx="117232" cy="37515"/>
          </a:xfrm>
          <a:custGeom>
            <a:avLst/>
            <a:gdLst>
              <a:gd name="T0" fmla="*/ 0 w 109"/>
              <a:gd name="T1" fmla="*/ 36 h 37"/>
              <a:gd name="T2" fmla="*/ 36 w 109"/>
              <a:gd name="T3" fmla="*/ 0 h 37"/>
              <a:gd name="T4" fmla="*/ 108 w 109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37">
                <a:moveTo>
                  <a:pt x="0" y="36"/>
                </a:moveTo>
                <a:lnTo>
                  <a:pt x="36" y="0"/>
                </a:lnTo>
                <a:lnTo>
                  <a:pt x="108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9"/>
          <p:cNvSpPr>
            <a:spLocks noChangeShapeType="1"/>
          </p:cNvSpPr>
          <p:nvPr/>
        </p:nvSpPr>
        <p:spPr bwMode="auto">
          <a:xfrm>
            <a:off x="8144269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20"/>
          <p:cNvSpPr>
            <a:spLocks noChangeShapeType="1"/>
          </p:cNvSpPr>
          <p:nvPr/>
        </p:nvSpPr>
        <p:spPr bwMode="auto">
          <a:xfrm>
            <a:off x="8463144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21"/>
          <p:cNvSpPr>
            <a:spLocks noChangeShapeType="1"/>
          </p:cNvSpPr>
          <p:nvPr/>
        </p:nvSpPr>
        <p:spPr bwMode="auto">
          <a:xfrm>
            <a:off x="8777331" y="8581332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22"/>
          <p:cNvSpPr>
            <a:spLocks noChangeShapeType="1"/>
          </p:cNvSpPr>
          <p:nvPr/>
        </p:nvSpPr>
        <p:spPr bwMode="auto">
          <a:xfrm>
            <a:off x="9105585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23"/>
          <p:cNvSpPr>
            <a:spLocks noChangeShapeType="1"/>
          </p:cNvSpPr>
          <p:nvPr/>
        </p:nvSpPr>
        <p:spPr bwMode="auto">
          <a:xfrm>
            <a:off x="9424460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24"/>
          <p:cNvSpPr>
            <a:spLocks noChangeShapeType="1"/>
          </p:cNvSpPr>
          <p:nvPr/>
        </p:nvSpPr>
        <p:spPr bwMode="auto">
          <a:xfrm>
            <a:off x="9738645" y="8581332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125"/>
          <p:cNvSpPr>
            <a:spLocks noChangeArrowheads="1"/>
          </p:cNvSpPr>
          <p:nvPr/>
        </p:nvSpPr>
        <p:spPr bwMode="auto">
          <a:xfrm>
            <a:off x="10066898" y="8581332"/>
            <a:ext cx="98478" cy="79720"/>
          </a:xfrm>
          <a:custGeom>
            <a:avLst/>
            <a:gdLst>
              <a:gd name="T0" fmla="*/ 0 w 91"/>
              <a:gd name="T1" fmla="*/ 0 h 73"/>
              <a:gd name="T2" fmla="*/ 18 w 91"/>
              <a:gd name="T3" fmla="*/ 0 h 73"/>
              <a:gd name="T4" fmla="*/ 90 w 91"/>
              <a:gd name="T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3">
                <a:moveTo>
                  <a:pt x="0" y="0"/>
                </a:moveTo>
                <a:lnTo>
                  <a:pt x="18" y="0"/>
                </a:lnTo>
                <a:lnTo>
                  <a:pt x="90" y="72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126"/>
          <p:cNvSpPr>
            <a:spLocks noChangeShapeType="1"/>
          </p:cNvSpPr>
          <p:nvPr/>
        </p:nvSpPr>
        <p:spPr bwMode="auto">
          <a:xfrm>
            <a:off x="10296678" y="8792354"/>
            <a:ext cx="8440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127"/>
          <p:cNvSpPr>
            <a:spLocks noChangeShapeType="1"/>
          </p:cNvSpPr>
          <p:nvPr/>
        </p:nvSpPr>
        <p:spPr bwMode="auto">
          <a:xfrm>
            <a:off x="10526454" y="9012751"/>
            <a:ext cx="84408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128"/>
          <p:cNvSpPr>
            <a:spLocks noChangeShapeType="1"/>
          </p:cNvSpPr>
          <p:nvPr/>
        </p:nvSpPr>
        <p:spPr bwMode="auto">
          <a:xfrm>
            <a:off x="10751542" y="9247218"/>
            <a:ext cx="93787" cy="8909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129"/>
          <p:cNvSpPr>
            <a:spLocks noChangeArrowheads="1"/>
          </p:cNvSpPr>
          <p:nvPr/>
        </p:nvSpPr>
        <p:spPr bwMode="auto">
          <a:xfrm>
            <a:off x="10981321" y="9476997"/>
            <a:ext cx="4688" cy="126611"/>
          </a:xfrm>
          <a:custGeom>
            <a:avLst/>
            <a:gdLst>
              <a:gd name="T0" fmla="*/ 0 w 1"/>
              <a:gd name="T1" fmla="*/ 0 h 119"/>
              <a:gd name="T2" fmla="*/ 0 w 1"/>
              <a:gd name="T3" fmla="*/ 0 h 119"/>
              <a:gd name="T4" fmla="*/ 0 w 1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9">
                <a:moveTo>
                  <a:pt x="0" y="0"/>
                </a:moveTo>
                <a:lnTo>
                  <a:pt x="0" y="0"/>
                </a:lnTo>
                <a:lnTo>
                  <a:pt x="0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30"/>
          <p:cNvSpPr>
            <a:spLocks noChangeShapeType="1"/>
          </p:cNvSpPr>
          <p:nvPr/>
        </p:nvSpPr>
        <p:spPr bwMode="auto">
          <a:xfrm>
            <a:off x="10981321" y="9791182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31"/>
          <p:cNvSpPr>
            <a:spLocks noChangeShapeType="1"/>
          </p:cNvSpPr>
          <p:nvPr/>
        </p:nvSpPr>
        <p:spPr bwMode="auto">
          <a:xfrm>
            <a:off x="10981321" y="10110057"/>
            <a:ext cx="4688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132"/>
          <p:cNvSpPr>
            <a:spLocks noChangeShapeType="1"/>
          </p:cNvSpPr>
          <p:nvPr/>
        </p:nvSpPr>
        <p:spPr bwMode="auto">
          <a:xfrm>
            <a:off x="10981321" y="10428932"/>
            <a:ext cx="4688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133"/>
          <p:cNvSpPr>
            <a:spLocks noChangeShapeType="1"/>
          </p:cNvSpPr>
          <p:nvPr/>
        </p:nvSpPr>
        <p:spPr bwMode="auto">
          <a:xfrm>
            <a:off x="17579221" y="10578991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34"/>
          <p:cNvSpPr>
            <a:spLocks noChangeShapeType="1"/>
          </p:cNvSpPr>
          <p:nvPr/>
        </p:nvSpPr>
        <p:spPr bwMode="auto">
          <a:xfrm>
            <a:off x="17579221" y="10907245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135"/>
          <p:cNvSpPr>
            <a:spLocks noChangeShapeType="1"/>
          </p:cNvSpPr>
          <p:nvPr/>
        </p:nvSpPr>
        <p:spPr bwMode="auto">
          <a:xfrm>
            <a:off x="17579221" y="11226120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136"/>
          <p:cNvSpPr>
            <a:spLocks noChangeShapeType="1"/>
          </p:cNvSpPr>
          <p:nvPr/>
        </p:nvSpPr>
        <p:spPr bwMode="auto">
          <a:xfrm>
            <a:off x="17579221" y="11540307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137"/>
          <p:cNvSpPr>
            <a:spLocks noChangeShapeType="1"/>
          </p:cNvSpPr>
          <p:nvPr/>
        </p:nvSpPr>
        <p:spPr bwMode="auto">
          <a:xfrm flipH="1">
            <a:off x="17354133" y="11812289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138"/>
          <p:cNvSpPr>
            <a:spLocks noChangeShapeType="1"/>
          </p:cNvSpPr>
          <p:nvPr/>
        </p:nvSpPr>
        <p:spPr bwMode="auto">
          <a:xfrm flipH="1">
            <a:off x="17129045" y="12042065"/>
            <a:ext cx="98478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139"/>
          <p:cNvSpPr>
            <a:spLocks noChangeShapeType="1"/>
          </p:cNvSpPr>
          <p:nvPr/>
        </p:nvSpPr>
        <p:spPr bwMode="auto">
          <a:xfrm flipH="1">
            <a:off x="16899268" y="12271844"/>
            <a:ext cx="107853" cy="89096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140"/>
          <p:cNvSpPr>
            <a:spLocks noChangeShapeType="1"/>
          </p:cNvSpPr>
          <p:nvPr/>
        </p:nvSpPr>
        <p:spPr bwMode="auto">
          <a:xfrm flipH="1">
            <a:off x="16683559" y="12492242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141"/>
          <p:cNvSpPr>
            <a:spLocks noChangeShapeType="1"/>
          </p:cNvSpPr>
          <p:nvPr/>
        </p:nvSpPr>
        <p:spPr bwMode="auto">
          <a:xfrm flipH="1">
            <a:off x="16355305" y="12590719"/>
            <a:ext cx="145368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142"/>
          <p:cNvSpPr>
            <a:spLocks noChangeShapeType="1"/>
          </p:cNvSpPr>
          <p:nvPr/>
        </p:nvSpPr>
        <p:spPr bwMode="auto">
          <a:xfrm flipH="1">
            <a:off x="16036430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143"/>
          <p:cNvSpPr>
            <a:spLocks noChangeShapeType="1"/>
          </p:cNvSpPr>
          <p:nvPr/>
        </p:nvSpPr>
        <p:spPr bwMode="auto">
          <a:xfrm flipH="1">
            <a:off x="15717555" y="12590719"/>
            <a:ext cx="135989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44"/>
          <p:cNvSpPr>
            <a:spLocks noChangeShapeType="1"/>
          </p:cNvSpPr>
          <p:nvPr/>
        </p:nvSpPr>
        <p:spPr bwMode="auto">
          <a:xfrm flipH="1">
            <a:off x="15393989" y="12590719"/>
            <a:ext cx="145371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145"/>
          <p:cNvSpPr>
            <a:spLocks noChangeShapeType="1"/>
          </p:cNvSpPr>
          <p:nvPr/>
        </p:nvSpPr>
        <p:spPr bwMode="auto">
          <a:xfrm flipH="1">
            <a:off x="15075114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146"/>
          <p:cNvSpPr>
            <a:spLocks noChangeShapeType="1"/>
          </p:cNvSpPr>
          <p:nvPr/>
        </p:nvSpPr>
        <p:spPr bwMode="auto">
          <a:xfrm flipH="1">
            <a:off x="14756238" y="12590719"/>
            <a:ext cx="135992" cy="468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Freeform 147"/>
          <p:cNvSpPr>
            <a:spLocks noChangeArrowheads="1"/>
          </p:cNvSpPr>
          <p:nvPr/>
        </p:nvSpPr>
        <p:spPr bwMode="auto">
          <a:xfrm>
            <a:off x="14446742" y="12571962"/>
            <a:ext cx="126614" cy="18757"/>
          </a:xfrm>
          <a:custGeom>
            <a:avLst/>
            <a:gdLst>
              <a:gd name="T0" fmla="*/ 118 w 119"/>
              <a:gd name="T1" fmla="*/ 17 h 18"/>
              <a:gd name="T2" fmla="*/ 19 w 119"/>
              <a:gd name="T3" fmla="*/ 17 h 18"/>
              <a:gd name="T4" fmla="*/ 0 w 119"/>
              <a:gd name="T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18">
                <a:moveTo>
                  <a:pt x="118" y="17"/>
                </a:moveTo>
                <a:lnTo>
                  <a:pt x="19" y="17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148"/>
          <p:cNvSpPr>
            <a:spLocks noChangeShapeType="1"/>
          </p:cNvSpPr>
          <p:nvPr/>
        </p:nvSpPr>
        <p:spPr bwMode="auto">
          <a:xfrm flipH="1" flipV="1">
            <a:off x="14216966" y="12346873"/>
            <a:ext cx="9847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149"/>
          <p:cNvSpPr>
            <a:spLocks noChangeShapeType="1"/>
          </p:cNvSpPr>
          <p:nvPr/>
        </p:nvSpPr>
        <p:spPr bwMode="auto">
          <a:xfrm flipH="1" flipV="1">
            <a:off x="13991878" y="12117094"/>
            <a:ext cx="93787" cy="103165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150"/>
          <p:cNvSpPr>
            <a:spLocks noChangeShapeType="1"/>
          </p:cNvSpPr>
          <p:nvPr/>
        </p:nvSpPr>
        <p:spPr bwMode="auto">
          <a:xfrm flipH="1" flipV="1">
            <a:off x="13762098" y="11896697"/>
            <a:ext cx="103165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151"/>
          <p:cNvSpPr>
            <a:spLocks noChangeArrowheads="1"/>
          </p:cNvSpPr>
          <p:nvPr/>
        </p:nvSpPr>
        <p:spPr bwMode="auto">
          <a:xfrm>
            <a:off x="13565146" y="11657539"/>
            <a:ext cx="70342" cy="98478"/>
          </a:xfrm>
          <a:custGeom>
            <a:avLst/>
            <a:gdLst>
              <a:gd name="T0" fmla="*/ 63 w 64"/>
              <a:gd name="T1" fmla="*/ 91 h 92"/>
              <a:gd name="T2" fmla="*/ 0 w 64"/>
              <a:gd name="T3" fmla="*/ 36 h 92"/>
              <a:gd name="T4" fmla="*/ 0 w 64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92">
                <a:moveTo>
                  <a:pt x="63" y="91"/>
                </a:moveTo>
                <a:lnTo>
                  <a:pt x="0" y="36"/>
                </a:lnTo>
                <a:lnTo>
                  <a:pt x="0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152"/>
          <p:cNvSpPr>
            <a:spLocks noChangeShapeType="1"/>
          </p:cNvSpPr>
          <p:nvPr/>
        </p:nvSpPr>
        <p:spPr bwMode="auto">
          <a:xfrm flipV="1">
            <a:off x="13565146" y="11333976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153"/>
          <p:cNvSpPr>
            <a:spLocks noChangeShapeType="1"/>
          </p:cNvSpPr>
          <p:nvPr/>
        </p:nvSpPr>
        <p:spPr bwMode="auto">
          <a:xfrm flipV="1">
            <a:off x="13565146" y="11005722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154"/>
          <p:cNvSpPr>
            <a:spLocks noChangeShapeType="1"/>
          </p:cNvSpPr>
          <p:nvPr/>
        </p:nvSpPr>
        <p:spPr bwMode="auto">
          <a:xfrm flipV="1">
            <a:off x="13565146" y="10691535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155"/>
          <p:cNvSpPr>
            <a:spLocks noChangeShapeType="1"/>
          </p:cNvSpPr>
          <p:nvPr/>
        </p:nvSpPr>
        <p:spPr bwMode="auto">
          <a:xfrm flipV="1">
            <a:off x="13565146" y="10372660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156"/>
          <p:cNvSpPr>
            <a:spLocks noChangeShapeType="1"/>
          </p:cNvSpPr>
          <p:nvPr/>
        </p:nvSpPr>
        <p:spPr bwMode="auto">
          <a:xfrm flipV="1">
            <a:off x="13565146" y="10049097"/>
            <a:ext cx="4691" cy="14536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157"/>
          <p:cNvSpPr>
            <a:spLocks noChangeShapeType="1"/>
          </p:cNvSpPr>
          <p:nvPr/>
        </p:nvSpPr>
        <p:spPr bwMode="auto">
          <a:xfrm flipV="1">
            <a:off x="13565146" y="9730222"/>
            <a:ext cx="4691" cy="13598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158"/>
          <p:cNvSpPr>
            <a:spLocks noChangeArrowheads="1"/>
          </p:cNvSpPr>
          <p:nvPr/>
        </p:nvSpPr>
        <p:spPr bwMode="auto">
          <a:xfrm>
            <a:off x="13565146" y="9439483"/>
            <a:ext cx="46893" cy="107853"/>
          </a:xfrm>
          <a:custGeom>
            <a:avLst/>
            <a:gdLst>
              <a:gd name="T0" fmla="*/ 0 w 46"/>
              <a:gd name="T1" fmla="*/ 99 h 100"/>
              <a:gd name="T2" fmla="*/ 0 w 46"/>
              <a:gd name="T3" fmla="*/ 36 h 100"/>
              <a:gd name="T4" fmla="*/ 45 w 46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00">
                <a:moveTo>
                  <a:pt x="0" y="99"/>
                </a:moveTo>
                <a:lnTo>
                  <a:pt x="0" y="36"/>
                </a:lnTo>
                <a:lnTo>
                  <a:pt x="45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159"/>
          <p:cNvSpPr>
            <a:spLocks noChangeShapeType="1"/>
          </p:cNvSpPr>
          <p:nvPr/>
        </p:nvSpPr>
        <p:spPr bwMode="auto">
          <a:xfrm flipV="1">
            <a:off x="13748032" y="9205016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160"/>
          <p:cNvSpPr>
            <a:spLocks noChangeShapeType="1"/>
          </p:cNvSpPr>
          <p:nvPr/>
        </p:nvSpPr>
        <p:spPr bwMode="auto">
          <a:xfrm flipV="1">
            <a:off x="13977808" y="8970548"/>
            <a:ext cx="84408" cy="107853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161"/>
          <p:cNvSpPr>
            <a:spLocks noChangeShapeType="1"/>
          </p:cNvSpPr>
          <p:nvPr/>
        </p:nvSpPr>
        <p:spPr bwMode="auto">
          <a:xfrm flipV="1">
            <a:off x="14198208" y="8754839"/>
            <a:ext cx="93787" cy="9378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Freeform 162"/>
          <p:cNvSpPr>
            <a:spLocks noChangeArrowheads="1"/>
          </p:cNvSpPr>
          <p:nvPr/>
        </p:nvSpPr>
        <p:spPr bwMode="auto">
          <a:xfrm>
            <a:off x="14427985" y="8581332"/>
            <a:ext cx="117235" cy="37515"/>
          </a:xfrm>
          <a:custGeom>
            <a:avLst/>
            <a:gdLst>
              <a:gd name="T0" fmla="*/ 0 w 110"/>
              <a:gd name="T1" fmla="*/ 36 h 37"/>
              <a:gd name="T2" fmla="*/ 37 w 110"/>
              <a:gd name="T3" fmla="*/ 0 h 37"/>
              <a:gd name="T4" fmla="*/ 109 w 110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37">
                <a:moveTo>
                  <a:pt x="0" y="36"/>
                </a:moveTo>
                <a:lnTo>
                  <a:pt x="37" y="0"/>
                </a:lnTo>
                <a:lnTo>
                  <a:pt x="109" y="0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163"/>
          <p:cNvSpPr>
            <a:spLocks noChangeShapeType="1"/>
          </p:cNvSpPr>
          <p:nvPr/>
        </p:nvSpPr>
        <p:spPr bwMode="auto">
          <a:xfrm>
            <a:off x="14737481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Line 164"/>
          <p:cNvSpPr>
            <a:spLocks noChangeShapeType="1"/>
          </p:cNvSpPr>
          <p:nvPr/>
        </p:nvSpPr>
        <p:spPr bwMode="auto">
          <a:xfrm>
            <a:off x="15051668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165"/>
          <p:cNvSpPr>
            <a:spLocks noChangeShapeType="1"/>
          </p:cNvSpPr>
          <p:nvPr/>
        </p:nvSpPr>
        <p:spPr bwMode="auto">
          <a:xfrm>
            <a:off x="15370543" y="8581332"/>
            <a:ext cx="135989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166"/>
          <p:cNvSpPr>
            <a:spLocks noChangeShapeType="1"/>
          </p:cNvSpPr>
          <p:nvPr/>
        </p:nvSpPr>
        <p:spPr bwMode="auto">
          <a:xfrm>
            <a:off x="15698797" y="8581332"/>
            <a:ext cx="126611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167"/>
          <p:cNvSpPr>
            <a:spLocks noChangeShapeType="1"/>
          </p:cNvSpPr>
          <p:nvPr/>
        </p:nvSpPr>
        <p:spPr bwMode="auto">
          <a:xfrm>
            <a:off x="16012982" y="8581332"/>
            <a:ext cx="126614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Line 168"/>
          <p:cNvSpPr>
            <a:spLocks noChangeShapeType="1"/>
          </p:cNvSpPr>
          <p:nvPr/>
        </p:nvSpPr>
        <p:spPr bwMode="auto">
          <a:xfrm>
            <a:off x="16331857" y="8581332"/>
            <a:ext cx="135992" cy="469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Freeform 169"/>
          <p:cNvSpPr>
            <a:spLocks noChangeArrowheads="1"/>
          </p:cNvSpPr>
          <p:nvPr/>
        </p:nvSpPr>
        <p:spPr bwMode="auto">
          <a:xfrm>
            <a:off x="16660111" y="8581332"/>
            <a:ext cx="98478" cy="79720"/>
          </a:xfrm>
          <a:custGeom>
            <a:avLst/>
            <a:gdLst>
              <a:gd name="T0" fmla="*/ 0 w 91"/>
              <a:gd name="T1" fmla="*/ 0 h 73"/>
              <a:gd name="T2" fmla="*/ 18 w 91"/>
              <a:gd name="T3" fmla="*/ 0 h 73"/>
              <a:gd name="T4" fmla="*/ 90 w 91"/>
              <a:gd name="T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3">
                <a:moveTo>
                  <a:pt x="0" y="0"/>
                </a:moveTo>
                <a:lnTo>
                  <a:pt x="18" y="0"/>
                </a:lnTo>
                <a:lnTo>
                  <a:pt x="90" y="72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170"/>
          <p:cNvSpPr>
            <a:spLocks noChangeShapeType="1"/>
          </p:cNvSpPr>
          <p:nvPr/>
        </p:nvSpPr>
        <p:spPr bwMode="auto">
          <a:xfrm>
            <a:off x="16889890" y="8792354"/>
            <a:ext cx="93787" cy="8440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171"/>
          <p:cNvSpPr>
            <a:spLocks noChangeShapeType="1"/>
          </p:cNvSpPr>
          <p:nvPr/>
        </p:nvSpPr>
        <p:spPr bwMode="auto">
          <a:xfrm>
            <a:off x="17119666" y="9012751"/>
            <a:ext cx="89099" cy="98478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172"/>
          <p:cNvSpPr>
            <a:spLocks noChangeShapeType="1"/>
          </p:cNvSpPr>
          <p:nvPr/>
        </p:nvSpPr>
        <p:spPr bwMode="auto">
          <a:xfrm>
            <a:off x="17340066" y="9247218"/>
            <a:ext cx="98475" cy="89099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Freeform 173"/>
          <p:cNvSpPr>
            <a:spLocks noChangeArrowheads="1"/>
          </p:cNvSpPr>
          <p:nvPr/>
        </p:nvSpPr>
        <p:spPr bwMode="auto">
          <a:xfrm>
            <a:off x="17569843" y="9476997"/>
            <a:ext cx="9379" cy="126611"/>
          </a:xfrm>
          <a:custGeom>
            <a:avLst/>
            <a:gdLst>
              <a:gd name="T0" fmla="*/ 0 w 10"/>
              <a:gd name="T1" fmla="*/ 0 h 119"/>
              <a:gd name="T2" fmla="*/ 9 w 10"/>
              <a:gd name="T3" fmla="*/ 0 h 119"/>
              <a:gd name="T4" fmla="*/ 9 w 10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19">
                <a:moveTo>
                  <a:pt x="0" y="0"/>
                </a:moveTo>
                <a:lnTo>
                  <a:pt x="9" y="0"/>
                </a:lnTo>
                <a:lnTo>
                  <a:pt x="9" y="118"/>
                </a:lnTo>
              </a:path>
            </a:pathLst>
          </a:cu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174"/>
          <p:cNvSpPr>
            <a:spLocks noChangeShapeType="1"/>
          </p:cNvSpPr>
          <p:nvPr/>
        </p:nvSpPr>
        <p:spPr bwMode="auto">
          <a:xfrm>
            <a:off x="17579221" y="9791182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175"/>
          <p:cNvSpPr>
            <a:spLocks noChangeShapeType="1"/>
          </p:cNvSpPr>
          <p:nvPr/>
        </p:nvSpPr>
        <p:spPr bwMode="auto">
          <a:xfrm>
            <a:off x="17579221" y="10110057"/>
            <a:ext cx="4691" cy="12661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76"/>
          <p:cNvSpPr>
            <a:spLocks noChangeShapeType="1"/>
          </p:cNvSpPr>
          <p:nvPr/>
        </p:nvSpPr>
        <p:spPr bwMode="auto">
          <a:xfrm>
            <a:off x="17579221" y="10428932"/>
            <a:ext cx="4691" cy="1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Freeform 339"/>
          <p:cNvSpPr>
            <a:spLocks noChangeArrowheads="1"/>
          </p:cNvSpPr>
          <p:nvPr/>
        </p:nvSpPr>
        <p:spPr bwMode="auto">
          <a:xfrm>
            <a:off x="9663615" y="6583673"/>
            <a:ext cx="5055109" cy="3563899"/>
          </a:xfrm>
          <a:custGeom>
            <a:avLst/>
            <a:gdLst>
              <a:gd name="T0" fmla="*/ 2168 w 4752"/>
              <a:gd name="T1" fmla="*/ 0 h 3352"/>
              <a:gd name="T2" fmla="*/ 2168 w 4752"/>
              <a:gd name="T3" fmla="*/ 0 h 3352"/>
              <a:gd name="T4" fmla="*/ 2601 w 4752"/>
              <a:gd name="T5" fmla="*/ 0 h 3352"/>
              <a:gd name="T6" fmla="*/ 2619 w 4752"/>
              <a:gd name="T7" fmla="*/ 9 h 3352"/>
              <a:gd name="T8" fmla="*/ 2971 w 4752"/>
              <a:gd name="T9" fmla="*/ 9 h 3352"/>
              <a:gd name="T10" fmla="*/ 3378 w 4752"/>
              <a:gd name="T11" fmla="*/ 27 h 3352"/>
              <a:gd name="T12" fmla="*/ 3866 w 4752"/>
              <a:gd name="T13" fmla="*/ 54 h 3352"/>
              <a:gd name="T14" fmla="*/ 4218 w 4752"/>
              <a:gd name="T15" fmla="*/ 99 h 3352"/>
              <a:gd name="T16" fmla="*/ 4670 w 4752"/>
              <a:gd name="T17" fmla="*/ 514 h 3352"/>
              <a:gd name="T18" fmla="*/ 4742 w 4752"/>
              <a:gd name="T19" fmla="*/ 875 h 3352"/>
              <a:gd name="T20" fmla="*/ 4751 w 4752"/>
              <a:gd name="T21" fmla="*/ 974 h 3352"/>
              <a:gd name="T22" fmla="*/ 4751 w 4752"/>
              <a:gd name="T23" fmla="*/ 2357 h 3352"/>
              <a:gd name="T24" fmla="*/ 4742 w 4752"/>
              <a:gd name="T25" fmla="*/ 2456 h 3352"/>
              <a:gd name="T26" fmla="*/ 4679 w 4752"/>
              <a:gd name="T27" fmla="*/ 2818 h 3352"/>
              <a:gd name="T28" fmla="*/ 4236 w 4752"/>
              <a:gd name="T29" fmla="*/ 3251 h 3352"/>
              <a:gd name="T30" fmla="*/ 3947 w 4752"/>
              <a:gd name="T31" fmla="*/ 3296 h 3352"/>
              <a:gd name="T32" fmla="*/ 3378 w 4752"/>
              <a:gd name="T33" fmla="*/ 3332 h 3352"/>
              <a:gd name="T34" fmla="*/ 2673 w 4752"/>
              <a:gd name="T35" fmla="*/ 3342 h 3352"/>
              <a:gd name="T36" fmla="*/ 2601 w 4752"/>
              <a:gd name="T37" fmla="*/ 3351 h 3352"/>
              <a:gd name="T38" fmla="*/ 2177 w 4752"/>
              <a:gd name="T39" fmla="*/ 3351 h 3352"/>
              <a:gd name="T40" fmla="*/ 2159 w 4752"/>
              <a:gd name="T41" fmla="*/ 3351 h 3352"/>
              <a:gd name="T42" fmla="*/ 1608 w 4752"/>
              <a:gd name="T43" fmla="*/ 3332 h 3352"/>
              <a:gd name="T44" fmla="*/ 912 w 4752"/>
              <a:gd name="T45" fmla="*/ 3296 h 3352"/>
              <a:gd name="T46" fmla="*/ 560 w 4752"/>
              <a:gd name="T47" fmla="*/ 3251 h 3352"/>
              <a:gd name="T48" fmla="*/ 90 w 4752"/>
              <a:gd name="T49" fmla="*/ 2818 h 3352"/>
              <a:gd name="T50" fmla="*/ 26 w 4752"/>
              <a:gd name="T51" fmla="*/ 2330 h 3352"/>
              <a:gd name="T52" fmla="*/ 0 w 4752"/>
              <a:gd name="T53" fmla="*/ 1833 h 3352"/>
              <a:gd name="T54" fmla="*/ 0 w 4752"/>
              <a:gd name="T55" fmla="*/ 1797 h 3352"/>
              <a:gd name="T56" fmla="*/ 0 w 4752"/>
              <a:gd name="T57" fmla="*/ 1562 h 3352"/>
              <a:gd name="T58" fmla="*/ 0 w 4752"/>
              <a:gd name="T59" fmla="*/ 1535 h 3352"/>
              <a:gd name="T60" fmla="*/ 36 w 4752"/>
              <a:gd name="T61" fmla="*/ 911 h 3352"/>
              <a:gd name="T62" fmla="*/ 90 w 4752"/>
              <a:gd name="T63" fmla="*/ 532 h 3352"/>
              <a:gd name="T64" fmla="*/ 533 w 4752"/>
              <a:gd name="T65" fmla="*/ 99 h 3352"/>
              <a:gd name="T66" fmla="*/ 876 w 4752"/>
              <a:gd name="T67" fmla="*/ 54 h 3352"/>
              <a:gd name="T68" fmla="*/ 1391 w 4752"/>
              <a:gd name="T69" fmla="*/ 27 h 3352"/>
              <a:gd name="T70" fmla="*/ 2096 w 4752"/>
              <a:gd name="T71" fmla="*/ 9 h 3352"/>
              <a:gd name="T72" fmla="*/ 2168 w 4752"/>
              <a:gd name="T73" fmla="*/ 0 h 3352"/>
              <a:gd name="T74" fmla="*/ 1915 w 4752"/>
              <a:gd name="T75" fmla="*/ 956 h 3352"/>
              <a:gd name="T76" fmla="*/ 1915 w 4752"/>
              <a:gd name="T77" fmla="*/ 956 h 3352"/>
              <a:gd name="T78" fmla="*/ 1915 w 4752"/>
              <a:gd name="T79" fmla="*/ 2393 h 3352"/>
              <a:gd name="T80" fmla="*/ 3152 w 4752"/>
              <a:gd name="T81" fmla="*/ 1679 h 3352"/>
              <a:gd name="T82" fmla="*/ 1915 w 4752"/>
              <a:gd name="T83" fmla="*/ 956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52" h="3352">
                <a:moveTo>
                  <a:pt x="2168" y="0"/>
                </a:moveTo>
                <a:lnTo>
                  <a:pt x="2168" y="0"/>
                </a:lnTo>
                <a:cubicBezTo>
                  <a:pt x="2313" y="0"/>
                  <a:pt x="2456" y="0"/>
                  <a:pt x="2601" y="0"/>
                </a:cubicBezTo>
                <a:cubicBezTo>
                  <a:pt x="2601" y="0"/>
                  <a:pt x="2610" y="9"/>
                  <a:pt x="2619" y="9"/>
                </a:cubicBezTo>
                <a:cubicBezTo>
                  <a:pt x="2736" y="9"/>
                  <a:pt x="2854" y="9"/>
                  <a:pt x="2971" y="9"/>
                </a:cubicBezTo>
                <a:cubicBezTo>
                  <a:pt x="3107" y="18"/>
                  <a:pt x="3242" y="18"/>
                  <a:pt x="3378" y="27"/>
                </a:cubicBezTo>
                <a:cubicBezTo>
                  <a:pt x="3541" y="27"/>
                  <a:pt x="3703" y="36"/>
                  <a:pt x="3866" y="54"/>
                </a:cubicBezTo>
                <a:cubicBezTo>
                  <a:pt x="3983" y="63"/>
                  <a:pt x="4101" y="72"/>
                  <a:pt x="4218" y="99"/>
                </a:cubicBezTo>
                <a:cubicBezTo>
                  <a:pt x="4444" y="144"/>
                  <a:pt x="4607" y="288"/>
                  <a:pt x="4670" y="514"/>
                </a:cubicBezTo>
                <a:cubicBezTo>
                  <a:pt x="4715" y="631"/>
                  <a:pt x="4724" y="758"/>
                  <a:pt x="4742" y="875"/>
                </a:cubicBezTo>
                <a:cubicBezTo>
                  <a:pt x="4742" y="911"/>
                  <a:pt x="4742" y="947"/>
                  <a:pt x="4751" y="974"/>
                </a:cubicBezTo>
                <a:cubicBezTo>
                  <a:pt x="4751" y="1435"/>
                  <a:pt x="4751" y="1896"/>
                  <a:pt x="4751" y="2357"/>
                </a:cubicBezTo>
                <a:cubicBezTo>
                  <a:pt x="4742" y="2393"/>
                  <a:pt x="4742" y="2420"/>
                  <a:pt x="4742" y="2456"/>
                </a:cubicBezTo>
                <a:cubicBezTo>
                  <a:pt x="4724" y="2574"/>
                  <a:pt x="4715" y="2700"/>
                  <a:pt x="4679" y="2818"/>
                </a:cubicBezTo>
                <a:cubicBezTo>
                  <a:pt x="4616" y="3043"/>
                  <a:pt x="4471" y="3197"/>
                  <a:pt x="4236" y="3251"/>
                </a:cubicBezTo>
                <a:cubicBezTo>
                  <a:pt x="4146" y="3278"/>
                  <a:pt x="4047" y="3287"/>
                  <a:pt x="3947" y="3296"/>
                </a:cubicBezTo>
                <a:cubicBezTo>
                  <a:pt x="3758" y="3306"/>
                  <a:pt x="3568" y="3324"/>
                  <a:pt x="3378" y="3332"/>
                </a:cubicBezTo>
                <a:cubicBezTo>
                  <a:pt x="3143" y="3342"/>
                  <a:pt x="2908" y="3342"/>
                  <a:pt x="2673" y="3342"/>
                </a:cubicBezTo>
                <a:cubicBezTo>
                  <a:pt x="2646" y="3351"/>
                  <a:pt x="2628" y="3351"/>
                  <a:pt x="2601" y="3351"/>
                </a:cubicBezTo>
                <a:cubicBezTo>
                  <a:pt x="2456" y="3351"/>
                  <a:pt x="2322" y="3351"/>
                  <a:pt x="2177" y="3351"/>
                </a:cubicBezTo>
                <a:cubicBezTo>
                  <a:pt x="2168" y="3351"/>
                  <a:pt x="2159" y="3351"/>
                  <a:pt x="2159" y="3351"/>
                </a:cubicBezTo>
                <a:cubicBezTo>
                  <a:pt x="1969" y="3342"/>
                  <a:pt x="1789" y="3342"/>
                  <a:pt x="1608" y="3332"/>
                </a:cubicBezTo>
                <a:cubicBezTo>
                  <a:pt x="1373" y="3324"/>
                  <a:pt x="1147" y="3315"/>
                  <a:pt x="912" y="3296"/>
                </a:cubicBezTo>
                <a:cubicBezTo>
                  <a:pt x="795" y="3296"/>
                  <a:pt x="677" y="3278"/>
                  <a:pt x="560" y="3251"/>
                </a:cubicBezTo>
                <a:cubicBezTo>
                  <a:pt x="316" y="3197"/>
                  <a:pt x="162" y="3053"/>
                  <a:pt x="90" y="2818"/>
                </a:cubicBezTo>
                <a:cubicBezTo>
                  <a:pt x="45" y="2655"/>
                  <a:pt x="36" y="2492"/>
                  <a:pt x="26" y="2330"/>
                </a:cubicBezTo>
                <a:cubicBezTo>
                  <a:pt x="9" y="2167"/>
                  <a:pt x="9" y="1995"/>
                  <a:pt x="0" y="1833"/>
                </a:cubicBezTo>
                <a:cubicBezTo>
                  <a:pt x="0" y="1824"/>
                  <a:pt x="0" y="1806"/>
                  <a:pt x="0" y="1797"/>
                </a:cubicBezTo>
                <a:cubicBezTo>
                  <a:pt x="0" y="1715"/>
                  <a:pt x="0" y="1634"/>
                  <a:pt x="0" y="1562"/>
                </a:cubicBezTo>
                <a:cubicBezTo>
                  <a:pt x="0" y="1553"/>
                  <a:pt x="0" y="1544"/>
                  <a:pt x="0" y="1535"/>
                </a:cubicBezTo>
                <a:cubicBezTo>
                  <a:pt x="0" y="1327"/>
                  <a:pt x="9" y="1119"/>
                  <a:pt x="36" y="911"/>
                </a:cubicBezTo>
                <a:cubicBezTo>
                  <a:pt x="45" y="785"/>
                  <a:pt x="54" y="658"/>
                  <a:pt x="90" y="532"/>
                </a:cubicBezTo>
                <a:cubicBezTo>
                  <a:pt x="153" y="306"/>
                  <a:pt x="307" y="162"/>
                  <a:pt x="533" y="99"/>
                </a:cubicBezTo>
                <a:cubicBezTo>
                  <a:pt x="641" y="72"/>
                  <a:pt x="759" y="63"/>
                  <a:pt x="876" y="54"/>
                </a:cubicBezTo>
                <a:cubicBezTo>
                  <a:pt x="1048" y="36"/>
                  <a:pt x="1219" y="27"/>
                  <a:pt x="1391" y="27"/>
                </a:cubicBezTo>
                <a:cubicBezTo>
                  <a:pt x="1626" y="18"/>
                  <a:pt x="1861" y="9"/>
                  <a:pt x="2096" y="9"/>
                </a:cubicBezTo>
                <a:cubicBezTo>
                  <a:pt x="2123" y="9"/>
                  <a:pt x="2141" y="0"/>
                  <a:pt x="2168" y="0"/>
                </a:cubicBezTo>
                <a:close/>
                <a:moveTo>
                  <a:pt x="1915" y="956"/>
                </a:moveTo>
                <a:lnTo>
                  <a:pt x="1915" y="956"/>
                </a:lnTo>
                <a:cubicBezTo>
                  <a:pt x="1915" y="1435"/>
                  <a:pt x="1915" y="1914"/>
                  <a:pt x="1915" y="2393"/>
                </a:cubicBezTo>
                <a:cubicBezTo>
                  <a:pt x="2331" y="2149"/>
                  <a:pt x="2736" y="1914"/>
                  <a:pt x="3152" y="1679"/>
                </a:cubicBezTo>
                <a:cubicBezTo>
                  <a:pt x="2736" y="1435"/>
                  <a:pt x="2331" y="1200"/>
                  <a:pt x="1915" y="9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76"/>
          <p:cNvSpPr>
            <a:spLocks noChangeArrowheads="1"/>
          </p:cNvSpPr>
          <p:nvPr/>
        </p:nvSpPr>
        <p:spPr bwMode="auto">
          <a:xfrm>
            <a:off x="15159522" y="5537951"/>
            <a:ext cx="825324" cy="1430247"/>
          </a:xfrm>
          <a:custGeom>
            <a:avLst/>
            <a:gdLst>
              <a:gd name="T0" fmla="*/ 632 w 778"/>
              <a:gd name="T1" fmla="*/ 1345 h 1346"/>
              <a:gd name="T2" fmla="*/ 632 w 778"/>
              <a:gd name="T3" fmla="*/ 1345 h 1346"/>
              <a:gd name="T4" fmla="*/ 145 w 778"/>
              <a:gd name="T5" fmla="*/ 1345 h 1346"/>
              <a:gd name="T6" fmla="*/ 0 w 778"/>
              <a:gd name="T7" fmla="*/ 1209 h 1346"/>
              <a:gd name="T8" fmla="*/ 0 w 778"/>
              <a:gd name="T9" fmla="*/ 135 h 1346"/>
              <a:gd name="T10" fmla="*/ 145 w 778"/>
              <a:gd name="T11" fmla="*/ 0 h 1346"/>
              <a:gd name="T12" fmla="*/ 632 w 778"/>
              <a:gd name="T13" fmla="*/ 0 h 1346"/>
              <a:gd name="T14" fmla="*/ 777 w 778"/>
              <a:gd name="T15" fmla="*/ 135 h 1346"/>
              <a:gd name="T16" fmla="*/ 777 w 778"/>
              <a:gd name="T17" fmla="*/ 1209 h 1346"/>
              <a:gd name="T18" fmla="*/ 632 w 778"/>
              <a:gd name="T19" fmla="*/ 1345 h 1346"/>
              <a:gd name="T20" fmla="*/ 145 w 778"/>
              <a:gd name="T21" fmla="*/ 90 h 1346"/>
              <a:gd name="T22" fmla="*/ 145 w 778"/>
              <a:gd name="T23" fmla="*/ 90 h 1346"/>
              <a:gd name="T24" fmla="*/ 90 w 778"/>
              <a:gd name="T25" fmla="*/ 135 h 1346"/>
              <a:gd name="T26" fmla="*/ 90 w 778"/>
              <a:gd name="T27" fmla="*/ 1209 h 1346"/>
              <a:gd name="T28" fmla="*/ 145 w 778"/>
              <a:gd name="T29" fmla="*/ 1255 h 1346"/>
              <a:gd name="T30" fmla="*/ 632 w 778"/>
              <a:gd name="T31" fmla="*/ 1255 h 1346"/>
              <a:gd name="T32" fmla="*/ 687 w 778"/>
              <a:gd name="T33" fmla="*/ 1209 h 1346"/>
              <a:gd name="T34" fmla="*/ 687 w 778"/>
              <a:gd name="T35" fmla="*/ 135 h 1346"/>
              <a:gd name="T36" fmla="*/ 632 w 778"/>
              <a:gd name="T37" fmla="*/ 90 h 1346"/>
              <a:gd name="T38" fmla="*/ 145 w 778"/>
              <a:gd name="T39" fmla="*/ 9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1346">
                <a:moveTo>
                  <a:pt x="632" y="1345"/>
                </a:moveTo>
                <a:lnTo>
                  <a:pt x="632" y="1345"/>
                </a:lnTo>
                <a:cubicBezTo>
                  <a:pt x="145" y="1345"/>
                  <a:pt x="145" y="1345"/>
                  <a:pt x="145" y="1345"/>
                </a:cubicBezTo>
                <a:cubicBezTo>
                  <a:pt x="63" y="1345"/>
                  <a:pt x="0" y="1282"/>
                  <a:pt x="0" y="1209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5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714" y="0"/>
                  <a:pt x="777" y="63"/>
                  <a:pt x="777" y="135"/>
                </a:cubicBezTo>
                <a:cubicBezTo>
                  <a:pt x="777" y="1209"/>
                  <a:pt x="777" y="1209"/>
                  <a:pt x="777" y="1209"/>
                </a:cubicBezTo>
                <a:cubicBezTo>
                  <a:pt x="777" y="1282"/>
                  <a:pt x="714" y="1345"/>
                  <a:pt x="632" y="1345"/>
                </a:cubicBezTo>
                <a:close/>
                <a:moveTo>
                  <a:pt x="145" y="90"/>
                </a:moveTo>
                <a:lnTo>
                  <a:pt x="145" y="90"/>
                </a:lnTo>
                <a:cubicBezTo>
                  <a:pt x="118" y="90"/>
                  <a:pt x="90" y="108"/>
                  <a:pt x="90" y="135"/>
                </a:cubicBezTo>
                <a:cubicBezTo>
                  <a:pt x="90" y="1209"/>
                  <a:pt x="90" y="1209"/>
                  <a:pt x="90" y="1209"/>
                </a:cubicBezTo>
                <a:cubicBezTo>
                  <a:pt x="90" y="1237"/>
                  <a:pt x="118" y="1255"/>
                  <a:pt x="145" y="1255"/>
                </a:cubicBezTo>
                <a:cubicBezTo>
                  <a:pt x="632" y="1255"/>
                  <a:pt x="632" y="1255"/>
                  <a:pt x="632" y="1255"/>
                </a:cubicBezTo>
                <a:cubicBezTo>
                  <a:pt x="660" y="1255"/>
                  <a:pt x="687" y="1237"/>
                  <a:pt x="687" y="1209"/>
                </a:cubicBezTo>
                <a:cubicBezTo>
                  <a:pt x="687" y="135"/>
                  <a:pt x="687" y="135"/>
                  <a:pt x="687" y="135"/>
                </a:cubicBezTo>
                <a:cubicBezTo>
                  <a:pt x="687" y="108"/>
                  <a:pt x="660" y="90"/>
                  <a:pt x="632" y="90"/>
                </a:cubicBezTo>
                <a:lnTo>
                  <a:pt x="145" y="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77"/>
          <p:cNvSpPr>
            <a:spLocks noChangeArrowheads="1"/>
          </p:cNvSpPr>
          <p:nvPr/>
        </p:nvSpPr>
        <p:spPr bwMode="auto">
          <a:xfrm>
            <a:off x="15515912" y="6672772"/>
            <a:ext cx="117235" cy="117232"/>
          </a:xfrm>
          <a:custGeom>
            <a:avLst/>
            <a:gdLst>
              <a:gd name="T0" fmla="*/ 54 w 110"/>
              <a:gd name="T1" fmla="*/ 108 h 109"/>
              <a:gd name="T2" fmla="*/ 54 w 110"/>
              <a:gd name="T3" fmla="*/ 108 h 109"/>
              <a:gd name="T4" fmla="*/ 0 w 110"/>
              <a:gd name="T5" fmla="*/ 54 h 109"/>
              <a:gd name="T6" fmla="*/ 54 w 110"/>
              <a:gd name="T7" fmla="*/ 0 h 109"/>
              <a:gd name="T8" fmla="*/ 109 w 110"/>
              <a:gd name="T9" fmla="*/ 54 h 109"/>
              <a:gd name="T10" fmla="*/ 54 w 110"/>
              <a:gd name="T1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9">
                <a:moveTo>
                  <a:pt x="54" y="108"/>
                </a:moveTo>
                <a:lnTo>
                  <a:pt x="54" y="108"/>
                </a:lnTo>
                <a:cubicBezTo>
                  <a:pt x="28" y="108"/>
                  <a:pt x="0" y="81"/>
                  <a:pt x="0" y="54"/>
                </a:cubicBezTo>
                <a:cubicBezTo>
                  <a:pt x="0" y="27"/>
                  <a:pt x="28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1"/>
                  <a:pt x="82" y="108"/>
                  <a:pt x="54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78"/>
          <p:cNvSpPr>
            <a:spLocks noChangeArrowheads="1"/>
          </p:cNvSpPr>
          <p:nvPr/>
        </p:nvSpPr>
        <p:spPr bwMode="auto">
          <a:xfrm>
            <a:off x="15464330" y="5711456"/>
            <a:ext cx="211019" cy="51584"/>
          </a:xfrm>
          <a:custGeom>
            <a:avLst/>
            <a:gdLst>
              <a:gd name="T0" fmla="*/ 181 w 200"/>
              <a:gd name="T1" fmla="*/ 46 h 47"/>
              <a:gd name="T2" fmla="*/ 181 w 200"/>
              <a:gd name="T3" fmla="*/ 46 h 47"/>
              <a:gd name="T4" fmla="*/ 18 w 200"/>
              <a:gd name="T5" fmla="*/ 46 h 47"/>
              <a:gd name="T6" fmla="*/ 0 w 200"/>
              <a:gd name="T7" fmla="*/ 27 h 47"/>
              <a:gd name="T8" fmla="*/ 18 w 200"/>
              <a:gd name="T9" fmla="*/ 0 h 47"/>
              <a:gd name="T10" fmla="*/ 181 w 200"/>
              <a:gd name="T11" fmla="*/ 0 h 47"/>
              <a:gd name="T12" fmla="*/ 199 w 200"/>
              <a:gd name="T13" fmla="*/ 27 h 47"/>
              <a:gd name="T14" fmla="*/ 181 w 200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7">
                <a:moveTo>
                  <a:pt x="181" y="46"/>
                </a:moveTo>
                <a:lnTo>
                  <a:pt x="181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10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10"/>
                  <a:pt x="199" y="27"/>
                </a:cubicBezTo>
                <a:cubicBezTo>
                  <a:pt x="199" y="36"/>
                  <a:pt x="190" y="46"/>
                  <a:pt x="181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79"/>
          <p:cNvSpPr>
            <a:spLocks noChangeArrowheads="1"/>
          </p:cNvSpPr>
          <p:nvPr/>
        </p:nvSpPr>
        <p:spPr bwMode="auto">
          <a:xfrm>
            <a:off x="14714036" y="10292942"/>
            <a:ext cx="1711608" cy="1097306"/>
          </a:xfrm>
          <a:custGeom>
            <a:avLst/>
            <a:gdLst>
              <a:gd name="T0" fmla="*/ 1527 w 1610"/>
              <a:gd name="T1" fmla="*/ 1030 h 1031"/>
              <a:gd name="T2" fmla="*/ 1527 w 1610"/>
              <a:gd name="T3" fmla="*/ 1030 h 1031"/>
              <a:gd name="T4" fmla="*/ 82 w 1610"/>
              <a:gd name="T5" fmla="*/ 1030 h 1031"/>
              <a:gd name="T6" fmla="*/ 0 w 1610"/>
              <a:gd name="T7" fmla="*/ 949 h 1031"/>
              <a:gd name="T8" fmla="*/ 0 w 1610"/>
              <a:gd name="T9" fmla="*/ 73 h 1031"/>
              <a:gd name="T10" fmla="*/ 82 w 1610"/>
              <a:gd name="T11" fmla="*/ 0 h 1031"/>
              <a:gd name="T12" fmla="*/ 1527 w 1610"/>
              <a:gd name="T13" fmla="*/ 0 h 1031"/>
              <a:gd name="T14" fmla="*/ 1609 w 1610"/>
              <a:gd name="T15" fmla="*/ 73 h 1031"/>
              <a:gd name="T16" fmla="*/ 1609 w 1610"/>
              <a:gd name="T17" fmla="*/ 949 h 1031"/>
              <a:gd name="T18" fmla="*/ 1527 w 1610"/>
              <a:gd name="T19" fmla="*/ 1030 h 1031"/>
              <a:gd name="T20" fmla="*/ 109 w 1610"/>
              <a:gd name="T21" fmla="*/ 922 h 1031"/>
              <a:gd name="T22" fmla="*/ 109 w 1610"/>
              <a:gd name="T23" fmla="*/ 922 h 1031"/>
              <a:gd name="T24" fmla="*/ 1500 w 1610"/>
              <a:gd name="T25" fmla="*/ 922 h 1031"/>
              <a:gd name="T26" fmla="*/ 1500 w 1610"/>
              <a:gd name="T27" fmla="*/ 99 h 1031"/>
              <a:gd name="T28" fmla="*/ 109 w 1610"/>
              <a:gd name="T29" fmla="*/ 99 h 1031"/>
              <a:gd name="T30" fmla="*/ 109 w 1610"/>
              <a:gd name="T31" fmla="*/ 922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0" h="1031">
                <a:moveTo>
                  <a:pt x="1527" y="1030"/>
                </a:moveTo>
                <a:lnTo>
                  <a:pt x="1527" y="1030"/>
                </a:lnTo>
                <a:cubicBezTo>
                  <a:pt x="82" y="1030"/>
                  <a:pt x="82" y="1030"/>
                  <a:pt x="82" y="1030"/>
                </a:cubicBezTo>
                <a:cubicBezTo>
                  <a:pt x="36" y="1030"/>
                  <a:pt x="0" y="994"/>
                  <a:pt x="0" y="94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82" y="0"/>
                </a:cubicBezTo>
                <a:cubicBezTo>
                  <a:pt x="1527" y="0"/>
                  <a:pt x="1527" y="0"/>
                  <a:pt x="1527" y="0"/>
                </a:cubicBezTo>
                <a:cubicBezTo>
                  <a:pt x="1573" y="0"/>
                  <a:pt x="1609" y="36"/>
                  <a:pt x="1609" y="73"/>
                </a:cubicBezTo>
                <a:cubicBezTo>
                  <a:pt x="1609" y="949"/>
                  <a:pt x="1609" y="949"/>
                  <a:pt x="1609" y="949"/>
                </a:cubicBezTo>
                <a:cubicBezTo>
                  <a:pt x="1609" y="994"/>
                  <a:pt x="1573" y="1030"/>
                  <a:pt x="1527" y="1030"/>
                </a:cubicBezTo>
                <a:close/>
                <a:moveTo>
                  <a:pt x="109" y="922"/>
                </a:moveTo>
                <a:lnTo>
                  <a:pt x="109" y="922"/>
                </a:lnTo>
                <a:cubicBezTo>
                  <a:pt x="1500" y="922"/>
                  <a:pt x="1500" y="922"/>
                  <a:pt x="1500" y="922"/>
                </a:cubicBezTo>
                <a:cubicBezTo>
                  <a:pt x="1500" y="99"/>
                  <a:pt x="1500" y="99"/>
                  <a:pt x="1500" y="99"/>
                </a:cubicBezTo>
                <a:cubicBezTo>
                  <a:pt x="109" y="99"/>
                  <a:pt x="109" y="99"/>
                  <a:pt x="109" y="99"/>
                </a:cubicBezTo>
                <a:lnTo>
                  <a:pt x="109" y="9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380"/>
          <p:cNvSpPr>
            <a:spLocks noChangeArrowheads="1"/>
          </p:cNvSpPr>
          <p:nvPr/>
        </p:nvSpPr>
        <p:spPr bwMode="auto">
          <a:xfrm>
            <a:off x="14526462" y="11484035"/>
            <a:ext cx="2096134" cy="107853"/>
          </a:xfrm>
          <a:custGeom>
            <a:avLst/>
            <a:gdLst>
              <a:gd name="T0" fmla="*/ 1915 w 1971"/>
              <a:gd name="T1" fmla="*/ 99 h 100"/>
              <a:gd name="T2" fmla="*/ 1915 w 1971"/>
              <a:gd name="T3" fmla="*/ 99 h 100"/>
              <a:gd name="T4" fmla="*/ 54 w 1971"/>
              <a:gd name="T5" fmla="*/ 99 h 100"/>
              <a:gd name="T6" fmla="*/ 0 w 1971"/>
              <a:gd name="T7" fmla="*/ 54 h 100"/>
              <a:gd name="T8" fmla="*/ 54 w 1971"/>
              <a:gd name="T9" fmla="*/ 0 h 100"/>
              <a:gd name="T10" fmla="*/ 1915 w 1971"/>
              <a:gd name="T11" fmla="*/ 0 h 100"/>
              <a:gd name="T12" fmla="*/ 1970 w 1971"/>
              <a:gd name="T13" fmla="*/ 54 h 100"/>
              <a:gd name="T14" fmla="*/ 1915 w 1971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1" h="100">
                <a:moveTo>
                  <a:pt x="1915" y="99"/>
                </a:moveTo>
                <a:lnTo>
                  <a:pt x="1915" y="99"/>
                </a:lnTo>
                <a:cubicBezTo>
                  <a:pt x="54" y="99"/>
                  <a:pt x="54" y="99"/>
                  <a:pt x="54" y="99"/>
                </a:cubicBezTo>
                <a:cubicBezTo>
                  <a:pt x="18" y="99"/>
                  <a:pt x="0" y="81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51" y="0"/>
                  <a:pt x="1970" y="18"/>
                  <a:pt x="1970" y="54"/>
                </a:cubicBezTo>
                <a:cubicBezTo>
                  <a:pt x="1970" y="81"/>
                  <a:pt x="1951" y="99"/>
                  <a:pt x="1915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381"/>
          <p:cNvSpPr>
            <a:spLocks noChangeArrowheads="1"/>
          </p:cNvSpPr>
          <p:nvPr/>
        </p:nvSpPr>
        <p:spPr bwMode="auto">
          <a:xfrm>
            <a:off x="8397493" y="5481679"/>
            <a:ext cx="1172335" cy="1547482"/>
          </a:xfrm>
          <a:custGeom>
            <a:avLst/>
            <a:gdLst>
              <a:gd name="T0" fmla="*/ 958 w 1103"/>
              <a:gd name="T1" fmla="*/ 1454 h 1455"/>
              <a:gd name="T2" fmla="*/ 958 w 1103"/>
              <a:gd name="T3" fmla="*/ 1454 h 1455"/>
              <a:gd name="T4" fmla="*/ 144 w 1103"/>
              <a:gd name="T5" fmla="*/ 1454 h 1455"/>
              <a:gd name="T6" fmla="*/ 0 w 1103"/>
              <a:gd name="T7" fmla="*/ 1301 h 1455"/>
              <a:gd name="T8" fmla="*/ 0 w 1103"/>
              <a:gd name="T9" fmla="*/ 145 h 1455"/>
              <a:gd name="T10" fmla="*/ 144 w 1103"/>
              <a:gd name="T11" fmla="*/ 0 h 1455"/>
              <a:gd name="T12" fmla="*/ 958 w 1103"/>
              <a:gd name="T13" fmla="*/ 0 h 1455"/>
              <a:gd name="T14" fmla="*/ 1102 w 1103"/>
              <a:gd name="T15" fmla="*/ 145 h 1455"/>
              <a:gd name="T16" fmla="*/ 1102 w 1103"/>
              <a:gd name="T17" fmla="*/ 1301 h 1455"/>
              <a:gd name="T18" fmla="*/ 958 w 1103"/>
              <a:gd name="T19" fmla="*/ 1454 h 1455"/>
              <a:gd name="T20" fmla="*/ 144 w 1103"/>
              <a:gd name="T21" fmla="*/ 100 h 1455"/>
              <a:gd name="T22" fmla="*/ 144 w 1103"/>
              <a:gd name="T23" fmla="*/ 100 h 1455"/>
              <a:gd name="T24" fmla="*/ 90 w 1103"/>
              <a:gd name="T25" fmla="*/ 145 h 1455"/>
              <a:gd name="T26" fmla="*/ 90 w 1103"/>
              <a:gd name="T27" fmla="*/ 1301 h 1455"/>
              <a:gd name="T28" fmla="*/ 144 w 1103"/>
              <a:gd name="T29" fmla="*/ 1355 h 1455"/>
              <a:gd name="T30" fmla="*/ 958 w 1103"/>
              <a:gd name="T31" fmla="*/ 1355 h 1455"/>
              <a:gd name="T32" fmla="*/ 1003 w 1103"/>
              <a:gd name="T33" fmla="*/ 1301 h 1455"/>
              <a:gd name="T34" fmla="*/ 1003 w 1103"/>
              <a:gd name="T35" fmla="*/ 145 h 1455"/>
              <a:gd name="T36" fmla="*/ 958 w 1103"/>
              <a:gd name="T37" fmla="*/ 100 h 1455"/>
              <a:gd name="T38" fmla="*/ 144 w 1103"/>
              <a:gd name="T39" fmla="*/ 10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3" h="1455">
                <a:moveTo>
                  <a:pt x="958" y="1454"/>
                </a:moveTo>
                <a:lnTo>
                  <a:pt x="958" y="1454"/>
                </a:lnTo>
                <a:cubicBezTo>
                  <a:pt x="144" y="1454"/>
                  <a:pt x="144" y="1454"/>
                  <a:pt x="144" y="1454"/>
                </a:cubicBezTo>
                <a:cubicBezTo>
                  <a:pt x="63" y="1454"/>
                  <a:pt x="0" y="1382"/>
                  <a:pt x="0" y="130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4"/>
                  <a:pt x="63" y="0"/>
                  <a:pt x="144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1039" y="0"/>
                  <a:pt x="1102" y="64"/>
                  <a:pt x="1102" y="145"/>
                </a:cubicBezTo>
                <a:cubicBezTo>
                  <a:pt x="1102" y="1301"/>
                  <a:pt x="1102" y="1301"/>
                  <a:pt x="1102" y="1301"/>
                </a:cubicBezTo>
                <a:cubicBezTo>
                  <a:pt x="1102" y="1382"/>
                  <a:pt x="1039" y="1454"/>
                  <a:pt x="958" y="1454"/>
                </a:cubicBezTo>
                <a:close/>
                <a:moveTo>
                  <a:pt x="144" y="100"/>
                </a:moveTo>
                <a:lnTo>
                  <a:pt x="144" y="100"/>
                </a:lnTo>
                <a:cubicBezTo>
                  <a:pt x="117" y="100"/>
                  <a:pt x="90" y="118"/>
                  <a:pt x="90" y="145"/>
                </a:cubicBezTo>
                <a:cubicBezTo>
                  <a:pt x="90" y="1301"/>
                  <a:pt x="90" y="1301"/>
                  <a:pt x="90" y="1301"/>
                </a:cubicBezTo>
                <a:cubicBezTo>
                  <a:pt x="90" y="1328"/>
                  <a:pt x="117" y="1355"/>
                  <a:pt x="144" y="1355"/>
                </a:cubicBezTo>
                <a:cubicBezTo>
                  <a:pt x="958" y="1355"/>
                  <a:pt x="958" y="1355"/>
                  <a:pt x="958" y="1355"/>
                </a:cubicBezTo>
                <a:cubicBezTo>
                  <a:pt x="985" y="1355"/>
                  <a:pt x="1003" y="1328"/>
                  <a:pt x="1003" y="1301"/>
                </a:cubicBezTo>
                <a:cubicBezTo>
                  <a:pt x="1003" y="145"/>
                  <a:pt x="1003" y="145"/>
                  <a:pt x="1003" y="145"/>
                </a:cubicBezTo>
                <a:cubicBezTo>
                  <a:pt x="1003" y="118"/>
                  <a:pt x="985" y="100"/>
                  <a:pt x="958" y="100"/>
                </a:cubicBezTo>
                <a:lnTo>
                  <a:pt x="144" y="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382"/>
          <p:cNvSpPr>
            <a:spLocks noChangeArrowheads="1"/>
          </p:cNvSpPr>
          <p:nvPr/>
        </p:nvSpPr>
        <p:spPr bwMode="auto">
          <a:xfrm>
            <a:off x="8922699" y="6700908"/>
            <a:ext cx="117235" cy="126611"/>
          </a:xfrm>
          <a:custGeom>
            <a:avLst/>
            <a:gdLst>
              <a:gd name="T0" fmla="*/ 54 w 109"/>
              <a:gd name="T1" fmla="*/ 116 h 117"/>
              <a:gd name="T2" fmla="*/ 54 w 109"/>
              <a:gd name="T3" fmla="*/ 116 h 117"/>
              <a:gd name="T4" fmla="*/ 0 w 109"/>
              <a:gd name="T5" fmla="*/ 63 h 117"/>
              <a:gd name="T6" fmla="*/ 54 w 109"/>
              <a:gd name="T7" fmla="*/ 0 h 117"/>
              <a:gd name="T8" fmla="*/ 108 w 109"/>
              <a:gd name="T9" fmla="*/ 63 h 117"/>
              <a:gd name="T10" fmla="*/ 54 w 109"/>
              <a:gd name="T1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7">
                <a:moveTo>
                  <a:pt x="54" y="116"/>
                </a:moveTo>
                <a:lnTo>
                  <a:pt x="54" y="116"/>
                </a:lnTo>
                <a:cubicBezTo>
                  <a:pt x="18" y="116"/>
                  <a:pt x="0" y="90"/>
                  <a:pt x="0" y="63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63"/>
                </a:cubicBezTo>
                <a:cubicBezTo>
                  <a:pt x="108" y="90"/>
                  <a:pt x="81" y="116"/>
                  <a:pt x="54" y="1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383"/>
          <p:cNvSpPr>
            <a:spLocks noChangeArrowheads="1"/>
          </p:cNvSpPr>
          <p:nvPr/>
        </p:nvSpPr>
        <p:spPr bwMode="auto">
          <a:xfrm>
            <a:off x="8866427" y="5673941"/>
            <a:ext cx="229779" cy="51584"/>
          </a:xfrm>
          <a:custGeom>
            <a:avLst/>
            <a:gdLst>
              <a:gd name="T0" fmla="*/ 189 w 217"/>
              <a:gd name="T1" fmla="*/ 46 h 47"/>
              <a:gd name="T2" fmla="*/ 189 w 217"/>
              <a:gd name="T3" fmla="*/ 46 h 47"/>
              <a:gd name="T4" fmla="*/ 17 w 217"/>
              <a:gd name="T5" fmla="*/ 46 h 47"/>
              <a:gd name="T6" fmla="*/ 0 w 217"/>
              <a:gd name="T7" fmla="*/ 27 h 47"/>
              <a:gd name="T8" fmla="*/ 17 w 217"/>
              <a:gd name="T9" fmla="*/ 0 h 47"/>
              <a:gd name="T10" fmla="*/ 189 w 217"/>
              <a:gd name="T11" fmla="*/ 0 h 47"/>
              <a:gd name="T12" fmla="*/ 216 w 217"/>
              <a:gd name="T13" fmla="*/ 27 h 47"/>
              <a:gd name="T14" fmla="*/ 189 w 21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47">
                <a:moveTo>
                  <a:pt x="189" y="46"/>
                </a:moveTo>
                <a:lnTo>
                  <a:pt x="189" y="46"/>
                </a:lnTo>
                <a:cubicBezTo>
                  <a:pt x="17" y="46"/>
                  <a:pt x="17" y="46"/>
                  <a:pt x="17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6" y="9"/>
                  <a:pt x="216" y="27"/>
                </a:cubicBezTo>
                <a:cubicBezTo>
                  <a:pt x="216" y="36"/>
                  <a:pt x="207" y="46"/>
                  <a:pt x="189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384"/>
          <p:cNvSpPr>
            <a:spLocks noChangeArrowheads="1"/>
          </p:cNvSpPr>
          <p:nvPr/>
        </p:nvSpPr>
        <p:spPr bwMode="auto">
          <a:xfrm>
            <a:off x="8050482" y="10236670"/>
            <a:ext cx="1866357" cy="1411490"/>
          </a:xfrm>
          <a:custGeom>
            <a:avLst/>
            <a:gdLst>
              <a:gd name="T0" fmla="*/ 1662 w 1753"/>
              <a:gd name="T1" fmla="*/ 0 h 1329"/>
              <a:gd name="T2" fmla="*/ 1662 w 1753"/>
              <a:gd name="T3" fmla="*/ 0 h 1329"/>
              <a:gd name="T4" fmla="*/ 90 w 1753"/>
              <a:gd name="T5" fmla="*/ 0 h 1329"/>
              <a:gd name="T6" fmla="*/ 0 w 1753"/>
              <a:gd name="T7" fmla="*/ 81 h 1329"/>
              <a:gd name="T8" fmla="*/ 0 w 1753"/>
              <a:gd name="T9" fmla="*/ 1039 h 1329"/>
              <a:gd name="T10" fmla="*/ 90 w 1753"/>
              <a:gd name="T11" fmla="*/ 1120 h 1329"/>
              <a:gd name="T12" fmla="*/ 822 w 1753"/>
              <a:gd name="T13" fmla="*/ 1120 h 1329"/>
              <a:gd name="T14" fmla="*/ 822 w 1753"/>
              <a:gd name="T15" fmla="*/ 1220 h 1329"/>
              <a:gd name="T16" fmla="*/ 668 w 1753"/>
              <a:gd name="T17" fmla="*/ 1220 h 1329"/>
              <a:gd name="T18" fmla="*/ 605 w 1753"/>
              <a:gd name="T19" fmla="*/ 1274 h 1329"/>
              <a:gd name="T20" fmla="*/ 668 w 1753"/>
              <a:gd name="T21" fmla="*/ 1328 h 1329"/>
              <a:gd name="T22" fmla="*/ 1084 w 1753"/>
              <a:gd name="T23" fmla="*/ 1328 h 1329"/>
              <a:gd name="T24" fmla="*/ 1147 w 1753"/>
              <a:gd name="T25" fmla="*/ 1274 h 1329"/>
              <a:gd name="T26" fmla="*/ 1084 w 1753"/>
              <a:gd name="T27" fmla="*/ 1220 h 1329"/>
              <a:gd name="T28" fmla="*/ 930 w 1753"/>
              <a:gd name="T29" fmla="*/ 1220 h 1329"/>
              <a:gd name="T30" fmla="*/ 930 w 1753"/>
              <a:gd name="T31" fmla="*/ 1120 h 1329"/>
              <a:gd name="T32" fmla="*/ 1662 w 1753"/>
              <a:gd name="T33" fmla="*/ 1120 h 1329"/>
              <a:gd name="T34" fmla="*/ 1752 w 1753"/>
              <a:gd name="T35" fmla="*/ 1039 h 1329"/>
              <a:gd name="T36" fmla="*/ 1752 w 1753"/>
              <a:gd name="T37" fmla="*/ 81 h 1329"/>
              <a:gd name="T38" fmla="*/ 1662 w 1753"/>
              <a:gd name="T39" fmla="*/ 0 h 1329"/>
              <a:gd name="T40" fmla="*/ 117 w 1753"/>
              <a:gd name="T41" fmla="*/ 108 h 1329"/>
              <a:gd name="T42" fmla="*/ 117 w 1753"/>
              <a:gd name="T43" fmla="*/ 108 h 1329"/>
              <a:gd name="T44" fmla="*/ 1635 w 1753"/>
              <a:gd name="T45" fmla="*/ 108 h 1329"/>
              <a:gd name="T46" fmla="*/ 1635 w 1753"/>
              <a:gd name="T47" fmla="*/ 786 h 1329"/>
              <a:gd name="T48" fmla="*/ 117 w 1753"/>
              <a:gd name="T49" fmla="*/ 786 h 1329"/>
              <a:gd name="T50" fmla="*/ 117 w 1753"/>
              <a:gd name="T51" fmla="*/ 108 h 1329"/>
              <a:gd name="T52" fmla="*/ 117 w 1753"/>
              <a:gd name="T53" fmla="*/ 1003 h 1329"/>
              <a:gd name="T54" fmla="*/ 117 w 1753"/>
              <a:gd name="T55" fmla="*/ 1003 h 1329"/>
              <a:gd name="T56" fmla="*/ 117 w 1753"/>
              <a:gd name="T57" fmla="*/ 903 h 1329"/>
              <a:gd name="T58" fmla="*/ 1635 w 1753"/>
              <a:gd name="T59" fmla="*/ 903 h 1329"/>
              <a:gd name="T60" fmla="*/ 1635 w 1753"/>
              <a:gd name="T61" fmla="*/ 1003 h 1329"/>
              <a:gd name="T62" fmla="*/ 117 w 1753"/>
              <a:gd name="T63" fmla="*/ 1003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3" h="1329">
                <a:moveTo>
                  <a:pt x="1662" y="0"/>
                </a:moveTo>
                <a:lnTo>
                  <a:pt x="1662" y="0"/>
                </a:ln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039"/>
                  <a:pt x="0" y="1039"/>
                  <a:pt x="0" y="1039"/>
                </a:cubicBezTo>
                <a:cubicBezTo>
                  <a:pt x="0" y="1084"/>
                  <a:pt x="36" y="1120"/>
                  <a:pt x="90" y="1120"/>
                </a:cubicBezTo>
                <a:cubicBezTo>
                  <a:pt x="822" y="1120"/>
                  <a:pt x="822" y="1120"/>
                  <a:pt x="822" y="1120"/>
                </a:cubicBezTo>
                <a:cubicBezTo>
                  <a:pt x="822" y="1220"/>
                  <a:pt x="822" y="1220"/>
                  <a:pt x="822" y="1220"/>
                </a:cubicBezTo>
                <a:cubicBezTo>
                  <a:pt x="668" y="1220"/>
                  <a:pt x="668" y="1220"/>
                  <a:pt x="668" y="1220"/>
                </a:cubicBezTo>
                <a:cubicBezTo>
                  <a:pt x="632" y="1220"/>
                  <a:pt x="605" y="1247"/>
                  <a:pt x="605" y="1274"/>
                </a:cubicBezTo>
                <a:cubicBezTo>
                  <a:pt x="605" y="1310"/>
                  <a:pt x="632" y="1328"/>
                  <a:pt x="668" y="1328"/>
                </a:cubicBezTo>
                <a:cubicBezTo>
                  <a:pt x="1084" y="1328"/>
                  <a:pt x="1084" y="1328"/>
                  <a:pt x="1084" y="1328"/>
                </a:cubicBezTo>
                <a:cubicBezTo>
                  <a:pt x="1120" y="1328"/>
                  <a:pt x="1147" y="1310"/>
                  <a:pt x="1147" y="1274"/>
                </a:cubicBezTo>
                <a:cubicBezTo>
                  <a:pt x="1147" y="1247"/>
                  <a:pt x="1120" y="1220"/>
                  <a:pt x="1084" y="1220"/>
                </a:cubicBezTo>
                <a:cubicBezTo>
                  <a:pt x="930" y="1220"/>
                  <a:pt x="930" y="1220"/>
                  <a:pt x="930" y="1220"/>
                </a:cubicBezTo>
                <a:cubicBezTo>
                  <a:pt x="930" y="1120"/>
                  <a:pt x="930" y="1120"/>
                  <a:pt x="930" y="1120"/>
                </a:cubicBezTo>
                <a:cubicBezTo>
                  <a:pt x="1662" y="1120"/>
                  <a:pt x="1662" y="1120"/>
                  <a:pt x="1662" y="1120"/>
                </a:cubicBezTo>
                <a:cubicBezTo>
                  <a:pt x="1707" y="1120"/>
                  <a:pt x="1752" y="1084"/>
                  <a:pt x="1752" y="1039"/>
                </a:cubicBezTo>
                <a:cubicBezTo>
                  <a:pt x="1752" y="81"/>
                  <a:pt x="1752" y="81"/>
                  <a:pt x="1752" y="81"/>
                </a:cubicBezTo>
                <a:cubicBezTo>
                  <a:pt x="1752" y="36"/>
                  <a:pt x="1707" y="0"/>
                  <a:pt x="1662" y="0"/>
                </a:cubicBezTo>
                <a:close/>
                <a:moveTo>
                  <a:pt x="117" y="108"/>
                </a:moveTo>
                <a:lnTo>
                  <a:pt x="117" y="108"/>
                </a:lnTo>
                <a:cubicBezTo>
                  <a:pt x="1635" y="108"/>
                  <a:pt x="1635" y="108"/>
                  <a:pt x="1635" y="108"/>
                </a:cubicBezTo>
                <a:cubicBezTo>
                  <a:pt x="1635" y="786"/>
                  <a:pt x="1635" y="786"/>
                  <a:pt x="1635" y="786"/>
                </a:cubicBezTo>
                <a:cubicBezTo>
                  <a:pt x="117" y="786"/>
                  <a:pt x="117" y="786"/>
                  <a:pt x="117" y="786"/>
                </a:cubicBezTo>
                <a:lnTo>
                  <a:pt x="117" y="108"/>
                </a:lnTo>
                <a:close/>
                <a:moveTo>
                  <a:pt x="117" y="1003"/>
                </a:moveTo>
                <a:lnTo>
                  <a:pt x="117" y="1003"/>
                </a:lnTo>
                <a:cubicBezTo>
                  <a:pt x="117" y="903"/>
                  <a:pt x="117" y="903"/>
                  <a:pt x="117" y="903"/>
                </a:cubicBezTo>
                <a:cubicBezTo>
                  <a:pt x="1635" y="903"/>
                  <a:pt x="1635" y="903"/>
                  <a:pt x="1635" y="903"/>
                </a:cubicBezTo>
                <a:cubicBezTo>
                  <a:pt x="1635" y="1003"/>
                  <a:pt x="1635" y="1003"/>
                  <a:pt x="1635" y="1003"/>
                </a:cubicBezTo>
                <a:lnTo>
                  <a:pt x="117" y="1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CuadroTexto 640"/>
          <p:cNvSpPr txBox="1"/>
          <p:nvPr/>
        </p:nvSpPr>
        <p:spPr>
          <a:xfrm>
            <a:off x="9168607" y="950992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2451398" y="24664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4346544" y="508435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15%</a:t>
            </a:r>
          </a:p>
        </p:txBody>
      </p:sp>
      <p:grpSp>
        <p:nvGrpSpPr>
          <p:cNvPr id="644" name="Agrupar 643"/>
          <p:cNvGrpSpPr/>
          <p:nvPr/>
        </p:nvGrpSpPr>
        <p:grpSpPr>
          <a:xfrm>
            <a:off x="2392500" y="6103339"/>
            <a:ext cx="3647512" cy="1591815"/>
            <a:chOff x="1509358" y="9066591"/>
            <a:chExt cx="3647512" cy="1591815"/>
          </a:xfrm>
        </p:grpSpPr>
        <p:sp>
          <p:nvSpPr>
            <p:cNvPr id="645" name="CuadroTexto 644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46" name="Rectángulo 645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47" name="CuadroTexto 646"/>
          <p:cNvSpPr txBox="1"/>
          <p:nvPr/>
        </p:nvSpPr>
        <p:spPr>
          <a:xfrm>
            <a:off x="4808671" y="9285899"/>
            <a:ext cx="1266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5%</a:t>
            </a:r>
          </a:p>
        </p:txBody>
      </p:sp>
      <p:grpSp>
        <p:nvGrpSpPr>
          <p:cNvPr id="648" name="Agrupar 647"/>
          <p:cNvGrpSpPr/>
          <p:nvPr/>
        </p:nvGrpSpPr>
        <p:grpSpPr>
          <a:xfrm>
            <a:off x="2408992" y="10304882"/>
            <a:ext cx="3647512" cy="1591815"/>
            <a:chOff x="1509358" y="9066591"/>
            <a:chExt cx="3647512" cy="1591815"/>
          </a:xfrm>
        </p:grpSpPr>
        <p:sp>
          <p:nvSpPr>
            <p:cNvPr id="649" name="CuadroTexto 648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50" name="Rectángulo 649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51" name="CuadroTexto 650"/>
          <p:cNvSpPr txBox="1"/>
          <p:nvPr/>
        </p:nvSpPr>
        <p:spPr>
          <a:xfrm>
            <a:off x="18462662" y="5029939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atin typeface="Lato Heavy" charset="0"/>
                <a:ea typeface="Lato Heavy" charset="0"/>
                <a:cs typeface="Lato Heavy" charset="0"/>
              </a:rPr>
              <a:t>50%</a:t>
            </a:r>
            <a:endParaRPr lang="en-US" sz="6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52" name="Agrupar 651"/>
          <p:cNvGrpSpPr/>
          <p:nvPr/>
        </p:nvGrpSpPr>
        <p:grpSpPr>
          <a:xfrm>
            <a:off x="18451730" y="6048922"/>
            <a:ext cx="3634696" cy="1591815"/>
            <a:chOff x="1509358" y="9066591"/>
            <a:chExt cx="3634696" cy="1591815"/>
          </a:xfrm>
        </p:grpSpPr>
        <p:sp>
          <p:nvSpPr>
            <p:cNvPr id="653" name="CuadroTexto 652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54" name="Rectángulo 65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55" name="CuadroTexto 654"/>
          <p:cNvSpPr txBox="1"/>
          <p:nvPr/>
        </p:nvSpPr>
        <p:spPr>
          <a:xfrm>
            <a:off x="18453931" y="9201491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grpSp>
        <p:nvGrpSpPr>
          <p:cNvPr id="656" name="Agrupar 655"/>
          <p:cNvGrpSpPr/>
          <p:nvPr/>
        </p:nvGrpSpPr>
        <p:grpSpPr>
          <a:xfrm>
            <a:off x="18442999" y="10220474"/>
            <a:ext cx="3634696" cy="1591815"/>
            <a:chOff x="1509358" y="9066591"/>
            <a:chExt cx="3634696" cy="1591815"/>
          </a:xfrm>
        </p:grpSpPr>
        <p:sp>
          <p:nvSpPr>
            <p:cNvPr id="657" name="CuadroTexto 656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58" name="Rectángulo 65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Freeform 199"/>
          <p:cNvSpPr>
            <a:spLocks noChangeArrowheads="1"/>
          </p:cNvSpPr>
          <p:nvPr/>
        </p:nvSpPr>
        <p:spPr bwMode="auto">
          <a:xfrm>
            <a:off x="1552414" y="1928067"/>
            <a:ext cx="445186" cy="976376"/>
          </a:xfrm>
          <a:custGeom>
            <a:avLst/>
            <a:gdLst>
              <a:gd name="T0" fmla="*/ 258 w 388"/>
              <a:gd name="T1" fmla="*/ 424 h 849"/>
              <a:gd name="T2" fmla="*/ 258 w 388"/>
              <a:gd name="T3" fmla="*/ 424 h 849"/>
              <a:gd name="T4" fmla="*/ 369 w 388"/>
              <a:gd name="T5" fmla="*/ 424 h 849"/>
              <a:gd name="T6" fmla="*/ 378 w 388"/>
              <a:gd name="T7" fmla="*/ 415 h 849"/>
              <a:gd name="T8" fmla="*/ 387 w 388"/>
              <a:gd name="T9" fmla="*/ 341 h 849"/>
              <a:gd name="T10" fmla="*/ 387 w 388"/>
              <a:gd name="T11" fmla="*/ 276 h 849"/>
              <a:gd name="T12" fmla="*/ 258 w 388"/>
              <a:gd name="T13" fmla="*/ 276 h 849"/>
              <a:gd name="T14" fmla="*/ 258 w 388"/>
              <a:gd name="T15" fmla="*/ 175 h 849"/>
              <a:gd name="T16" fmla="*/ 295 w 388"/>
              <a:gd name="T17" fmla="*/ 147 h 849"/>
              <a:gd name="T18" fmla="*/ 378 w 388"/>
              <a:gd name="T19" fmla="*/ 147 h 849"/>
              <a:gd name="T20" fmla="*/ 387 w 388"/>
              <a:gd name="T21" fmla="*/ 147 h 849"/>
              <a:gd name="T22" fmla="*/ 387 w 388"/>
              <a:gd name="T23" fmla="*/ 9 h 849"/>
              <a:gd name="T24" fmla="*/ 378 w 388"/>
              <a:gd name="T25" fmla="*/ 0 h 849"/>
              <a:gd name="T26" fmla="*/ 258 w 388"/>
              <a:gd name="T27" fmla="*/ 0 h 849"/>
              <a:gd name="T28" fmla="*/ 148 w 388"/>
              <a:gd name="T29" fmla="*/ 27 h 849"/>
              <a:gd name="T30" fmla="*/ 83 w 388"/>
              <a:gd name="T31" fmla="*/ 157 h 849"/>
              <a:gd name="T32" fmla="*/ 83 w 388"/>
              <a:gd name="T33" fmla="*/ 258 h 849"/>
              <a:gd name="T34" fmla="*/ 83 w 388"/>
              <a:gd name="T35" fmla="*/ 276 h 849"/>
              <a:gd name="T36" fmla="*/ 0 w 388"/>
              <a:gd name="T37" fmla="*/ 276 h 849"/>
              <a:gd name="T38" fmla="*/ 0 w 388"/>
              <a:gd name="T39" fmla="*/ 424 h 849"/>
              <a:gd name="T40" fmla="*/ 83 w 388"/>
              <a:gd name="T41" fmla="*/ 424 h 849"/>
              <a:gd name="T42" fmla="*/ 83 w 388"/>
              <a:gd name="T43" fmla="*/ 848 h 849"/>
              <a:gd name="T44" fmla="*/ 258 w 388"/>
              <a:gd name="T45" fmla="*/ 848 h 849"/>
              <a:gd name="T46" fmla="*/ 258 w 388"/>
              <a:gd name="T47" fmla="*/ 42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8" h="849">
                <a:moveTo>
                  <a:pt x="258" y="424"/>
                </a:moveTo>
                <a:lnTo>
                  <a:pt x="258" y="424"/>
                </a:lnTo>
                <a:cubicBezTo>
                  <a:pt x="295" y="424"/>
                  <a:pt x="332" y="424"/>
                  <a:pt x="369" y="424"/>
                </a:cubicBezTo>
                <a:cubicBezTo>
                  <a:pt x="378" y="424"/>
                  <a:pt x="378" y="424"/>
                  <a:pt x="378" y="415"/>
                </a:cubicBezTo>
                <a:cubicBezTo>
                  <a:pt x="378" y="387"/>
                  <a:pt x="378" y="359"/>
                  <a:pt x="387" y="341"/>
                </a:cubicBezTo>
                <a:cubicBezTo>
                  <a:pt x="387" y="313"/>
                  <a:pt x="387" y="295"/>
                  <a:pt x="387" y="276"/>
                </a:cubicBezTo>
                <a:cubicBezTo>
                  <a:pt x="350" y="276"/>
                  <a:pt x="304" y="276"/>
                  <a:pt x="258" y="276"/>
                </a:cubicBezTo>
                <a:cubicBezTo>
                  <a:pt x="258" y="240"/>
                  <a:pt x="258" y="212"/>
                  <a:pt x="258" y="175"/>
                </a:cubicBezTo>
                <a:cubicBezTo>
                  <a:pt x="258" y="157"/>
                  <a:pt x="267" y="147"/>
                  <a:pt x="295" y="147"/>
                </a:cubicBezTo>
                <a:cubicBezTo>
                  <a:pt x="323" y="147"/>
                  <a:pt x="350" y="147"/>
                  <a:pt x="378" y="147"/>
                </a:cubicBezTo>
                <a:lnTo>
                  <a:pt x="387" y="147"/>
                </a:lnTo>
                <a:cubicBezTo>
                  <a:pt x="387" y="92"/>
                  <a:pt x="387" y="55"/>
                  <a:pt x="387" y="9"/>
                </a:cubicBezTo>
                <a:cubicBezTo>
                  <a:pt x="387" y="0"/>
                  <a:pt x="387" y="0"/>
                  <a:pt x="378" y="0"/>
                </a:cubicBezTo>
                <a:cubicBezTo>
                  <a:pt x="341" y="0"/>
                  <a:pt x="304" y="0"/>
                  <a:pt x="258" y="0"/>
                </a:cubicBezTo>
                <a:cubicBezTo>
                  <a:pt x="221" y="0"/>
                  <a:pt x="184" y="9"/>
                  <a:pt x="148" y="27"/>
                </a:cubicBezTo>
                <a:cubicBezTo>
                  <a:pt x="101" y="55"/>
                  <a:pt x="83" y="101"/>
                  <a:pt x="83" y="157"/>
                </a:cubicBezTo>
                <a:cubicBezTo>
                  <a:pt x="83" y="184"/>
                  <a:pt x="83" y="221"/>
                  <a:pt x="83" y="258"/>
                </a:cubicBezTo>
                <a:cubicBezTo>
                  <a:pt x="83" y="258"/>
                  <a:pt x="83" y="267"/>
                  <a:pt x="83" y="276"/>
                </a:cubicBezTo>
                <a:cubicBezTo>
                  <a:pt x="55" y="276"/>
                  <a:pt x="27" y="276"/>
                  <a:pt x="0" y="276"/>
                </a:cubicBezTo>
                <a:cubicBezTo>
                  <a:pt x="0" y="322"/>
                  <a:pt x="0" y="369"/>
                  <a:pt x="0" y="424"/>
                </a:cubicBezTo>
                <a:cubicBezTo>
                  <a:pt x="27" y="424"/>
                  <a:pt x="55" y="424"/>
                  <a:pt x="83" y="424"/>
                </a:cubicBezTo>
                <a:cubicBezTo>
                  <a:pt x="83" y="562"/>
                  <a:pt x="83" y="710"/>
                  <a:pt x="83" y="848"/>
                </a:cubicBezTo>
                <a:cubicBezTo>
                  <a:pt x="138" y="848"/>
                  <a:pt x="203" y="848"/>
                  <a:pt x="258" y="848"/>
                </a:cubicBezTo>
                <a:cubicBezTo>
                  <a:pt x="258" y="710"/>
                  <a:pt x="258" y="562"/>
                  <a:pt x="258" y="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200"/>
          <p:cNvSpPr>
            <a:spLocks noChangeArrowheads="1"/>
          </p:cNvSpPr>
          <p:nvPr/>
        </p:nvSpPr>
        <p:spPr bwMode="auto">
          <a:xfrm>
            <a:off x="1294407" y="8742454"/>
            <a:ext cx="951080" cy="870137"/>
          </a:xfrm>
          <a:custGeom>
            <a:avLst/>
            <a:gdLst>
              <a:gd name="T0" fmla="*/ 248 w 831"/>
              <a:gd name="T1" fmla="*/ 581 h 757"/>
              <a:gd name="T2" fmla="*/ 248 w 831"/>
              <a:gd name="T3" fmla="*/ 581 h 757"/>
              <a:gd name="T4" fmla="*/ 92 w 831"/>
              <a:gd name="T5" fmla="*/ 461 h 757"/>
              <a:gd name="T6" fmla="*/ 156 w 831"/>
              <a:gd name="T7" fmla="*/ 461 h 757"/>
              <a:gd name="T8" fmla="*/ 156 w 831"/>
              <a:gd name="T9" fmla="*/ 452 h 757"/>
              <a:gd name="T10" fmla="*/ 27 w 831"/>
              <a:gd name="T11" fmla="*/ 286 h 757"/>
              <a:gd name="T12" fmla="*/ 92 w 831"/>
              <a:gd name="T13" fmla="*/ 304 h 757"/>
              <a:gd name="T14" fmla="*/ 101 w 831"/>
              <a:gd name="T15" fmla="*/ 304 h 757"/>
              <a:gd name="T16" fmla="*/ 27 w 831"/>
              <a:gd name="T17" fmla="*/ 185 h 757"/>
              <a:gd name="T18" fmla="*/ 46 w 831"/>
              <a:gd name="T19" fmla="*/ 74 h 757"/>
              <a:gd name="T20" fmla="*/ 396 w 831"/>
              <a:gd name="T21" fmla="*/ 258 h 757"/>
              <a:gd name="T22" fmla="*/ 405 w 831"/>
              <a:gd name="T23" fmla="*/ 166 h 757"/>
              <a:gd name="T24" fmla="*/ 691 w 831"/>
              <a:gd name="T25" fmla="*/ 83 h 757"/>
              <a:gd name="T26" fmla="*/ 719 w 831"/>
              <a:gd name="T27" fmla="*/ 92 h 757"/>
              <a:gd name="T28" fmla="*/ 802 w 831"/>
              <a:gd name="T29" fmla="*/ 64 h 757"/>
              <a:gd name="T30" fmla="*/ 737 w 831"/>
              <a:gd name="T31" fmla="*/ 148 h 757"/>
              <a:gd name="T32" fmla="*/ 830 w 831"/>
              <a:gd name="T33" fmla="*/ 129 h 757"/>
              <a:gd name="T34" fmla="*/ 830 w 831"/>
              <a:gd name="T35" fmla="*/ 129 h 757"/>
              <a:gd name="T36" fmla="*/ 765 w 831"/>
              <a:gd name="T37" fmla="*/ 194 h 757"/>
              <a:gd name="T38" fmla="*/ 747 w 831"/>
              <a:gd name="T39" fmla="*/ 240 h 757"/>
              <a:gd name="T40" fmla="*/ 507 w 831"/>
              <a:gd name="T41" fmla="*/ 664 h 757"/>
              <a:gd name="T42" fmla="*/ 9 w 831"/>
              <a:gd name="T43" fmla="*/ 664 h 757"/>
              <a:gd name="T44" fmla="*/ 0 w 831"/>
              <a:gd name="T45" fmla="*/ 655 h 757"/>
              <a:gd name="T46" fmla="*/ 0 w 831"/>
              <a:gd name="T47" fmla="*/ 655 h 757"/>
              <a:gd name="T48" fmla="*/ 129 w 831"/>
              <a:gd name="T49" fmla="*/ 636 h 757"/>
              <a:gd name="T50" fmla="*/ 248 w 831"/>
              <a:gd name="T51" fmla="*/ 58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1" h="757">
                <a:moveTo>
                  <a:pt x="248" y="581"/>
                </a:moveTo>
                <a:lnTo>
                  <a:pt x="248" y="581"/>
                </a:lnTo>
                <a:cubicBezTo>
                  <a:pt x="156" y="563"/>
                  <a:pt x="92" y="517"/>
                  <a:pt x="92" y="461"/>
                </a:cubicBezTo>
                <a:cubicBezTo>
                  <a:pt x="110" y="461"/>
                  <a:pt x="129" y="461"/>
                  <a:pt x="156" y="461"/>
                </a:cubicBezTo>
                <a:cubicBezTo>
                  <a:pt x="156" y="461"/>
                  <a:pt x="156" y="461"/>
                  <a:pt x="156" y="452"/>
                </a:cubicBezTo>
                <a:cubicBezTo>
                  <a:pt x="73" y="424"/>
                  <a:pt x="27" y="369"/>
                  <a:pt x="27" y="286"/>
                </a:cubicBezTo>
                <a:cubicBezTo>
                  <a:pt x="46" y="295"/>
                  <a:pt x="73" y="304"/>
                  <a:pt x="92" y="304"/>
                </a:cubicBezTo>
                <a:lnTo>
                  <a:pt x="101" y="304"/>
                </a:lnTo>
                <a:cubicBezTo>
                  <a:pt x="55" y="277"/>
                  <a:pt x="37" y="231"/>
                  <a:pt x="27" y="185"/>
                </a:cubicBezTo>
                <a:cubicBezTo>
                  <a:pt x="27" y="148"/>
                  <a:pt x="27" y="111"/>
                  <a:pt x="46" y="74"/>
                </a:cubicBezTo>
                <a:cubicBezTo>
                  <a:pt x="138" y="185"/>
                  <a:pt x="258" y="249"/>
                  <a:pt x="396" y="258"/>
                </a:cubicBezTo>
                <a:cubicBezTo>
                  <a:pt x="405" y="221"/>
                  <a:pt x="405" y="194"/>
                  <a:pt x="405" y="166"/>
                </a:cubicBezTo>
                <a:cubicBezTo>
                  <a:pt x="442" y="46"/>
                  <a:pt x="599" y="0"/>
                  <a:pt x="691" y="83"/>
                </a:cubicBezTo>
                <a:cubicBezTo>
                  <a:pt x="701" y="92"/>
                  <a:pt x="710" y="101"/>
                  <a:pt x="719" y="92"/>
                </a:cubicBezTo>
                <a:cubicBezTo>
                  <a:pt x="747" y="83"/>
                  <a:pt x="774" y="74"/>
                  <a:pt x="802" y="64"/>
                </a:cubicBezTo>
                <a:cubicBezTo>
                  <a:pt x="802" y="83"/>
                  <a:pt x="793" y="101"/>
                  <a:pt x="737" y="148"/>
                </a:cubicBezTo>
                <a:cubicBezTo>
                  <a:pt x="774" y="148"/>
                  <a:pt x="802" y="138"/>
                  <a:pt x="830" y="129"/>
                </a:cubicBezTo>
                <a:lnTo>
                  <a:pt x="830" y="129"/>
                </a:lnTo>
                <a:cubicBezTo>
                  <a:pt x="811" y="157"/>
                  <a:pt x="793" y="175"/>
                  <a:pt x="765" y="194"/>
                </a:cubicBezTo>
                <a:cubicBezTo>
                  <a:pt x="756" y="212"/>
                  <a:pt x="747" y="221"/>
                  <a:pt x="747" y="240"/>
                </a:cubicBezTo>
                <a:cubicBezTo>
                  <a:pt x="737" y="415"/>
                  <a:pt x="663" y="563"/>
                  <a:pt x="507" y="664"/>
                </a:cubicBezTo>
                <a:cubicBezTo>
                  <a:pt x="341" y="756"/>
                  <a:pt x="175" y="747"/>
                  <a:pt x="9" y="664"/>
                </a:cubicBezTo>
                <a:cubicBezTo>
                  <a:pt x="9" y="655"/>
                  <a:pt x="0" y="655"/>
                  <a:pt x="0" y="655"/>
                </a:cubicBezTo>
                <a:lnTo>
                  <a:pt x="0" y="655"/>
                </a:lnTo>
                <a:cubicBezTo>
                  <a:pt x="46" y="655"/>
                  <a:pt x="83" y="645"/>
                  <a:pt x="129" y="636"/>
                </a:cubicBezTo>
                <a:cubicBezTo>
                  <a:pt x="166" y="627"/>
                  <a:pt x="212" y="609"/>
                  <a:pt x="248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201"/>
          <p:cNvSpPr>
            <a:spLocks noChangeArrowheads="1"/>
          </p:cNvSpPr>
          <p:nvPr/>
        </p:nvSpPr>
        <p:spPr bwMode="auto">
          <a:xfrm>
            <a:off x="1309585" y="10836854"/>
            <a:ext cx="930844" cy="930844"/>
          </a:xfrm>
          <a:custGeom>
            <a:avLst/>
            <a:gdLst>
              <a:gd name="T0" fmla="*/ 608 w 812"/>
              <a:gd name="T1" fmla="*/ 811 h 812"/>
              <a:gd name="T2" fmla="*/ 608 w 812"/>
              <a:gd name="T3" fmla="*/ 811 h 812"/>
              <a:gd name="T4" fmla="*/ 212 w 812"/>
              <a:gd name="T5" fmla="*/ 811 h 812"/>
              <a:gd name="T6" fmla="*/ 184 w 812"/>
              <a:gd name="T7" fmla="*/ 811 h 812"/>
              <a:gd name="T8" fmla="*/ 9 w 812"/>
              <a:gd name="T9" fmla="*/ 646 h 812"/>
              <a:gd name="T10" fmla="*/ 0 w 812"/>
              <a:gd name="T11" fmla="*/ 609 h 812"/>
              <a:gd name="T12" fmla="*/ 0 w 812"/>
              <a:gd name="T13" fmla="*/ 212 h 812"/>
              <a:gd name="T14" fmla="*/ 9 w 812"/>
              <a:gd name="T15" fmla="*/ 184 h 812"/>
              <a:gd name="T16" fmla="*/ 175 w 812"/>
              <a:gd name="T17" fmla="*/ 9 h 812"/>
              <a:gd name="T18" fmla="*/ 212 w 812"/>
              <a:gd name="T19" fmla="*/ 0 h 812"/>
              <a:gd name="T20" fmla="*/ 608 w 812"/>
              <a:gd name="T21" fmla="*/ 0 h 812"/>
              <a:gd name="T22" fmla="*/ 627 w 812"/>
              <a:gd name="T23" fmla="*/ 9 h 812"/>
              <a:gd name="T24" fmla="*/ 802 w 812"/>
              <a:gd name="T25" fmla="*/ 175 h 812"/>
              <a:gd name="T26" fmla="*/ 811 w 812"/>
              <a:gd name="T27" fmla="*/ 212 h 812"/>
              <a:gd name="T28" fmla="*/ 811 w 812"/>
              <a:gd name="T29" fmla="*/ 609 h 812"/>
              <a:gd name="T30" fmla="*/ 811 w 812"/>
              <a:gd name="T31" fmla="*/ 627 h 812"/>
              <a:gd name="T32" fmla="*/ 645 w 812"/>
              <a:gd name="T33" fmla="*/ 802 h 812"/>
              <a:gd name="T34" fmla="*/ 608 w 812"/>
              <a:gd name="T35" fmla="*/ 811 h 812"/>
              <a:gd name="T36" fmla="*/ 406 w 812"/>
              <a:gd name="T37" fmla="*/ 738 h 812"/>
              <a:gd name="T38" fmla="*/ 406 w 812"/>
              <a:gd name="T39" fmla="*/ 738 h 812"/>
              <a:gd name="T40" fmla="*/ 581 w 812"/>
              <a:gd name="T41" fmla="*/ 738 h 812"/>
              <a:gd name="T42" fmla="*/ 636 w 812"/>
              <a:gd name="T43" fmla="*/ 729 h 812"/>
              <a:gd name="T44" fmla="*/ 738 w 812"/>
              <a:gd name="T45" fmla="*/ 581 h 812"/>
              <a:gd name="T46" fmla="*/ 738 w 812"/>
              <a:gd name="T47" fmla="*/ 230 h 812"/>
              <a:gd name="T48" fmla="*/ 728 w 812"/>
              <a:gd name="T49" fmla="*/ 175 h 812"/>
              <a:gd name="T50" fmla="*/ 581 w 812"/>
              <a:gd name="T51" fmla="*/ 74 h 812"/>
              <a:gd name="T52" fmla="*/ 230 w 812"/>
              <a:gd name="T53" fmla="*/ 74 h 812"/>
              <a:gd name="T54" fmla="*/ 175 w 812"/>
              <a:gd name="T55" fmla="*/ 83 h 812"/>
              <a:gd name="T56" fmla="*/ 74 w 812"/>
              <a:gd name="T57" fmla="*/ 230 h 812"/>
              <a:gd name="T58" fmla="*/ 74 w 812"/>
              <a:gd name="T59" fmla="*/ 590 h 812"/>
              <a:gd name="T60" fmla="*/ 138 w 812"/>
              <a:gd name="T61" fmla="*/ 710 h 812"/>
              <a:gd name="T62" fmla="*/ 230 w 812"/>
              <a:gd name="T63" fmla="*/ 738 h 812"/>
              <a:gd name="T64" fmla="*/ 406 w 812"/>
              <a:gd name="T65" fmla="*/ 738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" h="812">
                <a:moveTo>
                  <a:pt x="608" y="811"/>
                </a:moveTo>
                <a:lnTo>
                  <a:pt x="608" y="811"/>
                </a:lnTo>
                <a:cubicBezTo>
                  <a:pt x="470" y="811"/>
                  <a:pt x="341" y="811"/>
                  <a:pt x="212" y="811"/>
                </a:cubicBezTo>
                <a:cubicBezTo>
                  <a:pt x="203" y="811"/>
                  <a:pt x="193" y="811"/>
                  <a:pt x="184" y="811"/>
                </a:cubicBezTo>
                <a:cubicBezTo>
                  <a:pt x="92" y="784"/>
                  <a:pt x="37" y="729"/>
                  <a:pt x="9" y="646"/>
                </a:cubicBezTo>
                <a:cubicBezTo>
                  <a:pt x="9" y="627"/>
                  <a:pt x="0" y="618"/>
                  <a:pt x="0" y="609"/>
                </a:cubicBezTo>
                <a:cubicBezTo>
                  <a:pt x="0" y="470"/>
                  <a:pt x="0" y="341"/>
                  <a:pt x="0" y="212"/>
                </a:cubicBezTo>
                <a:cubicBezTo>
                  <a:pt x="0" y="203"/>
                  <a:pt x="0" y="194"/>
                  <a:pt x="9" y="184"/>
                </a:cubicBezTo>
                <a:cubicBezTo>
                  <a:pt x="28" y="92"/>
                  <a:pt x="83" y="37"/>
                  <a:pt x="175" y="9"/>
                </a:cubicBezTo>
                <a:cubicBezTo>
                  <a:pt x="184" y="9"/>
                  <a:pt x="193" y="9"/>
                  <a:pt x="212" y="0"/>
                </a:cubicBezTo>
                <a:cubicBezTo>
                  <a:pt x="341" y="0"/>
                  <a:pt x="470" y="0"/>
                  <a:pt x="608" y="0"/>
                </a:cubicBezTo>
                <a:cubicBezTo>
                  <a:pt x="608" y="0"/>
                  <a:pt x="618" y="9"/>
                  <a:pt x="627" y="9"/>
                </a:cubicBezTo>
                <a:cubicBezTo>
                  <a:pt x="719" y="28"/>
                  <a:pt x="784" y="83"/>
                  <a:pt x="802" y="175"/>
                </a:cubicBezTo>
                <a:cubicBezTo>
                  <a:pt x="811" y="184"/>
                  <a:pt x="811" y="194"/>
                  <a:pt x="811" y="212"/>
                </a:cubicBezTo>
                <a:cubicBezTo>
                  <a:pt x="811" y="341"/>
                  <a:pt x="811" y="470"/>
                  <a:pt x="811" y="609"/>
                </a:cubicBezTo>
                <a:cubicBezTo>
                  <a:pt x="811" y="618"/>
                  <a:pt x="811" y="618"/>
                  <a:pt x="811" y="627"/>
                </a:cubicBezTo>
                <a:cubicBezTo>
                  <a:pt x="784" y="719"/>
                  <a:pt x="728" y="784"/>
                  <a:pt x="645" y="802"/>
                </a:cubicBezTo>
                <a:cubicBezTo>
                  <a:pt x="627" y="811"/>
                  <a:pt x="618" y="811"/>
                  <a:pt x="608" y="811"/>
                </a:cubicBezTo>
                <a:close/>
                <a:moveTo>
                  <a:pt x="406" y="738"/>
                </a:moveTo>
                <a:lnTo>
                  <a:pt x="406" y="738"/>
                </a:lnTo>
                <a:cubicBezTo>
                  <a:pt x="461" y="738"/>
                  <a:pt x="525" y="738"/>
                  <a:pt x="581" y="738"/>
                </a:cubicBezTo>
                <a:cubicBezTo>
                  <a:pt x="599" y="738"/>
                  <a:pt x="618" y="738"/>
                  <a:pt x="636" y="729"/>
                </a:cubicBezTo>
                <a:cubicBezTo>
                  <a:pt x="701" y="710"/>
                  <a:pt x="738" y="655"/>
                  <a:pt x="738" y="581"/>
                </a:cubicBezTo>
                <a:cubicBezTo>
                  <a:pt x="738" y="470"/>
                  <a:pt x="738" y="351"/>
                  <a:pt x="738" y="230"/>
                </a:cubicBezTo>
                <a:cubicBezTo>
                  <a:pt x="738" y="212"/>
                  <a:pt x="738" y="194"/>
                  <a:pt x="728" y="175"/>
                </a:cubicBezTo>
                <a:cubicBezTo>
                  <a:pt x="710" y="111"/>
                  <a:pt x="654" y="74"/>
                  <a:pt x="581" y="74"/>
                </a:cubicBezTo>
                <a:cubicBezTo>
                  <a:pt x="470" y="74"/>
                  <a:pt x="350" y="74"/>
                  <a:pt x="230" y="74"/>
                </a:cubicBezTo>
                <a:cubicBezTo>
                  <a:pt x="212" y="74"/>
                  <a:pt x="193" y="74"/>
                  <a:pt x="175" y="83"/>
                </a:cubicBezTo>
                <a:cubicBezTo>
                  <a:pt x="110" y="101"/>
                  <a:pt x="74" y="157"/>
                  <a:pt x="74" y="230"/>
                </a:cubicBezTo>
                <a:cubicBezTo>
                  <a:pt x="74" y="351"/>
                  <a:pt x="74" y="470"/>
                  <a:pt x="74" y="590"/>
                </a:cubicBezTo>
                <a:cubicBezTo>
                  <a:pt x="74" y="636"/>
                  <a:pt x="92" y="683"/>
                  <a:pt x="138" y="710"/>
                </a:cubicBezTo>
                <a:cubicBezTo>
                  <a:pt x="166" y="729"/>
                  <a:pt x="193" y="738"/>
                  <a:pt x="230" y="738"/>
                </a:cubicBezTo>
                <a:cubicBezTo>
                  <a:pt x="286" y="738"/>
                  <a:pt x="350" y="738"/>
                  <a:pt x="406" y="7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202"/>
          <p:cNvSpPr>
            <a:spLocks noChangeArrowheads="1"/>
          </p:cNvSpPr>
          <p:nvPr/>
        </p:nvSpPr>
        <p:spPr bwMode="auto">
          <a:xfrm>
            <a:off x="1527118" y="11069565"/>
            <a:ext cx="490718" cy="475540"/>
          </a:xfrm>
          <a:custGeom>
            <a:avLst/>
            <a:gdLst>
              <a:gd name="T0" fmla="*/ 425 w 426"/>
              <a:gd name="T1" fmla="*/ 203 h 416"/>
              <a:gd name="T2" fmla="*/ 425 w 426"/>
              <a:gd name="T3" fmla="*/ 203 h 416"/>
              <a:gd name="T4" fmla="*/ 213 w 426"/>
              <a:gd name="T5" fmla="*/ 415 h 416"/>
              <a:gd name="T6" fmla="*/ 10 w 426"/>
              <a:gd name="T7" fmla="*/ 203 h 416"/>
              <a:gd name="T8" fmla="*/ 213 w 426"/>
              <a:gd name="T9" fmla="*/ 0 h 416"/>
              <a:gd name="T10" fmla="*/ 425 w 426"/>
              <a:gd name="T11" fmla="*/ 203 h 416"/>
              <a:gd name="T12" fmla="*/ 351 w 426"/>
              <a:gd name="T13" fmla="*/ 203 h 416"/>
              <a:gd name="T14" fmla="*/ 351 w 426"/>
              <a:gd name="T15" fmla="*/ 203 h 416"/>
              <a:gd name="T16" fmla="*/ 213 w 426"/>
              <a:gd name="T17" fmla="*/ 64 h 416"/>
              <a:gd name="T18" fmla="*/ 74 w 426"/>
              <a:gd name="T19" fmla="*/ 203 h 416"/>
              <a:gd name="T20" fmla="*/ 213 w 426"/>
              <a:gd name="T21" fmla="*/ 341 h 416"/>
              <a:gd name="T22" fmla="*/ 351 w 426"/>
              <a:gd name="T23" fmla="*/ 203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416">
                <a:moveTo>
                  <a:pt x="425" y="203"/>
                </a:moveTo>
                <a:lnTo>
                  <a:pt x="425" y="203"/>
                </a:lnTo>
                <a:cubicBezTo>
                  <a:pt x="425" y="323"/>
                  <a:pt x="332" y="415"/>
                  <a:pt x="213" y="415"/>
                </a:cubicBezTo>
                <a:cubicBezTo>
                  <a:pt x="102" y="415"/>
                  <a:pt x="0" y="323"/>
                  <a:pt x="10" y="203"/>
                </a:cubicBezTo>
                <a:cubicBezTo>
                  <a:pt x="10" y="92"/>
                  <a:pt x="102" y="0"/>
                  <a:pt x="213" y="0"/>
                </a:cubicBezTo>
                <a:cubicBezTo>
                  <a:pt x="332" y="0"/>
                  <a:pt x="425" y="92"/>
                  <a:pt x="425" y="203"/>
                </a:cubicBezTo>
                <a:close/>
                <a:moveTo>
                  <a:pt x="351" y="203"/>
                </a:moveTo>
                <a:lnTo>
                  <a:pt x="351" y="203"/>
                </a:lnTo>
                <a:cubicBezTo>
                  <a:pt x="351" y="129"/>
                  <a:pt x="286" y="64"/>
                  <a:pt x="213" y="64"/>
                </a:cubicBezTo>
                <a:cubicBezTo>
                  <a:pt x="139" y="64"/>
                  <a:pt x="74" y="129"/>
                  <a:pt x="74" y="203"/>
                </a:cubicBezTo>
                <a:cubicBezTo>
                  <a:pt x="74" y="276"/>
                  <a:pt x="139" y="341"/>
                  <a:pt x="213" y="341"/>
                </a:cubicBezTo>
                <a:cubicBezTo>
                  <a:pt x="286" y="341"/>
                  <a:pt x="351" y="276"/>
                  <a:pt x="351" y="2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203"/>
          <p:cNvSpPr>
            <a:spLocks noChangeArrowheads="1"/>
          </p:cNvSpPr>
          <p:nvPr/>
        </p:nvSpPr>
        <p:spPr bwMode="auto">
          <a:xfrm>
            <a:off x="1962187" y="10993679"/>
            <a:ext cx="126475" cy="116357"/>
          </a:xfrm>
          <a:custGeom>
            <a:avLst/>
            <a:gdLst>
              <a:gd name="T0" fmla="*/ 56 w 112"/>
              <a:gd name="T1" fmla="*/ 0 h 103"/>
              <a:gd name="T2" fmla="*/ 56 w 112"/>
              <a:gd name="T3" fmla="*/ 0 h 103"/>
              <a:gd name="T4" fmla="*/ 102 w 112"/>
              <a:gd name="T5" fmla="*/ 56 h 103"/>
              <a:gd name="T6" fmla="*/ 47 w 112"/>
              <a:gd name="T7" fmla="*/ 102 h 103"/>
              <a:gd name="T8" fmla="*/ 0 w 112"/>
              <a:gd name="T9" fmla="*/ 56 h 103"/>
              <a:gd name="T10" fmla="*/ 56 w 112"/>
              <a:gd name="T1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3">
                <a:moveTo>
                  <a:pt x="56" y="0"/>
                </a:moveTo>
                <a:lnTo>
                  <a:pt x="56" y="0"/>
                </a:lnTo>
                <a:cubicBezTo>
                  <a:pt x="83" y="0"/>
                  <a:pt x="111" y="28"/>
                  <a:pt x="102" y="56"/>
                </a:cubicBezTo>
                <a:cubicBezTo>
                  <a:pt x="102" y="83"/>
                  <a:pt x="83" y="102"/>
                  <a:pt x="47" y="102"/>
                </a:cubicBezTo>
                <a:cubicBezTo>
                  <a:pt x="19" y="102"/>
                  <a:pt x="0" y="83"/>
                  <a:pt x="0" y="56"/>
                </a:cubicBezTo>
                <a:cubicBezTo>
                  <a:pt x="0" y="19"/>
                  <a:pt x="28" y="0"/>
                  <a:pt x="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204"/>
          <p:cNvSpPr>
            <a:spLocks noChangeArrowheads="1"/>
          </p:cNvSpPr>
          <p:nvPr/>
        </p:nvSpPr>
        <p:spPr bwMode="auto">
          <a:xfrm>
            <a:off x="1253936" y="6339458"/>
            <a:ext cx="1047201" cy="1037083"/>
          </a:xfrm>
          <a:custGeom>
            <a:avLst/>
            <a:gdLst>
              <a:gd name="T0" fmla="*/ 304 w 914"/>
              <a:gd name="T1" fmla="*/ 828 h 903"/>
              <a:gd name="T2" fmla="*/ 304 w 914"/>
              <a:gd name="T3" fmla="*/ 828 h 903"/>
              <a:gd name="T4" fmla="*/ 64 w 914"/>
              <a:gd name="T5" fmla="*/ 341 h 903"/>
              <a:gd name="T6" fmla="*/ 581 w 914"/>
              <a:gd name="T7" fmla="*/ 64 h 903"/>
              <a:gd name="T8" fmla="*/ 830 w 914"/>
              <a:gd name="T9" fmla="*/ 589 h 903"/>
              <a:gd name="T10" fmla="*/ 332 w 914"/>
              <a:gd name="T11" fmla="*/ 838 h 903"/>
              <a:gd name="T12" fmla="*/ 332 w 914"/>
              <a:gd name="T13" fmla="*/ 838 h 903"/>
              <a:gd name="T14" fmla="*/ 396 w 914"/>
              <a:gd name="T15" fmla="*/ 681 h 903"/>
              <a:gd name="T16" fmla="*/ 406 w 914"/>
              <a:gd name="T17" fmla="*/ 635 h 903"/>
              <a:gd name="T18" fmla="*/ 415 w 914"/>
              <a:gd name="T19" fmla="*/ 644 h 903"/>
              <a:gd name="T20" fmla="*/ 507 w 914"/>
              <a:gd name="T21" fmla="*/ 681 h 903"/>
              <a:gd name="T22" fmla="*/ 673 w 914"/>
              <a:gd name="T23" fmla="*/ 580 h 903"/>
              <a:gd name="T24" fmla="*/ 700 w 914"/>
              <a:gd name="T25" fmla="*/ 350 h 903"/>
              <a:gd name="T26" fmla="*/ 535 w 914"/>
              <a:gd name="T27" fmla="*/ 202 h 903"/>
              <a:gd name="T28" fmla="*/ 295 w 914"/>
              <a:gd name="T29" fmla="*/ 239 h 903"/>
              <a:gd name="T30" fmla="*/ 193 w 914"/>
              <a:gd name="T31" fmla="*/ 414 h 903"/>
              <a:gd name="T32" fmla="*/ 230 w 914"/>
              <a:gd name="T33" fmla="*/ 561 h 903"/>
              <a:gd name="T34" fmla="*/ 276 w 914"/>
              <a:gd name="T35" fmla="*/ 598 h 903"/>
              <a:gd name="T36" fmla="*/ 295 w 914"/>
              <a:gd name="T37" fmla="*/ 589 h 903"/>
              <a:gd name="T38" fmla="*/ 304 w 914"/>
              <a:gd name="T39" fmla="*/ 552 h 903"/>
              <a:gd name="T40" fmla="*/ 295 w 914"/>
              <a:gd name="T41" fmla="*/ 533 h 903"/>
              <a:gd name="T42" fmla="*/ 285 w 914"/>
              <a:gd name="T43" fmla="*/ 378 h 903"/>
              <a:gd name="T44" fmla="*/ 424 w 914"/>
              <a:gd name="T45" fmla="*/ 267 h 903"/>
              <a:gd name="T46" fmla="*/ 544 w 914"/>
              <a:gd name="T47" fmla="*/ 295 h 903"/>
              <a:gd name="T48" fmla="*/ 617 w 914"/>
              <a:gd name="T49" fmla="*/ 414 h 903"/>
              <a:gd name="T50" fmla="*/ 590 w 914"/>
              <a:gd name="T51" fmla="*/ 552 h 903"/>
              <a:gd name="T52" fmla="*/ 516 w 914"/>
              <a:gd name="T53" fmla="*/ 617 h 903"/>
              <a:gd name="T54" fmla="*/ 452 w 914"/>
              <a:gd name="T55" fmla="*/ 598 h 903"/>
              <a:gd name="T56" fmla="*/ 433 w 914"/>
              <a:gd name="T57" fmla="*/ 543 h 903"/>
              <a:gd name="T58" fmla="*/ 461 w 914"/>
              <a:gd name="T59" fmla="*/ 451 h 903"/>
              <a:gd name="T60" fmla="*/ 470 w 914"/>
              <a:gd name="T61" fmla="*/ 396 h 903"/>
              <a:gd name="T62" fmla="*/ 387 w 914"/>
              <a:gd name="T63" fmla="*/ 359 h 903"/>
              <a:gd name="T64" fmla="*/ 341 w 914"/>
              <a:gd name="T65" fmla="*/ 433 h 903"/>
              <a:gd name="T66" fmla="*/ 350 w 914"/>
              <a:gd name="T67" fmla="*/ 506 h 903"/>
              <a:gd name="T68" fmla="*/ 350 w 914"/>
              <a:gd name="T69" fmla="*/ 515 h 903"/>
              <a:gd name="T70" fmla="*/ 304 w 914"/>
              <a:gd name="T71" fmla="*/ 709 h 903"/>
              <a:gd name="T72" fmla="*/ 304 w 914"/>
              <a:gd name="T73" fmla="*/ 810 h 903"/>
              <a:gd name="T74" fmla="*/ 304 w 914"/>
              <a:gd name="T75" fmla="*/ 82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14" h="903">
                <a:moveTo>
                  <a:pt x="304" y="828"/>
                </a:moveTo>
                <a:lnTo>
                  <a:pt x="304" y="828"/>
                </a:lnTo>
                <a:cubicBezTo>
                  <a:pt x="129" y="764"/>
                  <a:pt x="0" y="552"/>
                  <a:pt x="64" y="341"/>
                </a:cubicBezTo>
                <a:cubicBezTo>
                  <a:pt x="129" y="119"/>
                  <a:pt x="359" y="0"/>
                  <a:pt x="581" y="64"/>
                </a:cubicBezTo>
                <a:cubicBezTo>
                  <a:pt x="793" y="138"/>
                  <a:pt x="913" y="378"/>
                  <a:pt x="830" y="589"/>
                </a:cubicBezTo>
                <a:cubicBezTo>
                  <a:pt x="756" y="801"/>
                  <a:pt x="525" y="902"/>
                  <a:pt x="332" y="838"/>
                </a:cubicBezTo>
                <a:lnTo>
                  <a:pt x="332" y="838"/>
                </a:lnTo>
                <a:cubicBezTo>
                  <a:pt x="369" y="782"/>
                  <a:pt x="387" y="736"/>
                  <a:pt x="396" y="681"/>
                </a:cubicBezTo>
                <a:cubicBezTo>
                  <a:pt x="396" y="663"/>
                  <a:pt x="406" y="653"/>
                  <a:pt x="406" y="635"/>
                </a:cubicBezTo>
                <a:cubicBezTo>
                  <a:pt x="415" y="644"/>
                  <a:pt x="415" y="644"/>
                  <a:pt x="415" y="644"/>
                </a:cubicBezTo>
                <a:cubicBezTo>
                  <a:pt x="442" y="672"/>
                  <a:pt x="470" y="681"/>
                  <a:pt x="507" y="681"/>
                </a:cubicBezTo>
                <a:cubicBezTo>
                  <a:pt x="581" y="681"/>
                  <a:pt x="636" y="644"/>
                  <a:pt x="673" y="580"/>
                </a:cubicBezTo>
                <a:cubicBezTo>
                  <a:pt x="710" y="515"/>
                  <a:pt x="728" y="433"/>
                  <a:pt x="700" y="350"/>
                </a:cubicBezTo>
                <a:cubicBezTo>
                  <a:pt x="673" y="276"/>
                  <a:pt x="608" y="230"/>
                  <a:pt x="535" y="202"/>
                </a:cubicBezTo>
                <a:cubicBezTo>
                  <a:pt x="452" y="184"/>
                  <a:pt x="369" y="193"/>
                  <a:pt x="295" y="239"/>
                </a:cubicBezTo>
                <a:cubicBezTo>
                  <a:pt x="239" y="285"/>
                  <a:pt x="203" y="341"/>
                  <a:pt x="193" y="414"/>
                </a:cubicBezTo>
                <a:cubicBezTo>
                  <a:pt x="193" y="460"/>
                  <a:pt x="203" y="515"/>
                  <a:pt x="230" y="561"/>
                </a:cubicBezTo>
                <a:cubicBezTo>
                  <a:pt x="239" y="570"/>
                  <a:pt x="258" y="589"/>
                  <a:pt x="276" y="598"/>
                </a:cubicBezTo>
                <a:cubicBezTo>
                  <a:pt x="285" y="598"/>
                  <a:pt x="285" y="598"/>
                  <a:pt x="295" y="589"/>
                </a:cubicBezTo>
                <a:cubicBezTo>
                  <a:pt x="295" y="580"/>
                  <a:pt x="295" y="561"/>
                  <a:pt x="304" y="552"/>
                </a:cubicBezTo>
                <a:cubicBezTo>
                  <a:pt x="304" y="543"/>
                  <a:pt x="304" y="543"/>
                  <a:pt x="295" y="533"/>
                </a:cubicBezTo>
                <a:cubicBezTo>
                  <a:pt x="267" y="487"/>
                  <a:pt x="258" y="433"/>
                  <a:pt x="285" y="378"/>
                </a:cubicBezTo>
                <a:cubicBezTo>
                  <a:pt x="304" y="313"/>
                  <a:pt x="359" y="276"/>
                  <a:pt x="424" y="267"/>
                </a:cubicBezTo>
                <a:cubicBezTo>
                  <a:pt x="461" y="267"/>
                  <a:pt x="507" y="267"/>
                  <a:pt x="544" y="295"/>
                </a:cubicBezTo>
                <a:cubicBezTo>
                  <a:pt x="590" y="313"/>
                  <a:pt x="617" y="359"/>
                  <a:pt x="617" y="414"/>
                </a:cubicBezTo>
                <a:cubicBezTo>
                  <a:pt x="627" y="460"/>
                  <a:pt x="617" y="506"/>
                  <a:pt x="590" y="552"/>
                </a:cubicBezTo>
                <a:cubicBezTo>
                  <a:pt x="571" y="580"/>
                  <a:pt x="553" y="607"/>
                  <a:pt x="516" y="617"/>
                </a:cubicBezTo>
                <a:cubicBezTo>
                  <a:pt x="488" y="617"/>
                  <a:pt x="470" y="617"/>
                  <a:pt x="452" y="598"/>
                </a:cubicBezTo>
                <a:cubicBezTo>
                  <a:pt x="433" y="580"/>
                  <a:pt x="424" y="561"/>
                  <a:pt x="433" y="543"/>
                </a:cubicBezTo>
                <a:cubicBezTo>
                  <a:pt x="442" y="515"/>
                  <a:pt x="452" y="478"/>
                  <a:pt x="461" y="451"/>
                </a:cubicBezTo>
                <a:cubicBezTo>
                  <a:pt x="461" y="433"/>
                  <a:pt x="470" y="414"/>
                  <a:pt x="470" y="396"/>
                </a:cubicBezTo>
                <a:cubicBezTo>
                  <a:pt x="461" y="350"/>
                  <a:pt x="415" y="341"/>
                  <a:pt x="387" y="359"/>
                </a:cubicBezTo>
                <a:cubicBezTo>
                  <a:pt x="359" y="378"/>
                  <a:pt x="350" y="405"/>
                  <a:pt x="341" y="433"/>
                </a:cubicBezTo>
                <a:cubicBezTo>
                  <a:pt x="341" y="460"/>
                  <a:pt x="341" y="478"/>
                  <a:pt x="350" y="506"/>
                </a:cubicBezTo>
                <a:lnTo>
                  <a:pt x="350" y="515"/>
                </a:lnTo>
                <a:cubicBezTo>
                  <a:pt x="341" y="580"/>
                  <a:pt x="322" y="644"/>
                  <a:pt x="304" y="709"/>
                </a:cubicBezTo>
                <a:cubicBezTo>
                  <a:pt x="304" y="745"/>
                  <a:pt x="304" y="773"/>
                  <a:pt x="304" y="810"/>
                </a:cubicBezTo>
                <a:cubicBezTo>
                  <a:pt x="304" y="810"/>
                  <a:pt x="304" y="819"/>
                  <a:pt x="304" y="8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205"/>
          <p:cNvSpPr>
            <a:spLocks noChangeArrowheads="1"/>
          </p:cNvSpPr>
          <p:nvPr/>
        </p:nvSpPr>
        <p:spPr bwMode="auto">
          <a:xfrm>
            <a:off x="1223582" y="4265295"/>
            <a:ext cx="1102848" cy="763901"/>
          </a:xfrm>
          <a:custGeom>
            <a:avLst/>
            <a:gdLst>
              <a:gd name="T0" fmla="*/ 443 w 960"/>
              <a:gd name="T1" fmla="*/ 0 h 665"/>
              <a:gd name="T2" fmla="*/ 443 w 960"/>
              <a:gd name="T3" fmla="*/ 0 h 665"/>
              <a:gd name="T4" fmla="*/ 526 w 960"/>
              <a:gd name="T5" fmla="*/ 0 h 665"/>
              <a:gd name="T6" fmla="*/ 526 w 960"/>
              <a:gd name="T7" fmla="*/ 0 h 665"/>
              <a:gd name="T8" fmla="*/ 599 w 960"/>
              <a:gd name="T9" fmla="*/ 0 h 665"/>
              <a:gd name="T10" fmla="*/ 682 w 960"/>
              <a:gd name="T11" fmla="*/ 0 h 665"/>
              <a:gd name="T12" fmla="*/ 784 w 960"/>
              <a:gd name="T13" fmla="*/ 9 h 665"/>
              <a:gd name="T14" fmla="*/ 849 w 960"/>
              <a:gd name="T15" fmla="*/ 18 h 665"/>
              <a:gd name="T16" fmla="*/ 941 w 960"/>
              <a:gd name="T17" fmla="*/ 101 h 665"/>
              <a:gd name="T18" fmla="*/ 959 w 960"/>
              <a:gd name="T19" fmla="*/ 175 h 665"/>
              <a:gd name="T20" fmla="*/ 959 w 960"/>
              <a:gd name="T21" fmla="*/ 194 h 665"/>
              <a:gd name="T22" fmla="*/ 959 w 960"/>
              <a:gd name="T23" fmla="*/ 470 h 665"/>
              <a:gd name="T24" fmla="*/ 959 w 960"/>
              <a:gd name="T25" fmla="*/ 489 h 665"/>
              <a:gd name="T26" fmla="*/ 941 w 960"/>
              <a:gd name="T27" fmla="*/ 562 h 665"/>
              <a:gd name="T28" fmla="*/ 858 w 960"/>
              <a:gd name="T29" fmla="*/ 645 h 665"/>
              <a:gd name="T30" fmla="*/ 793 w 960"/>
              <a:gd name="T31" fmla="*/ 655 h 665"/>
              <a:gd name="T32" fmla="*/ 682 w 960"/>
              <a:gd name="T33" fmla="*/ 664 h 665"/>
              <a:gd name="T34" fmla="*/ 544 w 960"/>
              <a:gd name="T35" fmla="*/ 664 h 665"/>
              <a:gd name="T36" fmla="*/ 526 w 960"/>
              <a:gd name="T37" fmla="*/ 664 h 665"/>
              <a:gd name="T38" fmla="*/ 443 w 960"/>
              <a:gd name="T39" fmla="*/ 664 h 665"/>
              <a:gd name="T40" fmla="*/ 434 w 960"/>
              <a:gd name="T41" fmla="*/ 664 h 665"/>
              <a:gd name="T42" fmla="*/ 332 w 960"/>
              <a:gd name="T43" fmla="*/ 664 h 665"/>
              <a:gd name="T44" fmla="*/ 184 w 960"/>
              <a:gd name="T45" fmla="*/ 655 h 665"/>
              <a:gd name="T46" fmla="*/ 120 w 960"/>
              <a:gd name="T47" fmla="*/ 645 h 665"/>
              <a:gd name="T48" fmla="*/ 28 w 960"/>
              <a:gd name="T49" fmla="*/ 562 h 665"/>
              <a:gd name="T50" fmla="*/ 9 w 960"/>
              <a:gd name="T51" fmla="*/ 461 h 665"/>
              <a:gd name="T52" fmla="*/ 9 w 960"/>
              <a:gd name="T53" fmla="*/ 360 h 665"/>
              <a:gd name="T54" fmla="*/ 0 w 960"/>
              <a:gd name="T55" fmla="*/ 360 h 665"/>
              <a:gd name="T56" fmla="*/ 0 w 960"/>
              <a:gd name="T57" fmla="*/ 304 h 665"/>
              <a:gd name="T58" fmla="*/ 9 w 960"/>
              <a:gd name="T59" fmla="*/ 304 h 665"/>
              <a:gd name="T60" fmla="*/ 9 w 960"/>
              <a:gd name="T61" fmla="*/ 175 h 665"/>
              <a:gd name="T62" fmla="*/ 28 w 960"/>
              <a:gd name="T63" fmla="*/ 101 h 665"/>
              <a:gd name="T64" fmla="*/ 111 w 960"/>
              <a:gd name="T65" fmla="*/ 18 h 665"/>
              <a:gd name="T66" fmla="*/ 184 w 960"/>
              <a:gd name="T67" fmla="*/ 9 h 665"/>
              <a:gd name="T68" fmla="*/ 286 w 960"/>
              <a:gd name="T69" fmla="*/ 0 h 665"/>
              <a:gd name="T70" fmla="*/ 424 w 960"/>
              <a:gd name="T71" fmla="*/ 0 h 665"/>
              <a:gd name="T72" fmla="*/ 443 w 960"/>
              <a:gd name="T73" fmla="*/ 0 h 665"/>
              <a:gd name="T74" fmla="*/ 387 w 960"/>
              <a:gd name="T75" fmla="*/ 184 h 665"/>
              <a:gd name="T76" fmla="*/ 387 w 960"/>
              <a:gd name="T77" fmla="*/ 184 h 665"/>
              <a:gd name="T78" fmla="*/ 387 w 960"/>
              <a:gd name="T79" fmla="*/ 480 h 665"/>
              <a:gd name="T80" fmla="*/ 636 w 960"/>
              <a:gd name="T81" fmla="*/ 332 h 665"/>
              <a:gd name="T82" fmla="*/ 387 w 960"/>
              <a:gd name="T83" fmla="*/ 18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0" h="665">
                <a:moveTo>
                  <a:pt x="443" y="0"/>
                </a:moveTo>
                <a:lnTo>
                  <a:pt x="443" y="0"/>
                </a:lnTo>
                <a:cubicBezTo>
                  <a:pt x="470" y="0"/>
                  <a:pt x="498" y="0"/>
                  <a:pt x="526" y="0"/>
                </a:cubicBezTo>
                <a:lnTo>
                  <a:pt x="526" y="0"/>
                </a:lnTo>
                <a:cubicBezTo>
                  <a:pt x="553" y="0"/>
                  <a:pt x="581" y="0"/>
                  <a:pt x="599" y="0"/>
                </a:cubicBezTo>
                <a:cubicBezTo>
                  <a:pt x="627" y="0"/>
                  <a:pt x="655" y="0"/>
                  <a:pt x="682" y="0"/>
                </a:cubicBezTo>
                <a:cubicBezTo>
                  <a:pt x="719" y="0"/>
                  <a:pt x="747" y="0"/>
                  <a:pt x="784" y="9"/>
                </a:cubicBezTo>
                <a:cubicBezTo>
                  <a:pt x="802" y="9"/>
                  <a:pt x="830" y="9"/>
                  <a:pt x="849" y="18"/>
                </a:cubicBezTo>
                <a:cubicBezTo>
                  <a:pt x="895" y="28"/>
                  <a:pt x="931" y="55"/>
                  <a:pt x="941" y="101"/>
                </a:cubicBezTo>
                <a:cubicBezTo>
                  <a:pt x="950" y="120"/>
                  <a:pt x="950" y="148"/>
                  <a:pt x="959" y="175"/>
                </a:cubicBezTo>
                <a:cubicBezTo>
                  <a:pt x="959" y="175"/>
                  <a:pt x="959" y="184"/>
                  <a:pt x="959" y="194"/>
                </a:cubicBezTo>
                <a:cubicBezTo>
                  <a:pt x="959" y="286"/>
                  <a:pt x="959" y="378"/>
                  <a:pt x="959" y="470"/>
                </a:cubicBezTo>
                <a:cubicBezTo>
                  <a:pt x="959" y="480"/>
                  <a:pt x="959" y="480"/>
                  <a:pt x="959" y="489"/>
                </a:cubicBezTo>
                <a:cubicBezTo>
                  <a:pt x="950" y="516"/>
                  <a:pt x="950" y="535"/>
                  <a:pt x="941" y="562"/>
                </a:cubicBezTo>
                <a:cubicBezTo>
                  <a:pt x="931" y="608"/>
                  <a:pt x="904" y="636"/>
                  <a:pt x="858" y="645"/>
                </a:cubicBezTo>
                <a:cubicBezTo>
                  <a:pt x="839" y="655"/>
                  <a:pt x="812" y="655"/>
                  <a:pt x="793" y="655"/>
                </a:cubicBezTo>
                <a:cubicBezTo>
                  <a:pt x="756" y="664"/>
                  <a:pt x="719" y="664"/>
                  <a:pt x="682" y="664"/>
                </a:cubicBezTo>
                <a:cubicBezTo>
                  <a:pt x="636" y="664"/>
                  <a:pt x="590" y="664"/>
                  <a:pt x="544" y="664"/>
                </a:cubicBezTo>
                <a:cubicBezTo>
                  <a:pt x="535" y="664"/>
                  <a:pt x="535" y="664"/>
                  <a:pt x="526" y="664"/>
                </a:cubicBezTo>
                <a:cubicBezTo>
                  <a:pt x="498" y="664"/>
                  <a:pt x="470" y="664"/>
                  <a:pt x="443" y="664"/>
                </a:cubicBezTo>
                <a:cubicBezTo>
                  <a:pt x="443" y="664"/>
                  <a:pt x="443" y="664"/>
                  <a:pt x="434" y="664"/>
                </a:cubicBezTo>
                <a:cubicBezTo>
                  <a:pt x="397" y="664"/>
                  <a:pt x="360" y="664"/>
                  <a:pt x="332" y="664"/>
                </a:cubicBezTo>
                <a:cubicBezTo>
                  <a:pt x="277" y="664"/>
                  <a:pt x="231" y="664"/>
                  <a:pt x="184" y="655"/>
                </a:cubicBezTo>
                <a:cubicBezTo>
                  <a:pt x="166" y="655"/>
                  <a:pt x="138" y="655"/>
                  <a:pt x="120" y="645"/>
                </a:cubicBezTo>
                <a:cubicBezTo>
                  <a:pt x="65" y="636"/>
                  <a:pt x="37" y="608"/>
                  <a:pt x="28" y="562"/>
                </a:cubicBezTo>
                <a:cubicBezTo>
                  <a:pt x="18" y="526"/>
                  <a:pt x="9" y="498"/>
                  <a:pt x="9" y="461"/>
                </a:cubicBezTo>
                <a:cubicBezTo>
                  <a:pt x="9" y="433"/>
                  <a:pt x="9" y="397"/>
                  <a:pt x="9" y="360"/>
                </a:cubicBezTo>
                <a:cubicBezTo>
                  <a:pt x="9" y="360"/>
                  <a:pt x="9" y="360"/>
                  <a:pt x="0" y="360"/>
                </a:cubicBezTo>
                <a:cubicBezTo>
                  <a:pt x="0" y="341"/>
                  <a:pt x="0" y="323"/>
                  <a:pt x="0" y="304"/>
                </a:cubicBezTo>
                <a:cubicBezTo>
                  <a:pt x="9" y="304"/>
                  <a:pt x="9" y="304"/>
                  <a:pt x="9" y="304"/>
                </a:cubicBezTo>
                <a:cubicBezTo>
                  <a:pt x="9" y="258"/>
                  <a:pt x="9" y="221"/>
                  <a:pt x="9" y="175"/>
                </a:cubicBezTo>
                <a:cubicBezTo>
                  <a:pt x="18" y="157"/>
                  <a:pt x="18" y="129"/>
                  <a:pt x="28" y="101"/>
                </a:cubicBezTo>
                <a:cubicBezTo>
                  <a:pt x="37" y="55"/>
                  <a:pt x="65" y="28"/>
                  <a:pt x="111" y="18"/>
                </a:cubicBezTo>
                <a:cubicBezTo>
                  <a:pt x="138" y="9"/>
                  <a:pt x="157" y="9"/>
                  <a:pt x="184" y="9"/>
                </a:cubicBezTo>
                <a:cubicBezTo>
                  <a:pt x="212" y="0"/>
                  <a:pt x="249" y="0"/>
                  <a:pt x="286" y="0"/>
                </a:cubicBezTo>
                <a:cubicBezTo>
                  <a:pt x="332" y="0"/>
                  <a:pt x="378" y="0"/>
                  <a:pt x="424" y="0"/>
                </a:cubicBezTo>
                <a:cubicBezTo>
                  <a:pt x="434" y="0"/>
                  <a:pt x="434" y="0"/>
                  <a:pt x="443" y="0"/>
                </a:cubicBezTo>
                <a:close/>
                <a:moveTo>
                  <a:pt x="387" y="184"/>
                </a:moveTo>
                <a:lnTo>
                  <a:pt x="387" y="184"/>
                </a:lnTo>
                <a:cubicBezTo>
                  <a:pt x="387" y="286"/>
                  <a:pt x="387" y="378"/>
                  <a:pt x="387" y="480"/>
                </a:cubicBezTo>
                <a:cubicBezTo>
                  <a:pt x="470" y="424"/>
                  <a:pt x="553" y="378"/>
                  <a:pt x="636" y="332"/>
                </a:cubicBezTo>
                <a:cubicBezTo>
                  <a:pt x="553" y="286"/>
                  <a:pt x="470" y="240"/>
                  <a:pt x="387" y="18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" name="Freeform 368"/>
          <p:cNvSpPr>
            <a:spLocks noChangeArrowheads="1"/>
          </p:cNvSpPr>
          <p:nvPr/>
        </p:nvSpPr>
        <p:spPr bwMode="auto">
          <a:xfrm>
            <a:off x="6196517" y="1654884"/>
            <a:ext cx="106236" cy="1522741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Freeform 369"/>
          <p:cNvSpPr>
            <a:spLocks noChangeArrowheads="1"/>
          </p:cNvSpPr>
          <p:nvPr/>
        </p:nvSpPr>
        <p:spPr bwMode="auto">
          <a:xfrm>
            <a:off x="6196517" y="3885876"/>
            <a:ext cx="106236" cy="1522738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" name="Freeform 370"/>
          <p:cNvSpPr>
            <a:spLocks noChangeArrowheads="1"/>
          </p:cNvSpPr>
          <p:nvPr/>
        </p:nvSpPr>
        <p:spPr bwMode="auto">
          <a:xfrm>
            <a:off x="6196517" y="6096629"/>
            <a:ext cx="106236" cy="1522741"/>
          </a:xfrm>
          <a:custGeom>
            <a:avLst/>
            <a:gdLst>
              <a:gd name="T0" fmla="*/ 92 w 93"/>
              <a:gd name="T1" fmla="*/ 1327 h 1328"/>
              <a:gd name="T2" fmla="*/ 0 w 93"/>
              <a:gd name="T3" fmla="*/ 1327 h 1328"/>
              <a:gd name="T4" fmla="*/ 0 w 93"/>
              <a:gd name="T5" fmla="*/ 0 h 1328"/>
              <a:gd name="T6" fmla="*/ 92 w 93"/>
              <a:gd name="T7" fmla="*/ 0 h 1328"/>
              <a:gd name="T8" fmla="*/ 92 w 93"/>
              <a:gd name="T9" fmla="*/ 1327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8">
                <a:moveTo>
                  <a:pt x="92" y="1327"/>
                </a:moveTo>
                <a:lnTo>
                  <a:pt x="0" y="1327"/>
                </a:lnTo>
                <a:lnTo>
                  <a:pt x="0" y="0"/>
                </a:lnTo>
                <a:lnTo>
                  <a:pt x="92" y="0"/>
                </a:lnTo>
                <a:lnTo>
                  <a:pt x="92" y="13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Freeform 371"/>
          <p:cNvSpPr>
            <a:spLocks noChangeArrowheads="1"/>
          </p:cNvSpPr>
          <p:nvPr/>
        </p:nvSpPr>
        <p:spPr bwMode="auto">
          <a:xfrm>
            <a:off x="6196517" y="8423740"/>
            <a:ext cx="106236" cy="1522741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" name="Freeform 372"/>
          <p:cNvSpPr>
            <a:spLocks noChangeArrowheads="1"/>
          </p:cNvSpPr>
          <p:nvPr/>
        </p:nvSpPr>
        <p:spPr bwMode="auto">
          <a:xfrm>
            <a:off x="6196517" y="10538375"/>
            <a:ext cx="106236" cy="1522741"/>
          </a:xfrm>
          <a:custGeom>
            <a:avLst/>
            <a:gdLst>
              <a:gd name="T0" fmla="*/ 92 w 93"/>
              <a:gd name="T1" fmla="*/ 1328 h 1329"/>
              <a:gd name="T2" fmla="*/ 0 w 93"/>
              <a:gd name="T3" fmla="*/ 1328 h 1329"/>
              <a:gd name="T4" fmla="*/ 0 w 93"/>
              <a:gd name="T5" fmla="*/ 0 h 1329"/>
              <a:gd name="T6" fmla="*/ 92 w 93"/>
              <a:gd name="T7" fmla="*/ 0 h 1329"/>
              <a:gd name="T8" fmla="*/ 92 w 93"/>
              <a:gd name="T9" fmla="*/ 1328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329">
                <a:moveTo>
                  <a:pt x="92" y="1328"/>
                </a:moveTo>
                <a:lnTo>
                  <a:pt x="0" y="1328"/>
                </a:lnTo>
                <a:lnTo>
                  <a:pt x="0" y="0"/>
                </a:lnTo>
                <a:lnTo>
                  <a:pt x="92" y="0"/>
                </a:lnTo>
                <a:lnTo>
                  <a:pt x="92" y="13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Freeform 373"/>
          <p:cNvSpPr>
            <a:spLocks noChangeArrowheads="1"/>
          </p:cNvSpPr>
          <p:nvPr/>
        </p:nvSpPr>
        <p:spPr bwMode="auto">
          <a:xfrm>
            <a:off x="6555700" y="2191131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94 h 379"/>
              <a:gd name="T8" fmla="*/ 0 w 5921"/>
              <a:gd name="T9" fmla="*/ 194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94 h 379"/>
              <a:gd name="T16" fmla="*/ 5920 w 5921"/>
              <a:gd name="T17" fmla="*/ 194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6"/>
                  <a:pt x="0" y="194"/>
                </a:cubicBezTo>
                <a:lnTo>
                  <a:pt x="0" y="194"/>
                </a:lnTo>
                <a:cubicBezTo>
                  <a:pt x="0" y="83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3"/>
                  <a:pt x="5920" y="194"/>
                </a:cubicBezTo>
                <a:lnTo>
                  <a:pt x="5920" y="194"/>
                </a:lnTo>
                <a:cubicBezTo>
                  <a:pt x="5920" y="296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8" name="Freeform 374"/>
          <p:cNvSpPr>
            <a:spLocks noChangeArrowheads="1"/>
          </p:cNvSpPr>
          <p:nvPr/>
        </p:nvSpPr>
        <p:spPr bwMode="auto">
          <a:xfrm>
            <a:off x="6555700" y="2191131"/>
            <a:ext cx="5069053" cy="435068"/>
          </a:xfrm>
          <a:custGeom>
            <a:avLst/>
            <a:gdLst>
              <a:gd name="T0" fmla="*/ 4234 w 4419"/>
              <a:gd name="T1" fmla="*/ 378 h 379"/>
              <a:gd name="T2" fmla="*/ 4234 w 4419"/>
              <a:gd name="T3" fmla="*/ 378 h 379"/>
              <a:gd name="T4" fmla="*/ 194 w 4419"/>
              <a:gd name="T5" fmla="*/ 378 h 379"/>
              <a:gd name="T6" fmla="*/ 0 w 4419"/>
              <a:gd name="T7" fmla="*/ 194 h 379"/>
              <a:gd name="T8" fmla="*/ 0 w 4419"/>
              <a:gd name="T9" fmla="*/ 194 h 379"/>
              <a:gd name="T10" fmla="*/ 194 w 4419"/>
              <a:gd name="T11" fmla="*/ 0 h 379"/>
              <a:gd name="T12" fmla="*/ 4234 w 4419"/>
              <a:gd name="T13" fmla="*/ 0 h 379"/>
              <a:gd name="T14" fmla="*/ 4418 w 4419"/>
              <a:gd name="T15" fmla="*/ 194 h 379"/>
              <a:gd name="T16" fmla="*/ 4418 w 4419"/>
              <a:gd name="T17" fmla="*/ 194 h 379"/>
              <a:gd name="T18" fmla="*/ 4234 w 4419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9" h="379">
                <a:moveTo>
                  <a:pt x="4234" y="378"/>
                </a:moveTo>
                <a:lnTo>
                  <a:pt x="4234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6"/>
                  <a:pt x="0" y="194"/>
                </a:cubicBezTo>
                <a:lnTo>
                  <a:pt x="0" y="194"/>
                </a:lnTo>
                <a:cubicBezTo>
                  <a:pt x="0" y="83"/>
                  <a:pt x="92" y="0"/>
                  <a:pt x="194" y="0"/>
                </a:cubicBezTo>
                <a:cubicBezTo>
                  <a:pt x="4234" y="0"/>
                  <a:pt x="4234" y="0"/>
                  <a:pt x="4234" y="0"/>
                </a:cubicBezTo>
                <a:cubicBezTo>
                  <a:pt x="4335" y="0"/>
                  <a:pt x="4418" y="83"/>
                  <a:pt x="4418" y="194"/>
                </a:cubicBezTo>
                <a:lnTo>
                  <a:pt x="4418" y="194"/>
                </a:lnTo>
                <a:cubicBezTo>
                  <a:pt x="4418" y="296"/>
                  <a:pt x="4335" y="378"/>
                  <a:pt x="4234" y="3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Freeform 375"/>
          <p:cNvSpPr>
            <a:spLocks noChangeArrowheads="1"/>
          </p:cNvSpPr>
          <p:nvPr/>
        </p:nvSpPr>
        <p:spPr bwMode="auto">
          <a:xfrm>
            <a:off x="6555700" y="4437299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84 h 379"/>
              <a:gd name="T8" fmla="*/ 0 w 5921"/>
              <a:gd name="T9" fmla="*/ 184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84 h 379"/>
              <a:gd name="T16" fmla="*/ 5920 w 5921"/>
              <a:gd name="T17" fmla="*/ 184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85"/>
                  <a:pt x="0" y="184"/>
                </a:cubicBezTo>
                <a:lnTo>
                  <a:pt x="0" y="184"/>
                </a:lnTo>
                <a:cubicBezTo>
                  <a:pt x="0" y="82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2"/>
                  <a:pt x="5920" y="184"/>
                </a:cubicBezTo>
                <a:lnTo>
                  <a:pt x="5920" y="184"/>
                </a:lnTo>
                <a:cubicBezTo>
                  <a:pt x="5920" y="285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" name="Freeform 376"/>
          <p:cNvSpPr>
            <a:spLocks noChangeArrowheads="1"/>
          </p:cNvSpPr>
          <p:nvPr/>
        </p:nvSpPr>
        <p:spPr bwMode="auto">
          <a:xfrm>
            <a:off x="6555700" y="4437299"/>
            <a:ext cx="3015126" cy="435068"/>
          </a:xfrm>
          <a:custGeom>
            <a:avLst/>
            <a:gdLst>
              <a:gd name="T0" fmla="*/ 2444 w 2630"/>
              <a:gd name="T1" fmla="*/ 378 h 379"/>
              <a:gd name="T2" fmla="*/ 2444 w 2630"/>
              <a:gd name="T3" fmla="*/ 378 h 379"/>
              <a:gd name="T4" fmla="*/ 194 w 2630"/>
              <a:gd name="T5" fmla="*/ 378 h 379"/>
              <a:gd name="T6" fmla="*/ 0 w 2630"/>
              <a:gd name="T7" fmla="*/ 184 h 379"/>
              <a:gd name="T8" fmla="*/ 0 w 2630"/>
              <a:gd name="T9" fmla="*/ 184 h 379"/>
              <a:gd name="T10" fmla="*/ 194 w 2630"/>
              <a:gd name="T11" fmla="*/ 0 h 379"/>
              <a:gd name="T12" fmla="*/ 2444 w 2630"/>
              <a:gd name="T13" fmla="*/ 0 h 379"/>
              <a:gd name="T14" fmla="*/ 2629 w 2630"/>
              <a:gd name="T15" fmla="*/ 184 h 379"/>
              <a:gd name="T16" fmla="*/ 2629 w 2630"/>
              <a:gd name="T17" fmla="*/ 184 h 379"/>
              <a:gd name="T18" fmla="*/ 2444 w 2630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379">
                <a:moveTo>
                  <a:pt x="2444" y="378"/>
                </a:moveTo>
                <a:lnTo>
                  <a:pt x="2444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85"/>
                  <a:pt x="0" y="184"/>
                </a:cubicBezTo>
                <a:lnTo>
                  <a:pt x="0" y="184"/>
                </a:lnTo>
                <a:cubicBezTo>
                  <a:pt x="0" y="82"/>
                  <a:pt x="92" y="0"/>
                  <a:pt x="194" y="0"/>
                </a:cubicBezTo>
                <a:cubicBezTo>
                  <a:pt x="2444" y="0"/>
                  <a:pt x="2444" y="0"/>
                  <a:pt x="2444" y="0"/>
                </a:cubicBezTo>
                <a:cubicBezTo>
                  <a:pt x="2546" y="0"/>
                  <a:pt x="2629" y="82"/>
                  <a:pt x="2629" y="184"/>
                </a:cubicBezTo>
                <a:lnTo>
                  <a:pt x="2629" y="184"/>
                </a:lnTo>
                <a:cubicBezTo>
                  <a:pt x="2629" y="285"/>
                  <a:pt x="2546" y="378"/>
                  <a:pt x="2444" y="3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Freeform 377"/>
          <p:cNvSpPr>
            <a:spLocks noChangeArrowheads="1"/>
          </p:cNvSpPr>
          <p:nvPr/>
        </p:nvSpPr>
        <p:spPr bwMode="auto">
          <a:xfrm>
            <a:off x="6555700" y="6648055"/>
            <a:ext cx="6794152" cy="424951"/>
          </a:xfrm>
          <a:custGeom>
            <a:avLst/>
            <a:gdLst>
              <a:gd name="T0" fmla="*/ 5727 w 5921"/>
              <a:gd name="T1" fmla="*/ 368 h 369"/>
              <a:gd name="T2" fmla="*/ 5727 w 5921"/>
              <a:gd name="T3" fmla="*/ 368 h 369"/>
              <a:gd name="T4" fmla="*/ 194 w 5921"/>
              <a:gd name="T5" fmla="*/ 368 h 369"/>
              <a:gd name="T6" fmla="*/ 0 w 5921"/>
              <a:gd name="T7" fmla="*/ 184 h 369"/>
              <a:gd name="T8" fmla="*/ 0 w 5921"/>
              <a:gd name="T9" fmla="*/ 184 h 369"/>
              <a:gd name="T10" fmla="*/ 194 w 5921"/>
              <a:gd name="T11" fmla="*/ 0 h 369"/>
              <a:gd name="T12" fmla="*/ 5727 w 5921"/>
              <a:gd name="T13" fmla="*/ 0 h 369"/>
              <a:gd name="T14" fmla="*/ 5920 w 5921"/>
              <a:gd name="T15" fmla="*/ 184 h 369"/>
              <a:gd name="T16" fmla="*/ 5920 w 5921"/>
              <a:gd name="T17" fmla="*/ 184 h 369"/>
              <a:gd name="T18" fmla="*/ 5727 w 5921"/>
              <a:gd name="T19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69">
                <a:moveTo>
                  <a:pt x="5727" y="368"/>
                </a:moveTo>
                <a:lnTo>
                  <a:pt x="5727" y="368"/>
                </a:lnTo>
                <a:cubicBezTo>
                  <a:pt x="194" y="368"/>
                  <a:pt x="194" y="368"/>
                  <a:pt x="194" y="368"/>
                </a:cubicBezTo>
                <a:cubicBezTo>
                  <a:pt x="92" y="368"/>
                  <a:pt x="0" y="285"/>
                  <a:pt x="0" y="184"/>
                </a:cubicBezTo>
                <a:lnTo>
                  <a:pt x="0" y="184"/>
                </a:lnTo>
                <a:cubicBezTo>
                  <a:pt x="0" y="83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3"/>
                  <a:pt x="5920" y="184"/>
                </a:cubicBezTo>
                <a:lnTo>
                  <a:pt x="5920" y="184"/>
                </a:lnTo>
                <a:cubicBezTo>
                  <a:pt x="5920" y="285"/>
                  <a:pt x="5838" y="368"/>
                  <a:pt x="5727" y="36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Freeform 378"/>
          <p:cNvSpPr>
            <a:spLocks noChangeArrowheads="1"/>
          </p:cNvSpPr>
          <p:nvPr/>
        </p:nvSpPr>
        <p:spPr bwMode="auto">
          <a:xfrm>
            <a:off x="6555700" y="6648055"/>
            <a:ext cx="5924015" cy="424951"/>
          </a:xfrm>
          <a:custGeom>
            <a:avLst/>
            <a:gdLst>
              <a:gd name="T0" fmla="*/ 4972 w 5165"/>
              <a:gd name="T1" fmla="*/ 368 h 369"/>
              <a:gd name="T2" fmla="*/ 4972 w 5165"/>
              <a:gd name="T3" fmla="*/ 368 h 369"/>
              <a:gd name="T4" fmla="*/ 194 w 5165"/>
              <a:gd name="T5" fmla="*/ 368 h 369"/>
              <a:gd name="T6" fmla="*/ 0 w 5165"/>
              <a:gd name="T7" fmla="*/ 184 h 369"/>
              <a:gd name="T8" fmla="*/ 0 w 5165"/>
              <a:gd name="T9" fmla="*/ 184 h 369"/>
              <a:gd name="T10" fmla="*/ 194 w 5165"/>
              <a:gd name="T11" fmla="*/ 0 h 369"/>
              <a:gd name="T12" fmla="*/ 4972 w 5165"/>
              <a:gd name="T13" fmla="*/ 0 h 369"/>
              <a:gd name="T14" fmla="*/ 5164 w 5165"/>
              <a:gd name="T15" fmla="*/ 184 h 369"/>
              <a:gd name="T16" fmla="*/ 5164 w 5165"/>
              <a:gd name="T17" fmla="*/ 184 h 369"/>
              <a:gd name="T18" fmla="*/ 4972 w 5165"/>
              <a:gd name="T19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5" h="369">
                <a:moveTo>
                  <a:pt x="4972" y="368"/>
                </a:moveTo>
                <a:lnTo>
                  <a:pt x="4972" y="368"/>
                </a:lnTo>
                <a:cubicBezTo>
                  <a:pt x="194" y="368"/>
                  <a:pt x="194" y="368"/>
                  <a:pt x="194" y="368"/>
                </a:cubicBezTo>
                <a:cubicBezTo>
                  <a:pt x="92" y="368"/>
                  <a:pt x="0" y="285"/>
                  <a:pt x="0" y="184"/>
                </a:cubicBezTo>
                <a:lnTo>
                  <a:pt x="0" y="184"/>
                </a:lnTo>
                <a:cubicBezTo>
                  <a:pt x="0" y="83"/>
                  <a:pt x="92" y="0"/>
                  <a:pt x="194" y="0"/>
                </a:cubicBezTo>
                <a:cubicBezTo>
                  <a:pt x="4972" y="0"/>
                  <a:pt x="4972" y="0"/>
                  <a:pt x="4972" y="0"/>
                </a:cubicBezTo>
                <a:cubicBezTo>
                  <a:pt x="5082" y="0"/>
                  <a:pt x="5164" y="83"/>
                  <a:pt x="5164" y="184"/>
                </a:cubicBezTo>
                <a:lnTo>
                  <a:pt x="5164" y="184"/>
                </a:lnTo>
                <a:cubicBezTo>
                  <a:pt x="5164" y="285"/>
                  <a:pt x="5082" y="368"/>
                  <a:pt x="4972" y="3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Freeform 379"/>
          <p:cNvSpPr>
            <a:spLocks noChangeArrowheads="1"/>
          </p:cNvSpPr>
          <p:nvPr/>
        </p:nvSpPr>
        <p:spPr bwMode="auto">
          <a:xfrm>
            <a:off x="6555700" y="8965047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93 h 379"/>
              <a:gd name="T8" fmla="*/ 0 w 5921"/>
              <a:gd name="T9" fmla="*/ 193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93 h 379"/>
              <a:gd name="T16" fmla="*/ 5920 w 5921"/>
              <a:gd name="T17" fmla="*/ 193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93"/>
                </a:cubicBezTo>
                <a:lnTo>
                  <a:pt x="0" y="193"/>
                </a:lnTo>
                <a:cubicBezTo>
                  <a:pt x="0" y="92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92"/>
                  <a:pt x="5920" y="193"/>
                </a:cubicBezTo>
                <a:lnTo>
                  <a:pt x="5920" y="193"/>
                </a:lnTo>
                <a:cubicBezTo>
                  <a:pt x="5920" y="295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Freeform 380"/>
          <p:cNvSpPr>
            <a:spLocks noChangeArrowheads="1"/>
          </p:cNvSpPr>
          <p:nvPr/>
        </p:nvSpPr>
        <p:spPr bwMode="auto">
          <a:xfrm>
            <a:off x="6555700" y="8965047"/>
            <a:ext cx="1062376" cy="435068"/>
          </a:xfrm>
          <a:custGeom>
            <a:avLst/>
            <a:gdLst>
              <a:gd name="T0" fmla="*/ 738 w 924"/>
              <a:gd name="T1" fmla="*/ 378 h 379"/>
              <a:gd name="T2" fmla="*/ 738 w 924"/>
              <a:gd name="T3" fmla="*/ 378 h 379"/>
              <a:gd name="T4" fmla="*/ 194 w 924"/>
              <a:gd name="T5" fmla="*/ 378 h 379"/>
              <a:gd name="T6" fmla="*/ 0 w 924"/>
              <a:gd name="T7" fmla="*/ 193 h 379"/>
              <a:gd name="T8" fmla="*/ 0 w 924"/>
              <a:gd name="T9" fmla="*/ 193 h 379"/>
              <a:gd name="T10" fmla="*/ 194 w 924"/>
              <a:gd name="T11" fmla="*/ 0 h 379"/>
              <a:gd name="T12" fmla="*/ 738 w 924"/>
              <a:gd name="T13" fmla="*/ 0 h 379"/>
              <a:gd name="T14" fmla="*/ 923 w 924"/>
              <a:gd name="T15" fmla="*/ 193 h 379"/>
              <a:gd name="T16" fmla="*/ 923 w 924"/>
              <a:gd name="T17" fmla="*/ 193 h 379"/>
              <a:gd name="T18" fmla="*/ 738 w 924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4" h="379">
                <a:moveTo>
                  <a:pt x="738" y="378"/>
                </a:moveTo>
                <a:lnTo>
                  <a:pt x="738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93"/>
                </a:cubicBezTo>
                <a:lnTo>
                  <a:pt x="0" y="193"/>
                </a:lnTo>
                <a:cubicBezTo>
                  <a:pt x="0" y="92"/>
                  <a:pt x="92" y="0"/>
                  <a:pt x="194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840" y="0"/>
                  <a:pt x="923" y="92"/>
                  <a:pt x="923" y="193"/>
                </a:cubicBezTo>
                <a:lnTo>
                  <a:pt x="923" y="193"/>
                </a:lnTo>
                <a:cubicBezTo>
                  <a:pt x="923" y="295"/>
                  <a:pt x="840" y="378"/>
                  <a:pt x="738" y="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381"/>
          <p:cNvSpPr>
            <a:spLocks noChangeArrowheads="1"/>
          </p:cNvSpPr>
          <p:nvPr/>
        </p:nvSpPr>
        <p:spPr bwMode="auto">
          <a:xfrm>
            <a:off x="6555700" y="11089800"/>
            <a:ext cx="6794152" cy="435068"/>
          </a:xfrm>
          <a:custGeom>
            <a:avLst/>
            <a:gdLst>
              <a:gd name="T0" fmla="*/ 5727 w 5921"/>
              <a:gd name="T1" fmla="*/ 378 h 379"/>
              <a:gd name="T2" fmla="*/ 5727 w 5921"/>
              <a:gd name="T3" fmla="*/ 378 h 379"/>
              <a:gd name="T4" fmla="*/ 194 w 5921"/>
              <a:gd name="T5" fmla="*/ 378 h 379"/>
              <a:gd name="T6" fmla="*/ 0 w 5921"/>
              <a:gd name="T7" fmla="*/ 185 h 379"/>
              <a:gd name="T8" fmla="*/ 0 w 5921"/>
              <a:gd name="T9" fmla="*/ 185 h 379"/>
              <a:gd name="T10" fmla="*/ 194 w 5921"/>
              <a:gd name="T11" fmla="*/ 0 h 379"/>
              <a:gd name="T12" fmla="*/ 5727 w 5921"/>
              <a:gd name="T13" fmla="*/ 0 h 379"/>
              <a:gd name="T14" fmla="*/ 5920 w 5921"/>
              <a:gd name="T15" fmla="*/ 185 h 379"/>
              <a:gd name="T16" fmla="*/ 5920 w 5921"/>
              <a:gd name="T17" fmla="*/ 185 h 379"/>
              <a:gd name="T18" fmla="*/ 5727 w 5921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1" h="379">
                <a:moveTo>
                  <a:pt x="5727" y="378"/>
                </a:moveTo>
                <a:lnTo>
                  <a:pt x="5727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85"/>
                </a:cubicBezTo>
                <a:lnTo>
                  <a:pt x="0" y="185"/>
                </a:lnTo>
                <a:cubicBezTo>
                  <a:pt x="0" y="83"/>
                  <a:pt x="92" y="0"/>
                  <a:pt x="194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5838" y="0"/>
                  <a:pt x="5920" y="83"/>
                  <a:pt x="5920" y="185"/>
                </a:cubicBezTo>
                <a:lnTo>
                  <a:pt x="5920" y="185"/>
                </a:lnTo>
                <a:cubicBezTo>
                  <a:pt x="5920" y="295"/>
                  <a:pt x="5838" y="378"/>
                  <a:pt x="5727" y="3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Freeform 382"/>
          <p:cNvSpPr>
            <a:spLocks noChangeArrowheads="1"/>
          </p:cNvSpPr>
          <p:nvPr/>
        </p:nvSpPr>
        <p:spPr bwMode="auto">
          <a:xfrm>
            <a:off x="6555700" y="11089800"/>
            <a:ext cx="6242726" cy="435068"/>
          </a:xfrm>
          <a:custGeom>
            <a:avLst/>
            <a:gdLst>
              <a:gd name="T0" fmla="*/ 5256 w 5442"/>
              <a:gd name="T1" fmla="*/ 378 h 379"/>
              <a:gd name="T2" fmla="*/ 5256 w 5442"/>
              <a:gd name="T3" fmla="*/ 378 h 379"/>
              <a:gd name="T4" fmla="*/ 194 w 5442"/>
              <a:gd name="T5" fmla="*/ 378 h 379"/>
              <a:gd name="T6" fmla="*/ 0 w 5442"/>
              <a:gd name="T7" fmla="*/ 185 h 379"/>
              <a:gd name="T8" fmla="*/ 0 w 5442"/>
              <a:gd name="T9" fmla="*/ 185 h 379"/>
              <a:gd name="T10" fmla="*/ 194 w 5442"/>
              <a:gd name="T11" fmla="*/ 0 h 379"/>
              <a:gd name="T12" fmla="*/ 5256 w 5442"/>
              <a:gd name="T13" fmla="*/ 0 h 379"/>
              <a:gd name="T14" fmla="*/ 5441 w 5442"/>
              <a:gd name="T15" fmla="*/ 185 h 379"/>
              <a:gd name="T16" fmla="*/ 5441 w 5442"/>
              <a:gd name="T17" fmla="*/ 185 h 379"/>
              <a:gd name="T18" fmla="*/ 5256 w 5442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42" h="379">
                <a:moveTo>
                  <a:pt x="5256" y="378"/>
                </a:moveTo>
                <a:lnTo>
                  <a:pt x="5256" y="378"/>
                </a:lnTo>
                <a:cubicBezTo>
                  <a:pt x="194" y="378"/>
                  <a:pt x="194" y="378"/>
                  <a:pt x="194" y="378"/>
                </a:cubicBezTo>
                <a:cubicBezTo>
                  <a:pt x="92" y="378"/>
                  <a:pt x="0" y="295"/>
                  <a:pt x="0" y="185"/>
                </a:cubicBezTo>
                <a:lnTo>
                  <a:pt x="0" y="185"/>
                </a:lnTo>
                <a:cubicBezTo>
                  <a:pt x="0" y="83"/>
                  <a:pt x="92" y="0"/>
                  <a:pt x="194" y="0"/>
                </a:cubicBezTo>
                <a:cubicBezTo>
                  <a:pt x="5256" y="0"/>
                  <a:pt x="5256" y="0"/>
                  <a:pt x="5256" y="0"/>
                </a:cubicBezTo>
                <a:cubicBezTo>
                  <a:pt x="5358" y="0"/>
                  <a:pt x="5441" y="83"/>
                  <a:pt x="5441" y="185"/>
                </a:cubicBezTo>
                <a:lnTo>
                  <a:pt x="5441" y="185"/>
                </a:lnTo>
                <a:cubicBezTo>
                  <a:pt x="5441" y="295"/>
                  <a:pt x="5358" y="378"/>
                  <a:pt x="5256" y="3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" name="CuadroTexto 716"/>
          <p:cNvSpPr txBox="1"/>
          <p:nvPr/>
        </p:nvSpPr>
        <p:spPr>
          <a:xfrm>
            <a:off x="16342581" y="4459315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718" name="CuadroTexto 717"/>
          <p:cNvSpPr txBox="1"/>
          <p:nvPr/>
        </p:nvSpPr>
        <p:spPr>
          <a:xfrm>
            <a:off x="16326474" y="5985742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20" name="CuadroTexto 719"/>
          <p:cNvSpPr txBox="1"/>
          <p:nvPr/>
        </p:nvSpPr>
        <p:spPr>
          <a:xfrm>
            <a:off x="2611056" y="170425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1" name="Rectángulo 720"/>
          <p:cNvSpPr/>
          <p:nvPr/>
        </p:nvSpPr>
        <p:spPr>
          <a:xfrm>
            <a:off x="2570874" y="2305749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2" name="CuadroTexto 721"/>
          <p:cNvSpPr txBox="1"/>
          <p:nvPr/>
        </p:nvSpPr>
        <p:spPr>
          <a:xfrm>
            <a:off x="2619559" y="392153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3" name="Rectángulo 722"/>
          <p:cNvSpPr/>
          <p:nvPr/>
        </p:nvSpPr>
        <p:spPr>
          <a:xfrm>
            <a:off x="2579377" y="4523026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4" name="CuadroTexto 723"/>
          <p:cNvSpPr txBox="1"/>
          <p:nvPr/>
        </p:nvSpPr>
        <p:spPr>
          <a:xfrm>
            <a:off x="2619559" y="613880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5" name="Rectángulo 724"/>
          <p:cNvSpPr/>
          <p:nvPr/>
        </p:nvSpPr>
        <p:spPr>
          <a:xfrm>
            <a:off x="2579377" y="6740303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6" name="CuadroTexto 725"/>
          <p:cNvSpPr txBox="1"/>
          <p:nvPr/>
        </p:nvSpPr>
        <p:spPr>
          <a:xfrm>
            <a:off x="2619559" y="844028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7" name="Rectángulo 726"/>
          <p:cNvSpPr/>
          <p:nvPr/>
        </p:nvSpPr>
        <p:spPr>
          <a:xfrm>
            <a:off x="2579377" y="9041783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28" name="CuadroTexto 727"/>
          <p:cNvSpPr txBox="1"/>
          <p:nvPr/>
        </p:nvSpPr>
        <p:spPr>
          <a:xfrm>
            <a:off x="2619559" y="1060146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9" name="Rectángulo 728"/>
          <p:cNvSpPr/>
          <p:nvPr/>
        </p:nvSpPr>
        <p:spPr>
          <a:xfrm>
            <a:off x="2579377" y="11202960"/>
            <a:ext cx="363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94365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993265" y="8966873"/>
            <a:ext cx="3680774" cy="3331972"/>
          </a:xfrm>
          <a:custGeom>
            <a:avLst/>
            <a:gdLst>
              <a:gd name="T0" fmla="*/ 1044 w 3536"/>
              <a:gd name="T1" fmla="*/ 2456 h 3203"/>
              <a:gd name="T2" fmla="*/ 1044 w 3536"/>
              <a:gd name="T3" fmla="*/ 2456 h 3203"/>
              <a:gd name="T4" fmla="*/ 377 w 3536"/>
              <a:gd name="T5" fmla="*/ 1938 h 3203"/>
              <a:gd name="T6" fmla="*/ 667 w 3536"/>
              <a:gd name="T7" fmla="*/ 1938 h 3203"/>
              <a:gd name="T8" fmla="*/ 675 w 3536"/>
              <a:gd name="T9" fmla="*/ 1921 h 3203"/>
              <a:gd name="T10" fmla="*/ 105 w 3536"/>
              <a:gd name="T11" fmla="*/ 1210 h 3203"/>
              <a:gd name="T12" fmla="*/ 412 w 3536"/>
              <a:gd name="T13" fmla="*/ 1289 h 3203"/>
              <a:gd name="T14" fmla="*/ 421 w 3536"/>
              <a:gd name="T15" fmla="*/ 1272 h 3203"/>
              <a:gd name="T16" fmla="*/ 123 w 3536"/>
              <a:gd name="T17" fmla="*/ 772 h 3203"/>
              <a:gd name="T18" fmla="*/ 211 w 3536"/>
              <a:gd name="T19" fmla="*/ 307 h 3203"/>
              <a:gd name="T20" fmla="*/ 1702 w 3536"/>
              <a:gd name="T21" fmla="*/ 1070 h 3203"/>
              <a:gd name="T22" fmla="*/ 1746 w 3536"/>
              <a:gd name="T23" fmla="*/ 702 h 3203"/>
              <a:gd name="T24" fmla="*/ 2939 w 3536"/>
              <a:gd name="T25" fmla="*/ 359 h 3203"/>
              <a:gd name="T26" fmla="*/ 3044 w 3536"/>
              <a:gd name="T27" fmla="*/ 386 h 3203"/>
              <a:gd name="T28" fmla="*/ 3430 w 3536"/>
              <a:gd name="T29" fmla="*/ 245 h 3203"/>
              <a:gd name="T30" fmla="*/ 3149 w 3536"/>
              <a:gd name="T31" fmla="*/ 631 h 3203"/>
              <a:gd name="T32" fmla="*/ 3518 w 3536"/>
              <a:gd name="T33" fmla="*/ 535 h 3203"/>
              <a:gd name="T34" fmla="*/ 3535 w 3536"/>
              <a:gd name="T35" fmla="*/ 552 h 3203"/>
              <a:gd name="T36" fmla="*/ 3255 w 3536"/>
              <a:gd name="T37" fmla="*/ 833 h 3203"/>
              <a:gd name="T38" fmla="*/ 3176 w 3536"/>
              <a:gd name="T39" fmla="*/ 991 h 3203"/>
              <a:gd name="T40" fmla="*/ 2158 w 3536"/>
              <a:gd name="T41" fmla="*/ 2789 h 3203"/>
              <a:gd name="T42" fmla="*/ 35 w 3536"/>
              <a:gd name="T43" fmla="*/ 2789 h 3203"/>
              <a:gd name="T44" fmla="*/ 9 w 3536"/>
              <a:gd name="T45" fmla="*/ 2772 h 3203"/>
              <a:gd name="T46" fmla="*/ 9 w 3536"/>
              <a:gd name="T47" fmla="*/ 2781 h 3203"/>
              <a:gd name="T48" fmla="*/ 544 w 3536"/>
              <a:gd name="T49" fmla="*/ 2702 h 3203"/>
              <a:gd name="T50" fmla="*/ 1044 w 3536"/>
              <a:gd name="T51" fmla="*/ 2456 h 3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6" h="3203">
                <a:moveTo>
                  <a:pt x="1044" y="2456"/>
                </a:moveTo>
                <a:lnTo>
                  <a:pt x="1044" y="2456"/>
                </a:lnTo>
                <a:cubicBezTo>
                  <a:pt x="667" y="2377"/>
                  <a:pt x="412" y="2184"/>
                  <a:pt x="377" y="1938"/>
                </a:cubicBezTo>
                <a:cubicBezTo>
                  <a:pt x="474" y="1938"/>
                  <a:pt x="570" y="1938"/>
                  <a:pt x="667" y="1938"/>
                </a:cubicBezTo>
                <a:cubicBezTo>
                  <a:pt x="667" y="1938"/>
                  <a:pt x="667" y="1930"/>
                  <a:pt x="675" y="1921"/>
                </a:cubicBezTo>
                <a:cubicBezTo>
                  <a:pt x="325" y="1807"/>
                  <a:pt x="131" y="1570"/>
                  <a:pt x="105" y="1210"/>
                </a:cubicBezTo>
                <a:cubicBezTo>
                  <a:pt x="211" y="1237"/>
                  <a:pt x="307" y="1263"/>
                  <a:pt x="412" y="1289"/>
                </a:cubicBezTo>
                <a:cubicBezTo>
                  <a:pt x="412" y="1289"/>
                  <a:pt x="412" y="1280"/>
                  <a:pt x="421" y="1272"/>
                </a:cubicBezTo>
                <a:cubicBezTo>
                  <a:pt x="254" y="1149"/>
                  <a:pt x="149" y="982"/>
                  <a:pt x="123" y="772"/>
                </a:cubicBezTo>
                <a:cubicBezTo>
                  <a:pt x="96" y="614"/>
                  <a:pt x="123" y="456"/>
                  <a:pt x="211" y="307"/>
                </a:cubicBezTo>
                <a:cubicBezTo>
                  <a:pt x="605" y="772"/>
                  <a:pt x="1105" y="1026"/>
                  <a:pt x="1702" y="1070"/>
                </a:cubicBezTo>
                <a:cubicBezTo>
                  <a:pt x="1719" y="938"/>
                  <a:pt x="1710" y="816"/>
                  <a:pt x="1746" y="702"/>
                </a:cubicBezTo>
                <a:cubicBezTo>
                  <a:pt x="1886" y="175"/>
                  <a:pt x="2535" y="0"/>
                  <a:pt x="2939" y="359"/>
                </a:cubicBezTo>
                <a:cubicBezTo>
                  <a:pt x="2974" y="395"/>
                  <a:pt x="3000" y="403"/>
                  <a:pt x="3044" y="386"/>
                </a:cubicBezTo>
                <a:cubicBezTo>
                  <a:pt x="3176" y="342"/>
                  <a:pt x="3299" y="298"/>
                  <a:pt x="3430" y="245"/>
                </a:cubicBezTo>
                <a:cubicBezTo>
                  <a:pt x="3404" y="359"/>
                  <a:pt x="3360" y="421"/>
                  <a:pt x="3149" y="631"/>
                </a:cubicBezTo>
                <a:cubicBezTo>
                  <a:pt x="3272" y="596"/>
                  <a:pt x="3395" y="570"/>
                  <a:pt x="3518" y="535"/>
                </a:cubicBezTo>
                <a:cubicBezTo>
                  <a:pt x="3527" y="544"/>
                  <a:pt x="3527" y="544"/>
                  <a:pt x="3535" y="552"/>
                </a:cubicBezTo>
                <a:cubicBezTo>
                  <a:pt x="3439" y="640"/>
                  <a:pt x="3351" y="745"/>
                  <a:pt x="3255" y="833"/>
                </a:cubicBezTo>
                <a:cubicBezTo>
                  <a:pt x="3202" y="877"/>
                  <a:pt x="3184" y="921"/>
                  <a:pt x="3176" y="991"/>
                </a:cubicBezTo>
                <a:cubicBezTo>
                  <a:pt x="3149" y="1763"/>
                  <a:pt x="2833" y="2395"/>
                  <a:pt x="2158" y="2789"/>
                </a:cubicBezTo>
                <a:cubicBezTo>
                  <a:pt x="1456" y="3202"/>
                  <a:pt x="737" y="3175"/>
                  <a:pt x="35" y="2789"/>
                </a:cubicBezTo>
                <a:cubicBezTo>
                  <a:pt x="26" y="2789"/>
                  <a:pt x="17" y="2781"/>
                  <a:pt x="9" y="2772"/>
                </a:cubicBezTo>
                <a:cubicBezTo>
                  <a:pt x="0" y="2772"/>
                  <a:pt x="0" y="2763"/>
                  <a:pt x="9" y="2781"/>
                </a:cubicBezTo>
                <a:cubicBezTo>
                  <a:pt x="184" y="2754"/>
                  <a:pt x="368" y="2737"/>
                  <a:pt x="544" y="2702"/>
                </a:cubicBezTo>
                <a:cubicBezTo>
                  <a:pt x="719" y="2667"/>
                  <a:pt x="886" y="2570"/>
                  <a:pt x="1044" y="2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7326256" y="7076002"/>
            <a:ext cx="3680774" cy="3341151"/>
          </a:xfrm>
          <a:custGeom>
            <a:avLst/>
            <a:gdLst>
              <a:gd name="T0" fmla="*/ 1035 w 3537"/>
              <a:gd name="T1" fmla="*/ 2465 h 3211"/>
              <a:gd name="T2" fmla="*/ 1035 w 3537"/>
              <a:gd name="T3" fmla="*/ 2465 h 3211"/>
              <a:gd name="T4" fmla="*/ 377 w 3537"/>
              <a:gd name="T5" fmla="*/ 1947 h 3211"/>
              <a:gd name="T6" fmla="*/ 658 w 3537"/>
              <a:gd name="T7" fmla="*/ 1947 h 3211"/>
              <a:gd name="T8" fmla="*/ 667 w 3537"/>
              <a:gd name="T9" fmla="*/ 1930 h 3211"/>
              <a:gd name="T10" fmla="*/ 97 w 3537"/>
              <a:gd name="T11" fmla="*/ 1219 h 3211"/>
              <a:gd name="T12" fmla="*/ 404 w 3537"/>
              <a:gd name="T13" fmla="*/ 1298 h 3211"/>
              <a:gd name="T14" fmla="*/ 412 w 3537"/>
              <a:gd name="T15" fmla="*/ 1280 h 3211"/>
              <a:gd name="T16" fmla="*/ 114 w 3537"/>
              <a:gd name="T17" fmla="*/ 781 h 3211"/>
              <a:gd name="T18" fmla="*/ 211 w 3537"/>
              <a:gd name="T19" fmla="*/ 316 h 3211"/>
              <a:gd name="T20" fmla="*/ 1702 w 3537"/>
              <a:gd name="T21" fmla="*/ 1079 h 3211"/>
              <a:gd name="T22" fmla="*/ 1737 w 3537"/>
              <a:gd name="T23" fmla="*/ 702 h 3211"/>
              <a:gd name="T24" fmla="*/ 2930 w 3537"/>
              <a:gd name="T25" fmla="*/ 368 h 3211"/>
              <a:gd name="T26" fmla="*/ 3036 w 3537"/>
              <a:gd name="T27" fmla="*/ 395 h 3211"/>
              <a:gd name="T28" fmla="*/ 3422 w 3537"/>
              <a:gd name="T29" fmla="*/ 254 h 3211"/>
              <a:gd name="T30" fmla="*/ 3150 w 3537"/>
              <a:gd name="T31" fmla="*/ 640 h 3211"/>
              <a:gd name="T32" fmla="*/ 3518 w 3537"/>
              <a:gd name="T33" fmla="*/ 544 h 3211"/>
              <a:gd name="T34" fmla="*/ 3536 w 3537"/>
              <a:gd name="T35" fmla="*/ 553 h 3211"/>
              <a:gd name="T36" fmla="*/ 3246 w 3537"/>
              <a:gd name="T37" fmla="*/ 842 h 3211"/>
              <a:gd name="T38" fmla="*/ 3176 w 3537"/>
              <a:gd name="T39" fmla="*/ 1000 h 3211"/>
              <a:gd name="T40" fmla="*/ 2150 w 3537"/>
              <a:gd name="T41" fmla="*/ 2798 h 3211"/>
              <a:gd name="T42" fmla="*/ 26 w 3537"/>
              <a:gd name="T43" fmla="*/ 2798 h 3211"/>
              <a:gd name="T44" fmla="*/ 0 w 3537"/>
              <a:gd name="T45" fmla="*/ 2781 h 3211"/>
              <a:gd name="T46" fmla="*/ 9 w 3537"/>
              <a:gd name="T47" fmla="*/ 2789 h 3211"/>
              <a:gd name="T48" fmla="*/ 535 w 3537"/>
              <a:gd name="T49" fmla="*/ 2710 h 3211"/>
              <a:gd name="T50" fmla="*/ 1035 w 3537"/>
              <a:gd name="T51" fmla="*/ 2465 h 3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7" h="3211">
                <a:moveTo>
                  <a:pt x="1035" y="2465"/>
                </a:moveTo>
                <a:lnTo>
                  <a:pt x="1035" y="2465"/>
                </a:lnTo>
                <a:cubicBezTo>
                  <a:pt x="667" y="2386"/>
                  <a:pt x="412" y="2193"/>
                  <a:pt x="377" y="1947"/>
                </a:cubicBezTo>
                <a:cubicBezTo>
                  <a:pt x="474" y="1947"/>
                  <a:pt x="562" y="1947"/>
                  <a:pt x="658" y="1947"/>
                </a:cubicBezTo>
                <a:cubicBezTo>
                  <a:pt x="658" y="1938"/>
                  <a:pt x="667" y="1938"/>
                  <a:pt x="667" y="1930"/>
                </a:cubicBezTo>
                <a:cubicBezTo>
                  <a:pt x="316" y="1816"/>
                  <a:pt x="123" y="1579"/>
                  <a:pt x="97" y="1219"/>
                </a:cubicBezTo>
                <a:cubicBezTo>
                  <a:pt x="202" y="1245"/>
                  <a:pt x="307" y="1272"/>
                  <a:pt x="404" y="1298"/>
                </a:cubicBezTo>
                <a:cubicBezTo>
                  <a:pt x="412" y="1289"/>
                  <a:pt x="412" y="1289"/>
                  <a:pt x="412" y="1280"/>
                </a:cubicBezTo>
                <a:cubicBezTo>
                  <a:pt x="255" y="1149"/>
                  <a:pt x="141" y="991"/>
                  <a:pt x="114" y="781"/>
                </a:cubicBezTo>
                <a:cubicBezTo>
                  <a:pt x="97" y="623"/>
                  <a:pt x="123" y="465"/>
                  <a:pt x="211" y="316"/>
                </a:cubicBezTo>
                <a:cubicBezTo>
                  <a:pt x="606" y="781"/>
                  <a:pt x="1106" y="1035"/>
                  <a:pt x="1702" y="1079"/>
                </a:cubicBezTo>
                <a:cubicBezTo>
                  <a:pt x="1711" y="947"/>
                  <a:pt x="1702" y="824"/>
                  <a:pt x="1737" y="702"/>
                </a:cubicBezTo>
                <a:cubicBezTo>
                  <a:pt x="1886" y="184"/>
                  <a:pt x="2527" y="0"/>
                  <a:pt x="2930" y="368"/>
                </a:cubicBezTo>
                <a:cubicBezTo>
                  <a:pt x="2965" y="403"/>
                  <a:pt x="2992" y="412"/>
                  <a:pt x="3036" y="395"/>
                </a:cubicBezTo>
                <a:cubicBezTo>
                  <a:pt x="3167" y="351"/>
                  <a:pt x="3299" y="298"/>
                  <a:pt x="3422" y="254"/>
                </a:cubicBezTo>
                <a:cubicBezTo>
                  <a:pt x="3404" y="368"/>
                  <a:pt x="3351" y="430"/>
                  <a:pt x="3150" y="640"/>
                </a:cubicBezTo>
                <a:cubicBezTo>
                  <a:pt x="3273" y="605"/>
                  <a:pt x="3395" y="579"/>
                  <a:pt x="3518" y="544"/>
                </a:cubicBezTo>
                <a:cubicBezTo>
                  <a:pt x="3518" y="544"/>
                  <a:pt x="3527" y="553"/>
                  <a:pt x="3536" y="553"/>
                </a:cubicBezTo>
                <a:cubicBezTo>
                  <a:pt x="3439" y="649"/>
                  <a:pt x="3351" y="754"/>
                  <a:pt x="3246" y="842"/>
                </a:cubicBezTo>
                <a:cubicBezTo>
                  <a:pt x="3194" y="886"/>
                  <a:pt x="3176" y="930"/>
                  <a:pt x="3176" y="1000"/>
                </a:cubicBezTo>
                <a:cubicBezTo>
                  <a:pt x="3150" y="1772"/>
                  <a:pt x="2825" y="2403"/>
                  <a:pt x="2150" y="2798"/>
                </a:cubicBezTo>
                <a:cubicBezTo>
                  <a:pt x="1457" y="3210"/>
                  <a:pt x="737" y="3184"/>
                  <a:pt x="26" y="2798"/>
                </a:cubicBezTo>
                <a:cubicBezTo>
                  <a:pt x="18" y="2798"/>
                  <a:pt x="9" y="2789"/>
                  <a:pt x="0" y="2781"/>
                </a:cubicBezTo>
                <a:cubicBezTo>
                  <a:pt x="0" y="2781"/>
                  <a:pt x="0" y="2772"/>
                  <a:pt x="9" y="2789"/>
                </a:cubicBezTo>
                <a:cubicBezTo>
                  <a:pt x="176" y="2763"/>
                  <a:pt x="360" y="2746"/>
                  <a:pt x="535" y="2710"/>
                </a:cubicBezTo>
                <a:cubicBezTo>
                  <a:pt x="720" y="2667"/>
                  <a:pt x="878" y="2579"/>
                  <a:pt x="1035" y="24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12650068" y="8966873"/>
            <a:ext cx="3680774" cy="3331972"/>
          </a:xfrm>
          <a:custGeom>
            <a:avLst/>
            <a:gdLst>
              <a:gd name="T0" fmla="*/ 1044 w 3536"/>
              <a:gd name="T1" fmla="*/ 2456 h 3203"/>
              <a:gd name="T2" fmla="*/ 1044 w 3536"/>
              <a:gd name="T3" fmla="*/ 2456 h 3203"/>
              <a:gd name="T4" fmla="*/ 377 w 3536"/>
              <a:gd name="T5" fmla="*/ 1938 h 3203"/>
              <a:gd name="T6" fmla="*/ 666 w 3536"/>
              <a:gd name="T7" fmla="*/ 1938 h 3203"/>
              <a:gd name="T8" fmla="*/ 675 w 3536"/>
              <a:gd name="T9" fmla="*/ 1921 h 3203"/>
              <a:gd name="T10" fmla="*/ 105 w 3536"/>
              <a:gd name="T11" fmla="*/ 1210 h 3203"/>
              <a:gd name="T12" fmla="*/ 412 w 3536"/>
              <a:gd name="T13" fmla="*/ 1289 h 3203"/>
              <a:gd name="T14" fmla="*/ 421 w 3536"/>
              <a:gd name="T15" fmla="*/ 1272 h 3203"/>
              <a:gd name="T16" fmla="*/ 123 w 3536"/>
              <a:gd name="T17" fmla="*/ 772 h 3203"/>
              <a:gd name="T18" fmla="*/ 210 w 3536"/>
              <a:gd name="T19" fmla="*/ 307 h 3203"/>
              <a:gd name="T20" fmla="*/ 1702 w 3536"/>
              <a:gd name="T21" fmla="*/ 1070 h 3203"/>
              <a:gd name="T22" fmla="*/ 1746 w 3536"/>
              <a:gd name="T23" fmla="*/ 702 h 3203"/>
              <a:gd name="T24" fmla="*/ 2939 w 3536"/>
              <a:gd name="T25" fmla="*/ 359 h 3203"/>
              <a:gd name="T26" fmla="*/ 3044 w 3536"/>
              <a:gd name="T27" fmla="*/ 386 h 3203"/>
              <a:gd name="T28" fmla="*/ 3430 w 3536"/>
              <a:gd name="T29" fmla="*/ 245 h 3203"/>
              <a:gd name="T30" fmla="*/ 3158 w 3536"/>
              <a:gd name="T31" fmla="*/ 631 h 3203"/>
              <a:gd name="T32" fmla="*/ 3527 w 3536"/>
              <a:gd name="T33" fmla="*/ 535 h 3203"/>
              <a:gd name="T34" fmla="*/ 3535 w 3536"/>
              <a:gd name="T35" fmla="*/ 552 h 3203"/>
              <a:gd name="T36" fmla="*/ 3255 w 3536"/>
              <a:gd name="T37" fmla="*/ 833 h 3203"/>
              <a:gd name="T38" fmla="*/ 3176 w 3536"/>
              <a:gd name="T39" fmla="*/ 991 h 3203"/>
              <a:gd name="T40" fmla="*/ 2158 w 3536"/>
              <a:gd name="T41" fmla="*/ 2789 h 3203"/>
              <a:gd name="T42" fmla="*/ 35 w 3536"/>
              <a:gd name="T43" fmla="*/ 2789 h 3203"/>
              <a:gd name="T44" fmla="*/ 9 w 3536"/>
              <a:gd name="T45" fmla="*/ 2772 h 3203"/>
              <a:gd name="T46" fmla="*/ 9 w 3536"/>
              <a:gd name="T47" fmla="*/ 2781 h 3203"/>
              <a:gd name="T48" fmla="*/ 544 w 3536"/>
              <a:gd name="T49" fmla="*/ 2702 h 3203"/>
              <a:gd name="T50" fmla="*/ 1044 w 3536"/>
              <a:gd name="T51" fmla="*/ 2456 h 3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6" h="3203">
                <a:moveTo>
                  <a:pt x="1044" y="2456"/>
                </a:moveTo>
                <a:lnTo>
                  <a:pt x="1044" y="2456"/>
                </a:lnTo>
                <a:cubicBezTo>
                  <a:pt x="666" y="2377"/>
                  <a:pt x="412" y="2184"/>
                  <a:pt x="377" y="1938"/>
                </a:cubicBezTo>
                <a:cubicBezTo>
                  <a:pt x="474" y="1938"/>
                  <a:pt x="570" y="1938"/>
                  <a:pt x="666" y="1938"/>
                </a:cubicBezTo>
                <a:cubicBezTo>
                  <a:pt x="666" y="1938"/>
                  <a:pt x="666" y="1930"/>
                  <a:pt x="675" y="1921"/>
                </a:cubicBezTo>
                <a:cubicBezTo>
                  <a:pt x="325" y="1807"/>
                  <a:pt x="131" y="1570"/>
                  <a:pt x="105" y="1210"/>
                </a:cubicBezTo>
                <a:cubicBezTo>
                  <a:pt x="210" y="1237"/>
                  <a:pt x="307" y="1263"/>
                  <a:pt x="412" y="1289"/>
                </a:cubicBezTo>
                <a:cubicBezTo>
                  <a:pt x="412" y="1289"/>
                  <a:pt x="421" y="1280"/>
                  <a:pt x="421" y="1272"/>
                </a:cubicBezTo>
                <a:cubicBezTo>
                  <a:pt x="254" y="1149"/>
                  <a:pt x="149" y="982"/>
                  <a:pt x="123" y="772"/>
                </a:cubicBezTo>
                <a:cubicBezTo>
                  <a:pt x="105" y="614"/>
                  <a:pt x="123" y="456"/>
                  <a:pt x="210" y="307"/>
                </a:cubicBezTo>
                <a:cubicBezTo>
                  <a:pt x="614" y="772"/>
                  <a:pt x="1114" y="1026"/>
                  <a:pt x="1702" y="1070"/>
                </a:cubicBezTo>
                <a:cubicBezTo>
                  <a:pt x="1719" y="938"/>
                  <a:pt x="1710" y="816"/>
                  <a:pt x="1746" y="702"/>
                </a:cubicBezTo>
                <a:cubicBezTo>
                  <a:pt x="1895" y="175"/>
                  <a:pt x="2535" y="0"/>
                  <a:pt x="2939" y="359"/>
                </a:cubicBezTo>
                <a:cubicBezTo>
                  <a:pt x="2974" y="395"/>
                  <a:pt x="3000" y="403"/>
                  <a:pt x="3044" y="386"/>
                </a:cubicBezTo>
                <a:cubicBezTo>
                  <a:pt x="3176" y="342"/>
                  <a:pt x="3307" y="298"/>
                  <a:pt x="3430" y="245"/>
                </a:cubicBezTo>
                <a:cubicBezTo>
                  <a:pt x="3404" y="359"/>
                  <a:pt x="3360" y="421"/>
                  <a:pt x="3158" y="631"/>
                </a:cubicBezTo>
                <a:cubicBezTo>
                  <a:pt x="3281" y="596"/>
                  <a:pt x="3404" y="570"/>
                  <a:pt x="3527" y="535"/>
                </a:cubicBezTo>
                <a:cubicBezTo>
                  <a:pt x="3527" y="544"/>
                  <a:pt x="3535" y="544"/>
                  <a:pt x="3535" y="552"/>
                </a:cubicBezTo>
                <a:cubicBezTo>
                  <a:pt x="3439" y="640"/>
                  <a:pt x="3351" y="745"/>
                  <a:pt x="3255" y="833"/>
                </a:cubicBezTo>
                <a:cubicBezTo>
                  <a:pt x="3202" y="877"/>
                  <a:pt x="3184" y="921"/>
                  <a:pt x="3176" y="991"/>
                </a:cubicBezTo>
                <a:cubicBezTo>
                  <a:pt x="3149" y="1763"/>
                  <a:pt x="2833" y="2395"/>
                  <a:pt x="2158" y="2789"/>
                </a:cubicBezTo>
                <a:cubicBezTo>
                  <a:pt x="1456" y="3202"/>
                  <a:pt x="746" y="3175"/>
                  <a:pt x="35" y="2789"/>
                </a:cubicBezTo>
                <a:cubicBezTo>
                  <a:pt x="26" y="2789"/>
                  <a:pt x="17" y="2781"/>
                  <a:pt x="9" y="2772"/>
                </a:cubicBezTo>
                <a:cubicBezTo>
                  <a:pt x="0" y="2772"/>
                  <a:pt x="0" y="2763"/>
                  <a:pt x="9" y="2781"/>
                </a:cubicBezTo>
                <a:cubicBezTo>
                  <a:pt x="184" y="2754"/>
                  <a:pt x="368" y="2737"/>
                  <a:pt x="544" y="2702"/>
                </a:cubicBezTo>
                <a:cubicBezTo>
                  <a:pt x="728" y="2667"/>
                  <a:pt x="886" y="2570"/>
                  <a:pt x="1044" y="2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17978471" y="7076002"/>
            <a:ext cx="3680774" cy="3341151"/>
          </a:xfrm>
          <a:custGeom>
            <a:avLst/>
            <a:gdLst>
              <a:gd name="T0" fmla="*/ 1035 w 3537"/>
              <a:gd name="T1" fmla="*/ 2465 h 3211"/>
              <a:gd name="T2" fmla="*/ 1035 w 3537"/>
              <a:gd name="T3" fmla="*/ 2465 h 3211"/>
              <a:gd name="T4" fmla="*/ 377 w 3537"/>
              <a:gd name="T5" fmla="*/ 1947 h 3211"/>
              <a:gd name="T6" fmla="*/ 658 w 3537"/>
              <a:gd name="T7" fmla="*/ 1947 h 3211"/>
              <a:gd name="T8" fmla="*/ 667 w 3537"/>
              <a:gd name="T9" fmla="*/ 1930 h 3211"/>
              <a:gd name="T10" fmla="*/ 105 w 3537"/>
              <a:gd name="T11" fmla="*/ 1219 h 3211"/>
              <a:gd name="T12" fmla="*/ 404 w 3537"/>
              <a:gd name="T13" fmla="*/ 1298 h 3211"/>
              <a:gd name="T14" fmla="*/ 421 w 3537"/>
              <a:gd name="T15" fmla="*/ 1280 h 3211"/>
              <a:gd name="T16" fmla="*/ 123 w 3537"/>
              <a:gd name="T17" fmla="*/ 781 h 3211"/>
              <a:gd name="T18" fmla="*/ 211 w 3537"/>
              <a:gd name="T19" fmla="*/ 316 h 3211"/>
              <a:gd name="T20" fmla="*/ 1702 w 3537"/>
              <a:gd name="T21" fmla="*/ 1079 h 3211"/>
              <a:gd name="T22" fmla="*/ 1737 w 3537"/>
              <a:gd name="T23" fmla="*/ 702 h 3211"/>
              <a:gd name="T24" fmla="*/ 2930 w 3537"/>
              <a:gd name="T25" fmla="*/ 368 h 3211"/>
              <a:gd name="T26" fmla="*/ 3036 w 3537"/>
              <a:gd name="T27" fmla="*/ 395 h 3211"/>
              <a:gd name="T28" fmla="*/ 3430 w 3537"/>
              <a:gd name="T29" fmla="*/ 254 h 3211"/>
              <a:gd name="T30" fmla="*/ 3150 w 3537"/>
              <a:gd name="T31" fmla="*/ 640 h 3211"/>
              <a:gd name="T32" fmla="*/ 3518 w 3537"/>
              <a:gd name="T33" fmla="*/ 544 h 3211"/>
              <a:gd name="T34" fmla="*/ 3536 w 3537"/>
              <a:gd name="T35" fmla="*/ 553 h 3211"/>
              <a:gd name="T36" fmla="*/ 3255 w 3537"/>
              <a:gd name="T37" fmla="*/ 842 h 3211"/>
              <a:gd name="T38" fmla="*/ 3176 w 3537"/>
              <a:gd name="T39" fmla="*/ 1000 h 3211"/>
              <a:gd name="T40" fmla="*/ 2150 w 3537"/>
              <a:gd name="T41" fmla="*/ 2798 h 3211"/>
              <a:gd name="T42" fmla="*/ 35 w 3537"/>
              <a:gd name="T43" fmla="*/ 2798 h 3211"/>
              <a:gd name="T44" fmla="*/ 9 w 3537"/>
              <a:gd name="T45" fmla="*/ 2781 h 3211"/>
              <a:gd name="T46" fmla="*/ 9 w 3537"/>
              <a:gd name="T47" fmla="*/ 2789 h 3211"/>
              <a:gd name="T48" fmla="*/ 544 w 3537"/>
              <a:gd name="T49" fmla="*/ 2710 h 3211"/>
              <a:gd name="T50" fmla="*/ 1035 w 3537"/>
              <a:gd name="T51" fmla="*/ 2465 h 3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37" h="3211">
                <a:moveTo>
                  <a:pt x="1035" y="2465"/>
                </a:moveTo>
                <a:lnTo>
                  <a:pt x="1035" y="2465"/>
                </a:lnTo>
                <a:cubicBezTo>
                  <a:pt x="667" y="2386"/>
                  <a:pt x="412" y="2193"/>
                  <a:pt x="377" y="1947"/>
                </a:cubicBezTo>
                <a:cubicBezTo>
                  <a:pt x="474" y="1947"/>
                  <a:pt x="571" y="1947"/>
                  <a:pt x="658" y="1947"/>
                </a:cubicBezTo>
                <a:cubicBezTo>
                  <a:pt x="667" y="1938"/>
                  <a:pt x="667" y="1938"/>
                  <a:pt x="667" y="1930"/>
                </a:cubicBezTo>
                <a:cubicBezTo>
                  <a:pt x="316" y="1816"/>
                  <a:pt x="123" y="1579"/>
                  <a:pt x="105" y="1219"/>
                </a:cubicBezTo>
                <a:cubicBezTo>
                  <a:pt x="211" y="1245"/>
                  <a:pt x="307" y="1272"/>
                  <a:pt x="404" y="1298"/>
                </a:cubicBezTo>
                <a:cubicBezTo>
                  <a:pt x="412" y="1289"/>
                  <a:pt x="412" y="1289"/>
                  <a:pt x="421" y="1280"/>
                </a:cubicBezTo>
                <a:cubicBezTo>
                  <a:pt x="255" y="1149"/>
                  <a:pt x="149" y="991"/>
                  <a:pt x="123" y="781"/>
                </a:cubicBezTo>
                <a:cubicBezTo>
                  <a:pt x="97" y="623"/>
                  <a:pt x="123" y="465"/>
                  <a:pt x="211" y="316"/>
                </a:cubicBezTo>
                <a:cubicBezTo>
                  <a:pt x="606" y="781"/>
                  <a:pt x="1106" y="1035"/>
                  <a:pt x="1702" y="1079"/>
                </a:cubicBezTo>
                <a:cubicBezTo>
                  <a:pt x="1711" y="947"/>
                  <a:pt x="1711" y="824"/>
                  <a:pt x="1737" y="702"/>
                </a:cubicBezTo>
                <a:cubicBezTo>
                  <a:pt x="1886" y="184"/>
                  <a:pt x="2536" y="0"/>
                  <a:pt x="2930" y="368"/>
                </a:cubicBezTo>
                <a:cubicBezTo>
                  <a:pt x="2965" y="403"/>
                  <a:pt x="3001" y="412"/>
                  <a:pt x="3036" y="395"/>
                </a:cubicBezTo>
                <a:cubicBezTo>
                  <a:pt x="3167" y="351"/>
                  <a:pt x="3299" y="298"/>
                  <a:pt x="3430" y="254"/>
                </a:cubicBezTo>
                <a:cubicBezTo>
                  <a:pt x="3404" y="368"/>
                  <a:pt x="3360" y="430"/>
                  <a:pt x="3150" y="640"/>
                </a:cubicBezTo>
                <a:cubicBezTo>
                  <a:pt x="3273" y="605"/>
                  <a:pt x="3395" y="579"/>
                  <a:pt x="3518" y="544"/>
                </a:cubicBezTo>
                <a:cubicBezTo>
                  <a:pt x="3527" y="544"/>
                  <a:pt x="3527" y="553"/>
                  <a:pt x="3536" y="553"/>
                </a:cubicBezTo>
                <a:cubicBezTo>
                  <a:pt x="3439" y="649"/>
                  <a:pt x="3351" y="754"/>
                  <a:pt x="3255" y="842"/>
                </a:cubicBezTo>
                <a:cubicBezTo>
                  <a:pt x="3193" y="886"/>
                  <a:pt x="3176" y="930"/>
                  <a:pt x="3176" y="1000"/>
                </a:cubicBezTo>
                <a:cubicBezTo>
                  <a:pt x="3150" y="1772"/>
                  <a:pt x="2834" y="2403"/>
                  <a:pt x="2150" y="2798"/>
                </a:cubicBezTo>
                <a:cubicBezTo>
                  <a:pt x="1456" y="3210"/>
                  <a:pt x="737" y="3184"/>
                  <a:pt x="35" y="2798"/>
                </a:cubicBezTo>
                <a:cubicBezTo>
                  <a:pt x="26" y="2798"/>
                  <a:pt x="9" y="2789"/>
                  <a:pt x="9" y="2781"/>
                </a:cubicBezTo>
                <a:cubicBezTo>
                  <a:pt x="0" y="2781"/>
                  <a:pt x="0" y="2772"/>
                  <a:pt x="9" y="2789"/>
                </a:cubicBezTo>
                <a:cubicBezTo>
                  <a:pt x="176" y="2763"/>
                  <a:pt x="360" y="2746"/>
                  <a:pt x="544" y="2710"/>
                </a:cubicBezTo>
                <a:cubicBezTo>
                  <a:pt x="720" y="2667"/>
                  <a:pt x="877" y="2579"/>
                  <a:pt x="1035" y="24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2695459" y="6438061"/>
            <a:ext cx="3699132" cy="2326875"/>
          </a:xfrm>
          <a:custGeom>
            <a:avLst/>
            <a:gdLst>
              <a:gd name="T0" fmla="*/ 3053 w 3554"/>
              <a:gd name="T1" fmla="*/ 2236 h 2237"/>
              <a:gd name="T2" fmla="*/ 3053 w 3554"/>
              <a:gd name="T3" fmla="*/ 2236 h 2237"/>
              <a:gd name="T4" fmla="*/ 500 w 3554"/>
              <a:gd name="T5" fmla="*/ 2236 h 2237"/>
              <a:gd name="T6" fmla="*/ 0 w 3554"/>
              <a:gd name="T7" fmla="*/ 1727 h 2237"/>
              <a:gd name="T8" fmla="*/ 0 w 3554"/>
              <a:gd name="T9" fmla="*/ 508 h 2237"/>
              <a:gd name="T10" fmla="*/ 500 w 3554"/>
              <a:gd name="T11" fmla="*/ 0 h 2237"/>
              <a:gd name="T12" fmla="*/ 3053 w 3554"/>
              <a:gd name="T13" fmla="*/ 0 h 2237"/>
              <a:gd name="T14" fmla="*/ 3553 w 3554"/>
              <a:gd name="T15" fmla="*/ 508 h 2237"/>
              <a:gd name="T16" fmla="*/ 3553 w 3554"/>
              <a:gd name="T17" fmla="*/ 1727 h 2237"/>
              <a:gd name="T18" fmla="*/ 3053 w 3554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4" h="2237">
                <a:moveTo>
                  <a:pt x="3053" y="2236"/>
                </a:moveTo>
                <a:lnTo>
                  <a:pt x="3053" y="2236"/>
                </a:lnTo>
                <a:cubicBezTo>
                  <a:pt x="500" y="2236"/>
                  <a:pt x="500" y="2236"/>
                  <a:pt x="500" y="2236"/>
                </a:cubicBezTo>
                <a:cubicBezTo>
                  <a:pt x="228" y="2236"/>
                  <a:pt x="0" y="2008"/>
                  <a:pt x="0" y="1727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28" y="0"/>
                  <a:pt x="500" y="0"/>
                </a:cubicBezTo>
                <a:cubicBezTo>
                  <a:pt x="3053" y="0"/>
                  <a:pt x="3053" y="0"/>
                  <a:pt x="3053" y="0"/>
                </a:cubicBezTo>
                <a:cubicBezTo>
                  <a:pt x="3325" y="0"/>
                  <a:pt x="3553" y="228"/>
                  <a:pt x="3553" y="508"/>
                </a:cubicBezTo>
                <a:cubicBezTo>
                  <a:pt x="3553" y="1727"/>
                  <a:pt x="3553" y="1727"/>
                  <a:pt x="3553" y="1727"/>
                </a:cubicBezTo>
                <a:cubicBezTo>
                  <a:pt x="3553" y="2008"/>
                  <a:pt x="3325" y="2236"/>
                  <a:pt x="3053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2"/>
          <p:cNvSpPr>
            <a:spLocks noChangeArrowheads="1"/>
          </p:cNvSpPr>
          <p:nvPr/>
        </p:nvSpPr>
        <p:spPr bwMode="auto">
          <a:xfrm>
            <a:off x="5545533" y="8645608"/>
            <a:ext cx="592046" cy="665475"/>
          </a:xfrm>
          <a:custGeom>
            <a:avLst/>
            <a:gdLst>
              <a:gd name="T0" fmla="*/ 0 w 571"/>
              <a:gd name="T1" fmla="*/ 0 h 641"/>
              <a:gd name="T2" fmla="*/ 0 w 571"/>
              <a:gd name="T3" fmla="*/ 0 h 641"/>
              <a:gd name="T4" fmla="*/ 570 w 571"/>
              <a:gd name="T5" fmla="*/ 0 h 641"/>
              <a:gd name="T6" fmla="*/ 157 w 571"/>
              <a:gd name="T7" fmla="*/ 640 h 641"/>
              <a:gd name="T8" fmla="*/ 0 w 571"/>
              <a:gd name="T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641">
                <a:moveTo>
                  <a:pt x="0" y="0"/>
                </a:moveTo>
                <a:lnTo>
                  <a:pt x="0" y="0"/>
                </a:ln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359" y="588"/>
                  <a:pt x="157" y="640"/>
                </a:cubicBezTo>
                <a:cubicBezTo>
                  <a:pt x="157" y="640"/>
                  <a:pt x="210" y="228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8019271" y="4556368"/>
            <a:ext cx="3708311" cy="2326875"/>
          </a:xfrm>
          <a:custGeom>
            <a:avLst/>
            <a:gdLst>
              <a:gd name="T0" fmla="*/ 3053 w 3563"/>
              <a:gd name="T1" fmla="*/ 2236 h 2237"/>
              <a:gd name="T2" fmla="*/ 3053 w 3563"/>
              <a:gd name="T3" fmla="*/ 2236 h 2237"/>
              <a:gd name="T4" fmla="*/ 509 w 3563"/>
              <a:gd name="T5" fmla="*/ 2236 h 2237"/>
              <a:gd name="T6" fmla="*/ 0 w 3563"/>
              <a:gd name="T7" fmla="*/ 1728 h 2237"/>
              <a:gd name="T8" fmla="*/ 0 w 3563"/>
              <a:gd name="T9" fmla="*/ 508 h 2237"/>
              <a:gd name="T10" fmla="*/ 509 w 3563"/>
              <a:gd name="T11" fmla="*/ 0 h 2237"/>
              <a:gd name="T12" fmla="*/ 3053 w 3563"/>
              <a:gd name="T13" fmla="*/ 0 h 2237"/>
              <a:gd name="T14" fmla="*/ 3562 w 3563"/>
              <a:gd name="T15" fmla="*/ 508 h 2237"/>
              <a:gd name="T16" fmla="*/ 3562 w 3563"/>
              <a:gd name="T17" fmla="*/ 1728 h 2237"/>
              <a:gd name="T18" fmla="*/ 3053 w 3563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3" h="2237">
                <a:moveTo>
                  <a:pt x="3053" y="2236"/>
                </a:moveTo>
                <a:lnTo>
                  <a:pt x="3053" y="2236"/>
                </a:lnTo>
                <a:cubicBezTo>
                  <a:pt x="509" y="2236"/>
                  <a:pt x="509" y="2236"/>
                  <a:pt x="509" y="2236"/>
                </a:cubicBezTo>
                <a:cubicBezTo>
                  <a:pt x="228" y="2236"/>
                  <a:pt x="0" y="2008"/>
                  <a:pt x="0" y="1728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28" y="0"/>
                  <a:pt x="509" y="0"/>
                </a:cubicBezTo>
                <a:cubicBezTo>
                  <a:pt x="3053" y="0"/>
                  <a:pt x="3053" y="0"/>
                  <a:pt x="3053" y="0"/>
                </a:cubicBezTo>
                <a:cubicBezTo>
                  <a:pt x="3334" y="0"/>
                  <a:pt x="3562" y="228"/>
                  <a:pt x="3562" y="508"/>
                </a:cubicBezTo>
                <a:cubicBezTo>
                  <a:pt x="3562" y="1728"/>
                  <a:pt x="3562" y="1728"/>
                  <a:pt x="3562" y="1728"/>
                </a:cubicBezTo>
                <a:cubicBezTo>
                  <a:pt x="3562" y="2008"/>
                  <a:pt x="3334" y="2236"/>
                  <a:pt x="3053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10878524" y="6763916"/>
            <a:ext cx="582867" cy="670066"/>
          </a:xfrm>
          <a:custGeom>
            <a:avLst/>
            <a:gdLst>
              <a:gd name="T0" fmla="*/ 0 w 562"/>
              <a:gd name="T1" fmla="*/ 0 h 642"/>
              <a:gd name="T2" fmla="*/ 0 w 562"/>
              <a:gd name="T3" fmla="*/ 0 h 642"/>
              <a:gd name="T4" fmla="*/ 561 w 562"/>
              <a:gd name="T5" fmla="*/ 0 h 642"/>
              <a:gd name="T6" fmla="*/ 158 w 562"/>
              <a:gd name="T7" fmla="*/ 641 h 642"/>
              <a:gd name="T8" fmla="*/ 0 w 562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" h="642">
                <a:moveTo>
                  <a:pt x="0" y="0"/>
                </a:moveTo>
                <a:lnTo>
                  <a:pt x="0" y="0"/>
                </a:lnTo>
                <a:cubicBezTo>
                  <a:pt x="561" y="0"/>
                  <a:pt x="561" y="0"/>
                  <a:pt x="561" y="0"/>
                </a:cubicBezTo>
                <a:cubicBezTo>
                  <a:pt x="561" y="0"/>
                  <a:pt x="351" y="588"/>
                  <a:pt x="158" y="641"/>
                </a:cubicBezTo>
                <a:cubicBezTo>
                  <a:pt x="158" y="641"/>
                  <a:pt x="202" y="229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5"/>
          <p:cNvSpPr>
            <a:spLocks noChangeArrowheads="1"/>
          </p:cNvSpPr>
          <p:nvPr/>
        </p:nvSpPr>
        <p:spPr bwMode="auto">
          <a:xfrm>
            <a:off x="13352262" y="6438061"/>
            <a:ext cx="3699132" cy="2326875"/>
          </a:xfrm>
          <a:custGeom>
            <a:avLst/>
            <a:gdLst>
              <a:gd name="T0" fmla="*/ 3053 w 3554"/>
              <a:gd name="T1" fmla="*/ 2236 h 2237"/>
              <a:gd name="T2" fmla="*/ 3053 w 3554"/>
              <a:gd name="T3" fmla="*/ 2236 h 2237"/>
              <a:gd name="T4" fmla="*/ 509 w 3554"/>
              <a:gd name="T5" fmla="*/ 2236 h 2237"/>
              <a:gd name="T6" fmla="*/ 0 w 3554"/>
              <a:gd name="T7" fmla="*/ 1727 h 2237"/>
              <a:gd name="T8" fmla="*/ 0 w 3554"/>
              <a:gd name="T9" fmla="*/ 508 h 2237"/>
              <a:gd name="T10" fmla="*/ 509 w 3554"/>
              <a:gd name="T11" fmla="*/ 0 h 2237"/>
              <a:gd name="T12" fmla="*/ 3053 w 3554"/>
              <a:gd name="T13" fmla="*/ 0 h 2237"/>
              <a:gd name="T14" fmla="*/ 3553 w 3554"/>
              <a:gd name="T15" fmla="*/ 508 h 2237"/>
              <a:gd name="T16" fmla="*/ 3553 w 3554"/>
              <a:gd name="T17" fmla="*/ 1727 h 2237"/>
              <a:gd name="T18" fmla="*/ 3053 w 3554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4" h="2237">
                <a:moveTo>
                  <a:pt x="3053" y="2236"/>
                </a:moveTo>
                <a:lnTo>
                  <a:pt x="3053" y="2236"/>
                </a:lnTo>
                <a:cubicBezTo>
                  <a:pt x="509" y="2236"/>
                  <a:pt x="509" y="2236"/>
                  <a:pt x="509" y="2236"/>
                </a:cubicBezTo>
                <a:cubicBezTo>
                  <a:pt x="228" y="2236"/>
                  <a:pt x="0" y="2008"/>
                  <a:pt x="0" y="1727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28" y="0"/>
                  <a:pt x="509" y="0"/>
                </a:cubicBezTo>
                <a:cubicBezTo>
                  <a:pt x="3053" y="0"/>
                  <a:pt x="3053" y="0"/>
                  <a:pt x="3053" y="0"/>
                </a:cubicBezTo>
                <a:cubicBezTo>
                  <a:pt x="3334" y="0"/>
                  <a:pt x="3553" y="228"/>
                  <a:pt x="3553" y="508"/>
                </a:cubicBezTo>
                <a:cubicBezTo>
                  <a:pt x="3553" y="1727"/>
                  <a:pt x="3553" y="1727"/>
                  <a:pt x="3553" y="1727"/>
                </a:cubicBezTo>
                <a:cubicBezTo>
                  <a:pt x="3553" y="2008"/>
                  <a:pt x="3334" y="2236"/>
                  <a:pt x="3053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16202336" y="8645608"/>
            <a:ext cx="592046" cy="665475"/>
          </a:xfrm>
          <a:custGeom>
            <a:avLst/>
            <a:gdLst>
              <a:gd name="T0" fmla="*/ 0 w 571"/>
              <a:gd name="T1" fmla="*/ 0 h 641"/>
              <a:gd name="T2" fmla="*/ 0 w 571"/>
              <a:gd name="T3" fmla="*/ 0 h 641"/>
              <a:gd name="T4" fmla="*/ 570 w 571"/>
              <a:gd name="T5" fmla="*/ 0 h 641"/>
              <a:gd name="T6" fmla="*/ 157 w 571"/>
              <a:gd name="T7" fmla="*/ 640 h 641"/>
              <a:gd name="T8" fmla="*/ 0 w 571"/>
              <a:gd name="T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641">
                <a:moveTo>
                  <a:pt x="0" y="0"/>
                </a:moveTo>
                <a:lnTo>
                  <a:pt x="0" y="0"/>
                </a:ln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359" y="588"/>
                  <a:pt x="157" y="640"/>
                </a:cubicBezTo>
                <a:cubicBezTo>
                  <a:pt x="157" y="640"/>
                  <a:pt x="210" y="228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7"/>
          <p:cNvSpPr>
            <a:spLocks noChangeArrowheads="1"/>
          </p:cNvSpPr>
          <p:nvPr/>
        </p:nvSpPr>
        <p:spPr bwMode="auto">
          <a:xfrm>
            <a:off x="18685253" y="4556368"/>
            <a:ext cx="3699132" cy="2326875"/>
          </a:xfrm>
          <a:custGeom>
            <a:avLst/>
            <a:gdLst>
              <a:gd name="T0" fmla="*/ 3044 w 3554"/>
              <a:gd name="T1" fmla="*/ 2236 h 2237"/>
              <a:gd name="T2" fmla="*/ 3044 w 3554"/>
              <a:gd name="T3" fmla="*/ 2236 h 2237"/>
              <a:gd name="T4" fmla="*/ 500 w 3554"/>
              <a:gd name="T5" fmla="*/ 2236 h 2237"/>
              <a:gd name="T6" fmla="*/ 0 w 3554"/>
              <a:gd name="T7" fmla="*/ 1728 h 2237"/>
              <a:gd name="T8" fmla="*/ 0 w 3554"/>
              <a:gd name="T9" fmla="*/ 508 h 2237"/>
              <a:gd name="T10" fmla="*/ 500 w 3554"/>
              <a:gd name="T11" fmla="*/ 0 h 2237"/>
              <a:gd name="T12" fmla="*/ 3044 w 3554"/>
              <a:gd name="T13" fmla="*/ 0 h 2237"/>
              <a:gd name="T14" fmla="*/ 3553 w 3554"/>
              <a:gd name="T15" fmla="*/ 508 h 2237"/>
              <a:gd name="T16" fmla="*/ 3553 w 3554"/>
              <a:gd name="T17" fmla="*/ 1728 h 2237"/>
              <a:gd name="T18" fmla="*/ 3044 w 3554"/>
              <a:gd name="T19" fmla="*/ 2236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4" h="2237">
                <a:moveTo>
                  <a:pt x="3044" y="2236"/>
                </a:moveTo>
                <a:lnTo>
                  <a:pt x="3044" y="2236"/>
                </a:lnTo>
                <a:cubicBezTo>
                  <a:pt x="500" y="2236"/>
                  <a:pt x="500" y="2236"/>
                  <a:pt x="500" y="2236"/>
                </a:cubicBezTo>
                <a:cubicBezTo>
                  <a:pt x="219" y="2236"/>
                  <a:pt x="0" y="2008"/>
                  <a:pt x="0" y="1728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228"/>
                  <a:pt x="219" y="0"/>
                  <a:pt x="500" y="0"/>
                </a:cubicBezTo>
                <a:cubicBezTo>
                  <a:pt x="3044" y="0"/>
                  <a:pt x="3044" y="0"/>
                  <a:pt x="3044" y="0"/>
                </a:cubicBezTo>
                <a:cubicBezTo>
                  <a:pt x="3324" y="0"/>
                  <a:pt x="3553" y="228"/>
                  <a:pt x="3553" y="508"/>
                </a:cubicBezTo>
                <a:cubicBezTo>
                  <a:pt x="3553" y="1728"/>
                  <a:pt x="3553" y="1728"/>
                  <a:pt x="3553" y="1728"/>
                </a:cubicBezTo>
                <a:cubicBezTo>
                  <a:pt x="3553" y="2008"/>
                  <a:pt x="3324" y="2236"/>
                  <a:pt x="3044" y="2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8"/>
          <p:cNvSpPr>
            <a:spLocks noChangeArrowheads="1"/>
          </p:cNvSpPr>
          <p:nvPr/>
        </p:nvSpPr>
        <p:spPr bwMode="auto">
          <a:xfrm>
            <a:off x="21530739" y="6763916"/>
            <a:ext cx="592043" cy="670066"/>
          </a:xfrm>
          <a:custGeom>
            <a:avLst/>
            <a:gdLst>
              <a:gd name="T0" fmla="*/ 0 w 571"/>
              <a:gd name="T1" fmla="*/ 0 h 642"/>
              <a:gd name="T2" fmla="*/ 0 w 571"/>
              <a:gd name="T3" fmla="*/ 0 h 642"/>
              <a:gd name="T4" fmla="*/ 570 w 571"/>
              <a:gd name="T5" fmla="*/ 0 h 642"/>
              <a:gd name="T6" fmla="*/ 158 w 571"/>
              <a:gd name="T7" fmla="*/ 641 h 642"/>
              <a:gd name="T8" fmla="*/ 0 w 571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642">
                <a:moveTo>
                  <a:pt x="0" y="0"/>
                </a:moveTo>
                <a:lnTo>
                  <a:pt x="0" y="0"/>
                </a:ln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351" y="588"/>
                  <a:pt x="158" y="641"/>
                </a:cubicBezTo>
                <a:cubicBezTo>
                  <a:pt x="158" y="641"/>
                  <a:pt x="201" y="229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9168607" y="950992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2451398" y="24664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6" name="CuadroTexto 375"/>
          <p:cNvSpPr txBox="1"/>
          <p:nvPr/>
        </p:nvSpPr>
        <p:spPr>
          <a:xfrm>
            <a:off x="3449321" y="10192829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77" name="CuadroTexto 376"/>
          <p:cNvSpPr txBox="1"/>
          <p:nvPr/>
        </p:nvSpPr>
        <p:spPr>
          <a:xfrm>
            <a:off x="8764605" y="832498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14159439" y="1020396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19422277" y="832498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80" name="Agrupar 379"/>
          <p:cNvGrpSpPr/>
          <p:nvPr/>
        </p:nvGrpSpPr>
        <p:grpSpPr>
          <a:xfrm>
            <a:off x="2727677" y="6869991"/>
            <a:ext cx="3634696" cy="1468705"/>
            <a:chOff x="1509358" y="9066591"/>
            <a:chExt cx="3634696" cy="1468705"/>
          </a:xfrm>
        </p:grpSpPr>
        <p:sp>
          <p:nvSpPr>
            <p:cNvPr id="381" name="CuadroTexto 380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2" name="Rectángulo 381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3" name="Agrupar 382"/>
          <p:cNvGrpSpPr/>
          <p:nvPr/>
        </p:nvGrpSpPr>
        <p:grpSpPr>
          <a:xfrm>
            <a:off x="8056078" y="5009688"/>
            <a:ext cx="3634696" cy="1468705"/>
            <a:chOff x="1509358" y="9066591"/>
            <a:chExt cx="3634696" cy="1468705"/>
          </a:xfrm>
        </p:grpSpPr>
        <p:sp>
          <p:nvSpPr>
            <p:cNvPr id="384" name="CuadroTexto 383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5" name="Rectángulo 384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6" name="Agrupar 385"/>
          <p:cNvGrpSpPr/>
          <p:nvPr/>
        </p:nvGrpSpPr>
        <p:grpSpPr>
          <a:xfrm>
            <a:off x="13389069" y="6877445"/>
            <a:ext cx="3634696" cy="1468705"/>
            <a:chOff x="1509358" y="9066591"/>
            <a:chExt cx="3634696" cy="1468705"/>
          </a:xfrm>
        </p:grpSpPr>
        <p:sp>
          <p:nvSpPr>
            <p:cNvPr id="387" name="CuadroTexto 386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8" name="Rectángulo 387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9" name="Agrupar 388"/>
          <p:cNvGrpSpPr/>
          <p:nvPr/>
        </p:nvGrpSpPr>
        <p:grpSpPr>
          <a:xfrm>
            <a:off x="18717471" y="4995120"/>
            <a:ext cx="3634696" cy="1468705"/>
            <a:chOff x="1509358" y="9066591"/>
            <a:chExt cx="3634696" cy="1468705"/>
          </a:xfrm>
        </p:grpSpPr>
        <p:sp>
          <p:nvSpPr>
            <p:cNvPr id="390" name="CuadroTexto 389"/>
            <p:cNvSpPr txBox="1"/>
            <p:nvPr/>
          </p:nvSpPr>
          <p:spPr>
            <a:xfrm>
              <a:off x="2135369" y="906659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91" name="Rectángulo 390"/>
            <p:cNvSpPr/>
            <p:nvPr/>
          </p:nvSpPr>
          <p:spPr>
            <a:xfrm>
              <a:off x="1509358" y="9704299"/>
              <a:ext cx="36346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799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/>
          <p:cNvSpPr>
            <a:spLocks noChangeShapeType="1"/>
          </p:cNvSpPr>
          <p:nvPr/>
        </p:nvSpPr>
        <p:spPr bwMode="auto">
          <a:xfrm>
            <a:off x="16013527" y="6314731"/>
            <a:ext cx="130965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>
            <a:off x="16343368" y="6314731"/>
            <a:ext cx="130965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16668357" y="6314731"/>
            <a:ext cx="140669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7007899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7337740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17662732" y="6314731"/>
            <a:ext cx="140666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18002274" y="6314731"/>
            <a:ext cx="130965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18327263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16013527" y="10180664"/>
            <a:ext cx="130965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16343368" y="10180664"/>
            <a:ext cx="130965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16668357" y="10180664"/>
            <a:ext cx="140669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17007899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17337740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17662732" y="10180664"/>
            <a:ext cx="140666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8002274" y="10180664"/>
            <a:ext cx="130965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8327263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5638085" y="6314731"/>
            <a:ext cx="140669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5977627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6302619" y="6314731"/>
            <a:ext cx="130965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6632460" y="6314731"/>
            <a:ext cx="140666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6972003" y="6314731"/>
            <a:ext cx="130965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7296991" y="6314731"/>
            <a:ext cx="130968" cy="485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7626832" y="6314731"/>
            <a:ext cx="140669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7966375" y="6314731"/>
            <a:ext cx="130968" cy="4852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5"/>
          <p:cNvSpPr>
            <a:spLocks noChangeShapeType="1"/>
          </p:cNvSpPr>
          <p:nvPr/>
        </p:nvSpPr>
        <p:spPr bwMode="auto">
          <a:xfrm>
            <a:off x="5638085" y="10180664"/>
            <a:ext cx="140669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5977627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6302619" y="10180664"/>
            <a:ext cx="130965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6632460" y="10180664"/>
            <a:ext cx="140666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6972003" y="10180664"/>
            <a:ext cx="130965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7296991" y="10180664"/>
            <a:ext cx="130968" cy="4849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>
            <a:off x="7626832" y="10180664"/>
            <a:ext cx="140669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7966375" y="10180664"/>
            <a:ext cx="130968" cy="4849"/>
          </a:xfrm>
          <a:prstGeom prst="line">
            <a:avLst/>
          </a:prstGeom>
          <a:noFill/>
          <a:ln w="12960" cap="flat">
            <a:solidFill>
              <a:srgbClr val="485A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33"/>
          <p:cNvSpPr>
            <a:spLocks noChangeArrowheads="1"/>
          </p:cNvSpPr>
          <p:nvPr/>
        </p:nvSpPr>
        <p:spPr bwMode="auto">
          <a:xfrm>
            <a:off x="15140418" y="5480428"/>
            <a:ext cx="1658906" cy="1668607"/>
          </a:xfrm>
          <a:custGeom>
            <a:avLst/>
            <a:gdLst>
              <a:gd name="T0" fmla="*/ 1508 w 1509"/>
              <a:gd name="T1" fmla="*/ 759 h 1518"/>
              <a:gd name="T2" fmla="*/ 1508 w 1509"/>
              <a:gd name="T3" fmla="*/ 759 h 1518"/>
              <a:gd name="T4" fmla="*/ 759 w 1509"/>
              <a:gd name="T5" fmla="*/ 1517 h 1518"/>
              <a:gd name="T6" fmla="*/ 0 w 1509"/>
              <a:gd name="T7" fmla="*/ 759 h 1518"/>
              <a:gd name="T8" fmla="*/ 759 w 1509"/>
              <a:gd name="T9" fmla="*/ 0 h 1518"/>
              <a:gd name="T10" fmla="*/ 1508 w 1509"/>
              <a:gd name="T11" fmla="*/ 759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9"/>
                </a:moveTo>
                <a:lnTo>
                  <a:pt x="1508" y="759"/>
                </a:lnTo>
                <a:cubicBezTo>
                  <a:pt x="1508" y="1174"/>
                  <a:pt x="1174" y="1517"/>
                  <a:pt x="759" y="1517"/>
                </a:cubicBezTo>
                <a:cubicBezTo>
                  <a:pt x="343" y="1517"/>
                  <a:pt x="0" y="1174"/>
                  <a:pt x="0" y="759"/>
                </a:cubicBezTo>
                <a:cubicBezTo>
                  <a:pt x="0" y="343"/>
                  <a:pt x="343" y="0"/>
                  <a:pt x="759" y="0"/>
                </a:cubicBezTo>
                <a:cubicBezTo>
                  <a:pt x="1174" y="0"/>
                  <a:pt x="1508" y="343"/>
                  <a:pt x="1508" y="7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4"/>
          <p:cNvSpPr>
            <a:spLocks noChangeArrowheads="1"/>
          </p:cNvSpPr>
          <p:nvPr/>
        </p:nvSpPr>
        <p:spPr bwMode="auto">
          <a:xfrm>
            <a:off x="15140418" y="9356061"/>
            <a:ext cx="1658906" cy="1658906"/>
          </a:xfrm>
          <a:custGeom>
            <a:avLst/>
            <a:gdLst>
              <a:gd name="T0" fmla="*/ 1508 w 1509"/>
              <a:gd name="T1" fmla="*/ 750 h 1510"/>
              <a:gd name="T2" fmla="*/ 1508 w 1509"/>
              <a:gd name="T3" fmla="*/ 750 h 1510"/>
              <a:gd name="T4" fmla="*/ 759 w 1509"/>
              <a:gd name="T5" fmla="*/ 1509 h 1510"/>
              <a:gd name="T6" fmla="*/ 0 w 1509"/>
              <a:gd name="T7" fmla="*/ 750 h 1510"/>
              <a:gd name="T8" fmla="*/ 759 w 1509"/>
              <a:gd name="T9" fmla="*/ 0 h 1510"/>
              <a:gd name="T10" fmla="*/ 1508 w 1509"/>
              <a:gd name="T11" fmla="*/ 75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0">
                <a:moveTo>
                  <a:pt x="1508" y="750"/>
                </a:moveTo>
                <a:lnTo>
                  <a:pt x="1508" y="750"/>
                </a:lnTo>
                <a:cubicBezTo>
                  <a:pt x="1508" y="1174"/>
                  <a:pt x="1174" y="1509"/>
                  <a:pt x="759" y="1509"/>
                </a:cubicBezTo>
                <a:cubicBezTo>
                  <a:pt x="343" y="1509"/>
                  <a:pt x="0" y="1174"/>
                  <a:pt x="0" y="750"/>
                </a:cubicBezTo>
                <a:cubicBezTo>
                  <a:pt x="0" y="334"/>
                  <a:pt x="343" y="0"/>
                  <a:pt x="759" y="0"/>
                </a:cubicBezTo>
                <a:cubicBezTo>
                  <a:pt x="1174" y="0"/>
                  <a:pt x="1508" y="334"/>
                  <a:pt x="1508" y="7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5"/>
          <p:cNvSpPr>
            <a:spLocks noChangeArrowheads="1"/>
          </p:cNvSpPr>
          <p:nvPr/>
        </p:nvSpPr>
        <p:spPr bwMode="auto">
          <a:xfrm>
            <a:off x="7389154" y="5480428"/>
            <a:ext cx="1658906" cy="1668607"/>
          </a:xfrm>
          <a:custGeom>
            <a:avLst/>
            <a:gdLst>
              <a:gd name="T0" fmla="*/ 1508 w 1509"/>
              <a:gd name="T1" fmla="*/ 759 h 1518"/>
              <a:gd name="T2" fmla="*/ 1508 w 1509"/>
              <a:gd name="T3" fmla="*/ 759 h 1518"/>
              <a:gd name="T4" fmla="*/ 759 w 1509"/>
              <a:gd name="T5" fmla="*/ 1517 h 1518"/>
              <a:gd name="T6" fmla="*/ 0 w 1509"/>
              <a:gd name="T7" fmla="*/ 759 h 1518"/>
              <a:gd name="T8" fmla="*/ 759 w 1509"/>
              <a:gd name="T9" fmla="*/ 0 h 1518"/>
              <a:gd name="T10" fmla="*/ 1508 w 1509"/>
              <a:gd name="T11" fmla="*/ 759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9"/>
                </a:moveTo>
                <a:lnTo>
                  <a:pt x="1508" y="759"/>
                </a:lnTo>
                <a:cubicBezTo>
                  <a:pt x="1508" y="1174"/>
                  <a:pt x="1174" y="1517"/>
                  <a:pt x="759" y="1517"/>
                </a:cubicBezTo>
                <a:cubicBezTo>
                  <a:pt x="334" y="1517"/>
                  <a:pt x="0" y="1174"/>
                  <a:pt x="0" y="759"/>
                </a:cubicBezTo>
                <a:cubicBezTo>
                  <a:pt x="0" y="343"/>
                  <a:pt x="334" y="0"/>
                  <a:pt x="759" y="0"/>
                </a:cubicBezTo>
                <a:cubicBezTo>
                  <a:pt x="1174" y="0"/>
                  <a:pt x="1508" y="343"/>
                  <a:pt x="1508" y="7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6"/>
          <p:cNvSpPr>
            <a:spLocks noChangeArrowheads="1"/>
          </p:cNvSpPr>
          <p:nvPr/>
        </p:nvSpPr>
        <p:spPr bwMode="auto">
          <a:xfrm>
            <a:off x="7389154" y="9356061"/>
            <a:ext cx="1658906" cy="1658906"/>
          </a:xfrm>
          <a:custGeom>
            <a:avLst/>
            <a:gdLst>
              <a:gd name="T0" fmla="*/ 1508 w 1509"/>
              <a:gd name="T1" fmla="*/ 750 h 1510"/>
              <a:gd name="T2" fmla="*/ 1508 w 1509"/>
              <a:gd name="T3" fmla="*/ 750 h 1510"/>
              <a:gd name="T4" fmla="*/ 759 w 1509"/>
              <a:gd name="T5" fmla="*/ 1509 h 1510"/>
              <a:gd name="T6" fmla="*/ 0 w 1509"/>
              <a:gd name="T7" fmla="*/ 750 h 1510"/>
              <a:gd name="T8" fmla="*/ 759 w 1509"/>
              <a:gd name="T9" fmla="*/ 0 h 1510"/>
              <a:gd name="T10" fmla="*/ 1508 w 1509"/>
              <a:gd name="T11" fmla="*/ 75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0">
                <a:moveTo>
                  <a:pt x="1508" y="750"/>
                </a:moveTo>
                <a:lnTo>
                  <a:pt x="1508" y="750"/>
                </a:lnTo>
                <a:cubicBezTo>
                  <a:pt x="1508" y="1174"/>
                  <a:pt x="1174" y="1509"/>
                  <a:pt x="759" y="1509"/>
                </a:cubicBezTo>
                <a:cubicBezTo>
                  <a:pt x="334" y="1509"/>
                  <a:pt x="0" y="1174"/>
                  <a:pt x="0" y="750"/>
                </a:cubicBezTo>
                <a:cubicBezTo>
                  <a:pt x="0" y="334"/>
                  <a:pt x="334" y="0"/>
                  <a:pt x="759" y="0"/>
                </a:cubicBezTo>
                <a:cubicBezTo>
                  <a:pt x="1174" y="0"/>
                  <a:pt x="1508" y="334"/>
                  <a:pt x="1508" y="7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99"/>
          <p:cNvSpPr>
            <a:spLocks noChangeArrowheads="1"/>
          </p:cNvSpPr>
          <p:nvPr/>
        </p:nvSpPr>
        <p:spPr bwMode="auto">
          <a:xfrm>
            <a:off x="7995478" y="5829671"/>
            <a:ext cx="446255" cy="974973"/>
          </a:xfrm>
          <a:custGeom>
            <a:avLst/>
            <a:gdLst>
              <a:gd name="T0" fmla="*/ 271 w 407"/>
              <a:gd name="T1" fmla="*/ 443 h 885"/>
              <a:gd name="T2" fmla="*/ 271 w 407"/>
              <a:gd name="T3" fmla="*/ 443 h 885"/>
              <a:gd name="T4" fmla="*/ 379 w 407"/>
              <a:gd name="T5" fmla="*/ 443 h 885"/>
              <a:gd name="T6" fmla="*/ 397 w 407"/>
              <a:gd name="T7" fmla="*/ 434 h 885"/>
              <a:gd name="T8" fmla="*/ 406 w 407"/>
              <a:gd name="T9" fmla="*/ 352 h 885"/>
              <a:gd name="T10" fmla="*/ 406 w 407"/>
              <a:gd name="T11" fmla="*/ 289 h 885"/>
              <a:gd name="T12" fmla="*/ 271 w 407"/>
              <a:gd name="T13" fmla="*/ 289 h 885"/>
              <a:gd name="T14" fmla="*/ 271 w 407"/>
              <a:gd name="T15" fmla="*/ 190 h 885"/>
              <a:gd name="T16" fmla="*/ 307 w 407"/>
              <a:gd name="T17" fmla="*/ 154 h 885"/>
              <a:gd name="T18" fmla="*/ 388 w 407"/>
              <a:gd name="T19" fmla="*/ 154 h 885"/>
              <a:gd name="T20" fmla="*/ 406 w 407"/>
              <a:gd name="T21" fmla="*/ 154 h 885"/>
              <a:gd name="T22" fmla="*/ 406 w 407"/>
              <a:gd name="T23" fmla="*/ 9 h 885"/>
              <a:gd name="T24" fmla="*/ 397 w 407"/>
              <a:gd name="T25" fmla="*/ 0 h 885"/>
              <a:gd name="T26" fmla="*/ 271 w 407"/>
              <a:gd name="T27" fmla="*/ 0 h 885"/>
              <a:gd name="T28" fmla="*/ 153 w 407"/>
              <a:gd name="T29" fmla="*/ 27 h 885"/>
              <a:gd name="T30" fmla="*/ 90 w 407"/>
              <a:gd name="T31" fmla="*/ 163 h 885"/>
              <a:gd name="T32" fmla="*/ 81 w 407"/>
              <a:gd name="T33" fmla="*/ 271 h 885"/>
              <a:gd name="T34" fmla="*/ 81 w 407"/>
              <a:gd name="T35" fmla="*/ 289 h 885"/>
              <a:gd name="T36" fmla="*/ 0 w 407"/>
              <a:gd name="T37" fmla="*/ 289 h 885"/>
              <a:gd name="T38" fmla="*/ 0 w 407"/>
              <a:gd name="T39" fmla="*/ 443 h 885"/>
              <a:gd name="T40" fmla="*/ 81 w 407"/>
              <a:gd name="T41" fmla="*/ 443 h 885"/>
              <a:gd name="T42" fmla="*/ 81 w 407"/>
              <a:gd name="T43" fmla="*/ 884 h 885"/>
              <a:gd name="T44" fmla="*/ 271 w 407"/>
              <a:gd name="T45" fmla="*/ 884 h 885"/>
              <a:gd name="T46" fmla="*/ 271 w 407"/>
              <a:gd name="T47" fmla="*/ 443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" h="885">
                <a:moveTo>
                  <a:pt x="271" y="443"/>
                </a:moveTo>
                <a:lnTo>
                  <a:pt x="271" y="443"/>
                </a:lnTo>
                <a:cubicBezTo>
                  <a:pt x="307" y="443"/>
                  <a:pt x="343" y="443"/>
                  <a:pt x="379" y="443"/>
                </a:cubicBezTo>
                <a:cubicBezTo>
                  <a:pt x="388" y="443"/>
                  <a:pt x="397" y="443"/>
                  <a:pt x="397" y="434"/>
                </a:cubicBezTo>
                <a:cubicBezTo>
                  <a:pt x="397" y="407"/>
                  <a:pt x="397" y="379"/>
                  <a:pt x="406" y="352"/>
                </a:cubicBezTo>
                <a:cubicBezTo>
                  <a:pt x="406" y="334"/>
                  <a:pt x="406" y="307"/>
                  <a:pt x="406" y="289"/>
                </a:cubicBezTo>
                <a:cubicBezTo>
                  <a:pt x="361" y="289"/>
                  <a:pt x="316" y="289"/>
                  <a:pt x="271" y="289"/>
                </a:cubicBezTo>
                <a:cubicBezTo>
                  <a:pt x="271" y="253"/>
                  <a:pt x="271" y="217"/>
                  <a:pt x="271" y="190"/>
                </a:cubicBezTo>
                <a:cubicBezTo>
                  <a:pt x="271" y="163"/>
                  <a:pt x="280" y="154"/>
                  <a:pt x="307" y="154"/>
                </a:cubicBezTo>
                <a:cubicBezTo>
                  <a:pt x="334" y="154"/>
                  <a:pt x="361" y="154"/>
                  <a:pt x="388" y="154"/>
                </a:cubicBezTo>
                <a:cubicBezTo>
                  <a:pt x="397" y="154"/>
                  <a:pt x="397" y="154"/>
                  <a:pt x="406" y="154"/>
                </a:cubicBezTo>
                <a:cubicBezTo>
                  <a:pt x="406" y="99"/>
                  <a:pt x="406" y="54"/>
                  <a:pt x="406" y="9"/>
                </a:cubicBezTo>
                <a:cubicBezTo>
                  <a:pt x="406" y="0"/>
                  <a:pt x="397" y="0"/>
                  <a:pt x="397" y="0"/>
                </a:cubicBezTo>
                <a:cubicBezTo>
                  <a:pt x="352" y="0"/>
                  <a:pt x="316" y="0"/>
                  <a:pt x="271" y="0"/>
                </a:cubicBezTo>
                <a:cubicBezTo>
                  <a:pt x="235" y="0"/>
                  <a:pt x="190" y="9"/>
                  <a:pt x="153" y="27"/>
                </a:cubicBezTo>
                <a:cubicBezTo>
                  <a:pt x="108" y="63"/>
                  <a:pt x="90" y="108"/>
                  <a:pt x="90" y="163"/>
                </a:cubicBezTo>
                <a:cubicBezTo>
                  <a:pt x="81" y="199"/>
                  <a:pt x="81" y="235"/>
                  <a:pt x="81" y="271"/>
                </a:cubicBezTo>
                <a:cubicBezTo>
                  <a:pt x="81" y="271"/>
                  <a:pt x="81" y="280"/>
                  <a:pt x="81" y="289"/>
                </a:cubicBezTo>
                <a:cubicBezTo>
                  <a:pt x="54" y="289"/>
                  <a:pt x="27" y="289"/>
                  <a:pt x="0" y="289"/>
                </a:cubicBezTo>
                <a:cubicBezTo>
                  <a:pt x="0" y="343"/>
                  <a:pt x="0" y="388"/>
                  <a:pt x="0" y="443"/>
                </a:cubicBezTo>
                <a:cubicBezTo>
                  <a:pt x="27" y="443"/>
                  <a:pt x="54" y="443"/>
                  <a:pt x="81" y="443"/>
                </a:cubicBezTo>
                <a:cubicBezTo>
                  <a:pt x="81" y="587"/>
                  <a:pt x="81" y="741"/>
                  <a:pt x="81" y="884"/>
                </a:cubicBezTo>
                <a:cubicBezTo>
                  <a:pt x="144" y="884"/>
                  <a:pt x="208" y="884"/>
                  <a:pt x="271" y="884"/>
                </a:cubicBezTo>
                <a:cubicBezTo>
                  <a:pt x="271" y="741"/>
                  <a:pt x="271" y="596"/>
                  <a:pt x="271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0"/>
          <p:cNvSpPr>
            <a:spLocks noChangeArrowheads="1"/>
          </p:cNvSpPr>
          <p:nvPr/>
        </p:nvSpPr>
        <p:spPr bwMode="auto">
          <a:xfrm>
            <a:off x="7733546" y="9744109"/>
            <a:ext cx="965272" cy="863407"/>
          </a:xfrm>
          <a:custGeom>
            <a:avLst/>
            <a:gdLst>
              <a:gd name="T0" fmla="*/ 262 w 877"/>
              <a:gd name="T1" fmla="*/ 605 h 787"/>
              <a:gd name="T2" fmla="*/ 262 w 877"/>
              <a:gd name="T3" fmla="*/ 605 h 787"/>
              <a:gd name="T4" fmla="*/ 99 w 877"/>
              <a:gd name="T5" fmla="*/ 479 h 787"/>
              <a:gd name="T6" fmla="*/ 163 w 877"/>
              <a:gd name="T7" fmla="*/ 479 h 787"/>
              <a:gd name="T8" fmla="*/ 172 w 877"/>
              <a:gd name="T9" fmla="*/ 470 h 787"/>
              <a:gd name="T10" fmla="*/ 27 w 877"/>
              <a:gd name="T11" fmla="*/ 298 h 787"/>
              <a:gd name="T12" fmla="*/ 99 w 877"/>
              <a:gd name="T13" fmla="*/ 316 h 787"/>
              <a:gd name="T14" fmla="*/ 108 w 877"/>
              <a:gd name="T15" fmla="*/ 316 h 787"/>
              <a:gd name="T16" fmla="*/ 36 w 877"/>
              <a:gd name="T17" fmla="*/ 190 h 787"/>
              <a:gd name="T18" fmla="*/ 54 w 877"/>
              <a:gd name="T19" fmla="*/ 72 h 787"/>
              <a:gd name="T20" fmla="*/ 425 w 877"/>
              <a:gd name="T21" fmla="*/ 262 h 787"/>
              <a:gd name="T22" fmla="*/ 433 w 877"/>
              <a:gd name="T23" fmla="*/ 172 h 787"/>
              <a:gd name="T24" fmla="*/ 723 w 877"/>
              <a:gd name="T25" fmla="*/ 90 h 787"/>
              <a:gd name="T26" fmla="*/ 750 w 877"/>
              <a:gd name="T27" fmla="*/ 99 h 787"/>
              <a:gd name="T28" fmla="*/ 849 w 877"/>
              <a:gd name="T29" fmla="*/ 63 h 787"/>
              <a:gd name="T30" fmla="*/ 777 w 877"/>
              <a:gd name="T31" fmla="*/ 154 h 787"/>
              <a:gd name="T32" fmla="*/ 867 w 877"/>
              <a:gd name="T33" fmla="*/ 136 h 787"/>
              <a:gd name="T34" fmla="*/ 876 w 877"/>
              <a:gd name="T35" fmla="*/ 136 h 787"/>
              <a:gd name="T36" fmla="*/ 804 w 877"/>
              <a:gd name="T37" fmla="*/ 208 h 787"/>
              <a:gd name="T38" fmla="*/ 786 w 877"/>
              <a:gd name="T39" fmla="*/ 244 h 787"/>
              <a:gd name="T40" fmla="*/ 533 w 877"/>
              <a:gd name="T41" fmla="*/ 687 h 787"/>
              <a:gd name="T42" fmla="*/ 9 w 877"/>
              <a:gd name="T43" fmla="*/ 687 h 787"/>
              <a:gd name="T44" fmla="*/ 9 w 877"/>
              <a:gd name="T45" fmla="*/ 687 h 787"/>
              <a:gd name="T46" fmla="*/ 9 w 877"/>
              <a:gd name="T47" fmla="*/ 687 h 787"/>
              <a:gd name="T48" fmla="*/ 135 w 877"/>
              <a:gd name="T49" fmla="*/ 669 h 787"/>
              <a:gd name="T50" fmla="*/ 262 w 877"/>
              <a:gd name="T51" fmla="*/ 60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7" h="787">
                <a:moveTo>
                  <a:pt x="262" y="605"/>
                </a:moveTo>
                <a:lnTo>
                  <a:pt x="262" y="605"/>
                </a:lnTo>
                <a:cubicBezTo>
                  <a:pt x="172" y="587"/>
                  <a:pt x="108" y="533"/>
                  <a:pt x="99" y="479"/>
                </a:cubicBezTo>
                <a:cubicBezTo>
                  <a:pt x="117" y="479"/>
                  <a:pt x="144" y="479"/>
                  <a:pt x="163" y="479"/>
                </a:cubicBezTo>
                <a:lnTo>
                  <a:pt x="172" y="470"/>
                </a:lnTo>
                <a:cubicBezTo>
                  <a:pt x="81" y="443"/>
                  <a:pt x="36" y="389"/>
                  <a:pt x="27" y="298"/>
                </a:cubicBezTo>
                <a:cubicBezTo>
                  <a:pt x="54" y="307"/>
                  <a:pt x="81" y="307"/>
                  <a:pt x="99" y="316"/>
                </a:cubicBezTo>
                <a:cubicBezTo>
                  <a:pt x="108" y="316"/>
                  <a:pt x="108" y="316"/>
                  <a:pt x="108" y="316"/>
                </a:cubicBezTo>
                <a:cubicBezTo>
                  <a:pt x="63" y="280"/>
                  <a:pt x="36" y="244"/>
                  <a:pt x="36" y="190"/>
                </a:cubicBezTo>
                <a:cubicBezTo>
                  <a:pt x="27" y="154"/>
                  <a:pt x="36" y="108"/>
                  <a:pt x="54" y="72"/>
                </a:cubicBezTo>
                <a:cubicBezTo>
                  <a:pt x="154" y="190"/>
                  <a:pt x="280" y="253"/>
                  <a:pt x="425" y="262"/>
                </a:cubicBezTo>
                <a:cubicBezTo>
                  <a:pt x="425" y="235"/>
                  <a:pt x="425" y="199"/>
                  <a:pt x="433" y="172"/>
                </a:cubicBezTo>
                <a:cubicBezTo>
                  <a:pt x="470" y="45"/>
                  <a:pt x="623" y="0"/>
                  <a:pt x="723" y="90"/>
                </a:cubicBezTo>
                <a:cubicBezTo>
                  <a:pt x="732" y="99"/>
                  <a:pt x="741" y="99"/>
                  <a:pt x="750" y="99"/>
                </a:cubicBezTo>
                <a:cubicBezTo>
                  <a:pt x="786" y="81"/>
                  <a:pt x="813" y="72"/>
                  <a:pt x="849" y="63"/>
                </a:cubicBezTo>
                <a:cubicBezTo>
                  <a:pt x="840" y="90"/>
                  <a:pt x="831" y="99"/>
                  <a:pt x="777" y="154"/>
                </a:cubicBezTo>
                <a:cubicBezTo>
                  <a:pt x="813" y="145"/>
                  <a:pt x="840" y="136"/>
                  <a:pt x="867" y="136"/>
                </a:cubicBezTo>
                <a:lnTo>
                  <a:pt x="876" y="136"/>
                </a:lnTo>
                <a:cubicBezTo>
                  <a:pt x="849" y="154"/>
                  <a:pt x="831" y="181"/>
                  <a:pt x="804" y="208"/>
                </a:cubicBezTo>
                <a:cubicBezTo>
                  <a:pt x="795" y="217"/>
                  <a:pt x="786" y="226"/>
                  <a:pt x="786" y="244"/>
                </a:cubicBezTo>
                <a:cubicBezTo>
                  <a:pt x="777" y="434"/>
                  <a:pt x="705" y="587"/>
                  <a:pt x="533" y="687"/>
                </a:cubicBezTo>
                <a:cubicBezTo>
                  <a:pt x="361" y="786"/>
                  <a:pt x="190" y="786"/>
                  <a:pt x="9" y="687"/>
                </a:cubicBezTo>
                <a:lnTo>
                  <a:pt x="9" y="687"/>
                </a:lnTo>
                <a:cubicBezTo>
                  <a:pt x="0" y="678"/>
                  <a:pt x="0" y="678"/>
                  <a:pt x="9" y="687"/>
                </a:cubicBezTo>
                <a:cubicBezTo>
                  <a:pt x="45" y="678"/>
                  <a:pt x="90" y="678"/>
                  <a:pt x="135" y="669"/>
                </a:cubicBezTo>
                <a:cubicBezTo>
                  <a:pt x="180" y="660"/>
                  <a:pt x="217" y="632"/>
                  <a:pt x="262" y="6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1"/>
          <p:cNvSpPr>
            <a:spLocks noChangeArrowheads="1"/>
          </p:cNvSpPr>
          <p:nvPr/>
        </p:nvSpPr>
        <p:spPr bwMode="auto">
          <a:xfrm>
            <a:off x="15509064" y="9715006"/>
            <a:ext cx="936165" cy="936165"/>
          </a:xfrm>
          <a:custGeom>
            <a:avLst/>
            <a:gdLst>
              <a:gd name="T0" fmla="*/ 632 w 850"/>
              <a:gd name="T1" fmla="*/ 849 h 850"/>
              <a:gd name="T2" fmla="*/ 632 w 850"/>
              <a:gd name="T3" fmla="*/ 849 h 850"/>
              <a:gd name="T4" fmla="*/ 217 w 850"/>
              <a:gd name="T5" fmla="*/ 849 h 850"/>
              <a:gd name="T6" fmla="*/ 190 w 850"/>
              <a:gd name="T7" fmla="*/ 849 h 850"/>
              <a:gd name="T8" fmla="*/ 9 w 850"/>
              <a:gd name="T9" fmla="*/ 669 h 850"/>
              <a:gd name="T10" fmla="*/ 0 w 850"/>
              <a:gd name="T11" fmla="*/ 632 h 850"/>
              <a:gd name="T12" fmla="*/ 0 w 850"/>
              <a:gd name="T13" fmla="*/ 217 h 850"/>
              <a:gd name="T14" fmla="*/ 0 w 850"/>
              <a:gd name="T15" fmla="*/ 199 h 850"/>
              <a:gd name="T16" fmla="*/ 181 w 850"/>
              <a:gd name="T17" fmla="*/ 9 h 850"/>
              <a:gd name="T18" fmla="*/ 217 w 850"/>
              <a:gd name="T19" fmla="*/ 0 h 850"/>
              <a:gd name="T20" fmla="*/ 632 w 850"/>
              <a:gd name="T21" fmla="*/ 0 h 850"/>
              <a:gd name="T22" fmla="*/ 659 w 850"/>
              <a:gd name="T23" fmla="*/ 9 h 850"/>
              <a:gd name="T24" fmla="*/ 840 w 850"/>
              <a:gd name="T25" fmla="*/ 181 h 850"/>
              <a:gd name="T26" fmla="*/ 849 w 850"/>
              <a:gd name="T27" fmla="*/ 217 h 850"/>
              <a:gd name="T28" fmla="*/ 849 w 850"/>
              <a:gd name="T29" fmla="*/ 632 h 850"/>
              <a:gd name="T30" fmla="*/ 840 w 850"/>
              <a:gd name="T31" fmla="*/ 659 h 850"/>
              <a:gd name="T32" fmla="*/ 668 w 850"/>
              <a:gd name="T33" fmla="*/ 840 h 850"/>
              <a:gd name="T34" fmla="*/ 632 w 850"/>
              <a:gd name="T35" fmla="*/ 849 h 850"/>
              <a:gd name="T36" fmla="*/ 425 w 850"/>
              <a:gd name="T37" fmla="*/ 777 h 850"/>
              <a:gd name="T38" fmla="*/ 425 w 850"/>
              <a:gd name="T39" fmla="*/ 777 h 850"/>
              <a:gd name="T40" fmla="*/ 605 w 850"/>
              <a:gd name="T41" fmla="*/ 777 h 850"/>
              <a:gd name="T42" fmla="*/ 659 w 850"/>
              <a:gd name="T43" fmla="*/ 768 h 850"/>
              <a:gd name="T44" fmla="*/ 768 w 850"/>
              <a:gd name="T45" fmla="*/ 614 h 850"/>
              <a:gd name="T46" fmla="*/ 768 w 850"/>
              <a:gd name="T47" fmla="*/ 244 h 850"/>
              <a:gd name="T48" fmla="*/ 759 w 850"/>
              <a:gd name="T49" fmla="*/ 190 h 850"/>
              <a:gd name="T50" fmla="*/ 605 w 850"/>
              <a:gd name="T51" fmla="*/ 81 h 850"/>
              <a:gd name="T52" fmla="*/ 235 w 850"/>
              <a:gd name="T53" fmla="*/ 81 h 850"/>
              <a:gd name="T54" fmla="*/ 181 w 850"/>
              <a:gd name="T55" fmla="*/ 90 h 850"/>
              <a:gd name="T56" fmla="*/ 72 w 850"/>
              <a:gd name="T57" fmla="*/ 244 h 850"/>
              <a:gd name="T58" fmla="*/ 72 w 850"/>
              <a:gd name="T59" fmla="*/ 614 h 850"/>
              <a:gd name="T60" fmla="*/ 145 w 850"/>
              <a:gd name="T61" fmla="*/ 750 h 850"/>
              <a:gd name="T62" fmla="*/ 235 w 850"/>
              <a:gd name="T63" fmla="*/ 777 h 850"/>
              <a:gd name="T64" fmla="*/ 425 w 850"/>
              <a:gd name="T65" fmla="*/ 77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0" h="850">
                <a:moveTo>
                  <a:pt x="632" y="849"/>
                </a:moveTo>
                <a:lnTo>
                  <a:pt x="632" y="849"/>
                </a:lnTo>
                <a:cubicBezTo>
                  <a:pt x="488" y="849"/>
                  <a:pt x="352" y="849"/>
                  <a:pt x="217" y="849"/>
                </a:cubicBezTo>
                <a:cubicBezTo>
                  <a:pt x="208" y="849"/>
                  <a:pt x="199" y="849"/>
                  <a:pt x="190" y="849"/>
                </a:cubicBezTo>
                <a:cubicBezTo>
                  <a:pt x="90" y="822"/>
                  <a:pt x="36" y="768"/>
                  <a:pt x="9" y="669"/>
                </a:cubicBezTo>
                <a:cubicBezTo>
                  <a:pt x="0" y="659"/>
                  <a:pt x="0" y="650"/>
                  <a:pt x="0" y="632"/>
                </a:cubicBezTo>
                <a:cubicBezTo>
                  <a:pt x="0" y="497"/>
                  <a:pt x="0" y="361"/>
                  <a:pt x="0" y="217"/>
                </a:cubicBezTo>
                <a:cubicBezTo>
                  <a:pt x="0" y="208"/>
                  <a:pt x="0" y="208"/>
                  <a:pt x="0" y="199"/>
                </a:cubicBezTo>
                <a:cubicBezTo>
                  <a:pt x="27" y="99"/>
                  <a:pt x="81" y="36"/>
                  <a:pt x="181" y="9"/>
                </a:cubicBezTo>
                <a:cubicBezTo>
                  <a:pt x="190" y="9"/>
                  <a:pt x="199" y="9"/>
                  <a:pt x="217" y="0"/>
                </a:cubicBezTo>
                <a:cubicBezTo>
                  <a:pt x="352" y="0"/>
                  <a:pt x="488" y="0"/>
                  <a:pt x="632" y="0"/>
                </a:cubicBezTo>
                <a:cubicBezTo>
                  <a:pt x="642" y="9"/>
                  <a:pt x="651" y="9"/>
                  <a:pt x="659" y="9"/>
                </a:cubicBezTo>
                <a:cubicBezTo>
                  <a:pt x="750" y="27"/>
                  <a:pt x="813" y="90"/>
                  <a:pt x="840" y="181"/>
                </a:cubicBezTo>
                <a:cubicBezTo>
                  <a:pt x="840" y="199"/>
                  <a:pt x="840" y="208"/>
                  <a:pt x="849" y="217"/>
                </a:cubicBezTo>
                <a:cubicBezTo>
                  <a:pt x="849" y="361"/>
                  <a:pt x="849" y="497"/>
                  <a:pt x="849" y="632"/>
                </a:cubicBezTo>
                <a:cubicBezTo>
                  <a:pt x="849" y="641"/>
                  <a:pt x="840" y="650"/>
                  <a:pt x="840" y="659"/>
                </a:cubicBezTo>
                <a:cubicBezTo>
                  <a:pt x="822" y="759"/>
                  <a:pt x="759" y="822"/>
                  <a:pt x="668" y="840"/>
                </a:cubicBezTo>
                <a:cubicBezTo>
                  <a:pt x="659" y="849"/>
                  <a:pt x="642" y="849"/>
                  <a:pt x="632" y="849"/>
                </a:cubicBezTo>
                <a:close/>
                <a:moveTo>
                  <a:pt x="425" y="777"/>
                </a:moveTo>
                <a:lnTo>
                  <a:pt x="425" y="777"/>
                </a:lnTo>
                <a:cubicBezTo>
                  <a:pt x="479" y="777"/>
                  <a:pt x="542" y="777"/>
                  <a:pt x="605" y="777"/>
                </a:cubicBezTo>
                <a:cubicBezTo>
                  <a:pt x="623" y="777"/>
                  <a:pt x="642" y="777"/>
                  <a:pt x="659" y="768"/>
                </a:cubicBezTo>
                <a:cubicBezTo>
                  <a:pt x="732" y="741"/>
                  <a:pt x="768" y="687"/>
                  <a:pt x="768" y="614"/>
                </a:cubicBezTo>
                <a:cubicBezTo>
                  <a:pt x="768" y="488"/>
                  <a:pt x="768" y="370"/>
                  <a:pt x="768" y="244"/>
                </a:cubicBezTo>
                <a:cubicBezTo>
                  <a:pt x="768" y="226"/>
                  <a:pt x="768" y="208"/>
                  <a:pt x="759" y="190"/>
                </a:cubicBezTo>
                <a:cubicBezTo>
                  <a:pt x="741" y="117"/>
                  <a:pt x="678" y="81"/>
                  <a:pt x="605" y="81"/>
                </a:cubicBezTo>
                <a:cubicBezTo>
                  <a:pt x="488" y="81"/>
                  <a:pt x="361" y="81"/>
                  <a:pt x="235" y="81"/>
                </a:cubicBezTo>
                <a:cubicBezTo>
                  <a:pt x="217" y="81"/>
                  <a:pt x="199" y="81"/>
                  <a:pt x="181" y="90"/>
                </a:cubicBezTo>
                <a:cubicBezTo>
                  <a:pt x="117" y="108"/>
                  <a:pt x="72" y="172"/>
                  <a:pt x="72" y="244"/>
                </a:cubicBezTo>
                <a:cubicBezTo>
                  <a:pt x="72" y="361"/>
                  <a:pt x="72" y="488"/>
                  <a:pt x="72" y="614"/>
                </a:cubicBezTo>
                <a:cubicBezTo>
                  <a:pt x="72" y="669"/>
                  <a:pt x="99" y="714"/>
                  <a:pt x="145" y="750"/>
                </a:cubicBezTo>
                <a:cubicBezTo>
                  <a:pt x="172" y="768"/>
                  <a:pt x="199" y="777"/>
                  <a:pt x="235" y="777"/>
                </a:cubicBezTo>
                <a:cubicBezTo>
                  <a:pt x="298" y="777"/>
                  <a:pt x="361" y="777"/>
                  <a:pt x="425" y="7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2"/>
          <p:cNvSpPr>
            <a:spLocks noChangeArrowheads="1"/>
          </p:cNvSpPr>
          <p:nvPr/>
        </p:nvSpPr>
        <p:spPr bwMode="auto">
          <a:xfrm>
            <a:off x="15737041" y="9942983"/>
            <a:ext cx="480211" cy="475359"/>
          </a:xfrm>
          <a:custGeom>
            <a:avLst/>
            <a:gdLst>
              <a:gd name="T0" fmla="*/ 434 w 435"/>
              <a:gd name="T1" fmla="*/ 217 h 434"/>
              <a:gd name="T2" fmla="*/ 434 w 435"/>
              <a:gd name="T3" fmla="*/ 217 h 434"/>
              <a:gd name="T4" fmla="*/ 217 w 435"/>
              <a:gd name="T5" fmla="*/ 433 h 434"/>
              <a:gd name="T6" fmla="*/ 0 w 435"/>
              <a:gd name="T7" fmla="*/ 217 h 434"/>
              <a:gd name="T8" fmla="*/ 217 w 435"/>
              <a:gd name="T9" fmla="*/ 0 h 434"/>
              <a:gd name="T10" fmla="*/ 434 w 435"/>
              <a:gd name="T11" fmla="*/ 217 h 434"/>
              <a:gd name="T12" fmla="*/ 361 w 435"/>
              <a:gd name="T13" fmla="*/ 217 h 434"/>
              <a:gd name="T14" fmla="*/ 361 w 435"/>
              <a:gd name="T15" fmla="*/ 217 h 434"/>
              <a:gd name="T16" fmla="*/ 217 w 435"/>
              <a:gd name="T17" fmla="*/ 72 h 434"/>
              <a:gd name="T18" fmla="*/ 72 w 435"/>
              <a:gd name="T19" fmla="*/ 217 h 434"/>
              <a:gd name="T20" fmla="*/ 217 w 435"/>
              <a:gd name="T21" fmla="*/ 361 h 434"/>
              <a:gd name="T22" fmla="*/ 361 w 435"/>
              <a:gd name="T23" fmla="*/ 217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4">
                <a:moveTo>
                  <a:pt x="434" y="217"/>
                </a:moveTo>
                <a:lnTo>
                  <a:pt x="434" y="217"/>
                </a:lnTo>
                <a:cubicBezTo>
                  <a:pt x="434" y="343"/>
                  <a:pt x="334" y="433"/>
                  <a:pt x="217" y="433"/>
                </a:cubicBezTo>
                <a:cubicBezTo>
                  <a:pt x="90" y="433"/>
                  <a:pt x="0" y="343"/>
                  <a:pt x="0" y="217"/>
                </a:cubicBezTo>
                <a:cubicBezTo>
                  <a:pt x="0" y="99"/>
                  <a:pt x="90" y="0"/>
                  <a:pt x="217" y="0"/>
                </a:cubicBezTo>
                <a:cubicBezTo>
                  <a:pt x="334" y="0"/>
                  <a:pt x="434" y="99"/>
                  <a:pt x="434" y="217"/>
                </a:cubicBezTo>
                <a:close/>
                <a:moveTo>
                  <a:pt x="361" y="217"/>
                </a:moveTo>
                <a:lnTo>
                  <a:pt x="361" y="217"/>
                </a:lnTo>
                <a:cubicBezTo>
                  <a:pt x="361" y="144"/>
                  <a:pt x="298" y="81"/>
                  <a:pt x="217" y="72"/>
                </a:cubicBezTo>
                <a:cubicBezTo>
                  <a:pt x="135" y="72"/>
                  <a:pt x="72" y="144"/>
                  <a:pt x="72" y="217"/>
                </a:cubicBezTo>
                <a:cubicBezTo>
                  <a:pt x="72" y="298"/>
                  <a:pt x="135" y="361"/>
                  <a:pt x="217" y="361"/>
                </a:cubicBezTo>
                <a:cubicBezTo>
                  <a:pt x="289" y="361"/>
                  <a:pt x="361" y="298"/>
                  <a:pt x="361" y="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3"/>
          <p:cNvSpPr>
            <a:spLocks noChangeArrowheads="1"/>
          </p:cNvSpPr>
          <p:nvPr/>
        </p:nvSpPr>
        <p:spPr bwMode="auto">
          <a:xfrm>
            <a:off x="16163894" y="9870225"/>
            <a:ext cx="121267" cy="121264"/>
          </a:xfrm>
          <a:custGeom>
            <a:avLst/>
            <a:gdLst>
              <a:gd name="T0" fmla="*/ 55 w 110"/>
              <a:gd name="T1" fmla="*/ 0 h 110"/>
              <a:gd name="T2" fmla="*/ 55 w 110"/>
              <a:gd name="T3" fmla="*/ 0 h 110"/>
              <a:gd name="T4" fmla="*/ 109 w 110"/>
              <a:gd name="T5" fmla="*/ 55 h 110"/>
              <a:gd name="T6" fmla="*/ 55 w 110"/>
              <a:gd name="T7" fmla="*/ 109 h 110"/>
              <a:gd name="T8" fmla="*/ 0 w 110"/>
              <a:gd name="T9" fmla="*/ 55 h 110"/>
              <a:gd name="T10" fmla="*/ 55 w 110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55" y="0"/>
                </a:moveTo>
                <a:lnTo>
                  <a:pt x="55" y="0"/>
                </a:lnTo>
                <a:cubicBezTo>
                  <a:pt x="82" y="0"/>
                  <a:pt x="109" y="28"/>
                  <a:pt x="109" y="55"/>
                </a:cubicBezTo>
                <a:cubicBezTo>
                  <a:pt x="109" y="91"/>
                  <a:pt x="82" y="109"/>
                  <a:pt x="55" y="109"/>
                </a:cubicBezTo>
                <a:cubicBezTo>
                  <a:pt x="18" y="109"/>
                  <a:pt x="0" y="82"/>
                  <a:pt x="0" y="55"/>
                </a:cubicBezTo>
                <a:cubicBezTo>
                  <a:pt x="0" y="28"/>
                  <a:pt x="27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4"/>
          <p:cNvSpPr>
            <a:spLocks noChangeArrowheads="1"/>
          </p:cNvSpPr>
          <p:nvPr/>
        </p:nvSpPr>
        <p:spPr bwMode="auto">
          <a:xfrm>
            <a:off x="15426602" y="5926683"/>
            <a:ext cx="1091387" cy="776097"/>
          </a:xfrm>
          <a:custGeom>
            <a:avLst/>
            <a:gdLst>
              <a:gd name="T0" fmla="*/ 451 w 994"/>
              <a:gd name="T1" fmla="*/ 0 h 706"/>
              <a:gd name="T2" fmla="*/ 451 w 994"/>
              <a:gd name="T3" fmla="*/ 0 h 706"/>
              <a:gd name="T4" fmla="*/ 542 w 994"/>
              <a:gd name="T5" fmla="*/ 0 h 706"/>
              <a:gd name="T6" fmla="*/ 542 w 994"/>
              <a:gd name="T7" fmla="*/ 0 h 706"/>
              <a:gd name="T8" fmla="*/ 623 w 994"/>
              <a:gd name="T9" fmla="*/ 0 h 706"/>
              <a:gd name="T10" fmla="*/ 704 w 994"/>
              <a:gd name="T11" fmla="*/ 9 h 706"/>
              <a:gd name="T12" fmla="*/ 804 w 994"/>
              <a:gd name="T13" fmla="*/ 9 h 706"/>
              <a:gd name="T14" fmla="*/ 885 w 994"/>
              <a:gd name="T15" fmla="*/ 18 h 706"/>
              <a:gd name="T16" fmla="*/ 976 w 994"/>
              <a:gd name="T17" fmla="*/ 109 h 706"/>
              <a:gd name="T18" fmla="*/ 993 w 994"/>
              <a:gd name="T19" fmla="*/ 190 h 706"/>
              <a:gd name="T20" fmla="*/ 993 w 994"/>
              <a:gd name="T21" fmla="*/ 208 h 706"/>
              <a:gd name="T22" fmla="*/ 993 w 994"/>
              <a:gd name="T23" fmla="*/ 497 h 706"/>
              <a:gd name="T24" fmla="*/ 993 w 994"/>
              <a:gd name="T25" fmla="*/ 515 h 706"/>
              <a:gd name="T26" fmla="*/ 976 w 994"/>
              <a:gd name="T27" fmla="*/ 588 h 706"/>
              <a:gd name="T28" fmla="*/ 885 w 994"/>
              <a:gd name="T29" fmla="*/ 687 h 706"/>
              <a:gd name="T30" fmla="*/ 822 w 994"/>
              <a:gd name="T31" fmla="*/ 696 h 706"/>
              <a:gd name="T32" fmla="*/ 704 w 994"/>
              <a:gd name="T33" fmla="*/ 696 h 706"/>
              <a:gd name="T34" fmla="*/ 560 w 994"/>
              <a:gd name="T35" fmla="*/ 705 h 706"/>
              <a:gd name="T36" fmla="*/ 542 w 994"/>
              <a:gd name="T37" fmla="*/ 705 h 706"/>
              <a:gd name="T38" fmla="*/ 451 w 994"/>
              <a:gd name="T39" fmla="*/ 705 h 706"/>
              <a:gd name="T40" fmla="*/ 451 w 994"/>
              <a:gd name="T41" fmla="*/ 705 h 706"/>
              <a:gd name="T42" fmla="*/ 334 w 994"/>
              <a:gd name="T43" fmla="*/ 696 h 706"/>
              <a:gd name="T44" fmla="*/ 189 w 994"/>
              <a:gd name="T45" fmla="*/ 696 h 706"/>
              <a:gd name="T46" fmla="*/ 117 w 994"/>
              <a:gd name="T47" fmla="*/ 687 h 706"/>
              <a:gd name="T48" fmla="*/ 18 w 994"/>
              <a:gd name="T49" fmla="*/ 588 h 706"/>
              <a:gd name="T50" fmla="*/ 0 w 994"/>
              <a:gd name="T51" fmla="*/ 488 h 706"/>
              <a:gd name="T52" fmla="*/ 0 w 994"/>
              <a:gd name="T53" fmla="*/ 389 h 706"/>
              <a:gd name="T54" fmla="*/ 0 w 994"/>
              <a:gd name="T55" fmla="*/ 380 h 706"/>
              <a:gd name="T56" fmla="*/ 0 w 994"/>
              <a:gd name="T57" fmla="*/ 326 h 706"/>
              <a:gd name="T58" fmla="*/ 0 w 994"/>
              <a:gd name="T59" fmla="*/ 326 h 706"/>
              <a:gd name="T60" fmla="*/ 0 w 994"/>
              <a:gd name="T61" fmla="*/ 190 h 706"/>
              <a:gd name="T62" fmla="*/ 18 w 994"/>
              <a:gd name="T63" fmla="*/ 109 h 706"/>
              <a:gd name="T64" fmla="*/ 108 w 994"/>
              <a:gd name="T65" fmla="*/ 18 h 706"/>
              <a:gd name="T66" fmla="*/ 180 w 994"/>
              <a:gd name="T67" fmla="*/ 9 h 706"/>
              <a:gd name="T68" fmla="*/ 289 w 994"/>
              <a:gd name="T69" fmla="*/ 9 h 706"/>
              <a:gd name="T70" fmla="*/ 433 w 994"/>
              <a:gd name="T71" fmla="*/ 0 h 706"/>
              <a:gd name="T72" fmla="*/ 451 w 994"/>
              <a:gd name="T73" fmla="*/ 0 h 706"/>
              <a:gd name="T74" fmla="*/ 397 w 994"/>
              <a:gd name="T75" fmla="*/ 199 h 706"/>
              <a:gd name="T76" fmla="*/ 397 w 994"/>
              <a:gd name="T77" fmla="*/ 199 h 706"/>
              <a:gd name="T78" fmla="*/ 397 w 994"/>
              <a:gd name="T79" fmla="*/ 506 h 706"/>
              <a:gd name="T80" fmla="*/ 659 w 994"/>
              <a:gd name="T81" fmla="*/ 353 h 706"/>
              <a:gd name="T82" fmla="*/ 397 w 994"/>
              <a:gd name="T83" fmla="*/ 199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94" h="706">
                <a:moveTo>
                  <a:pt x="451" y="0"/>
                </a:moveTo>
                <a:lnTo>
                  <a:pt x="451" y="0"/>
                </a:lnTo>
                <a:cubicBezTo>
                  <a:pt x="478" y="0"/>
                  <a:pt x="515" y="0"/>
                  <a:pt x="542" y="0"/>
                </a:cubicBezTo>
                <a:lnTo>
                  <a:pt x="542" y="0"/>
                </a:lnTo>
                <a:cubicBezTo>
                  <a:pt x="569" y="0"/>
                  <a:pt x="596" y="0"/>
                  <a:pt x="623" y="0"/>
                </a:cubicBezTo>
                <a:cubicBezTo>
                  <a:pt x="650" y="0"/>
                  <a:pt x="677" y="0"/>
                  <a:pt x="704" y="9"/>
                </a:cubicBezTo>
                <a:cubicBezTo>
                  <a:pt x="740" y="9"/>
                  <a:pt x="777" y="9"/>
                  <a:pt x="804" y="9"/>
                </a:cubicBezTo>
                <a:cubicBezTo>
                  <a:pt x="831" y="18"/>
                  <a:pt x="858" y="18"/>
                  <a:pt x="885" y="18"/>
                </a:cubicBezTo>
                <a:cubicBezTo>
                  <a:pt x="930" y="28"/>
                  <a:pt x="957" y="64"/>
                  <a:pt x="976" y="109"/>
                </a:cubicBezTo>
                <a:cubicBezTo>
                  <a:pt x="984" y="136"/>
                  <a:pt x="984" y="163"/>
                  <a:pt x="993" y="190"/>
                </a:cubicBezTo>
                <a:cubicBezTo>
                  <a:pt x="993" y="190"/>
                  <a:pt x="993" y="199"/>
                  <a:pt x="993" y="208"/>
                </a:cubicBezTo>
                <a:cubicBezTo>
                  <a:pt x="993" y="298"/>
                  <a:pt x="993" y="398"/>
                  <a:pt x="993" y="497"/>
                </a:cubicBezTo>
                <a:cubicBezTo>
                  <a:pt x="993" y="506"/>
                  <a:pt x="993" y="506"/>
                  <a:pt x="993" y="515"/>
                </a:cubicBezTo>
                <a:cubicBezTo>
                  <a:pt x="984" y="542"/>
                  <a:pt x="984" y="570"/>
                  <a:pt x="976" y="588"/>
                </a:cubicBezTo>
                <a:cubicBezTo>
                  <a:pt x="967" y="642"/>
                  <a:pt x="930" y="669"/>
                  <a:pt x="885" y="687"/>
                </a:cubicBezTo>
                <a:cubicBezTo>
                  <a:pt x="867" y="687"/>
                  <a:pt x="849" y="687"/>
                  <a:pt x="822" y="696"/>
                </a:cubicBezTo>
                <a:cubicBezTo>
                  <a:pt x="786" y="696"/>
                  <a:pt x="740" y="696"/>
                  <a:pt x="704" y="696"/>
                </a:cubicBezTo>
                <a:cubicBezTo>
                  <a:pt x="659" y="705"/>
                  <a:pt x="605" y="705"/>
                  <a:pt x="560" y="705"/>
                </a:cubicBezTo>
                <a:cubicBezTo>
                  <a:pt x="551" y="705"/>
                  <a:pt x="551" y="705"/>
                  <a:pt x="542" y="705"/>
                </a:cubicBezTo>
                <a:cubicBezTo>
                  <a:pt x="515" y="705"/>
                  <a:pt x="487" y="705"/>
                  <a:pt x="451" y="705"/>
                </a:cubicBezTo>
                <a:lnTo>
                  <a:pt x="451" y="705"/>
                </a:lnTo>
                <a:cubicBezTo>
                  <a:pt x="415" y="705"/>
                  <a:pt x="370" y="705"/>
                  <a:pt x="334" y="696"/>
                </a:cubicBezTo>
                <a:cubicBezTo>
                  <a:pt x="289" y="696"/>
                  <a:pt x="234" y="696"/>
                  <a:pt x="189" y="696"/>
                </a:cubicBezTo>
                <a:cubicBezTo>
                  <a:pt x="162" y="687"/>
                  <a:pt x="135" y="687"/>
                  <a:pt x="117" y="687"/>
                </a:cubicBezTo>
                <a:cubicBezTo>
                  <a:pt x="63" y="669"/>
                  <a:pt x="27" y="642"/>
                  <a:pt x="18" y="588"/>
                </a:cubicBezTo>
                <a:cubicBezTo>
                  <a:pt x="9" y="560"/>
                  <a:pt x="9" y="524"/>
                  <a:pt x="0" y="488"/>
                </a:cubicBezTo>
                <a:cubicBezTo>
                  <a:pt x="0" y="452"/>
                  <a:pt x="0" y="416"/>
                  <a:pt x="0" y="389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362"/>
                  <a:pt x="0" y="344"/>
                  <a:pt x="0" y="326"/>
                </a:cubicBezTo>
                <a:lnTo>
                  <a:pt x="0" y="326"/>
                </a:lnTo>
                <a:cubicBezTo>
                  <a:pt x="0" y="281"/>
                  <a:pt x="0" y="235"/>
                  <a:pt x="0" y="190"/>
                </a:cubicBezTo>
                <a:cubicBezTo>
                  <a:pt x="9" y="163"/>
                  <a:pt x="9" y="136"/>
                  <a:pt x="18" y="109"/>
                </a:cubicBezTo>
                <a:cubicBezTo>
                  <a:pt x="27" y="64"/>
                  <a:pt x="63" y="36"/>
                  <a:pt x="108" y="18"/>
                </a:cubicBezTo>
                <a:cubicBezTo>
                  <a:pt x="135" y="18"/>
                  <a:pt x="153" y="9"/>
                  <a:pt x="180" y="9"/>
                </a:cubicBezTo>
                <a:cubicBezTo>
                  <a:pt x="217" y="9"/>
                  <a:pt x="253" y="9"/>
                  <a:pt x="289" y="9"/>
                </a:cubicBezTo>
                <a:cubicBezTo>
                  <a:pt x="334" y="0"/>
                  <a:pt x="388" y="0"/>
                  <a:pt x="433" y="0"/>
                </a:cubicBezTo>
                <a:cubicBezTo>
                  <a:pt x="442" y="0"/>
                  <a:pt x="442" y="0"/>
                  <a:pt x="451" y="0"/>
                </a:cubicBezTo>
                <a:close/>
                <a:moveTo>
                  <a:pt x="397" y="199"/>
                </a:moveTo>
                <a:lnTo>
                  <a:pt x="397" y="199"/>
                </a:lnTo>
                <a:cubicBezTo>
                  <a:pt x="397" y="298"/>
                  <a:pt x="397" y="398"/>
                  <a:pt x="397" y="506"/>
                </a:cubicBezTo>
                <a:cubicBezTo>
                  <a:pt x="487" y="452"/>
                  <a:pt x="569" y="407"/>
                  <a:pt x="659" y="353"/>
                </a:cubicBezTo>
                <a:cubicBezTo>
                  <a:pt x="569" y="298"/>
                  <a:pt x="487" y="253"/>
                  <a:pt x="397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9"/>
          <p:cNvSpPr>
            <a:spLocks noChangeArrowheads="1"/>
          </p:cNvSpPr>
          <p:nvPr/>
        </p:nvSpPr>
        <p:spPr bwMode="auto">
          <a:xfrm>
            <a:off x="10299516" y="5621097"/>
            <a:ext cx="3759216" cy="6548314"/>
          </a:xfrm>
          <a:custGeom>
            <a:avLst/>
            <a:gdLst>
              <a:gd name="T0" fmla="*/ 2800 w 3416"/>
              <a:gd name="T1" fmla="*/ 5954 h 5955"/>
              <a:gd name="T2" fmla="*/ 2800 w 3416"/>
              <a:gd name="T3" fmla="*/ 5954 h 5955"/>
              <a:gd name="T4" fmla="*/ 615 w 3416"/>
              <a:gd name="T5" fmla="*/ 5954 h 5955"/>
              <a:gd name="T6" fmla="*/ 0 w 3416"/>
              <a:gd name="T7" fmla="*/ 5348 h 5955"/>
              <a:gd name="T8" fmla="*/ 0 w 3416"/>
              <a:gd name="T9" fmla="*/ 606 h 5955"/>
              <a:gd name="T10" fmla="*/ 615 w 3416"/>
              <a:gd name="T11" fmla="*/ 0 h 5955"/>
              <a:gd name="T12" fmla="*/ 2800 w 3416"/>
              <a:gd name="T13" fmla="*/ 0 h 5955"/>
              <a:gd name="T14" fmla="*/ 3415 w 3416"/>
              <a:gd name="T15" fmla="*/ 606 h 5955"/>
              <a:gd name="T16" fmla="*/ 3415 w 3416"/>
              <a:gd name="T17" fmla="*/ 5348 h 5955"/>
              <a:gd name="T18" fmla="*/ 2800 w 3416"/>
              <a:gd name="T19" fmla="*/ 5954 h 5955"/>
              <a:gd name="T20" fmla="*/ 615 w 3416"/>
              <a:gd name="T21" fmla="*/ 389 h 5955"/>
              <a:gd name="T22" fmla="*/ 615 w 3416"/>
              <a:gd name="T23" fmla="*/ 389 h 5955"/>
              <a:gd name="T24" fmla="*/ 398 w 3416"/>
              <a:gd name="T25" fmla="*/ 606 h 5955"/>
              <a:gd name="T26" fmla="*/ 398 w 3416"/>
              <a:gd name="T27" fmla="*/ 5348 h 5955"/>
              <a:gd name="T28" fmla="*/ 615 w 3416"/>
              <a:gd name="T29" fmla="*/ 5556 h 5955"/>
              <a:gd name="T30" fmla="*/ 2800 w 3416"/>
              <a:gd name="T31" fmla="*/ 5556 h 5955"/>
              <a:gd name="T32" fmla="*/ 3017 w 3416"/>
              <a:gd name="T33" fmla="*/ 5348 h 5955"/>
              <a:gd name="T34" fmla="*/ 3017 w 3416"/>
              <a:gd name="T35" fmla="*/ 606 h 5955"/>
              <a:gd name="T36" fmla="*/ 2800 w 3416"/>
              <a:gd name="T37" fmla="*/ 389 h 5955"/>
              <a:gd name="T38" fmla="*/ 615 w 3416"/>
              <a:gd name="T39" fmla="*/ 389 h 5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16" h="5955">
                <a:moveTo>
                  <a:pt x="2800" y="5954"/>
                </a:moveTo>
                <a:lnTo>
                  <a:pt x="2800" y="5954"/>
                </a:lnTo>
                <a:cubicBezTo>
                  <a:pt x="615" y="5954"/>
                  <a:pt x="615" y="5954"/>
                  <a:pt x="615" y="5954"/>
                </a:cubicBezTo>
                <a:cubicBezTo>
                  <a:pt x="280" y="5954"/>
                  <a:pt x="0" y="5682"/>
                  <a:pt x="0" y="5348"/>
                </a:cubicBezTo>
                <a:cubicBezTo>
                  <a:pt x="0" y="606"/>
                  <a:pt x="0" y="606"/>
                  <a:pt x="0" y="606"/>
                </a:cubicBezTo>
                <a:cubicBezTo>
                  <a:pt x="0" y="271"/>
                  <a:pt x="280" y="0"/>
                  <a:pt x="615" y="0"/>
                </a:cubicBezTo>
                <a:cubicBezTo>
                  <a:pt x="2800" y="0"/>
                  <a:pt x="2800" y="0"/>
                  <a:pt x="2800" y="0"/>
                </a:cubicBezTo>
                <a:cubicBezTo>
                  <a:pt x="3135" y="0"/>
                  <a:pt x="3415" y="271"/>
                  <a:pt x="3415" y="606"/>
                </a:cubicBezTo>
                <a:cubicBezTo>
                  <a:pt x="3415" y="5348"/>
                  <a:pt x="3415" y="5348"/>
                  <a:pt x="3415" y="5348"/>
                </a:cubicBezTo>
                <a:cubicBezTo>
                  <a:pt x="3415" y="5682"/>
                  <a:pt x="3135" y="5954"/>
                  <a:pt x="2800" y="5954"/>
                </a:cubicBezTo>
                <a:close/>
                <a:moveTo>
                  <a:pt x="615" y="389"/>
                </a:moveTo>
                <a:lnTo>
                  <a:pt x="615" y="389"/>
                </a:lnTo>
                <a:cubicBezTo>
                  <a:pt x="497" y="389"/>
                  <a:pt x="398" y="488"/>
                  <a:pt x="398" y="606"/>
                </a:cubicBezTo>
                <a:cubicBezTo>
                  <a:pt x="398" y="5348"/>
                  <a:pt x="398" y="5348"/>
                  <a:pt x="398" y="5348"/>
                </a:cubicBezTo>
                <a:cubicBezTo>
                  <a:pt x="398" y="5466"/>
                  <a:pt x="497" y="5556"/>
                  <a:pt x="615" y="5556"/>
                </a:cubicBezTo>
                <a:cubicBezTo>
                  <a:pt x="2800" y="5556"/>
                  <a:pt x="2800" y="5556"/>
                  <a:pt x="2800" y="5556"/>
                </a:cubicBezTo>
                <a:cubicBezTo>
                  <a:pt x="2918" y="5556"/>
                  <a:pt x="3017" y="5466"/>
                  <a:pt x="3017" y="5348"/>
                </a:cubicBezTo>
                <a:cubicBezTo>
                  <a:pt x="3017" y="606"/>
                  <a:pt x="3017" y="606"/>
                  <a:pt x="3017" y="606"/>
                </a:cubicBezTo>
                <a:cubicBezTo>
                  <a:pt x="3017" y="488"/>
                  <a:pt x="2918" y="389"/>
                  <a:pt x="2800" y="389"/>
                </a:cubicBezTo>
                <a:lnTo>
                  <a:pt x="615" y="3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0"/>
          <p:cNvSpPr>
            <a:spLocks noChangeArrowheads="1"/>
          </p:cNvSpPr>
          <p:nvPr/>
        </p:nvSpPr>
        <p:spPr bwMode="auto">
          <a:xfrm>
            <a:off x="11929319" y="10806390"/>
            <a:ext cx="499611" cy="509315"/>
          </a:xfrm>
          <a:custGeom>
            <a:avLst/>
            <a:gdLst>
              <a:gd name="T0" fmla="*/ 226 w 452"/>
              <a:gd name="T1" fmla="*/ 461 h 462"/>
              <a:gd name="T2" fmla="*/ 226 w 452"/>
              <a:gd name="T3" fmla="*/ 461 h 462"/>
              <a:gd name="T4" fmla="*/ 0 w 452"/>
              <a:gd name="T5" fmla="*/ 235 h 462"/>
              <a:gd name="T6" fmla="*/ 226 w 452"/>
              <a:gd name="T7" fmla="*/ 0 h 462"/>
              <a:gd name="T8" fmla="*/ 451 w 452"/>
              <a:gd name="T9" fmla="*/ 235 h 462"/>
              <a:gd name="T10" fmla="*/ 226 w 452"/>
              <a:gd name="T11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62">
                <a:moveTo>
                  <a:pt x="226" y="461"/>
                </a:moveTo>
                <a:lnTo>
                  <a:pt x="226" y="461"/>
                </a:lnTo>
                <a:cubicBezTo>
                  <a:pt x="99" y="461"/>
                  <a:pt x="0" y="361"/>
                  <a:pt x="0" y="235"/>
                </a:cubicBezTo>
                <a:cubicBezTo>
                  <a:pt x="0" y="108"/>
                  <a:pt x="99" y="0"/>
                  <a:pt x="226" y="0"/>
                </a:cubicBezTo>
                <a:cubicBezTo>
                  <a:pt x="352" y="0"/>
                  <a:pt x="451" y="108"/>
                  <a:pt x="451" y="235"/>
                </a:cubicBezTo>
                <a:cubicBezTo>
                  <a:pt x="451" y="361"/>
                  <a:pt x="352" y="461"/>
                  <a:pt x="226" y="46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1"/>
          <p:cNvSpPr>
            <a:spLocks noChangeArrowheads="1"/>
          </p:cNvSpPr>
          <p:nvPr/>
        </p:nvSpPr>
        <p:spPr bwMode="auto">
          <a:xfrm>
            <a:off x="11681937" y="6435998"/>
            <a:ext cx="994375" cy="218276"/>
          </a:xfrm>
          <a:custGeom>
            <a:avLst/>
            <a:gdLst>
              <a:gd name="T0" fmla="*/ 812 w 904"/>
              <a:gd name="T1" fmla="*/ 199 h 200"/>
              <a:gd name="T2" fmla="*/ 812 w 904"/>
              <a:gd name="T3" fmla="*/ 199 h 200"/>
              <a:gd name="T4" fmla="*/ 90 w 904"/>
              <a:gd name="T5" fmla="*/ 199 h 200"/>
              <a:gd name="T6" fmla="*/ 0 w 904"/>
              <a:gd name="T7" fmla="*/ 99 h 200"/>
              <a:gd name="T8" fmla="*/ 90 w 904"/>
              <a:gd name="T9" fmla="*/ 0 h 200"/>
              <a:gd name="T10" fmla="*/ 812 w 904"/>
              <a:gd name="T11" fmla="*/ 0 h 200"/>
              <a:gd name="T12" fmla="*/ 903 w 904"/>
              <a:gd name="T13" fmla="*/ 99 h 200"/>
              <a:gd name="T14" fmla="*/ 812 w 90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200">
                <a:moveTo>
                  <a:pt x="812" y="199"/>
                </a:moveTo>
                <a:lnTo>
                  <a:pt x="812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36" y="199"/>
                  <a:pt x="0" y="154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67" y="0"/>
                  <a:pt x="903" y="45"/>
                  <a:pt x="903" y="99"/>
                </a:cubicBezTo>
                <a:cubicBezTo>
                  <a:pt x="903" y="154"/>
                  <a:pt x="867" y="199"/>
                  <a:pt x="812" y="1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2"/>
          <p:cNvSpPr>
            <a:spLocks noChangeArrowheads="1"/>
          </p:cNvSpPr>
          <p:nvPr/>
        </p:nvSpPr>
        <p:spPr bwMode="auto">
          <a:xfrm>
            <a:off x="2456090" y="7556486"/>
            <a:ext cx="6373693" cy="397749"/>
          </a:xfrm>
          <a:custGeom>
            <a:avLst/>
            <a:gdLst>
              <a:gd name="T0" fmla="*/ 5611 w 5793"/>
              <a:gd name="T1" fmla="*/ 362 h 363"/>
              <a:gd name="T2" fmla="*/ 5611 w 5793"/>
              <a:gd name="T3" fmla="*/ 362 h 363"/>
              <a:gd name="T4" fmla="*/ 180 w 5793"/>
              <a:gd name="T5" fmla="*/ 362 h 363"/>
              <a:gd name="T6" fmla="*/ 0 w 5793"/>
              <a:gd name="T7" fmla="*/ 181 h 363"/>
              <a:gd name="T8" fmla="*/ 0 w 5793"/>
              <a:gd name="T9" fmla="*/ 181 h 363"/>
              <a:gd name="T10" fmla="*/ 180 w 5793"/>
              <a:gd name="T11" fmla="*/ 0 h 363"/>
              <a:gd name="T12" fmla="*/ 5611 w 5793"/>
              <a:gd name="T13" fmla="*/ 0 h 363"/>
              <a:gd name="T14" fmla="*/ 5792 w 5793"/>
              <a:gd name="T15" fmla="*/ 181 h 363"/>
              <a:gd name="T16" fmla="*/ 5792 w 5793"/>
              <a:gd name="T17" fmla="*/ 181 h 363"/>
              <a:gd name="T18" fmla="*/ 5611 w 5793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63">
                <a:moveTo>
                  <a:pt x="5611" y="362"/>
                </a:moveTo>
                <a:lnTo>
                  <a:pt x="5611" y="362"/>
                </a:lnTo>
                <a:cubicBezTo>
                  <a:pt x="180" y="362"/>
                  <a:pt x="180" y="362"/>
                  <a:pt x="180" y="362"/>
                </a:cubicBezTo>
                <a:cubicBezTo>
                  <a:pt x="81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1" y="0"/>
                  <a:pt x="180" y="0"/>
                </a:cubicBezTo>
                <a:cubicBezTo>
                  <a:pt x="5611" y="0"/>
                  <a:pt x="5611" y="0"/>
                  <a:pt x="5611" y="0"/>
                </a:cubicBezTo>
                <a:cubicBezTo>
                  <a:pt x="5711" y="0"/>
                  <a:pt x="5792" y="81"/>
                  <a:pt x="5792" y="181"/>
                </a:cubicBezTo>
                <a:lnTo>
                  <a:pt x="5792" y="181"/>
                </a:lnTo>
                <a:cubicBezTo>
                  <a:pt x="5792" y="280"/>
                  <a:pt x="5711" y="362"/>
                  <a:pt x="5611" y="3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3"/>
          <p:cNvSpPr>
            <a:spLocks noChangeArrowheads="1"/>
          </p:cNvSpPr>
          <p:nvPr/>
        </p:nvSpPr>
        <p:spPr bwMode="auto">
          <a:xfrm>
            <a:off x="2456090" y="7556486"/>
            <a:ext cx="4753591" cy="397749"/>
          </a:xfrm>
          <a:custGeom>
            <a:avLst/>
            <a:gdLst>
              <a:gd name="T0" fmla="*/ 4138 w 4320"/>
              <a:gd name="T1" fmla="*/ 362 h 363"/>
              <a:gd name="T2" fmla="*/ 4138 w 4320"/>
              <a:gd name="T3" fmla="*/ 362 h 363"/>
              <a:gd name="T4" fmla="*/ 180 w 4320"/>
              <a:gd name="T5" fmla="*/ 362 h 363"/>
              <a:gd name="T6" fmla="*/ 0 w 4320"/>
              <a:gd name="T7" fmla="*/ 181 h 363"/>
              <a:gd name="T8" fmla="*/ 0 w 4320"/>
              <a:gd name="T9" fmla="*/ 181 h 363"/>
              <a:gd name="T10" fmla="*/ 180 w 4320"/>
              <a:gd name="T11" fmla="*/ 0 h 363"/>
              <a:gd name="T12" fmla="*/ 4138 w 4320"/>
              <a:gd name="T13" fmla="*/ 0 h 363"/>
              <a:gd name="T14" fmla="*/ 4319 w 4320"/>
              <a:gd name="T15" fmla="*/ 181 h 363"/>
              <a:gd name="T16" fmla="*/ 4319 w 4320"/>
              <a:gd name="T17" fmla="*/ 181 h 363"/>
              <a:gd name="T18" fmla="*/ 4138 w 4320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0" h="363">
                <a:moveTo>
                  <a:pt x="4138" y="362"/>
                </a:moveTo>
                <a:lnTo>
                  <a:pt x="4138" y="362"/>
                </a:lnTo>
                <a:cubicBezTo>
                  <a:pt x="180" y="362"/>
                  <a:pt x="180" y="362"/>
                  <a:pt x="180" y="362"/>
                </a:cubicBezTo>
                <a:cubicBezTo>
                  <a:pt x="81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1" y="0"/>
                  <a:pt x="180" y="0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238" y="0"/>
                  <a:pt x="4319" y="81"/>
                  <a:pt x="4319" y="181"/>
                </a:cubicBezTo>
                <a:lnTo>
                  <a:pt x="4319" y="181"/>
                </a:lnTo>
                <a:cubicBezTo>
                  <a:pt x="4319" y="280"/>
                  <a:pt x="4238" y="362"/>
                  <a:pt x="4138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4"/>
          <p:cNvSpPr>
            <a:spLocks noChangeArrowheads="1"/>
          </p:cNvSpPr>
          <p:nvPr/>
        </p:nvSpPr>
        <p:spPr bwMode="auto">
          <a:xfrm>
            <a:off x="2456090" y="11461223"/>
            <a:ext cx="6373693" cy="407451"/>
          </a:xfrm>
          <a:custGeom>
            <a:avLst/>
            <a:gdLst>
              <a:gd name="T0" fmla="*/ 5611 w 5793"/>
              <a:gd name="T1" fmla="*/ 370 h 371"/>
              <a:gd name="T2" fmla="*/ 5611 w 5793"/>
              <a:gd name="T3" fmla="*/ 370 h 371"/>
              <a:gd name="T4" fmla="*/ 180 w 5793"/>
              <a:gd name="T5" fmla="*/ 370 h 371"/>
              <a:gd name="T6" fmla="*/ 0 w 5793"/>
              <a:gd name="T7" fmla="*/ 190 h 371"/>
              <a:gd name="T8" fmla="*/ 0 w 5793"/>
              <a:gd name="T9" fmla="*/ 190 h 371"/>
              <a:gd name="T10" fmla="*/ 180 w 5793"/>
              <a:gd name="T11" fmla="*/ 0 h 371"/>
              <a:gd name="T12" fmla="*/ 5611 w 5793"/>
              <a:gd name="T13" fmla="*/ 0 h 371"/>
              <a:gd name="T14" fmla="*/ 5792 w 5793"/>
              <a:gd name="T15" fmla="*/ 190 h 371"/>
              <a:gd name="T16" fmla="*/ 5792 w 5793"/>
              <a:gd name="T17" fmla="*/ 190 h 371"/>
              <a:gd name="T18" fmla="*/ 5611 w 5793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71">
                <a:moveTo>
                  <a:pt x="5611" y="370"/>
                </a:moveTo>
                <a:lnTo>
                  <a:pt x="5611" y="370"/>
                </a:lnTo>
                <a:cubicBezTo>
                  <a:pt x="180" y="370"/>
                  <a:pt x="180" y="370"/>
                  <a:pt x="180" y="370"/>
                </a:cubicBezTo>
                <a:cubicBezTo>
                  <a:pt x="81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1" y="0"/>
                  <a:pt x="180" y="0"/>
                </a:cubicBezTo>
                <a:cubicBezTo>
                  <a:pt x="5611" y="0"/>
                  <a:pt x="5611" y="0"/>
                  <a:pt x="5611" y="0"/>
                </a:cubicBezTo>
                <a:cubicBezTo>
                  <a:pt x="5711" y="0"/>
                  <a:pt x="5792" y="91"/>
                  <a:pt x="5792" y="190"/>
                </a:cubicBezTo>
                <a:lnTo>
                  <a:pt x="5792" y="190"/>
                </a:lnTo>
                <a:cubicBezTo>
                  <a:pt x="5792" y="289"/>
                  <a:pt x="5711" y="370"/>
                  <a:pt x="5611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5"/>
          <p:cNvSpPr>
            <a:spLocks noChangeArrowheads="1"/>
          </p:cNvSpPr>
          <p:nvPr/>
        </p:nvSpPr>
        <p:spPr bwMode="auto">
          <a:xfrm>
            <a:off x="2456090" y="11461223"/>
            <a:ext cx="4753591" cy="407451"/>
          </a:xfrm>
          <a:custGeom>
            <a:avLst/>
            <a:gdLst>
              <a:gd name="T0" fmla="*/ 4138 w 4320"/>
              <a:gd name="T1" fmla="*/ 370 h 371"/>
              <a:gd name="T2" fmla="*/ 4138 w 4320"/>
              <a:gd name="T3" fmla="*/ 370 h 371"/>
              <a:gd name="T4" fmla="*/ 180 w 4320"/>
              <a:gd name="T5" fmla="*/ 370 h 371"/>
              <a:gd name="T6" fmla="*/ 0 w 4320"/>
              <a:gd name="T7" fmla="*/ 190 h 371"/>
              <a:gd name="T8" fmla="*/ 0 w 4320"/>
              <a:gd name="T9" fmla="*/ 190 h 371"/>
              <a:gd name="T10" fmla="*/ 180 w 4320"/>
              <a:gd name="T11" fmla="*/ 0 h 371"/>
              <a:gd name="T12" fmla="*/ 4138 w 4320"/>
              <a:gd name="T13" fmla="*/ 0 h 371"/>
              <a:gd name="T14" fmla="*/ 4319 w 4320"/>
              <a:gd name="T15" fmla="*/ 190 h 371"/>
              <a:gd name="T16" fmla="*/ 4319 w 4320"/>
              <a:gd name="T17" fmla="*/ 190 h 371"/>
              <a:gd name="T18" fmla="*/ 4138 w 4320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0" h="371">
                <a:moveTo>
                  <a:pt x="4138" y="370"/>
                </a:moveTo>
                <a:lnTo>
                  <a:pt x="4138" y="370"/>
                </a:lnTo>
                <a:cubicBezTo>
                  <a:pt x="180" y="370"/>
                  <a:pt x="180" y="370"/>
                  <a:pt x="180" y="370"/>
                </a:cubicBezTo>
                <a:cubicBezTo>
                  <a:pt x="81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1" y="0"/>
                  <a:pt x="180" y="0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238" y="0"/>
                  <a:pt x="4319" y="91"/>
                  <a:pt x="4319" y="190"/>
                </a:cubicBezTo>
                <a:lnTo>
                  <a:pt x="4319" y="190"/>
                </a:lnTo>
                <a:cubicBezTo>
                  <a:pt x="4319" y="289"/>
                  <a:pt x="4238" y="370"/>
                  <a:pt x="4138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6"/>
          <p:cNvSpPr>
            <a:spLocks noChangeArrowheads="1"/>
          </p:cNvSpPr>
          <p:nvPr/>
        </p:nvSpPr>
        <p:spPr bwMode="auto">
          <a:xfrm>
            <a:off x="15397499" y="7556486"/>
            <a:ext cx="6373693" cy="397749"/>
          </a:xfrm>
          <a:custGeom>
            <a:avLst/>
            <a:gdLst>
              <a:gd name="T0" fmla="*/ 5612 w 5793"/>
              <a:gd name="T1" fmla="*/ 362 h 363"/>
              <a:gd name="T2" fmla="*/ 5612 w 5793"/>
              <a:gd name="T3" fmla="*/ 362 h 363"/>
              <a:gd name="T4" fmla="*/ 181 w 5793"/>
              <a:gd name="T5" fmla="*/ 362 h 363"/>
              <a:gd name="T6" fmla="*/ 0 w 5793"/>
              <a:gd name="T7" fmla="*/ 181 h 363"/>
              <a:gd name="T8" fmla="*/ 0 w 5793"/>
              <a:gd name="T9" fmla="*/ 181 h 363"/>
              <a:gd name="T10" fmla="*/ 181 w 5793"/>
              <a:gd name="T11" fmla="*/ 0 h 363"/>
              <a:gd name="T12" fmla="*/ 5612 w 5793"/>
              <a:gd name="T13" fmla="*/ 0 h 363"/>
              <a:gd name="T14" fmla="*/ 5792 w 5793"/>
              <a:gd name="T15" fmla="*/ 181 h 363"/>
              <a:gd name="T16" fmla="*/ 5792 w 5793"/>
              <a:gd name="T17" fmla="*/ 181 h 363"/>
              <a:gd name="T18" fmla="*/ 5612 w 5793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63">
                <a:moveTo>
                  <a:pt x="5612" y="362"/>
                </a:moveTo>
                <a:lnTo>
                  <a:pt x="5612" y="362"/>
                </a:lnTo>
                <a:cubicBezTo>
                  <a:pt x="181" y="362"/>
                  <a:pt x="181" y="362"/>
                  <a:pt x="181" y="362"/>
                </a:cubicBezTo>
                <a:cubicBezTo>
                  <a:pt x="82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cubicBezTo>
                  <a:pt x="5612" y="0"/>
                  <a:pt x="5612" y="0"/>
                  <a:pt x="5612" y="0"/>
                </a:cubicBezTo>
                <a:cubicBezTo>
                  <a:pt x="5711" y="0"/>
                  <a:pt x="5792" y="81"/>
                  <a:pt x="5792" y="181"/>
                </a:cubicBezTo>
                <a:lnTo>
                  <a:pt x="5792" y="181"/>
                </a:lnTo>
                <a:cubicBezTo>
                  <a:pt x="5792" y="280"/>
                  <a:pt x="5711" y="362"/>
                  <a:pt x="5612" y="3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7"/>
          <p:cNvSpPr>
            <a:spLocks noChangeArrowheads="1"/>
          </p:cNvSpPr>
          <p:nvPr/>
        </p:nvSpPr>
        <p:spPr bwMode="auto">
          <a:xfrm>
            <a:off x="15397499" y="7556486"/>
            <a:ext cx="4763292" cy="397749"/>
          </a:xfrm>
          <a:custGeom>
            <a:avLst/>
            <a:gdLst>
              <a:gd name="T0" fmla="*/ 4139 w 4330"/>
              <a:gd name="T1" fmla="*/ 362 h 363"/>
              <a:gd name="T2" fmla="*/ 4139 w 4330"/>
              <a:gd name="T3" fmla="*/ 362 h 363"/>
              <a:gd name="T4" fmla="*/ 181 w 4330"/>
              <a:gd name="T5" fmla="*/ 362 h 363"/>
              <a:gd name="T6" fmla="*/ 0 w 4330"/>
              <a:gd name="T7" fmla="*/ 181 h 363"/>
              <a:gd name="T8" fmla="*/ 0 w 4330"/>
              <a:gd name="T9" fmla="*/ 181 h 363"/>
              <a:gd name="T10" fmla="*/ 181 w 4330"/>
              <a:gd name="T11" fmla="*/ 0 h 363"/>
              <a:gd name="T12" fmla="*/ 4139 w 4330"/>
              <a:gd name="T13" fmla="*/ 0 h 363"/>
              <a:gd name="T14" fmla="*/ 4329 w 4330"/>
              <a:gd name="T15" fmla="*/ 181 h 363"/>
              <a:gd name="T16" fmla="*/ 4329 w 4330"/>
              <a:gd name="T17" fmla="*/ 181 h 363"/>
              <a:gd name="T18" fmla="*/ 4139 w 4330"/>
              <a:gd name="T1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0" h="363">
                <a:moveTo>
                  <a:pt x="4139" y="362"/>
                </a:moveTo>
                <a:lnTo>
                  <a:pt x="4139" y="362"/>
                </a:lnTo>
                <a:cubicBezTo>
                  <a:pt x="181" y="362"/>
                  <a:pt x="181" y="362"/>
                  <a:pt x="181" y="362"/>
                </a:cubicBezTo>
                <a:cubicBezTo>
                  <a:pt x="82" y="362"/>
                  <a:pt x="0" y="280"/>
                  <a:pt x="0" y="181"/>
                </a:cubicBezTo>
                <a:lnTo>
                  <a:pt x="0" y="181"/>
                </a:lnTo>
                <a:cubicBezTo>
                  <a:pt x="0" y="81"/>
                  <a:pt x="82" y="0"/>
                  <a:pt x="181" y="0"/>
                </a:cubicBezTo>
                <a:cubicBezTo>
                  <a:pt x="4139" y="0"/>
                  <a:pt x="4139" y="0"/>
                  <a:pt x="4139" y="0"/>
                </a:cubicBezTo>
                <a:cubicBezTo>
                  <a:pt x="4247" y="0"/>
                  <a:pt x="4329" y="81"/>
                  <a:pt x="4329" y="181"/>
                </a:cubicBezTo>
                <a:lnTo>
                  <a:pt x="4329" y="181"/>
                </a:lnTo>
                <a:cubicBezTo>
                  <a:pt x="4329" y="280"/>
                  <a:pt x="4247" y="362"/>
                  <a:pt x="4139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8"/>
          <p:cNvSpPr>
            <a:spLocks noChangeArrowheads="1"/>
          </p:cNvSpPr>
          <p:nvPr/>
        </p:nvSpPr>
        <p:spPr bwMode="auto">
          <a:xfrm>
            <a:off x="15397499" y="11461223"/>
            <a:ext cx="6373693" cy="407451"/>
          </a:xfrm>
          <a:custGeom>
            <a:avLst/>
            <a:gdLst>
              <a:gd name="T0" fmla="*/ 5612 w 5793"/>
              <a:gd name="T1" fmla="*/ 370 h 371"/>
              <a:gd name="T2" fmla="*/ 5612 w 5793"/>
              <a:gd name="T3" fmla="*/ 370 h 371"/>
              <a:gd name="T4" fmla="*/ 181 w 5793"/>
              <a:gd name="T5" fmla="*/ 370 h 371"/>
              <a:gd name="T6" fmla="*/ 0 w 5793"/>
              <a:gd name="T7" fmla="*/ 190 h 371"/>
              <a:gd name="T8" fmla="*/ 0 w 5793"/>
              <a:gd name="T9" fmla="*/ 190 h 371"/>
              <a:gd name="T10" fmla="*/ 181 w 5793"/>
              <a:gd name="T11" fmla="*/ 0 h 371"/>
              <a:gd name="T12" fmla="*/ 5612 w 5793"/>
              <a:gd name="T13" fmla="*/ 0 h 371"/>
              <a:gd name="T14" fmla="*/ 5792 w 5793"/>
              <a:gd name="T15" fmla="*/ 190 h 371"/>
              <a:gd name="T16" fmla="*/ 5792 w 5793"/>
              <a:gd name="T17" fmla="*/ 190 h 371"/>
              <a:gd name="T18" fmla="*/ 5612 w 5793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3" h="371">
                <a:moveTo>
                  <a:pt x="5612" y="370"/>
                </a:moveTo>
                <a:lnTo>
                  <a:pt x="5612" y="370"/>
                </a:lnTo>
                <a:cubicBezTo>
                  <a:pt x="181" y="370"/>
                  <a:pt x="181" y="370"/>
                  <a:pt x="181" y="370"/>
                </a:cubicBezTo>
                <a:cubicBezTo>
                  <a:pt x="82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2" y="0"/>
                  <a:pt x="181" y="0"/>
                </a:cubicBezTo>
                <a:cubicBezTo>
                  <a:pt x="5612" y="0"/>
                  <a:pt x="5612" y="0"/>
                  <a:pt x="5612" y="0"/>
                </a:cubicBezTo>
                <a:cubicBezTo>
                  <a:pt x="5711" y="0"/>
                  <a:pt x="5792" y="91"/>
                  <a:pt x="5792" y="190"/>
                </a:cubicBezTo>
                <a:lnTo>
                  <a:pt x="5792" y="190"/>
                </a:lnTo>
                <a:cubicBezTo>
                  <a:pt x="5792" y="289"/>
                  <a:pt x="5711" y="370"/>
                  <a:pt x="5612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9"/>
          <p:cNvSpPr>
            <a:spLocks noChangeArrowheads="1"/>
          </p:cNvSpPr>
          <p:nvPr/>
        </p:nvSpPr>
        <p:spPr bwMode="auto">
          <a:xfrm>
            <a:off x="15397499" y="11461223"/>
            <a:ext cx="4763292" cy="407451"/>
          </a:xfrm>
          <a:custGeom>
            <a:avLst/>
            <a:gdLst>
              <a:gd name="T0" fmla="*/ 4139 w 4330"/>
              <a:gd name="T1" fmla="*/ 370 h 371"/>
              <a:gd name="T2" fmla="*/ 4139 w 4330"/>
              <a:gd name="T3" fmla="*/ 370 h 371"/>
              <a:gd name="T4" fmla="*/ 181 w 4330"/>
              <a:gd name="T5" fmla="*/ 370 h 371"/>
              <a:gd name="T6" fmla="*/ 0 w 4330"/>
              <a:gd name="T7" fmla="*/ 190 h 371"/>
              <a:gd name="T8" fmla="*/ 0 w 4330"/>
              <a:gd name="T9" fmla="*/ 190 h 371"/>
              <a:gd name="T10" fmla="*/ 181 w 4330"/>
              <a:gd name="T11" fmla="*/ 0 h 371"/>
              <a:gd name="T12" fmla="*/ 4139 w 4330"/>
              <a:gd name="T13" fmla="*/ 0 h 371"/>
              <a:gd name="T14" fmla="*/ 4329 w 4330"/>
              <a:gd name="T15" fmla="*/ 190 h 371"/>
              <a:gd name="T16" fmla="*/ 4329 w 4330"/>
              <a:gd name="T17" fmla="*/ 190 h 371"/>
              <a:gd name="T18" fmla="*/ 4139 w 4330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30" h="371">
                <a:moveTo>
                  <a:pt x="4139" y="370"/>
                </a:moveTo>
                <a:lnTo>
                  <a:pt x="4139" y="370"/>
                </a:lnTo>
                <a:cubicBezTo>
                  <a:pt x="181" y="370"/>
                  <a:pt x="181" y="370"/>
                  <a:pt x="181" y="370"/>
                </a:cubicBezTo>
                <a:cubicBezTo>
                  <a:pt x="82" y="370"/>
                  <a:pt x="0" y="289"/>
                  <a:pt x="0" y="190"/>
                </a:cubicBezTo>
                <a:lnTo>
                  <a:pt x="0" y="190"/>
                </a:lnTo>
                <a:cubicBezTo>
                  <a:pt x="0" y="91"/>
                  <a:pt x="82" y="0"/>
                  <a:pt x="181" y="0"/>
                </a:cubicBezTo>
                <a:cubicBezTo>
                  <a:pt x="4139" y="0"/>
                  <a:pt x="4139" y="0"/>
                  <a:pt x="4139" y="0"/>
                </a:cubicBezTo>
                <a:cubicBezTo>
                  <a:pt x="4247" y="0"/>
                  <a:pt x="4329" y="91"/>
                  <a:pt x="4329" y="190"/>
                </a:cubicBezTo>
                <a:lnTo>
                  <a:pt x="4329" y="190"/>
                </a:lnTo>
                <a:cubicBezTo>
                  <a:pt x="4329" y="289"/>
                  <a:pt x="4247" y="370"/>
                  <a:pt x="4139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CuadroTexto 430"/>
          <p:cNvSpPr txBox="1"/>
          <p:nvPr/>
        </p:nvSpPr>
        <p:spPr>
          <a:xfrm>
            <a:off x="9168607" y="1047244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2" name="CuadroTexto 431"/>
          <p:cNvSpPr txBox="1"/>
          <p:nvPr/>
        </p:nvSpPr>
        <p:spPr>
          <a:xfrm>
            <a:off x="2451398" y="256266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33" name="Agrupar 432"/>
          <p:cNvGrpSpPr/>
          <p:nvPr/>
        </p:nvGrpSpPr>
        <p:grpSpPr>
          <a:xfrm>
            <a:off x="1639900" y="5492420"/>
            <a:ext cx="3647512" cy="1591815"/>
            <a:chOff x="1509358" y="9066591"/>
            <a:chExt cx="3647512" cy="1591815"/>
          </a:xfrm>
        </p:grpSpPr>
        <p:sp>
          <p:nvSpPr>
            <p:cNvPr id="434" name="CuadroTexto 433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5" name="Rectángulo 434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6" name="Agrupar 435"/>
          <p:cNvGrpSpPr/>
          <p:nvPr/>
        </p:nvGrpSpPr>
        <p:grpSpPr>
          <a:xfrm>
            <a:off x="1631227" y="9384754"/>
            <a:ext cx="3647512" cy="1591815"/>
            <a:chOff x="1509358" y="9066591"/>
            <a:chExt cx="3647512" cy="1591815"/>
          </a:xfrm>
        </p:grpSpPr>
        <p:sp>
          <p:nvSpPr>
            <p:cNvPr id="437" name="CuadroTexto 436"/>
            <p:cNvSpPr txBox="1"/>
            <p:nvPr/>
          </p:nvSpPr>
          <p:spPr>
            <a:xfrm>
              <a:off x="2774195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8" name="Rectángulo 43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9" name="Agrupar 438"/>
          <p:cNvGrpSpPr/>
          <p:nvPr/>
        </p:nvGrpSpPr>
        <p:grpSpPr>
          <a:xfrm>
            <a:off x="18768670" y="5518823"/>
            <a:ext cx="3634696" cy="1591815"/>
            <a:chOff x="1509358" y="9066591"/>
            <a:chExt cx="3634696" cy="1591815"/>
          </a:xfrm>
        </p:grpSpPr>
        <p:sp>
          <p:nvSpPr>
            <p:cNvPr id="440" name="CuadroTexto 439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41" name="Rectángulo 44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2" name="Agrupar 441"/>
          <p:cNvGrpSpPr/>
          <p:nvPr/>
        </p:nvGrpSpPr>
        <p:grpSpPr>
          <a:xfrm>
            <a:off x="18768670" y="9376537"/>
            <a:ext cx="3634696" cy="1591815"/>
            <a:chOff x="1509358" y="9066591"/>
            <a:chExt cx="3634696" cy="1591815"/>
          </a:xfrm>
        </p:grpSpPr>
        <p:sp>
          <p:nvSpPr>
            <p:cNvPr id="443" name="CuadroTexto 442"/>
            <p:cNvSpPr txBox="1"/>
            <p:nvPr/>
          </p:nvSpPr>
          <p:spPr>
            <a:xfrm>
              <a:off x="1549540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44" name="Rectángulo 44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32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9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45578D"/>
      </a:accent1>
      <a:accent2>
        <a:srgbClr val="5E9DD4"/>
      </a:accent2>
      <a:accent3>
        <a:srgbClr val="6C408C"/>
      </a:accent3>
      <a:accent4>
        <a:srgbClr val="971523"/>
      </a:accent4>
      <a:accent5>
        <a:srgbClr val="C12A2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90473</TotalTime>
  <Words>673</Words>
  <Application>Microsoft Macintosh PowerPoint</Application>
  <PresentationFormat>Personalizado</PresentationFormat>
  <Paragraphs>145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15834</cp:revision>
  <dcterms:created xsi:type="dcterms:W3CDTF">2014-11-12T21:47:38Z</dcterms:created>
  <dcterms:modified xsi:type="dcterms:W3CDTF">2019-07-08T18:52:47Z</dcterms:modified>
  <cp:category/>
</cp:coreProperties>
</file>