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0"/>
    <p:restoredTop sz="95213"/>
  </p:normalViewPr>
  <p:slideViewPr>
    <p:cSldViewPr snapToGrid="0">
      <p:cViewPr varScale="1">
        <p:scale>
          <a:sx n="48" d="100"/>
          <a:sy n="48" d="100"/>
        </p:scale>
        <p:origin x="8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>
            <a:extLst>
              <a:ext uri="{FF2B5EF4-FFF2-40B4-BE49-F238E27FC236}">
                <a16:creationId xmlns:a16="http://schemas.microsoft.com/office/drawing/2014/main" id="{B1539228-1E7D-9E4A-895E-64A3F1EAB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83461" y="4649964"/>
            <a:ext cx="5824227" cy="445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286D07C8-71CA-7F4B-9E4E-CE05F19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581" y="4600945"/>
            <a:ext cx="93581" cy="93581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90 w 91"/>
              <a:gd name="T5" fmla="*/ 45 h 92"/>
              <a:gd name="T6" fmla="*/ 45 w 91"/>
              <a:gd name="T7" fmla="*/ 0 h 92"/>
              <a:gd name="T8" fmla="*/ 0 w 91"/>
              <a:gd name="T9" fmla="*/ 45 h 92"/>
              <a:gd name="T10" fmla="*/ 45 w 9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72" y="91"/>
                  <a:pt x="90" y="64"/>
                  <a:pt x="90" y="45"/>
                </a:cubicBezTo>
                <a:cubicBezTo>
                  <a:pt x="90" y="18"/>
                  <a:pt x="72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4"/>
                  <a:pt x="18" y="91"/>
                  <a:pt x="45" y="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4D51380D-88CB-E94A-9CCB-F560DA93B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8584" y="9516111"/>
            <a:ext cx="1809208" cy="445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622FF800-5E72-D240-90BF-6BCBF710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3231" y="9467092"/>
            <a:ext cx="93581" cy="93581"/>
          </a:xfrm>
          <a:custGeom>
            <a:avLst/>
            <a:gdLst>
              <a:gd name="T0" fmla="*/ 45 w 92"/>
              <a:gd name="T1" fmla="*/ 91 h 92"/>
              <a:gd name="T2" fmla="*/ 45 w 92"/>
              <a:gd name="T3" fmla="*/ 91 h 92"/>
              <a:gd name="T4" fmla="*/ 91 w 92"/>
              <a:gd name="T5" fmla="*/ 45 h 92"/>
              <a:gd name="T6" fmla="*/ 45 w 92"/>
              <a:gd name="T7" fmla="*/ 0 h 92"/>
              <a:gd name="T8" fmla="*/ 0 w 92"/>
              <a:gd name="T9" fmla="*/ 45 h 92"/>
              <a:gd name="T10" fmla="*/ 45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5" y="91"/>
                </a:moveTo>
                <a:lnTo>
                  <a:pt x="45" y="91"/>
                </a:lnTo>
                <a:cubicBezTo>
                  <a:pt x="73" y="91"/>
                  <a:pt x="91" y="72"/>
                  <a:pt x="91" y="45"/>
                </a:cubicBezTo>
                <a:cubicBezTo>
                  <a:pt x="91" y="27"/>
                  <a:pt x="73" y="0"/>
                  <a:pt x="45" y="0"/>
                </a:cubicBezTo>
                <a:cubicBezTo>
                  <a:pt x="18" y="0"/>
                  <a:pt x="0" y="27"/>
                  <a:pt x="0" y="45"/>
                </a:cubicBezTo>
                <a:cubicBezTo>
                  <a:pt x="0" y="72"/>
                  <a:pt x="18" y="91"/>
                  <a:pt x="45" y="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576BF293-AC5D-724E-8201-291CB54B7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3906" y="6793385"/>
            <a:ext cx="7285851" cy="445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60564EC-A931-DC42-AC70-F44675949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1827" y="6748823"/>
            <a:ext cx="93578" cy="93581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90 w 91"/>
              <a:gd name="T5" fmla="*/ 45 h 91"/>
              <a:gd name="T6" fmla="*/ 45 w 91"/>
              <a:gd name="T7" fmla="*/ 0 h 91"/>
              <a:gd name="T8" fmla="*/ 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72"/>
                  <a:pt x="27" y="90"/>
                  <a:pt x="45" y="9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B7DE6B62-F8C9-BA41-B423-BB02237402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8982" y="11606057"/>
            <a:ext cx="3605050" cy="445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491EFBE3-7167-FA41-8121-CD24161F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420" y="11561496"/>
            <a:ext cx="93581" cy="93581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27"/>
                  <a:pt x="0" y="46"/>
                </a:cubicBezTo>
                <a:cubicBezTo>
                  <a:pt x="0" y="72"/>
                  <a:pt x="18" y="91"/>
                  <a:pt x="45" y="91"/>
                </a:cubicBezTo>
                <a:cubicBezTo>
                  <a:pt x="72" y="91"/>
                  <a:pt x="90" y="72"/>
                  <a:pt x="90" y="46"/>
                </a:cubicBezTo>
                <a:cubicBezTo>
                  <a:pt x="90" y="27"/>
                  <a:pt x="72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74A38A97-5450-554B-B18C-BF1F244E09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8033" y="7221178"/>
            <a:ext cx="1479451" cy="445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D7646693-E5CA-144F-91BF-953E2DED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26" y="7176616"/>
            <a:ext cx="93581" cy="93581"/>
          </a:xfrm>
          <a:custGeom>
            <a:avLst/>
            <a:gdLst>
              <a:gd name="T0" fmla="*/ 45 w 92"/>
              <a:gd name="T1" fmla="*/ 0 h 92"/>
              <a:gd name="T2" fmla="*/ 45 w 92"/>
              <a:gd name="T3" fmla="*/ 0 h 92"/>
              <a:gd name="T4" fmla="*/ 0 w 92"/>
              <a:gd name="T5" fmla="*/ 46 h 92"/>
              <a:gd name="T6" fmla="*/ 45 w 92"/>
              <a:gd name="T7" fmla="*/ 91 h 92"/>
              <a:gd name="T8" fmla="*/ 91 w 92"/>
              <a:gd name="T9" fmla="*/ 46 h 92"/>
              <a:gd name="T10" fmla="*/ 45 w 92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6"/>
                </a:cubicBezTo>
                <a:cubicBezTo>
                  <a:pt x="0" y="72"/>
                  <a:pt x="18" y="91"/>
                  <a:pt x="45" y="91"/>
                </a:cubicBezTo>
                <a:cubicBezTo>
                  <a:pt x="72" y="91"/>
                  <a:pt x="91" y="72"/>
                  <a:pt x="91" y="46"/>
                </a:cubicBezTo>
                <a:cubicBezTo>
                  <a:pt x="91" y="18"/>
                  <a:pt x="72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9C7165C3-4420-6041-8C3D-179FC49BC0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6280" y="9213091"/>
            <a:ext cx="6617424" cy="445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0751854F-4282-9A48-8A48-689DEC67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719" y="9168529"/>
            <a:ext cx="93578" cy="93578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A03A453A-92FF-A542-B287-217DB812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640" y="3834482"/>
            <a:ext cx="10338334" cy="8858883"/>
          </a:xfrm>
          <a:custGeom>
            <a:avLst/>
            <a:gdLst>
              <a:gd name="T0" fmla="*/ 10228 w 10229"/>
              <a:gd name="T1" fmla="*/ 4101 h 8765"/>
              <a:gd name="T2" fmla="*/ 10228 w 10229"/>
              <a:gd name="T3" fmla="*/ 4101 h 8765"/>
              <a:gd name="T4" fmla="*/ 3912 w 10229"/>
              <a:gd name="T5" fmla="*/ 8213 h 8765"/>
              <a:gd name="T6" fmla="*/ 452 w 10229"/>
              <a:gd name="T7" fmla="*/ 3117 h 8765"/>
              <a:gd name="T8" fmla="*/ 4527 w 10229"/>
              <a:gd name="T9" fmla="*/ 362 h 8765"/>
              <a:gd name="T10" fmla="*/ 6740 w 10229"/>
              <a:gd name="T11" fmla="*/ 3614 h 8765"/>
              <a:gd name="T12" fmla="*/ 4129 w 10229"/>
              <a:gd name="T13" fmla="*/ 5384 h 8765"/>
              <a:gd name="T14" fmla="*/ 2720 w 10229"/>
              <a:gd name="T15" fmla="*/ 3297 h 8765"/>
              <a:gd name="T16" fmla="*/ 4382 w 10229"/>
              <a:gd name="T17" fmla="*/ 2169 h 8765"/>
              <a:gd name="T18" fmla="*/ 5286 w 10229"/>
              <a:gd name="T19" fmla="*/ 3505 h 8765"/>
              <a:gd name="T20" fmla="*/ 4220 w 10229"/>
              <a:gd name="T21" fmla="*/ 4228 h 8765"/>
              <a:gd name="T22" fmla="*/ 3641 w 10229"/>
              <a:gd name="T23" fmla="*/ 3369 h 8765"/>
              <a:gd name="T24" fmla="*/ 4328 w 10229"/>
              <a:gd name="T25" fmla="*/ 2909 h 8765"/>
              <a:gd name="T26" fmla="*/ 4699 w 10229"/>
              <a:gd name="T27" fmla="*/ 3451 h 8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29" h="8765">
                <a:moveTo>
                  <a:pt x="10228" y="4101"/>
                </a:moveTo>
                <a:lnTo>
                  <a:pt x="10228" y="4101"/>
                </a:lnTo>
                <a:cubicBezTo>
                  <a:pt x="9568" y="6930"/>
                  <a:pt x="6785" y="8764"/>
                  <a:pt x="3912" y="8213"/>
                </a:cubicBezTo>
                <a:cubicBezTo>
                  <a:pt x="1545" y="7761"/>
                  <a:pt x="0" y="5484"/>
                  <a:pt x="452" y="3117"/>
                </a:cubicBezTo>
                <a:cubicBezTo>
                  <a:pt x="813" y="1238"/>
                  <a:pt x="2638" y="0"/>
                  <a:pt x="4527" y="362"/>
                </a:cubicBezTo>
                <a:cubicBezTo>
                  <a:pt x="6035" y="642"/>
                  <a:pt x="7029" y="2106"/>
                  <a:pt x="6740" y="3614"/>
                </a:cubicBezTo>
                <a:cubicBezTo>
                  <a:pt x="6505" y="4824"/>
                  <a:pt x="5339" y="5610"/>
                  <a:pt x="4129" y="5384"/>
                </a:cubicBezTo>
                <a:cubicBezTo>
                  <a:pt x="3162" y="5195"/>
                  <a:pt x="2530" y="4264"/>
                  <a:pt x="2720" y="3297"/>
                </a:cubicBezTo>
                <a:cubicBezTo>
                  <a:pt x="2864" y="2530"/>
                  <a:pt x="3614" y="2015"/>
                  <a:pt x="4382" y="2169"/>
                </a:cubicBezTo>
                <a:cubicBezTo>
                  <a:pt x="5006" y="2286"/>
                  <a:pt x="5412" y="2882"/>
                  <a:pt x="5286" y="3505"/>
                </a:cubicBezTo>
                <a:cubicBezTo>
                  <a:pt x="5196" y="3993"/>
                  <a:pt x="4717" y="4318"/>
                  <a:pt x="4220" y="4228"/>
                </a:cubicBezTo>
                <a:cubicBezTo>
                  <a:pt x="3822" y="4147"/>
                  <a:pt x="3569" y="3767"/>
                  <a:pt x="3641" y="3369"/>
                </a:cubicBezTo>
                <a:cubicBezTo>
                  <a:pt x="3705" y="3053"/>
                  <a:pt x="4012" y="2846"/>
                  <a:pt x="4328" y="2909"/>
                </a:cubicBezTo>
                <a:cubicBezTo>
                  <a:pt x="4581" y="2954"/>
                  <a:pt x="4744" y="3198"/>
                  <a:pt x="4699" y="3451"/>
                </a:cubicBezTo>
              </a:path>
            </a:pathLst>
          </a:custGeom>
          <a:noFill/>
          <a:ln w="42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14">
            <a:extLst>
              <a:ext uri="{FF2B5EF4-FFF2-40B4-BE49-F238E27FC236}">
                <a16:creationId xmlns:a16="http://schemas.microsoft.com/office/drawing/2014/main" id="{8DC9CBF6-532C-E947-A2A4-9D9A729F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516" y="7742552"/>
            <a:ext cx="503550" cy="503547"/>
          </a:xfrm>
          <a:custGeom>
            <a:avLst/>
            <a:gdLst>
              <a:gd name="T0" fmla="*/ 27 w 498"/>
              <a:gd name="T1" fmla="*/ 198 h 498"/>
              <a:gd name="T2" fmla="*/ 27 w 498"/>
              <a:gd name="T3" fmla="*/ 198 h 498"/>
              <a:gd name="T4" fmla="*/ 298 w 498"/>
              <a:gd name="T5" fmla="*/ 27 h 498"/>
              <a:gd name="T6" fmla="*/ 469 w 498"/>
              <a:gd name="T7" fmla="*/ 298 h 498"/>
              <a:gd name="T8" fmla="*/ 198 w 498"/>
              <a:gd name="T9" fmla="*/ 469 h 498"/>
              <a:gd name="T10" fmla="*/ 27 w 498"/>
              <a:gd name="T11" fmla="*/ 1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8">
                <a:moveTo>
                  <a:pt x="27" y="198"/>
                </a:moveTo>
                <a:lnTo>
                  <a:pt x="27" y="198"/>
                </a:lnTo>
                <a:cubicBezTo>
                  <a:pt x="54" y="72"/>
                  <a:pt x="171" y="0"/>
                  <a:pt x="298" y="27"/>
                </a:cubicBezTo>
                <a:cubicBezTo>
                  <a:pt x="415" y="54"/>
                  <a:pt x="497" y="171"/>
                  <a:pt x="469" y="298"/>
                </a:cubicBezTo>
                <a:cubicBezTo>
                  <a:pt x="442" y="415"/>
                  <a:pt x="325" y="497"/>
                  <a:pt x="198" y="469"/>
                </a:cubicBezTo>
                <a:cubicBezTo>
                  <a:pt x="81" y="442"/>
                  <a:pt x="0" y="325"/>
                  <a:pt x="27" y="198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3">
            <a:extLst>
              <a:ext uri="{FF2B5EF4-FFF2-40B4-BE49-F238E27FC236}">
                <a16:creationId xmlns:a16="http://schemas.microsoft.com/office/drawing/2014/main" id="{805CED37-ACF7-634D-8D6C-F77026805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523" y="8745191"/>
            <a:ext cx="1737910" cy="1532925"/>
          </a:xfrm>
          <a:custGeom>
            <a:avLst/>
            <a:gdLst>
              <a:gd name="T0" fmla="*/ 1183 w 1718"/>
              <a:gd name="T1" fmla="*/ 0 h 1519"/>
              <a:gd name="T2" fmla="*/ 1183 w 1718"/>
              <a:gd name="T3" fmla="*/ 0 h 1519"/>
              <a:gd name="T4" fmla="*/ 542 w 1718"/>
              <a:gd name="T5" fmla="*/ 0 h 1519"/>
              <a:gd name="T6" fmla="*/ 361 w 1718"/>
              <a:gd name="T7" fmla="*/ 100 h 1519"/>
              <a:gd name="T8" fmla="*/ 36 w 1718"/>
              <a:gd name="T9" fmla="*/ 651 h 1519"/>
              <a:gd name="T10" fmla="*/ 36 w 1718"/>
              <a:gd name="T11" fmla="*/ 868 h 1519"/>
              <a:gd name="T12" fmla="*/ 361 w 1718"/>
              <a:gd name="T13" fmla="*/ 1419 h 1519"/>
              <a:gd name="T14" fmla="*/ 542 w 1718"/>
              <a:gd name="T15" fmla="*/ 1518 h 1519"/>
              <a:gd name="T16" fmla="*/ 1183 w 1718"/>
              <a:gd name="T17" fmla="*/ 1518 h 1519"/>
              <a:gd name="T18" fmla="*/ 1364 w 1718"/>
              <a:gd name="T19" fmla="*/ 1419 h 1519"/>
              <a:gd name="T20" fmla="*/ 1680 w 1718"/>
              <a:gd name="T21" fmla="*/ 868 h 1519"/>
              <a:gd name="T22" fmla="*/ 1680 w 1718"/>
              <a:gd name="T23" fmla="*/ 651 h 1519"/>
              <a:gd name="T24" fmla="*/ 1364 w 1718"/>
              <a:gd name="T25" fmla="*/ 100 h 1519"/>
              <a:gd name="T26" fmla="*/ 1183 w 1718"/>
              <a:gd name="T27" fmla="*/ 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8" h="1519">
                <a:moveTo>
                  <a:pt x="1183" y="0"/>
                </a:moveTo>
                <a:lnTo>
                  <a:pt x="1183" y="0"/>
                </a:lnTo>
                <a:cubicBezTo>
                  <a:pt x="542" y="0"/>
                  <a:pt x="542" y="0"/>
                  <a:pt x="542" y="0"/>
                </a:cubicBezTo>
                <a:cubicBezTo>
                  <a:pt x="469" y="0"/>
                  <a:pt x="397" y="36"/>
                  <a:pt x="361" y="100"/>
                </a:cubicBezTo>
                <a:cubicBezTo>
                  <a:pt x="36" y="651"/>
                  <a:pt x="36" y="651"/>
                  <a:pt x="36" y="651"/>
                </a:cubicBezTo>
                <a:cubicBezTo>
                  <a:pt x="0" y="723"/>
                  <a:pt x="0" y="795"/>
                  <a:pt x="36" y="868"/>
                </a:cubicBezTo>
                <a:cubicBezTo>
                  <a:pt x="361" y="1419"/>
                  <a:pt x="361" y="1419"/>
                  <a:pt x="361" y="1419"/>
                </a:cubicBezTo>
                <a:cubicBezTo>
                  <a:pt x="397" y="1482"/>
                  <a:pt x="469" y="1518"/>
                  <a:pt x="542" y="1518"/>
                </a:cubicBezTo>
                <a:cubicBezTo>
                  <a:pt x="1183" y="1518"/>
                  <a:pt x="1183" y="1518"/>
                  <a:pt x="1183" y="1518"/>
                </a:cubicBezTo>
                <a:cubicBezTo>
                  <a:pt x="1256" y="1518"/>
                  <a:pt x="1328" y="1482"/>
                  <a:pt x="1364" y="1419"/>
                </a:cubicBezTo>
                <a:cubicBezTo>
                  <a:pt x="1680" y="868"/>
                  <a:pt x="1680" y="868"/>
                  <a:pt x="1680" y="868"/>
                </a:cubicBezTo>
                <a:cubicBezTo>
                  <a:pt x="1717" y="795"/>
                  <a:pt x="1717" y="723"/>
                  <a:pt x="1680" y="651"/>
                </a:cubicBezTo>
                <a:cubicBezTo>
                  <a:pt x="1364" y="100"/>
                  <a:pt x="1364" y="100"/>
                  <a:pt x="1364" y="100"/>
                </a:cubicBezTo>
                <a:cubicBezTo>
                  <a:pt x="1328" y="36"/>
                  <a:pt x="1256" y="0"/>
                  <a:pt x="1183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4">
            <a:extLst>
              <a:ext uri="{FF2B5EF4-FFF2-40B4-BE49-F238E27FC236}">
                <a16:creationId xmlns:a16="http://schemas.microsoft.com/office/drawing/2014/main" id="{89BBD6FB-D526-9241-8C69-3B7BBA26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533" y="10839595"/>
            <a:ext cx="1733452" cy="1546295"/>
          </a:xfrm>
          <a:custGeom>
            <a:avLst/>
            <a:gdLst>
              <a:gd name="T0" fmla="*/ 1183 w 1717"/>
              <a:gd name="T1" fmla="*/ 0 h 1528"/>
              <a:gd name="T2" fmla="*/ 1183 w 1717"/>
              <a:gd name="T3" fmla="*/ 0 h 1528"/>
              <a:gd name="T4" fmla="*/ 542 w 1717"/>
              <a:gd name="T5" fmla="*/ 0 h 1528"/>
              <a:gd name="T6" fmla="*/ 361 w 1717"/>
              <a:gd name="T7" fmla="*/ 99 h 1528"/>
              <a:gd name="T8" fmla="*/ 45 w 1717"/>
              <a:gd name="T9" fmla="*/ 659 h 1528"/>
              <a:gd name="T10" fmla="*/ 45 w 1717"/>
              <a:gd name="T11" fmla="*/ 867 h 1528"/>
              <a:gd name="T12" fmla="*/ 361 w 1717"/>
              <a:gd name="T13" fmla="*/ 1418 h 1528"/>
              <a:gd name="T14" fmla="*/ 542 w 1717"/>
              <a:gd name="T15" fmla="*/ 1527 h 1528"/>
              <a:gd name="T16" fmla="*/ 1183 w 1717"/>
              <a:gd name="T17" fmla="*/ 1527 h 1528"/>
              <a:gd name="T18" fmla="*/ 1364 w 1717"/>
              <a:gd name="T19" fmla="*/ 1418 h 1528"/>
              <a:gd name="T20" fmla="*/ 1680 w 1717"/>
              <a:gd name="T21" fmla="*/ 867 h 1528"/>
              <a:gd name="T22" fmla="*/ 1680 w 1717"/>
              <a:gd name="T23" fmla="*/ 659 h 1528"/>
              <a:gd name="T24" fmla="*/ 1364 w 1717"/>
              <a:gd name="T25" fmla="*/ 99 h 1528"/>
              <a:gd name="T26" fmla="*/ 1183 w 1717"/>
              <a:gd name="T27" fmla="*/ 0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7" h="1528">
                <a:moveTo>
                  <a:pt x="1183" y="0"/>
                </a:moveTo>
                <a:lnTo>
                  <a:pt x="1183" y="0"/>
                </a:lnTo>
                <a:cubicBezTo>
                  <a:pt x="542" y="0"/>
                  <a:pt x="542" y="0"/>
                  <a:pt x="542" y="0"/>
                </a:cubicBezTo>
                <a:cubicBezTo>
                  <a:pt x="469" y="0"/>
                  <a:pt x="397" y="36"/>
                  <a:pt x="361" y="99"/>
                </a:cubicBezTo>
                <a:cubicBezTo>
                  <a:pt x="45" y="659"/>
                  <a:pt x="45" y="659"/>
                  <a:pt x="45" y="659"/>
                </a:cubicBezTo>
                <a:cubicBezTo>
                  <a:pt x="0" y="722"/>
                  <a:pt x="0" y="804"/>
                  <a:pt x="45" y="867"/>
                </a:cubicBezTo>
                <a:cubicBezTo>
                  <a:pt x="361" y="1418"/>
                  <a:pt x="361" y="1418"/>
                  <a:pt x="361" y="1418"/>
                </a:cubicBezTo>
                <a:cubicBezTo>
                  <a:pt x="397" y="1481"/>
                  <a:pt x="469" y="1527"/>
                  <a:pt x="542" y="1527"/>
                </a:cubicBezTo>
                <a:cubicBezTo>
                  <a:pt x="1183" y="1527"/>
                  <a:pt x="1183" y="1527"/>
                  <a:pt x="1183" y="1527"/>
                </a:cubicBezTo>
                <a:cubicBezTo>
                  <a:pt x="1256" y="1527"/>
                  <a:pt x="1328" y="1481"/>
                  <a:pt x="1364" y="1418"/>
                </a:cubicBezTo>
                <a:cubicBezTo>
                  <a:pt x="1680" y="867"/>
                  <a:pt x="1680" y="867"/>
                  <a:pt x="1680" y="867"/>
                </a:cubicBezTo>
                <a:cubicBezTo>
                  <a:pt x="1716" y="804"/>
                  <a:pt x="1716" y="722"/>
                  <a:pt x="1680" y="659"/>
                </a:cubicBezTo>
                <a:cubicBezTo>
                  <a:pt x="1364" y="99"/>
                  <a:pt x="1364" y="99"/>
                  <a:pt x="1364" y="99"/>
                </a:cubicBezTo>
                <a:cubicBezTo>
                  <a:pt x="1328" y="36"/>
                  <a:pt x="1256" y="0"/>
                  <a:pt x="1183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5">
            <a:extLst>
              <a:ext uri="{FF2B5EF4-FFF2-40B4-BE49-F238E27FC236}">
                <a16:creationId xmlns:a16="http://schemas.microsoft.com/office/drawing/2014/main" id="{C1D0442F-4354-8143-ADDD-E3CCBBEED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18" y="6503735"/>
            <a:ext cx="1728997" cy="1541838"/>
          </a:xfrm>
          <a:custGeom>
            <a:avLst/>
            <a:gdLst>
              <a:gd name="T0" fmla="*/ 1175 w 1709"/>
              <a:gd name="T1" fmla="*/ 0 h 1527"/>
              <a:gd name="T2" fmla="*/ 1175 w 1709"/>
              <a:gd name="T3" fmla="*/ 0 h 1527"/>
              <a:gd name="T4" fmla="*/ 533 w 1709"/>
              <a:gd name="T5" fmla="*/ 0 h 1527"/>
              <a:gd name="T6" fmla="*/ 352 w 1709"/>
              <a:gd name="T7" fmla="*/ 99 h 1527"/>
              <a:gd name="T8" fmla="*/ 36 w 1709"/>
              <a:gd name="T9" fmla="*/ 658 h 1527"/>
              <a:gd name="T10" fmla="*/ 36 w 1709"/>
              <a:gd name="T11" fmla="*/ 866 h 1527"/>
              <a:gd name="T12" fmla="*/ 352 w 1709"/>
              <a:gd name="T13" fmla="*/ 1417 h 1527"/>
              <a:gd name="T14" fmla="*/ 533 w 1709"/>
              <a:gd name="T15" fmla="*/ 1526 h 1527"/>
              <a:gd name="T16" fmla="*/ 1175 w 1709"/>
              <a:gd name="T17" fmla="*/ 1526 h 1527"/>
              <a:gd name="T18" fmla="*/ 1355 w 1709"/>
              <a:gd name="T19" fmla="*/ 1417 h 1527"/>
              <a:gd name="T20" fmla="*/ 1672 w 1709"/>
              <a:gd name="T21" fmla="*/ 866 h 1527"/>
              <a:gd name="T22" fmla="*/ 1672 w 1709"/>
              <a:gd name="T23" fmla="*/ 658 h 1527"/>
              <a:gd name="T24" fmla="*/ 1355 w 1709"/>
              <a:gd name="T25" fmla="*/ 99 h 1527"/>
              <a:gd name="T26" fmla="*/ 1175 w 1709"/>
              <a:gd name="T27" fmla="*/ 0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9" h="1527">
                <a:moveTo>
                  <a:pt x="1175" y="0"/>
                </a:moveTo>
                <a:lnTo>
                  <a:pt x="1175" y="0"/>
                </a:lnTo>
                <a:cubicBezTo>
                  <a:pt x="533" y="0"/>
                  <a:pt x="533" y="0"/>
                  <a:pt x="533" y="0"/>
                </a:cubicBezTo>
                <a:cubicBezTo>
                  <a:pt x="461" y="0"/>
                  <a:pt x="388" y="36"/>
                  <a:pt x="352" y="99"/>
                </a:cubicBezTo>
                <a:cubicBezTo>
                  <a:pt x="36" y="658"/>
                  <a:pt x="36" y="658"/>
                  <a:pt x="36" y="658"/>
                </a:cubicBezTo>
                <a:cubicBezTo>
                  <a:pt x="0" y="722"/>
                  <a:pt x="0" y="803"/>
                  <a:pt x="36" y="866"/>
                </a:cubicBezTo>
                <a:cubicBezTo>
                  <a:pt x="352" y="1417"/>
                  <a:pt x="352" y="1417"/>
                  <a:pt x="352" y="1417"/>
                </a:cubicBezTo>
                <a:cubicBezTo>
                  <a:pt x="388" y="1481"/>
                  <a:pt x="461" y="1526"/>
                  <a:pt x="533" y="1526"/>
                </a:cubicBezTo>
                <a:cubicBezTo>
                  <a:pt x="1175" y="1526"/>
                  <a:pt x="1175" y="1526"/>
                  <a:pt x="1175" y="1526"/>
                </a:cubicBezTo>
                <a:cubicBezTo>
                  <a:pt x="1247" y="1526"/>
                  <a:pt x="1319" y="1481"/>
                  <a:pt x="1355" y="1417"/>
                </a:cubicBezTo>
                <a:cubicBezTo>
                  <a:pt x="1672" y="866"/>
                  <a:pt x="1672" y="866"/>
                  <a:pt x="1672" y="866"/>
                </a:cubicBezTo>
                <a:cubicBezTo>
                  <a:pt x="1708" y="803"/>
                  <a:pt x="1708" y="722"/>
                  <a:pt x="1672" y="658"/>
                </a:cubicBezTo>
                <a:cubicBezTo>
                  <a:pt x="1355" y="99"/>
                  <a:pt x="1355" y="99"/>
                  <a:pt x="1355" y="99"/>
                </a:cubicBezTo>
                <a:cubicBezTo>
                  <a:pt x="1319" y="36"/>
                  <a:pt x="1247" y="0"/>
                  <a:pt x="1175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6">
            <a:extLst>
              <a:ext uri="{FF2B5EF4-FFF2-40B4-BE49-F238E27FC236}">
                <a16:creationId xmlns:a16="http://schemas.microsoft.com/office/drawing/2014/main" id="{CF2F457C-2F58-FF49-B2AD-D53A0C6C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963" y="3910239"/>
            <a:ext cx="1724543" cy="1546293"/>
          </a:xfrm>
          <a:custGeom>
            <a:avLst/>
            <a:gdLst>
              <a:gd name="T0" fmla="*/ 1174 w 1708"/>
              <a:gd name="T1" fmla="*/ 0 h 1528"/>
              <a:gd name="T2" fmla="*/ 1174 w 1708"/>
              <a:gd name="T3" fmla="*/ 0 h 1528"/>
              <a:gd name="T4" fmla="*/ 532 w 1708"/>
              <a:gd name="T5" fmla="*/ 0 h 1528"/>
              <a:gd name="T6" fmla="*/ 352 w 1708"/>
              <a:gd name="T7" fmla="*/ 108 h 1528"/>
              <a:gd name="T8" fmla="*/ 36 w 1708"/>
              <a:gd name="T9" fmla="*/ 659 h 1528"/>
              <a:gd name="T10" fmla="*/ 36 w 1708"/>
              <a:gd name="T11" fmla="*/ 867 h 1528"/>
              <a:gd name="T12" fmla="*/ 352 w 1708"/>
              <a:gd name="T13" fmla="*/ 1418 h 1528"/>
              <a:gd name="T14" fmla="*/ 532 w 1708"/>
              <a:gd name="T15" fmla="*/ 1527 h 1528"/>
              <a:gd name="T16" fmla="*/ 1174 w 1708"/>
              <a:gd name="T17" fmla="*/ 1527 h 1528"/>
              <a:gd name="T18" fmla="*/ 1354 w 1708"/>
              <a:gd name="T19" fmla="*/ 1418 h 1528"/>
              <a:gd name="T20" fmla="*/ 1671 w 1708"/>
              <a:gd name="T21" fmla="*/ 867 h 1528"/>
              <a:gd name="T22" fmla="*/ 1671 w 1708"/>
              <a:gd name="T23" fmla="*/ 659 h 1528"/>
              <a:gd name="T24" fmla="*/ 1354 w 1708"/>
              <a:gd name="T25" fmla="*/ 108 h 1528"/>
              <a:gd name="T26" fmla="*/ 1174 w 1708"/>
              <a:gd name="T27" fmla="*/ 0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8" h="1528">
                <a:moveTo>
                  <a:pt x="1174" y="0"/>
                </a:moveTo>
                <a:lnTo>
                  <a:pt x="1174" y="0"/>
                </a:lnTo>
                <a:cubicBezTo>
                  <a:pt x="532" y="0"/>
                  <a:pt x="532" y="0"/>
                  <a:pt x="532" y="0"/>
                </a:cubicBezTo>
                <a:cubicBezTo>
                  <a:pt x="461" y="0"/>
                  <a:pt x="388" y="36"/>
                  <a:pt x="352" y="108"/>
                </a:cubicBezTo>
                <a:cubicBezTo>
                  <a:pt x="36" y="659"/>
                  <a:pt x="36" y="659"/>
                  <a:pt x="36" y="659"/>
                </a:cubicBezTo>
                <a:cubicBezTo>
                  <a:pt x="0" y="722"/>
                  <a:pt x="0" y="804"/>
                  <a:pt x="36" y="867"/>
                </a:cubicBezTo>
                <a:cubicBezTo>
                  <a:pt x="352" y="1418"/>
                  <a:pt x="352" y="1418"/>
                  <a:pt x="352" y="1418"/>
                </a:cubicBezTo>
                <a:cubicBezTo>
                  <a:pt x="388" y="1481"/>
                  <a:pt x="461" y="1527"/>
                  <a:pt x="532" y="1527"/>
                </a:cubicBezTo>
                <a:cubicBezTo>
                  <a:pt x="1174" y="1527"/>
                  <a:pt x="1174" y="1527"/>
                  <a:pt x="1174" y="1527"/>
                </a:cubicBezTo>
                <a:cubicBezTo>
                  <a:pt x="1246" y="1527"/>
                  <a:pt x="1318" y="1481"/>
                  <a:pt x="1354" y="1418"/>
                </a:cubicBezTo>
                <a:cubicBezTo>
                  <a:pt x="1671" y="867"/>
                  <a:pt x="1671" y="867"/>
                  <a:pt x="1671" y="867"/>
                </a:cubicBezTo>
                <a:cubicBezTo>
                  <a:pt x="1707" y="804"/>
                  <a:pt x="1707" y="722"/>
                  <a:pt x="1671" y="659"/>
                </a:cubicBezTo>
                <a:cubicBezTo>
                  <a:pt x="1354" y="108"/>
                  <a:pt x="1354" y="108"/>
                  <a:pt x="1354" y="108"/>
                </a:cubicBezTo>
                <a:cubicBezTo>
                  <a:pt x="1318" y="36"/>
                  <a:pt x="1246" y="0"/>
                  <a:pt x="1174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7">
            <a:extLst>
              <a:ext uri="{FF2B5EF4-FFF2-40B4-BE49-F238E27FC236}">
                <a16:creationId xmlns:a16="http://schemas.microsoft.com/office/drawing/2014/main" id="{1F01F603-4A93-1C4F-AEC5-4610A53B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257" y="8370872"/>
            <a:ext cx="1733455" cy="1546295"/>
          </a:xfrm>
          <a:custGeom>
            <a:avLst/>
            <a:gdLst>
              <a:gd name="T0" fmla="*/ 1183 w 1717"/>
              <a:gd name="T1" fmla="*/ 0 h 1528"/>
              <a:gd name="T2" fmla="*/ 1183 w 1717"/>
              <a:gd name="T3" fmla="*/ 0 h 1528"/>
              <a:gd name="T4" fmla="*/ 542 w 1717"/>
              <a:gd name="T5" fmla="*/ 0 h 1528"/>
              <a:gd name="T6" fmla="*/ 362 w 1717"/>
              <a:gd name="T7" fmla="*/ 108 h 1528"/>
              <a:gd name="T8" fmla="*/ 36 w 1717"/>
              <a:gd name="T9" fmla="*/ 659 h 1528"/>
              <a:gd name="T10" fmla="*/ 36 w 1717"/>
              <a:gd name="T11" fmla="*/ 867 h 1528"/>
              <a:gd name="T12" fmla="*/ 362 w 1717"/>
              <a:gd name="T13" fmla="*/ 1428 h 1528"/>
              <a:gd name="T14" fmla="*/ 542 w 1717"/>
              <a:gd name="T15" fmla="*/ 1527 h 1528"/>
              <a:gd name="T16" fmla="*/ 1183 w 1717"/>
              <a:gd name="T17" fmla="*/ 1527 h 1528"/>
              <a:gd name="T18" fmla="*/ 1364 w 1717"/>
              <a:gd name="T19" fmla="*/ 1428 h 1528"/>
              <a:gd name="T20" fmla="*/ 1680 w 1717"/>
              <a:gd name="T21" fmla="*/ 867 h 1528"/>
              <a:gd name="T22" fmla="*/ 1680 w 1717"/>
              <a:gd name="T23" fmla="*/ 659 h 1528"/>
              <a:gd name="T24" fmla="*/ 1364 w 1717"/>
              <a:gd name="T25" fmla="*/ 108 h 1528"/>
              <a:gd name="T26" fmla="*/ 1183 w 1717"/>
              <a:gd name="T27" fmla="*/ 0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7" h="1528">
                <a:moveTo>
                  <a:pt x="1183" y="0"/>
                </a:moveTo>
                <a:lnTo>
                  <a:pt x="1183" y="0"/>
                </a:lnTo>
                <a:cubicBezTo>
                  <a:pt x="542" y="0"/>
                  <a:pt x="542" y="0"/>
                  <a:pt x="542" y="0"/>
                </a:cubicBezTo>
                <a:cubicBezTo>
                  <a:pt x="470" y="0"/>
                  <a:pt x="398" y="45"/>
                  <a:pt x="362" y="108"/>
                </a:cubicBezTo>
                <a:cubicBezTo>
                  <a:pt x="36" y="659"/>
                  <a:pt x="36" y="659"/>
                  <a:pt x="36" y="659"/>
                </a:cubicBezTo>
                <a:cubicBezTo>
                  <a:pt x="0" y="723"/>
                  <a:pt x="0" y="804"/>
                  <a:pt x="36" y="867"/>
                </a:cubicBezTo>
                <a:cubicBezTo>
                  <a:pt x="362" y="1428"/>
                  <a:pt x="362" y="1428"/>
                  <a:pt x="362" y="1428"/>
                </a:cubicBezTo>
                <a:cubicBezTo>
                  <a:pt x="398" y="1491"/>
                  <a:pt x="470" y="1527"/>
                  <a:pt x="542" y="1527"/>
                </a:cubicBezTo>
                <a:cubicBezTo>
                  <a:pt x="1183" y="1527"/>
                  <a:pt x="1183" y="1527"/>
                  <a:pt x="1183" y="1527"/>
                </a:cubicBezTo>
                <a:cubicBezTo>
                  <a:pt x="1255" y="1527"/>
                  <a:pt x="1318" y="1491"/>
                  <a:pt x="1364" y="1428"/>
                </a:cubicBezTo>
                <a:cubicBezTo>
                  <a:pt x="1680" y="867"/>
                  <a:pt x="1680" y="867"/>
                  <a:pt x="1680" y="867"/>
                </a:cubicBezTo>
                <a:cubicBezTo>
                  <a:pt x="1716" y="804"/>
                  <a:pt x="1716" y="723"/>
                  <a:pt x="1680" y="659"/>
                </a:cubicBezTo>
                <a:cubicBezTo>
                  <a:pt x="1364" y="108"/>
                  <a:pt x="1364" y="108"/>
                  <a:pt x="1364" y="108"/>
                </a:cubicBezTo>
                <a:cubicBezTo>
                  <a:pt x="1318" y="45"/>
                  <a:pt x="1255" y="0"/>
                  <a:pt x="1183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8">
            <a:extLst>
              <a:ext uri="{FF2B5EF4-FFF2-40B4-BE49-F238E27FC236}">
                <a16:creationId xmlns:a16="http://schemas.microsoft.com/office/drawing/2014/main" id="{F8E6DCB5-53A7-7C42-B49B-2C962D7F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475" y="6026922"/>
            <a:ext cx="1737910" cy="1532925"/>
          </a:xfrm>
          <a:custGeom>
            <a:avLst/>
            <a:gdLst>
              <a:gd name="T0" fmla="*/ 1174 w 1718"/>
              <a:gd name="T1" fmla="*/ 0 h 1518"/>
              <a:gd name="T2" fmla="*/ 1174 w 1718"/>
              <a:gd name="T3" fmla="*/ 0 h 1518"/>
              <a:gd name="T4" fmla="*/ 542 w 1718"/>
              <a:gd name="T5" fmla="*/ 0 h 1518"/>
              <a:gd name="T6" fmla="*/ 361 w 1718"/>
              <a:gd name="T7" fmla="*/ 99 h 1518"/>
              <a:gd name="T8" fmla="*/ 36 w 1718"/>
              <a:gd name="T9" fmla="*/ 658 h 1518"/>
              <a:gd name="T10" fmla="*/ 36 w 1718"/>
              <a:gd name="T11" fmla="*/ 866 h 1518"/>
              <a:gd name="T12" fmla="*/ 361 w 1718"/>
              <a:gd name="T13" fmla="*/ 1417 h 1518"/>
              <a:gd name="T14" fmla="*/ 542 w 1718"/>
              <a:gd name="T15" fmla="*/ 1517 h 1518"/>
              <a:gd name="T16" fmla="*/ 1174 w 1718"/>
              <a:gd name="T17" fmla="*/ 1517 h 1518"/>
              <a:gd name="T18" fmla="*/ 1355 w 1718"/>
              <a:gd name="T19" fmla="*/ 1417 h 1518"/>
              <a:gd name="T20" fmla="*/ 1680 w 1718"/>
              <a:gd name="T21" fmla="*/ 866 h 1518"/>
              <a:gd name="T22" fmla="*/ 1680 w 1718"/>
              <a:gd name="T23" fmla="*/ 658 h 1518"/>
              <a:gd name="T24" fmla="*/ 1355 w 1718"/>
              <a:gd name="T25" fmla="*/ 99 h 1518"/>
              <a:gd name="T26" fmla="*/ 1174 w 1718"/>
              <a:gd name="T27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8" h="1518">
                <a:moveTo>
                  <a:pt x="1174" y="0"/>
                </a:moveTo>
                <a:lnTo>
                  <a:pt x="1174" y="0"/>
                </a:lnTo>
                <a:cubicBezTo>
                  <a:pt x="542" y="0"/>
                  <a:pt x="542" y="0"/>
                  <a:pt x="542" y="0"/>
                </a:cubicBezTo>
                <a:cubicBezTo>
                  <a:pt x="461" y="0"/>
                  <a:pt x="397" y="36"/>
                  <a:pt x="361" y="99"/>
                </a:cubicBezTo>
                <a:cubicBezTo>
                  <a:pt x="36" y="658"/>
                  <a:pt x="36" y="658"/>
                  <a:pt x="36" y="658"/>
                </a:cubicBezTo>
                <a:cubicBezTo>
                  <a:pt x="0" y="722"/>
                  <a:pt x="0" y="803"/>
                  <a:pt x="36" y="866"/>
                </a:cubicBezTo>
                <a:cubicBezTo>
                  <a:pt x="361" y="1417"/>
                  <a:pt x="361" y="1417"/>
                  <a:pt x="361" y="1417"/>
                </a:cubicBezTo>
                <a:cubicBezTo>
                  <a:pt x="397" y="1481"/>
                  <a:pt x="461" y="1517"/>
                  <a:pt x="542" y="1517"/>
                </a:cubicBezTo>
                <a:cubicBezTo>
                  <a:pt x="1174" y="1517"/>
                  <a:pt x="1174" y="1517"/>
                  <a:pt x="1174" y="1517"/>
                </a:cubicBezTo>
                <a:cubicBezTo>
                  <a:pt x="1256" y="1517"/>
                  <a:pt x="1319" y="1481"/>
                  <a:pt x="1355" y="1417"/>
                </a:cubicBezTo>
                <a:cubicBezTo>
                  <a:pt x="1680" y="866"/>
                  <a:pt x="1680" y="866"/>
                  <a:pt x="1680" y="866"/>
                </a:cubicBezTo>
                <a:cubicBezTo>
                  <a:pt x="1717" y="803"/>
                  <a:pt x="1717" y="722"/>
                  <a:pt x="1680" y="658"/>
                </a:cubicBezTo>
                <a:cubicBezTo>
                  <a:pt x="1355" y="99"/>
                  <a:pt x="1355" y="99"/>
                  <a:pt x="1355" y="99"/>
                </a:cubicBezTo>
                <a:cubicBezTo>
                  <a:pt x="1319" y="36"/>
                  <a:pt x="1256" y="0"/>
                  <a:pt x="1174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9">
            <a:extLst>
              <a:ext uri="{FF2B5EF4-FFF2-40B4-BE49-F238E27FC236}">
                <a16:creationId xmlns:a16="http://schemas.microsoft.com/office/drawing/2014/main" id="{F77C8F9E-F70D-CA4A-BA16-F8CFEBF3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465" y="6904791"/>
            <a:ext cx="721901" cy="730813"/>
          </a:xfrm>
          <a:custGeom>
            <a:avLst/>
            <a:gdLst>
              <a:gd name="T0" fmla="*/ 614 w 715"/>
              <a:gd name="T1" fmla="*/ 109 h 724"/>
              <a:gd name="T2" fmla="*/ 614 w 715"/>
              <a:gd name="T3" fmla="*/ 109 h 724"/>
              <a:gd name="T4" fmla="*/ 361 w 715"/>
              <a:gd name="T5" fmla="*/ 0 h 724"/>
              <a:gd name="T6" fmla="*/ 99 w 715"/>
              <a:gd name="T7" fmla="*/ 109 h 724"/>
              <a:gd name="T8" fmla="*/ 0 w 715"/>
              <a:gd name="T9" fmla="*/ 362 h 724"/>
              <a:gd name="T10" fmla="*/ 99 w 715"/>
              <a:gd name="T11" fmla="*/ 615 h 724"/>
              <a:gd name="T12" fmla="*/ 352 w 715"/>
              <a:gd name="T13" fmla="*/ 723 h 724"/>
              <a:gd name="T14" fmla="*/ 361 w 715"/>
              <a:gd name="T15" fmla="*/ 723 h 724"/>
              <a:gd name="T16" fmla="*/ 361 w 715"/>
              <a:gd name="T17" fmla="*/ 723 h 724"/>
              <a:gd name="T18" fmla="*/ 361 w 715"/>
              <a:gd name="T19" fmla="*/ 723 h 724"/>
              <a:gd name="T20" fmla="*/ 614 w 715"/>
              <a:gd name="T21" fmla="*/ 615 h 724"/>
              <a:gd name="T22" fmla="*/ 714 w 715"/>
              <a:gd name="T23" fmla="*/ 362 h 724"/>
              <a:gd name="T24" fmla="*/ 614 w 715"/>
              <a:gd name="T25" fmla="*/ 109 h 724"/>
              <a:gd name="T26" fmla="*/ 154 w 715"/>
              <a:gd name="T27" fmla="*/ 587 h 724"/>
              <a:gd name="T28" fmla="*/ 154 w 715"/>
              <a:gd name="T29" fmla="*/ 587 h 724"/>
              <a:gd name="T30" fmla="*/ 144 w 715"/>
              <a:gd name="T31" fmla="*/ 587 h 724"/>
              <a:gd name="T32" fmla="*/ 154 w 715"/>
              <a:gd name="T33" fmla="*/ 587 h 724"/>
              <a:gd name="T34" fmla="*/ 352 w 715"/>
              <a:gd name="T35" fmla="*/ 515 h 724"/>
              <a:gd name="T36" fmla="*/ 560 w 715"/>
              <a:gd name="T37" fmla="*/ 587 h 724"/>
              <a:gd name="T38" fmla="*/ 560 w 715"/>
              <a:gd name="T39" fmla="*/ 587 h 724"/>
              <a:gd name="T40" fmla="*/ 560 w 715"/>
              <a:gd name="T41" fmla="*/ 587 h 724"/>
              <a:gd name="T42" fmla="*/ 361 w 715"/>
              <a:gd name="T43" fmla="*/ 678 h 724"/>
              <a:gd name="T44" fmla="*/ 352 w 715"/>
              <a:gd name="T45" fmla="*/ 678 h 724"/>
              <a:gd name="T46" fmla="*/ 154 w 715"/>
              <a:gd name="T47" fmla="*/ 587 h 724"/>
              <a:gd name="T48" fmla="*/ 596 w 715"/>
              <a:gd name="T49" fmla="*/ 560 h 724"/>
              <a:gd name="T50" fmla="*/ 596 w 715"/>
              <a:gd name="T51" fmla="*/ 560 h 724"/>
              <a:gd name="T52" fmla="*/ 596 w 715"/>
              <a:gd name="T53" fmla="*/ 551 h 724"/>
              <a:gd name="T54" fmla="*/ 488 w 715"/>
              <a:gd name="T55" fmla="*/ 488 h 724"/>
              <a:gd name="T56" fmla="*/ 352 w 715"/>
              <a:gd name="T57" fmla="*/ 470 h 724"/>
              <a:gd name="T58" fmla="*/ 118 w 715"/>
              <a:gd name="T59" fmla="*/ 551 h 724"/>
              <a:gd name="T60" fmla="*/ 108 w 715"/>
              <a:gd name="T61" fmla="*/ 551 h 724"/>
              <a:gd name="T62" fmla="*/ 45 w 715"/>
              <a:gd name="T63" fmla="*/ 362 h 724"/>
              <a:gd name="T64" fmla="*/ 135 w 715"/>
              <a:gd name="T65" fmla="*/ 145 h 724"/>
              <a:gd name="T66" fmla="*/ 361 w 715"/>
              <a:gd name="T67" fmla="*/ 54 h 724"/>
              <a:gd name="T68" fmla="*/ 578 w 715"/>
              <a:gd name="T69" fmla="*/ 145 h 724"/>
              <a:gd name="T70" fmla="*/ 669 w 715"/>
              <a:gd name="T71" fmla="*/ 362 h 724"/>
              <a:gd name="T72" fmla="*/ 596 w 715"/>
              <a:gd name="T73" fmla="*/ 56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15" h="724">
                <a:moveTo>
                  <a:pt x="614" y="109"/>
                </a:moveTo>
                <a:lnTo>
                  <a:pt x="614" y="109"/>
                </a:lnTo>
                <a:cubicBezTo>
                  <a:pt x="542" y="45"/>
                  <a:pt x="452" y="0"/>
                  <a:pt x="361" y="0"/>
                </a:cubicBezTo>
                <a:cubicBezTo>
                  <a:pt x="262" y="0"/>
                  <a:pt x="172" y="45"/>
                  <a:pt x="99" y="109"/>
                </a:cubicBezTo>
                <a:cubicBezTo>
                  <a:pt x="36" y="181"/>
                  <a:pt x="0" y="271"/>
                  <a:pt x="0" y="362"/>
                </a:cubicBezTo>
                <a:cubicBezTo>
                  <a:pt x="0" y="461"/>
                  <a:pt x="36" y="551"/>
                  <a:pt x="99" y="615"/>
                </a:cubicBezTo>
                <a:cubicBezTo>
                  <a:pt x="172" y="687"/>
                  <a:pt x="262" y="723"/>
                  <a:pt x="352" y="723"/>
                </a:cubicBezTo>
                <a:cubicBezTo>
                  <a:pt x="352" y="723"/>
                  <a:pt x="352" y="723"/>
                  <a:pt x="361" y="723"/>
                </a:cubicBezTo>
                <a:lnTo>
                  <a:pt x="361" y="723"/>
                </a:lnTo>
                <a:lnTo>
                  <a:pt x="361" y="723"/>
                </a:lnTo>
                <a:cubicBezTo>
                  <a:pt x="452" y="723"/>
                  <a:pt x="542" y="687"/>
                  <a:pt x="614" y="615"/>
                </a:cubicBezTo>
                <a:cubicBezTo>
                  <a:pt x="678" y="551"/>
                  <a:pt x="714" y="461"/>
                  <a:pt x="714" y="362"/>
                </a:cubicBezTo>
                <a:cubicBezTo>
                  <a:pt x="714" y="271"/>
                  <a:pt x="678" y="181"/>
                  <a:pt x="614" y="109"/>
                </a:cubicBezTo>
                <a:close/>
                <a:moveTo>
                  <a:pt x="154" y="587"/>
                </a:moveTo>
                <a:lnTo>
                  <a:pt x="154" y="587"/>
                </a:lnTo>
                <a:cubicBezTo>
                  <a:pt x="144" y="587"/>
                  <a:pt x="144" y="587"/>
                  <a:pt x="144" y="587"/>
                </a:cubicBezTo>
                <a:lnTo>
                  <a:pt x="154" y="587"/>
                </a:lnTo>
                <a:cubicBezTo>
                  <a:pt x="199" y="542"/>
                  <a:pt x="271" y="515"/>
                  <a:pt x="352" y="515"/>
                </a:cubicBezTo>
                <a:cubicBezTo>
                  <a:pt x="434" y="515"/>
                  <a:pt x="515" y="542"/>
                  <a:pt x="560" y="587"/>
                </a:cubicBezTo>
                <a:lnTo>
                  <a:pt x="560" y="587"/>
                </a:lnTo>
                <a:lnTo>
                  <a:pt x="560" y="587"/>
                </a:lnTo>
                <a:cubicBezTo>
                  <a:pt x="506" y="642"/>
                  <a:pt x="434" y="678"/>
                  <a:pt x="361" y="678"/>
                </a:cubicBezTo>
                <a:cubicBezTo>
                  <a:pt x="352" y="678"/>
                  <a:pt x="352" y="678"/>
                  <a:pt x="352" y="678"/>
                </a:cubicBezTo>
                <a:cubicBezTo>
                  <a:pt x="271" y="669"/>
                  <a:pt x="199" y="642"/>
                  <a:pt x="154" y="587"/>
                </a:cubicBezTo>
                <a:close/>
                <a:moveTo>
                  <a:pt x="596" y="560"/>
                </a:moveTo>
                <a:lnTo>
                  <a:pt x="596" y="560"/>
                </a:lnTo>
                <a:cubicBezTo>
                  <a:pt x="596" y="551"/>
                  <a:pt x="596" y="551"/>
                  <a:pt x="596" y="551"/>
                </a:cubicBezTo>
                <a:cubicBezTo>
                  <a:pt x="569" y="524"/>
                  <a:pt x="533" y="506"/>
                  <a:pt x="488" y="488"/>
                </a:cubicBezTo>
                <a:cubicBezTo>
                  <a:pt x="452" y="479"/>
                  <a:pt x="397" y="470"/>
                  <a:pt x="352" y="470"/>
                </a:cubicBezTo>
                <a:cubicBezTo>
                  <a:pt x="262" y="470"/>
                  <a:pt x="172" y="497"/>
                  <a:pt x="118" y="551"/>
                </a:cubicBezTo>
                <a:cubicBezTo>
                  <a:pt x="118" y="551"/>
                  <a:pt x="118" y="551"/>
                  <a:pt x="108" y="551"/>
                </a:cubicBezTo>
                <a:cubicBezTo>
                  <a:pt x="72" y="497"/>
                  <a:pt x="45" y="434"/>
                  <a:pt x="45" y="362"/>
                </a:cubicBezTo>
                <a:cubicBezTo>
                  <a:pt x="45" y="280"/>
                  <a:pt x="81" y="199"/>
                  <a:pt x="135" y="145"/>
                </a:cubicBezTo>
                <a:cubicBezTo>
                  <a:pt x="199" y="82"/>
                  <a:pt x="271" y="54"/>
                  <a:pt x="361" y="54"/>
                </a:cubicBezTo>
                <a:cubicBezTo>
                  <a:pt x="443" y="54"/>
                  <a:pt x="515" y="82"/>
                  <a:pt x="578" y="145"/>
                </a:cubicBezTo>
                <a:cubicBezTo>
                  <a:pt x="633" y="199"/>
                  <a:pt x="669" y="280"/>
                  <a:pt x="669" y="362"/>
                </a:cubicBezTo>
                <a:cubicBezTo>
                  <a:pt x="669" y="434"/>
                  <a:pt x="642" y="506"/>
                  <a:pt x="596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90">
            <a:extLst>
              <a:ext uri="{FF2B5EF4-FFF2-40B4-BE49-F238E27FC236}">
                <a16:creationId xmlns:a16="http://schemas.microsoft.com/office/drawing/2014/main" id="{890BA033-95CF-8D43-B516-8CD0A385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257" y="6985002"/>
            <a:ext cx="374319" cy="374319"/>
          </a:xfrm>
          <a:custGeom>
            <a:avLst/>
            <a:gdLst>
              <a:gd name="T0" fmla="*/ 180 w 371"/>
              <a:gd name="T1" fmla="*/ 0 h 371"/>
              <a:gd name="T2" fmla="*/ 180 w 371"/>
              <a:gd name="T3" fmla="*/ 0 h 371"/>
              <a:gd name="T4" fmla="*/ 0 w 371"/>
              <a:gd name="T5" fmla="*/ 180 h 371"/>
              <a:gd name="T6" fmla="*/ 180 w 371"/>
              <a:gd name="T7" fmla="*/ 370 h 371"/>
              <a:gd name="T8" fmla="*/ 370 w 371"/>
              <a:gd name="T9" fmla="*/ 180 h 371"/>
              <a:gd name="T10" fmla="*/ 180 w 371"/>
              <a:gd name="T11" fmla="*/ 0 h 371"/>
              <a:gd name="T12" fmla="*/ 180 w 371"/>
              <a:gd name="T13" fmla="*/ 325 h 371"/>
              <a:gd name="T14" fmla="*/ 180 w 371"/>
              <a:gd name="T15" fmla="*/ 325 h 371"/>
              <a:gd name="T16" fmla="*/ 45 w 371"/>
              <a:gd name="T17" fmla="*/ 180 h 371"/>
              <a:gd name="T18" fmla="*/ 180 w 371"/>
              <a:gd name="T19" fmla="*/ 45 h 371"/>
              <a:gd name="T20" fmla="*/ 316 w 371"/>
              <a:gd name="T21" fmla="*/ 180 h 371"/>
              <a:gd name="T22" fmla="*/ 180 w 371"/>
              <a:gd name="T23" fmla="*/ 32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1" h="371">
                <a:moveTo>
                  <a:pt x="180" y="0"/>
                </a:moveTo>
                <a:lnTo>
                  <a:pt x="180" y="0"/>
                </a:ln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0" y="370"/>
                </a:cubicBez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80" y="0"/>
                </a:cubicBezTo>
                <a:close/>
                <a:moveTo>
                  <a:pt x="180" y="325"/>
                </a:moveTo>
                <a:lnTo>
                  <a:pt x="180" y="325"/>
                </a:lnTo>
                <a:cubicBezTo>
                  <a:pt x="108" y="325"/>
                  <a:pt x="45" y="261"/>
                  <a:pt x="45" y="180"/>
                </a:cubicBezTo>
                <a:cubicBezTo>
                  <a:pt x="45" y="108"/>
                  <a:pt x="108" y="45"/>
                  <a:pt x="180" y="45"/>
                </a:cubicBezTo>
                <a:cubicBezTo>
                  <a:pt x="262" y="45"/>
                  <a:pt x="316" y="108"/>
                  <a:pt x="316" y="180"/>
                </a:cubicBezTo>
                <a:cubicBezTo>
                  <a:pt x="316" y="261"/>
                  <a:pt x="262" y="325"/>
                  <a:pt x="180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91">
            <a:extLst>
              <a:ext uri="{FF2B5EF4-FFF2-40B4-BE49-F238E27FC236}">
                <a16:creationId xmlns:a16="http://schemas.microsoft.com/office/drawing/2014/main" id="{36F4D25D-DF0E-D24F-B9F6-B309F0A9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349" y="8776386"/>
            <a:ext cx="739726" cy="739726"/>
          </a:xfrm>
          <a:custGeom>
            <a:avLst/>
            <a:gdLst>
              <a:gd name="T0" fmla="*/ 362 w 732"/>
              <a:gd name="T1" fmla="*/ 732 h 733"/>
              <a:gd name="T2" fmla="*/ 362 w 732"/>
              <a:gd name="T3" fmla="*/ 732 h 733"/>
              <a:gd name="T4" fmla="*/ 109 w 732"/>
              <a:gd name="T5" fmla="*/ 624 h 733"/>
              <a:gd name="T6" fmla="*/ 0 w 732"/>
              <a:gd name="T7" fmla="*/ 371 h 733"/>
              <a:gd name="T8" fmla="*/ 109 w 732"/>
              <a:gd name="T9" fmla="*/ 109 h 733"/>
              <a:gd name="T10" fmla="*/ 362 w 732"/>
              <a:gd name="T11" fmla="*/ 0 h 733"/>
              <a:gd name="T12" fmla="*/ 623 w 732"/>
              <a:gd name="T13" fmla="*/ 109 h 733"/>
              <a:gd name="T14" fmla="*/ 731 w 732"/>
              <a:gd name="T15" fmla="*/ 371 h 733"/>
              <a:gd name="T16" fmla="*/ 623 w 732"/>
              <a:gd name="T17" fmla="*/ 624 h 733"/>
              <a:gd name="T18" fmla="*/ 362 w 732"/>
              <a:gd name="T19" fmla="*/ 732 h 733"/>
              <a:gd name="T20" fmla="*/ 362 w 732"/>
              <a:gd name="T21" fmla="*/ 55 h 733"/>
              <a:gd name="T22" fmla="*/ 362 w 732"/>
              <a:gd name="T23" fmla="*/ 55 h 733"/>
              <a:gd name="T24" fmla="*/ 136 w 732"/>
              <a:gd name="T25" fmla="*/ 145 h 733"/>
              <a:gd name="T26" fmla="*/ 45 w 732"/>
              <a:gd name="T27" fmla="*/ 371 h 733"/>
              <a:gd name="T28" fmla="*/ 136 w 732"/>
              <a:gd name="T29" fmla="*/ 597 h 733"/>
              <a:gd name="T30" fmla="*/ 362 w 732"/>
              <a:gd name="T31" fmla="*/ 687 h 733"/>
              <a:gd name="T32" fmla="*/ 587 w 732"/>
              <a:gd name="T33" fmla="*/ 597 h 733"/>
              <a:gd name="T34" fmla="*/ 677 w 732"/>
              <a:gd name="T35" fmla="*/ 371 h 733"/>
              <a:gd name="T36" fmla="*/ 587 w 732"/>
              <a:gd name="T37" fmla="*/ 145 h 733"/>
              <a:gd name="T38" fmla="*/ 362 w 732"/>
              <a:gd name="T39" fmla="*/ 55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733">
                <a:moveTo>
                  <a:pt x="362" y="732"/>
                </a:moveTo>
                <a:lnTo>
                  <a:pt x="362" y="732"/>
                </a:lnTo>
                <a:cubicBezTo>
                  <a:pt x="262" y="732"/>
                  <a:pt x="172" y="696"/>
                  <a:pt x="109" y="624"/>
                </a:cubicBezTo>
                <a:cubicBezTo>
                  <a:pt x="36" y="561"/>
                  <a:pt x="0" y="470"/>
                  <a:pt x="0" y="371"/>
                </a:cubicBezTo>
                <a:cubicBezTo>
                  <a:pt x="0" y="272"/>
                  <a:pt x="36" y="181"/>
                  <a:pt x="109" y="109"/>
                </a:cubicBezTo>
                <a:cubicBezTo>
                  <a:pt x="172" y="46"/>
                  <a:pt x="262" y="0"/>
                  <a:pt x="362" y="0"/>
                </a:cubicBezTo>
                <a:cubicBezTo>
                  <a:pt x="460" y="0"/>
                  <a:pt x="551" y="46"/>
                  <a:pt x="623" y="109"/>
                </a:cubicBezTo>
                <a:cubicBezTo>
                  <a:pt x="686" y="181"/>
                  <a:pt x="731" y="272"/>
                  <a:pt x="731" y="371"/>
                </a:cubicBezTo>
                <a:cubicBezTo>
                  <a:pt x="731" y="470"/>
                  <a:pt x="686" y="561"/>
                  <a:pt x="623" y="624"/>
                </a:cubicBezTo>
                <a:cubicBezTo>
                  <a:pt x="551" y="696"/>
                  <a:pt x="460" y="732"/>
                  <a:pt x="362" y="732"/>
                </a:cubicBezTo>
                <a:close/>
                <a:moveTo>
                  <a:pt x="362" y="55"/>
                </a:moveTo>
                <a:lnTo>
                  <a:pt x="362" y="55"/>
                </a:lnTo>
                <a:cubicBezTo>
                  <a:pt x="280" y="55"/>
                  <a:pt x="199" y="82"/>
                  <a:pt x="136" y="145"/>
                </a:cubicBezTo>
                <a:cubicBezTo>
                  <a:pt x="82" y="208"/>
                  <a:pt x="45" y="281"/>
                  <a:pt x="45" y="371"/>
                </a:cubicBezTo>
                <a:cubicBezTo>
                  <a:pt x="45" y="452"/>
                  <a:pt x="82" y="534"/>
                  <a:pt x="136" y="597"/>
                </a:cubicBezTo>
                <a:cubicBezTo>
                  <a:pt x="199" y="651"/>
                  <a:pt x="280" y="687"/>
                  <a:pt x="362" y="687"/>
                </a:cubicBezTo>
                <a:cubicBezTo>
                  <a:pt x="451" y="687"/>
                  <a:pt x="523" y="651"/>
                  <a:pt x="587" y="597"/>
                </a:cubicBezTo>
                <a:cubicBezTo>
                  <a:pt x="650" y="534"/>
                  <a:pt x="677" y="452"/>
                  <a:pt x="677" y="371"/>
                </a:cubicBezTo>
                <a:cubicBezTo>
                  <a:pt x="677" y="281"/>
                  <a:pt x="650" y="208"/>
                  <a:pt x="587" y="145"/>
                </a:cubicBezTo>
                <a:cubicBezTo>
                  <a:pt x="523" y="82"/>
                  <a:pt x="451" y="55"/>
                  <a:pt x="362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92">
            <a:extLst>
              <a:ext uri="{FF2B5EF4-FFF2-40B4-BE49-F238E27FC236}">
                <a16:creationId xmlns:a16="http://schemas.microsoft.com/office/drawing/2014/main" id="{07A668DA-43A0-9A4D-B324-9B1900D2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333" y="8927896"/>
            <a:ext cx="374319" cy="240634"/>
          </a:xfrm>
          <a:custGeom>
            <a:avLst/>
            <a:gdLst>
              <a:gd name="T0" fmla="*/ 360 w 370"/>
              <a:gd name="T1" fmla="*/ 45 h 236"/>
              <a:gd name="T2" fmla="*/ 360 w 370"/>
              <a:gd name="T3" fmla="*/ 45 h 236"/>
              <a:gd name="T4" fmla="*/ 181 w 370"/>
              <a:gd name="T5" fmla="*/ 226 h 236"/>
              <a:gd name="T6" fmla="*/ 163 w 370"/>
              <a:gd name="T7" fmla="*/ 235 h 236"/>
              <a:gd name="T8" fmla="*/ 27 w 370"/>
              <a:gd name="T9" fmla="*/ 235 h 236"/>
              <a:gd name="T10" fmla="*/ 0 w 370"/>
              <a:gd name="T11" fmla="*/ 217 h 236"/>
              <a:gd name="T12" fmla="*/ 27 w 370"/>
              <a:gd name="T13" fmla="*/ 190 h 236"/>
              <a:gd name="T14" fmla="*/ 154 w 370"/>
              <a:gd name="T15" fmla="*/ 190 h 236"/>
              <a:gd name="T16" fmla="*/ 333 w 370"/>
              <a:gd name="T17" fmla="*/ 9 h 236"/>
              <a:gd name="T18" fmla="*/ 360 w 370"/>
              <a:gd name="T19" fmla="*/ 9 h 236"/>
              <a:gd name="T20" fmla="*/ 360 w 370"/>
              <a:gd name="T21" fmla="*/ 4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236">
                <a:moveTo>
                  <a:pt x="360" y="45"/>
                </a:moveTo>
                <a:lnTo>
                  <a:pt x="360" y="45"/>
                </a:lnTo>
                <a:cubicBezTo>
                  <a:pt x="181" y="226"/>
                  <a:pt x="181" y="226"/>
                  <a:pt x="181" y="226"/>
                </a:cubicBezTo>
                <a:cubicBezTo>
                  <a:pt x="181" y="235"/>
                  <a:pt x="172" y="235"/>
                  <a:pt x="163" y="235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9" y="235"/>
                  <a:pt x="0" y="226"/>
                  <a:pt x="0" y="217"/>
                </a:cubicBezTo>
                <a:cubicBezTo>
                  <a:pt x="0" y="199"/>
                  <a:pt x="9" y="190"/>
                  <a:pt x="27" y="190"/>
                </a:cubicBezTo>
                <a:cubicBezTo>
                  <a:pt x="154" y="190"/>
                  <a:pt x="154" y="190"/>
                  <a:pt x="154" y="190"/>
                </a:cubicBezTo>
                <a:cubicBezTo>
                  <a:pt x="333" y="9"/>
                  <a:pt x="333" y="9"/>
                  <a:pt x="333" y="9"/>
                </a:cubicBezTo>
                <a:cubicBezTo>
                  <a:pt x="342" y="0"/>
                  <a:pt x="352" y="0"/>
                  <a:pt x="360" y="9"/>
                </a:cubicBezTo>
                <a:cubicBezTo>
                  <a:pt x="369" y="18"/>
                  <a:pt x="369" y="36"/>
                  <a:pt x="360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93">
            <a:extLst>
              <a:ext uri="{FF2B5EF4-FFF2-40B4-BE49-F238E27FC236}">
                <a16:creationId xmlns:a16="http://schemas.microsoft.com/office/drawing/2014/main" id="{1011D506-D19D-294E-9B40-277F9B71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655" y="6427978"/>
            <a:ext cx="739726" cy="739726"/>
          </a:xfrm>
          <a:custGeom>
            <a:avLst/>
            <a:gdLst>
              <a:gd name="T0" fmla="*/ 370 w 733"/>
              <a:gd name="T1" fmla="*/ 731 h 732"/>
              <a:gd name="T2" fmla="*/ 370 w 733"/>
              <a:gd name="T3" fmla="*/ 731 h 732"/>
              <a:gd name="T4" fmla="*/ 108 w 733"/>
              <a:gd name="T5" fmla="*/ 623 h 732"/>
              <a:gd name="T6" fmla="*/ 0 w 733"/>
              <a:gd name="T7" fmla="*/ 361 h 732"/>
              <a:gd name="T8" fmla="*/ 108 w 733"/>
              <a:gd name="T9" fmla="*/ 100 h 732"/>
              <a:gd name="T10" fmla="*/ 370 w 733"/>
              <a:gd name="T11" fmla="*/ 0 h 732"/>
              <a:gd name="T12" fmla="*/ 632 w 733"/>
              <a:gd name="T13" fmla="*/ 100 h 732"/>
              <a:gd name="T14" fmla="*/ 732 w 733"/>
              <a:gd name="T15" fmla="*/ 361 h 732"/>
              <a:gd name="T16" fmla="*/ 632 w 733"/>
              <a:gd name="T17" fmla="*/ 623 h 732"/>
              <a:gd name="T18" fmla="*/ 370 w 733"/>
              <a:gd name="T19" fmla="*/ 731 h 732"/>
              <a:gd name="T20" fmla="*/ 370 w 733"/>
              <a:gd name="T21" fmla="*/ 46 h 732"/>
              <a:gd name="T22" fmla="*/ 370 w 733"/>
              <a:gd name="T23" fmla="*/ 46 h 732"/>
              <a:gd name="T24" fmla="*/ 144 w 733"/>
              <a:gd name="T25" fmla="*/ 136 h 732"/>
              <a:gd name="T26" fmla="*/ 54 w 733"/>
              <a:gd name="T27" fmla="*/ 361 h 732"/>
              <a:gd name="T28" fmla="*/ 144 w 733"/>
              <a:gd name="T29" fmla="*/ 587 h 732"/>
              <a:gd name="T30" fmla="*/ 370 w 733"/>
              <a:gd name="T31" fmla="*/ 677 h 732"/>
              <a:gd name="T32" fmla="*/ 596 w 733"/>
              <a:gd name="T33" fmla="*/ 587 h 732"/>
              <a:gd name="T34" fmla="*/ 686 w 733"/>
              <a:gd name="T35" fmla="*/ 361 h 732"/>
              <a:gd name="T36" fmla="*/ 596 w 733"/>
              <a:gd name="T37" fmla="*/ 136 h 732"/>
              <a:gd name="T38" fmla="*/ 370 w 733"/>
              <a:gd name="T39" fmla="*/ 4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3" h="732">
                <a:moveTo>
                  <a:pt x="370" y="731"/>
                </a:moveTo>
                <a:lnTo>
                  <a:pt x="370" y="731"/>
                </a:lnTo>
                <a:cubicBezTo>
                  <a:pt x="271" y="731"/>
                  <a:pt x="180" y="686"/>
                  <a:pt x="108" y="623"/>
                </a:cubicBezTo>
                <a:cubicBezTo>
                  <a:pt x="45" y="551"/>
                  <a:pt x="0" y="460"/>
                  <a:pt x="0" y="361"/>
                </a:cubicBezTo>
                <a:cubicBezTo>
                  <a:pt x="0" y="261"/>
                  <a:pt x="45" y="172"/>
                  <a:pt x="108" y="100"/>
                </a:cubicBezTo>
                <a:cubicBezTo>
                  <a:pt x="180" y="37"/>
                  <a:pt x="271" y="0"/>
                  <a:pt x="370" y="0"/>
                </a:cubicBezTo>
                <a:cubicBezTo>
                  <a:pt x="470" y="0"/>
                  <a:pt x="560" y="37"/>
                  <a:pt x="632" y="100"/>
                </a:cubicBezTo>
                <a:cubicBezTo>
                  <a:pt x="695" y="172"/>
                  <a:pt x="732" y="261"/>
                  <a:pt x="732" y="361"/>
                </a:cubicBezTo>
                <a:cubicBezTo>
                  <a:pt x="732" y="460"/>
                  <a:pt x="695" y="551"/>
                  <a:pt x="632" y="623"/>
                </a:cubicBezTo>
                <a:cubicBezTo>
                  <a:pt x="560" y="686"/>
                  <a:pt x="470" y="731"/>
                  <a:pt x="370" y="731"/>
                </a:cubicBezTo>
                <a:close/>
                <a:moveTo>
                  <a:pt x="370" y="46"/>
                </a:moveTo>
                <a:lnTo>
                  <a:pt x="370" y="46"/>
                </a:lnTo>
                <a:cubicBezTo>
                  <a:pt x="289" y="46"/>
                  <a:pt x="208" y="82"/>
                  <a:pt x="144" y="136"/>
                </a:cubicBezTo>
                <a:cubicBezTo>
                  <a:pt x="81" y="199"/>
                  <a:pt x="54" y="280"/>
                  <a:pt x="54" y="361"/>
                </a:cubicBezTo>
                <a:cubicBezTo>
                  <a:pt x="54" y="451"/>
                  <a:pt x="81" y="523"/>
                  <a:pt x="144" y="587"/>
                </a:cubicBezTo>
                <a:cubicBezTo>
                  <a:pt x="208" y="650"/>
                  <a:pt x="289" y="677"/>
                  <a:pt x="370" y="677"/>
                </a:cubicBezTo>
                <a:cubicBezTo>
                  <a:pt x="451" y="677"/>
                  <a:pt x="533" y="650"/>
                  <a:pt x="596" y="587"/>
                </a:cubicBezTo>
                <a:cubicBezTo>
                  <a:pt x="650" y="523"/>
                  <a:pt x="686" y="451"/>
                  <a:pt x="686" y="361"/>
                </a:cubicBezTo>
                <a:cubicBezTo>
                  <a:pt x="686" y="280"/>
                  <a:pt x="650" y="199"/>
                  <a:pt x="596" y="136"/>
                </a:cubicBezTo>
                <a:cubicBezTo>
                  <a:pt x="533" y="82"/>
                  <a:pt x="451" y="46"/>
                  <a:pt x="37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94">
            <a:extLst>
              <a:ext uri="{FF2B5EF4-FFF2-40B4-BE49-F238E27FC236}">
                <a16:creationId xmlns:a16="http://schemas.microsoft.com/office/drawing/2014/main" id="{55CE03C6-59CE-9A4B-B575-2367A3283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710" y="6566121"/>
            <a:ext cx="458985" cy="383231"/>
          </a:xfrm>
          <a:custGeom>
            <a:avLst/>
            <a:gdLst>
              <a:gd name="T0" fmla="*/ 443 w 453"/>
              <a:gd name="T1" fmla="*/ 36 h 379"/>
              <a:gd name="T2" fmla="*/ 443 w 453"/>
              <a:gd name="T3" fmla="*/ 36 h 379"/>
              <a:gd name="T4" fmla="*/ 172 w 453"/>
              <a:gd name="T5" fmla="*/ 369 h 379"/>
              <a:gd name="T6" fmla="*/ 163 w 453"/>
              <a:gd name="T7" fmla="*/ 378 h 379"/>
              <a:gd name="T8" fmla="*/ 163 w 453"/>
              <a:gd name="T9" fmla="*/ 378 h 379"/>
              <a:gd name="T10" fmla="*/ 163 w 453"/>
              <a:gd name="T11" fmla="*/ 378 h 379"/>
              <a:gd name="T12" fmla="*/ 163 w 453"/>
              <a:gd name="T13" fmla="*/ 378 h 379"/>
              <a:gd name="T14" fmla="*/ 163 w 453"/>
              <a:gd name="T15" fmla="*/ 378 h 379"/>
              <a:gd name="T16" fmla="*/ 163 w 453"/>
              <a:gd name="T17" fmla="*/ 378 h 379"/>
              <a:gd name="T18" fmla="*/ 163 w 453"/>
              <a:gd name="T19" fmla="*/ 378 h 379"/>
              <a:gd name="T20" fmla="*/ 154 w 453"/>
              <a:gd name="T21" fmla="*/ 378 h 379"/>
              <a:gd name="T22" fmla="*/ 154 w 453"/>
              <a:gd name="T23" fmla="*/ 378 h 379"/>
              <a:gd name="T24" fmla="*/ 154 w 453"/>
              <a:gd name="T25" fmla="*/ 378 h 379"/>
              <a:gd name="T26" fmla="*/ 154 w 453"/>
              <a:gd name="T27" fmla="*/ 378 h 379"/>
              <a:gd name="T28" fmla="*/ 154 w 453"/>
              <a:gd name="T29" fmla="*/ 378 h 379"/>
              <a:gd name="T30" fmla="*/ 154 w 453"/>
              <a:gd name="T31" fmla="*/ 378 h 379"/>
              <a:gd name="T32" fmla="*/ 154 w 453"/>
              <a:gd name="T33" fmla="*/ 378 h 379"/>
              <a:gd name="T34" fmla="*/ 154 w 453"/>
              <a:gd name="T35" fmla="*/ 378 h 379"/>
              <a:gd name="T36" fmla="*/ 154 w 453"/>
              <a:gd name="T37" fmla="*/ 378 h 379"/>
              <a:gd name="T38" fmla="*/ 154 w 453"/>
              <a:gd name="T39" fmla="*/ 378 h 379"/>
              <a:gd name="T40" fmla="*/ 154 w 453"/>
              <a:gd name="T41" fmla="*/ 378 h 379"/>
              <a:gd name="T42" fmla="*/ 145 w 453"/>
              <a:gd name="T43" fmla="*/ 378 h 379"/>
              <a:gd name="T44" fmla="*/ 145 w 453"/>
              <a:gd name="T45" fmla="*/ 378 h 379"/>
              <a:gd name="T46" fmla="*/ 145 w 453"/>
              <a:gd name="T47" fmla="*/ 378 h 379"/>
              <a:gd name="T48" fmla="*/ 145 w 453"/>
              <a:gd name="T49" fmla="*/ 378 h 379"/>
              <a:gd name="T50" fmla="*/ 145 w 453"/>
              <a:gd name="T51" fmla="*/ 378 h 379"/>
              <a:gd name="T52" fmla="*/ 145 w 453"/>
              <a:gd name="T53" fmla="*/ 378 h 379"/>
              <a:gd name="T54" fmla="*/ 145 w 453"/>
              <a:gd name="T55" fmla="*/ 378 h 379"/>
              <a:gd name="T56" fmla="*/ 136 w 453"/>
              <a:gd name="T57" fmla="*/ 378 h 379"/>
              <a:gd name="T58" fmla="*/ 136 w 453"/>
              <a:gd name="T59" fmla="*/ 378 h 379"/>
              <a:gd name="T60" fmla="*/ 136 w 453"/>
              <a:gd name="T61" fmla="*/ 378 h 379"/>
              <a:gd name="T62" fmla="*/ 0 w 453"/>
              <a:gd name="T63" fmla="*/ 243 h 379"/>
              <a:gd name="T64" fmla="*/ 0 w 453"/>
              <a:gd name="T65" fmla="*/ 207 h 379"/>
              <a:gd name="T66" fmla="*/ 36 w 453"/>
              <a:gd name="T67" fmla="*/ 207 h 379"/>
              <a:gd name="T68" fmla="*/ 154 w 453"/>
              <a:gd name="T69" fmla="*/ 333 h 379"/>
              <a:gd name="T70" fmla="*/ 407 w 453"/>
              <a:gd name="T71" fmla="*/ 9 h 379"/>
              <a:gd name="T72" fmla="*/ 434 w 453"/>
              <a:gd name="T73" fmla="*/ 9 h 379"/>
              <a:gd name="T74" fmla="*/ 443 w 453"/>
              <a:gd name="T75" fmla="*/ 36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379">
                <a:moveTo>
                  <a:pt x="443" y="36"/>
                </a:moveTo>
                <a:lnTo>
                  <a:pt x="443" y="36"/>
                </a:lnTo>
                <a:cubicBezTo>
                  <a:pt x="172" y="369"/>
                  <a:pt x="172" y="369"/>
                  <a:pt x="172" y="369"/>
                </a:cubicBezTo>
                <a:cubicBezTo>
                  <a:pt x="163" y="378"/>
                  <a:pt x="163" y="378"/>
                  <a:pt x="163" y="378"/>
                </a:cubicBezTo>
                <a:lnTo>
                  <a:pt x="163" y="378"/>
                </a:lnTo>
                <a:lnTo>
                  <a:pt x="163" y="378"/>
                </a:lnTo>
                <a:lnTo>
                  <a:pt x="163" y="378"/>
                </a:lnTo>
                <a:lnTo>
                  <a:pt x="163" y="378"/>
                </a:lnTo>
                <a:lnTo>
                  <a:pt x="163" y="378"/>
                </a:lnTo>
                <a:lnTo>
                  <a:pt x="163" y="378"/>
                </a:lnTo>
                <a:cubicBezTo>
                  <a:pt x="154" y="378"/>
                  <a:pt x="154" y="378"/>
                  <a:pt x="154" y="378"/>
                </a:cubicBez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36" y="378"/>
                </a:lnTo>
                <a:lnTo>
                  <a:pt x="136" y="378"/>
                </a:lnTo>
                <a:lnTo>
                  <a:pt x="136" y="378"/>
                </a:lnTo>
                <a:cubicBezTo>
                  <a:pt x="0" y="243"/>
                  <a:pt x="0" y="243"/>
                  <a:pt x="0" y="243"/>
                </a:cubicBezTo>
                <a:cubicBezTo>
                  <a:pt x="0" y="234"/>
                  <a:pt x="0" y="216"/>
                  <a:pt x="0" y="207"/>
                </a:cubicBezTo>
                <a:cubicBezTo>
                  <a:pt x="9" y="198"/>
                  <a:pt x="27" y="198"/>
                  <a:pt x="36" y="207"/>
                </a:cubicBezTo>
                <a:cubicBezTo>
                  <a:pt x="154" y="333"/>
                  <a:pt x="154" y="333"/>
                  <a:pt x="154" y="333"/>
                </a:cubicBezTo>
                <a:cubicBezTo>
                  <a:pt x="407" y="9"/>
                  <a:pt x="407" y="9"/>
                  <a:pt x="407" y="9"/>
                </a:cubicBezTo>
                <a:cubicBezTo>
                  <a:pt x="416" y="0"/>
                  <a:pt x="434" y="0"/>
                  <a:pt x="434" y="9"/>
                </a:cubicBezTo>
                <a:cubicBezTo>
                  <a:pt x="443" y="9"/>
                  <a:pt x="452" y="27"/>
                  <a:pt x="44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95">
            <a:extLst>
              <a:ext uri="{FF2B5EF4-FFF2-40B4-BE49-F238E27FC236}">
                <a16:creationId xmlns:a16="http://schemas.microsoft.com/office/drawing/2014/main" id="{16AB7AEF-68B3-4749-940C-D93CFDB1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512" y="4364769"/>
            <a:ext cx="721901" cy="173790"/>
          </a:xfrm>
          <a:custGeom>
            <a:avLst/>
            <a:gdLst>
              <a:gd name="T0" fmla="*/ 27 w 715"/>
              <a:gd name="T1" fmla="*/ 172 h 173"/>
              <a:gd name="T2" fmla="*/ 27 w 715"/>
              <a:gd name="T3" fmla="*/ 172 h 173"/>
              <a:gd name="T4" fmla="*/ 9 w 715"/>
              <a:gd name="T5" fmla="*/ 163 h 173"/>
              <a:gd name="T6" fmla="*/ 9 w 715"/>
              <a:gd name="T7" fmla="*/ 136 h 173"/>
              <a:gd name="T8" fmla="*/ 361 w 715"/>
              <a:gd name="T9" fmla="*/ 0 h 173"/>
              <a:gd name="T10" fmla="*/ 705 w 715"/>
              <a:gd name="T11" fmla="*/ 127 h 173"/>
              <a:gd name="T12" fmla="*/ 705 w 715"/>
              <a:gd name="T13" fmla="*/ 163 h 173"/>
              <a:gd name="T14" fmla="*/ 669 w 715"/>
              <a:gd name="T15" fmla="*/ 163 h 173"/>
              <a:gd name="T16" fmla="*/ 361 w 715"/>
              <a:gd name="T17" fmla="*/ 46 h 173"/>
              <a:gd name="T18" fmla="*/ 45 w 715"/>
              <a:gd name="T19" fmla="*/ 163 h 173"/>
              <a:gd name="T20" fmla="*/ 27 w 715"/>
              <a:gd name="T21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5" h="173">
                <a:moveTo>
                  <a:pt x="27" y="172"/>
                </a:moveTo>
                <a:lnTo>
                  <a:pt x="27" y="172"/>
                </a:lnTo>
                <a:cubicBezTo>
                  <a:pt x="18" y="172"/>
                  <a:pt x="18" y="172"/>
                  <a:pt x="9" y="163"/>
                </a:cubicBezTo>
                <a:cubicBezTo>
                  <a:pt x="0" y="154"/>
                  <a:pt x="0" y="145"/>
                  <a:pt x="9" y="136"/>
                </a:cubicBezTo>
                <a:cubicBezTo>
                  <a:pt x="99" y="46"/>
                  <a:pt x="226" y="0"/>
                  <a:pt x="361" y="0"/>
                </a:cubicBezTo>
                <a:cubicBezTo>
                  <a:pt x="488" y="0"/>
                  <a:pt x="614" y="46"/>
                  <a:pt x="705" y="127"/>
                </a:cubicBezTo>
                <a:cubicBezTo>
                  <a:pt x="714" y="136"/>
                  <a:pt x="714" y="154"/>
                  <a:pt x="705" y="163"/>
                </a:cubicBezTo>
                <a:cubicBezTo>
                  <a:pt x="696" y="172"/>
                  <a:pt x="678" y="172"/>
                  <a:pt x="669" y="163"/>
                </a:cubicBezTo>
                <a:cubicBezTo>
                  <a:pt x="596" y="91"/>
                  <a:pt x="479" y="46"/>
                  <a:pt x="361" y="46"/>
                </a:cubicBezTo>
                <a:cubicBezTo>
                  <a:pt x="235" y="46"/>
                  <a:pt x="118" y="91"/>
                  <a:pt x="45" y="163"/>
                </a:cubicBezTo>
                <a:cubicBezTo>
                  <a:pt x="36" y="172"/>
                  <a:pt x="36" y="172"/>
                  <a:pt x="27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96">
            <a:extLst>
              <a:ext uri="{FF2B5EF4-FFF2-40B4-BE49-F238E27FC236}">
                <a16:creationId xmlns:a16="http://schemas.microsoft.com/office/drawing/2014/main" id="{500B4C32-08CA-1B43-B8E9-1170DA9F5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4338" y="4823754"/>
            <a:ext cx="173792" cy="173792"/>
          </a:xfrm>
          <a:custGeom>
            <a:avLst/>
            <a:gdLst>
              <a:gd name="T0" fmla="*/ 90 w 173"/>
              <a:gd name="T1" fmla="*/ 45 h 173"/>
              <a:gd name="T2" fmla="*/ 90 w 173"/>
              <a:gd name="T3" fmla="*/ 45 h 173"/>
              <a:gd name="T4" fmla="*/ 126 w 173"/>
              <a:gd name="T5" fmla="*/ 81 h 173"/>
              <a:gd name="T6" fmla="*/ 90 w 173"/>
              <a:gd name="T7" fmla="*/ 118 h 173"/>
              <a:gd name="T8" fmla="*/ 54 w 173"/>
              <a:gd name="T9" fmla="*/ 81 h 173"/>
              <a:gd name="T10" fmla="*/ 90 w 173"/>
              <a:gd name="T11" fmla="*/ 45 h 173"/>
              <a:gd name="T12" fmla="*/ 90 w 173"/>
              <a:gd name="T13" fmla="*/ 0 h 173"/>
              <a:gd name="T14" fmla="*/ 90 w 173"/>
              <a:gd name="T15" fmla="*/ 0 h 173"/>
              <a:gd name="T16" fmla="*/ 0 w 173"/>
              <a:gd name="T17" fmla="*/ 81 h 173"/>
              <a:gd name="T18" fmla="*/ 90 w 173"/>
              <a:gd name="T19" fmla="*/ 172 h 173"/>
              <a:gd name="T20" fmla="*/ 172 w 173"/>
              <a:gd name="T21" fmla="*/ 81 h 173"/>
              <a:gd name="T22" fmla="*/ 90 w 173"/>
              <a:gd name="T23" fmla="*/ 0 h 173"/>
              <a:gd name="T24" fmla="*/ 90 w 173"/>
              <a:gd name="T25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3" h="173">
                <a:moveTo>
                  <a:pt x="90" y="45"/>
                </a:moveTo>
                <a:lnTo>
                  <a:pt x="90" y="45"/>
                </a:lnTo>
                <a:cubicBezTo>
                  <a:pt x="108" y="45"/>
                  <a:pt x="126" y="63"/>
                  <a:pt x="126" y="81"/>
                </a:cubicBezTo>
                <a:cubicBezTo>
                  <a:pt x="126" y="109"/>
                  <a:pt x="108" y="118"/>
                  <a:pt x="90" y="118"/>
                </a:cubicBezTo>
                <a:cubicBezTo>
                  <a:pt x="72" y="118"/>
                  <a:pt x="54" y="109"/>
                  <a:pt x="54" y="81"/>
                </a:cubicBezTo>
                <a:cubicBezTo>
                  <a:pt x="54" y="63"/>
                  <a:pt x="72" y="45"/>
                  <a:pt x="90" y="45"/>
                </a:cubicBezTo>
                <a:lnTo>
                  <a:pt x="90" y="0"/>
                </a:lnTo>
                <a:lnTo>
                  <a:pt x="90" y="0"/>
                </a:lnTo>
                <a:cubicBezTo>
                  <a:pt x="45" y="0"/>
                  <a:pt x="0" y="36"/>
                  <a:pt x="0" y="81"/>
                </a:cubicBezTo>
                <a:cubicBezTo>
                  <a:pt x="0" y="136"/>
                  <a:pt x="45" y="172"/>
                  <a:pt x="90" y="172"/>
                </a:cubicBezTo>
                <a:cubicBezTo>
                  <a:pt x="136" y="172"/>
                  <a:pt x="172" y="136"/>
                  <a:pt x="172" y="81"/>
                </a:cubicBezTo>
                <a:cubicBezTo>
                  <a:pt x="172" y="36"/>
                  <a:pt x="136" y="0"/>
                  <a:pt x="90" y="0"/>
                </a:cubicBezTo>
                <a:lnTo>
                  <a:pt x="90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97">
            <a:extLst>
              <a:ext uri="{FF2B5EF4-FFF2-40B4-BE49-F238E27FC236}">
                <a16:creationId xmlns:a16="http://schemas.microsoft.com/office/drawing/2014/main" id="{AB8DAA67-BF2B-CC46-AA5E-67078AB4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811" y="4502909"/>
            <a:ext cx="574846" cy="147055"/>
          </a:xfrm>
          <a:custGeom>
            <a:avLst/>
            <a:gdLst>
              <a:gd name="T0" fmla="*/ 27 w 570"/>
              <a:gd name="T1" fmla="*/ 144 h 145"/>
              <a:gd name="T2" fmla="*/ 27 w 570"/>
              <a:gd name="T3" fmla="*/ 144 h 145"/>
              <a:gd name="T4" fmla="*/ 9 w 570"/>
              <a:gd name="T5" fmla="*/ 135 h 145"/>
              <a:gd name="T6" fmla="*/ 9 w 570"/>
              <a:gd name="T7" fmla="*/ 108 h 145"/>
              <a:gd name="T8" fmla="*/ 289 w 570"/>
              <a:gd name="T9" fmla="*/ 0 h 145"/>
              <a:gd name="T10" fmla="*/ 552 w 570"/>
              <a:gd name="T11" fmla="*/ 99 h 145"/>
              <a:gd name="T12" fmla="*/ 560 w 570"/>
              <a:gd name="T13" fmla="*/ 135 h 145"/>
              <a:gd name="T14" fmla="*/ 524 w 570"/>
              <a:gd name="T15" fmla="*/ 135 h 145"/>
              <a:gd name="T16" fmla="*/ 289 w 570"/>
              <a:gd name="T17" fmla="*/ 54 h 145"/>
              <a:gd name="T18" fmla="*/ 46 w 570"/>
              <a:gd name="T19" fmla="*/ 135 h 145"/>
              <a:gd name="T20" fmla="*/ 27 w 570"/>
              <a:gd name="T2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0" h="145">
                <a:moveTo>
                  <a:pt x="27" y="144"/>
                </a:moveTo>
                <a:lnTo>
                  <a:pt x="27" y="144"/>
                </a:lnTo>
                <a:cubicBezTo>
                  <a:pt x="18" y="144"/>
                  <a:pt x="18" y="144"/>
                  <a:pt x="9" y="135"/>
                </a:cubicBezTo>
                <a:cubicBezTo>
                  <a:pt x="0" y="127"/>
                  <a:pt x="0" y="117"/>
                  <a:pt x="9" y="108"/>
                </a:cubicBezTo>
                <a:cubicBezTo>
                  <a:pt x="82" y="36"/>
                  <a:pt x="181" y="0"/>
                  <a:pt x="289" y="0"/>
                </a:cubicBezTo>
                <a:cubicBezTo>
                  <a:pt x="389" y="0"/>
                  <a:pt x="488" y="36"/>
                  <a:pt x="552" y="99"/>
                </a:cubicBezTo>
                <a:cubicBezTo>
                  <a:pt x="569" y="108"/>
                  <a:pt x="569" y="127"/>
                  <a:pt x="560" y="135"/>
                </a:cubicBezTo>
                <a:cubicBezTo>
                  <a:pt x="552" y="144"/>
                  <a:pt x="533" y="144"/>
                  <a:pt x="524" y="135"/>
                </a:cubicBezTo>
                <a:cubicBezTo>
                  <a:pt x="461" y="81"/>
                  <a:pt x="380" y="54"/>
                  <a:pt x="289" y="54"/>
                </a:cubicBezTo>
                <a:cubicBezTo>
                  <a:pt x="190" y="54"/>
                  <a:pt x="100" y="81"/>
                  <a:pt x="46" y="135"/>
                </a:cubicBezTo>
                <a:cubicBezTo>
                  <a:pt x="36" y="144"/>
                  <a:pt x="36" y="144"/>
                  <a:pt x="27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98">
            <a:extLst>
              <a:ext uri="{FF2B5EF4-FFF2-40B4-BE49-F238E27FC236}">
                <a16:creationId xmlns:a16="http://schemas.microsoft.com/office/drawing/2014/main" id="{14783033-6753-6D4B-8FE7-0FF55054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389" y="4649964"/>
            <a:ext cx="392144" cy="111403"/>
          </a:xfrm>
          <a:custGeom>
            <a:avLst/>
            <a:gdLst>
              <a:gd name="T0" fmla="*/ 27 w 389"/>
              <a:gd name="T1" fmla="*/ 109 h 110"/>
              <a:gd name="T2" fmla="*/ 27 w 389"/>
              <a:gd name="T3" fmla="*/ 109 h 110"/>
              <a:gd name="T4" fmla="*/ 9 w 389"/>
              <a:gd name="T5" fmla="*/ 100 h 110"/>
              <a:gd name="T6" fmla="*/ 9 w 389"/>
              <a:gd name="T7" fmla="*/ 73 h 110"/>
              <a:gd name="T8" fmla="*/ 198 w 389"/>
              <a:gd name="T9" fmla="*/ 0 h 110"/>
              <a:gd name="T10" fmla="*/ 379 w 389"/>
              <a:gd name="T11" fmla="*/ 64 h 110"/>
              <a:gd name="T12" fmla="*/ 379 w 389"/>
              <a:gd name="T13" fmla="*/ 100 h 110"/>
              <a:gd name="T14" fmla="*/ 352 w 389"/>
              <a:gd name="T15" fmla="*/ 100 h 110"/>
              <a:gd name="T16" fmla="*/ 198 w 389"/>
              <a:gd name="T17" fmla="*/ 46 h 110"/>
              <a:gd name="T18" fmla="*/ 36 w 389"/>
              <a:gd name="T19" fmla="*/ 100 h 110"/>
              <a:gd name="T20" fmla="*/ 27 w 389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9" h="110">
                <a:moveTo>
                  <a:pt x="27" y="109"/>
                </a:moveTo>
                <a:lnTo>
                  <a:pt x="27" y="109"/>
                </a:lnTo>
                <a:cubicBezTo>
                  <a:pt x="18" y="109"/>
                  <a:pt x="9" y="109"/>
                  <a:pt x="9" y="100"/>
                </a:cubicBezTo>
                <a:cubicBezTo>
                  <a:pt x="0" y="91"/>
                  <a:pt x="0" y="82"/>
                  <a:pt x="9" y="73"/>
                </a:cubicBezTo>
                <a:cubicBezTo>
                  <a:pt x="54" y="28"/>
                  <a:pt x="126" y="0"/>
                  <a:pt x="198" y="0"/>
                </a:cubicBezTo>
                <a:cubicBezTo>
                  <a:pt x="262" y="0"/>
                  <a:pt x="334" y="19"/>
                  <a:pt x="379" y="64"/>
                </a:cubicBezTo>
                <a:cubicBezTo>
                  <a:pt x="388" y="73"/>
                  <a:pt x="388" y="91"/>
                  <a:pt x="379" y="100"/>
                </a:cubicBezTo>
                <a:cubicBezTo>
                  <a:pt x="370" y="109"/>
                  <a:pt x="361" y="109"/>
                  <a:pt x="352" y="100"/>
                </a:cubicBezTo>
                <a:cubicBezTo>
                  <a:pt x="307" y="64"/>
                  <a:pt x="253" y="46"/>
                  <a:pt x="198" y="46"/>
                </a:cubicBezTo>
                <a:cubicBezTo>
                  <a:pt x="135" y="46"/>
                  <a:pt x="81" y="64"/>
                  <a:pt x="36" y="100"/>
                </a:cubicBezTo>
                <a:cubicBezTo>
                  <a:pt x="36" y="109"/>
                  <a:pt x="27" y="109"/>
                  <a:pt x="2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99">
            <a:extLst>
              <a:ext uri="{FF2B5EF4-FFF2-40B4-BE49-F238E27FC236}">
                <a16:creationId xmlns:a16="http://schemas.microsoft.com/office/drawing/2014/main" id="{EFBDC8D2-2B22-4E40-AA76-73D0CE7B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9671" y="9560673"/>
            <a:ext cx="320845" cy="303020"/>
          </a:xfrm>
          <a:custGeom>
            <a:avLst/>
            <a:gdLst>
              <a:gd name="T0" fmla="*/ 217 w 318"/>
              <a:gd name="T1" fmla="*/ 298 h 299"/>
              <a:gd name="T2" fmla="*/ 217 w 318"/>
              <a:gd name="T3" fmla="*/ 298 h 299"/>
              <a:gd name="T4" fmla="*/ 208 w 318"/>
              <a:gd name="T5" fmla="*/ 289 h 299"/>
              <a:gd name="T6" fmla="*/ 36 w 318"/>
              <a:gd name="T7" fmla="*/ 126 h 299"/>
              <a:gd name="T8" fmla="*/ 27 w 318"/>
              <a:gd name="T9" fmla="*/ 18 h 299"/>
              <a:gd name="T10" fmla="*/ 81 w 318"/>
              <a:gd name="T11" fmla="*/ 0 h 299"/>
              <a:gd name="T12" fmla="*/ 136 w 318"/>
              <a:gd name="T13" fmla="*/ 18 h 299"/>
              <a:gd name="T14" fmla="*/ 308 w 318"/>
              <a:gd name="T15" fmla="*/ 189 h 299"/>
              <a:gd name="T16" fmla="*/ 317 w 318"/>
              <a:gd name="T17" fmla="*/ 207 h 299"/>
              <a:gd name="T18" fmla="*/ 308 w 318"/>
              <a:gd name="T19" fmla="*/ 225 h 299"/>
              <a:gd name="T20" fmla="*/ 235 w 318"/>
              <a:gd name="T21" fmla="*/ 289 h 299"/>
              <a:gd name="T22" fmla="*/ 217 w 318"/>
              <a:gd name="T23" fmla="*/ 298 h 299"/>
              <a:gd name="T24" fmla="*/ 81 w 318"/>
              <a:gd name="T25" fmla="*/ 45 h 299"/>
              <a:gd name="T26" fmla="*/ 81 w 318"/>
              <a:gd name="T27" fmla="*/ 45 h 299"/>
              <a:gd name="T28" fmla="*/ 81 w 318"/>
              <a:gd name="T29" fmla="*/ 45 h 299"/>
              <a:gd name="T30" fmla="*/ 64 w 318"/>
              <a:gd name="T31" fmla="*/ 54 h 299"/>
              <a:gd name="T32" fmla="*/ 64 w 318"/>
              <a:gd name="T33" fmla="*/ 90 h 299"/>
              <a:gd name="T34" fmla="*/ 217 w 318"/>
              <a:gd name="T35" fmla="*/ 243 h 299"/>
              <a:gd name="T36" fmla="*/ 253 w 318"/>
              <a:gd name="T37" fmla="*/ 207 h 299"/>
              <a:gd name="T38" fmla="*/ 100 w 318"/>
              <a:gd name="T39" fmla="*/ 54 h 299"/>
              <a:gd name="T40" fmla="*/ 81 w 318"/>
              <a:gd name="T41" fmla="*/ 4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8" h="299">
                <a:moveTo>
                  <a:pt x="217" y="298"/>
                </a:moveTo>
                <a:lnTo>
                  <a:pt x="217" y="298"/>
                </a:lnTo>
                <a:cubicBezTo>
                  <a:pt x="217" y="298"/>
                  <a:pt x="208" y="298"/>
                  <a:pt x="208" y="289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0" y="90"/>
                  <a:pt x="0" y="45"/>
                  <a:pt x="27" y="18"/>
                </a:cubicBezTo>
                <a:cubicBezTo>
                  <a:pt x="45" y="9"/>
                  <a:pt x="64" y="0"/>
                  <a:pt x="81" y="0"/>
                </a:cubicBezTo>
                <a:cubicBezTo>
                  <a:pt x="100" y="0"/>
                  <a:pt x="118" y="9"/>
                  <a:pt x="136" y="18"/>
                </a:cubicBezTo>
                <a:cubicBezTo>
                  <a:pt x="308" y="189"/>
                  <a:pt x="308" y="189"/>
                  <a:pt x="308" y="189"/>
                </a:cubicBezTo>
                <a:cubicBezTo>
                  <a:pt x="308" y="198"/>
                  <a:pt x="317" y="207"/>
                  <a:pt x="317" y="207"/>
                </a:cubicBezTo>
                <a:cubicBezTo>
                  <a:pt x="317" y="216"/>
                  <a:pt x="308" y="225"/>
                  <a:pt x="308" y="225"/>
                </a:cubicBezTo>
                <a:cubicBezTo>
                  <a:pt x="235" y="289"/>
                  <a:pt x="235" y="289"/>
                  <a:pt x="235" y="289"/>
                </a:cubicBezTo>
                <a:cubicBezTo>
                  <a:pt x="235" y="298"/>
                  <a:pt x="226" y="298"/>
                  <a:pt x="217" y="298"/>
                </a:cubicBezTo>
                <a:close/>
                <a:moveTo>
                  <a:pt x="81" y="45"/>
                </a:moveTo>
                <a:lnTo>
                  <a:pt x="81" y="45"/>
                </a:lnTo>
                <a:lnTo>
                  <a:pt x="81" y="45"/>
                </a:lnTo>
                <a:cubicBezTo>
                  <a:pt x="72" y="45"/>
                  <a:pt x="72" y="45"/>
                  <a:pt x="64" y="54"/>
                </a:cubicBezTo>
                <a:cubicBezTo>
                  <a:pt x="55" y="63"/>
                  <a:pt x="55" y="81"/>
                  <a:pt x="64" y="90"/>
                </a:cubicBezTo>
                <a:cubicBezTo>
                  <a:pt x="217" y="243"/>
                  <a:pt x="217" y="243"/>
                  <a:pt x="217" y="243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5"/>
                  <a:pt x="91" y="45"/>
                  <a:pt x="81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00">
            <a:extLst>
              <a:ext uri="{FF2B5EF4-FFF2-40B4-BE49-F238E27FC236}">
                <a16:creationId xmlns:a16="http://schemas.microsoft.com/office/drawing/2014/main" id="{DA1D91B2-49FC-6A40-B24B-00892E15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6440" y="9168529"/>
            <a:ext cx="467900" cy="467897"/>
          </a:xfrm>
          <a:custGeom>
            <a:avLst/>
            <a:gdLst>
              <a:gd name="T0" fmla="*/ 235 w 461"/>
              <a:gd name="T1" fmla="*/ 461 h 462"/>
              <a:gd name="T2" fmla="*/ 235 w 461"/>
              <a:gd name="T3" fmla="*/ 461 h 462"/>
              <a:gd name="T4" fmla="*/ 0 w 461"/>
              <a:gd name="T5" fmla="*/ 235 h 462"/>
              <a:gd name="T6" fmla="*/ 235 w 461"/>
              <a:gd name="T7" fmla="*/ 0 h 462"/>
              <a:gd name="T8" fmla="*/ 460 w 461"/>
              <a:gd name="T9" fmla="*/ 235 h 462"/>
              <a:gd name="T10" fmla="*/ 235 w 461"/>
              <a:gd name="T11" fmla="*/ 461 h 462"/>
              <a:gd name="T12" fmla="*/ 235 w 461"/>
              <a:gd name="T13" fmla="*/ 45 h 462"/>
              <a:gd name="T14" fmla="*/ 235 w 461"/>
              <a:gd name="T15" fmla="*/ 45 h 462"/>
              <a:gd name="T16" fmla="*/ 45 w 461"/>
              <a:gd name="T17" fmla="*/ 235 h 462"/>
              <a:gd name="T18" fmla="*/ 235 w 461"/>
              <a:gd name="T19" fmla="*/ 416 h 462"/>
              <a:gd name="T20" fmla="*/ 415 w 461"/>
              <a:gd name="T21" fmla="*/ 235 h 462"/>
              <a:gd name="T22" fmla="*/ 235 w 461"/>
              <a:gd name="T23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1" h="462">
                <a:moveTo>
                  <a:pt x="235" y="461"/>
                </a:moveTo>
                <a:lnTo>
                  <a:pt x="235" y="461"/>
                </a:lnTo>
                <a:cubicBezTo>
                  <a:pt x="99" y="461"/>
                  <a:pt x="0" y="361"/>
                  <a:pt x="0" y="235"/>
                </a:cubicBezTo>
                <a:cubicBezTo>
                  <a:pt x="0" y="100"/>
                  <a:pt x="99" y="0"/>
                  <a:pt x="235" y="0"/>
                </a:cubicBezTo>
                <a:cubicBezTo>
                  <a:pt x="361" y="0"/>
                  <a:pt x="460" y="100"/>
                  <a:pt x="460" y="235"/>
                </a:cubicBezTo>
                <a:cubicBezTo>
                  <a:pt x="460" y="361"/>
                  <a:pt x="361" y="461"/>
                  <a:pt x="235" y="461"/>
                </a:cubicBezTo>
                <a:close/>
                <a:moveTo>
                  <a:pt x="235" y="45"/>
                </a:moveTo>
                <a:lnTo>
                  <a:pt x="235" y="45"/>
                </a:lnTo>
                <a:cubicBezTo>
                  <a:pt x="126" y="45"/>
                  <a:pt x="45" y="126"/>
                  <a:pt x="45" y="235"/>
                </a:cubicBezTo>
                <a:cubicBezTo>
                  <a:pt x="45" y="334"/>
                  <a:pt x="126" y="416"/>
                  <a:pt x="235" y="416"/>
                </a:cubicBezTo>
                <a:cubicBezTo>
                  <a:pt x="334" y="416"/>
                  <a:pt x="415" y="334"/>
                  <a:pt x="415" y="235"/>
                </a:cubicBezTo>
                <a:cubicBezTo>
                  <a:pt x="415" y="126"/>
                  <a:pt x="334" y="45"/>
                  <a:pt x="23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01">
            <a:extLst>
              <a:ext uri="{FF2B5EF4-FFF2-40B4-BE49-F238E27FC236}">
                <a16:creationId xmlns:a16="http://schemas.microsoft.com/office/drawing/2014/main" id="{09CE8A70-0696-1646-BF4F-3A99F515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223" y="11240651"/>
            <a:ext cx="467897" cy="739726"/>
          </a:xfrm>
          <a:custGeom>
            <a:avLst/>
            <a:gdLst>
              <a:gd name="T0" fmla="*/ 235 w 462"/>
              <a:gd name="T1" fmla="*/ 732 h 733"/>
              <a:gd name="T2" fmla="*/ 235 w 462"/>
              <a:gd name="T3" fmla="*/ 732 h 733"/>
              <a:gd name="T4" fmla="*/ 208 w 462"/>
              <a:gd name="T5" fmla="*/ 723 h 733"/>
              <a:gd name="T6" fmla="*/ 109 w 462"/>
              <a:gd name="T7" fmla="*/ 533 h 733"/>
              <a:gd name="T8" fmla="*/ 0 w 462"/>
              <a:gd name="T9" fmla="*/ 226 h 733"/>
              <a:gd name="T10" fmla="*/ 226 w 462"/>
              <a:gd name="T11" fmla="*/ 0 h 733"/>
              <a:gd name="T12" fmla="*/ 461 w 462"/>
              <a:gd name="T13" fmla="*/ 226 h 733"/>
              <a:gd name="T14" fmla="*/ 352 w 462"/>
              <a:gd name="T15" fmla="*/ 533 h 733"/>
              <a:gd name="T16" fmla="*/ 253 w 462"/>
              <a:gd name="T17" fmla="*/ 723 h 733"/>
              <a:gd name="T18" fmla="*/ 235 w 462"/>
              <a:gd name="T19" fmla="*/ 732 h 733"/>
              <a:gd name="T20" fmla="*/ 226 w 462"/>
              <a:gd name="T21" fmla="*/ 45 h 733"/>
              <a:gd name="T22" fmla="*/ 226 w 462"/>
              <a:gd name="T23" fmla="*/ 45 h 733"/>
              <a:gd name="T24" fmla="*/ 45 w 462"/>
              <a:gd name="T25" fmla="*/ 226 h 733"/>
              <a:gd name="T26" fmla="*/ 145 w 462"/>
              <a:gd name="T27" fmla="*/ 506 h 733"/>
              <a:gd name="T28" fmla="*/ 235 w 462"/>
              <a:gd name="T29" fmla="*/ 660 h 733"/>
              <a:gd name="T30" fmla="*/ 316 w 462"/>
              <a:gd name="T31" fmla="*/ 506 h 733"/>
              <a:gd name="T32" fmla="*/ 416 w 462"/>
              <a:gd name="T33" fmla="*/ 226 h 733"/>
              <a:gd name="T34" fmla="*/ 226 w 462"/>
              <a:gd name="T35" fmla="*/ 45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2" h="733">
                <a:moveTo>
                  <a:pt x="235" y="732"/>
                </a:moveTo>
                <a:lnTo>
                  <a:pt x="235" y="732"/>
                </a:lnTo>
                <a:cubicBezTo>
                  <a:pt x="226" y="732"/>
                  <a:pt x="217" y="723"/>
                  <a:pt x="208" y="723"/>
                </a:cubicBezTo>
                <a:cubicBezTo>
                  <a:pt x="208" y="723"/>
                  <a:pt x="163" y="633"/>
                  <a:pt x="109" y="533"/>
                </a:cubicBezTo>
                <a:cubicBezTo>
                  <a:pt x="36" y="388"/>
                  <a:pt x="0" y="289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62" y="0"/>
                  <a:pt x="461" y="99"/>
                  <a:pt x="461" y="226"/>
                </a:cubicBezTo>
                <a:cubicBezTo>
                  <a:pt x="461" y="289"/>
                  <a:pt x="425" y="388"/>
                  <a:pt x="352" y="533"/>
                </a:cubicBezTo>
                <a:cubicBezTo>
                  <a:pt x="307" y="633"/>
                  <a:pt x="253" y="714"/>
                  <a:pt x="253" y="723"/>
                </a:cubicBezTo>
                <a:cubicBezTo>
                  <a:pt x="253" y="723"/>
                  <a:pt x="244" y="732"/>
                  <a:pt x="235" y="732"/>
                </a:cubicBezTo>
                <a:close/>
                <a:moveTo>
                  <a:pt x="226" y="45"/>
                </a:moveTo>
                <a:lnTo>
                  <a:pt x="226" y="45"/>
                </a:lnTo>
                <a:cubicBezTo>
                  <a:pt x="127" y="45"/>
                  <a:pt x="45" y="127"/>
                  <a:pt x="45" y="226"/>
                </a:cubicBezTo>
                <a:cubicBezTo>
                  <a:pt x="45" y="262"/>
                  <a:pt x="63" y="343"/>
                  <a:pt x="145" y="506"/>
                </a:cubicBezTo>
                <a:cubicBezTo>
                  <a:pt x="181" y="569"/>
                  <a:pt x="208" y="624"/>
                  <a:pt x="235" y="660"/>
                </a:cubicBezTo>
                <a:cubicBezTo>
                  <a:pt x="253" y="624"/>
                  <a:pt x="280" y="569"/>
                  <a:pt x="316" y="506"/>
                </a:cubicBezTo>
                <a:cubicBezTo>
                  <a:pt x="398" y="343"/>
                  <a:pt x="416" y="262"/>
                  <a:pt x="416" y="226"/>
                </a:cubicBezTo>
                <a:cubicBezTo>
                  <a:pt x="416" y="127"/>
                  <a:pt x="334" y="45"/>
                  <a:pt x="22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02">
            <a:extLst>
              <a:ext uri="{FF2B5EF4-FFF2-40B4-BE49-F238E27FC236}">
                <a16:creationId xmlns:a16="http://schemas.microsoft.com/office/drawing/2014/main" id="{FC2CDD3A-3DD3-3E4D-88F3-3FEC47D3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84" y="11360969"/>
            <a:ext cx="218351" cy="218351"/>
          </a:xfrm>
          <a:custGeom>
            <a:avLst/>
            <a:gdLst>
              <a:gd name="T0" fmla="*/ 108 w 217"/>
              <a:gd name="T1" fmla="*/ 216 h 217"/>
              <a:gd name="T2" fmla="*/ 108 w 217"/>
              <a:gd name="T3" fmla="*/ 216 h 217"/>
              <a:gd name="T4" fmla="*/ 0 w 217"/>
              <a:gd name="T5" fmla="*/ 108 h 217"/>
              <a:gd name="T6" fmla="*/ 108 w 217"/>
              <a:gd name="T7" fmla="*/ 0 h 217"/>
              <a:gd name="T8" fmla="*/ 216 w 217"/>
              <a:gd name="T9" fmla="*/ 108 h 217"/>
              <a:gd name="T10" fmla="*/ 108 w 217"/>
              <a:gd name="T11" fmla="*/ 216 h 217"/>
              <a:gd name="T12" fmla="*/ 108 w 217"/>
              <a:gd name="T13" fmla="*/ 45 h 217"/>
              <a:gd name="T14" fmla="*/ 108 w 217"/>
              <a:gd name="T15" fmla="*/ 45 h 217"/>
              <a:gd name="T16" fmla="*/ 54 w 217"/>
              <a:gd name="T17" fmla="*/ 108 h 217"/>
              <a:gd name="T18" fmla="*/ 108 w 217"/>
              <a:gd name="T19" fmla="*/ 162 h 217"/>
              <a:gd name="T20" fmla="*/ 171 w 217"/>
              <a:gd name="T21" fmla="*/ 108 h 217"/>
              <a:gd name="T22" fmla="*/ 108 w 217"/>
              <a:gd name="T23" fmla="*/ 4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" h="217">
                <a:moveTo>
                  <a:pt x="108" y="216"/>
                </a:moveTo>
                <a:lnTo>
                  <a:pt x="108" y="216"/>
                </a:lnTo>
                <a:cubicBezTo>
                  <a:pt x="54" y="216"/>
                  <a:pt x="0" y="162"/>
                  <a:pt x="0" y="108"/>
                </a:cubicBezTo>
                <a:cubicBezTo>
                  <a:pt x="0" y="45"/>
                  <a:pt x="54" y="0"/>
                  <a:pt x="108" y="0"/>
                </a:cubicBezTo>
                <a:cubicBezTo>
                  <a:pt x="171" y="0"/>
                  <a:pt x="216" y="45"/>
                  <a:pt x="216" y="108"/>
                </a:cubicBezTo>
                <a:cubicBezTo>
                  <a:pt x="216" y="162"/>
                  <a:pt x="171" y="216"/>
                  <a:pt x="108" y="216"/>
                </a:cubicBezTo>
                <a:close/>
                <a:moveTo>
                  <a:pt x="108" y="45"/>
                </a:moveTo>
                <a:lnTo>
                  <a:pt x="108" y="45"/>
                </a:lnTo>
                <a:cubicBezTo>
                  <a:pt x="81" y="45"/>
                  <a:pt x="54" y="72"/>
                  <a:pt x="54" y="108"/>
                </a:cubicBezTo>
                <a:cubicBezTo>
                  <a:pt x="54" y="135"/>
                  <a:pt x="81" y="162"/>
                  <a:pt x="108" y="162"/>
                </a:cubicBezTo>
                <a:cubicBezTo>
                  <a:pt x="144" y="162"/>
                  <a:pt x="171" y="135"/>
                  <a:pt x="171" y="108"/>
                </a:cubicBezTo>
                <a:cubicBezTo>
                  <a:pt x="171" y="72"/>
                  <a:pt x="144" y="45"/>
                  <a:pt x="10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Text Box 203">
            <a:extLst>
              <a:ext uri="{FF2B5EF4-FFF2-40B4-BE49-F238E27FC236}">
                <a16:creationId xmlns:a16="http://schemas.microsoft.com/office/drawing/2014/main" id="{E060CD3E-733C-F847-B1B9-202648E99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6146" y="4137502"/>
            <a:ext cx="89124" cy="37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268" rIns="0" bIns="0"/>
          <a:lstStyle/>
          <a:p>
            <a:pPr>
              <a:lnSpc>
                <a:spcPct val="98000"/>
              </a:lnSpc>
            </a:pPr>
            <a:r>
              <a:rPr lang="es-MX" altLang="es-MX" sz="900" b="1">
                <a:solidFill>
                  <a:srgbClr val="606060"/>
                </a:solidFill>
                <a:latin typeface="Raleway Bold" pitchFamily="32" charset="0"/>
              </a:rPr>
              <a:t>I</a:t>
            </a:r>
          </a:p>
        </p:txBody>
      </p:sp>
      <p:sp>
        <p:nvSpPr>
          <p:cNvPr id="488" name="Google Shape;207;p7">
            <a:extLst>
              <a:ext uri="{FF2B5EF4-FFF2-40B4-BE49-F238E27FC236}">
                <a16:creationId xmlns:a16="http://schemas.microsoft.com/office/drawing/2014/main" id="{934FB61B-56AE-4F4D-8C74-EADD02F46E81}"/>
              </a:ext>
            </a:extLst>
          </p:cNvPr>
          <p:cNvSpPr txBox="1"/>
          <p:nvPr/>
        </p:nvSpPr>
        <p:spPr>
          <a:xfrm>
            <a:off x="10754321" y="708253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9" name="Google Shape;208;p7">
            <a:extLst>
              <a:ext uri="{FF2B5EF4-FFF2-40B4-BE49-F238E27FC236}">
                <a16:creationId xmlns:a16="http://schemas.microsoft.com/office/drawing/2014/main" id="{6E11E407-295D-1440-8424-B95E9D1A1269}"/>
              </a:ext>
            </a:extLst>
          </p:cNvPr>
          <p:cNvSpPr txBox="1"/>
          <p:nvPr/>
        </p:nvSpPr>
        <p:spPr>
          <a:xfrm>
            <a:off x="2451398" y="2071775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270;p9">
            <a:extLst>
              <a:ext uri="{FF2B5EF4-FFF2-40B4-BE49-F238E27FC236}">
                <a16:creationId xmlns:a16="http://schemas.microsoft.com/office/drawing/2014/main" id="{C4B82BE1-7070-3948-94DA-373AB436BDFD}"/>
              </a:ext>
            </a:extLst>
          </p:cNvPr>
          <p:cNvSpPr txBox="1"/>
          <p:nvPr/>
        </p:nvSpPr>
        <p:spPr>
          <a:xfrm>
            <a:off x="3339444" y="647859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271;p9">
            <a:extLst>
              <a:ext uri="{FF2B5EF4-FFF2-40B4-BE49-F238E27FC236}">
                <a16:creationId xmlns:a16="http://schemas.microsoft.com/office/drawing/2014/main" id="{A58D8335-6D30-574A-9B4A-AC899C0D250D}"/>
              </a:ext>
            </a:extLst>
          </p:cNvPr>
          <p:cNvSpPr/>
          <p:nvPr/>
        </p:nvSpPr>
        <p:spPr>
          <a:xfrm>
            <a:off x="2268803" y="699493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92" name="Google Shape;270;p9">
            <a:extLst>
              <a:ext uri="{FF2B5EF4-FFF2-40B4-BE49-F238E27FC236}">
                <a16:creationId xmlns:a16="http://schemas.microsoft.com/office/drawing/2014/main" id="{FB47D099-EC8C-2640-AE84-D79DA097B36A}"/>
              </a:ext>
            </a:extLst>
          </p:cNvPr>
          <p:cNvSpPr txBox="1"/>
          <p:nvPr/>
        </p:nvSpPr>
        <p:spPr>
          <a:xfrm>
            <a:off x="3338913" y="856732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271;p9">
            <a:extLst>
              <a:ext uri="{FF2B5EF4-FFF2-40B4-BE49-F238E27FC236}">
                <a16:creationId xmlns:a16="http://schemas.microsoft.com/office/drawing/2014/main" id="{2CBB5B91-5BEE-4D46-846B-CC2B6B32D352}"/>
              </a:ext>
            </a:extLst>
          </p:cNvPr>
          <p:cNvSpPr/>
          <p:nvPr/>
        </p:nvSpPr>
        <p:spPr>
          <a:xfrm>
            <a:off x="2268272" y="908367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94" name="Google Shape;270;p9">
            <a:extLst>
              <a:ext uri="{FF2B5EF4-FFF2-40B4-BE49-F238E27FC236}">
                <a16:creationId xmlns:a16="http://schemas.microsoft.com/office/drawing/2014/main" id="{F55668EB-A299-344C-ADED-2AD7526BE00F}"/>
              </a:ext>
            </a:extLst>
          </p:cNvPr>
          <p:cNvSpPr txBox="1"/>
          <p:nvPr/>
        </p:nvSpPr>
        <p:spPr>
          <a:xfrm>
            <a:off x="3339980" y="108446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271;p9">
            <a:extLst>
              <a:ext uri="{FF2B5EF4-FFF2-40B4-BE49-F238E27FC236}">
                <a16:creationId xmlns:a16="http://schemas.microsoft.com/office/drawing/2014/main" id="{B611585F-3A7A-FC44-AB0B-7848852BEF63}"/>
              </a:ext>
            </a:extLst>
          </p:cNvPr>
          <p:cNvSpPr/>
          <p:nvPr/>
        </p:nvSpPr>
        <p:spPr>
          <a:xfrm>
            <a:off x="2269339" y="113609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96" name="Google Shape;264;p9">
            <a:extLst>
              <a:ext uri="{FF2B5EF4-FFF2-40B4-BE49-F238E27FC236}">
                <a16:creationId xmlns:a16="http://schemas.microsoft.com/office/drawing/2014/main" id="{0A70FCF4-5938-3541-82A0-BD49A459642D}"/>
              </a:ext>
            </a:extLst>
          </p:cNvPr>
          <p:cNvSpPr txBox="1"/>
          <p:nvPr/>
        </p:nvSpPr>
        <p:spPr>
          <a:xfrm>
            <a:off x="18685831" y="396782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265;p9">
            <a:extLst>
              <a:ext uri="{FF2B5EF4-FFF2-40B4-BE49-F238E27FC236}">
                <a16:creationId xmlns:a16="http://schemas.microsoft.com/office/drawing/2014/main" id="{2B775B52-797D-A346-9714-94E3787C74F4}"/>
              </a:ext>
            </a:extLst>
          </p:cNvPr>
          <p:cNvSpPr/>
          <p:nvPr/>
        </p:nvSpPr>
        <p:spPr>
          <a:xfrm>
            <a:off x="18681989" y="448416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98" name="Google Shape;264;p9">
            <a:extLst>
              <a:ext uri="{FF2B5EF4-FFF2-40B4-BE49-F238E27FC236}">
                <a16:creationId xmlns:a16="http://schemas.microsoft.com/office/drawing/2014/main" id="{3BEECFF8-9842-EF40-B116-759FD2B4C421}"/>
              </a:ext>
            </a:extLst>
          </p:cNvPr>
          <p:cNvSpPr txBox="1"/>
          <p:nvPr/>
        </p:nvSpPr>
        <p:spPr>
          <a:xfrm>
            <a:off x="18664060" y="604977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265;p9">
            <a:extLst>
              <a:ext uri="{FF2B5EF4-FFF2-40B4-BE49-F238E27FC236}">
                <a16:creationId xmlns:a16="http://schemas.microsoft.com/office/drawing/2014/main" id="{E3DE7F92-C066-4C48-BB5A-8A3260686165}"/>
              </a:ext>
            </a:extLst>
          </p:cNvPr>
          <p:cNvSpPr/>
          <p:nvPr/>
        </p:nvSpPr>
        <p:spPr>
          <a:xfrm>
            <a:off x="18660218" y="656612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0" name="Google Shape;264;p9">
            <a:extLst>
              <a:ext uri="{FF2B5EF4-FFF2-40B4-BE49-F238E27FC236}">
                <a16:creationId xmlns:a16="http://schemas.microsoft.com/office/drawing/2014/main" id="{7DD09D6F-42C2-2743-A0F6-38F851C36076}"/>
              </a:ext>
            </a:extLst>
          </p:cNvPr>
          <p:cNvSpPr txBox="1"/>
          <p:nvPr/>
        </p:nvSpPr>
        <p:spPr>
          <a:xfrm>
            <a:off x="18664060" y="882680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265;p9">
            <a:extLst>
              <a:ext uri="{FF2B5EF4-FFF2-40B4-BE49-F238E27FC236}">
                <a16:creationId xmlns:a16="http://schemas.microsoft.com/office/drawing/2014/main" id="{32DF0DC5-E620-E047-A023-D685220FD87E}"/>
              </a:ext>
            </a:extLst>
          </p:cNvPr>
          <p:cNvSpPr/>
          <p:nvPr/>
        </p:nvSpPr>
        <p:spPr>
          <a:xfrm>
            <a:off x="18660218" y="934315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>
            <a:extLst>
              <a:ext uri="{FF2B5EF4-FFF2-40B4-BE49-F238E27FC236}">
                <a16:creationId xmlns:a16="http://schemas.microsoft.com/office/drawing/2014/main" id="{C69D770D-600D-C148-9CED-E73C082DB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3026" y="4210723"/>
            <a:ext cx="5863998" cy="434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4B0A4B41-23BF-AB4C-8DFA-F1096A21E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7259" y="6853652"/>
            <a:ext cx="2595112" cy="434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17F45715-794E-E34C-A0D7-7E8D55F78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768" y="11096249"/>
            <a:ext cx="5624918" cy="434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4">
            <a:extLst>
              <a:ext uri="{FF2B5EF4-FFF2-40B4-BE49-F238E27FC236}">
                <a16:creationId xmlns:a16="http://schemas.microsoft.com/office/drawing/2014/main" id="{1F9922DC-D185-4749-BF3F-6840083B1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2460" y="7362244"/>
            <a:ext cx="7324564" cy="4346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60EED6D7-F1BA-E44A-BC62-D16438943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6583" y="9896498"/>
            <a:ext cx="2060441" cy="434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Freeform 372">
            <a:extLst>
              <a:ext uri="{FF2B5EF4-FFF2-40B4-BE49-F238E27FC236}">
                <a16:creationId xmlns:a16="http://schemas.microsoft.com/office/drawing/2014/main" id="{1DDF81DC-B98F-CA46-B43D-30A0E7E1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820" y="8162077"/>
            <a:ext cx="2551645" cy="3468844"/>
          </a:xfrm>
          <a:custGeom>
            <a:avLst/>
            <a:gdLst>
              <a:gd name="T0" fmla="*/ 880 w 2588"/>
              <a:gd name="T1" fmla="*/ 1901 h 3520"/>
              <a:gd name="T2" fmla="*/ 880 w 2588"/>
              <a:gd name="T3" fmla="*/ 1901 h 3520"/>
              <a:gd name="T4" fmla="*/ 178 w 2588"/>
              <a:gd name="T5" fmla="*/ 0 h 3520"/>
              <a:gd name="T6" fmla="*/ 71 w 2588"/>
              <a:gd name="T7" fmla="*/ 8 h 3520"/>
              <a:gd name="T8" fmla="*/ 0 w 2588"/>
              <a:gd name="T9" fmla="*/ 8 h 3520"/>
              <a:gd name="T10" fmla="*/ 71 w 2588"/>
              <a:gd name="T11" fmla="*/ 462 h 3520"/>
              <a:gd name="T12" fmla="*/ 729 w 2588"/>
              <a:gd name="T13" fmla="*/ 1999 h 3520"/>
              <a:gd name="T14" fmla="*/ 1920 w 2588"/>
              <a:gd name="T15" fmla="*/ 3181 h 3520"/>
              <a:gd name="T16" fmla="*/ 2524 w 2588"/>
              <a:gd name="T17" fmla="*/ 3519 h 3520"/>
              <a:gd name="T18" fmla="*/ 2587 w 2588"/>
              <a:gd name="T19" fmla="*/ 3350 h 3520"/>
              <a:gd name="T20" fmla="*/ 880 w 2588"/>
              <a:gd name="T21" fmla="*/ 1901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8" h="3520">
                <a:moveTo>
                  <a:pt x="880" y="1901"/>
                </a:moveTo>
                <a:lnTo>
                  <a:pt x="880" y="1901"/>
                </a:lnTo>
                <a:cubicBezTo>
                  <a:pt x="489" y="1324"/>
                  <a:pt x="249" y="675"/>
                  <a:pt x="178" y="0"/>
                </a:cubicBezTo>
                <a:cubicBezTo>
                  <a:pt x="142" y="8"/>
                  <a:pt x="107" y="8"/>
                  <a:pt x="71" y="8"/>
                </a:cubicBezTo>
                <a:cubicBezTo>
                  <a:pt x="44" y="8"/>
                  <a:pt x="27" y="8"/>
                  <a:pt x="0" y="8"/>
                </a:cubicBezTo>
                <a:cubicBezTo>
                  <a:pt x="18" y="159"/>
                  <a:pt x="44" y="310"/>
                  <a:pt x="71" y="462"/>
                </a:cubicBezTo>
                <a:cubicBezTo>
                  <a:pt x="196" y="1013"/>
                  <a:pt x="418" y="1528"/>
                  <a:pt x="729" y="1999"/>
                </a:cubicBezTo>
                <a:cubicBezTo>
                  <a:pt x="1049" y="2470"/>
                  <a:pt x="1449" y="2861"/>
                  <a:pt x="1920" y="3181"/>
                </a:cubicBezTo>
                <a:cubicBezTo>
                  <a:pt x="2116" y="3306"/>
                  <a:pt x="2311" y="3421"/>
                  <a:pt x="2524" y="3519"/>
                </a:cubicBezTo>
                <a:cubicBezTo>
                  <a:pt x="2533" y="3457"/>
                  <a:pt x="2560" y="3403"/>
                  <a:pt x="2587" y="3350"/>
                </a:cubicBezTo>
                <a:cubicBezTo>
                  <a:pt x="1902" y="3030"/>
                  <a:pt x="1315" y="2541"/>
                  <a:pt x="880" y="19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73">
            <a:extLst>
              <a:ext uri="{FF2B5EF4-FFF2-40B4-BE49-F238E27FC236}">
                <a16:creationId xmlns:a16="http://schemas.microsoft.com/office/drawing/2014/main" id="{2060C409-B26E-1745-B9D0-B67E5034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71" y="3980338"/>
            <a:ext cx="4785963" cy="2873315"/>
          </a:xfrm>
          <a:custGeom>
            <a:avLst/>
            <a:gdLst>
              <a:gd name="T0" fmla="*/ 1564 w 4853"/>
              <a:gd name="T1" fmla="*/ 862 h 2915"/>
              <a:gd name="T2" fmla="*/ 1564 w 4853"/>
              <a:gd name="T3" fmla="*/ 862 h 2915"/>
              <a:gd name="T4" fmla="*/ 4062 w 4853"/>
              <a:gd name="T5" fmla="*/ 347 h 2915"/>
              <a:gd name="T6" fmla="*/ 4754 w 4853"/>
              <a:gd name="T7" fmla="*/ 587 h 2915"/>
              <a:gd name="T8" fmla="*/ 4852 w 4853"/>
              <a:gd name="T9" fmla="*/ 436 h 2915"/>
              <a:gd name="T10" fmla="*/ 4097 w 4853"/>
              <a:gd name="T11" fmla="*/ 178 h 2915"/>
              <a:gd name="T12" fmla="*/ 1467 w 4853"/>
              <a:gd name="T13" fmla="*/ 720 h 2915"/>
              <a:gd name="T14" fmla="*/ 0 w 4853"/>
              <a:gd name="T15" fmla="*/ 2888 h 2915"/>
              <a:gd name="T16" fmla="*/ 178 w 4853"/>
              <a:gd name="T17" fmla="*/ 2914 h 2915"/>
              <a:gd name="T18" fmla="*/ 1564 w 4853"/>
              <a:gd name="T19" fmla="*/ 862 h 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3" h="2915">
                <a:moveTo>
                  <a:pt x="1564" y="862"/>
                </a:moveTo>
                <a:lnTo>
                  <a:pt x="1564" y="862"/>
                </a:lnTo>
                <a:cubicBezTo>
                  <a:pt x="2302" y="364"/>
                  <a:pt x="3191" y="187"/>
                  <a:pt x="4062" y="347"/>
                </a:cubicBezTo>
                <a:cubicBezTo>
                  <a:pt x="4302" y="400"/>
                  <a:pt x="4542" y="471"/>
                  <a:pt x="4754" y="587"/>
                </a:cubicBezTo>
                <a:cubicBezTo>
                  <a:pt x="4781" y="524"/>
                  <a:pt x="4808" y="480"/>
                  <a:pt x="4852" y="436"/>
                </a:cubicBezTo>
                <a:cubicBezTo>
                  <a:pt x="4613" y="311"/>
                  <a:pt x="4364" y="222"/>
                  <a:pt x="4097" y="178"/>
                </a:cubicBezTo>
                <a:cubicBezTo>
                  <a:pt x="3173" y="0"/>
                  <a:pt x="2240" y="196"/>
                  <a:pt x="1467" y="720"/>
                </a:cubicBezTo>
                <a:cubicBezTo>
                  <a:pt x="711" y="1235"/>
                  <a:pt x="187" y="2000"/>
                  <a:pt x="0" y="2888"/>
                </a:cubicBezTo>
                <a:cubicBezTo>
                  <a:pt x="62" y="2888"/>
                  <a:pt x="125" y="2896"/>
                  <a:pt x="178" y="2914"/>
                </a:cubicBezTo>
                <a:cubicBezTo>
                  <a:pt x="356" y="2080"/>
                  <a:pt x="853" y="1351"/>
                  <a:pt x="1564" y="8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4">
            <a:extLst>
              <a:ext uri="{FF2B5EF4-FFF2-40B4-BE49-F238E27FC236}">
                <a16:creationId xmlns:a16="http://schemas.microsoft.com/office/drawing/2014/main" id="{B1A44B31-3D8A-6541-B7A8-1DD64239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894" y="5158352"/>
            <a:ext cx="4303454" cy="4090456"/>
          </a:xfrm>
          <a:custGeom>
            <a:avLst/>
            <a:gdLst>
              <a:gd name="T0" fmla="*/ 3536 w 4364"/>
              <a:gd name="T1" fmla="*/ 124 h 4151"/>
              <a:gd name="T2" fmla="*/ 3536 w 4364"/>
              <a:gd name="T3" fmla="*/ 124 h 4151"/>
              <a:gd name="T4" fmla="*/ 3643 w 4364"/>
              <a:gd name="T5" fmla="*/ 276 h 4151"/>
              <a:gd name="T6" fmla="*/ 4052 w 4364"/>
              <a:gd name="T7" fmla="*/ 2256 h 4151"/>
              <a:gd name="T8" fmla="*/ 1590 w 4364"/>
              <a:gd name="T9" fmla="*/ 3927 h 4151"/>
              <a:gd name="T10" fmla="*/ 266 w 4364"/>
              <a:gd name="T11" fmla="*/ 1981 h 4151"/>
              <a:gd name="T12" fmla="*/ 826 w 4364"/>
              <a:gd name="T13" fmla="*/ 1146 h 4151"/>
              <a:gd name="T14" fmla="*/ 1804 w 4364"/>
              <a:gd name="T15" fmla="*/ 942 h 4151"/>
              <a:gd name="T16" fmla="*/ 2470 w 4364"/>
              <a:gd name="T17" fmla="*/ 1378 h 4151"/>
              <a:gd name="T18" fmla="*/ 2630 w 4364"/>
              <a:gd name="T19" fmla="*/ 2150 h 4151"/>
              <a:gd name="T20" fmla="*/ 2293 w 4364"/>
              <a:gd name="T21" fmla="*/ 2656 h 4151"/>
              <a:gd name="T22" fmla="*/ 2337 w 4364"/>
              <a:gd name="T23" fmla="*/ 2843 h 4151"/>
              <a:gd name="T24" fmla="*/ 2798 w 4364"/>
              <a:gd name="T25" fmla="*/ 2176 h 4151"/>
              <a:gd name="T26" fmla="*/ 2612 w 4364"/>
              <a:gd name="T27" fmla="*/ 1271 h 4151"/>
              <a:gd name="T28" fmla="*/ 1839 w 4364"/>
              <a:gd name="T29" fmla="*/ 764 h 4151"/>
              <a:gd name="T30" fmla="*/ 720 w 4364"/>
              <a:gd name="T31" fmla="*/ 995 h 4151"/>
              <a:gd name="T32" fmla="*/ 97 w 4364"/>
              <a:gd name="T33" fmla="*/ 1945 h 4151"/>
              <a:gd name="T34" fmla="*/ 382 w 4364"/>
              <a:gd name="T35" fmla="*/ 3332 h 4151"/>
              <a:gd name="T36" fmla="*/ 1555 w 4364"/>
              <a:gd name="T37" fmla="*/ 4105 h 4151"/>
              <a:gd name="T38" fmla="*/ 1991 w 4364"/>
              <a:gd name="T39" fmla="*/ 4141 h 4151"/>
              <a:gd name="T40" fmla="*/ 4229 w 4364"/>
              <a:gd name="T41" fmla="*/ 2292 h 4151"/>
              <a:gd name="T42" fmla="*/ 3785 w 4364"/>
              <a:gd name="T43" fmla="*/ 169 h 4151"/>
              <a:gd name="T44" fmla="*/ 3661 w 4364"/>
              <a:gd name="T45" fmla="*/ 0 h 4151"/>
              <a:gd name="T46" fmla="*/ 3536 w 4364"/>
              <a:gd name="T47" fmla="*/ 124 h 4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64" h="4151">
                <a:moveTo>
                  <a:pt x="3536" y="124"/>
                </a:moveTo>
                <a:lnTo>
                  <a:pt x="3536" y="124"/>
                </a:lnTo>
                <a:cubicBezTo>
                  <a:pt x="3572" y="178"/>
                  <a:pt x="3607" y="222"/>
                  <a:pt x="3643" y="276"/>
                </a:cubicBezTo>
                <a:cubicBezTo>
                  <a:pt x="4034" y="862"/>
                  <a:pt x="4185" y="1564"/>
                  <a:pt x="4052" y="2256"/>
                </a:cubicBezTo>
                <a:cubicBezTo>
                  <a:pt x="3829" y="3394"/>
                  <a:pt x="2727" y="4150"/>
                  <a:pt x="1590" y="3927"/>
                </a:cubicBezTo>
                <a:cubicBezTo>
                  <a:pt x="693" y="3759"/>
                  <a:pt x="97" y="2879"/>
                  <a:pt x="266" y="1981"/>
                </a:cubicBezTo>
                <a:cubicBezTo>
                  <a:pt x="337" y="1635"/>
                  <a:pt x="533" y="1342"/>
                  <a:pt x="826" y="1146"/>
                </a:cubicBezTo>
                <a:cubicBezTo>
                  <a:pt x="1111" y="942"/>
                  <a:pt x="1466" y="871"/>
                  <a:pt x="1804" y="942"/>
                </a:cubicBezTo>
                <a:cubicBezTo>
                  <a:pt x="2079" y="987"/>
                  <a:pt x="2311" y="1146"/>
                  <a:pt x="2470" y="1378"/>
                </a:cubicBezTo>
                <a:cubicBezTo>
                  <a:pt x="2620" y="1600"/>
                  <a:pt x="2674" y="1874"/>
                  <a:pt x="2630" y="2150"/>
                </a:cubicBezTo>
                <a:cubicBezTo>
                  <a:pt x="2586" y="2363"/>
                  <a:pt x="2462" y="2541"/>
                  <a:pt x="2293" y="2656"/>
                </a:cubicBezTo>
                <a:cubicBezTo>
                  <a:pt x="2319" y="2718"/>
                  <a:pt x="2328" y="2781"/>
                  <a:pt x="2337" y="2843"/>
                </a:cubicBezTo>
                <a:cubicBezTo>
                  <a:pt x="2568" y="2701"/>
                  <a:pt x="2745" y="2470"/>
                  <a:pt x="2798" y="2176"/>
                </a:cubicBezTo>
                <a:cubicBezTo>
                  <a:pt x="2861" y="1865"/>
                  <a:pt x="2798" y="1537"/>
                  <a:pt x="2612" y="1271"/>
                </a:cubicBezTo>
                <a:cubicBezTo>
                  <a:pt x="2435" y="1004"/>
                  <a:pt x="2159" y="826"/>
                  <a:pt x="1839" y="764"/>
                </a:cubicBezTo>
                <a:cubicBezTo>
                  <a:pt x="1448" y="693"/>
                  <a:pt x="1048" y="773"/>
                  <a:pt x="720" y="995"/>
                </a:cubicBezTo>
                <a:cubicBezTo>
                  <a:pt x="391" y="1218"/>
                  <a:pt x="168" y="1555"/>
                  <a:pt x="97" y="1945"/>
                </a:cubicBezTo>
                <a:cubicBezTo>
                  <a:pt x="0" y="2434"/>
                  <a:pt x="106" y="2923"/>
                  <a:pt x="382" y="3332"/>
                </a:cubicBezTo>
                <a:cubicBezTo>
                  <a:pt x="657" y="3732"/>
                  <a:pt x="1075" y="4007"/>
                  <a:pt x="1555" y="4105"/>
                </a:cubicBezTo>
                <a:cubicBezTo>
                  <a:pt x="1706" y="4132"/>
                  <a:pt x="1848" y="4141"/>
                  <a:pt x="1991" y="4141"/>
                </a:cubicBezTo>
                <a:cubicBezTo>
                  <a:pt x="3056" y="4141"/>
                  <a:pt x="4016" y="3385"/>
                  <a:pt x="4229" y="2292"/>
                </a:cubicBezTo>
                <a:cubicBezTo>
                  <a:pt x="4363" y="1555"/>
                  <a:pt x="4212" y="800"/>
                  <a:pt x="3785" y="169"/>
                </a:cubicBezTo>
                <a:cubicBezTo>
                  <a:pt x="3749" y="115"/>
                  <a:pt x="3705" y="62"/>
                  <a:pt x="3661" y="0"/>
                </a:cubicBezTo>
                <a:cubicBezTo>
                  <a:pt x="3625" y="53"/>
                  <a:pt x="3580" y="98"/>
                  <a:pt x="3536" y="1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5">
            <a:extLst>
              <a:ext uri="{FF2B5EF4-FFF2-40B4-BE49-F238E27FC236}">
                <a16:creationId xmlns:a16="http://schemas.microsoft.com/office/drawing/2014/main" id="{E3630A18-1860-484D-B123-981D26D7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871" y="6558061"/>
            <a:ext cx="1260608" cy="1164975"/>
          </a:xfrm>
          <a:custGeom>
            <a:avLst/>
            <a:gdLst>
              <a:gd name="T0" fmla="*/ 214 w 1281"/>
              <a:gd name="T1" fmla="*/ 630 h 1182"/>
              <a:gd name="T2" fmla="*/ 214 w 1281"/>
              <a:gd name="T3" fmla="*/ 630 h 1182"/>
              <a:gd name="T4" fmla="*/ 783 w 1281"/>
              <a:gd name="T5" fmla="*/ 249 h 1182"/>
              <a:gd name="T6" fmla="*/ 1023 w 1281"/>
              <a:gd name="T7" fmla="*/ 399 h 1182"/>
              <a:gd name="T8" fmla="*/ 1076 w 1281"/>
              <a:gd name="T9" fmla="*/ 674 h 1182"/>
              <a:gd name="T10" fmla="*/ 1147 w 1281"/>
              <a:gd name="T11" fmla="*/ 781 h 1182"/>
              <a:gd name="T12" fmla="*/ 1254 w 1281"/>
              <a:gd name="T13" fmla="*/ 710 h 1182"/>
              <a:gd name="T14" fmla="*/ 1165 w 1281"/>
              <a:gd name="T15" fmla="*/ 301 h 1182"/>
              <a:gd name="T16" fmla="*/ 818 w 1281"/>
              <a:gd name="T17" fmla="*/ 71 h 1182"/>
              <a:gd name="T18" fmla="*/ 36 w 1281"/>
              <a:gd name="T19" fmla="*/ 595 h 1182"/>
              <a:gd name="T20" fmla="*/ 151 w 1281"/>
              <a:gd name="T21" fmla="*/ 1181 h 1182"/>
              <a:gd name="T22" fmla="*/ 258 w 1281"/>
              <a:gd name="T23" fmla="*/ 1021 h 1182"/>
              <a:gd name="T24" fmla="*/ 214 w 1281"/>
              <a:gd name="T25" fmla="*/ 63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1" h="1182">
                <a:moveTo>
                  <a:pt x="214" y="630"/>
                </a:moveTo>
                <a:lnTo>
                  <a:pt x="214" y="630"/>
                </a:lnTo>
                <a:cubicBezTo>
                  <a:pt x="267" y="363"/>
                  <a:pt x="516" y="195"/>
                  <a:pt x="783" y="249"/>
                </a:cubicBezTo>
                <a:cubicBezTo>
                  <a:pt x="880" y="265"/>
                  <a:pt x="960" y="319"/>
                  <a:pt x="1023" y="399"/>
                </a:cubicBezTo>
                <a:cubicBezTo>
                  <a:pt x="1076" y="479"/>
                  <a:pt x="1094" y="585"/>
                  <a:pt x="1076" y="674"/>
                </a:cubicBezTo>
                <a:cubicBezTo>
                  <a:pt x="1067" y="728"/>
                  <a:pt x="1103" y="772"/>
                  <a:pt x="1147" y="781"/>
                </a:cubicBezTo>
                <a:cubicBezTo>
                  <a:pt x="1191" y="790"/>
                  <a:pt x="1245" y="763"/>
                  <a:pt x="1254" y="710"/>
                </a:cubicBezTo>
                <a:cubicBezTo>
                  <a:pt x="1280" y="568"/>
                  <a:pt x="1245" y="426"/>
                  <a:pt x="1165" y="301"/>
                </a:cubicBezTo>
                <a:cubicBezTo>
                  <a:pt x="1085" y="178"/>
                  <a:pt x="960" y="98"/>
                  <a:pt x="818" y="71"/>
                </a:cubicBezTo>
                <a:cubicBezTo>
                  <a:pt x="454" y="0"/>
                  <a:pt x="107" y="240"/>
                  <a:pt x="36" y="595"/>
                </a:cubicBezTo>
                <a:cubicBezTo>
                  <a:pt x="0" y="799"/>
                  <a:pt x="36" y="1003"/>
                  <a:pt x="151" y="1181"/>
                </a:cubicBezTo>
                <a:cubicBezTo>
                  <a:pt x="178" y="1119"/>
                  <a:pt x="214" y="1066"/>
                  <a:pt x="258" y="1021"/>
                </a:cubicBezTo>
                <a:cubicBezTo>
                  <a:pt x="205" y="897"/>
                  <a:pt x="187" y="763"/>
                  <a:pt x="214" y="63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6">
            <a:extLst>
              <a:ext uri="{FF2B5EF4-FFF2-40B4-BE49-F238E27FC236}">
                <a16:creationId xmlns:a16="http://schemas.microsoft.com/office/drawing/2014/main" id="{BF0ABB9A-B8B5-D749-9F59-AA021D1B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623" y="7575241"/>
            <a:ext cx="439041" cy="1043261"/>
          </a:xfrm>
          <a:custGeom>
            <a:avLst/>
            <a:gdLst>
              <a:gd name="T0" fmla="*/ 436 w 446"/>
              <a:gd name="T1" fmla="*/ 115 h 1059"/>
              <a:gd name="T2" fmla="*/ 436 w 446"/>
              <a:gd name="T3" fmla="*/ 115 h 1059"/>
              <a:gd name="T4" fmla="*/ 364 w 446"/>
              <a:gd name="T5" fmla="*/ 9 h 1059"/>
              <a:gd name="T6" fmla="*/ 258 w 446"/>
              <a:gd name="T7" fmla="*/ 80 h 1059"/>
              <a:gd name="T8" fmla="*/ 0 w 446"/>
              <a:gd name="T9" fmla="*/ 987 h 1059"/>
              <a:gd name="T10" fmla="*/ 160 w 446"/>
              <a:gd name="T11" fmla="*/ 1058 h 1059"/>
              <a:gd name="T12" fmla="*/ 436 w 446"/>
              <a:gd name="T13" fmla="*/ 115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" h="1059">
                <a:moveTo>
                  <a:pt x="436" y="115"/>
                </a:moveTo>
                <a:lnTo>
                  <a:pt x="436" y="115"/>
                </a:lnTo>
                <a:cubicBezTo>
                  <a:pt x="445" y="62"/>
                  <a:pt x="409" y="18"/>
                  <a:pt x="364" y="9"/>
                </a:cubicBezTo>
                <a:cubicBezTo>
                  <a:pt x="311" y="0"/>
                  <a:pt x="267" y="36"/>
                  <a:pt x="258" y="80"/>
                </a:cubicBezTo>
                <a:cubicBezTo>
                  <a:pt x="196" y="391"/>
                  <a:pt x="116" y="693"/>
                  <a:pt x="0" y="987"/>
                </a:cubicBezTo>
                <a:cubicBezTo>
                  <a:pt x="54" y="1004"/>
                  <a:pt x="116" y="1031"/>
                  <a:pt x="160" y="1058"/>
                </a:cubicBezTo>
                <a:cubicBezTo>
                  <a:pt x="276" y="755"/>
                  <a:pt x="373" y="435"/>
                  <a:pt x="436" y="1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7">
            <a:extLst>
              <a:ext uri="{FF2B5EF4-FFF2-40B4-BE49-F238E27FC236}">
                <a16:creationId xmlns:a16="http://schemas.microsoft.com/office/drawing/2014/main" id="{3D9CEC3E-D533-8F43-896E-EB2D66E5F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7685" y="9792172"/>
            <a:ext cx="4985919" cy="2251706"/>
          </a:xfrm>
          <a:custGeom>
            <a:avLst/>
            <a:gdLst>
              <a:gd name="T0" fmla="*/ 3652 w 5057"/>
              <a:gd name="T1" fmla="*/ 1191 h 2285"/>
              <a:gd name="T2" fmla="*/ 3652 w 5057"/>
              <a:gd name="T3" fmla="*/ 1191 h 2285"/>
              <a:gd name="T4" fmla="*/ 1803 w 5057"/>
              <a:gd name="T5" fmla="*/ 1990 h 2285"/>
              <a:gd name="T6" fmla="*/ 26 w 5057"/>
              <a:gd name="T7" fmla="*/ 2062 h 2285"/>
              <a:gd name="T8" fmla="*/ 0 w 5057"/>
              <a:gd name="T9" fmla="*/ 2230 h 2285"/>
              <a:gd name="T10" fmla="*/ 702 w 5057"/>
              <a:gd name="T11" fmla="*/ 2284 h 2285"/>
              <a:gd name="T12" fmla="*/ 1838 w 5057"/>
              <a:gd name="T13" fmla="*/ 2159 h 2285"/>
              <a:gd name="T14" fmla="*/ 3750 w 5057"/>
              <a:gd name="T15" fmla="*/ 1342 h 2285"/>
              <a:gd name="T16" fmla="*/ 5056 w 5057"/>
              <a:gd name="T17" fmla="*/ 97 h 2285"/>
              <a:gd name="T18" fmla="*/ 4905 w 5057"/>
              <a:gd name="T19" fmla="*/ 0 h 2285"/>
              <a:gd name="T20" fmla="*/ 3652 w 5057"/>
              <a:gd name="T21" fmla="*/ 1191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7" h="2285">
                <a:moveTo>
                  <a:pt x="3652" y="1191"/>
                </a:moveTo>
                <a:lnTo>
                  <a:pt x="3652" y="1191"/>
                </a:lnTo>
                <a:cubicBezTo>
                  <a:pt x="3092" y="1582"/>
                  <a:pt x="2461" y="1848"/>
                  <a:pt x="1803" y="1990"/>
                </a:cubicBezTo>
                <a:cubicBezTo>
                  <a:pt x="1216" y="2115"/>
                  <a:pt x="622" y="2133"/>
                  <a:pt x="26" y="2062"/>
                </a:cubicBezTo>
                <a:cubicBezTo>
                  <a:pt x="26" y="2124"/>
                  <a:pt x="17" y="2177"/>
                  <a:pt x="0" y="2230"/>
                </a:cubicBezTo>
                <a:cubicBezTo>
                  <a:pt x="231" y="2266"/>
                  <a:pt x="471" y="2284"/>
                  <a:pt x="702" y="2284"/>
                </a:cubicBezTo>
                <a:cubicBezTo>
                  <a:pt x="1083" y="2284"/>
                  <a:pt x="1465" y="2239"/>
                  <a:pt x="1838" y="2159"/>
                </a:cubicBezTo>
                <a:cubicBezTo>
                  <a:pt x="2523" y="2017"/>
                  <a:pt x="3172" y="1742"/>
                  <a:pt x="3750" y="1342"/>
                </a:cubicBezTo>
                <a:cubicBezTo>
                  <a:pt x="4256" y="995"/>
                  <a:pt x="4692" y="577"/>
                  <a:pt x="5056" y="97"/>
                </a:cubicBezTo>
                <a:cubicBezTo>
                  <a:pt x="5003" y="71"/>
                  <a:pt x="4949" y="35"/>
                  <a:pt x="4905" y="0"/>
                </a:cubicBezTo>
                <a:cubicBezTo>
                  <a:pt x="4558" y="462"/>
                  <a:pt x="4141" y="862"/>
                  <a:pt x="3652" y="11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78">
            <a:extLst>
              <a:ext uri="{FF2B5EF4-FFF2-40B4-BE49-F238E27FC236}">
                <a16:creationId xmlns:a16="http://schemas.microsoft.com/office/drawing/2014/main" id="{F6B4930D-44C7-1346-B6BE-D21C1735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566" y="8475056"/>
            <a:ext cx="1508381" cy="1517075"/>
          </a:xfrm>
          <a:custGeom>
            <a:avLst/>
            <a:gdLst>
              <a:gd name="T0" fmla="*/ 764 w 1529"/>
              <a:gd name="T1" fmla="*/ 1538 h 1539"/>
              <a:gd name="T2" fmla="*/ 764 w 1529"/>
              <a:gd name="T3" fmla="*/ 1538 h 1539"/>
              <a:gd name="T4" fmla="*/ 435 w 1529"/>
              <a:gd name="T5" fmla="*/ 1458 h 1539"/>
              <a:gd name="T6" fmla="*/ 275 w 1529"/>
              <a:gd name="T7" fmla="*/ 1360 h 1539"/>
              <a:gd name="T8" fmla="*/ 0 w 1529"/>
              <a:gd name="T9" fmla="*/ 774 h 1539"/>
              <a:gd name="T10" fmla="*/ 764 w 1529"/>
              <a:gd name="T11" fmla="*/ 0 h 1539"/>
              <a:gd name="T12" fmla="*/ 1004 w 1529"/>
              <a:gd name="T13" fmla="*/ 45 h 1539"/>
              <a:gd name="T14" fmla="*/ 1173 w 1529"/>
              <a:gd name="T15" fmla="*/ 125 h 1539"/>
              <a:gd name="T16" fmla="*/ 1528 w 1529"/>
              <a:gd name="T17" fmla="*/ 774 h 1539"/>
              <a:gd name="T18" fmla="*/ 764 w 1529"/>
              <a:gd name="T19" fmla="*/ 1538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9" h="1539">
                <a:moveTo>
                  <a:pt x="764" y="1538"/>
                </a:moveTo>
                <a:lnTo>
                  <a:pt x="764" y="1538"/>
                </a:lnTo>
                <a:cubicBezTo>
                  <a:pt x="648" y="1538"/>
                  <a:pt x="533" y="1511"/>
                  <a:pt x="435" y="1458"/>
                </a:cubicBezTo>
                <a:cubicBezTo>
                  <a:pt x="373" y="1431"/>
                  <a:pt x="328" y="1396"/>
                  <a:pt x="275" y="1360"/>
                </a:cubicBezTo>
                <a:cubicBezTo>
                  <a:pt x="106" y="1209"/>
                  <a:pt x="0" y="996"/>
                  <a:pt x="0" y="774"/>
                </a:cubicBezTo>
                <a:cubicBezTo>
                  <a:pt x="0" y="347"/>
                  <a:pt x="346" y="0"/>
                  <a:pt x="764" y="0"/>
                </a:cubicBezTo>
                <a:cubicBezTo>
                  <a:pt x="844" y="0"/>
                  <a:pt x="924" y="18"/>
                  <a:pt x="1004" y="45"/>
                </a:cubicBezTo>
                <a:cubicBezTo>
                  <a:pt x="1066" y="63"/>
                  <a:pt x="1120" y="89"/>
                  <a:pt x="1173" y="125"/>
                </a:cubicBezTo>
                <a:cubicBezTo>
                  <a:pt x="1395" y="258"/>
                  <a:pt x="1528" y="507"/>
                  <a:pt x="1528" y="774"/>
                </a:cubicBezTo>
                <a:cubicBezTo>
                  <a:pt x="1528" y="1191"/>
                  <a:pt x="1191" y="1538"/>
                  <a:pt x="764" y="15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80">
            <a:extLst>
              <a:ext uri="{FF2B5EF4-FFF2-40B4-BE49-F238E27FC236}">
                <a16:creationId xmlns:a16="http://schemas.microsoft.com/office/drawing/2014/main" id="{5F270F8D-52A6-F545-BEF9-C1DC2154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791" y="11070167"/>
            <a:ext cx="1412751" cy="1412751"/>
          </a:xfrm>
          <a:custGeom>
            <a:avLst/>
            <a:gdLst>
              <a:gd name="T0" fmla="*/ 711 w 1432"/>
              <a:gd name="T1" fmla="*/ 1431 h 1432"/>
              <a:gd name="T2" fmla="*/ 711 w 1432"/>
              <a:gd name="T3" fmla="*/ 1431 h 1432"/>
              <a:gd name="T4" fmla="*/ 0 w 1432"/>
              <a:gd name="T5" fmla="*/ 720 h 1432"/>
              <a:gd name="T6" fmla="*/ 18 w 1432"/>
              <a:gd name="T7" fmla="*/ 560 h 1432"/>
              <a:gd name="T8" fmla="*/ 80 w 1432"/>
              <a:gd name="T9" fmla="*/ 382 h 1432"/>
              <a:gd name="T10" fmla="*/ 711 w 1432"/>
              <a:gd name="T11" fmla="*/ 0 h 1432"/>
              <a:gd name="T12" fmla="*/ 1431 w 1432"/>
              <a:gd name="T13" fmla="*/ 720 h 1432"/>
              <a:gd name="T14" fmla="*/ 1431 w 1432"/>
              <a:gd name="T15" fmla="*/ 765 h 1432"/>
              <a:gd name="T16" fmla="*/ 1395 w 1432"/>
              <a:gd name="T17" fmla="*/ 951 h 1432"/>
              <a:gd name="T18" fmla="*/ 711 w 1432"/>
              <a:gd name="T19" fmla="*/ 1431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2" h="1432">
                <a:moveTo>
                  <a:pt x="711" y="1431"/>
                </a:moveTo>
                <a:lnTo>
                  <a:pt x="711" y="1431"/>
                </a:lnTo>
                <a:cubicBezTo>
                  <a:pt x="320" y="1431"/>
                  <a:pt x="0" y="1111"/>
                  <a:pt x="0" y="720"/>
                </a:cubicBezTo>
                <a:cubicBezTo>
                  <a:pt x="0" y="667"/>
                  <a:pt x="0" y="613"/>
                  <a:pt x="18" y="560"/>
                </a:cubicBezTo>
                <a:cubicBezTo>
                  <a:pt x="27" y="498"/>
                  <a:pt x="53" y="445"/>
                  <a:pt x="80" y="382"/>
                </a:cubicBezTo>
                <a:cubicBezTo>
                  <a:pt x="204" y="151"/>
                  <a:pt x="444" y="0"/>
                  <a:pt x="711" y="0"/>
                </a:cubicBezTo>
                <a:cubicBezTo>
                  <a:pt x="1111" y="0"/>
                  <a:pt x="1431" y="320"/>
                  <a:pt x="1431" y="720"/>
                </a:cubicBezTo>
                <a:cubicBezTo>
                  <a:pt x="1431" y="729"/>
                  <a:pt x="1431" y="747"/>
                  <a:pt x="1431" y="765"/>
                </a:cubicBezTo>
                <a:cubicBezTo>
                  <a:pt x="1422" y="827"/>
                  <a:pt x="1413" y="889"/>
                  <a:pt x="1395" y="951"/>
                </a:cubicBezTo>
                <a:cubicBezTo>
                  <a:pt x="1297" y="1235"/>
                  <a:pt x="1022" y="1431"/>
                  <a:pt x="711" y="14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2">
            <a:extLst>
              <a:ext uri="{FF2B5EF4-FFF2-40B4-BE49-F238E27FC236}">
                <a16:creationId xmlns:a16="http://schemas.microsoft.com/office/drawing/2014/main" id="{1CB67855-6127-EE49-B436-D7A5DB8B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518" y="6805837"/>
            <a:ext cx="1395361" cy="1391015"/>
          </a:xfrm>
          <a:custGeom>
            <a:avLst/>
            <a:gdLst>
              <a:gd name="T0" fmla="*/ 711 w 1414"/>
              <a:gd name="T1" fmla="*/ 1412 h 1413"/>
              <a:gd name="T2" fmla="*/ 711 w 1414"/>
              <a:gd name="T3" fmla="*/ 1412 h 1413"/>
              <a:gd name="T4" fmla="*/ 640 w 1414"/>
              <a:gd name="T5" fmla="*/ 1412 h 1413"/>
              <a:gd name="T6" fmla="*/ 0 w 1414"/>
              <a:gd name="T7" fmla="*/ 710 h 1413"/>
              <a:gd name="T8" fmla="*/ 711 w 1414"/>
              <a:gd name="T9" fmla="*/ 0 h 1413"/>
              <a:gd name="T10" fmla="*/ 711 w 1414"/>
              <a:gd name="T11" fmla="*/ 0 h 1413"/>
              <a:gd name="T12" fmla="*/ 898 w 1414"/>
              <a:gd name="T13" fmla="*/ 26 h 1413"/>
              <a:gd name="T14" fmla="*/ 1413 w 1414"/>
              <a:gd name="T15" fmla="*/ 710 h 1413"/>
              <a:gd name="T16" fmla="*/ 827 w 1414"/>
              <a:gd name="T17" fmla="*/ 1403 h 1413"/>
              <a:gd name="T18" fmla="*/ 711 w 1414"/>
              <a:gd name="T19" fmla="*/ 1412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4" h="1413">
                <a:moveTo>
                  <a:pt x="711" y="1412"/>
                </a:moveTo>
                <a:lnTo>
                  <a:pt x="711" y="1412"/>
                </a:lnTo>
                <a:cubicBezTo>
                  <a:pt x="684" y="1412"/>
                  <a:pt x="658" y="1412"/>
                  <a:pt x="640" y="1412"/>
                </a:cubicBezTo>
                <a:cubicBezTo>
                  <a:pt x="276" y="1377"/>
                  <a:pt x="0" y="1074"/>
                  <a:pt x="0" y="710"/>
                </a:cubicBezTo>
                <a:cubicBezTo>
                  <a:pt x="0" y="319"/>
                  <a:pt x="320" y="0"/>
                  <a:pt x="711" y="0"/>
                </a:cubicBezTo>
                <a:lnTo>
                  <a:pt x="711" y="0"/>
                </a:lnTo>
                <a:cubicBezTo>
                  <a:pt x="773" y="0"/>
                  <a:pt x="836" y="8"/>
                  <a:pt x="898" y="26"/>
                </a:cubicBezTo>
                <a:cubicBezTo>
                  <a:pt x="1200" y="106"/>
                  <a:pt x="1413" y="390"/>
                  <a:pt x="1413" y="710"/>
                </a:cubicBezTo>
                <a:cubicBezTo>
                  <a:pt x="1413" y="1057"/>
                  <a:pt x="1164" y="1350"/>
                  <a:pt x="827" y="1403"/>
                </a:cubicBezTo>
                <a:cubicBezTo>
                  <a:pt x="782" y="1412"/>
                  <a:pt x="747" y="1412"/>
                  <a:pt x="711" y="14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4">
            <a:extLst>
              <a:ext uri="{FF2B5EF4-FFF2-40B4-BE49-F238E27FC236}">
                <a16:creationId xmlns:a16="http://schemas.microsoft.com/office/drawing/2014/main" id="{982D4508-A9AA-AF41-B5E2-9378EE6E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415" y="4184642"/>
            <a:ext cx="1243220" cy="1247568"/>
          </a:xfrm>
          <a:custGeom>
            <a:avLst/>
            <a:gdLst>
              <a:gd name="T0" fmla="*/ 630 w 1263"/>
              <a:gd name="T1" fmla="*/ 1263 h 1264"/>
              <a:gd name="T2" fmla="*/ 630 w 1263"/>
              <a:gd name="T3" fmla="*/ 1263 h 1264"/>
              <a:gd name="T4" fmla="*/ 0 w 1263"/>
              <a:gd name="T5" fmla="*/ 631 h 1264"/>
              <a:gd name="T6" fmla="*/ 62 w 1263"/>
              <a:gd name="T7" fmla="*/ 365 h 1264"/>
              <a:gd name="T8" fmla="*/ 159 w 1263"/>
              <a:gd name="T9" fmla="*/ 214 h 1264"/>
              <a:gd name="T10" fmla="*/ 630 w 1263"/>
              <a:gd name="T11" fmla="*/ 0 h 1264"/>
              <a:gd name="T12" fmla="*/ 1262 w 1263"/>
              <a:gd name="T13" fmla="*/ 631 h 1264"/>
              <a:gd name="T14" fmla="*/ 1137 w 1263"/>
              <a:gd name="T15" fmla="*/ 1005 h 1264"/>
              <a:gd name="T16" fmla="*/ 1004 w 1263"/>
              <a:gd name="T17" fmla="*/ 1138 h 1264"/>
              <a:gd name="T18" fmla="*/ 630 w 1263"/>
              <a:gd name="T19" fmla="*/ 1263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264">
                <a:moveTo>
                  <a:pt x="630" y="1263"/>
                </a:moveTo>
                <a:lnTo>
                  <a:pt x="630" y="1263"/>
                </a:lnTo>
                <a:cubicBezTo>
                  <a:pt x="284" y="1263"/>
                  <a:pt x="0" y="978"/>
                  <a:pt x="0" y="631"/>
                </a:cubicBezTo>
                <a:cubicBezTo>
                  <a:pt x="0" y="534"/>
                  <a:pt x="27" y="454"/>
                  <a:pt x="62" y="365"/>
                </a:cubicBezTo>
                <a:cubicBezTo>
                  <a:pt x="88" y="311"/>
                  <a:pt x="124" y="258"/>
                  <a:pt x="159" y="214"/>
                </a:cubicBezTo>
                <a:cubicBezTo>
                  <a:pt x="284" y="80"/>
                  <a:pt x="453" y="0"/>
                  <a:pt x="630" y="0"/>
                </a:cubicBezTo>
                <a:cubicBezTo>
                  <a:pt x="977" y="0"/>
                  <a:pt x="1262" y="285"/>
                  <a:pt x="1262" y="631"/>
                </a:cubicBezTo>
                <a:cubicBezTo>
                  <a:pt x="1262" y="765"/>
                  <a:pt x="1217" y="898"/>
                  <a:pt x="1137" y="1005"/>
                </a:cubicBezTo>
                <a:cubicBezTo>
                  <a:pt x="1101" y="1058"/>
                  <a:pt x="1057" y="1102"/>
                  <a:pt x="1004" y="1138"/>
                </a:cubicBezTo>
                <a:cubicBezTo>
                  <a:pt x="897" y="1218"/>
                  <a:pt x="764" y="1263"/>
                  <a:pt x="630" y="12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6">
            <a:extLst>
              <a:ext uri="{FF2B5EF4-FFF2-40B4-BE49-F238E27FC236}">
                <a16:creationId xmlns:a16="http://schemas.microsoft.com/office/drawing/2014/main" id="{79365373-024C-FB4C-B239-F917CF07B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380" y="7336162"/>
            <a:ext cx="1325813" cy="1325810"/>
          </a:xfrm>
          <a:custGeom>
            <a:avLst/>
            <a:gdLst>
              <a:gd name="T0" fmla="*/ 675 w 1343"/>
              <a:gd name="T1" fmla="*/ 1342 h 1343"/>
              <a:gd name="T2" fmla="*/ 675 w 1343"/>
              <a:gd name="T3" fmla="*/ 1342 h 1343"/>
              <a:gd name="T4" fmla="*/ 0 w 1343"/>
              <a:gd name="T5" fmla="*/ 667 h 1343"/>
              <a:gd name="T6" fmla="*/ 71 w 1343"/>
              <a:gd name="T7" fmla="*/ 373 h 1343"/>
              <a:gd name="T8" fmla="*/ 186 w 1343"/>
              <a:gd name="T9" fmla="*/ 204 h 1343"/>
              <a:gd name="T10" fmla="*/ 675 w 1343"/>
              <a:gd name="T11" fmla="*/ 0 h 1343"/>
              <a:gd name="T12" fmla="*/ 1297 w 1343"/>
              <a:gd name="T13" fmla="*/ 435 h 1343"/>
              <a:gd name="T14" fmla="*/ 1342 w 1343"/>
              <a:gd name="T15" fmla="*/ 631 h 1343"/>
              <a:gd name="T16" fmla="*/ 1342 w 1343"/>
              <a:gd name="T17" fmla="*/ 667 h 1343"/>
              <a:gd name="T18" fmla="*/ 675 w 1343"/>
              <a:gd name="T19" fmla="*/ 1342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3" h="1343">
                <a:moveTo>
                  <a:pt x="675" y="1342"/>
                </a:moveTo>
                <a:lnTo>
                  <a:pt x="675" y="1342"/>
                </a:lnTo>
                <a:cubicBezTo>
                  <a:pt x="302" y="1342"/>
                  <a:pt x="0" y="1040"/>
                  <a:pt x="0" y="667"/>
                </a:cubicBezTo>
                <a:cubicBezTo>
                  <a:pt x="0" y="569"/>
                  <a:pt x="26" y="471"/>
                  <a:pt x="71" y="373"/>
                </a:cubicBezTo>
                <a:cubicBezTo>
                  <a:pt x="97" y="311"/>
                  <a:pt x="142" y="258"/>
                  <a:pt x="186" y="204"/>
                </a:cubicBezTo>
                <a:cubicBezTo>
                  <a:pt x="311" y="71"/>
                  <a:pt x="488" y="0"/>
                  <a:pt x="675" y="0"/>
                </a:cubicBezTo>
                <a:cubicBezTo>
                  <a:pt x="951" y="0"/>
                  <a:pt x="1200" y="178"/>
                  <a:pt x="1297" y="435"/>
                </a:cubicBezTo>
                <a:cubicBezTo>
                  <a:pt x="1324" y="498"/>
                  <a:pt x="1342" y="560"/>
                  <a:pt x="1342" y="631"/>
                </a:cubicBezTo>
                <a:cubicBezTo>
                  <a:pt x="1342" y="640"/>
                  <a:pt x="1342" y="658"/>
                  <a:pt x="1342" y="667"/>
                </a:cubicBezTo>
                <a:cubicBezTo>
                  <a:pt x="1342" y="1040"/>
                  <a:pt x="1040" y="1342"/>
                  <a:pt x="675" y="13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88">
            <a:extLst>
              <a:ext uri="{FF2B5EF4-FFF2-40B4-BE49-F238E27FC236}">
                <a16:creationId xmlns:a16="http://schemas.microsoft.com/office/drawing/2014/main" id="{5778D3B7-288A-C240-85CC-152E4E5F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456" y="4488926"/>
            <a:ext cx="369487" cy="612917"/>
          </a:xfrm>
          <a:custGeom>
            <a:avLst/>
            <a:gdLst>
              <a:gd name="T0" fmla="*/ 178 w 374"/>
              <a:gd name="T1" fmla="*/ 622 h 623"/>
              <a:gd name="T2" fmla="*/ 178 w 374"/>
              <a:gd name="T3" fmla="*/ 622 h 623"/>
              <a:gd name="T4" fmla="*/ 27 w 374"/>
              <a:gd name="T5" fmla="*/ 587 h 623"/>
              <a:gd name="T6" fmla="*/ 9 w 374"/>
              <a:gd name="T7" fmla="*/ 543 h 623"/>
              <a:gd name="T8" fmla="*/ 62 w 374"/>
              <a:gd name="T9" fmla="*/ 516 h 623"/>
              <a:gd name="T10" fmla="*/ 258 w 374"/>
              <a:gd name="T11" fmla="*/ 525 h 623"/>
              <a:gd name="T12" fmla="*/ 302 w 374"/>
              <a:gd name="T13" fmla="*/ 454 h 623"/>
              <a:gd name="T14" fmla="*/ 169 w 374"/>
              <a:gd name="T15" fmla="*/ 356 h 623"/>
              <a:gd name="T16" fmla="*/ 62 w 374"/>
              <a:gd name="T17" fmla="*/ 294 h 623"/>
              <a:gd name="T18" fmla="*/ 9 w 374"/>
              <a:gd name="T19" fmla="*/ 187 h 623"/>
              <a:gd name="T20" fmla="*/ 80 w 374"/>
              <a:gd name="T21" fmla="*/ 54 h 623"/>
              <a:gd name="T22" fmla="*/ 347 w 374"/>
              <a:gd name="T23" fmla="*/ 45 h 623"/>
              <a:gd name="T24" fmla="*/ 373 w 374"/>
              <a:gd name="T25" fmla="*/ 98 h 623"/>
              <a:gd name="T26" fmla="*/ 320 w 374"/>
              <a:gd name="T27" fmla="*/ 116 h 623"/>
              <a:gd name="T28" fmla="*/ 115 w 374"/>
              <a:gd name="T29" fmla="*/ 116 h 623"/>
              <a:gd name="T30" fmla="*/ 80 w 374"/>
              <a:gd name="T31" fmla="*/ 187 h 623"/>
              <a:gd name="T32" fmla="*/ 204 w 374"/>
              <a:gd name="T33" fmla="*/ 285 h 623"/>
              <a:gd name="T34" fmla="*/ 311 w 374"/>
              <a:gd name="T35" fmla="*/ 347 h 623"/>
              <a:gd name="T36" fmla="*/ 373 w 374"/>
              <a:gd name="T37" fmla="*/ 454 h 623"/>
              <a:gd name="T38" fmla="*/ 302 w 374"/>
              <a:gd name="T39" fmla="*/ 587 h 623"/>
              <a:gd name="T40" fmla="*/ 178 w 374"/>
              <a:gd name="T41" fmla="*/ 622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4" h="623">
                <a:moveTo>
                  <a:pt x="178" y="622"/>
                </a:moveTo>
                <a:lnTo>
                  <a:pt x="178" y="622"/>
                </a:lnTo>
                <a:cubicBezTo>
                  <a:pt x="124" y="622"/>
                  <a:pt x="80" y="614"/>
                  <a:pt x="27" y="587"/>
                </a:cubicBezTo>
                <a:cubicBezTo>
                  <a:pt x="9" y="578"/>
                  <a:pt x="0" y="560"/>
                  <a:pt x="9" y="543"/>
                </a:cubicBezTo>
                <a:cubicBezTo>
                  <a:pt x="18" y="516"/>
                  <a:pt x="35" y="507"/>
                  <a:pt x="62" y="516"/>
                </a:cubicBezTo>
                <a:cubicBezTo>
                  <a:pt x="133" y="551"/>
                  <a:pt x="213" y="551"/>
                  <a:pt x="258" y="525"/>
                </a:cubicBezTo>
                <a:cubicBezTo>
                  <a:pt x="284" y="507"/>
                  <a:pt x="302" y="480"/>
                  <a:pt x="302" y="454"/>
                </a:cubicBezTo>
                <a:cubicBezTo>
                  <a:pt x="302" y="418"/>
                  <a:pt x="231" y="383"/>
                  <a:pt x="169" y="356"/>
                </a:cubicBezTo>
                <a:cubicBezTo>
                  <a:pt x="133" y="338"/>
                  <a:pt x="98" y="311"/>
                  <a:pt x="62" y="294"/>
                </a:cubicBezTo>
                <a:cubicBezTo>
                  <a:pt x="27" y="258"/>
                  <a:pt x="9" y="223"/>
                  <a:pt x="9" y="187"/>
                </a:cubicBezTo>
                <a:cubicBezTo>
                  <a:pt x="9" y="134"/>
                  <a:pt x="27" y="80"/>
                  <a:pt x="80" y="54"/>
                </a:cubicBezTo>
                <a:cubicBezTo>
                  <a:pt x="142" y="9"/>
                  <a:pt x="249" y="0"/>
                  <a:pt x="347" y="45"/>
                </a:cubicBezTo>
                <a:cubicBezTo>
                  <a:pt x="364" y="54"/>
                  <a:pt x="373" y="80"/>
                  <a:pt x="373" y="98"/>
                </a:cubicBezTo>
                <a:cubicBezTo>
                  <a:pt x="364" y="116"/>
                  <a:pt x="338" y="125"/>
                  <a:pt x="320" y="116"/>
                </a:cubicBezTo>
                <a:cubicBezTo>
                  <a:pt x="249" y="80"/>
                  <a:pt x="169" y="80"/>
                  <a:pt x="115" y="116"/>
                </a:cubicBezTo>
                <a:cubicBezTo>
                  <a:pt x="98" y="134"/>
                  <a:pt x="80" y="160"/>
                  <a:pt x="80" y="187"/>
                </a:cubicBezTo>
                <a:cubicBezTo>
                  <a:pt x="80" y="223"/>
                  <a:pt x="151" y="258"/>
                  <a:pt x="204" y="285"/>
                </a:cubicBezTo>
                <a:cubicBezTo>
                  <a:pt x="240" y="303"/>
                  <a:pt x="284" y="320"/>
                  <a:pt x="311" y="347"/>
                </a:cubicBezTo>
                <a:cubicBezTo>
                  <a:pt x="355" y="374"/>
                  <a:pt x="373" y="409"/>
                  <a:pt x="373" y="454"/>
                </a:cubicBezTo>
                <a:cubicBezTo>
                  <a:pt x="373" y="507"/>
                  <a:pt x="347" y="551"/>
                  <a:pt x="302" y="587"/>
                </a:cubicBezTo>
                <a:cubicBezTo>
                  <a:pt x="266" y="614"/>
                  <a:pt x="222" y="622"/>
                  <a:pt x="178" y="6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9">
            <a:extLst>
              <a:ext uri="{FF2B5EF4-FFF2-40B4-BE49-F238E27FC236}">
                <a16:creationId xmlns:a16="http://schemas.microsoft.com/office/drawing/2014/main" id="{DB11E3D4-B3F8-A848-8956-5EE569EC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251" y="4358519"/>
            <a:ext cx="69551" cy="130408"/>
          </a:xfrm>
          <a:custGeom>
            <a:avLst/>
            <a:gdLst>
              <a:gd name="T0" fmla="*/ 35 w 72"/>
              <a:gd name="T1" fmla="*/ 133 h 134"/>
              <a:gd name="T2" fmla="*/ 35 w 72"/>
              <a:gd name="T3" fmla="*/ 133 h 134"/>
              <a:gd name="T4" fmla="*/ 0 w 72"/>
              <a:gd name="T5" fmla="*/ 98 h 134"/>
              <a:gd name="T6" fmla="*/ 0 w 72"/>
              <a:gd name="T7" fmla="*/ 36 h 134"/>
              <a:gd name="T8" fmla="*/ 35 w 72"/>
              <a:gd name="T9" fmla="*/ 0 h 134"/>
              <a:gd name="T10" fmla="*/ 71 w 72"/>
              <a:gd name="T11" fmla="*/ 36 h 134"/>
              <a:gd name="T12" fmla="*/ 71 w 72"/>
              <a:gd name="T13" fmla="*/ 98 h 134"/>
              <a:gd name="T14" fmla="*/ 35 w 72"/>
              <a:gd name="T15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34">
                <a:moveTo>
                  <a:pt x="35" y="133"/>
                </a:moveTo>
                <a:lnTo>
                  <a:pt x="35" y="133"/>
                </a:lnTo>
                <a:cubicBezTo>
                  <a:pt x="18" y="133"/>
                  <a:pt x="0" y="116"/>
                  <a:pt x="0" y="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53" y="0"/>
                  <a:pt x="71" y="18"/>
                  <a:pt x="71" y="36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116"/>
                  <a:pt x="53" y="133"/>
                  <a:pt x="35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90">
            <a:extLst>
              <a:ext uri="{FF2B5EF4-FFF2-40B4-BE49-F238E27FC236}">
                <a16:creationId xmlns:a16="http://schemas.microsoft.com/office/drawing/2014/main" id="{DC3A24A8-F41D-3743-A586-BAAFA576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251" y="5114883"/>
            <a:ext cx="69551" cy="139102"/>
          </a:xfrm>
          <a:custGeom>
            <a:avLst/>
            <a:gdLst>
              <a:gd name="T0" fmla="*/ 35 w 72"/>
              <a:gd name="T1" fmla="*/ 142 h 143"/>
              <a:gd name="T2" fmla="*/ 35 w 72"/>
              <a:gd name="T3" fmla="*/ 142 h 143"/>
              <a:gd name="T4" fmla="*/ 0 w 72"/>
              <a:gd name="T5" fmla="*/ 97 h 143"/>
              <a:gd name="T6" fmla="*/ 0 w 72"/>
              <a:gd name="T7" fmla="*/ 44 h 143"/>
              <a:gd name="T8" fmla="*/ 35 w 72"/>
              <a:gd name="T9" fmla="*/ 0 h 143"/>
              <a:gd name="T10" fmla="*/ 71 w 72"/>
              <a:gd name="T11" fmla="*/ 44 h 143"/>
              <a:gd name="T12" fmla="*/ 71 w 72"/>
              <a:gd name="T13" fmla="*/ 97 h 143"/>
              <a:gd name="T14" fmla="*/ 35 w 72"/>
              <a:gd name="T1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43">
                <a:moveTo>
                  <a:pt x="35" y="142"/>
                </a:moveTo>
                <a:lnTo>
                  <a:pt x="35" y="142"/>
                </a:lnTo>
                <a:cubicBezTo>
                  <a:pt x="18" y="142"/>
                  <a:pt x="0" y="124"/>
                  <a:pt x="0" y="9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35" y="0"/>
                </a:cubicBezTo>
                <a:cubicBezTo>
                  <a:pt x="53" y="0"/>
                  <a:pt x="71" y="17"/>
                  <a:pt x="71" y="44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124"/>
                  <a:pt x="53" y="142"/>
                  <a:pt x="35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91">
            <a:extLst>
              <a:ext uri="{FF2B5EF4-FFF2-40B4-BE49-F238E27FC236}">
                <a16:creationId xmlns:a16="http://schemas.microsoft.com/office/drawing/2014/main" id="{D50294DB-AF08-474D-B310-92E83703D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137" y="8931481"/>
            <a:ext cx="1138894" cy="604224"/>
          </a:xfrm>
          <a:custGeom>
            <a:avLst/>
            <a:gdLst>
              <a:gd name="T0" fmla="*/ 1120 w 1157"/>
              <a:gd name="T1" fmla="*/ 613 h 614"/>
              <a:gd name="T2" fmla="*/ 1120 w 1157"/>
              <a:gd name="T3" fmla="*/ 613 h 614"/>
              <a:gd name="T4" fmla="*/ 45 w 1157"/>
              <a:gd name="T5" fmla="*/ 613 h 614"/>
              <a:gd name="T6" fmla="*/ 0 w 1157"/>
              <a:gd name="T7" fmla="*/ 568 h 614"/>
              <a:gd name="T8" fmla="*/ 0 w 1157"/>
              <a:gd name="T9" fmla="*/ 44 h 614"/>
              <a:gd name="T10" fmla="*/ 45 w 1157"/>
              <a:gd name="T11" fmla="*/ 0 h 614"/>
              <a:gd name="T12" fmla="*/ 1120 w 1157"/>
              <a:gd name="T13" fmla="*/ 0 h 614"/>
              <a:gd name="T14" fmla="*/ 1156 w 1157"/>
              <a:gd name="T15" fmla="*/ 44 h 614"/>
              <a:gd name="T16" fmla="*/ 1156 w 1157"/>
              <a:gd name="T17" fmla="*/ 568 h 614"/>
              <a:gd name="T18" fmla="*/ 1120 w 1157"/>
              <a:gd name="T19" fmla="*/ 613 h 614"/>
              <a:gd name="T20" fmla="*/ 54 w 1157"/>
              <a:gd name="T21" fmla="*/ 559 h 614"/>
              <a:gd name="T22" fmla="*/ 54 w 1157"/>
              <a:gd name="T23" fmla="*/ 559 h 614"/>
              <a:gd name="T24" fmla="*/ 1102 w 1157"/>
              <a:gd name="T25" fmla="*/ 559 h 614"/>
              <a:gd name="T26" fmla="*/ 1102 w 1157"/>
              <a:gd name="T27" fmla="*/ 53 h 614"/>
              <a:gd name="T28" fmla="*/ 54 w 1157"/>
              <a:gd name="T29" fmla="*/ 53 h 614"/>
              <a:gd name="T30" fmla="*/ 54 w 1157"/>
              <a:gd name="T31" fmla="*/ 559 h 614"/>
              <a:gd name="T32" fmla="*/ 1120 w 1157"/>
              <a:gd name="T33" fmla="*/ 53 h 614"/>
              <a:gd name="T34" fmla="*/ 1120 w 1157"/>
              <a:gd name="T35" fmla="*/ 5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7" h="614">
                <a:moveTo>
                  <a:pt x="1120" y="613"/>
                </a:moveTo>
                <a:lnTo>
                  <a:pt x="1120" y="613"/>
                </a:lnTo>
                <a:cubicBezTo>
                  <a:pt x="45" y="613"/>
                  <a:pt x="45" y="613"/>
                  <a:pt x="45" y="613"/>
                </a:cubicBezTo>
                <a:cubicBezTo>
                  <a:pt x="18" y="613"/>
                  <a:pt x="0" y="595"/>
                  <a:pt x="0" y="56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6"/>
                  <a:pt x="18" y="0"/>
                  <a:pt x="45" y="0"/>
                </a:cubicBezTo>
                <a:cubicBezTo>
                  <a:pt x="1120" y="0"/>
                  <a:pt x="1120" y="0"/>
                  <a:pt x="1120" y="0"/>
                </a:cubicBezTo>
                <a:cubicBezTo>
                  <a:pt x="1138" y="0"/>
                  <a:pt x="1156" y="26"/>
                  <a:pt x="1156" y="44"/>
                </a:cubicBezTo>
                <a:cubicBezTo>
                  <a:pt x="1156" y="568"/>
                  <a:pt x="1156" y="568"/>
                  <a:pt x="1156" y="568"/>
                </a:cubicBezTo>
                <a:cubicBezTo>
                  <a:pt x="1156" y="595"/>
                  <a:pt x="1138" y="613"/>
                  <a:pt x="1120" y="613"/>
                </a:cubicBezTo>
                <a:close/>
                <a:moveTo>
                  <a:pt x="54" y="559"/>
                </a:moveTo>
                <a:lnTo>
                  <a:pt x="54" y="559"/>
                </a:lnTo>
                <a:cubicBezTo>
                  <a:pt x="1102" y="559"/>
                  <a:pt x="1102" y="559"/>
                  <a:pt x="1102" y="559"/>
                </a:cubicBezTo>
                <a:cubicBezTo>
                  <a:pt x="1102" y="53"/>
                  <a:pt x="1102" y="53"/>
                  <a:pt x="1102" y="53"/>
                </a:cubicBezTo>
                <a:cubicBezTo>
                  <a:pt x="54" y="53"/>
                  <a:pt x="54" y="53"/>
                  <a:pt x="54" y="53"/>
                </a:cubicBezTo>
                <a:lnTo>
                  <a:pt x="54" y="559"/>
                </a:lnTo>
                <a:close/>
                <a:moveTo>
                  <a:pt x="1120" y="53"/>
                </a:moveTo>
                <a:lnTo>
                  <a:pt x="1120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92">
            <a:extLst>
              <a:ext uri="{FF2B5EF4-FFF2-40B4-BE49-F238E27FC236}">
                <a16:creationId xmlns:a16="http://schemas.microsoft.com/office/drawing/2014/main" id="{9287370A-5628-C744-864F-CB41F0DF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3563" y="9114052"/>
            <a:ext cx="239082" cy="239082"/>
          </a:xfrm>
          <a:custGeom>
            <a:avLst/>
            <a:gdLst>
              <a:gd name="T0" fmla="*/ 116 w 241"/>
              <a:gd name="T1" fmla="*/ 53 h 241"/>
              <a:gd name="T2" fmla="*/ 116 w 241"/>
              <a:gd name="T3" fmla="*/ 53 h 241"/>
              <a:gd name="T4" fmla="*/ 187 w 241"/>
              <a:gd name="T5" fmla="*/ 125 h 241"/>
              <a:gd name="T6" fmla="*/ 116 w 241"/>
              <a:gd name="T7" fmla="*/ 187 h 241"/>
              <a:gd name="T8" fmla="*/ 54 w 241"/>
              <a:gd name="T9" fmla="*/ 125 h 241"/>
              <a:gd name="T10" fmla="*/ 116 w 241"/>
              <a:gd name="T11" fmla="*/ 53 h 241"/>
              <a:gd name="T12" fmla="*/ 116 w 241"/>
              <a:gd name="T13" fmla="*/ 0 h 241"/>
              <a:gd name="T14" fmla="*/ 116 w 241"/>
              <a:gd name="T15" fmla="*/ 0 h 241"/>
              <a:gd name="T16" fmla="*/ 0 w 241"/>
              <a:gd name="T17" fmla="*/ 125 h 241"/>
              <a:gd name="T18" fmla="*/ 116 w 241"/>
              <a:gd name="T19" fmla="*/ 240 h 241"/>
              <a:gd name="T20" fmla="*/ 240 w 241"/>
              <a:gd name="T21" fmla="*/ 125 h 241"/>
              <a:gd name="T22" fmla="*/ 116 w 241"/>
              <a:gd name="T23" fmla="*/ 0 h 241"/>
              <a:gd name="T24" fmla="*/ 116 w 241"/>
              <a:gd name="T25" fmla="*/ 5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41">
                <a:moveTo>
                  <a:pt x="116" y="53"/>
                </a:moveTo>
                <a:lnTo>
                  <a:pt x="116" y="53"/>
                </a:lnTo>
                <a:cubicBezTo>
                  <a:pt x="152" y="53"/>
                  <a:pt x="187" y="80"/>
                  <a:pt x="187" y="125"/>
                </a:cubicBezTo>
                <a:cubicBezTo>
                  <a:pt x="187" y="160"/>
                  <a:pt x="152" y="187"/>
                  <a:pt x="116" y="187"/>
                </a:cubicBezTo>
                <a:cubicBezTo>
                  <a:pt x="81" y="187"/>
                  <a:pt x="54" y="160"/>
                  <a:pt x="54" y="125"/>
                </a:cubicBezTo>
                <a:cubicBezTo>
                  <a:pt x="54" y="80"/>
                  <a:pt x="81" y="53"/>
                  <a:pt x="116" y="53"/>
                </a:cubicBezTo>
                <a:lnTo>
                  <a:pt x="116" y="0"/>
                </a:lnTo>
                <a:lnTo>
                  <a:pt x="116" y="0"/>
                </a:lnTo>
                <a:cubicBezTo>
                  <a:pt x="54" y="0"/>
                  <a:pt x="0" y="53"/>
                  <a:pt x="0" y="125"/>
                </a:cubicBezTo>
                <a:cubicBezTo>
                  <a:pt x="0" y="187"/>
                  <a:pt x="54" y="240"/>
                  <a:pt x="116" y="240"/>
                </a:cubicBezTo>
                <a:cubicBezTo>
                  <a:pt x="187" y="240"/>
                  <a:pt x="240" y="187"/>
                  <a:pt x="240" y="125"/>
                </a:cubicBezTo>
                <a:cubicBezTo>
                  <a:pt x="240" y="53"/>
                  <a:pt x="187" y="0"/>
                  <a:pt x="116" y="0"/>
                </a:cubicBezTo>
                <a:lnTo>
                  <a:pt x="116" y="5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3">
            <a:extLst>
              <a:ext uri="{FF2B5EF4-FFF2-40B4-BE49-F238E27FC236}">
                <a16:creationId xmlns:a16="http://schemas.microsoft.com/office/drawing/2014/main" id="{BAB43167-5DB6-BA4A-8159-523B430C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5382" y="9009726"/>
            <a:ext cx="982405" cy="447734"/>
          </a:xfrm>
          <a:custGeom>
            <a:avLst/>
            <a:gdLst>
              <a:gd name="T0" fmla="*/ 889 w 997"/>
              <a:gd name="T1" fmla="*/ 53 h 454"/>
              <a:gd name="T2" fmla="*/ 889 w 997"/>
              <a:gd name="T3" fmla="*/ 53 h 454"/>
              <a:gd name="T4" fmla="*/ 942 w 997"/>
              <a:gd name="T5" fmla="*/ 106 h 454"/>
              <a:gd name="T6" fmla="*/ 942 w 997"/>
              <a:gd name="T7" fmla="*/ 346 h 454"/>
              <a:gd name="T8" fmla="*/ 889 w 997"/>
              <a:gd name="T9" fmla="*/ 399 h 454"/>
              <a:gd name="T10" fmla="*/ 107 w 997"/>
              <a:gd name="T11" fmla="*/ 399 h 454"/>
              <a:gd name="T12" fmla="*/ 54 w 997"/>
              <a:gd name="T13" fmla="*/ 346 h 454"/>
              <a:gd name="T14" fmla="*/ 54 w 997"/>
              <a:gd name="T15" fmla="*/ 106 h 454"/>
              <a:gd name="T16" fmla="*/ 107 w 997"/>
              <a:gd name="T17" fmla="*/ 53 h 454"/>
              <a:gd name="T18" fmla="*/ 889 w 997"/>
              <a:gd name="T19" fmla="*/ 53 h 454"/>
              <a:gd name="T20" fmla="*/ 889 w 997"/>
              <a:gd name="T21" fmla="*/ 0 h 454"/>
              <a:gd name="T22" fmla="*/ 889 w 997"/>
              <a:gd name="T23" fmla="*/ 0 h 454"/>
              <a:gd name="T24" fmla="*/ 107 w 997"/>
              <a:gd name="T25" fmla="*/ 0 h 454"/>
              <a:gd name="T26" fmla="*/ 54 w 997"/>
              <a:gd name="T27" fmla="*/ 53 h 454"/>
              <a:gd name="T28" fmla="*/ 0 w 997"/>
              <a:gd name="T29" fmla="*/ 106 h 454"/>
              <a:gd name="T30" fmla="*/ 0 w 997"/>
              <a:gd name="T31" fmla="*/ 346 h 454"/>
              <a:gd name="T32" fmla="*/ 54 w 997"/>
              <a:gd name="T33" fmla="*/ 399 h 454"/>
              <a:gd name="T34" fmla="*/ 107 w 997"/>
              <a:gd name="T35" fmla="*/ 453 h 454"/>
              <a:gd name="T36" fmla="*/ 889 w 997"/>
              <a:gd name="T37" fmla="*/ 453 h 454"/>
              <a:gd name="T38" fmla="*/ 942 w 997"/>
              <a:gd name="T39" fmla="*/ 399 h 454"/>
              <a:gd name="T40" fmla="*/ 996 w 997"/>
              <a:gd name="T41" fmla="*/ 346 h 454"/>
              <a:gd name="T42" fmla="*/ 996 w 997"/>
              <a:gd name="T43" fmla="*/ 106 h 454"/>
              <a:gd name="T44" fmla="*/ 942 w 997"/>
              <a:gd name="T45" fmla="*/ 53 h 454"/>
              <a:gd name="T46" fmla="*/ 889 w 997"/>
              <a:gd name="T47" fmla="*/ 0 h 454"/>
              <a:gd name="T48" fmla="*/ 889 w 997"/>
              <a:gd name="T49" fmla="*/ 5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7" h="454">
                <a:moveTo>
                  <a:pt x="889" y="53"/>
                </a:moveTo>
                <a:lnTo>
                  <a:pt x="889" y="53"/>
                </a:lnTo>
                <a:cubicBezTo>
                  <a:pt x="889" y="80"/>
                  <a:pt x="916" y="106"/>
                  <a:pt x="942" y="106"/>
                </a:cubicBezTo>
                <a:cubicBezTo>
                  <a:pt x="942" y="346"/>
                  <a:pt x="942" y="346"/>
                  <a:pt x="942" y="346"/>
                </a:cubicBezTo>
                <a:cubicBezTo>
                  <a:pt x="916" y="346"/>
                  <a:pt x="889" y="373"/>
                  <a:pt x="889" y="399"/>
                </a:cubicBezTo>
                <a:cubicBezTo>
                  <a:pt x="107" y="399"/>
                  <a:pt x="107" y="399"/>
                  <a:pt x="107" y="399"/>
                </a:cubicBezTo>
                <a:cubicBezTo>
                  <a:pt x="107" y="373"/>
                  <a:pt x="80" y="346"/>
                  <a:pt x="54" y="34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80" y="106"/>
                  <a:pt x="107" y="80"/>
                  <a:pt x="107" y="53"/>
                </a:cubicBezTo>
                <a:cubicBezTo>
                  <a:pt x="889" y="53"/>
                  <a:pt x="889" y="53"/>
                  <a:pt x="889" y="53"/>
                </a:cubicBezTo>
                <a:lnTo>
                  <a:pt x="889" y="0"/>
                </a:lnTo>
                <a:lnTo>
                  <a:pt x="889" y="0"/>
                </a:lnTo>
                <a:cubicBezTo>
                  <a:pt x="107" y="0"/>
                  <a:pt x="107" y="0"/>
                  <a:pt x="107" y="0"/>
                </a:cubicBezTo>
                <a:cubicBezTo>
                  <a:pt x="80" y="0"/>
                  <a:pt x="54" y="26"/>
                  <a:pt x="54" y="53"/>
                </a:cubicBezTo>
                <a:cubicBezTo>
                  <a:pt x="18" y="53"/>
                  <a:pt x="0" y="80"/>
                  <a:pt x="0" y="10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8" y="399"/>
                  <a:pt x="54" y="399"/>
                </a:cubicBezTo>
                <a:cubicBezTo>
                  <a:pt x="54" y="426"/>
                  <a:pt x="80" y="453"/>
                  <a:pt x="107" y="453"/>
                </a:cubicBezTo>
                <a:cubicBezTo>
                  <a:pt x="889" y="453"/>
                  <a:pt x="889" y="453"/>
                  <a:pt x="889" y="453"/>
                </a:cubicBezTo>
                <a:cubicBezTo>
                  <a:pt x="916" y="453"/>
                  <a:pt x="942" y="426"/>
                  <a:pt x="942" y="399"/>
                </a:cubicBezTo>
                <a:cubicBezTo>
                  <a:pt x="969" y="399"/>
                  <a:pt x="996" y="373"/>
                  <a:pt x="996" y="346"/>
                </a:cubicBezTo>
                <a:cubicBezTo>
                  <a:pt x="996" y="106"/>
                  <a:pt x="996" y="106"/>
                  <a:pt x="996" y="106"/>
                </a:cubicBezTo>
                <a:cubicBezTo>
                  <a:pt x="996" y="80"/>
                  <a:pt x="969" y="53"/>
                  <a:pt x="942" y="53"/>
                </a:cubicBezTo>
                <a:cubicBezTo>
                  <a:pt x="942" y="26"/>
                  <a:pt x="916" y="0"/>
                  <a:pt x="889" y="0"/>
                </a:cubicBezTo>
                <a:lnTo>
                  <a:pt x="889" y="5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94">
            <a:extLst>
              <a:ext uri="{FF2B5EF4-FFF2-40B4-BE49-F238E27FC236}">
                <a16:creationId xmlns:a16="http://schemas.microsoft.com/office/drawing/2014/main" id="{BA4502F8-A29C-2F4C-A40C-5B8A3C9BB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575" y="7188367"/>
            <a:ext cx="430347" cy="621609"/>
          </a:xfrm>
          <a:custGeom>
            <a:avLst/>
            <a:gdLst>
              <a:gd name="T0" fmla="*/ 320 w 437"/>
              <a:gd name="T1" fmla="*/ 631 h 632"/>
              <a:gd name="T2" fmla="*/ 320 w 437"/>
              <a:gd name="T3" fmla="*/ 631 h 632"/>
              <a:gd name="T4" fmla="*/ 0 w 437"/>
              <a:gd name="T5" fmla="*/ 320 h 632"/>
              <a:gd name="T6" fmla="*/ 320 w 437"/>
              <a:gd name="T7" fmla="*/ 0 h 632"/>
              <a:gd name="T8" fmla="*/ 400 w 437"/>
              <a:gd name="T9" fmla="*/ 9 h 632"/>
              <a:gd name="T10" fmla="*/ 427 w 437"/>
              <a:gd name="T11" fmla="*/ 62 h 632"/>
              <a:gd name="T12" fmla="*/ 382 w 437"/>
              <a:gd name="T13" fmla="*/ 89 h 632"/>
              <a:gd name="T14" fmla="*/ 320 w 437"/>
              <a:gd name="T15" fmla="*/ 80 h 632"/>
              <a:gd name="T16" fmla="*/ 80 w 437"/>
              <a:gd name="T17" fmla="*/ 320 h 632"/>
              <a:gd name="T18" fmla="*/ 320 w 437"/>
              <a:gd name="T19" fmla="*/ 551 h 632"/>
              <a:gd name="T20" fmla="*/ 382 w 437"/>
              <a:gd name="T21" fmla="*/ 551 h 632"/>
              <a:gd name="T22" fmla="*/ 427 w 437"/>
              <a:gd name="T23" fmla="*/ 578 h 632"/>
              <a:gd name="T24" fmla="*/ 400 w 437"/>
              <a:gd name="T25" fmla="*/ 622 h 632"/>
              <a:gd name="T26" fmla="*/ 320 w 437"/>
              <a:gd name="T27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7" h="632">
                <a:moveTo>
                  <a:pt x="320" y="631"/>
                </a:moveTo>
                <a:lnTo>
                  <a:pt x="320" y="631"/>
                </a:lnTo>
                <a:cubicBezTo>
                  <a:pt x="142" y="631"/>
                  <a:pt x="0" y="489"/>
                  <a:pt x="0" y="320"/>
                </a:cubicBezTo>
                <a:cubicBezTo>
                  <a:pt x="0" y="142"/>
                  <a:pt x="142" y="0"/>
                  <a:pt x="320" y="0"/>
                </a:cubicBezTo>
                <a:cubicBezTo>
                  <a:pt x="347" y="0"/>
                  <a:pt x="373" y="9"/>
                  <a:pt x="400" y="9"/>
                </a:cubicBezTo>
                <a:cubicBezTo>
                  <a:pt x="418" y="18"/>
                  <a:pt x="436" y="35"/>
                  <a:pt x="427" y="62"/>
                </a:cubicBezTo>
                <a:cubicBezTo>
                  <a:pt x="418" y="80"/>
                  <a:pt x="400" y="89"/>
                  <a:pt x="382" y="89"/>
                </a:cubicBezTo>
                <a:cubicBezTo>
                  <a:pt x="356" y="80"/>
                  <a:pt x="338" y="80"/>
                  <a:pt x="320" y="80"/>
                </a:cubicBezTo>
                <a:cubicBezTo>
                  <a:pt x="187" y="80"/>
                  <a:pt x="80" y="186"/>
                  <a:pt x="80" y="320"/>
                </a:cubicBezTo>
                <a:cubicBezTo>
                  <a:pt x="80" y="444"/>
                  <a:pt x="187" y="551"/>
                  <a:pt x="320" y="551"/>
                </a:cubicBezTo>
                <a:cubicBezTo>
                  <a:pt x="338" y="551"/>
                  <a:pt x="356" y="551"/>
                  <a:pt x="382" y="551"/>
                </a:cubicBezTo>
                <a:cubicBezTo>
                  <a:pt x="400" y="542"/>
                  <a:pt x="418" y="551"/>
                  <a:pt x="427" y="578"/>
                </a:cubicBezTo>
                <a:cubicBezTo>
                  <a:pt x="427" y="595"/>
                  <a:pt x="418" y="613"/>
                  <a:pt x="400" y="622"/>
                </a:cubicBezTo>
                <a:cubicBezTo>
                  <a:pt x="373" y="631"/>
                  <a:pt x="347" y="631"/>
                  <a:pt x="320" y="6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5">
            <a:extLst>
              <a:ext uri="{FF2B5EF4-FFF2-40B4-BE49-F238E27FC236}">
                <a16:creationId xmlns:a16="http://schemas.microsoft.com/office/drawing/2014/main" id="{C25C104A-58D8-C647-ADFE-5F08ADC1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168" y="7388325"/>
            <a:ext cx="343408" cy="78245"/>
          </a:xfrm>
          <a:custGeom>
            <a:avLst/>
            <a:gdLst>
              <a:gd name="T0" fmla="*/ 311 w 347"/>
              <a:gd name="T1" fmla="*/ 80 h 81"/>
              <a:gd name="T2" fmla="*/ 311 w 347"/>
              <a:gd name="T3" fmla="*/ 80 h 81"/>
              <a:gd name="T4" fmla="*/ 35 w 347"/>
              <a:gd name="T5" fmla="*/ 80 h 81"/>
              <a:gd name="T6" fmla="*/ 0 w 347"/>
              <a:gd name="T7" fmla="*/ 36 h 81"/>
              <a:gd name="T8" fmla="*/ 35 w 347"/>
              <a:gd name="T9" fmla="*/ 0 h 81"/>
              <a:gd name="T10" fmla="*/ 311 w 347"/>
              <a:gd name="T11" fmla="*/ 0 h 81"/>
              <a:gd name="T12" fmla="*/ 346 w 347"/>
              <a:gd name="T13" fmla="*/ 36 h 81"/>
              <a:gd name="T14" fmla="*/ 311 w 347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81">
                <a:moveTo>
                  <a:pt x="311" y="80"/>
                </a:moveTo>
                <a:lnTo>
                  <a:pt x="311" y="80"/>
                </a:lnTo>
                <a:cubicBezTo>
                  <a:pt x="35" y="80"/>
                  <a:pt x="35" y="80"/>
                  <a:pt x="35" y="80"/>
                </a:cubicBezTo>
                <a:cubicBezTo>
                  <a:pt x="18" y="80"/>
                  <a:pt x="0" y="62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28" y="0"/>
                  <a:pt x="346" y="18"/>
                  <a:pt x="346" y="36"/>
                </a:cubicBezTo>
                <a:cubicBezTo>
                  <a:pt x="346" y="62"/>
                  <a:pt x="328" y="80"/>
                  <a:pt x="311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6">
            <a:extLst>
              <a:ext uri="{FF2B5EF4-FFF2-40B4-BE49-F238E27FC236}">
                <a16:creationId xmlns:a16="http://schemas.microsoft.com/office/drawing/2014/main" id="{D870286C-1336-AB4E-96B7-34BEDCA3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168" y="7531772"/>
            <a:ext cx="343408" cy="69551"/>
          </a:xfrm>
          <a:custGeom>
            <a:avLst/>
            <a:gdLst>
              <a:gd name="T0" fmla="*/ 311 w 347"/>
              <a:gd name="T1" fmla="*/ 70 h 71"/>
              <a:gd name="T2" fmla="*/ 311 w 347"/>
              <a:gd name="T3" fmla="*/ 70 h 71"/>
              <a:gd name="T4" fmla="*/ 35 w 347"/>
              <a:gd name="T5" fmla="*/ 70 h 71"/>
              <a:gd name="T6" fmla="*/ 0 w 347"/>
              <a:gd name="T7" fmla="*/ 35 h 71"/>
              <a:gd name="T8" fmla="*/ 35 w 347"/>
              <a:gd name="T9" fmla="*/ 0 h 71"/>
              <a:gd name="T10" fmla="*/ 311 w 347"/>
              <a:gd name="T11" fmla="*/ 0 h 71"/>
              <a:gd name="T12" fmla="*/ 346 w 347"/>
              <a:gd name="T13" fmla="*/ 35 h 71"/>
              <a:gd name="T14" fmla="*/ 311 w 347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71">
                <a:moveTo>
                  <a:pt x="311" y="70"/>
                </a:moveTo>
                <a:lnTo>
                  <a:pt x="311" y="70"/>
                </a:lnTo>
                <a:cubicBezTo>
                  <a:pt x="35" y="70"/>
                  <a:pt x="35" y="70"/>
                  <a:pt x="35" y="70"/>
                </a:cubicBezTo>
                <a:cubicBezTo>
                  <a:pt x="18" y="70"/>
                  <a:pt x="0" y="62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28" y="0"/>
                  <a:pt x="346" y="17"/>
                  <a:pt x="346" y="35"/>
                </a:cubicBezTo>
                <a:cubicBezTo>
                  <a:pt x="346" y="62"/>
                  <a:pt x="328" y="70"/>
                  <a:pt x="311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97">
            <a:extLst>
              <a:ext uri="{FF2B5EF4-FFF2-40B4-BE49-F238E27FC236}">
                <a16:creationId xmlns:a16="http://schemas.microsoft.com/office/drawing/2014/main" id="{B2C8C882-0BC0-7542-AC05-73ED6C5E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525" y="11461390"/>
            <a:ext cx="299936" cy="299939"/>
          </a:xfrm>
          <a:custGeom>
            <a:avLst/>
            <a:gdLst>
              <a:gd name="T0" fmla="*/ 267 w 303"/>
              <a:gd name="T1" fmla="*/ 302 h 303"/>
              <a:gd name="T2" fmla="*/ 267 w 303"/>
              <a:gd name="T3" fmla="*/ 302 h 303"/>
              <a:gd name="T4" fmla="*/ 240 w 303"/>
              <a:gd name="T5" fmla="*/ 293 h 303"/>
              <a:gd name="T6" fmla="*/ 18 w 303"/>
              <a:gd name="T7" fmla="*/ 71 h 303"/>
              <a:gd name="T8" fmla="*/ 18 w 303"/>
              <a:gd name="T9" fmla="*/ 18 h 303"/>
              <a:gd name="T10" fmla="*/ 71 w 303"/>
              <a:gd name="T11" fmla="*/ 18 h 303"/>
              <a:gd name="T12" fmla="*/ 293 w 303"/>
              <a:gd name="T13" fmla="*/ 231 h 303"/>
              <a:gd name="T14" fmla="*/ 293 w 303"/>
              <a:gd name="T15" fmla="*/ 293 h 303"/>
              <a:gd name="T16" fmla="*/ 267 w 303"/>
              <a:gd name="T17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" h="303">
                <a:moveTo>
                  <a:pt x="267" y="302"/>
                </a:moveTo>
                <a:lnTo>
                  <a:pt x="267" y="302"/>
                </a:lnTo>
                <a:cubicBezTo>
                  <a:pt x="258" y="302"/>
                  <a:pt x="240" y="293"/>
                  <a:pt x="240" y="293"/>
                </a:cubicBezTo>
                <a:cubicBezTo>
                  <a:pt x="18" y="71"/>
                  <a:pt x="18" y="71"/>
                  <a:pt x="18" y="71"/>
                </a:cubicBezTo>
                <a:cubicBezTo>
                  <a:pt x="0" y="53"/>
                  <a:pt x="0" y="27"/>
                  <a:pt x="18" y="18"/>
                </a:cubicBezTo>
                <a:cubicBezTo>
                  <a:pt x="27" y="0"/>
                  <a:pt x="53" y="0"/>
                  <a:pt x="71" y="18"/>
                </a:cubicBezTo>
                <a:cubicBezTo>
                  <a:pt x="293" y="231"/>
                  <a:pt x="293" y="231"/>
                  <a:pt x="293" y="231"/>
                </a:cubicBezTo>
                <a:cubicBezTo>
                  <a:pt x="302" y="249"/>
                  <a:pt x="302" y="276"/>
                  <a:pt x="293" y="293"/>
                </a:cubicBezTo>
                <a:cubicBezTo>
                  <a:pt x="285" y="293"/>
                  <a:pt x="276" y="302"/>
                  <a:pt x="267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98">
            <a:extLst>
              <a:ext uri="{FF2B5EF4-FFF2-40B4-BE49-F238E27FC236}">
                <a16:creationId xmlns:a16="http://schemas.microsoft.com/office/drawing/2014/main" id="{B267F96D-A293-2046-BC4F-6C16AC00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871" y="11461390"/>
            <a:ext cx="299936" cy="299939"/>
          </a:xfrm>
          <a:custGeom>
            <a:avLst/>
            <a:gdLst>
              <a:gd name="T0" fmla="*/ 45 w 303"/>
              <a:gd name="T1" fmla="*/ 302 h 303"/>
              <a:gd name="T2" fmla="*/ 45 w 303"/>
              <a:gd name="T3" fmla="*/ 302 h 303"/>
              <a:gd name="T4" fmla="*/ 18 w 303"/>
              <a:gd name="T5" fmla="*/ 293 h 303"/>
              <a:gd name="T6" fmla="*/ 18 w 303"/>
              <a:gd name="T7" fmla="*/ 231 h 303"/>
              <a:gd name="T8" fmla="*/ 231 w 303"/>
              <a:gd name="T9" fmla="*/ 18 h 303"/>
              <a:gd name="T10" fmla="*/ 285 w 303"/>
              <a:gd name="T11" fmla="*/ 18 h 303"/>
              <a:gd name="T12" fmla="*/ 285 w 303"/>
              <a:gd name="T13" fmla="*/ 71 h 303"/>
              <a:gd name="T14" fmla="*/ 71 w 303"/>
              <a:gd name="T15" fmla="*/ 293 h 303"/>
              <a:gd name="T16" fmla="*/ 45 w 303"/>
              <a:gd name="T17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" h="303">
                <a:moveTo>
                  <a:pt x="45" y="302"/>
                </a:moveTo>
                <a:lnTo>
                  <a:pt x="45" y="302"/>
                </a:lnTo>
                <a:cubicBezTo>
                  <a:pt x="36" y="302"/>
                  <a:pt x="18" y="293"/>
                  <a:pt x="18" y="293"/>
                </a:cubicBezTo>
                <a:cubicBezTo>
                  <a:pt x="0" y="276"/>
                  <a:pt x="0" y="249"/>
                  <a:pt x="18" y="231"/>
                </a:cubicBezTo>
                <a:cubicBezTo>
                  <a:pt x="231" y="18"/>
                  <a:pt x="231" y="18"/>
                  <a:pt x="231" y="18"/>
                </a:cubicBezTo>
                <a:cubicBezTo>
                  <a:pt x="249" y="0"/>
                  <a:pt x="267" y="0"/>
                  <a:pt x="285" y="18"/>
                </a:cubicBezTo>
                <a:cubicBezTo>
                  <a:pt x="302" y="36"/>
                  <a:pt x="302" y="53"/>
                  <a:pt x="285" y="71"/>
                </a:cubicBezTo>
                <a:cubicBezTo>
                  <a:pt x="71" y="293"/>
                  <a:pt x="71" y="293"/>
                  <a:pt x="71" y="293"/>
                </a:cubicBezTo>
                <a:cubicBezTo>
                  <a:pt x="63" y="293"/>
                  <a:pt x="54" y="302"/>
                  <a:pt x="45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99">
            <a:extLst>
              <a:ext uri="{FF2B5EF4-FFF2-40B4-BE49-F238E27FC236}">
                <a16:creationId xmlns:a16="http://schemas.microsoft.com/office/drawing/2014/main" id="{3D7A41CD-BC70-1041-90FF-9CAE826A2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871" y="11683085"/>
            <a:ext cx="78245" cy="404262"/>
          </a:xfrm>
          <a:custGeom>
            <a:avLst/>
            <a:gdLst>
              <a:gd name="T0" fmla="*/ 45 w 81"/>
              <a:gd name="T1" fmla="*/ 409 h 410"/>
              <a:gd name="T2" fmla="*/ 45 w 81"/>
              <a:gd name="T3" fmla="*/ 409 h 410"/>
              <a:gd name="T4" fmla="*/ 0 w 81"/>
              <a:gd name="T5" fmla="*/ 374 h 410"/>
              <a:gd name="T6" fmla="*/ 0 w 81"/>
              <a:gd name="T7" fmla="*/ 36 h 410"/>
              <a:gd name="T8" fmla="*/ 45 w 81"/>
              <a:gd name="T9" fmla="*/ 0 h 410"/>
              <a:gd name="T10" fmla="*/ 45 w 81"/>
              <a:gd name="T11" fmla="*/ 0 h 410"/>
              <a:gd name="T12" fmla="*/ 80 w 81"/>
              <a:gd name="T13" fmla="*/ 36 h 410"/>
              <a:gd name="T14" fmla="*/ 80 w 81"/>
              <a:gd name="T15" fmla="*/ 374 h 410"/>
              <a:gd name="T16" fmla="*/ 45 w 81"/>
              <a:gd name="T17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410">
                <a:moveTo>
                  <a:pt x="45" y="409"/>
                </a:moveTo>
                <a:lnTo>
                  <a:pt x="45" y="409"/>
                </a:lnTo>
                <a:cubicBezTo>
                  <a:pt x="18" y="409"/>
                  <a:pt x="0" y="391"/>
                  <a:pt x="0" y="37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lnTo>
                  <a:pt x="45" y="0"/>
                </a:lnTo>
                <a:cubicBezTo>
                  <a:pt x="63" y="0"/>
                  <a:pt x="80" y="18"/>
                  <a:pt x="80" y="36"/>
                </a:cubicBezTo>
                <a:cubicBezTo>
                  <a:pt x="80" y="374"/>
                  <a:pt x="80" y="374"/>
                  <a:pt x="80" y="374"/>
                </a:cubicBezTo>
                <a:cubicBezTo>
                  <a:pt x="80" y="391"/>
                  <a:pt x="63" y="409"/>
                  <a:pt x="45" y="4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00">
            <a:extLst>
              <a:ext uri="{FF2B5EF4-FFF2-40B4-BE49-F238E27FC236}">
                <a16:creationId xmlns:a16="http://schemas.microsoft.com/office/drawing/2014/main" id="{C8366F66-C1D8-D849-8C06-F0DE49268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545" y="11787411"/>
            <a:ext cx="291242" cy="78245"/>
          </a:xfrm>
          <a:custGeom>
            <a:avLst/>
            <a:gdLst>
              <a:gd name="T0" fmla="*/ 257 w 294"/>
              <a:gd name="T1" fmla="*/ 80 h 81"/>
              <a:gd name="T2" fmla="*/ 257 w 294"/>
              <a:gd name="T3" fmla="*/ 80 h 81"/>
              <a:gd name="T4" fmla="*/ 35 w 294"/>
              <a:gd name="T5" fmla="*/ 80 h 81"/>
              <a:gd name="T6" fmla="*/ 0 w 294"/>
              <a:gd name="T7" fmla="*/ 44 h 81"/>
              <a:gd name="T8" fmla="*/ 35 w 294"/>
              <a:gd name="T9" fmla="*/ 0 h 81"/>
              <a:gd name="T10" fmla="*/ 257 w 294"/>
              <a:gd name="T11" fmla="*/ 0 h 81"/>
              <a:gd name="T12" fmla="*/ 293 w 294"/>
              <a:gd name="T13" fmla="*/ 44 h 81"/>
              <a:gd name="T14" fmla="*/ 257 w 294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4" h="81">
                <a:moveTo>
                  <a:pt x="257" y="80"/>
                </a:moveTo>
                <a:lnTo>
                  <a:pt x="257" y="80"/>
                </a:lnTo>
                <a:cubicBezTo>
                  <a:pt x="35" y="80"/>
                  <a:pt x="35" y="80"/>
                  <a:pt x="35" y="80"/>
                </a:cubicBezTo>
                <a:cubicBezTo>
                  <a:pt x="17" y="80"/>
                  <a:pt x="0" y="62"/>
                  <a:pt x="0" y="44"/>
                </a:cubicBezTo>
                <a:cubicBezTo>
                  <a:pt x="0" y="18"/>
                  <a:pt x="17" y="0"/>
                  <a:pt x="35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5" y="0"/>
                  <a:pt x="293" y="18"/>
                  <a:pt x="293" y="44"/>
                </a:cubicBezTo>
                <a:cubicBezTo>
                  <a:pt x="293" y="62"/>
                  <a:pt x="275" y="80"/>
                  <a:pt x="257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01">
            <a:extLst>
              <a:ext uri="{FF2B5EF4-FFF2-40B4-BE49-F238E27FC236}">
                <a16:creationId xmlns:a16="http://schemas.microsoft.com/office/drawing/2014/main" id="{E7C33F3E-98A1-D049-9AFC-C0069971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545" y="11900431"/>
            <a:ext cx="291242" cy="82590"/>
          </a:xfrm>
          <a:custGeom>
            <a:avLst/>
            <a:gdLst>
              <a:gd name="T0" fmla="*/ 257 w 294"/>
              <a:gd name="T1" fmla="*/ 81 h 82"/>
              <a:gd name="T2" fmla="*/ 257 w 294"/>
              <a:gd name="T3" fmla="*/ 81 h 82"/>
              <a:gd name="T4" fmla="*/ 35 w 294"/>
              <a:gd name="T5" fmla="*/ 81 h 82"/>
              <a:gd name="T6" fmla="*/ 0 w 294"/>
              <a:gd name="T7" fmla="*/ 36 h 82"/>
              <a:gd name="T8" fmla="*/ 35 w 294"/>
              <a:gd name="T9" fmla="*/ 0 h 82"/>
              <a:gd name="T10" fmla="*/ 257 w 294"/>
              <a:gd name="T11" fmla="*/ 0 h 82"/>
              <a:gd name="T12" fmla="*/ 293 w 294"/>
              <a:gd name="T13" fmla="*/ 36 h 82"/>
              <a:gd name="T14" fmla="*/ 257 w 294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4" h="82">
                <a:moveTo>
                  <a:pt x="257" y="81"/>
                </a:moveTo>
                <a:lnTo>
                  <a:pt x="257" y="81"/>
                </a:lnTo>
                <a:cubicBezTo>
                  <a:pt x="35" y="81"/>
                  <a:pt x="35" y="81"/>
                  <a:pt x="35" y="81"/>
                </a:cubicBezTo>
                <a:cubicBezTo>
                  <a:pt x="17" y="81"/>
                  <a:pt x="0" y="63"/>
                  <a:pt x="0" y="36"/>
                </a:cubicBezTo>
                <a:cubicBezTo>
                  <a:pt x="0" y="18"/>
                  <a:pt x="17" y="0"/>
                  <a:pt x="35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5" y="0"/>
                  <a:pt x="293" y="18"/>
                  <a:pt x="293" y="36"/>
                </a:cubicBezTo>
                <a:cubicBezTo>
                  <a:pt x="293" y="63"/>
                  <a:pt x="275" y="81"/>
                  <a:pt x="257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02">
            <a:extLst>
              <a:ext uri="{FF2B5EF4-FFF2-40B4-BE49-F238E27FC236}">
                <a16:creationId xmlns:a16="http://schemas.microsoft.com/office/drawing/2014/main" id="{BD3AC9FC-8248-F34C-9DCC-10E4D953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5134" y="7688261"/>
            <a:ext cx="621611" cy="617263"/>
          </a:xfrm>
          <a:custGeom>
            <a:avLst/>
            <a:gdLst>
              <a:gd name="T0" fmla="*/ 45 w 632"/>
              <a:gd name="T1" fmla="*/ 623 h 624"/>
              <a:gd name="T2" fmla="*/ 45 w 632"/>
              <a:gd name="T3" fmla="*/ 623 h 624"/>
              <a:gd name="T4" fmla="*/ 18 w 632"/>
              <a:gd name="T5" fmla="*/ 614 h 624"/>
              <a:gd name="T6" fmla="*/ 18 w 632"/>
              <a:gd name="T7" fmla="*/ 560 h 624"/>
              <a:gd name="T8" fmla="*/ 560 w 632"/>
              <a:gd name="T9" fmla="*/ 9 h 624"/>
              <a:gd name="T10" fmla="*/ 614 w 632"/>
              <a:gd name="T11" fmla="*/ 9 h 624"/>
              <a:gd name="T12" fmla="*/ 614 w 632"/>
              <a:gd name="T13" fmla="*/ 63 h 624"/>
              <a:gd name="T14" fmla="*/ 71 w 632"/>
              <a:gd name="T15" fmla="*/ 614 h 624"/>
              <a:gd name="T16" fmla="*/ 45 w 632"/>
              <a:gd name="T17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2" h="624">
                <a:moveTo>
                  <a:pt x="45" y="623"/>
                </a:moveTo>
                <a:lnTo>
                  <a:pt x="45" y="623"/>
                </a:lnTo>
                <a:cubicBezTo>
                  <a:pt x="27" y="623"/>
                  <a:pt x="18" y="623"/>
                  <a:pt x="18" y="614"/>
                </a:cubicBezTo>
                <a:cubicBezTo>
                  <a:pt x="0" y="605"/>
                  <a:pt x="0" y="578"/>
                  <a:pt x="18" y="560"/>
                </a:cubicBezTo>
                <a:cubicBezTo>
                  <a:pt x="560" y="9"/>
                  <a:pt x="560" y="9"/>
                  <a:pt x="560" y="9"/>
                </a:cubicBezTo>
                <a:cubicBezTo>
                  <a:pt x="578" y="0"/>
                  <a:pt x="604" y="0"/>
                  <a:pt x="614" y="9"/>
                </a:cubicBezTo>
                <a:cubicBezTo>
                  <a:pt x="631" y="27"/>
                  <a:pt x="631" y="54"/>
                  <a:pt x="614" y="63"/>
                </a:cubicBezTo>
                <a:cubicBezTo>
                  <a:pt x="71" y="614"/>
                  <a:pt x="71" y="614"/>
                  <a:pt x="71" y="614"/>
                </a:cubicBezTo>
                <a:cubicBezTo>
                  <a:pt x="62" y="623"/>
                  <a:pt x="54" y="623"/>
                  <a:pt x="45" y="6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03">
            <a:extLst>
              <a:ext uri="{FF2B5EF4-FFF2-40B4-BE49-F238E27FC236}">
                <a16:creationId xmlns:a16="http://schemas.microsoft.com/office/drawing/2014/main" id="{90C73CC9-9DBA-B14F-95C3-66C8E96AA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440" y="7670874"/>
            <a:ext cx="239082" cy="247776"/>
          </a:xfrm>
          <a:custGeom>
            <a:avLst/>
            <a:gdLst>
              <a:gd name="T0" fmla="*/ 116 w 241"/>
              <a:gd name="T1" fmla="*/ 53 h 250"/>
              <a:gd name="T2" fmla="*/ 116 w 241"/>
              <a:gd name="T3" fmla="*/ 53 h 250"/>
              <a:gd name="T4" fmla="*/ 187 w 241"/>
              <a:gd name="T5" fmla="*/ 124 h 250"/>
              <a:gd name="T6" fmla="*/ 116 w 241"/>
              <a:gd name="T7" fmla="*/ 195 h 250"/>
              <a:gd name="T8" fmla="*/ 54 w 241"/>
              <a:gd name="T9" fmla="*/ 124 h 250"/>
              <a:gd name="T10" fmla="*/ 116 w 241"/>
              <a:gd name="T11" fmla="*/ 53 h 250"/>
              <a:gd name="T12" fmla="*/ 116 w 241"/>
              <a:gd name="T13" fmla="*/ 0 h 250"/>
              <a:gd name="T14" fmla="*/ 116 w 241"/>
              <a:gd name="T15" fmla="*/ 0 h 250"/>
              <a:gd name="T16" fmla="*/ 0 w 241"/>
              <a:gd name="T17" fmla="*/ 124 h 250"/>
              <a:gd name="T18" fmla="*/ 116 w 241"/>
              <a:gd name="T19" fmla="*/ 249 h 250"/>
              <a:gd name="T20" fmla="*/ 240 w 241"/>
              <a:gd name="T21" fmla="*/ 124 h 250"/>
              <a:gd name="T22" fmla="*/ 116 w 241"/>
              <a:gd name="T23" fmla="*/ 0 h 250"/>
              <a:gd name="T24" fmla="*/ 116 w 241"/>
              <a:gd name="T25" fmla="*/ 53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50">
                <a:moveTo>
                  <a:pt x="116" y="53"/>
                </a:moveTo>
                <a:lnTo>
                  <a:pt x="116" y="53"/>
                </a:lnTo>
                <a:cubicBezTo>
                  <a:pt x="160" y="53"/>
                  <a:pt x="187" y="89"/>
                  <a:pt x="187" y="124"/>
                </a:cubicBezTo>
                <a:cubicBezTo>
                  <a:pt x="187" y="160"/>
                  <a:pt x="160" y="195"/>
                  <a:pt x="116" y="195"/>
                </a:cubicBezTo>
                <a:cubicBezTo>
                  <a:pt x="80" y="195"/>
                  <a:pt x="54" y="160"/>
                  <a:pt x="54" y="124"/>
                </a:cubicBezTo>
                <a:cubicBezTo>
                  <a:pt x="54" y="89"/>
                  <a:pt x="80" y="53"/>
                  <a:pt x="116" y="53"/>
                </a:cubicBezTo>
                <a:lnTo>
                  <a:pt x="116" y="0"/>
                </a:lnTo>
                <a:lnTo>
                  <a:pt x="116" y="0"/>
                </a:lnTo>
                <a:cubicBezTo>
                  <a:pt x="54" y="0"/>
                  <a:pt x="0" y="62"/>
                  <a:pt x="0" y="124"/>
                </a:cubicBezTo>
                <a:cubicBezTo>
                  <a:pt x="0" y="195"/>
                  <a:pt x="54" y="249"/>
                  <a:pt x="116" y="249"/>
                </a:cubicBezTo>
                <a:cubicBezTo>
                  <a:pt x="187" y="249"/>
                  <a:pt x="240" y="195"/>
                  <a:pt x="240" y="124"/>
                </a:cubicBezTo>
                <a:cubicBezTo>
                  <a:pt x="240" y="62"/>
                  <a:pt x="187" y="0"/>
                  <a:pt x="116" y="0"/>
                </a:cubicBezTo>
                <a:lnTo>
                  <a:pt x="116" y="5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4">
            <a:extLst>
              <a:ext uri="{FF2B5EF4-FFF2-40B4-BE49-F238E27FC236}">
                <a16:creationId xmlns:a16="http://schemas.microsoft.com/office/drawing/2014/main" id="{91F5E43E-C144-5445-ACFA-0EBEF3DF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705" y="8079484"/>
            <a:ext cx="247773" cy="239082"/>
          </a:xfrm>
          <a:custGeom>
            <a:avLst/>
            <a:gdLst>
              <a:gd name="T0" fmla="*/ 125 w 250"/>
              <a:gd name="T1" fmla="*/ 54 h 241"/>
              <a:gd name="T2" fmla="*/ 125 w 250"/>
              <a:gd name="T3" fmla="*/ 54 h 241"/>
              <a:gd name="T4" fmla="*/ 196 w 250"/>
              <a:gd name="T5" fmla="*/ 116 h 241"/>
              <a:gd name="T6" fmla="*/ 125 w 250"/>
              <a:gd name="T7" fmla="*/ 187 h 241"/>
              <a:gd name="T8" fmla="*/ 53 w 250"/>
              <a:gd name="T9" fmla="*/ 116 h 241"/>
              <a:gd name="T10" fmla="*/ 125 w 250"/>
              <a:gd name="T11" fmla="*/ 54 h 241"/>
              <a:gd name="T12" fmla="*/ 125 w 250"/>
              <a:gd name="T13" fmla="*/ 0 h 241"/>
              <a:gd name="T14" fmla="*/ 125 w 250"/>
              <a:gd name="T15" fmla="*/ 0 h 241"/>
              <a:gd name="T16" fmla="*/ 0 w 250"/>
              <a:gd name="T17" fmla="*/ 116 h 241"/>
              <a:gd name="T18" fmla="*/ 125 w 250"/>
              <a:gd name="T19" fmla="*/ 240 h 241"/>
              <a:gd name="T20" fmla="*/ 249 w 250"/>
              <a:gd name="T21" fmla="*/ 116 h 241"/>
              <a:gd name="T22" fmla="*/ 125 w 250"/>
              <a:gd name="T23" fmla="*/ 0 h 241"/>
              <a:gd name="T24" fmla="*/ 125 w 250"/>
              <a:gd name="T25" fmla="*/ 54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41">
                <a:moveTo>
                  <a:pt x="125" y="54"/>
                </a:moveTo>
                <a:lnTo>
                  <a:pt x="125" y="54"/>
                </a:lnTo>
                <a:cubicBezTo>
                  <a:pt x="160" y="54"/>
                  <a:pt x="196" y="81"/>
                  <a:pt x="196" y="116"/>
                </a:cubicBezTo>
                <a:cubicBezTo>
                  <a:pt x="196" y="160"/>
                  <a:pt x="160" y="187"/>
                  <a:pt x="125" y="187"/>
                </a:cubicBezTo>
                <a:cubicBezTo>
                  <a:pt x="89" y="187"/>
                  <a:pt x="53" y="160"/>
                  <a:pt x="53" y="116"/>
                </a:cubicBezTo>
                <a:cubicBezTo>
                  <a:pt x="53" y="81"/>
                  <a:pt x="89" y="54"/>
                  <a:pt x="125" y="54"/>
                </a:cubicBezTo>
                <a:lnTo>
                  <a:pt x="125" y="0"/>
                </a:lnTo>
                <a:lnTo>
                  <a:pt x="125" y="0"/>
                </a:lnTo>
                <a:cubicBezTo>
                  <a:pt x="53" y="0"/>
                  <a:pt x="0" y="54"/>
                  <a:pt x="0" y="116"/>
                </a:cubicBezTo>
                <a:cubicBezTo>
                  <a:pt x="0" y="187"/>
                  <a:pt x="53" y="240"/>
                  <a:pt x="125" y="240"/>
                </a:cubicBezTo>
                <a:cubicBezTo>
                  <a:pt x="187" y="240"/>
                  <a:pt x="249" y="187"/>
                  <a:pt x="249" y="116"/>
                </a:cubicBezTo>
                <a:cubicBezTo>
                  <a:pt x="249" y="54"/>
                  <a:pt x="187" y="0"/>
                  <a:pt x="125" y="0"/>
                </a:cubicBezTo>
                <a:lnTo>
                  <a:pt x="125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Google Shape;207;p7">
            <a:extLst>
              <a:ext uri="{FF2B5EF4-FFF2-40B4-BE49-F238E27FC236}">
                <a16:creationId xmlns:a16="http://schemas.microsoft.com/office/drawing/2014/main" id="{6E9CF5A8-2CEE-2047-9FB6-1C08F3CF7E44}"/>
              </a:ext>
            </a:extLst>
          </p:cNvPr>
          <p:cNvSpPr txBox="1"/>
          <p:nvPr/>
        </p:nvSpPr>
        <p:spPr>
          <a:xfrm>
            <a:off x="10754321" y="708253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6" name="Google Shape;208;p7">
            <a:extLst>
              <a:ext uri="{FF2B5EF4-FFF2-40B4-BE49-F238E27FC236}">
                <a16:creationId xmlns:a16="http://schemas.microsoft.com/office/drawing/2014/main" id="{EE4E0D30-7698-8E46-A395-84BCED5B807F}"/>
              </a:ext>
            </a:extLst>
          </p:cNvPr>
          <p:cNvSpPr txBox="1"/>
          <p:nvPr/>
        </p:nvSpPr>
        <p:spPr>
          <a:xfrm>
            <a:off x="2451398" y="2071775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270;p9">
            <a:extLst>
              <a:ext uri="{FF2B5EF4-FFF2-40B4-BE49-F238E27FC236}">
                <a16:creationId xmlns:a16="http://schemas.microsoft.com/office/drawing/2014/main" id="{9660820E-5823-6A4B-AEEE-464C2BA1C26E}"/>
              </a:ext>
            </a:extLst>
          </p:cNvPr>
          <p:cNvSpPr txBox="1"/>
          <p:nvPr/>
        </p:nvSpPr>
        <p:spPr>
          <a:xfrm>
            <a:off x="2937232" y="618378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271;p9">
            <a:extLst>
              <a:ext uri="{FF2B5EF4-FFF2-40B4-BE49-F238E27FC236}">
                <a16:creationId xmlns:a16="http://schemas.microsoft.com/office/drawing/2014/main" id="{9907FEAC-DFDC-A14E-90A7-0916FF24B3FC}"/>
              </a:ext>
            </a:extLst>
          </p:cNvPr>
          <p:cNvSpPr/>
          <p:nvPr/>
        </p:nvSpPr>
        <p:spPr>
          <a:xfrm>
            <a:off x="1866591" y="670013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49" name="Google Shape;270;p9">
            <a:extLst>
              <a:ext uri="{FF2B5EF4-FFF2-40B4-BE49-F238E27FC236}">
                <a16:creationId xmlns:a16="http://schemas.microsoft.com/office/drawing/2014/main" id="{BA8FB449-6C0A-EA4E-844D-CD13056642A3}"/>
              </a:ext>
            </a:extLst>
          </p:cNvPr>
          <p:cNvSpPr txBox="1"/>
          <p:nvPr/>
        </p:nvSpPr>
        <p:spPr>
          <a:xfrm>
            <a:off x="2931245" y="1029098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271;p9">
            <a:extLst>
              <a:ext uri="{FF2B5EF4-FFF2-40B4-BE49-F238E27FC236}">
                <a16:creationId xmlns:a16="http://schemas.microsoft.com/office/drawing/2014/main" id="{5AA974AB-3ED6-504B-A9FD-AE5199D4D12D}"/>
              </a:ext>
            </a:extLst>
          </p:cNvPr>
          <p:cNvSpPr/>
          <p:nvPr/>
        </p:nvSpPr>
        <p:spPr>
          <a:xfrm>
            <a:off x="1860604" y="1080732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1" name="Google Shape;264;p9">
            <a:extLst>
              <a:ext uri="{FF2B5EF4-FFF2-40B4-BE49-F238E27FC236}">
                <a16:creationId xmlns:a16="http://schemas.microsoft.com/office/drawing/2014/main" id="{BB137B64-A418-9443-8C34-80C289D9ADC9}"/>
              </a:ext>
            </a:extLst>
          </p:cNvPr>
          <p:cNvSpPr txBox="1"/>
          <p:nvPr/>
        </p:nvSpPr>
        <p:spPr>
          <a:xfrm>
            <a:off x="19034194" y="359075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265;p9">
            <a:extLst>
              <a:ext uri="{FF2B5EF4-FFF2-40B4-BE49-F238E27FC236}">
                <a16:creationId xmlns:a16="http://schemas.microsoft.com/office/drawing/2014/main" id="{59F8613E-AAFD-034E-B06A-8AE00AD84C41}"/>
              </a:ext>
            </a:extLst>
          </p:cNvPr>
          <p:cNvSpPr/>
          <p:nvPr/>
        </p:nvSpPr>
        <p:spPr>
          <a:xfrm>
            <a:off x="19030352" y="410709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3" name="Google Shape;264;p9">
            <a:extLst>
              <a:ext uri="{FF2B5EF4-FFF2-40B4-BE49-F238E27FC236}">
                <a16:creationId xmlns:a16="http://schemas.microsoft.com/office/drawing/2014/main" id="{EBE8B78C-F1C9-9F4E-BB76-CFE9B7882BA9}"/>
              </a:ext>
            </a:extLst>
          </p:cNvPr>
          <p:cNvSpPr txBox="1"/>
          <p:nvPr/>
        </p:nvSpPr>
        <p:spPr>
          <a:xfrm>
            <a:off x="19034194" y="660914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265;p9">
            <a:extLst>
              <a:ext uri="{FF2B5EF4-FFF2-40B4-BE49-F238E27FC236}">
                <a16:creationId xmlns:a16="http://schemas.microsoft.com/office/drawing/2014/main" id="{9FE98E5E-45B2-264B-BC54-9AB682A34FB6}"/>
              </a:ext>
            </a:extLst>
          </p:cNvPr>
          <p:cNvSpPr/>
          <p:nvPr/>
        </p:nvSpPr>
        <p:spPr>
          <a:xfrm>
            <a:off x="19030352" y="712548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70A2A38A-6B25-294C-B861-4182A14B2BE0}"/>
              </a:ext>
            </a:extLst>
          </p:cNvPr>
          <p:cNvSpPr txBox="1"/>
          <p:nvPr/>
        </p:nvSpPr>
        <p:spPr>
          <a:xfrm>
            <a:off x="19034194" y="924295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217D4872-5B34-4A45-8FF6-A6E4E512070F}"/>
              </a:ext>
            </a:extLst>
          </p:cNvPr>
          <p:cNvSpPr/>
          <p:nvPr/>
        </p:nvSpPr>
        <p:spPr>
          <a:xfrm>
            <a:off x="19030352" y="975929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551C8EB6-3397-DF41-93DD-709CACAF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88" y="3679941"/>
            <a:ext cx="10702943" cy="9154943"/>
          </a:xfrm>
          <a:custGeom>
            <a:avLst/>
            <a:gdLst>
              <a:gd name="T0" fmla="*/ 10639 w 10640"/>
              <a:gd name="T1" fmla="*/ 4039 h 9102"/>
              <a:gd name="T2" fmla="*/ 10639 w 10640"/>
              <a:gd name="T3" fmla="*/ 4039 h 9102"/>
              <a:gd name="T4" fmla="*/ 4050 w 10640"/>
              <a:gd name="T5" fmla="*/ 8513 h 9102"/>
              <a:gd name="T6" fmla="*/ 461 w 10640"/>
              <a:gd name="T7" fmla="*/ 3234 h 9102"/>
              <a:gd name="T8" fmla="*/ 4683 w 10640"/>
              <a:gd name="T9" fmla="*/ 370 h 9102"/>
              <a:gd name="T10" fmla="*/ 6978 w 10640"/>
              <a:gd name="T11" fmla="*/ 3750 h 9102"/>
              <a:gd name="T12" fmla="*/ 4276 w 10640"/>
              <a:gd name="T13" fmla="*/ 5585 h 9102"/>
              <a:gd name="T14" fmla="*/ 2812 w 10640"/>
              <a:gd name="T15" fmla="*/ 3425 h 9102"/>
              <a:gd name="T16" fmla="*/ 4538 w 10640"/>
              <a:gd name="T17" fmla="*/ 2250 h 9102"/>
              <a:gd name="T18" fmla="*/ 5478 w 10640"/>
              <a:gd name="T19" fmla="*/ 3632 h 9102"/>
              <a:gd name="T20" fmla="*/ 4366 w 10640"/>
              <a:gd name="T21" fmla="*/ 4383 h 9102"/>
              <a:gd name="T22" fmla="*/ 3770 w 10640"/>
              <a:gd name="T23" fmla="*/ 3497 h 9102"/>
              <a:gd name="T24" fmla="*/ 4475 w 10640"/>
              <a:gd name="T25" fmla="*/ 3018 h 9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40" h="9102">
                <a:moveTo>
                  <a:pt x="10639" y="4039"/>
                </a:moveTo>
                <a:lnTo>
                  <a:pt x="10639" y="4039"/>
                </a:lnTo>
                <a:cubicBezTo>
                  <a:pt x="10060" y="7094"/>
                  <a:pt x="7104" y="9101"/>
                  <a:pt x="4050" y="8513"/>
                </a:cubicBezTo>
                <a:cubicBezTo>
                  <a:pt x="1600" y="8043"/>
                  <a:pt x="0" y="5684"/>
                  <a:pt x="461" y="3234"/>
                </a:cubicBezTo>
                <a:cubicBezTo>
                  <a:pt x="841" y="1283"/>
                  <a:pt x="2730" y="0"/>
                  <a:pt x="4683" y="370"/>
                </a:cubicBezTo>
                <a:cubicBezTo>
                  <a:pt x="6246" y="668"/>
                  <a:pt x="7276" y="2187"/>
                  <a:pt x="6978" y="3750"/>
                </a:cubicBezTo>
                <a:cubicBezTo>
                  <a:pt x="6734" y="4997"/>
                  <a:pt x="5532" y="5820"/>
                  <a:pt x="4276" y="5585"/>
                </a:cubicBezTo>
                <a:cubicBezTo>
                  <a:pt x="3272" y="5395"/>
                  <a:pt x="2622" y="4428"/>
                  <a:pt x="2812" y="3425"/>
                </a:cubicBezTo>
                <a:cubicBezTo>
                  <a:pt x="2965" y="2621"/>
                  <a:pt x="3734" y="2097"/>
                  <a:pt x="4538" y="2250"/>
                </a:cubicBezTo>
                <a:cubicBezTo>
                  <a:pt x="5180" y="2368"/>
                  <a:pt x="5595" y="2991"/>
                  <a:pt x="5478" y="3632"/>
                </a:cubicBezTo>
                <a:cubicBezTo>
                  <a:pt x="5379" y="4148"/>
                  <a:pt x="4882" y="4482"/>
                  <a:pt x="4366" y="4383"/>
                </a:cubicBezTo>
                <a:cubicBezTo>
                  <a:pt x="3959" y="4301"/>
                  <a:pt x="3688" y="3904"/>
                  <a:pt x="3770" y="3497"/>
                </a:cubicBezTo>
                <a:cubicBezTo>
                  <a:pt x="3833" y="3171"/>
                  <a:pt x="4149" y="2954"/>
                  <a:pt x="4475" y="3018"/>
                </a:cubicBezTo>
              </a:path>
            </a:pathLst>
          </a:custGeom>
          <a:noFill/>
          <a:ln w="1303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" name="Freeform 170">
            <a:extLst>
              <a:ext uri="{FF2B5EF4-FFF2-40B4-BE49-F238E27FC236}">
                <a16:creationId xmlns:a16="http://schemas.microsoft.com/office/drawing/2014/main" id="{E80DF1F9-10EA-1749-B08F-C3E24BDBA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9552" y="8696529"/>
            <a:ext cx="1929456" cy="1929459"/>
          </a:xfrm>
          <a:custGeom>
            <a:avLst/>
            <a:gdLst>
              <a:gd name="T0" fmla="*/ 958 w 1917"/>
              <a:gd name="T1" fmla="*/ 1917 h 1918"/>
              <a:gd name="T2" fmla="*/ 958 w 1917"/>
              <a:gd name="T3" fmla="*/ 1917 h 1918"/>
              <a:gd name="T4" fmla="*/ 0 w 1917"/>
              <a:gd name="T5" fmla="*/ 958 h 1918"/>
              <a:gd name="T6" fmla="*/ 958 w 1917"/>
              <a:gd name="T7" fmla="*/ 0 h 1918"/>
              <a:gd name="T8" fmla="*/ 1916 w 1917"/>
              <a:gd name="T9" fmla="*/ 958 h 1918"/>
              <a:gd name="T10" fmla="*/ 958 w 1917"/>
              <a:gd name="T11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7" h="1918">
                <a:moveTo>
                  <a:pt x="958" y="1917"/>
                </a:moveTo>
                <a:lnTo>
                  <a:pt x="958" y="1917"/>
                </a:lnTo>
                <a:cubicBezTo>
                  <a:pt x="424" y="1917"/>
                  <a:pt x="0" y="1492"/>
                  <a:pt x="0" y="958"/>
                </a:cubicBezTo>
                <a:cubicBezTo>
                  <a:pt x="0" y="434"/>
                  <a:pt x="424" y="0"/>
                  <a:pt x="958" y="0"/>
                </a:cubicBezTo>
                <a:cubicBezTo>
                  <a:pt x="1482" y="0"/>
                  <a:pt x="1916" y="434"/>
                  <a:pt x="1916" y="958"/>
                </a:cubicBezTo>
                <a:cubicBezTo>
                  <a:pt x="1916" y="1492"/>
                  <a:pt x="1482" y="1917"/>
                  <a:pt x="958" y="19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2">
            <a:extLst>
              <a:ext uri="{FF2B5EF4-FFF2-40B4-BE49-F238E27FC236}">
                <a16:creationId xmlns:a16="http://schemas.microsoft.com/office/drawing/2014/main" id="{B34917E5-E919-D149-A9A6-E3276136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77" y="10532840"/>
            <a:ext cx="1929456" cy="1929459"/>
          </a:xfrm>
          <a:custGeom>
            <a:avLst/>
            <a:gdLst>
              <a:gd name="T0" fmla="*/ 958 w 1917"/>
              <a:gd name="T1" fmla="*/ 1916 h 1917"/>
              <a:gd name="T2" fmla="*/ 958 w 1917"/>
              <a:gd name="T3" fmla="*/ 1916 h 1917"/>
              <a:gd name="T4" fmla="*/ 0 w 1917"/>
              <a:gd name="T5" fmla="*/ 958 h 1917"/>
              <a:gd name="T6" fmla="*/ 958 w 1917"/>
              <a:gd name="T7" fmla="*/ 0 h 1917"/>
              <a:gd name="T8" fmla="*/ 1916 w 1917"/>
              <a:gd name="T9" fmla="*/ 958 h 1917"/>
              <a:gd name="T10" fmla="*/ 958 w 1917"/>
              <a:gd name="T11" fmla="*/ 1916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7" h="1917">
                <a:moveTo>
                  <a:pt x="958" y="1916"/>
                </a:moveTo>
                <a:lnTo>
                  <a:pt x="958" y="1916"/>
                </a:lnTo>
                <a:cubicBezTo>
                  <a:pt x="425" y="1916"/>
                  <a:pt x="0" y="1491"/>
                  <a:pt x="0" y="958"/>
                </a:cubicBezTo>
                <a:cubicBezTo>
                  <a:pt x="0" y="434"/>
                  <a:pt x="425" y="0"/>
                  <a:pt x="958" y="0"/>
                </a:cubicBezTo>
                <a:cubicBezTo>
                  <a:pt x="1482" y="0"/>
                  <a:pt x="1916" y="434"/>
                  <a:pt x="1916" y="958"/>
                </a:cubicBezTo>
                <a:cubicBezTo>
                  <a:pt x="1916" y="1491"/>
                  <a:pt x="1482" y="1916"/>
                  <a:pt x="958" y="19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4">
            <a:extLst>
              <a:ext uri="{FF2B5EF4-FFF2-40B4-BE49-F238E27FC236}">
                <a16:creationId xmlns:a16="http://schemas.microsoft.com/office/drawing/2014/main" id="{EFE3BAB4-E026-3844-8523-1295AE27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417" y="4606966"/>
            <a:ext cx="1929456" cy="1929459"/>
          </a:xfrm>
          <a:custGeom>
            <a:avLst/>
            <a:gdLst>
              <a:gd name="T0" fmla="*/ 958 w 1918"/>
              <a:gd name="T1" fmla="*/ 1917 h 1918"/>
              <a:gd name="T2" fmla="*/ 958 w 1918"/>
              <a:gd name="T3" fmla="*/ 1917 h 1918"/>
              <a:gd name="T4" fmla="*/ 0 w 1918"/>
              <a:gd name="T5" fmla="*/ 959 h 1918"/>
              <a:gd name="T6" fmla="*/ 958 w 1918"/>
              <a:gd name="T7" fmla="*/ 0 h 1918"/>
              <a:gd name="T8" fmla="*/ 1917 w 1918"/>
              <a:gd name="T9" fmla="*/ 959 h 1918"/>
              <a:gd name="T10" fmla="*/ 958 w 1918"/>
              <a:gd name="T11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8" h="1918">
                <a:moveTo>
                  <a:pt x="958" y="1917"/>
                </a:moveTo>
                <a:lnTo>
                  <a:pt x="958" y="1917"/>
                </a:lnTo>
                <a:cubicBezTo>
                  <a:pt x="425" y="1917"/>
                  <a:pt x="0" y="1483"/>
                  <a:pt x="0" y="959"/>
                </a:cubicBezTo>
                <a:cubicBezTo>
                  <a:pt x="0" y="434"/>
                  <a:pt x="425" y="0"/>
                  <a:pt x="958" y="0"/>
                </a:cubicBezTo>
                <a:cubicBezTo>
                  <a:pt x="1483" y="0"/>
                  <a:pt x="1917" y="434"/>
                  <a:pt x="1917" y="959"/>
                </a:cubicBezTo>
                <a:cubicBezTo>
                  <a:pt x="1917" y="1483"/>
                  <a:pt x="1483" y="1917"/>
                  <a:pt x="958" y="19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6">
            <a:extLst>
              <a:ext uri="{FF2B5EF4-FFF2-40B4-BE49-F238E27FC236}">
                <a16:creationId xmlns:a16="http://schemas.microsoft.com/office/drawing/2014/main" id="{6346D802-0A5F-9B46-802F-531E1363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6200" y="7769504"/>
            <a:ext cx="1925022" cy="1929456"/>
          </a:xfrm>
          <a:custGeom>
            <a:avLst/>
            <a:gdLst>
              <a:gd name="T0" fmla="*/ 957 w 1916"/>
              <a:gd name="T1" fmla="*/ 1916 h 1917"/>
              <a:gd name="T2" fmla="*/ 957 w 1916"/>
              <a:gd name="T3" fmla="*/ 1916 h 1917"/>
              <a:gd name="T4" fmla="*/ 0 w 1916"/>
              <a:gd name="T5" fmla="*/ 958 h 1917"/>
              <a:gd name="T6" fmla="*/ 957 w 1916"/>
              <a:gd name="T7" fmla="*/ 0 h 1917"/>
              <a:gd name="T8" fmla="*/ 1915 w 1916"/>
              <a:gd name="T9" fmla="*/ 958 h 1917"/>
              <a:gd name="T10" fmla="*/ 957 w 1916"/>
              <a:gd name="T11" fmla="*/ 1916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7">
                <a:moveTo>
                  <a:pt x="957" y="1916"/>
                </a:moveTo>
                <a:lnTo>
                  <a:pt x="957" y="1916"/>
                </a:lnTo>
                <a:cubicBezTo>
                  <a:pt x="424" y="1916"/>
                  <a:pt x="0" y="1483"/>
                  <a:pt x="0" y="958"/>
                </a:cubicBezTo>
                <a:cubicBezTo>
                  <a:pt x="0" y="425"/>
                  <a:pt x="424" y="0"/>
                  <a:pt x="957" y="0"/>
                </a:cubicBezTo>
                <a:cubicBezTo>
                  <a:pt x="1481" y="0"/>
                  <a:pt x="1915" y="425"/>
                  <a:pt x="1915" y="958"/>
                </a:cubicBezTo>
                <a:cubicBezTo>
                  <a:pt x="1915" y="1483"/>
                  <a:pt x="1481" y="1916"/>
                  <a:pt x="957" y="19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8">
            <a:extLst>
              <a:ext uri="{FF2B5EF4-FFF2-40B4-BE49-F238E27FC236}">
                <a16:creationId xmlns:a16="http://schemas.microsoft.com/office/drawing/2014/main" id="{9B5DCF6C-425F-734B-91E1-E8974589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835" y="4744469"/>
            <a:ext cx="4173839" cy="2954066"/>
          </a:xfrm>
          <a:custGeom>
            <a:avLst/>
            <a:gdLst>
              <a:gd name="T0" fmla="*/ 317 w 4151"/>
              <a:gd name="T1" fmla="*/ 2937 h 2938"/>
              <a:gd name="T2" fmla="*/ 317 w 4151"/>
              <a:gd name="T3" fmla="*/ 2937 h 2938"/>
              <a:gd name="T4" fmla="*/ 0 w 4151"/>
              <a:gd name="T5" fmla="*/ 2630 h 2938"/>
              <a:gd name="T6" fmla="*/ 0 w 4151"/>
              <a:gd name="T7" fmla="*/ 308 h 2938"/>
              <a:gd name="T8" fmla="*/ 317 w 4151"/>
              <a:gd name="T9" fmla="*/ 0 h 2938"/>
              <a:gd name="T10" fmla="*/ 4150 w 4151"/>
              <a:gd name="T11" fmla="*/ 0 h 2938"/>
              <a:gd name="T12" fmla="*/ 3219 w 4151"/>
              <a:gd name="T13" fmla="*/ 479 h 2938"/>
              <a:gd name="T14" fmla="*/ 3219 w 4151"/>
              <a:gd name="T15" fmla="*/ 2630 h 2938"/>
              <a:gd name="T16" fmla="*/ 2902 w 4151"/>
              <a:gd name="T17" fmla="*/ 2937 h 2938"/>
              <a:gd name="T18" fmla="*/ 317 w 4151"/>
              <a:gd name="T19" fmla="*/ 2937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2938">
                <a:moveTo>
                  <a:pt x="317" y="2937"/>
                </a:moveTo>
                <a:lnTo>
                  <a:pt x="317" y="2937"/>
                </a:lnTo>
                <a:cubicBezTo>
                  <a:pt x="145" y="2937"/>
                  <a:pt x="0" y="2801"/>
                  <a:pt x="0" y="2630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136"/>
                  <a:pt x="145" y="0"/>
                  <a:pt x="317" y="0"/>
                </a:cubicBezTo>
                <a:cubicBezTo>
                  <a:pt x="4150" y="0"/>
                  <a:pt x="4150" y="0"/>
                  <a:pt x="4150" y="0"/>
                </a:cubicBezTo>
                <a:cubicBezTo>
                  <a:pt x="3219" y="479"/>
                  <a:pt x="3219" y="479"/>
                  <a:pt x="3219" y="479"/>
                </a:cubicBezTo>
                <a:cubicBezTo>
                  <a:pt x="3219" y="2630"/>
                  <a:pt x="3219" y="2630"/>
                  <a:pt x="3219" y="2630"/>
                </a:cubicBezTo>
                <a:cubicBezTo>
                  <a:pt x="3219" y="2801"/>
                  <a:pt x="3074" y="2937"/>
                  <a:pt x="2902" y="2937"/>
                </a:cubicBezTo>
                <a:lnTo>
                  <a:pt x="317" y="29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0">
            <a:extLst>
              <a:ext uri="{FF2B5EF4-FFF2-40B4-BE49-F238E27FC236}">
                <a16:creationId xmlns:a16="http://schemas.microsoft.com/office/drawing/2014/main" id="{7A83F1B6-A334-3B4D-BC26-094413A5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835" y="8554592"/>
            <a:ext cx="4173837" cy="2954066"/>
          </a:xfrm>
          <a:custGeom>
            <a:avLst/>
            <a:gdLst>
              <a:gd name="T0" fmla="*/ 317 w 4150"/>
              <a:gd name="T1" fmla="*/ 2937 h 2938"/>
              <a:gd name="T2" fmla="*/ 317 w 4150"/>
              <a:gd name="T3" fmla="*/ 2937 h 2938"/>
              <a:gd name="T4" fmla="*/ 0 w 4150"/>
              <a:gd name="T5" fmla="*/ 2630 h 2938"/>
              <a:gd name="T6" fmla="*/ 0 w 4150"/>
              <a:gd name="T7" fmla="*/ 307 h 2938"/>
              <a:gd name="T8" fmla="*/ 317 w 4150"/>
              <a:gd name="T9" fmla="*/ 0 h 2938"/>
              <a:gd name="T10" fmla="*/ 2902 w 4150"/>
              <a:gd name="T11" fmla="*/ 0 h 2938"/>
              <a:gd name="T12" fmla="*/ 3218 w 4150"/>
              <a:gd name="T13" fmla="*/ 307 h 2938"/>
              <a:gd name="T14" fmla="*/ 3218 w 4150"/>
              <a:gd name="T15" fmla="*/ 2458 h 2938"/>
              <a:gd name="T16" fmla="*/ 4149 w 4150"/>
              <a:gd name="T17" fmla="*/ 2937 h 2938"/>
              <a:gd name="T18" fmla="*/ 317 w 4150"/>
              <a:gd name="T19" fmla="*/ 2937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0" h="2938">
                <a:moveTo>
                  <a:pt x="317" y="2937"/>
                </a:moveTo>
                <a:lnTo>
                  <a:pt x="317" y="2937"/>
                </a:lnTo>
                <a:cubicBezTo>
                  <a:pt x="145" y="2937"/>
                  <a:pt x="0" y="2802"/>
                  <a:pt x="0" y="2630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135"/>
                  <a:pt x="145" y="0"/>
                  <a:pt x="317" y="0"/>
                </a:cubicBezTo>
                <a:cubicBezTo>
                  <a:pt x="2902" y="0"/>
                  <a:pt x="2902" y="0"/>
                  <a:pt x="2902" y="0"/>
                </a:cubicBezTo>
                <a:cubicBezTo>
                  <a:pt x="3074" y="0"/>
                  <a:pt x="3218" y="135"/>
                  <a:pt x="3218" y="307"/>
                </a:cubicBezTo>
                <a:cubicBezTo>
                  <a:pt x="3218" y="2458"/>
                  <a:pt x="3218" y="2458"/>
                  <a:pt x="3218" y="2458"/>
                </a:cubicBezTo>
                <a:cubicBezTo>
                  <a:pt x="4149" y="2937"/>
                  <a:pt x="4149" y="2937"/>
                  <a:pt x="4149" y="2937"/>
                </a:cubicBezTo>
                <a:lnTo>
                  <a:pt x="317" y="29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2">
            <a:extLst>
              <a:ext uri="{FF2B5EF4-FFF2-40B4-BE49-F238E27FC236}">
                <a16:creationId xmlns:a16="http://schemas.microsoft.com/office/drawing/2014/main" id="{B370EB68-0506-6E4F-B459-BC581413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9976" y="6487633"/>
            <a:ext cx="4173839" cy="2954066"/>
          </a:xfrm>
          <a:custGeom>
            <a:avLst/>
            <a:gdLst>
              <a:gd name="T0" fmla="*/ 0 w 4151"/>
              <a:gd name="T1" fmla="*/ 2936 h 2937"/>
              <a:gd name="T2" fmla="*/ 0 w 4151"/>
              <a:gd name="T3" fmla="*/ 2936 h 2937"/>
              <a:gd name="T4" fmla="*/ 932 w 4151"/>
              <a:gd name="T5" fmla="*/ 2457 h 2937"/>
              <a:gd name="T6" fmla="*/ 932 w 4151"/>
              <a:gd name="T7" fmla="*/ 306 h 2937"/>
              <a:gd name="T8" fmla="*/ 1248 w 4151"/>
              <a:gd name="T9" fmla="*/ 0 h 2937"/>
              <a:gd name="T10" fmla="*/ 3833 w 4151"/>
              <a:gd name="T11" fmla="*/ 0 h 2937"/>
              <a:gd name="T12" fmla="*/ 4150 w 4151"/>
              <a:gd name="T13" fmla="*/ 306 h 2937"/>
              <a:gd name="T14" fmla="*/ 4150 w 4151"/>
              <a:gd name="T15" fmla="*/ 2629 h 2937"/>
              <a:gd name="T16" fmla="*/ 3833 w 4151"/>
              <a:gd name="T17" fmla="*/ 2936 h 2937"/>
              <a:gd name="T18" fmla="*/ 0 w 4151"/>
              <a:gd name="T19" fmla="*/ 2936 h 2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2937">
                <a:moveTo>
                  <a:pt x="0" y="2936"/>
                </a:moveTo>
                <a:lnTo>
                  <a:pt x="0" y="2936"/>
                </a:lnTo>
                <a:cubicBezTo>
                  <a:pt x="932" y="2457"/>
                  <a:pt x="932" y="2457"/>
                  <a:pt x="932" y="2457"/>
                </a:cubicBezTo>
                <a:cubicBezTo>
                  <a:pt x="932" y="306"/>
                  <a:pt x="932" y="306"/>
                  <a:pt x="932" y="306"/>
                </a:cubicBezTo>
                <a:cubicBezTo>
                  <a:pt x="932" y="135"/>
                  <a:pt x="1076" y="0"/>
                  <a:pt x="1248" y="0"/>
                </a:cubicBezTo>
                <a:cubicBezTo>
                  <a:pt x="3833" y="0"/>
                  <a:pt x="3833" y="0"/>
                  <a:pt x="3833" y="0"/>
                </a:cubicBezTo>
                <a:cubicBezTo>
                  <a:pt x="4005" y="0"/>
                  <a:pt x="4150" y="135"/>
                  <a:pt x="4150" y="306"/>
                </a:cubicBezTo>
                <a:cubicBezTo>
                  <a:pt x="4150" y="2629"/>
                  <a:pt x="4150" y="2629"/>
                  <a:pt x="4150" y="2629"/>
                </a:cubicBezTo>
                <a:cubicBezTo>
                  <a:pt x="4150" y="2801"/>
                  <a:pt x="4005" y="2936"/>
                  <a:pt x="3833" y="2936"/>
                </a:cubicBezTo>
                <a:lnTo>
                  <a:pt x="0" y="29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4">
            <a:extLst>
              <a:ext uri="{FF2B5EF4-FFF2-40B4-BE49-F238E27FC236}">
                <a16:creationId xmlns:a16="http://schemas.microsoft.com/office/drawing/2014/main" id="{E5A1B85C-585C-D145-A979-6D482E794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879" y="4850922"/>
            <a:ext cx="4173837" cy="2962937"/>
          </a:xfrm>
          <a:custGeom>
            <a:avLst/>
            <a:gdLst>
              <a:gd name="T0" fmla="*/ 0 w 4150"/>
              <a:gd name="T1" fmla="*/ 2946 h 2947"/>
              <a:gd name="T2" fmla="*/ 0 w 4150"/>
              <a:gd name="T3" fmla="*/ 2946 h 2947"/>
              <a:gd name="T4" fmla="*/ 931 w 4150"/>
              <a:gd name="T5" fmla="*/ 2466 h 2947"/>
              <a:gd name="T6" fmla="*/ 931 w 4150"/>
              <a:gd name="T7" fmla="*/ 316 h 2947"/>
              <a:gd name="T8" fmla="*/ 1247 w 4150"/>
              <a:gd name="T9" fmla="*/ 0 h 2947"/>
              <a:gd name="T10" fmla="*/ 3833 w 4150"/>
              <a:gd name="T11" fmla="*/ 0 h 2947"/>
              <a:gd name="T12" fmla="*/ 4149 w 4150"/>
              <a:gd name="T13" fmla="*/ 316 h 2947"/>
              <a:gd name="T14" fmla="*/ 4149 w 4150"/>
              <a:gd name="T15" fmla="*/ 2629 h 2947"/>
              <a:gd name="T16" fmla="*/ 3833 w 4150"/>
              <a:gd name="T17" fmla="*/ 2946 h 2947"/>
              <a:gd name="T18" fmla="*/ 0 w 4150"/>
              <a:gd name="T19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0" h="2947">
                <a:moveTo>
                  <a:pt x="0" y="2946"/>
                </a:moveTo>
                <a:lnTo>
                  <a:pt x="0" y="2946"/>
                </a:lnTo>
                <a:cubicBezTo>
                  <a:pt x="931" y="2466"/>
                  <a:pt x="931" y="2466"/>
                  <a:pt x="931" y="2466"/>
                </a:cubicBezTo>
                <a:cubicBezTo>
                  <a:pt x="931" y="316"/>
                  <a:pt x="931" y="316"/>
                  <a:pt x="931" y="316"/>
                </a:cubicBezTo>
                <a:cubicBezTo>
                  <a:pt x="931" y="144"/>
                  <a:pt x="1076" y="0"/>
                  <a:pt x="1247" y="0"/>
                </a:cubicBezTo>
                <a:cubicBezTo>
                  <a:pt x="3833" y="0"/>
                  <a:pt x="3833" y="0"/>
                  <a:pt x="3833" y="0"/>
                </a:cubicBezTo>
                <a:cubicBezTo>
                  <a:pt x="4005" y="0"/>
                  <a:pt x="4149" y="144"/>
                  <a:pt x="4149" y="316"/>
                </a:cubicBezTo>
                <a:cubicBezTo>
                  <a:pt x="4149" y="2629"/>
                  <a:pt x="4149" y="2629"/>
                  <a:pt x="4149" y="2629"/>
                </a:cubicBezTo>
                <a:cubicBezTo>
                  <a:pt x="4149" y="2801"/>
                  <a:pt x="4005" y="2946"/>
                  <a:pt x="3833" y="2946"/>
                </a:cubicBezTo>
                <a:lnTo>
                  <a:pt x="0" y="29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38">
            <a:extLst>
              <a:ext uri="{FF2B5EF4-FFF2-40B4-BE49-F238E27FC236}">
                <a16:creationId xmlns:a16="http://schemas.microsoft.com/office/drawing/2014/main" id="{380C21A1-C787-A244-A8FD-E14326A9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88" y="11100589"/>
            <a:ext cx="1073399" cy="811704"/>
          </a:xfrm>
          <a:custGeom>
            <a:avLst/>
            <a:gdLst>
              <a:gd name="T0" fmla="*/ 994 w 1067"/>
              <a:gd name="T1" fmla="*/ 804 h 805"/>
              <a:gd name="T2" fmla="*/ 994 w 1067"/>
              <a:gd name="T3" fmla="*/ 804 h 805"/>
              <a:gd name="T4" fmla="*/ 72 w 1067"/>
              <a:gd name="T5" fmla="*/ 804 h 805"/>
              <a:gd name="T6" fmla="*/ 0 w 1067"/>
              <a:gd name="T7" fmla="*/ 732 h 805"/>
              <a:gd name="T8" fmla="*/ 0 w 1067"/>
              <a:gd name="T9" fmla="*/ 72 h 805"/>
              <a:gd name="T10" fmla="*/ 72 w 1067"/>
              <a:gd name="T11" fmla="*/ 0 h 805"/>
              <a:gd name="T12" fmla="*/ 994 w 1067"/>
              <a:gd name="T13" fmla="*/ 0 h 805"/>
              <a:gd name="T14" fmla="*/ 1066 w 1067"/>
              <a:gd name="T15" fmla="*/ 72 h 805"/>
              <a:gd name="T16" fmla="*/ 1066 w 1067"/>
              <a:gd name="T17" fmla="*/ 732 h 805"/>
              <a:gd name="T18" fmla="*/ 994 w 1067"/>
              <a:gd name="T19" fmla="*/ 804 h 805"/>
              <a:gd name="T20" fmla="*/ 72 w 1067"/>
              <a:gd name="T21" fmla="*/ 45 h 805"/>
              <a:gd name="T22" fmla="*/ 72 w 1067"/>
              <a:gd name="T23" fmla="*/ 45 h 805"/>
              <a:gd name="T24" fmla="*/ 54 w 1067"/>
              <a:gd name="T25" fmla="*/ 72 h 805"/>
              <a:gd name="T26" fmla="*/ 54 w 1067"/>
              <a:gd name="T27" fmla="*/ 732 h 805"/>
              <a:gd name="T28" fmla="*/ 72 w 1067"/>
              <a:gd name="T29" fmla="*/ 759 h 805"/>
              <a:gd name="T30" fmla="*/ 994 w 1067"/>
              <a:gd name="T31" fmla="*/ 759 h 805"/>
              <a:gd name="T32" fmla="*/ 1012 w 1067"/>
              <a:gd name="T33" fmla="*/ 732 h 805"/>
              <a:gd name="T34" fmla="*/ 1012 w 1067"/>
              <a:gd name="T35" fmla="*/ 72 h 805"/>
              <a:gd name="T36" fmla="*/ 994 w 1067"/>
              <a:gd name="T37" fmla="*/ 45 h 805"/>
              <a:gd name="T38" fmla="*/ 72 w 1067"/>
              <a:gd name="T39" fmla="*/ 45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7" h="805">
                <a:moveTo>
                  <a:pt x="994" y="804"/>
                </a:moveTo>
                <a:lnTo>
                  <a:pt x="994" y="804"/>
                </a:lnTo>
                <a:cubicBezTo>
                  <a:pt x="72" y="804"/>
                  <a:pt x="72" y="804"/>
                  <a:pt x="72" y="804"/>
                </a:cubicBezTo>
                <a:cubicBezTo>
                  <a:pt x="36" y="804"/>
                  <a:pt x="0" y="768"/>
                  <a:pt x="0" y="73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994" y="0"/>
                  <a:pt x="994" y="0"/>
                  <a:pt x="994" y="0"/>
                </a:cubicBezTo>
                <a:cubicBezTo>
                  <a:pt x="1030" y="0"/>
                  <a:pt x="1066" y="36"/>
                  <a:pt x="1066" y="72"/>
                </a:cubicBezTo>
                <a:cubicBezTo>
                  <a:pt x="1066" y="732"/>
                  <a:pt x="1066" y="732"/>
                  <a:pt x="1066" y="732"/>
                </a:cubicBezTo>
                <a:cubicBezTo>
                  <a:pt x="1066" y="768"/>
                  <a:pt x="1030" y="804"/>
                  <a:pt x="994" y="804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54" y="63"/>
                  <a:pt x="54" y="72"/>
                </a:cubicBezTo>
                <a:cubicBezTo>
                  <a:pt x="54" y="732"/>
                  <a:pt x="54" y="732"/>
                  <a:pt x="54" y="732"/>
                </a:cubicBezTo>
                <a:cubicBezTo>
                  <a:pt x="54" y="741"/>
                  <a:pt x="63" y="759"/>
                  <a:pt x="72" y="759"/>
                </a:cubicBezTo>
                <a:cubicBezTo>
                  <a:pt x="994" y="759"/>
                  <a:pt x="994" y="759"/>
                  <a:pt x="994" y="759"/>
                </a:cubicBezTo>
                <a:cubicBezTo>
                  <a:pt x="1003" y="759"/>
                  <a:pt x="1012" y="741"/>
                  <a:pt x="1012" y="732"/>
                </a:cubicBezTo>
                <a:cubicBezTo>
                  <a:pt x="1012" y="72"/>
                  <a:pt x="1012" y="72"/>
                  <a:pt x="1012" y="72"/>
                </a:cubicBezTo>
                <a:cubicBezTo>
                  <a:pt x="1012" y="63"/>
                  <a:pt x="1003" y="45"/>
                  <a:pt x="994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39">
            <a:extLst>
              <a:ext uri="{FF2B5EF4-FFF2-40B4-BE49-F238E27FC236}">
                <a16:creationId xmlns:a16="http://schemas.microsoft.com/office/drawing/2014/main" id="{C5D87D08-47EB-F040-A6F0-EEBFF77AA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88" y="11224784"/>
            <a:ext cx="1073399" cy="44355"/>
          </a:xfrm>
          <a:custGeom>
            <a:avLst/>
            <a:gdLst>
              <a:gd name="T0" fmla="*/ 1039 w 1067"/>
              <a:gd name="T1" fmla="*/ 45 h 46"/>
              <a:gd name="T2" fmla="*/ 1039 w 1067"/>
              <a:gd name="T3" fmla="*/ 45 h 46"/>
              <a:gd name="T4" fmla="*/ 27 w 1067"/>
              <a:gd name="T5" fmla="*/ 45 h 46"/>
              <a:gd name="T6" fmla="*/ 0 w 1067"/>
              <a:gd name="T7" fmla="*/ 18 h 46"/>
              <a:gd name="T8" fmla="*/ 27 w 1067"/>
              <a:gd name="T9" fmla="*/ 0 h 46"/>
              <a:gd name="T10" fmla="*/ 1039 w 1067"/>
              <a:gd name="T11" fmla="*/ 0 h 46"/>
              <a:gd name="T12" fmla="*/ 1066 w 1067"/>
              <a:gd name="T13" fmla="*/ 18 h 46"/>
              <a:gd name="T14" fmla="*/ 1039 w 106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7" h="46">
                <a:moveTo>
                  <a:pt x="1039" y="45"/>
                </a:moveTo>
                <a:lnTo>
                  <a:pt x="103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48" y="0"/>
                  <a:pt x="1066" y="9"/>
                  <a:pt x="1066" y="18"/>
                </a:cubicBezTo>
                <a:cubicBezTo>
                  <a:pt x="1066" y="36"/>
                  <a:pt x="1048" y="45"/>
                  <a:pt x="103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0">
            <a:extLst>
              <a:ext uri="{FF2B5EF4-FFF2-40B4-BE49-F238E27FC236}">
                <a16:creationId xmlns:a16="http://schemas.microsoft.com/office/drawing/2014/main" id="{DAABFBF6-D074-874B-9602-5BE93A32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88" y="11353415"/>
            <a:ext cx="1073399" cy="44355"/>
          </a:xfrm>
          <a:custGeom>
            <a:avLst/>
            <a:gdLst>
              <a:gd name="T0" fmla="*/ 1039 w 1067"/>
              <a:gd name="T1" fmla="*/ 45 h 46"/>
              <a:gd name="T2" fmla="*/ 1039 w 1067"/>
              <a:gd name="T3" fmla="*/ 45 h 46"/>
              <a:gd name="T4" fmla="*/ 27 w 1067"/>
              <a:gd name="T5" fmla="*/ 45 h 46"/>
              <a:gd name="T6" fmla="*/ 0 w 1067"/>
              <a:gd name="T7" fmla="*/ 18 h 46"/>
              <a:gd name="T8" fmla="*/ 27 w 1067"/>
              <a:gd name="T9" fmla="*/ 0 h 46"/>
              <a:gd name="T10" fmla="*/ 1039 w 1067"/>
              <a:gd name="T11" fmla="*/ 0 h 46"/>
              <a:gd name="T12" fmla="*/ 1066 w 1067"/>
              <a:gd name="T13" fmla="*/ 18 h 46"/>
              <a:gd name="T14" fmla="*/ 1039 w 106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7" h="46">
                <a:moveTo>
                  <a:pt x="1039" y="45"/>
                </a:moveTo>
                <a:lnTo>
                  <a:pt x="103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48" y="0"/>
                  <a:pt x="1066" y="9"/>
                  <a:pt x="1066" y="18"/>
                </a:cubicBezTo>
                <a:cubicBezTo>
                  <a:pt x="1066" y="36"/>
                  <a:pt x="1048" y="45"/>
                  <a:pt x="103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41">
            <a:extLst>
              <a:ext uri="{FF2B5EF4-FFF2-40B4-BE49-F238E27FC236}">
                <a16:creationId xmlns:a16="http://schemas.microsoft.com/office/drawing/2014/main" id="{0BED4A6F-2E14-D841-B8A5-A6DC15CF4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703" y="11606240"/>
            <a:ext cx="248390" cy="172987"/>
          </a:xfrm>
          <a:custGeom>
            <a:avLst/>
            <a:gdLst>
              <a:gd name="T0" fmla="*/ 217 w 245"/>
              <a:gd name="T1" fmla="*/ 172 h 173"/>
              <a:gd name="T2" fmla="*/ 217 w 245"/>
              <a:gd name="T3" fmla="*/ 172 h 173"/>
              <a:gd name="T4" fmla="*/ 27 w 245"/>
              <a:gd name="T5" fmla="*/ 172 h 173"/>
              <a:gd name="T6" fmla="*/ 0 w 245"/>
              <a:gd name="T7" fmla="*/ 144 h 173"/>
              <a:gd name="T8" fmla="*/ 0 w 245"/>
              <a:gd name="T9" fmla="*/ 27 h 173"/>
              <a:gd name="T10" fmla="*/ 27 w 245"/>
              <a:gd name="T11" fmla="*/ 0 h 173"/>
              <a:gd name="T12" fmla="*/ 217 w 245"/>
              <a:gd name="T13" fmla="*/ 0 h 173"/>
              <a:gd name="T14" fmla="*/ 244 w 245"/>
              <a:gd name="T15" fmla="*/ 27 h 173"/>
              <a:gd name="T16" fmla="*/ 244 w 245"/>
              <a:gd name="T17" fmla="*/ 144 h 173"/>
              <a:gd name="T18" fmla="*/ 217 w 245"/>
              <a:gd name="T19" fmla="*/ 172 h 173"/>
              <a:gd name="T20" fmla="*/ 54 w 245"/>
              <a:gd name="T21" fmla="*/ 126 h 173"/>
              <a:gd name="T22" fmla="*/ 54 w 245"/>
              <a:gd name="T23" fmla="*/ 126 h 173"/>
              <a:gd name="T24" fmla="*/ 190 w 245"/>
              <a:gd name="T25" fmla="*/ 126 h 173"/>
              <a:gd name="T26" fmla="*/ 190 w 245"/>
              <a:gd name="T27" fmla="*/ 45 h 173"/>
              <a:gd name="T28" fmla="*/ 54 w 245"/>
              <a:gd name="T29" fmla="*/ 45 h 173"/>
              <a:gd name="T30" fmla="*/ 54 w 245"/>
              <a:gd name="T31" fmla="*/ 12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173">
                <a:moveTo>
                  <a:pt x="217" y="172"/>
                </a:moveTo>
                <a:lnTo>
                  <a:pt x="217" y="172"/>
                </a:lnTo>
                <a:cubicBezTo>
                  <a:pt x="27" y="172"/>
                  <a:pt x="27" y="172"/>
                  <a:pt x="27" y="172"/>
                </a:cubicBezTo>
                <a:cubicBezTo>
                  <a:pt x="9" y="172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44" y="9"/>
                  <a:pt x="244" y="27"/>
                </a:cubicBezTo>
                <a:cubicBezTo>
                  <a:pt x="244" y="144"/>
                  <a:pt x="244" y="144"/>
                  <a:pt x="244" y="144"/>
                </a:cubicBezTo>
                <a:cubicBezTo>
                  <a:pt x="244" y="162"/>
                  <a:pt x="226" y="172"/>
                  <a:pt x="217" y="172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190" y="126"/>
                  <a:pt x="190" y="126"/>
                  <a:pt x="190" y="126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42">
            <a:extLst>
              <a:ext uri="{FF2B5EF4-FFF2-40B4-BE49-F238E27FC236}">
                <a16:creationId xmlns:a16="http://schemas.microsoft.com/office/drawing/2014/main" id="{3B746288-C14C-4D4D-81D4-8BDA2730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17" y="11606240"/>
            <a:ext cx="181858" cy="44355"/>
          </a:xfrm>
          <a:custGeom>
            <a:avLst/>
            <a:gdLst>
              <a:gd name="T0" fmla="*/ 154 w 182"/>
              <a:gd name="T1" fmla="*/ 45 h 46"/>
              <a:gd name="T2" fmla="*/ 154 w 182"/>
              <a:gd name="T3" fmla="*/ 45 h 46"/>
              <a:gd name="T4" fmla="*/ 27 w 182"/>
              <a:gd name="T5" fmla="*/ 45 h 46"/>
              <a:gd name="T6" fmla="*/ 0 w 182"/>
              <a:gd name="T7" fmla="*/ 27 h 46"/>
              <a:gd name="T8" fmla="*/ 27 w 182"/>
              <a:gd name="T9" fmla="*/ 0 h 46"/>
              <a:gd name="T10" fmla="*/ 154 w 182"/>
              <a:gd name="T11" fmla="*/ 0 h 46"/>
              <a:gd name="T12" fmla="*/ 181 w 182"/>
              <a:gd name="T13" fmla="*/ 27 h 46"/>
              <a:gd name="T14" fmla="*/ 154 w 1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54" y="45"/>
                </a:moveTo>
                <a:lnTo>
                  <a:pt x="154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9"/>
                  <a:pt x="181" y="27"/>
                </a:cubicBezTo>
                <a:cubicBezTo>
                  <a:pt x="181" y="36"/>
                  <a:pt x="172" y="45"/>
                  <a:pt x="15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3">
            <a:extLst>
              <a:ext uri="{FF2B5EF4-FFF2-40B4-BE49-F238E27FC236}">
                <a16:creationId xmlns:a16="http://schemas.microsoft.com/office/drawing/2014/main" id="{A1A34AD2-845F-B843-A14D-62F7D31E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17" y="11734871"/>
            <a:ext cx="310487" cy="48789"/>
          </a:xfrm>
          <a:custGeom>
            <a:avLst/>
            <a:gdLst>
              <a:gd name="T0" fmla="*/ 280 w 309"/>
              <a:gd name="T1" fmla="*/ 46 h 47"/>
              <a:gd name="T2" fmla="*/ 280 w 309"/>
              <a:gd name="T3" fmla="*/ 46 h 47"/>
              <a:gd name="T4" fmla="*/ 27 w 309"/>
              <a:gd name="T5" fmla="*/ 46 h 47"/>
              <a:gd name="T6" fmla="*/ 0 w 309"/>
              <a:gd name="T7" fmla="*/ 18 h 47"/>
              <a:gd name="T8" fmla="*/ 27 w 309"/>
              <a:gd name="T9" fmla="*/ 0 h 47"/>
              <a:gd name="T10" fmla="*/ 280 w 309"/>
              <a:gd name="T11" fmla="*/ 0 h 47"/>
              <a:gd name="T12" fmla="*/ 308 w 309"/>
              <a:gd name="T13" fmla="*/ 18 h 47"/>
              <a:gd name="T14" fmla="*/ 280 w 30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47">
                <a:moveTo>
                  <a:pt x="280" y="46"/>
                </a:moveTo>
                <a:lnTo>
                  <a:pt x="280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9" y="0"/>
                  <a:pt x="308" y="9"/>
                  <a:pt x="308" y="18"/>
                </a:cubicBezTo>
                <a:cubicBezTo>
                  <a:pt x="308" y="36"/>
                  <a:pt x="299" y="46"/>
                  <a:pt x="280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4">
            <a:extLst>
              <a:ext uri="{FF2B5EF4-FFF2-40B4-BE49-F238E27FC236}">
                <a16:creationId xmlns:a16="http://schemas.microsoft.com/office/drawing/2014/main" id="{EDF79CAC-C0EF-024D-BF37-99AB44FB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033" y="5161409"/>
            <a:ext cx="1321789" cy="820572"/>
          </a:xfrm>
          <a:custGeom>
            <a:avLst/>
            <a:gdLst>
              <a:gd name="T0" fmla="*/ 1275 w 1312"/>
              <a:gd name="T1" fmla="*/ 813 h 814"/>
              <a:gd name="T2" fmla="*/ 1275 w 1312"/>
              <a:gd name="T3" fmla="*/ 813 h 814"/>
              <a:gd name="T4" fmla="*/ 37 w 1312"/>
              <a:gd name="T5" fmla="*/ 813 h 814"/>
              <a:gd name="T6" fmla="*/ 0 w 1312"/>
              <a:gd name="T7" fmla="*/ 768 h 814"/>
              <a:gd name="T8" fmla="*/ 0 w 1312"/>
              <a:gd name="T9" fmla="*/ 45 h 814"/>
              <a:gd name="T10" fmla="*/ 37 w 1312"/>
              <a:gd name="T11" fmla="*/ 0 h 814"/>
              <a:gd name="T12" fmla="*/ 1275 w 1312"/>
              <a:gd name="T13" fmla="*/ 0 h 814"/>
              <a:gd name="T14" fmla="*/ 1311 w 1312"/>
              <a:gd name="T15" fmla="*/ 45 h 814"/>
              <a:gd name="T16" fmla="*/ 1311 w 1312"/>
              <a:gd name="T17" fmla="*/ 768 h 814"/>
              <a:gd name="T18" fmla="*/ 1275 w 1312"/>
              <a:gd name="T19" fmla="*/ 813 h 814"/>
              <a:gd name="T20" fmla="*/ 54 w 1312"/>
              <a:gd name="T21" fmla="*/ 759 h 814"/>
              <a:gd name="T22" fmla="*/ 54 w 1312"/>
              <a:gd name="T23" fmla="*/ 759 h 814"/>
              <a:gd name="T24" fmla="*/ 1266 w 1312"/>
              <a:gd name="T25" fmla="*/ 759 h 814"/>
              <a:gd name="T26" fmla="*/ 1266 w 1312"/>
              <a:gd name="T27" fmla="*/ 54 h 814"/>
              <a:gd name="T28" fmla="*/ 54 w 1312"/>
              <a:gd name="T29" fmla="*/ 54 h 814"/>
              <a:gd name="T30" fmla="*/ 54 w 1312"/>
              <a:gd name="T31" fmla="*/ 75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2" h="814">
                <a:moveTo>
                  <a:pt x="1275" y="813"/>
                </a:moveTo>
                <a:lnTo>
                  <a:pt x="1275" y="813"/>
                </a:lnTo>
                <a:cubicBezTo>
                  <a:pt x="37" y="813"/>
                  <a:pt x="37" y="813"/>
                  <a:pt x="37" y="813"/>
                </a:cubicBezTo>
                <a:cubicBezTo>
                  <a:pt x="18" y="813"/>
                  <a:pt x="0" y="795"/>
                  <a:pt x="0" y="76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7" y="0"/>
                </a:cubicBezTo>
                <a:cubicBezTo>
                  <a:pt x="1275" y="0"/>
                  <a:pt x="1275" y="0"/>
                  <a:pt x="1275" y="0"/>
                </a:cubicBezTo>
                <a:cubicBezTo>
                  <a:pt x="1293" y="0"/>
                  <a:pt x="1311" y="18"/>
                  <a:pt x="1311" y="45"/>
                </a:cubicBezTo>
                <a:cubicBezTo>
                  <a:pt x="1311" y="768"/>
                  <a:pt x="1311" y="768"/>
                  <a:pt x="1311" y="768"/>
                </a:cubicBezTo>
                <a:cubicBezTo>
                  <a:pt x="1311" y="795"/>
                  <a:pt x="1293" y="813"/>
                  <a:pt x="1275" y="813"/>
                </a:cubicBezTo>
                <a:close/>
                <a:moveTo>
                  <a:pt x="54" y="759"/>
                </a:moveTo>
                <a:lnTo>
                  <a:pt x="54" y="759"/>
                </a:lnTo>
                <a:cubicBezTo>
                  <a:pt x="1266" y="759"/>
                  <a:pt x="1266" y="759"/>
                  <a:pt x="1266" y="759"/>
                </a:cubicBezTo>
                <a:cubicBezTo>
                  <a:pt x="1266" y="54"/>
                  <a:pt x="1266" y="54"/>
                  <a:pt x="126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7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45">
            <a:extLst>
              <a:ext uri="{FF2B5EF4-FFF2-40B4-BE49-F238E27FC236}">
                <a16:creationId xmlns:a16="http://schemas.microsoft.com/office/drawing/2014/main" id="{0E0ED224-1BB5-B34A-9E78-E72B8768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662" y="5290038"/>
            <a:ext cx="563314" cy="57663"/>
          </a:xfrm>
          <a:custGeom>
            <a:avLst/>
            <a:gdLst>
              <a:gd name="T0" fmla="*/ 533 w 561"/>
              <a:gd name="T1" fmla="*/ 55 h 56"/>
              <a:gd name="T2" fmla="*/ 533 w 561"/>
              <a:gd name="T3" fmla="*/ 55 h 56"/>
              <a:gd name="T4" fmla="*/ 27 w 561"/>
              <a:gd name="T5" fmla="*/ 55 h 56"/>
              <a:gd name="T6" fmla="*/ 0 w 561"/>
              <a:gd name="T7" fmla="*/ 28 h 56"/>
              <a:gd name="T8" fmla="*/ 27 w 561"/>
              <a:gd name="T9" fmla="*/ 0 h 56"/>
              <a:gd name="T10" fmla="*/ 533 w 561"/>
              <a:gd name="T11" fmla="*/ 0 h 56"/>
              <a:gd name="T12" fmla="*/ 560 w 561"/>
              <a:gd name="T13" fmla="*/ 28 h 56"/>
              <a:gd name="T14" fmla="*/ 533 w 56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56">
                <a:moveTo>
                  <a:pt x="533" y="55"/>
                </a:moveTo>
                <a:lnTo>
                  <a:pt x="533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42" y="0"/>
                  <a:pt x="560" y="19"/>
                  <a:pt x="560" y="28"/>
                </a:cubicBezTo>
                <a:cubicBezTo>
                  <a:pt x="560" y="46"/>
                  <a:pt x="542" y="55"/>
                  <a:pt x="533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46">
            <a:extLst>
              <a:ext uri="{FF2B5EF4-FFF2-40B4-BE49-F238E27FC236}">
                <a16:creationId xmlns:a16="http://schemas.microsoft.com/office/drawing/2014/main" id="{99B941E6-0308-B648-A491-181EDC011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662" y="5414233"/>
            <a:ext cx="430248" cy="53226"/>
          </a:xfrm>
          <a:custGeom>
            <a:avLst/>
            <a:gdLst>
              <a:gd name="T0" fmla="*/ 407 w 426"/>
              <a:gd name="T1" fmla="*/ 54 h 55"/>
              <a:gd name="T2" fmla="*/ 407 w 426"/>
              <a:gd name="T3" fmla="*/ 54 h 55"/>
              <a:gd name="T4" fmla="*/ 27 w 426"/>
              <a:gd name="T5" fmla="*/ 54 h 55"/>
              <a:gd name="T6" fmla="*/ 0 w 426"/>
              <a:gd name="T7" fmla="*/ 27 h 55"/>
              <a:gd name="T8" fmla="*/ 27 w 426"/>
              <a:gd name="T9" fmla="*/ 0 h 55"/>
              <a:gd name="T10" fmla="*/ 407 w 426"/>
              <a:gd name="T11" fmla="*/ 0 h 55"/>
              <a:gd name="T12" fmla="*/ 425 w 426"/>
              <a:gd name="T13" fmla="*/ 27 h 55"/>
              <a:gd name="T14" fmla="*/ 407 w 42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55">
                <a:moveTo>
                  <a:pt x="407" y="54"/>
                </a:moveTo>
                <a:lnTo>
                  <a:pt x="4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6" y="0"/>
                  <a:pt x="425" y="9"/>
                  <a:pt x="425" y="27"/>
                </a:cubicBezTo>
                <a:cubicBezTo>
                  <a:pt x="425" y="36"/>
                  <a:pt x="416" y="54"/>
                  <a:pt x="40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47">
            <a:extLst>
              <a:ext uri="{FF2B5EF4-FFF2-40B4-BE49-F238E27FC236}">
                <a16:creationId xmlns:a16="http://schemas.microsoft.com/office/drawing/2014/main" id="{F0D9614D-35B2-5042-A465-D2020F3E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1" y="5800126"/>
            <a:ext cx="57661" cy="53226"/>
          </a:xfrm>
          <a:custGeom>
            <a:avLst/>
            <a:gdLst>
              <a:gd name="T0" fmla="*/ 27 w 56"/>
              <a:gd name="T1" fmla="*/ 54 h 55"/>
              <a:gd name="T2" fmla="*/ 27 w 56"/>
              <a:gd name="T3" fmla="*/ 54 h 55"/>
              <a:gd name="T4" fmla="*/ 27 w 56"/>
              <a:gd name="T5" fmla="*/ 54 h 55"/>
              <a:gd name="T6" fmla="*/ 0 w 56"/>
              <a:gd name="T7" fmla="*/ 27 h 55"/>
              <a:gd name="T8" fmla="*/ 27 w 56"/>
              <a:gd name="T9" fmla="*/ 0 h 55"/>
              <a:gd name="T10" fmla="*/ 27 w 56"/>
              <a:gd name="T11" fmla="*/ 0 h 55"/>
              <a:gd name="T12" fmla="*/ 55 w 56"/>
              <a:gd name="T13" fmla="*/ 27 h 55"/>
              <a:gd name="T14" fmla="*/ 27 w 5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5"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5" y="18"/>
                  <a:pt x="55" y="27"/>
                </a:cubicBezTo>
                <a:cubicBezTo>
                  <a:pt x="55" y="45"/>
                  <a:pt x="36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48">
            <a:extLst>
              <a:ext uri="{FF2B5EF4-FFF2-40B4-BE49-F238E27FC236}">
                <a16:creationId xmlns:a16="http://schemas.microsoft.com/office/drawing/2014/main" id="{FB4C2BD0-DB2D-174B-8F35-02224B2D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219" y="5800126"/>
            <a:ext cx="275003" cy="53226"/>
          </a:xfrm>
          <a:custGeom>
            <a:avLst/>
            <a:gdLst>
              <a:gd name="T0" fmla="*/ 253 w 272"/>
              <a:gd name="T1" fmla="*/ 54 h 55"/>
              <a:gd name="T2" fmla="*/ 253 w 272"/>
              <a:gd name="T3" fmla="*/ 54 h 55"/>
              <a:gd name="T4" fmla="*/ 244 w 272"/>
              <a:gd name="T5" fmla="*/ 54 h 55"/>
              <a:gd name="T6" fmla="*/ 226 w 272"/>
              <a:gd name="T7" fmla="*/ 27 h 55"/>
              <a:gd name="T8" fmla="*/ 244 w 272"/>
              <a:gd name="T9" fmla="*/ 0 h 55"/>
              <a:gd name="T10" fmla="*/ 253 w 272"/>
              <a:gd name="T11" fmla="*/ 0 h 55"/>
              <a:gd name="T12" fmla="*/ 271 w 272"/>
              <a:gd name="T13" fmla="*/ 27 h 55"/>
              <a:gd name="T14" fmla="*/ 253 w 272"/>
              <a:gd name="T15" fmla="*/ 54 h 55"/>
              <a:gd name="T16" fmla="*/ 172 w 272"/>
              <a:gd name="T17" fmla="*/ 54 h 55"/>
              <a:gd name="T18" fmla="*/ 172 w 272"/>
              <a:gd name="T19" fmla="*/ 54 h 55"/>
              <a:gd name="T20" fmla="*/ 172 w 272"/>
              <a:gd name="T21" fmla="*/ 54 h 55"/>
              <a:gd name="T22" fmla="*/ 145 w 272"/>
              <a:gd name="T23" fmla="*/ 27 h 55"/>
              <a:gd name="T24" fmla="*/ 172 w 272"/>
              <a:gd name="T25" fmla="*/ 0 h 55"/>
              <a:gd name="T26" fmla="*/ 172 w 272"/>
              <a:gd name="T27" fmla="*/ 0 h 55"/>
              <a:gd name="T28" fmla="*/ 199 w 272"/>
              <a:gd name="T29" fmla="*/ 27 h 55"/>
              <a:gd name="T30" fmla="*/ 172 w 272"/>
              <a:gd name="T31" fmla="*/ 54 h 55"/>
              <a:gd name="T32" fmla="*/ 100 w 272"/>
              <a:gd name="T33" fmla="*/ 54 h 55"/>
              <a:gd name="T34" fmla="*/ 100 w 272"/>
              <a:gd name="T35" fmla="*/ 54 h 55"/>
              <a:gd name="T36" fmla="*/ 100 w 272"/>
              <a:gd name="T37" fmla="*/ 54 h 55"/>
              <a:gd name="T38" fmla="*/ 72 w 272"/>
              <a:gd name="T39" fmla="*/ 27 h 55"/>
              <a:gd name="T40" fmla="*/ 100 w 272"/>
              <a:gd name="T41" fmla="*/ 0 h 55"/>
              <a:gd name="T42" fmla="*/ 100 w 272"/>
              <a:gd name="T43" fmla="*/ 0 h 55"/>
              <a:gd name="T44" fmla="*/ 127 w 272"/>
              <a:gd name="T45" fmla="*/ 27 h 55"/>
              <a:gd name="T46" fmla="*/ 100 w 272"/>
              <a:gd name="T47" fmla="*/ 54 h 55"/>
              <a:gd name="T48" fmla="*/ 27 w 272"/>
              <a:gd name="T49" fmla="*/ 54 h 55"/>
              <a:gd name="T50" fmla="*/ 27 w 272"/>
              <a:gd name="T51" fmla="*/ 54 h 55"/>
              <a:gd name="T52" fmla="*/ 18 w 272"/>
              <a:gd name="T53" fmla="*/ 54 h 55"/>
              <a:gd name="T54" fmla="*/ 0 w 272"/>
              <a:gd name="T55" fmla="*/ 27 h 55"/>
              <a:gd name="T56" fmla="*/ 18 w 272"/>
              <a:gd name="T57" fmla="*/ 0 h 55"/>
              <a:gd name="T58" fmla="*/ 27 w 272"/>
              <a:gd name="T59" fmla="*/ 0 h 55"/>
              <a:gd name="T60" fmla="*/ 45 w 272"/>
              <a:gd name="T61" fmla="*/ 27 h 55"/>
              <a:gd name="T62" fmla="*/ 27 w 272"/>
              <a:gd name="T6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2" h="55">
                <a:moveTo>
                  <a:pt x="253" y="54"/>
                </a:moveTo>
                <a:lnTo>
                  <a:pt x="253" y="54"/>
                </a:lnTo>
                <a:cubicBezTo>
                  <a:pt x="244" y="54"/>
                  <a:pt x="244" y="54"/>
                  <a:pt x="244" y="54"/>
                </a:cubicBezTo>
                <a:cubicBezTo>
                  <a:pt x="235" y="54"/>
                  <a:pt x="226" y="45"/>
                  <a:pt x="226" y="27"/>
                </a:cubicBezTo>
                <a:cubicBezTo>
                  <a:pt x="226" y="18"/>
                  <a:pt x="235" y="0"/>
                  <a:pt x="244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71" y="18"/>
                  <a:pt x="271" y="27"/>
                </a:cubicBezTo>
                <a:cubicBezTo>
                  <a:pt x="271" y="45"/>
                  <a:pt x="262" y="54"/>
                  <a:pt x="253" y="54"/>
                </a:cubicBezTo>
                <a:close/>
                <a:moveTo>
                  <a:pt x="172" y="54"/>
                </a:moveTo>
                <a:lnTo>
                  <a:pt x="172" y="54"/>
                </a:lnTo>
                <a:lnTo>
                  <a:pt x="172" y="54"/>
                </a:lnTo>
                <a:cubicBezTo>
                  <a:pt x="163" y="54"/>
                  <a:pt x="145" y="45"/>
                  <a:pt x="145" y="27"/>
                </a:cubicBezTo>
                <a:cubicBezTo>
                  <a:pt x="145" y="18"/>
                  <a:pt x="163" y="0"/>
                  <a:pt x="172" y="0"/>
                </a:cubicBezTo>
                <a:lnTo>
                  <a:pt x="172" y="0"/>
                </a:lnTo>
                <a:cubicBezTo>
                  <a:pt x="190" y="0"/>
                  <a:pt x="199" y="18"/>
                  <a:pt x="199" y="27"/>
                </a:cubicBezTo>
                <a:cubicBezTo>
                  <a:pt x="199" y="45"/>
                  <a:pt x="190" y="54"/>
                  <a:pt x="172" y="54"/>
                </a:cubicBezTo>
                <a:close/>
                <a:moveTo>
                  <a:pt x="100" y="54"/>
                </a:moveTo>
                <a:lnTo>
                  <a:pt x="100" y="54"/>
                </a:lnTo>
                <a:lnTo>
                  <a:pt x="100" y="54"/>
                </a:lnTo>
                <a:cubicBezTo>
                  <a:pt x="81" y="54"/>
                  <a:pt x="72" y="45"/>
                  <a:pt x="72" y="27"/>
                </a:cubicBezTo>
                <a:cubicBezTo>
                  <a:pt x="72" y="18"/>
                  <a:pt x="81" y="0"/>
                  <a:pt x="100" y="0"/>
                </a:cubicBezTo>
                <a:lnTo>
                  <a:pt x="100" y="0"/>
                </a:lnTo>
                <a:cubicBezTo>
                  <a:pt x="108" y="0"/>
                  <a:pt x="127" y="18"/>
                  <a:pt x="127" y="27"/>
                </a:cubicBezTo>
                <a:cubicBezTo>
                  <a:pt x="127" y="45"/>
                  <a:pt x="108" y="54"/>
                  <a:pt x="100" y="54"/>
                </a:cubicBezTo>
                <a:close/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45"/>
                  <a:pt x="36" y="54"/>
                  <a:pt x="2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49">
            <a:extLst>
              <a:ext uri="{FF2B5EF4-FFF2-40B4-BE49-F238E27FC236}">
                <a16:creationId xmlns:a16="http://schemas.microsoft.com/office/drawing/2014/main" id="{E958EFC3-A849-034C-A9F8-796955C8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45" y="5800126"/>
            <a:ext cx="53226" cy="53226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27 w 55"/>
              <a:gd name="T5" fmla="*/ 54 h 55"/>
              <a:gd name="T6" fmla="*/ 0 w 55"/>
              <a:gd name="T7" fmla="*/ 27 h 55"/>
              <a:gd name="T8" fmla="*/ 27 w 55"/>
              <a:gd name="T9" fmla="*/ 0 h 55"/>
              <a:gd name="T10" fmla="*/ 27 w 55"/>
              <a:gd name="T11" fmla="*/ 0 h 55"/>
              <a:gd name="T12" fmla="*/ 54 w 55"/>
              <a:gd name="T13" fmla="*/ 27 h 55"/>
              <a:gd name="T14" fmla="*/ 27 w 5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27"/>
                </a:cubicBezTo>
                <a:cubicBezTo>
                  <a:pt x="54" y="45"/>
                  <a:pt x="45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50">
            <a:extLst>
              <a:ext uri="{FF2B5EF4-FFF2-40B4-BE49-F238E27FC236}">
                <a16:creationId xmlns:a16="http://schemas.microsoft.com/office/drawing/2014/main" id="{FAEE3C64-D2B0-CE4F-998C-797E8A5D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45" y="5671494"/>
            <a:ext cx="439117" cy="44355"/>
          </a:xfrm>
          <a:custGeom>
            <a:avLst/>
            <a:gdLst>
              <a:gd name="T0" fmla="*/ 406 w 435"/>
              <a:gd name="T1" fmla="*/ 45 h 46"/>
              <a:gd name="T2" fmla="*/ 406 w 435"/>
              <a:gd name="T3" fmla="*/ 45 h 46"/>
              <a:gd name="T4" fmla="*/ 18 w 435"/>
              <a:gd name="T5" fmla="*/ 45 h 46"/>
              <a:gd name="T6" fmla="*/ 0 w 435"/>
              <a:gd name="T7" fmla="*/ 27 h 46"/>
              <a:gd name="T8" fmla="*/ 18 w 435"/>
              <a:gd name="T9" fmla="*/ 0 h 46"/>
              <a:gd name="T10" fmla="*/ 406 w 435"/>
              <a:gd name="T11" fmla="*/ 0 h 46"/>
              <a:gd name="T12" fmla="*/ 434 w 435"/>
              <a:gd name="T13" fmla="*/ 27 h 46"/>
              <a:gd name="T14" fmla="*/ 406 w 43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46">
                <a:moveTo>
                  <a:pt x="406" y="45"/>
                </a:moveTo>
                <a:lnTo>
                  <a:pt x="40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15" y="0"/>
                  <a:pt x="434" y="9"/>
                  <a:pt x="434" y="27"/>
                </a:cubicBezTo>
                <a:cubicBezTo>
                  <a:pt x="434" y="36"/>
                  <a:pt x="415" y="45"/>
                  <a:pt x="40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51">
            <a:extLst>
              <a:ext uri="{FF2B5EF4-FFF2-40B4-BE49-F238E27FC236}">
                <a16:creationId xmlns:a16="http://schemas.microsoft.com/office/drawing/2014/main" id="{9578BCF6-AC24-AA4B-AE5A-2ABFD5D3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662" y="5671494"/>
            <a:ext cx="248390" cy="172987"/>
          </a:xfrm>
          <a:custGeom>
            <a:avLst/>
            <a:gdLst>
              <a:gd name="T0" fmla="*/ 217 w 245"/>
              <a:gd name="T1" fmla="*/ 172 h 173"/>
              <a:gd name="T2" fmla="*/ 217 w 245"/>
              <a:gd name="T3" fmla="*/ 172 h 173"/>
              <a:gd name="T4" fmla="*/ 27 w 245"/>
              <a:gd name="T5" fmla="*/ 172 h 173"/>
              <a:gd name="T6" fmla="*/ 0 w 245"/>
              <a:gd name="T7" fmla="*/ 145 h 173"/>
              <a:gd name="T8" fmla="*/ 0 w 245"/>
              <a:gd name="T9" fmla="*/ 27 h 173"/>
              <a:gd name="T10" fmla="*/ 27 w 245"/>
              <a:gd name="T11" fmla="*/ 0 h 173"/>
              <a:gd name="T12" fmla="*/ 217 w 245"/>
              <a:gd name="T13" fmla="*/ 0 h 173"/>
              <a:gd name="T14" fmla="*/ 244 w 245"/>
              <a:gd name="T15" fmla="*/ 27 h 173"/>
              <a:gd name="T16" fmla="*/ 244 w 245"/>
              <a:gd name="T17" fmla="*/ 145 h 173"/>
              <a:gd name="T18" fmla="*/ 217 w 245"/>
              <a:gd name="T19" fmla="*/ 172 h 173"/>
              <a:gd name="T20" fmla="*/ 54 w 245"/>
              <a:gd name="T21" fmla="*/ 127 h 173"/>
              <a:gd name="T22" fmla="*/ 54 w 245"/>
              <a:gd name="T23" fmla="*/ 127 h 173"/>
              <a:gd name="T24" fmla="*/ 190 w 245"/>
              <a:gd name="T25" fmla="*/ 127 h 173"/>
              <a:gd name="T26" fmla="*/ 190 w 245"/>
              <a:gd name="T27" fmla="*/ 45 h 173"/>
              <a:gd name="T28" fmla="*/ 54 w 245"/>
              <a:gd name="T29" fmla="*/ 45 h 173"/>
              <a:gd name="T30" fmla="*/ 54 w 245"/>
              <a:gd name="T31" fmla="*/ 127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173">
                <a:moveTo>
                  <a:pt x="217" y="172"/>
                </a:moveTo>
                <a:lnTo>
                  <a:pt x="217" y="172"/>
                </a:lnTo>
                <a:cubicBezTo>
                  <a:pt x="27" y="172"/>
                  <a:pt x="27" y="172"/>
                  <a:pt x="27" y="172"/>
                </a:cubicBezTo>
                <a:cubicBezTo>
                  <a:pt x="9" y="172"/>
                  <a:pt x="0" y="163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44" y="9"/>
                  <a:pt x="244" y="27"/>
                </a:cubicBezTo>
                <a:cubicBezTo>
                  <a:pt x="244" y="145"/>
                  <a:pt x="244" y="145"/>
                  <a:pt x="244" y="145"/>
                </a:cubicBezTo>
                <a:cubicBezTo>
                  <a:pt x="244" y="163"/>
                  <a:pt x="226" y="172"/>
                  <a:pt x="217" y="172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190" y="127"/>
                  <a:pt x="190" y="127"/>
                  <a:pt x="190" y="127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52">
            <a:extLst>
              <a:ext uri="{FF2B5EF4-FFF2-40B4-BE49-F238E27FC236}">
                <a16:creationId xmlns:a16="http://schemas.microsoft.com/office/drawing/2014/main" id="{DC7A9122-EEAE-6A41-964E-FB1571898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206" y="5290038"/>
            <a:ext cx="181856" cy="57663"/>
          </a:xfrm>
          <a:custGeom>
            <a:avLst/>
            <a:gdLst>
              <a:gd name="T0" fmla="*/ 153 w 182"/>
              <a:gd name="T1" fmla="*/ 55 h 56"/>
              <a:gd name="T2" fmla="*/ 153 w 182"/>
              <a:gd name="T3" fmla="*/ 55 h 56"/>
              <a:gd name="T4" fmla="*/ 27 w 182"/>
              <a:gd name="T5" fmla="*/ 55 h 56"/>
              <a:gd name="T6" fmla="*/ 0 w 182"/>
              <a:gd name="T7" fmla="*/ 28 h 56"/>
              <a:gd name="T8" fmla="*/ 27 w 182"/>
              <a:gd name="T9" fmla="*/ 0 h 56"/>
              <a:gd name="T10" fmla="*/ 153 w 182"/>
              <a:gd name="T11" fmla="*/ 0 h 56"/>
              <a:gd name="T12" fmla="*/ 181 w 182"/>
              <a:gd name="T13" fmla="*/ 28 h 56"/>
              <a:gd name="T14" fmla="*/ 153 w 182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56">
                <a:moveTo>
                  <a:pt x="153" y="55"/>
                </a:moveTo>
                <a:lnTo>
                  <a:pt x="153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81" y="19"/>
                  <a:pt x="181" y="28"/>
                </a:cubicBezTo>
                <a:cubicBezTo>
                  <a:pt x="181" y="46"/>
                  <a:pt x="162" y="55"/>
                  <a:pt x="153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53">
            <a:extLst>
              <a:ext uri="{FF2B5EF4-FFF2-40B4-BE49-F238E27FC236}">
                <a16:creationId xmlns:a16="http://schemas.microsoft.com/office/drawing/2014/main" id="{0E8193DE-790B-CF4C-BF94-103D6080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643" y="8323944"/>
            <a:ext cx="811701" cy="811704"/>
          </a:xfrm>
          <a:custGeom>
            <a:avLst/>
            <a:gdLst>
              <a:gd name="T0" fmla="*/ 407 w 805"/>
              <a:gd name="T1" fmla="*/ 804 h 805"/>
              <a:gd name="T2" fmla="*/ 407 w 805"/>
              <a:gd name="T3" fmla="*/ 804 h 805"/>
              <a:gd name="T4" fmla="*/ 117 w 805"/>
              <a:gd name="T5" fmla="*/ 687 h 805"/>
              <a:gd name="T6" fmla="*/ 0 w 805"/>
              <a:gd name="T7" fmla="*/ 406 h 805"/>
              <a:gd name="T8" fmla="*/ 117 w 805"/>
              <a:gd name="T9" fmla="*/ 117 h 805"/>
              <a:gd name="T10" fmla="*/ 407 w 805"/>
              <a:gd name="T11" fmla="*/ 0 h 805"/>
              <a:gd name="T12" fmla="*/ 687 w 805"/>
              <a:gd name="T13" fmla="*/ 117 h 805"/>
              <a:gd name="T14" fmla="*/ 804 w 805"/>
              <a:gd name="T15" fmla="*/ 406 h 805"/>
              <a:gd name="T16" fmla="*/ 687 w 805"/>
              <a:gd name="T17" fmla="*/ 687 h 805"/>
              <a:gd name="T18" fmla="*/ 407 w 805"/>
              <a:gd name="T19" fmla="*/ 804 h 805"/>
              <a:gd name="T20" fmla="*/ 407 w 805"/>
              <a:gd name="T21" fmla="*/ 54 h 805"/>
              <a:gd name="T22" fmla="*/ 407 w 805"/>
              <a:gd name="T23" fmla="*/ 54 h 805"/>
              <a:gd name="T24" fmla="*/ 54 w 805"/>
              <a:gd name="T25" fmla="*/ 406 h 805"/>
              <a:gd name="T26" fmla="*/ 407 w 805"/>
              <a:gd name="T27" fmla="*/ 759 h 805"/>
              <a:gd name="T28" fmla="*/ 759 w 805"/>
              <a:gd name="T29" fmla="*/ 406 h 805"/>
              <a:gd name="T30" fmla="*/ 407 w 805"/>
              <a:gd name="T31" fmla="*/ 5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5" h="805">
                <a:moveTo>
                  <a:pt x="407" y="804"/>
                </a:moveTo>
                <a:lnTo>
                  <a:pt x="407" y="804"/>
                </a:lnTo>
                <a:cubicBezTo>
                  <a:pt x="298" y="804"/>
                  <a:pt x="199" y="768"/>
                  <a:pt x="117" y="687"/>
                </a:cubicBezTo>
                <a:cubicBezTo>
                  <a:pt x="45" y="614"/>
                  <a:pt x="0" y="515"/>
                  <a:pt x="0" y="406"/>
                </a:cubicBezTo>
                <a:cubicBezTo>
                  <a:pt x="0" y="298"/>
                  <a:pt x="45" y="198"/>
                  <a:pt x="117" y="117"/>
                </a:cubicBezTo>
                <a:cubicBezTo>
                  <a:pt x="199" y="45"/>
                  <a:pt x="298" y="0"/>
                  <a:pt x="407" y="0"/>
                </a:cubicBezTo>
                <a:cubicBezTo>
                  <a:pt x="515" y="0"/>
                  <a:pt x="615" y="45"/>
                  <a:pt x="687" y="117"/>
                </a:cubicBezTo>
                <a:cubicBezTo>
                  <a:pt x="768" y="198"/>
                  <a:pt x="804" y="298"/>
                  <a:pt x="804" y="406"/>
                </a:cubicBezTo>
                <a:cubicBezTo>
                  <a:pt x="804" y="515"/>
                  <a:pt x="768" y="614"/>
                  <a:pt x="687" y="687"/>
                </a:cubicBezTo>
                <a:cubicBezTo>
                  <a:pt x="615" y="768"/>
                  <a:pt x="515" y="804"/>
                  <a:pt x="407" y="804"/>
                </a:cubicBezTo>
                <a:close/>
                <a:moveTo>
                  <a:pt x="407" y="54"/>
                </a:moveTo>
                <a:lnTo>
                  <a:pt x="407" y="54"/>
                </a:lnTo>
                <a:cubicBezTo>
                  <a:pt x="208" y="54"/>
                  <a:pt x="54" y="207"/>
                  <a:pt x="54" y="406"/>
                </a:cubicBezTo>
                <a:cubicBezTo>
                  <a:pt x="54" y="596"/>
                  <a:pt x="208" y="759"/>
                  <a:pt x="407" y="759"/>
                </a:cubicBezTo>
                <a:cubicBezTo>
                  <a:pt x="606" y="759"/>
                  <a:pt x="759" y="596"/>
                  <a:pt x="759" y="406"/>
                </a:cubicBezTo>
                <a:cubicBezTo>
                  <a:pt x="759" y="207"/>
                  <a:pt x="606" y="54"/>
                  <a:pt x="40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4">
            <a:extLst>
              <a:ext uri="{FF2B5EF4-FFF2-40B4-BE49-F238E27FC236}">
                <a16:creationId xmlns:a16="http://schemas.microsoft.com/office/drawing/2014/main" id="{EA2E4275-E93D-014E-8830-6A3B581A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225" y="8425963"/>
            <a:ext cx="620975" cy="620975"/>
          </a:xfrm>
          <a:custGeom>
            <a:avLst/>
            <a:gdLst>
              <a:gd name="T0" fmla="*/ 308 w 616"/>
              <a:gd name="T1" fmla="*/ 615 h 616"/>
              <a:gd name="T2" fmla="*/ 308 w 616"/>
              <a:gd name="T3" fmla="*/ 615 h 616"/>
              <a:gd name="T4" fmla="*/ 0 w 616"/>
              <a:gd name="T5" fmla="*/ 307 h 616"/>
              <a:gd name="T6" fmla="*/ 308 w 616"/>
              <a:gd name="T7" fmla="*/ 0 h 616"/>
              <a:gd name="T8" fmla="*/ 615 w 616"/>
              <a:gd name="T9" fmla="*/ 307 h 616"/>
              <a:gd name="T10" fmla="*/ 308 w 616"/>
              <a:gd name="T11" fmla="*/ 615 h 616"/>
              <a:gd name="T12" fmla="*/ 308 w 616"/>
              <a:gd name="T13" fmla="*/ 45 h 616"/>
              <a:gd name="T14" fmla="*/ 308 w 616"/>
              <a:gd name="T15" fmla="*/ 45 h 616"/>
              <a:gd name="T16" fmla="*/ 46 w 616"/>
              <a:gd name="T17" fmla="*/ 307 h 616"/>
              <a:gd name="T18" fmla="*/ 308 w 616"/>
              <a:gd name="T19" fmla="*/ 561 h 616"/>
              <a:gd name="T20" fmla="*/ 570 w 616"/>
              <a:gd name="T21" fmla="*/ 307 h 616"/>
              <a:gd name="T22" fmla="*/ 308 w 616"/>
              <a:gd name="T23" fmla="*/ 4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6" h="616">
                <a:moveTo>
                  <a:pt x="308" y="615"/>
                </a:moveTo>
                <a:lnTo>
                  <a:pt x="308" y="615"/>
                </a:lnTo>
                <a:cubicBezTo>
                  <a:pt x="136" y="615"/>
                  <a:pt x="0" y="470"/>
                  <a:pt x="0" y="307"/>
                </a:cubicBezTo>
                <a:cubicBezTo>
                  <a:pt x="0" y="136"/>
                  <a:pt x="136" y="0"/>
                  <a:pt x="308" y="0"/>
                </a:cubicBezTo>
                <a:cubicBezTo>
                  <a:pt x="480" y="0"/>
                  <a:pt x="615" y="136"/>
                  <a:pt x="615" y="307"/>
                </a:cubicBezTo>
                <a:cubicBezTo>
                  <a:pt x="615" y="470"/>
                  <a:pt x="480" y="615"/>
                  <a:pt x="308" y="615"/>
                </a:cubicBezTo>
                <a:close/>
                <a:moveTo>
                  <a:pt x="308" y="45"/>
                </a:moveTo>
                <a:lnTo>
                  <a:pt x="308" y="45"/>
                </a:lnTo>
                <a:cubicBezTo>
                  <a:pt x="163" y="45"/>
                  <a:pt x="46" y="163"/>
                  <a:pt x="46" y="307"/>
                </a:cubicBezTo>
                <a:cubicBezTo>
                  <a:pt x="46" y="443"/>
                  <a:pt x="163" y="561"/>
                  <a:pt x="308" y="561"/>
                </a:cubicBezTo>
                <a:cubicBezTo>
                  <a:pt x="452" y="561"/>
                  <a:pt x="570" y="443"/>
                  <a:pt x="570" y="307"/>
                </a:cubicBezTo>
                <a:cubicBezTo>
                  <a:pt x="570" y="163"/>
                  <a:pt x="452" y="45"/>
                  <a:pt x="30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55">
            <a:extLst>
              <a:ext uri="{FF2B5EF4-FFF2-40B4-BE49-F238E27FC236}">
                <a16:creationId xmlns:a16="http://schemas.microsoft.com/office/drawing/2014/main" id="{99CC1AA1-6DFE-9E49-8D28-DE76077F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5565" y="8572334"/>
            <a:ext cx="181858" cy="310487"/>
          </a:xfrm>
          <a:custGeom>
            <a:avLst/>
            <a:gdLst>
              <a:gd name="T0" fmla="*/ 82 w 182"/>
              <a:gd name="T1" fmla="*/ 307 h 308"/>
              <a:gd name="T2" fmla="*/ 82 w 182"/>
              <a:gd name="T3" fmla="*/ 307 h 308"/>
              <a:gd name="T4" fmla="*/ 9 w 182"/>
              <a:gd name="T5" fmla="*/ 289 h 308"/>
              <a:gd name="T6" fmla="*/ 0 w 182"/>
              <a:gd name="T7" fmla="*/ 262 h 308"/>
              <a:gd name="T8" fmla="*/ 28 w 182"/>
              <a:gd name="T9" fmla="*/ 253 h 308"/>
              <a:gd name="T10" fmla="*/ 127 w 182"/>
              <a:gd name="T11" fmla="*/ 262 h 308"/>
              <a:gd name="T12" fmla="*/ 145 w 182"/>
              <a:gd name="T13" fmla="*/ 226 h 308"/>
              <a:gd name="T14" fmla="*/ 82 w 182"/>
              <a:gd name="T15" fmla="*/ 171 h 308"/>
              <a:gd name="T16" fmla="*/ 28 w 182"/>
              <a:gd name="T17" fmla="*/ 144 h 308"/>
              <a:gd name="T18" fmla="*/ 0 w 182"/>
              <a:gd name="T19" fmla="*/ 90 h 308"/>
              <a:gd name="T20" fmla="*/ 37 w 182"/>
              <a:gd name="T21" fmla="*/ 27 h 308"/>
              <a:gd name="T22" fmla="*/ 172 w 182"/>
              <a:gd name="T23" fmla="*/ 27 h 308"/>
              <a:gd name="T24" fmla="*/ 181 w 182"/>
              <a:gd name="T25" fmla="*/ 45 h 308"/>
              <a:gd name="T26" fmla="*/ 154 w 182"/>
              <a:gd name="T27" fmla="*/ 54 h 308"/>
              <a:gd name="T28" fmla="*/ 55 w 182"/>
              <a:gd name="T29" fmla="*/ 54 h 308"/>
              <a:gd name="T30" fmla="*/ 37 w 182"/>
              <a:gd name="T31" fmla="*/ 90 h 308"/>
              <a:gd name="T32" fmla="*/ 100 w 182"/>
              <a:gd name="T33" fmla="*/ 144 h 308"/>
              <a:gd name="T34" fmla="*/ 154 w 182"/>
              <a:gd name="T35" fmla="*/ 171 h 308"/>
              <a:gd name="T36" fmla="*/ 181 w 182"/>
              <a:gd name="T37" fmla="*/ 226 h 308"/>
              <a:gd name="T38" fmla="*/ 145 w 182"/>
              <a:gd name="T39" fmla="*/ 289 h 308"/>
              <a:gd name="T40" fmla="*/ 82 w 182"/>
              <a:gd name="T4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308">
                <a:moveTo>
                  <a:pt x="82" y="307"/>
                </a:moveTo>
                <a:lnTo>
                  <a:pt x="82" y="307"/>
                </a:lnTo>
                <a:cubicBezTo>
                  <a:pt x="64" y="307"/>
                  <a:pt x="37" y="298"/>
                  <a:pt x="9" y="289"/>
                </a:cubicBezTo>
                <a:cubicBezTo>
                  <a:pt x="0" y="289"/>
                  <a:pt x="0" y="271"/>
                  <a:pt x="0" y="262"/>
                </a:cubicBezTo>
                <a:cubicBezTo>
                  <a:pt x="9" y="253"/>
                  <a:pt x="18" y="253"/>
                  <a:pt x="28" y="253"/>
                </a:cubicBezTo>
                <a:cubicBezTo>
                  <a:pt x="64" y="271"/>
                  <a:pt x="100" y="271"/>
                  <a:pt x="127" y="262"/>
                </a:cubicBezTo>
                <a:cubicBezTo>
                  <a:pt x="136" y="253"/>
                  <a:pt x="145" y="235"/>
                  <a:pt x="145" y="226"/>
                </a:cubicBezTo>
                <a:cubicBezTo>
                  <a:pt x="145" y="208"/>
                  <a:pt x="109" y="190"/>
                  <a:pt x="82" y="171"/>
                </a:cubicBezTo>
                <a:cubicBezTo>
                  <a:pt x="64" y="162"/>
                  <a:pt x="46" y="153"/>
                  <a:pt x="28" y="144"/>
                </a:cubicBezTo>
                <a:cubicBezTo>
                  <a:pt x="9" y="126"/>
                  <a:pt x="0" y="108"/>
                  <a:pt x="0" y="90"/>
                </a:cubicBezTo>
                <a:cubicBezTo>
                  <a:pt x="0" y="63"/>
                  <a:pt x="9" y="45"/>
                  <a:pt x="37" y="27"/>
                </a:cubicBezTo>
                <a:cubicBezTo>
                  <a:pt x="73" y="9"/>
                  <a:pt x="118" y="0"/>
                  <a:pt x="172" y="27"/>
                </a:cubicBezTo>
                <a:cubicBezTo>
                  <a:pt x="181" y="27"/>
                  <a:pt x="181" y="36"/>
                  <a:pt x="181" y="45"/>
                </a:cubicBezTo>
                <a:cubicBezTo>
                  <a:pt x="172" y="54"/>
                  <a:pt x="163" y="63"/>
                  <a:pt x="154" y="54"/>
                </a:cubicBezTo>
                <a:cubicBezTo>
                  <a:pt x="118" y="45"/>
                  <a:pt x="82" y="45"/>
                  <a:pt x="55" y="54"/>
                </a:cubicBezTo>
                <a:cubicBezTo>
                  <a:pt x="46" y="63"/>
                  <a:pt x="37" y="81"/>
                  <a:pt x="37" y="90"/>
                </a:cubicBezTo>
                <a:cubicBezTo>
                  <a:pt x="37" y="108"/>
                  <a:pt x="73" y="126"/>
                  <a:pt x="100" y="144"/>
                </a:cubicBezTo>
                <a:cubicBezTo>
                  <a:pt x="118" y="153"/>
                  <a:pt x="136" y="162"/>
                  <a:pt x="154" y="171"/>
                </a:cubicBezTo>
                <a:cubicBezTo>
                  <a:pt x="172" y="190"/>
                  <a:pt x="181" y="208"/>
                  <a:pt x="181" y="226"/>
                </a:cubicBezTo>
                <a:cubicBezTo>
                  <a:pt x="181" y="253"/>
                  <a:pt x="172" y="271"/>
                  <a:pt x="145" y="289"/>
                </a:cubicBezTo>
                <a:cubicBezTo>
                  <a:pt x="127" y="298"/>
                  <a:pt x="109" y="307"/>
                  <a:pt x="82" y="3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56">
            <a:extLst>
              <a:ext uri="{FF2B5EF4-FFF2-40B4-BE49-F238E27FC236}">
                <a16:creationId xmlns:a16="http://schemas.microsoft.com/office/drawing/2014/main" id="{333AC8FB-FCBE-CC40-811C-99BA990D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970" y="8505802"/>
            <a:ext cx="35484" cy="66532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57">
            <a:extLst>
              <a:ext uri="{FF2B5EF4-FFF2-40B4-BE49-F238E27FC236}">
                <a16:creationId xmlns:a16="http://schemas.microsoft.com/office/drawing/2014/main" id="{615E25B1-7C54-A64B-B004-E5026B7E9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970" y="8887258"/>
            <a:ext cx="35484" cy="66532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58">
            <a:extLst>
              <a:ext uri="{FF2B5EF4-FFF2-40B4-BE49-F238E27FC236}">
                <a16:creationId xmlns:a16="http://schemas.microsoft.com/office/drawing/2014/main" id="{2BB0CD27-DEA6-2449-B54A-D4F30FFB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3832" y="9406214"/>
            <a:ext cx="656459" cy="793962"/>
          </a:xfrm>
          <a:custGeom>
            <a:avLst/>
            <a:gdLst>
              <a:gd name="T0" fmla="*/ 326 w 652"/>
              <a:gd name="T1" fmla="*/ 787 h 788"/>
              <a:gd name="T2" fmla="*/ 326 w 652"/>
              <a:gd name="T3" fmla="*/ 787 h 788"/>
              <a:gd name="T4" fmla="*/ 0 w 652"/>
              <a:gd name="T5" fmla="*/ 461 h 788"/>
              <a:gd name="T6" fmla="*/ 37 w 652"/>
              <a:gd name="T7" fmla="*/ 253 h 788"/>
              <a:gd name="T8" fmla="*/ 145 w 652"/>
              <a:gd name="T9" fmla="*/ 36 h 788"/>
              <a:gd name="T10" fmla="*/ 172 w 652"/>
              <a:gd name="T11" fmla="*/ 9 h 788"/>
              <a:gd name="T12" fmla="*/ 208 w 652"/>
              <a:gd name="T13" fmla="*/ 9 h 788"/>
              <a:gd name="T14" fmla="*/ 208 w 652"/>
              <a:gd name="T15" fmla="*/ 46 h 788"/>
              <a:gd name="T16" fmla="*/ 190 w 652"/>
              <a:gd name="T17" fmla="*/ 64 h 788"/>
              <a:gd name="T18" fmla="*/ 82 w 652"/>
              <a:gd name="T19" fmla="*/ 263 h 788"/>
              <a:gd name="T20" fmla="*/ 46 w 652"/>
              <a:gd name="T21" fmla="*/ 461 h 788"/>
              <a:gd name="T22" fmla="*/ 326 w 652"/>
              <a:gd name="T23" fmla="*/ 742 h 788"/>
              <a:gd name="T24" fmla="*/ 606 w 652"/>
              <a:gd name="T25" fmla="*/ 461 h 788"/>
              <a:gd name="T26" fmla="*/ 561 w 652"/>
              <a:gd name="T27" fmla="*/ 263 h 788"/>
              <a:gd name="T28" fmla="*/ 461 w 652"/>
              <a:gd name="T29" fmla="*/ 64 h 788"/>
              <a:gd name="T30" fmla="*/ 443 w 652"/>
              <a:gd name="T31" fmla="*/ 46 h 788"/>
              <a:gd name="T32" fmla="*/ 443 w 652"/>
              <a:gd name="T33" fmla="*/ 9 h 788"/>
              <a:gd name="T34" fmla="*/ 480 w 652"/>
              <a:gd name="T35" fmla="*/ 9 h 788"/>
              <a:gd name="T36" fmla="*/ 497 w 652"/>
              <a:gd name="T37" fmla="*/ 36 h 788"/>
              <a:gd name="T38" fmla="*/ 606 w 652"/>
              <a:gd name="T39" fmla="*/ 244 h 788"/>
              <a:gd name="T40" fmla="*/ 651 w 652"/>
              <a:gd name="T41" fmla="*/ 461 h 788"/>
              <a:gd name="T42" fmla="*/ 326 w 652"/>
              <a:gd name="T43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2" h="788">
                <a:moveTo>
                  <a:pt x="326" y="787"/>
                </a:moveTo>
                <a:lnTo>
                  <a:pt x="326" y="787"/>
                </a:lnTo>
                <a:cubicBezTo>
                  <a:pt x="145" y="787"/>
                  <a:pt x="0" y="642"/>
                  <a:pt x="0" y="461"/>
                </a:cubicBezTo>
                <a:cubicBezTo>
                  <a:pt x="0" y="407"/>
                  <a:pt x="9" y="326"/>
                  <a:pt x="37" y="253"/>
                </a:cubicBezTo>
                <a:cubicBezTo>
                  <a:pt x="64" y="163"/>
                  <a:pt x="109" y="91"/>
                  <a:pt x="145" y="36"/>
                </a:cubicBezTo>
                <a:cubicBezTo>
                  <a:pt x="154" y="27"/>
                  <a:pt x="163" y="18"/>
                  <a:pt x="172" y="9"/>
                </a:cubicBezTo>
                <a:cubicBezTo>
                  <a:pt x="181" y="0"/>
                  <a:pt x="199" y="0"/>
                  <a:pt x="208" y="9"/>
                </a:cubicBezTo>
                <a:cubicBezTo>
                  <a:pt x="217" y="18"/>
                  <a:pt x="217" y="27"/>
                  <a:pt x="208" y="46"/>
                </a:cubicBezTo>
                <a:cubicBezTo>
                  <a:pt x="199" y="46"/>
                  <a:pt x="190" y="55"/>
                  <a:pt x="190" y="64"/>
                </a:cubicBezTo>
                <a:cubicBezTo>
                  <a:pt x="145" y="118"/>
                  <a:pt x="109" y="190"/>
                  <a:pt x="82" y="263"/>
                </a:cubicBezTo>
                <a:cubicBezTo>
                  <a:pt x="64" y="335"/>
                  <a:pt x="46" y="407"/>
                  <a:pt x="46" y="461"/>
                </a:cubicBezTo>
                <a:cubicBezTo>
                  <a:pt x="46" y="615"/>
                  <a:pt x="172" y="742"/>
                  <a:pt x="326" y="742"/>
                </a:cubicBezTo>
                <a:cubicBezTo>
                  <a:pt x="480" y="742"/>
                  <a:pt x="606" y="615"/>
                  <a:pt x="606" y="461"/>
                </a:cubicBezTo>
                <a:cubicBezTo>
                  <a:pt x="606" y="407"/>
                  <a:pt x="588" y="335"/>
                  <a:pt x="561" y="263"/>
                </a:cubicBezTo>
                <a:cubicBezTo>
                  <a:pt x="534" y="190"/>
                  <a:pt x="497" y="118"/>
                  <a:pt x="461" y="64"/>
                </a:cubicBezTo>
                <a:cubicBezTo>
                  <a:pt x="452" y="55"/>
                  <a:pt x="443" y="46"/>
                  <a:pt x="443" y="46"/>
                </a:cubicBezTo>
                <a:cubicBezTo>
                  <a:pt x="434" y="36"/>
                  <a:pt x="434" y="18"/>
                  <a:pt x="443" y="9"/>
                </a:cubicBezTo>
                <a:cubicBezTo>
                  <a:pt x="452" y="0"/>
                  <a:pt x="471" y="0"/>
                  <a:pt x="480" y="9"/>
                </a:cubicBezTo>
                <a:cubicBezTo>
                  <a:pt x="480" y="18"/>
                  <a:pt x="488" y="27"/>
                  <a:pt x="497" y="36"/>
                </a:cubicBezTo>
                <a:cubicBezTo>
                  <a:pt x="543" y="91"/>
                  <a:pt x="579" y="163"/>
                  <a:pt x="606" y="244"/>
                </a:cubicBezTo>
                <a:cubicBezTo>
                  <a:pt x="633" y="326"/>
                  <a:pt x="651" y="407"/>
                  <a:pt x="651" y="461"/>
                </a:cubicBezTo>
                <a:cubicBezTo>
                  <a:pt x="651" y="642"/>
                  <a:pt x="507" y="787"/>
                  <a:pt x="326" y="7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59">
            <a:extLst>
              <a:ext uri="{FF2B5EF4-FFF2-40B4-BE49-F238E27FC236}">
                <a16:creationId xmlns:a16="http://schemas.microsoft.com/office/drawing/2014/main" id="{102328AF-70FC-D14D-95A1-2E8CCBBA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464" y="9135648"/>
            <a:ext cx="399198" cy="199598"/>
          </a:xfrm>
          <a:custGeom>
            <a:avLst/>
            <a:gdLst>
              <a:gd name="T0" fmla="*/ 316 w 399"/>
              <a:gd name="T1" fmla="*/ 199 h 200"/>
              <a:gd name="T2" fmla="*/ 316 w 399"/>
              <a:gd name="T3" fmla="*/ 199 h 200"/>
              <a:gd name="T4" fmla="*/ 307 w 399"/>
              <a:gd name="T5" fmla="*/ 199 h 200"/>
              <a:gd name="T6" fmla="*/ 298 w 399"/>
              <a:gd name="T7" fmla="*/ 163 h 200"/>
              <a:gd name="T8" fmla="*/ 344 w 399"/>
              <a:gd name="T9" fmla="*/ 63 h 200"/>
              <a:gd name="T10" fmla="*/ 344 w 399"/>
              <a:gd name="T11" fmla="*/ 54 h 200"/>
              <a:gd name="T12" fmla="*/ 334 w 399"/>
              <a:gd name="T13" fmla="*/ 45 h 200"/>
              <a:gd name="T14" fmla="*/ 63 w 399"/>
              <a:gd name="T15" fmla="*/ 45 h 200"/>
              <a:gd name="T16" fmla="*/ 54 w 399"/>
              <a:gd name="T17" fmla="*/ 54 h 200"/>
              <a:gd name="T18" fmla="*/ 54 w 399"/>
              <a:gd name="T19" fmla="*/ 63 h 200"/>
              <a:gd name="T20" fmla="*/ 99 w 399"/>
              <a:gd name="T21" fmla="*/ 163 h 200"/>
              <a:gd name="T22" fmla="*/ 81 w 399"/>
              <a:gd name="T23" fmla="*/ 190 h 200"/>
              <a:gd name="T24" fmla="*/ 54 w 399"/>
              <a:gd name="T25" fmla="*/ 181 h 200"/>
              <a:gd name="T26" fmla="*/ 9 w 399"/>
              <a:gd name="T27" fmla="*/ 90 h 200"/>
              <a:gd name="T28" fmla="*/ 9 w 399"/>
              <a:gd name="T29" fmla="*/ 27 h 200"/>
              <a:gd name="T30" fmla="*/ 63 w 399"/>
              <a:gd name="T31" fmla="*/ 0 h 200"/>
              <a:gd name="T32" fmla="*/ 334 w 399"/>
              <a:gd name="T33" fmla="*/ 0 h 200"/>
              <a:gd name="T34" fmla="*/ 389 w 399"/>
              <a:gd name="T35" fmla="*/ 27 h 200"/>
              <a:gd name="T36" fmla="*/ 389 w 399"/>
              <a:gd name="T37" fmla="*/ 90 h 200"/>
              <a:gd name="T38" fmla="*/ 344 w 399"/>
              <a:gd name="T39" fmla="*/ 181 h 200"/>
              <a:gd name="T40" fmla="*/ 316 w 399"/>
              <a:gd name="T4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9" h="200">
                <a:moveTo>
                  <a:pt x="316" y="199"/>
                </a:moveTo>
                <a:lnTo>
                  <a:pt x="316" y="199"/>
                </a:lnTo>
                <a:cubicBezTo>
                  <a:pt x="316" y="199"/>
                  <a:pt x="316" y="199"/>
                  <a:pt x="307" y="199"/>
                </a:cubicBezTo>
                <a:cubicBezTo>
                  <a:pt x="298" y="190"/>
                  <a:pt x="289" y="172"/>
                  <a:pt x="298" y="163"/>
                </a:cubicBezTo>
                <a:cubicBezTo>
                  <a:pt x="344" y="63"/>
                  <a:pt x="344" y="63"/>
                  <a:pt x="344" y="63"/>
                </a:cubicBezTo>
                <a:lnTo>
                  <a:pt x="344" y="54"/>
                </a:lnTo>
                <a:lnTo>
                  <a:pt x="334" y="45"/>
                </a:ln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54" y="54"/>
                  <a:pt x="54" y="54"/>
                </a:cubicBezTo>
                <a:cubicBezTo>
                  <a:pt x="54" y="54"/>
                  <a:pt x="45" y="63"/>
                  <a:pt x="54" y="63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72"/>
                  <a:pt x="99" y="190"/>
                  <a:pt x="81" y="190"/>
                </a:cubicBezTo>
                <a:cubicBezTo>
                  <a:pt x="72" y="199"/>
                  <a:pt x="54" y="199"/>
                  <a:pt x="54" y="181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72"/>
                  <a:pt x="0" y="45"/>
                  <a:pt x="9" y="27"/>
                </a:cubicBezTo>
                <a:cubicBezTo>
                  <a:pt x="18" y="9"/>
                  <a:pt x="45" y="0"/>
                  <a:pt x="63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53" y="0"/>
                  <a:pt x="370" y="9"/>
                  <a:pt x="389" y="27"/>
                </a:cubicBezTo>
                <a:cubicBezTo>
                  <a:pt x="398" y="45"/>
                  <a:pt x="398" y="72"/>
                  <a:pt x="389" y="90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4" y="190"/>
                  <a:pt x="325" y="199"/>
                  <a:pt x="316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60">
            <a:extLst>
              <a:ext uri="{FF2B5EF4-FFF2-40B4-BE49-F238E27FC236}">
                <a16:creationId xmlns:a16="http://schemas.microsoft.com/office/drawing/2014/main" id="{60909268-4941-804C-91E5-92FA6044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432" y="9361859"/>
            <a:ext cx="257261" cy="44355"/>
          </a:xfrm>
          <a:custGeom>
            <a:avLst/>
            <a:gdLst>
              <a:gd name="T0" fmla="*/ 226 w 254"/>
              <a:gd name="T1" fmla="*/ 45 h 46"/>
              <a:gd name="T2" fmla="*/ 226 w 254"/>
              <a:gd name="T3" fmla="*/ 45 h 46"/>
              <a:gd name="T4" fmla="*/ 27 w 254"/>
              <a:gd name="T5" fmla="*/ 45 h 46"/>
              <a:gd name="T6" fmla="*/ 0 w 254"/>
              <a:gd name="T7" fmla="*/ 18 h 46"/>
              <a:gd name="T8" fmla="*/ 27 w 254"/>
              <a:gd name="T9" fmla="*/ 0 h 46"/>
              <a:gd name="T10" fmla="*/ 226 w 254"/>
              <a:gd name="T11" fmla="*/ 0 h 46"/>
              <a:gd name="T12" fmla="*/ 253 w 254"/>
              <a:gd name="T13" fmla="*/ 18 h 46"/>
              <a:gd name="T14" fmla="*/ 226 w 2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46">
                <a:moveTo>
                  <a:pt x="226" y="45"/>
                </a:moveTo>
                <a:lnTo>
                  <a:pt x="226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53" y="9"/>
                  <a:pt x="253" y="18"/>
                </a:cubicBezTo>
                <a:cubicBezTo>
                  <a:pt x="253" y="36"/>
                  <a:pt x="235" y="45"/>
                  <a:pt x="22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61">
            <a:extLst>
              <a:ext uri="{FF2B5EF4-FFF2-40B4-BE49-F238E27FC236}">
                <a16:creationId xmlns:a16="http://schemas.microsoft.com/office/drawing/2014/main" id="{FD01B70E-96EC-FA4B-84B8-CCA63EC11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788" y="9672346"/>
            <a:ext cx="164113" cy="266132"/>
          </a:xfrm>
          <a:custGeom>
            <a:avLst/>
            <a:gdLst>
              <a:gd name="T0" fmla="*/ 73 w 164"/>
              <a:gd name="T1" fmla="*/ 262 h 263"/>
              <a:gd name="T2" fmla="*/ 73 w 164"/>
              <a:gd name="T3" fmla="*/ 262 h 263"/>
              <a:gd name="T4" fmla="*/ 10 w 164"/>
              <a:gd name="T5" fmla="*/ 243 h 263"/>
              <a:gd name="T6" fmla="*/ 0 w 164"/>
              <a:gd name="T7" fmla="*/ 225 h 263"/>
              <a:gd name="T8" fmla="*/ 28 w 164"/>
              <a:gd name="T9" fmla="*/ 216 h 263"/>
              <a:gd name="T10" fmla="*/ 109 w 164"/>
              <a:gd name="T11" fmla="*/ 216 h 263"/>
              <a:gd name="T12" fmla="*/ 127 w 164"/>
              <a:gd name="T13" fmla="*/ 189 h 263"/>
              <a:gd name="T14" fmla="*/ 73 w 164"/>
              <a:gd name="T15" fmla="*/ 144 h 263"/>
              <a:gd name="T16" fmla="*/ 28 w 164"/>
              <a:gd name="T17" fmla="*/ 117 h 263"/>
              <a:gd name="T18" fmla="*/ 0 w 164"/>
              <a:gd name="T19" fmla="*/ 72 h 263"/>
              <a:gd name="T20" fmla="*/ 36 w 164"/>
              <a:gd name="T21" fmla="*/ 17 h 263"/>
              <a:gd name="T22" fmla="*/ 154 w 164"/>
              <a:gd name="T23" fmla="*/ 17 h 263"/>
              <a:gd name="T24" fmla="*/ 154 w 164"/>
              <a:gd name="T25" fmla="*/ 36 h 263"/>
              <a:gd name="T26" fmla="*/ 136 w 164"/>
              <a:gd name="T27" fmla="*/ 45 h 263"/>
              <a:gd name="T28" fmla="*/ 55 w 164"/>
              <a:gd name="T29" fmla="*/ 45 h 263"/>
              <a:gd name="T30" fmla="*/ 36 w 164"/>
              <a:gd name="T31" fmla="*/ 72 h 263"/>
              <a:gd name="T32" fmla="*/ 91 w 164"/>
              <a:gd name="T33" fmla="*/ 117 h 263"/>
              <a:gd name="T34" fmla="*/ 136 w 164"/>
              <a:gd name="T35" fmla="*/ 144 h 263"/>
              <a:gd name="T36" fmla="*/ 163 w 164"/>
              <a:gd name="T37" fmla="*/ 189 h 263"/>
              <a:gd name="T38" fmla="*/ 127 w 164"/>
              <a:gd name="T39" fmla="*/ 243 h 263"/>
              <a:gd name="T40" fmla="*/ 73 w 164"/>
              <a:gd name="T4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4" h="263">
                <a:moveTo>
                  <a:pt x="73" y="262"/>
                </a:moveTo>
                <a:lnTo>
                  <a:pt x="73" y="262"/>
                </a:lnTo>
                <a:cubicBezTo>
                  <a:pt x="55" y="262"/>
                  <a:pt x="36" y="262"/>
                  <a:pt x="10" y="243"/>
                </a:cubicBezTo>
                <a:cubicBezTo>
                  <a:pt x="0" y="243"/>
                  <a:pt x="0" y="234"/>
                  <a:pt x="0" y="225"/>
                </a:cubicBezTo>
                <a:cubicBezTo>
                  <a:pt x="10" y="216"/>
                  <a:pt x="19" y="216"/>
                  <a:pt x="28" y="216"/>
                </a:cubicBezTo>
                <a:cubicBezTo>
                  <a:pt x="55" y="234"/>
                  <a:pt x="91" y="234"/>
                  <a:pt x="109" y="216"/>
                </a:cubicBezTo>
                <a:cubicBezTo>
                  <a:pt x="118" y="216"/>
                  <a:pt x="127" y="198"/>
                  <a:pt x="127" y="189"/>
                </a:cubicBezTo>
                <a:cubicBezTo>
                  <a:pt x="127" y="171"/>
                  <a:pt x="100" y="162"/>
                  <a:pt x="73" y="144"/>
                </a:cubicBezTo>
                <a:cubicBezTo>
                  <a:pt x="55" y="135"/>
                  <a:pt x="36" y="126"/>
                  <a:pt x="28" y="117"/>
                </a:cubicBezTo>
                <a:cubicBezTo>
                  <a:pt x="10" y="108"/>
                  <a:pt x="0" y="90"/>
                  <a:pt x="0" y="72"/>
                </a:cubicBezTo>
                <a:cubicBezTo>
                  <a:pt x="0" y="54"/>
                  <a:pt x="10" y="26"/>
                  <a:pt x="36" y="17"/>
                </a:cubicBezTo>
                <a:cubicBezTo>
                  <a:pt x="64" y="0"/>
                  <a:pt x="109" y="0"/>
                  <a:pt x="154" y="17"/>
                </a:cubicBezTo>
                <a:cubicBezTo>
                  <a:pt x="154" y="17"/>
                  <a:pt x="163" y="26"/>
                  <a:pt x="154" y="36"/>
                </a:cubicBezTo>
                <a:cubicBezTo>
                  <a:pt x="154" y="45"/>
                  <a:pt x="145" y="45"/>
                  <a:pt x="136" y="45"/>
                </a:cubicBezTo>
                <a:cubicBezTo>
                  <a:pt x="109" y="26"/>
                  <a:pt x="73" y="26"/>
                  <a:pt x="55" y="45"/>
                </a:cubicBezTo>
                <a:cubicBezTo>
                  <a:pt x="36" y="54"/>
                  <a:pt x="36" y="63"/>
                  <a:pt x="36" y="72"/>
                </a:cubicBezTo>
                <a:cubicBezTo>
                  <a:pt x="36" y="90"/>
                  <a:pt x="64" y="108"/>
                  <a:pt x="91" y="117"/>
                </a:cubicBezTo>
                <a:cubicBezTo>
                  <a:pt x="100" y="126"/>
                  <a:pt x="118" y="135"/>
                  <a:pt x="136" y="144"/>
                </a:cubicBezTo>
                <a:cubicBezTo>
                  <a:pt x="154" y="153"/>
                  <a:pt x="163" y="171"/>
                  <a:pt x="163" y="189"/>
                </a:cubicBezTo>
                <a:cubicBezTo>
                  <a:pt x="163" y="216"/>
                  <a:pt x="154" y="234"/>
                  <a:pt x="127" y="243"/>
                </a:cubicBezTo>
                <a:cubicBezTo>
                  <a:pt x="118" y="253"/>
                  <a:pt x="100" y="262"/>
                  <a:pt x="73" y="2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62">
            <a:extLst>
              <a:ext uri="{FF2B5EF4-FFF2-40B4-BE49-F238E27FC236}">
                <a16:creationId xmlns:a16="http://schemas.microsoft.com/office/drawing/2014/main" id="{F3C59854-0E58-1D45-A176-BABDA450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319" y="9605815"/>
            <a:ext cx="35484" cy="53226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45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45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63">
            <a:extLst>
              <a:ext uri="{FF2B5EF4-FFF2-40B4-BE49-F238E27FC236}">
                <a16:creationId xmlns:a16="http://schemas.microsoft.com/office/drawing/2014/main" id="{03EB873E-5E14-394B-8F31-2B5442824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319" y="9942915"/>
            <a:ext cx="35484" cy="53226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Google Shape;207;p7">
            <a:extLst>
              <a:ext uri="{FF2B5EF4-FFF2-40B4-BE49-F238E27FC236}">
                <a16:creationId xmlns:a16="http://schemas.microsoft.com/office/drawing/2014/main" id="{03DA24FE-B96D-CB40-8127-44F2CA856AD3}"/>
              </a:ext>
            </a:extLst>
          </p:cNvPr>
          <p:cNvSpPr txBox="1"/>
          <p:nvPr/>
        </p:nvSpPr>
        <p:spPr>
          <a:xfrm>
            <a:off x="10754321" y="62512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4" name="Google Shape;208;p7">
            <a:extLst>
              <a:ext uri="{FF2B5EF4-FFF2-40B4-BE49-F238E27FC236}">
                <a16:creationId xmlns:a16="http://schemas.microsoft.com/office/drawing/2014/main" id="{B110E34A-48BF-3644-BC87-258DD3A783B8}"/>
              </a:ext>
            </a:extLst>
          </p:cNvPr>
          <p:cNvSpPr txBox="1"/>
          <p:nvPr/>
        </p:nvSpPr>
        <p:spPr>
          <a:xfrm>
            <a:off x="2451398" y="19886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103;p4">
            <a:extLst>
              <a:ext uri="{FF2B5EF4-FFF2-40B4-BE49-F238E27FC236}">
                <a16:creationId xmlns:a16="http://schemas.microsoft.com/office/drawing/2014/main" id="{4C42B08B-9603-B145-962C-D3A9EDCDB294}"/>
              </a:ext>
            </a:extLst>
          </p:cNvPr>
          <p:cNvSpPr txBox="1"/>
          <p:nvPr/>
        </p:nvSpPr>
        <p:spPr>
          <a:xfrm>
            <a:off x="3093504" y="534839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104;p4">
            <a:extLst>
              <a:ext uri="{FF2B5EF4-FFF2-40B4-BE49-F238E27FC236}">
                <a16:creationId xmlns:a16="http://schemas.microsoft.com/office/drawing/2014/main" id="{6E681A78-D740-714D-8AA1-18A2368C8AD3}"/>
              </a:ext>
            </a:extLst>
          </p:cNvPr>
          <p:cNvSpPr/>
          <p:nvPr/>
        </p:nvSpPr>
        <p:spPr>
          <a:xfrm>
            <a:off x="2985295" y="5904027"/>
            <a:ext cx="2246396" cy="12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7" name="Google Shape;103;p4">
            <a:extLst>
              <a:ext uri="{FF2B5EF4-FFF2-40B4-BE49-F238E27FC236}">
                <a16:creationId xmlns:a16="http://schemas.microsoft.com/office/drawing/2014/main" id="{865B4A3C-3E50-B64B-901F-8323ED5DF9E2}"/>
              </a:ext>
            </a:extLst>
          </p:cNvPr>
          <p:cNvSpPr txBox="1"/>
          <p:nvPr/>
        </p:nvSpPr>
        <p:spPr>
          <a:xfrm>
            <a:off x="4438021" y="911671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104;p4">
            <a:extLst>
              <a:ext uri="{FF2B5EF4-FFF2-40B4-BE49-F238E27FC236}">
                <a16:creationId xmlns:a16="http://schemas.microsoft.com/office/drawing/2014/main" id="{4D8BF6D4-A068-7E4E-8C04-AC42E1247B2F}"/>
              </a:ext>
            </a:extLst>
          </p:cNvPr>
          <p:cNvSpPr/>
          <p:nvPr/>
        </p:nvSpPr>
        <p:spPr>
          <a:xfrm>
            <a:off x="4329812" y="9672346"/>
            <a:ext cx="2246396" cy="12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9" name="Google Shape;103;p4">
            <a:extLst>
              <a:ext uri="{FF2B5EF4-FFF2-40B4-BE49-F238E27FC236}">
                <a16:creationId xmlns:a16="http://schemas.microsoft.com/office/drawing/2014/main" id="{32F730A5-DB49-284A-A76E-A01582B57B2A}"/>
              </a:ext>
            </a:extLst>
          </p:cNvPr>
          <p:cNvSpPr txBox="1"/>
          <p:nvPr/>
        </p:nvSpPr>
        <p:spPr>
          <a:xfrm>
            <a:off x="14871862" y="538319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104;p4">
            <a:extLst>
              <a:ext uri="{FF2B5EF4-FFF2-40B4-BE49-F238E27FC236}">
                <a16:creationId xmlns:a16="http://schemas.microsoft.com/office/drawing/2014/main" id="{FF781FCB-45C9-594B-BCC2-447A816F69E7}"/>
              </a:ext>
            </a:extLst>
          </p:cNvPr>
          <p:cNvSpPr/>
          <p:nvPr/>
        </p:nvSpPr>
        <p:spPr>
          <a:xfrm>
            <a:off x="14763653" y="5938825"/>
            <a:ext cx="2246396" cy="12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01" name="Google Shape;103;p4">
            <a:extLst>
              <a:ext uri="{FF2B5EF4-FFF2-40B4-BE49-F238E27FC236}">
                <a16:creationId xmlns:a16="http://schemas.microsoft.com/office/drawing/2014/main" id="{D5AAFE64-E2CD-D647-80D9-81EDF894E34A}"/>
              </a:ext>
            </a:extLst>
          </p:cNvPr>
          <p:cNvSpPr txBox="1"/>
          <p:nvPr/>
        </p:nvSpPr>
        <p:spPr>
          <a:xfrm>
            <a:off x="19249307" y="706239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104;p4">
            <a:extLst>
              <a:ext uri="{FF2B5EF4-FFF2-40B4-BE49-F238E27FC236}">
                <a16:creationId xmlns:a16="http://schemas.microsoft.com/office/drawing/2014/main" id="{82BD31DE-40FC-3643-BC1C-275C289AD197}"/>
              </a:ext>
            </a:extLst>
          </p:cNvPr>
          <p:cNvSpPr/>
          <p:nvPr/>
        </p:nvSpPr>
        <p:spPr>
          <a:xfrm>
            <a:off x="19141098" y="7618025"/>
            <a:ext cx="2246396" cy="12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>
            <a:extLst>
              <a:ext uri="{FF2B5EF4-FFF2-40B4-BE49-F238E27FC236}">
                <a16:creationId xmlns:a16="http://schemas.microsoft.com/office/drawing/2014/main" id="{88BE7CCC-242B-0D4F-9AB7-FD03C855B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5535" y="4702671"/>
            <a:ext cx="8814123" cy="4592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Freeform 2">
            <a:extLst>
              <a:ext uri="{FF2B5EF4-FFF2-40B4-BE49-F238E27FC236}">
                <a16:creationId xmlns:a16="http://schemas.microsoft.com/office/drawing/2014/main" id="{F4852701-0AA3-534A-872A-336ED23E7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4610857"/>
            <a:ext cx="188217" cy="188220"/>
          </a:xfrm>
          <a:custGeom>
            <a:avLst/>
            <a:gdLst>
              <a:gd name="T0" fmla="*/ 90 w 182"/>
              <a:gd name="T1" fmla="*/ 181 h 182"/>
              <a:gd name="T2" fmla="*/ 90 w 182"/>
              <a:gd name="T3" fmla="*/ 181 h 182"/>
              <a:gd name="T4" fmla="*/ 181 w 182"/>
              <a:gd name="T5" fmla="*/ 90 h 182"/>
              <a:gd name="T6" fmla="*/ 90 w 182"/>
              <a:gd name="T7" fmla="*/ 0 h 182"/>
              <a:gd name="T8" fmla="*/ 0 w 182"/>
              <a:gd name="T9" fmla="*/ 90 h 182"/>
              <a:gd name="T10" fmla="*/ 90 w 182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144" y="181"/>
                  <a:pt x="181" y="145"/>
                  <a:pt x="181" y="90"/>
                </a:cubicBezTo>
                <a:cubicBezTo>
                  <a:pt x="181" y="36"/>
                  <a:pt x="144" y="0"/>
                  <a:pt x="90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145"/>
                  <a:pt x="45" y="181"/>
                  <a:pt x="90" y="18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CAD462DD-E498-B54C-8686-89D68EEEA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739" y="6754711"/>
            <a:ext cx="10195919" cy="4589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4">
            <a:extLst>
              <a:ext uri="{FF2B5EF4-FFF2-40B4-BE49-F238E27FC236}">
                <a16:creationId xmlns:a16="http://schemas.microsoft.com/office/drawing/2014/main" id="{8DE3AA37-47DF-9A44-9749-04452F51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6658305"/>
            <a:ext cx="188217" cy="188220"/>
          </a:xfrm>
          <a:custGeom>
            <a:avLst/>
            <a:gdLst>
              <a:gd name="T0" fmla="*/ 90 w 182"/>
              <a:gd name="T1" fmla="*/ 180 h 181"/>
              <a:gd name="T2" fmla="*/ 90 w 182"/>
              <a:gd name="T3" fmla="*/ 180 h 181"/>
              <a:gd name="T4" fmla="*/ 181 w 182"/>
              <a:gd name="T5" fmla="*/ 90 h 181"/>
              <a:gd name="T6" fmla="*/ 90 w 182"/>
              <a:gd name="T7" fmla="*/ 0 h 181"/>
              <a:gd name="T8" fmla="*/ 0 w 182"/>
              <a:gd name="T9" fmla="*/ 90 h 181"/>
              <a:gd name="T10" fmla="*/ 90 w 182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0" y="180"/>
                </a:moveTo>
                <a:lnTo>
                  <a:pt x="90" y="180"/>
                </a:lnTo>
                <a:cubicBezTo>
                  <a:pt x="144" y="180"/>
                  <a:pt x="181" y="143"/>
                  <a:pt x="181" y="90"/>
                </a:cubicBezTo>
                <a:cubicBezTo>
                  <a:pt x="181" y="36"/>
                  <a:pt x="144" y="0"/>
                  <a:pt x="90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143"/>
                  <a:pt x="45" y="180"/>
                  <a:pt x="90" y="18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15596C5A-307B-9E49-B3B7-5FDC4F2D9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739" y="12011048"/>
            <a:ext cx="10195919" cy="4592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51EBEE1D-6D4E-7344-948F-EFC8C60F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11919235"/>
            <a:ext cx="188217" cy="188220"/>
          </a:xfrm>
          <a:custGeom>
            <a:avLst/>
            <a:gdLst>
              <a:gd name="T0" fmla="*/ 90 w 182"/>
              <a:gd name="T1" fmla="*/ 180 h 181"/>
              <a:gd name="T2" fmla="*/ 90 w 182"/>
              <a:gd name="T3" fmla="*/ 180 h 181"/>
              <a:gd name="T4" fmla="*/ 181 w 182"/>
              <a:gd name="T5" fmla="*/ 90 h 181"/>
              <a:gd name="T6" fmla="*/ 90 w 182"/>
              <a:gd name="T7" fmla="*/ 0 h 181"/>
              <a:gd name="T8" fmla="*/ 0 w 182"/>
              <a:gd name="T9" fmla="*/ 90 h 181"/>
              <a:gd name="T10" fmla="*/ 90 w 182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0" y="180"/>
                </a:moveTo>
                <a:lnTo>
                  <a:pt x="90" y="180"/>
                </a:lnTo>
                <a:cubicBezTo>
                  <a:pt x="144" y="180"/>
                  <a:pt x="181" y="144"/>
                  <a:pt x="181" y="90"/>
                </a:cubicBezTo>
                <a:cubicBezTo>
                  <a:pt x="181" y="45"/>
                  <a:pt x="144" y="0"/>
                  <a:pt x="90" y="0"/>
                </a:cubicBezTo>
                <a:cubicBezTo>
                  <a:pt x="45" y="0"/>
                  <a:pt x="0" y="45"/>
                  <a:pt x="0" y="90"/>
                </a:cubicBezTo>
                <a:cubicBezTo>
                  <a:pt x="0" y="144"/>
                  <a:pt x="45" y="180"/>
                  <a:pt x="90" y="18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3C27485C-F0F7-BB45-A9DF-DD01AB640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31826" y="10119684"/>
            <a:ext cx="5407832" cy="4592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41B7DA0D-FBF4-E548-AD24-00D9CC1F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10027871"/>
            <a:ext cx="188217" cy="188220"/>
          </a:xfrm>
          <a:custGeom>
            <a:avLst/>
            <a:gdLst>
              <a:gd name="T0" fmla="*/ 90 w 182"/>
              <a:gd name="T1" fmla="*/ 180 h 181"/>
              <a:gd name="T2" fmla="*/ 90 w 182"/>
              <a:gd name="T3" fmla="*/ 180 h 181"/>
              <a:gd name="T4" fmla="*/ 181 w 182"/>
              <a:gd name="T5" fmla="*/ 90 h 181"/>
              <a:gd name="T6" fmla="*/ 90 w 182"/>
              <a:gd name="T7" fmla="*/ 0 h 181"/>
              <a:gd name="T8" fmla="*/ 0 w 182"/>
              <a:gd name="T9" fmla="*/ 90 h 181"/>
              <a:gd name="T10" fmla="*/ 90 w 182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0" y="180"/>
                </a:moveTo>
                <a:lnTo>
                  <a:pt x="90" y="180"/>
                </a:lnTo>
                <a:cubicBezTo>
                  <a:pt x="144" y="180"/>
                  <a:pt x="181" y="144"/>
                  <a:pt x="181" y="90"/>
                </a:cubicBezTo>
                <a:cubicBezTo>
                  <a:pt x="181" y="45"/>
                  <a:pt x="144" y="0"/>
                  <a:pt x="90" y="0"/>
                </a:cubicBezTo>
                <a:cubicBezTo>
                  <a:pt x="45" y="0"/>
                  <a:pt x="0" y="45"/>
                  <a:pt x="0" y="90"/>
                </a:cubicBezTo>
                <a:cubicBezTo>
                  <a:pt x="0" y="144"/>
                  <a:pt x="45" y="180"/>
                  <a:pt x="90" y="18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17F89CA7-0706-394C-AF7B-CAB6FAF79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9197" y="8425722"/>
            <a:ext cx="14070461" cy="4589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CB4DA3F8-B7AC-5D42-BB4D-DD5122E5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8333908"/>
            <a:ext cx="188217" cy="188217"/>
          </a:xfrm>
          <a:custGeom>
            <a:avLst/>
            <a:gdLst>
              <a:gd name="T0" fmla="*/ 90 w 182"/>
              <a:gd name="T1" fmla="*/ 181 h 182"/>
              <a:gd name="T2" fmla="*/ 90 w 182"/>
              <a:gd name="T3" fmla="*/ 181 h 182"/>
              <a:gd name="T4" fmla="*/ 181 w 182"/>
              <a:gd name="T5" fmla="*/ 91 h 182"/>
              <a:gd name="T6" fmla="*/ 90 w 182"/>
              <a:gd name="T7" fmla="*/ 0 h 182"/>
              <a:gd name="T8" fmla="*/ 0 w 182"/>
              <a:gd name="T9" fmla="*/ 91 h 182"/>
              <a:gd name="T10" fmla="*/ 90 w 182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144" y="181"/>
                  <a:pt x="181" y="136"/>
                  <a:pt x="181" y="91"/>
                </a:cubicBezTo>
                <a:cubicBezTo>
                  <a:pt x="181" y="36"/>
                  <a:pt x="144" y="0"/>
                  <a:pt x="90" y="0"/>
                </a:cubicBezTo>
                <a:cubicBezTo>
                  <a:pt x="45" y="0"/>
                  <a:pt x="0" y="36"/>
                  <a:pt x="0" y="91"/>
                </a:cubicBezTo>
                <a:cubicBezTo>
                  <a:pt x="0" y="136"/>
                  <a:pt x="45" y="181"/>
                  <a:pt x="90" y="18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74">
            <a:extLst>
              <a:ext uri="{FF2B5EF4-FFF2-40B4-BE49-F238E27FC236}">
                <a16:creationId xmlns:a16="http://schemas.microsoft.com/office/drawing/2014/main" id="{8BE5F633-C22A-C744-9E14-9C08115A6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610" y="4082930"/>
            <a:ext cx="10044428" cy="8033706"/>
          </a:xfrm>
          <a:custGeom>
            <a:avLst/>
            <a:gdLst>
              <a:gd name="T0" fmla="*/ 9649 w 9650"/>
              <a:gd name="T1" fmla="*/ 2358 h 7717"/>
              <a:gd name="T2" fmla="*/ 9649 w 9650"/>
              <a:gd name="T3" fmla="*/ 2358 h 7717"/>
              <a:gd name="T4" fmla="*/ 4292 w 9650"/>
              <a:gd name="T5" fmla="*/ 7716 h 7717"/>
              <a:gd name="T6" fmla="*/ 0 w 9650"/>
              <a:gd name="T7" fmla="*/ 3424 h 7717"/>
              <a:gd name="T8" fmla="*/ 3434 w 9650"/>
              <a:gd name="T9" fmla="*/ 0 h 7717"/>
              <a:gd name="T10" fmla="*/ 6181 w 9650"/>
              <a:gd name="T11" fmla="*/ 2737 h 7717"/>
              <a:gd name="T12" fmla="*/ 3985 w 9650"/>
              <a:gd name="T13" fmla="*/ 4933 h 7717"/>
              <a:gd name="T14" fmla="*/ 2223 w 9650"/>
              <a:gd name="T15" fmla="*/ 3180 h 7717"/>
              <a:gd name="T16" fmla="*/ 3633 w 9650"/>
              <a:gd name="T17" fmla="*/ 1771 h 7717"/>
              <a:gd name="T18" fmla="*/ 4753 w 9650"/>
              <a:gd name="T19" fmla="*/ 2899 h 7717"/>
              <a:gd name="T20" fmla="*/ 3859 w 9650"/>
              <a:gd name="T21" fmla="*/ 3794 h 7717"/>
              <a:gd name="T22" fmla="*/ 3136 w 9650"/>
              <a:gd name="T23" fmla="*/ 3080 h 7717"/>
              <a:gd name="T24" fmla="*/ 3714 w 9650"/>
              <a:gd name="T25" fmla="*/ 2503 h 7717"/>
              <a:gd name="T26" fmla="*/ 4175 w 9650"/>
              <a:gd name="T27" fmla="*/ 2963 h 7717"/>
              <a:gd name="T28" fmla="*/ 3804 w 9650"/>
              <a:gd name="T29" fmla="*/ 3333 h 7717"/>
              <a:gd name="T30" fmla="*/ 3515 w 9650"/>
              <a:gd name="T31" fmla="*/ 3035 h 7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50" h="7717">
                <a:moveTo>
                  <a:pt x="9649" y="2358"/>
                </a:moveTo>
                <a:lnTo>
                  <a:pt x="9649" y="2358"/>
                </a:lnTo>
                <a:cubicBezTo>
                  <a:pt x="9649" y="5312"/>
                  <a:pt x="7256" y="7716"/>
                  <a:pt x="4292" y="7716"/>
                </a:cubicBezTo>
                <a:cubicBezTo>
                  <a:pt x="1925" y="7716"/>
                  <a:pt x="0" y="5791"/>
                  <a:pt x="0" y="3424"/>
                </a:cubicBezTo>
                <a:cubicBezTo>
                  <a:pt x="0" y="1536"/>
                  <a:pt x="1536" y="0"/>
                  <a:pt x="3434" y="0"/>
                </a:cubicBezTo>
                <a:cubicBezTo>
                  <a:pt x="4952" y="0"/>
                  <a:pt x="6181" y="1229"/>
                  <a:pt x="6181" y="2737"/>
                </a:cubicBezTo>
                <a:cubicBezTo>
                  <a:pt x="6181" y="3947"/>
                  <a:pt x="5196" y="4933"/>
                  <a:pt x="3985" y="4933"/>
                </a:cubicBezTo>
                <a:cubicBezTo>
                  <a:pt x="3018" y="4933"/>
                  <a:pt x="2223" y="4146"/>
                  <a:pt x="2223" y="3180"/>
                </a:cubicBezTo>
                <a:cubicBezTo>
                  <a:pt x="2223" y="2404"/>
                  <a:pt x="2855" y="1771"/>
                  <a:pt x="3633" y="1771"/>
                </a:cubicBezTo>
                <a:cubicBezTo>
                  <a:pt x="4256" y="1771"/>
                  <a:pt x="4753" y="2277"/>
                  <a:pt x="4753" y="2899"/>
                </a:cubicBezTo>
                <a:cubicBezTo>
                  <a:pt x="4753" y="3396"/>
                  <a:pt x="4356" y="3794"/>
                  <a:pt x="3859" y="3794"/>
                </a:cubicBezTo>
                <a:cubicBezTo>
                  <a:pt x="3461" y="3794"/>
                  <a:pt x="3136" y="3478"/>
                  <a:pt x="3136" y="3080"/>
                </a:cubicBezTo>
                <a:cubicBezTo>
                  <a:pt x="3136" y="2764"/>
                  <a:pt x="3398" y="2503"/>
                  <a:pt x="3714" y="2503"/>
                </a:cubicBezTo>
                <a:cubicBezTo>
                  <a:pt x="3967" y="2503"/>
                  <a:pt x="4175" y="2710"/>
                  <a:pt x="4175" y="2963"/>
                </a:cubicBezTo>
                <a:cubicBezTo>
                  <a:pt x="4175" y="3161"/>
                  <a:pt x="4012" y="3333"/>
                  <a:pt x="3804" y="3333"/>
                </a:cubicBezTo>
                <a:cubicBezTo>
                  <a:pt x="3642" y="3333"/>
                  <a:pt x="3515" y="3198"/>
                  <a:pt x="3515" y="3035"/>
                </a:cubicBezTo>
              </a:path>
            </a:pathLst>
          </a:custGeom>
          <a:noFill/>
          <a:ln w="878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Freeform 375">
            <a:extLst>
              <a:ext uri="{FF2B5EF4-FFF2-40B4-BE49-F238E27FC236}">
                <a16:creationId xmlns:a16="http://schemas.microsoft.com/office/drawing/2014/main" id="{D7BAAB1D-15F7-1B44-BA9F-5D27B82C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6467" y="9242864"/>
            <a:ext cx="2019903" cy="1749051"/>
          </a:xfrm>
          <a:custGeom>
            <a:avLst/>
            <a:gdLst>
              <a:gd name="T0" fmla="*/ 488 w 1942"/>
              <a:gd name="T1" fmla="*/ 1681 h 1682"/>
              <a:gd name="T2" fmla="*/ 0 w 1942"/>
              <a:gd name="T3" fmla="*/ 841 h 1682"/>
              <a:gd name="T4" fmla="*/ 488 w 1942"/>
              <a:gd name="T5" fmla="*/ 0 h 1682"/>
              <a:gd name="T6" fmla="*/ 1454 w 1942"/>
              <a:gd name="T7" fmla="*/ 0 h 1682"/>
              <a:gd name="T8" fmla="*/ 1941 w 1942"/>
              <a:gd name="T9" fmla="*/ 841 h 1682"/>
              <a:gd name="T10" fmla="*/ 1454 w 1942"/>
              <a:gd name="T11" fmla="*/ 1681 h 1682"/>
              <a:gd name="T12" fmla="*/ 488 w 1942"/>
              <a:gd name="T13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2" h="1682">
                <a:moveTo>
                  <a:pt x="488" y="1681"/>
                </a:moveTo>
                <a:lnTo>
                  <a:pt x="0" y="841"/>
                </a:lnTo>
                <a:lnTo>
                  <a:pt x="488" y="0"/>
                </a:lnTo>
                <a:lnTo>
                  <a:pt x="1454" y="0"/>
                </a:lnTo>
                <a:lnTo>
                  <a:pt x="1941" y="841"/>
                </a:lnTo>
                <a:lnTo>
                  <a:pt x="1454" y="1681"/>
                </a:lnTo>
                <a:lnTo>
                  <a:pt x="488" y="1681"/>
                </a:lnTo>
              </a:path>
            </a:pathLst>
          </a:custGeom>
          <a:solidFill>
            <a:srgbClr val="95A6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6">
            <a:extLst>
              <a:ext uri="{FF2B5EF4-FFF2-40B4-BE49-F238E27FC236}">
                <a16:creationId xmlns:a16="http://schemas.microsoft.com/office/drawing/2014/main" id="{0D471AAD-3634-0349-8E77-44D7152F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149" y="9206139"/>
            <a:ext cx="2097946" cy="1827094"/>
          </a:xfrm>
          <a:custGeom>
            <a:avLst/>
            <a:gdLst>
              <a:gd name="T0" fmla="*/ 1471 w 2015"/>
              <a:gd name="T1" fmla="*/ 64 h 1754"/>
              <a:gd name="T2" fmla="*/ 1941 w 2015"/>
              <a:gd name="T3" fmla="*/ 877 h 1754"/>
              <a:gd name="T4" fmla="*/ 1471 w 2015"/>
              <a:gd name="T5" fmla="*/ 1690 h 1754"/>
              <a:gd name="T6" fmla="*/ 533 w 2015"/>
              <a:gd name="T7" fmla="*/ 1690 h 1754"/>
              <a:gd name="T8" fmla="*/ 63 w 2015"/>
              <a:gd name="T9" fmla="*/ 877 h 1754"/>
              <a:gd name="T10" fmla="*/ 533 w 2015"/>
              <a:gd name="T11" fmla="*/ 64 h 1754"/>
              <a:gd name="T12" fmla="*/ 1471 w 2015"/>
              <a:gd name="T13" fmla="*/ 64 h 1754"/>
              <a:gd name="T14" fmla="*/ 1508 w 2015"/>
              <a:gd name="T15" fmla="*/ 0 h 1754"/>
              <a:gd name="T16" fmla="*/ 1471 w 2015"/>
              <a:gd name="T17" fmla="*/ 0 h 1754"/>
              <a:gd name="T18" fmla="*/ 533 w 2015"/>
              <a:gd name="T19" fmla="*/ 0 h 1754"/>
              <a:gd name="T20" fmla="*/ 506 w 2015"/>
              <a:gd name="T21" fmla="*/ 0 h 1754"/>
              <a:gd name="T22" fmla="*/ 488 w 2015"/>
              <a:gd name="T23" fmla="*/ 36 h 1754"/>
              <a:gd name="T24" fmla="*/ 18 w 2015"/>
              <a:gd name="T25" fmla="*/ 850 h 1754"/>
              <a:gd name="T26" fmla="*/ 0 w 2015"/>
              <a:gd name="T27" fmla="*/ 877 h 1754"/>
              <a:gd name="T28" fmla="*/ 18 w 2015"/>
              <a:gd name="T29" fmla="*/ 904 h 1754"/>
              <a:gd name="T30" fmla="*/ 488 w 2015"/>
              <a:gd name="T31" fmla="*/ 1717 h 1754"/>
              <a:gd name="T32" fmla="*/ 506 w 2015"/>
              <a:gd name="T33" fmla="*/ 1753 h 1754"/>
              <a:gd name="T34" fmla="*/ 533 w 2015"/>
              <a:gd name="T35" fmla="*/ 1753 h 1754"/>
              <a:gd name="T36" fmla="*/ 1471 w 2015"/>
              <a:gd name="T37" fmla="*/ 1753 h 1754"/>
              <a:gd name="T38" fmla="*/ 1508 w 2015"/>
              <a:gd name="T39" fmla="*/ 1753 h 1754"/>
              <a:gd name="T40" fmla="*/ 1526 w 2015"/>
              <a:gd name="T41" fmla="*/ 1717 h 1754"/>
              <a:gd name="T42" fmla="*/ 1996 w 2015"/>
              <a:gd name="T43" fmla="*/ 904 h 1754"/>
              <a:gd name="T44" fmla="*/ 2014 w 2015"/>
              <a:gd name="T45" fmla="*/ 877 h 1754"/>
              <a:gd name="T46" fmla="*/ 1996 w 2015"/>
              <a:gd name="T47" fmla="*/ 850 h 1754"/>
              <a:gd name="T48" fmla="*/ 1526 w 2015"/>
              <a:gd name="T49" fmla="*/ 36 h 1754"/>
              <a:gd name="T50" fmla="*/ 1508 w 2015"/>
              <a:gd name="T5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5" h="1754">
                <a:moveTo>
                  <a:pt x="1471" y="64"/>
                </a:moveTo>
                <a:lnTo>
                  <a:pt x="1941" y="877"/>
                </a:lnTo>
                <a:lnTo>
                  <a:pt x="1471" y="1690"/>
                </a:lnTo>
                <a:lnTo>
                  <a:pt x="533" y="1690"/>
                </a:lnTo>
                <a:lnTo>
                  <a:pt x="63" y="877"/>
                </a:lnTo>
                <a:lnTo>
                  <a:pt x="533" y="64"/>
                </a:lnTo>
                <a:lnTo>
                  <a:pt x="1471" y="64"/>
                </a:lnTo>
                <a:close/>
                <a:moveTo>
                  <a:pt x="1508" y="0"/>
                </a:moveTo>
                <a:lnTo>
                  <a:pt x="1471" y="0"/>
                </a:lnTo>
                <a:lnTo>
                  <a:pt x="533" y="0"/>
                </a:lnTo>
                <a:lnTo>
                  <a:pt x="506" y="0"/>
                </a:lnTo>
                <a:lnTo>
                  <a:pt x="488" y="36"/>
                </a:lnTo>
                <a:lnTo>
                  <a:pt x="18" y="850"/>
                </a:lnTo>
                <a:lnTo>
                  <a:pt x="0" y="877"/>
                </a:lnTo>
                <a:lnTo>
                  <a:pt x="18" y="904"/>
                </a:lnTo>
                <a:lnTo>
                  <a:pt x="488" y="1717"/>
                </a:lnTo>
                <a:lnTo>
                  <a:pt x="506" y="1753"/>
                </a:lnTo>
                <a:lnTo>
                  <a:pt x="533" y="1753"/>
                </a:lnTo>
                <a:lnTo>
                  <a:pt x="1471" y="1753"/>
                </a:lnTo>
                <a:lnTo>
                  <a:pt x="1508" y="1753"/>
                </a:lnTo>
                <a:lnTo>
                  <a:pt x="1526" y="1717"/>
                </a:lnTo>
                <a:lnTo>
                  <a:pt x="1996" y="904"/>
                </a:lnTo>
                <a:lnTo>
                  <a:pt x="2014" y="877"/>
                </a:lnTo>
                <a:lnTo>
                  <a:pt x="1996" y="850"/>
                </a:lnTo>
                <a:lnTo>
                  <a:pt x="1526" y="36"/>
                </a:lnTo>
                <a:lnTo>
                  <a:pt x="15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7">
            <a:extLst>
              <a:ext uri="{FF2B5EF4-FFF2-40B4-BE49-F238E27FC236}">
                <a16:creationId xmlns:a16="http://schemas.microsoft.com/office/drawing/2014/main" id="{2B56695B-4486-E645-A45D-F9D8D807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011" y="9274998"/>
            <a:ext cx="1955634" cy="1693966"/>
          </a:xfrm>
          <a:custGeom>
            <a:avLst/>
            <a:gdLst>
              <a:gd name="T0" fmla="*/ 1408 w 1879"/>
              <a:gd name="T1" fmla="*/ 0 h 1627"/>
              <a:gd name="T2" fmla="*/ 1878 w 1879"/>
              <a:gd name="T3" fmla="*/ 813 h 1627"/>
              <a:gd name="T4" fmla="*/ 1408 w 1879"/>
              <a:gd name="T5" fmla="*/ 1626 h 1627"/>
              <a:gd name="T6" fmla="*/ 470 w 1879"/>
              <a:gd name="T7" fmla="*/ 1626 h 1627"/>
              <a:gd name="T8" fmla="*/ 0 w 1879"/>
              <a:gd name="T9" fmla="*/ 813 h 1627"/>
              <a:gd name="T10" fmla="*/ 470 w 1879"/>
              <a:gd name="T11" fmla="*/ 0 h 1627"/>
              <a:gd name="T12" fmla="*/ 1408 w 1879"/>
              <a:gd name="T13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9" h="1627">
                <a:moveTo>
                  <a:pt x="1408" y="0"/>
                </a:moveTo>
                <a:lnTo>
                  <a:pt x="1878" y="813"/>
                </a:lnTo>
                <a:lnTo>
                  <a:pt x="1408" y="1626"/>
                </a:lnTo>
                <a:lnTo>
                  <a:pt x="470" y="1626"/>
                </a:lnTo>
                <a:lnTo>
                  <a:pt x="0" y="813"/>
                </a:lnTo>
                <a:lnTo>
                  <a:pt x="470" y="0"/>
                </a:lnTo>
                <a:lnTo>
                  <a:pt x="140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8">
            <a:extLst>
              <a:ext uri="{FF2B5EF4-FFF2-40B4-BE49-F238E27FC236}">
                <a16:creationId xmlns:a16="http://schemas.microsoft.com/office/drawing/2014/main" id="{BED8F87B-B024-3D40-8F8E-CED4E0D0F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149" y="9206139"/>
            <a:ext cx="2097946" cy="1827094"/>
          </a:xfrm>
          <a:custGeom>
            <a:avLst/>
            <a:gdLst>
              <a:gd name="T0" fmla="*/ 1508 w 2015"/>
              <a:gd name="T1" fmla="*/ 0 h 1754"/>
              <a:gd name="T2" fmla="*/ 1471 w 2015"/>
              <a:gd name="T3" fmla="*/ 0 h 1754"/>
              <a:gd name="T4" fmla="*/ 533 w 2015"/>
              <a:gd name="T5" fmla="*/ 0 h 1754"/>
              <a:gd name="T6" fmla="*/ 506 w 2015"/>
              <a:gd name="T7" fmla="*/ 0 h 1754"/>
              <a:gd name="T8" fmla="*/ 488 w 2015"/>
              <a:gd name="T9" fmla="*/ 36 h 1754"/>
              <a:gd name="T10" fmla="*/ 18 w 2015"/>
              <a:gd name="T11" fmla="*/ 850 h 1754"/>
              <a:gd name="T12" fmla="*/ 0 w 2015"/>
              <a:gd name="T13" fmla="*/ 877 h 1754"/>
              <a:gd name="T14" fmla="*/ 18 w 2015"/>
              <a:gd name="T15" fmla="*/ 904 h 1754"/>
              <a:gd name="T16" fmla="*/ 488 w 2015"/>
              <a:gd name="T17" fmla="*/ 1717 h 1754"/>
              <a:gd name="T18" fmla="*/ 506 w 2015"/>
              <a:gd name="T19" fmla="*/ 1753 h 1754"/>
              <a:gd name="T20" fmla="*/ 533 w 2015"/>
              <a:gd name="T21" fmla="*/ 1753 h 1754"/>
              <a:gd name="T22" fmla="*/ 1471 w 2015"/>
              <a:gd name="T23" fmla="*/ 1753 h 1754"/>
              <a:gd name="T24" fmla="*/ 1508 w 2015"/>
              <a:gd name="T25" fmla="*/ 1753 h 1754"/>
              <a:gd name="T26" fmla="*/ 1526 w 2015"/>
              <a:gd name="T27" fmla="*/ 1717 h 1754"/>
              <a:gd name="T28" fmla="*/ 1996 w 2015"/>
              <a:gd name="T29" fmla="*/ 904 h 1754"/>
              <a:gd name="T30" fmla="*/ 2014 w 2015"/>
              <a:gd name="T31" fmla="*/ 877 h 1754"/>
              <a:gd name="T32" fmla="*/ 1996 w 2015"/>
              <a:gd name="T33" fmla="*/ 850 h 1754"/>
              <a:gd name="T34" fmla="*/ 1526 w 2015"/>
              <a:gd name="T35" fmla="*/ 36 h 1754"/>
              <a:gd name="T36" fmla="*/ 1508 w 2015"/>
              <a:gd name="T37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5" h="1754">
                <a:moveTo>
                  <a:pt x="1508" y="0"/>
                </a:moveTo>
                <a:lnTo>
                  <a:pt x="1471" y="0"/>
                </a:lnTo>
                <a:lnTo>
                  <a:pt x="533" y="0"/>
                </a:lnTo>
                <a:lnTo>
                  <a:pt x="506" y="0"/>
                </a:lnTo>
                <a:lnTo>
                  <a:pt x="488" y="36"/>
                </a:lnTo>
                <a:lnTo>
                  <a:pt x="18" y="850"/>
                </a:lnTo>
                <a:lnTo>
                  <a:pt x="0" y="877"/>
                </a:lnTo>
                <a:lnTo>
                  <a:pt x="18" y="904"/>
                </a:lnTo>
                <a:lnTo>
                  <a:pt x="488" y="1717"/>
                </a:lnTo>
                <a:lnTo>
                  <a:pt x="506" y="1753"/>
                </a:lnTo>
                <a:lnTo>
                  <a:pt x="533" y="1753"/>
                </a:lnTo>
                <a:lnTo>
                  <a:pt x="1471" y="1753"/>
                </a:lnTo>
                <a:lnTo>
                  <a:pt x="1508" y="1753"/>
                </a:lnTo>
                <a:lnTo>
                  <a:pt x="1526" y="1717"/>
                </a:lnTo>
                <a:lnTo>
                  <a:pt x="1996" y="904"/>
                </a:lnTo>
                <a:lnTo>
                  <a:pt x="2014" y="877"/>
                </a:lnTo>
                <a:lnTo>
                  <a:pt x="1996" y="850"/>
                </a:lnTo>
                <a:lnTo>
                  <a:pt x="1526" y="36"/>
                </a:lnTo>
                <a:lnTo>
                  <a:pt x="1508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9">
            <a:extLst>
              <a:ext uri="{FF2B5EF4-FFF2-40B4-BE49-F238E27FC236}">
                <a16:creationId xmlns:a16="http://schemas.microsoft.com/office/drawing/2014/main" id="{19FB6569-06A8-BC45-A453-81343EFB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994" y="3830440"/>
            <a:ext cx="2024492" cy="1749054"/>
          </a:xfrm>
          <a:custGeom>
            <a:avLst/>
            <a:gdLst>
              <a:gd name="T0" fmla="*/ 488 w 1943"/>
              <a:gd name="T1" fmla="*/ 1681 h 1682"/>
              <a:gd name="T2" fmla="*/ 0 w 1943"/>
              <a:gd name="T3" fmla="*/ 840 h 1682"/>
              <a:gd name="T4" fmla="*/ 488 w 1943"/>
              <a:gd name="T5" fmla="*/ 0 h 1682"/>
              <a:gd name="T6" fmla="*/ 1464 w 1943"/>
              <a:gd name="T7" fmla="*/ 0 h 1682"/>
              <a:gd name="T8" fmla="*/ 1942 w 1943"/>
              <a:gd name="T9" fmla="*/ 840 h 1682"/>
              <a:gd name="T10" fmla="*/ 1464 w 1943"/>
              <a:gd name="T11" fmla="*/ 1681 h 1682"/>
              <a:gd name="T12" fmla="*/ 488 w 1943"/>
              <a:gd name="T13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3" h="1682">
                <a:moveTo>
                  <a:pt x="488" y="1681"/>
                </a:moveTo>
                <a:lnTo>
                  <a:pt x="0" y="840"/>
                </a:lnTo>
                <a:lnTo>
                  <a:pt x="488" y="0"/>
                </a:lnTo>
                <a:lnTo>
                  <a:pt x="1464" y="0"/>
                </a:lnTo>
                <a:lnTo>
                  <a:pt x="1942" y="840"/>
                </a:lnTo>
                <a:lnTo>
                  <a:pt x="1464" y="1681"/>
                </a:lnTo>
                <a:lnTo>
                  <a:pt x="488" y="1681"/>
                </a:lnTo>
              </a:path>
            </a:pathLst>
          </a:custGeom>
          <a:solidFill>
            <a:srgbClr val="1D1F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80">
            <a:extLst>
              <a:ext uri="{FF2B5EF4-FFF2-40B4-BE49-F238E27FC236}">
                <a16:creationId xmlns:a16="http://schemas.microsoft.com/office/drawing/2014/main" id="{6479B23F-A494-CC4E-A497-036949B6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269" y="3789126"/>
            <a:ext cx="2097943" cy="1827094"/>
          </a:xfrm>
          <a:custGeom>
            <a:avLst/>
            <a:gdLst>
              <a:gd name="T0" fmla="*/ 1482 w 2016"/>
              <a:gd name="T1" fmla="*/ 63 h 1754"/>
              <a:gd name="T2" fmla="*/ 1951 w 2016"/>
              <a:gd name="T3" fmla="*/ 876 h 1754"/>
              <a:gd name="T4" fmla="*/ 1482 w 2016"/>
              <a:gd name="T5" fmla="*/ 1690 h 1754"/>
              <a:gd name="T6" fmla="*/ 542 w 2016"/>
              <a:gd name="T7" fmla="*/ 1690 h 1754"/>
              <a:gd name="T8" fmla="*/ 72 w 2016"/>
              <a:gd name="T9" fmla="*/ 876 h 1754"/>
              <a:gd name="T10" fmla="*/ 542 w 2016"/>
              <a:gd name="T11" fmla="*/ 63 h 1754"/>
              <a:gd name="T12" fmla="*/ 1482 w 2016"/>
              <a:gd name="T13" fmla="*/ 63 h 1754"/>
              <a:gd name="T14" fmla="*/ 1508 w 2016"/>
              <a:gd name="T15" fmla="*/ 0 h 1754"/>
              <a:gd name="T16" fmla="*/ 1482 w 2016"/>
              <a:gd name="T17" fmla="*/ 0 h 1754"/>
              <a:gd name="T18" fmla="*/ 542 w 2016"/>
              <a:gd name="T19" fmla="*/ 0 h 1754"/>
              <a:gd name="T20" fmla="*/ 506 w 2016"/>
              <a:gd name="T21" fmla="*/ 0 h 1754"/>
              <a:gd name="T22" fmla="*/ 488 w 2016"/>
              <a:gd name="T23" fmla="*/ 36 h 1754"/>
              <a:gd name="T24" fmla="*/ 18 w 2016"/>
              <a:gd name="T25" fmla="*/ 849 h 1754"/>
              <a:gd name="T26" fmla="*/ 0 w 2016"/>
              <a:gd name="T27" fmla="*/ 876 h 1754"/>
              <a:gd name="T28" fmla="*/ 18 w 2016"/>
              <a:gd name="T29" fmla="*/ 903 h 1754"/>
              <a:gd name="T30" fmla="*/ 488 w 2016"/>
              <a:gd name="T31" fmla="*/ 1717 h 1754"/>
              <a:gd name="T32" fmla="*/ 506 w 2016"/>
              <a:gd name="T33" fmla="*/ 1753 h 1754"/>
              <a:gd name="T34" fmla="*/ 542 w 2016"/>
              <a:gd name="T35" fmla="*/ 1753 h 1754"/>
              <a:gd name="T36" fmla="*/ 1482 w 2016"/>
              <a:gd name="T37" fmla="*/ 1753 h 1754"/>
              <a:gd name="T38" fmla="*/ 1508 w 2016"/>
              <a:gd name="T39" fmla="*/ 1753 h 1754"/>
              <a:gd name="T40" fmla="*/ 1527 w 2016"/>
              <a:gd name="T41" fmla="*/ 1717 h 1754"/>
              <a:gd name="T42" fmla="*/ 1997 w 2016"/>
              <a:gd name="T43" fmla="*/ 903 h 1754"/>
              <a:gd name="T44" fmla="*/ 2015 w 2016"/>
              <a:gd name="T45" fmla="*/ 876 h 1754"/>
              <a:gd name="T46" fmla="*/ 1997 w 2016"/>
              <a:gd name="T47" fmla="*/ 849 h 1754"/>
              <a:gd name="T48" fmla="*/ 1527 w 2016"/>
              <a:gd name="T49" fmla="*/ 36 h 1754"/>
              <a:gd name="T50" fmla="*/ 1508 w 2016"/>
              <a:gd name="T5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754">
                <a:moveTo>
                  <a:pt x="1482" y="63"/>
                </a:moveTo>
                <a:lnTo>
                  <a:pt x="1951" y="876"/>
                </a:lnTo>
                <a:lnTo>
                  <a:pt x="1482" y="1690"/>
                </a:lnTo>
                <a:lnTo>
                  <a:pt x="542" y="1690"/>
                </a:lnTo>
                <a:lnTo>
                  <a:pt x="72" y="876"/>
                </a:lnTo>
                <a:lnTo>
                  <a:pt x="542" y="63"/>
                </a:lnTo>
                <a:lnTo>
                  <a:pt x="1482" y="63"/>
                </a:lnTo>
                <a:close/>
                <a:moveTo>
                  <a:pt x="1508" y="0"/>
                </a:moveTo>
                <a:lnTo>
                  <a:pt x="1482" y="0"/>
                </a:lnTo>
                <a:lnTo>
                  <a:pt x="542" y="0"/>
                </a:lnTo>
                <a:lnTo>
                  <a:pt x="506" y="0"/>
                </a:lnTo>
                <a:lnTo>
                  <a:pt x="488" y="36"/>
                </a:lnTo>
                <a:lnTo>
                  <a:pt x="18" y="849"/>
                </a:lnTo>
                <a:lnTo>
                  <a:pt x="0" y="876"/>
                </a:lnTo>
                <a:lnTo>
                  <a:pt x="18" y="903"/>
                </a:lnTo>
                <a:lnTo>
                  <a:pt x="488" y="1717"/>
                </a:lnTo>
                <a:lnTo>
                  <a:pt x="506" y="1753"/>
                </a:lnTo>
                <a:lnTo>
                  <a:pt x="542" y="1753"/>
                </a:lnTo>
                <a:lnTo>
                  <a:pt x="1482" y="1753"/>
                </a:lnTo>
                <a:lnTo>
                  <a:pt x="1508" y="1753"/>
                </a:lnTo>
                <a:lnTo>
                  <a:pt x="1527" y="1717"/>
                </a:lnTo>
                <a:lnTo>
                  <a:pt x="1997" y="903"/>
                </a:lnTo>
                <a:lnTo>
                  <a:pt x="2015" y="876"/>
                </a:lnTo>
                <a:lnTo>
                  <a:pt x="1997" y="849"/>
                </a:lnTo>
                <a:lnTo>
                  <a:pt x="1527" y="36"/>
                </a:lnTo>
                <a:lnTo>
                  <a:pt x="15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81">
            <a:extLst>
              <a:ext uri="{FF2B5EF4-FFF2-40B4-BE49-F238E27FC236}">
                <a16:creationId xmlns:a16="http://schemas.microsoft.com/office/drawing/2014/main" id="{B4871417-6A8C-D84B-9E1B-331123B0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720" y="3857984"/>
            <a:ext cx="1955634" cy="1693966"/>
          </a:xfrm>
          <a:custGeom>
            <a:avLst/>
            <a:gdLst>
              <a:gd name="T0" fmla="*/ 1410 w 1880"/>
              <a:gd name="T1" fmla="*/ 0 h 1628"/>
              <a:gd name="T2" fmla="*/ 1879 w 1880"/>
              <a:gd name="T3" fmla="*/ 813 h 1628"/>
              <a:gd name="T4" fmla="*/ 1410 w 1880"/>
              <a:gd name="T5" fmla="*/ 1627 h 1628"/>
              <a:gd name="T6" fmla="*/ 470 w 1880"/>
              <a:gd name="T7" fmla="*/ 1627 h 1628"/>
              <a:gd name="T8" fmla="*/ 0 w 1880"/>
              <a:gd name="T9" fmla="*/ 813 h 1628"/>
              <a:gd name="T10" fmla="*/ 470 w 1880"/>
              <a:gd name="T11" fmla="*/ 0 h 1628"/>
              <a:gd name="T12" fmla="*/ 1410 w 1880"/>
              <a:gd name="T13" fmla="*/ 0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1628">
                <a:moveTo>
                  <a:pt x="1410" y="0"/>
                </a:moveTo>
                <a:lnTo>
                  <a:pt x="1879" y="813"/>
                </a:lnTo>
                <a:lnTo>
                  <a:pt x="1410" y="1627"/>
                </a:lnTo>
                <a:lnTo>
                  <a:pt x="470" y="1627"/>
                </a:lnTo>
                <a:lnTo>
                  <a:pt x="0" y="813"/>
                </a:lnTo>
                <a:lnTo>
                  <a:pt x="470" y="0"/>
                </a:lnTo>
                <a:lnTo>
                  <a:pt x="141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82">
            <a:extLst>
              <a:ext uri="{FF2B5EF4-FFF2-40B4-BE49-F238E27FC236}">
                <a16:creationId xmlns:a16="http://schemas.microsoft.com/office/drawing/2014/main" id="{0633754B-340D-8A40-997E-329364A1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269" y="3789126"/>
            <a:ext cx="2097943" cy="1827094"/>
          </a:xfrm>
          <a:custGeom>
            <a:avLst/>
            <a:gdLst>
              <a:gd name="T0" fmla="*/ 1508 w 2016"/>
              <a:gd name="T1" fmla="*/ 0 h 1754"/>
              <a:gd name="T2" fmla="*/ 1482 w 2016"/>
              <a:gd name="T3" fmla="*/ 0 h 1754"/>
              <a:gd name="T4" fmla="*/ 542 w 2016"/>
              <a:gd name="T5" fmla="*/ 0 h 1754"/>
              <a:gd name="T6" fmla="*/ 506 w 2016"/>
              <a:gd name="T7" fmla="*/ 0 h 1754"/>
              <a:gd name="T8" fmla="*/ 488 w 2016"/>
              <a:gd name="T9" fmla="*/ 36 h 1754"/>
              <a:gd name="T10" fmla="*/ 18 w 2016"/>
              <a:gd name="T11" fmla="*/ 849 h 1754"/>
              <a:gd name="T12" fmla="*/ 0 w 2016"/>
              <a:gd name="T13" fmla="*/ 876 h 1754"/>
              <a:gd name="T14" fmla="*/ 18 w 2016"/>
              <a:gd name="T15" fmla="*/ 903 h 1754"/>
              <a:gd name="T16" fmla="*/ 488 w 2016"/>
              <a:gd name="T17" fmla="*/ 1717 h 1754"/>
              <a:gd name="T18" fmla="*/ 506 w 2016"/>
              <a:gd name="T19" fmla="*/ 1753 h 1754"/>
              <a:gd name="T20" fmla="*/ 542 w 2016"/>
              <a:gd name="T21" fmla="*/ 1753 h 1754"/>
              <a:gd name="T22" fmla="*/ 1482 w 2016"/>
              <a:gd name="T23" fmla="*/ 1753 h 1754"/>
              <a:gd name="T24" fmla="*/ 1508 w 2016"/>
              <a:gd name="T25" fmla="*/ 1753 h 1754"/>
              <a:gd name="T26" fmla="*/ 1527 w 2016"/>
              <a:gd name="T27" fmla="*/ 1717 h 1754"/>
              <a:gd name="T28" fmla="*/ 1997 w 2016"/>
              <a:gd name="T29" fmla="*/ 903 h 1754"/>
              <a:gd name="T30" fmla="*/ 2015 w 2016"/>
              <a:gd name="T31" fmla="*/ 876 h 1754"/>
              <a:gd name="T32" fmla="*/ 1997 w 2016"/>
              <a:gd name="T33" fmla="*/ 849 h 1754"/>
              <a:gd name="T34" fmla="*/ 1527 w 2016"/>
              <a:gd name="T35" fmla="*/ 36 h 1754"/>
              <a:gd name="T36" fmla="*/ 1508 w 2016"/>
              <a:gd name="T37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6" h="1754">
                <a:moveTo>
                  <a:pt x="1508" y="0"/>
                </a:moveTo>
                <a:lnTo>
                  <a:pt x="1482" y="0"/>
                </a:lnTo>
                <a:lnTo>
                  <a:pt x="542" y="0"/>
                </a:lnTo>
                <a:lnTo>
                  <a:pt x="506" y="0"/>
                </a:lnTo>
                <a:lnTo>
                  <a:pt x="488" y="36"/>
                </a:lnTo>
                <a:lnTo>
                  <a:pt x="18" y="849"/>
                </a:lnTo>
                <a:lnTo>
                  <a:pt x="0" y="876"/>
                </a:lnTo>
                <a:lnTo>
                  <a:pt x="18" y="903"/>
                </a:lnTo>
                <a:lnTo>
                  <a:pt x="488" y="1717"/>
                </a:lnTo>
                <a:lnTo>
                  <a:pt x="506" y="1753"/>
                </a:lnTo>
                <a:lnTo>
                  <a:pt x="542" y="1753"/>
                </a:lnTo>
                <a:lnTo>
                  <a:pt x="1482" y="1753"/>
                </a:lnTo>
                <a:lnTo>
                  <a:pt x="1508" y="1753"/>
                </a:lnTo>
                <a:lnTo>
                  <a:pt x="1527" y="1717"/>
                </a:lnTo>
                <a:lnTo>
                  <a:pt x="1997" y="903"/>
                </a:lnTo>
                <a:lnTo>
                  <a:pt x="2015" y="876"/>
                </a:lnTo>
                <a:lnTo>
                  <a:pt x="1997" y="849"/>
                </a:lnTo>
                <a:lnTo>
                  <a:pt x="1527" y="36"/>
                </a:lnTo>
                <a:lnTo>
                  <a:pt x="150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83">
            <a:extLst>
              <a:ext uri="{FF2B5EF4-FFF2-40B4-BE49-F238E27FC236}">
                <a16:creationId xmlns:a16="http://schemas.microsoft.com/office/drawing/2014/main" id="{8C4074A9-6BD8-9144-8BB8-294719EA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246" y="7544309"/>
            <a:ext cx="2024492" cy="1758232"/>
          </a:xfrm>
          <a:custGeom>
            <a:avLst/>
            <a:gdLst>
              <a:gd name="T0" fmla="*/ 488 w 1944"/>
              <a:gd name="T1" fmla="*/ 1690 h 1691"/>
              <a:gd name="T2" fmla="*/ 0 w 1944"/>
              <a:gd name="T3" fmla="*/ 850 h 1691"/>
              <a:gd name="T4" fmla="*/ 488 w 1944"/>
              <a:gd name="T5" fmla="*/ 0 h 1691"/>
              <a:gd name="T6" fmla="*/ 1454 w 1944"/>
              <a:gd name="T7" fmla="*/ 0 h 1691"/>
              <a:gd name="T8" fmla="*/ 1943 w 1944"/>
              <a:gd name="T9" fmla="*/ 850 h 1691"/>
              <a:gd name="T10" fmla="*/ 1454 w 1944"/>
              <a:gd name="T11" fmla="*/ 1690 h 1691"/>
              <a:gd name="T12" fmla="*/ 488 w 1944"/>
              <a:gd name="T13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" h="1691">
                <a:moveTo>
                  <a:pt x="488" y="1690"/>
                </a:moveTo>
                <a:lnTo>
                  <a:pt x="0" y="850"/>
                </a:lnTo>
                <a:lnTo>
                  <a:pt x="488" y="0"/>
                </a:lnTo>
                <a:lnTo>
                  <a:pt x="1454" y="0"/>
                </a:lnTo>
                <a:lnTo>
                  <a:pt x="1943" y="850"/>
                </a:lnTo>
                <a:lnTo>
                  <a:pt x="1454" y="1690"/>
                </a:lnTo>
                <a:lnTo>
                  <a:pt x="488" y="1690"/>
                </a:lnTo>
              </a:path>
            </a:pathLst>
          </a:custGeom>
          <a:solidFill>
            <a:srgbClr val="526E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4">
            <a:extLst>
              <a:ext uri="{FF2B5EF4-FFF2-40B4-BE49-F238E27FC236}">
                <a16:creationId xmlns:a16="http://schemas.microsoft.com/office/drawing/2014/main" id="{E07352E8-BECE-7E4C-A924-FF478704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20" y="7516765"/>
            <a:ext cx="2097943" cy="1827094"/>
          </a:xfrm>
          <a:custGeom>
            <a:avLst/>
            <a:gdLst>
              <a:gd name="T0" fmla="*/ 1472 w 2016"/>
              <a:gd name="T1" fmla="*/ 63 h 1754"/>
              <a:gd name="T2" fmla="*/ 1942 w 2016"/>
              <a:gd name="T3" fmla="*/ 877 h 1754"/>
              <a:gd name="T4" fmla="*/ 1472 w 2016"/>
              <a:gd name="T5" fmla="*/ 1690 h 1754"/>
              <a:gd name="T6" fmla="*/ 533 w 2016"/>
              <a:gd name="T7" fmla="*/ 1690 h 1754"/>
              <a:gd name="T8" fmla="*/ 63 w 2016"/>
              <a:gd name="T9" fmla="*/ 877 h 1754"/>
              <a:gd name="T10" fmla="*/ 533 w 2016"/>
              <a:gd name="T11" fmla="*/ 63 h 1754"/>
              <a:gd name="T12" fmla="*/ 1472 w 2016"/>
              <a:gd name="T13" fmla="*/ 63 h 1754"/>
              <a:gd name="T14" fmla="*/ 1509 w 2016"/>
              <a:gd name="T15" fmla="*/ 0 h 1754"/>
              <a:gd name="T16" fmla="*/ 1472 w 2016"/>
              <a:gd name="T17" fmla="*/ 0 h 1754"/>
              <a:gd name="T18" fmla="*/ 533 w 2016"/>
              <a:gd name="T19" fmla="*/ 0 h 1754"/>
              <a:gd name="T20" fmla="*/ 506 w 2016"/>
              <a:gd name="T21" fmla="*/ 0 h 1754"/>
              <a:gd name="T22" fmla="*/ 488 w 2016"/>
              <a:gd name="T23" fmla="*/ 27 h 1754"/>
              <a:gd name="T24" fmla="*/ 18 w 2016"/>
              <a:gd name="T25" fmla="*/ 849 h 1754"/>
              <a:gd name="T26" fmla="*/ 0 w 2016"/>
              <a:gd name="T27" fmla="*/ 877 h 1754"/>
              <a:gd name="T28" fmla="*/ 18 w 2016"/>
              <a:gd name="T29" fmla="*/ 903 h 1754"/>
              <a:gd name="T30" fmla="*/ 488 w 2016"/>
              <a:gd name="T31" fmla="*/ 1717 h 1754"/>
              <a:gd name="T32" fmla="*/ 506 w 2016"/>
              <a:gd name="T33" fmla="*/ 1753 h 1754"/>
              <a:gd name="T34" fmla="*/ 533 w 2016"/>
              <a:gd name="T35" fmla="*/ 1753 h 1754"/>
              <a:gd name="T36" fmla="*/ 1472 w 2016"/>
              <a:gd name="T37" fmla="*/ 1753 h 1754"/>
              <a:gd name="T38" fmla="*/ 1509 w 2016"/>
              <a:gd name="T39" fmla="*/ 1753 h 1754"/>
              <a:gd name="T40" fmla="*/ 1527 w 2016"/>
              <a:gd name="T41" fmla="*/ 1717 h 1754"/>
              <a:gd name="T42" fmla="*/ 1996 w 2016"/>
              <a:gd name="T43" fmla="*/ 903 h 1754"/>
              <a:gd name="T44" fmla="*/ 2015 w 2016"/>
              <a:gd name="T45" fmla="*/ 877 h 1754"/>
              <a:gd name="T46" fmla="*/ 1996 w 2016"/>
              <a:gd name="T47" fmla="*/ 849 h 1754"/>
              <a:gd name="T48" fmla="*/ 1527 w 2016"/>
              <a:gd name="T49" fmla="*/ 27 h 1754"/>
              <a:gd name="T50" fmla="*/ 1509 w 2016"/>
              <a:gd name="T5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754">
                <a:moveTo>
                  <a:pt x="1472" y="63"/>
                </a:moveTo>
                <a:lnTo>
                  <a:pt x="1942" y="877"/>
                </a:lnTo>
                <a:lnTo>
                  <a:pt x="1472" y="1690"/>
                </a:lnTo>
                <a:lnTo>
                  <a:pt x="533" y="1690"/>
                </a:lnTo>
                <a:lnTo>
                  <a:pt x="63" y="877"/>
                </a:lnTo>
                <a:lnTo>
                  <a:pt x="533" y="63"/>
                </a:lnTo>
                <a:lnTo>
                  <a:pt x="1472" y="63"/>
                </a:lnTo>
                <a:close/>
                <a:moveTo>
                  <a:pt x="1509" y="0"/>
                </a:moveTo>
                <a:lnTo>
                  <a:pt x="1472" y="0"/>
                </a:lnTo>
                <a:lnTo>
                  <a:pt x="533" y="0"/>
                </a:lnTo>
                <a:lnTo>
                  <a:pt x="506" y="0"/>
                </a:lnTo>
                <a:lnTo>
                  <a:pt x="488" y="27"/>
                </a:lnTo>
                <a:lnTo>
                  <a:pt x="18" y="849"/>
                </a:lnTo>
                <a:lnTo>
                  <a:pt x="0" y="877"/>
                </a:lnTo>
                <a:lnTo>
                  <a:pt x="18" y="903"/>
                </a:lnTo>
                <a:lnTo>
                  <a:pt x="488" y="1717"/>
                </a:lnTo>
                <a:lnTo>
                  <a:pt x="506" y="1753"/>
                </a:lnTo>
                <a:lnTo>
                  <a:pt x="533" y="1753"/>
                </a:lnTo>
                <a:lnTo>
                  <a:pt x="1472" y="1753"/>
                </a:lnTo>
                <a:lnTo>
                  <a:pt x="1509" y="1753"/>
                </a:lnTo>
                <a:lnTo>
                  <a:pt x="1527" y="1717"/>
                </a:lnTo>
                <a:lnTo>
                  <a:pt x="1996" y="903"/>
                </a:lnTo>
                <a:lnTo>
                  <a:pt x="2015" y="877"/>
                </a:lnTo>
                <a:lnTo>
                  <a:pt x="1996" y="849"/>
                </a:lnTo>
                <a:lnTo>
                  <a:pt x="1527" y="27"/>
                </a:lnTo>
                <a:lnTo>
                  <a:pt x="15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85">
            <a:extLst>
              <a:ext uri="{FF2B5EF4-FFF2-40B4-BE49-F238E27FC236}">
                <a16:creationId xmlns:a16="http://schemas.microsoft.com/office/drawing/2014/main" id="{CA69C746-1BD2-3147-A51B-ADA3BCEA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379" y="7581035"/>
            <a:ext cx="1955634" cy="1693963"/>
          </a:xfrm>
          <a:custGeom>
            <a:avLst/>
            <a:gdLst>
              <a:gd name="T0" fmla="*/ 1409 w 1880"/>
              <a:gd name="T1" fmla="*/ 0 h 1628"/>
              <a:gd name="T2" fmla="*/ 1879 w 1880"/>
              <a:gd name="T3" fmla="*/ 814 h 1628"/>
              <a:gd name="T4" fmla="*/ 1409 w 1880"/>
              <a:gd name="T5" fmla="*/ 1627 h 1628"/>
              <a:gd name="T6" fmla="*/ 470 w 1880"/>
              <a:gd name="T7" fmla="*/ 1627 h 1628"/>
              <a:gd name="T8" fmla="*/ 0 w 1880"/>
              <a:gd name="T9" fmla="*/ 814 h 1628"/>
              <a:gd name="T10" fmla="*/ 470 w 1880"/>
              <a:gd name="T11" fmla="*/ 0 h 1628"/>
              <a:gd name="T12" fmla="*/ 1409 w 1880"/>
              <a:gd name="T13" fmla="*/ 0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1628">
                <a:moveTo>
                  <a:pt x="1409" y="0"/>
                </a:moveTo>
                <a:lnTo>
                  <a:pt x="1879" y="814"/>
                </a:lnTo>
                <a:lnTo>
                  <a:pt x="1409" y="1627"/>
                </a:lnTo>
                <a:lnTo>
                  <a:pt x="470" y="1627"/>
                </a:lnTo>
                <a:lnTo>
                  <a:pt x="0" y="814"/>
                </a:lnTo>
                <a:lnTo>
                  <a:pt x="470" y="0"/>
                </a:lnTo>
                <a:lnTo>
                  <a:pt x="14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6">
            <a:extLst>
              <a:ext uri="{FF2B5EF4-FFF2-40B4-BE49-F238E27FC236}">
                <a16:creationId xmlns:a16="http://schemas.microsoft.com/office/drawing/2014/main" id="{2B1988CA-FAE3-A14E-BE6E-0A67E273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20" y="7516765"/>
            <a:ext cx="2097943" cy="1827094"/>
          </a:xfrm>
          <a:custGeom>
            <a:avLst/>
            <a:gdLst>
              <a:gd name="T0" fmla="*/ 1509 w 2016"/>
              <a:gd name="T1" fmla="*/ 0 h 1754"/>
              <a:gd name="T2" fmla="*/ 1472 w 2016"/>
              <a:gd name="T3" fmla="*/ 0 h 1754"/>
              <a:gd name="T4" fmla="*/ 533 w 2016"/>
              <a:gd name="T5" fmla="*/ 0 h 1754"/>
              <a:gd name="T6" fmla="*/ 506 w 2016"/>
              <a:gd name="T7" fmla="*/ 0 h 1754"/>
              <a:gd name="T8" fmla="*/ 488 w 2016"/>
              <a:gd name="T9" fmla="*/ 27 h 1754"/>
              <a:gd name="T10" fmla="*/ 18 w 2016"/>
              <a:gd name="T11" fmla="*/ 849 h 1754"/>
              <a:gd name="T12" fmla="*/ 0 w 2016"/>
              <a:gd name="T13" fmla="*/ 877 h 1754"/>
              <a:gd name="T14" fmla="*/ 18 w 2016"/>
              <a:gd name="T15" fmla="*/ 903 h 1754"/>
              <a:gd name="T16" fmla="*/ 488 w 2016"/>
              <a:gd name="T17" fmla="*/ 1717 h 1754"/>
              <a:gd name="T18" fmla="*/ 506 w 2016"/>
              <a:gd name="T19" fmla="*/ 1753 h 1754"/>
              <a:gd name="T20" fmla="*/ 533 w 2016"/>
              <a:gd name="T21" fmla="*/ 1753 h 1754"/>
              <a:gd name="T22" fmla="*/ 1472 w 2016"/>
              <a:gd name="T23" fmla="*/ 1753 h 1754"/>
              <a:gd name="T24" fmla="*/ 1509 w 2016"/>
              <a:gd name="T25" fmla="*/ 1753 h 1754"/>
              <a:gd name="T26" fmla="*/ 1527 w 2016"/>
              <a:gd name="T27" fmla="*/ 1717 h 1754"/>
              <a:gd name="T28" fmla="*/ 1996 w 2016"/>
              <a:gd name="T29" fmla="*/ 903 h 1754"/>
              <a:gd name="T30" fmla="*/ 2015 w 2016"/>
              <a:gd name="T31" fmla="*/ 877 h 1754"/>
              <a:gd name="T32" fmla="*/ 1996 w 2016"/>
              <a:gd name="T33" fmla="*/ 849 h 1754"/>
              <a:gd name="T34" fmla="*/ 1527 w 2016"/>
              <a:gd name="T35" fmla="*/ 27 h 1754"/>
              <a:gd name="T36" fmla="*/ 1509 w 2016"/>
              <a:gd name="T37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6" h="1754">
                <a:moveTo>
                  <a:pt x="1509" y="0"/>
                </a:moveTo>
                <a:lnTo>
                  <a:pt x="1472" y="0"/>
                </a:lnTo>
                <a:lnTo>
                  <a:pt x="533" y="0"/>
                </a:lnTo>
                <a:lnTo>
                  <a:pt x="506" y="0"/>
                </a:lnTo>
                <a:lnTo>
                  <a:pt x="488" y="27"/>
                </a:lnTo>
                <a:lnTo>
                  <a:pt x="18" y="849"/>
                </a:lnTo>
                <a:lnTo>
                  <a:pt x="0" y="877"/>
                </a:lnTo>
                <a:lnTo>
                  <a:pt x="18" y="903"/>
                </a:lnTo>
                <a:lnTo>
                  <a:pt x="488" y="1717"/>
                </a:lnTo>
                <a:lnTo>
                  <a:pt x="506" y="1753"/>
                </a:lnTo>
                <a:lnTo>
                  <a:pt x="533" y="1753"/>
                </a:lnTo>
                <a:lnTo>
                  <a:pt x="1472" y="1753"/>
                </a:lnTo>
                <a:lnTo>
                  <a:pt x="1509" y="1753"/>
                </a:lnTo>
                <a:lnTo>
                  <a:pt x="1527" y="1717"/>
                </a:lnTo>
                <a:lnTo>
                  <a:pt x="1996" y="903"/>
                </a:lnTo>
                <a:lnTo>
                  <a:pt x="2015" y="877"/>
                </a:lnTo>
                <a:lnTo>
                  <a:pt x="1996" y="849"/>
                </a:lnTo>
                <a:lnTo>
                  <a:pt x="1527" y="27"/>
                </a:lnTo>
                <a:lnTo>
                  <a:pt x="15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87">
            <a:extLst>
              <a:ext uri="{FF2B5EF4-FFF2-40B4-BE49-F238E27FC236}">
                <a16:creationId xmlns:a16="http://schemas.microsoft.com/office/drawing/2014/main" id="{380E92B5-A30E-1447-92C1-0BFE82B61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99" y="11166361"/>
            <a:ext cx="2024492" cy="1758235"/>
          </a:xfrm>
          <a:custGeom>
            <a:avLst/>
            <a:gdLst>
              <a:gd name="T0" fmla="*/ 479 w 1944"/>
              <a:gd name="T1" fmla="*/ 1690 h 1691"/>
              <a:gd name="T2" fmla="*/ 0 w 1944"/>
              <a:gd name="T3" fmla="*/ 840 h 1691"/>
              <a:gd name="T4" fmla="*/ 479 w 1944"/>
              <a:gd name="T5" fmla="*/ 0 h 1691"/>
              <a:gd name="T6" fmla="*/ 1455 w 1944"/>
              <a:gd name="T7" fmla="*/ 0 h 1691"/>
              <a:gd name="T8" fmla="*/ 1943 w 1944"/>
              <a:gd name="T9" fmla="*/ 840 h 1691"/>
              <a:gd name="T10" fmla="*/ 1455 w 1944"/>
              <a:gd name="T11" fmla="*/ 1690 h 1691"/>
              <a:gd name="T12" fmla="*/ 479 w 1944"/>
              <a:gd name="T13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" h="1691">
                <a:moveTo>
                  <a:pt x="479" y="1690"/>
                </a:moveTo>
                <a:lnTo>
                  <a:pt x="0" y="840"/>
                </a:lnTo>
                <a:lnTo>
                  <a:pt x="479" y="0"/>
                </a:lnTo>
                <a:lnTo>
                  <a:pt x="1455" y="0"/>
                </a:lnTo>
                <a:lnTo>
                  <a:pt x="1943" y="840"/>
                </a:lnTo>
                <a:lnTo>
                  <a:pt x="1455" y="1690"/>
                </a:lnTo>
                <a:lnTo>
                  <a:pt x="479" y="1690"/>
                </a:lnTo>
              </a:path>
            </a:pathLst>
          </a:custGeom>
          <a:solidFill>
            <a:srgbClr val="2F3C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8">
            <a:extLst>
              <a:ext uri="{FF2B5EF4-FFF2-40B4-BE49-F238E27FC236}">
                <a16:creationId xmlns:a16="http://schemas.microsoft.com/office/drawing/2014/main" id="{06FAF7C5-6359-7344-B04D-5FB653FD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974" y="11125047"/>
            <a:ext cx="2097943" cy="1827094"/>
          </a:xfrm>
          <a:custGeom>
            <a:avLst/>
            <a:gdLst>
              <a:gd name="T0" fmla="*/ 1473 w 2016"/>
              <a:gd name="T1" fmla="*/ 63 h 1754"/>
              <a:gd name="T2" fmla="*/ 1943 w 2016"/>
              <a:gd name="T3" fmla="*/ 876 h 1754"/>
              <a:gd name="T4" fmla="*/ 1473 w 2016"/>
              <a:gd name="T5" fmla="*/ 1689 h 1754"/>
              <a:gd name="T6" fmla="*/ 533 w 2016"/>
              <a:gd name="T7" fmla="*/ 1689 h 1754"/>
              <a:gd name="T8" fmla="*/ 63 w 2016"/>
              <a:gd name="T9" fmla="*/ 876 h 1754"/>
              <a:gd name="T10" fmla="*/ 533 w 2016"/>
              <a:gd name="T11" fmla="*/ 63 h 1754"/>
              <a:gd name="T12" fmla="*/ 1473 w 2016"/>
              <a:gd name="T13" fmla="*/ 63 h 1754"/>
              <a:gd name="T14" fmla="*/ 1509 w 2016"/>
              <a:gd name="T15" fmla="*/ 0 h 1754"/>
              <a:gd name="T16" fmla="*/ 1473 w 2016"/>
              <a:gd name="T17" fmla="*/ 0 h 1754"/>
              <a:gd name="T18" fmla="*/ 533 w 2016"/>
              <a:gd name="T19" fmla="*/ 0 h 1754"/>
              <a:gd name="T20" fmla="*/ 506 w 2016"/>
              <a:gd name="T21" fmla="*/ 0 h 1754"/>
              <a:gd name="T22" fmla="*/ 488 w 2016"/>
              <a:gd name="T23" fmla="*/ 36 h 1754"/>
              <a:gd name="T24" fmla="*/ 18 w 2016"/>
              <a:gd name="T25" fmla="*/ 849 h 1754"/>
              <a:gd name="T26" fmla="*/ 0 w 2016"/>
              <a:gd name="T27" fmla="*/ 876 h 1754"/>
              <a:gd name="T28" fmla="*/ 18 w 2016"/>
              <a:gd name="T29" fmla="*/ 903 h 1754"/>
              <a:gd name="T30" fmla="*/ 488 w 2016"/>
              <a:gd name="T31" fmla="*/ 1726 h 1754"/>
              <a:gd name="T32" fmla="*/ 506 w 2016"/>
              <a:gd name="T33" fmla="*/ 1753 h 1754"/>
              <a:gd name="T34" fmla="*/ 533 w 2016"/>
              <a:gd name="T35" fmla="*/ 1753 h 1754"/>
              <a:gd name="T36" fmla="*/ 1473 w 2016"/>
              <a:gd name="T37" fmla="*/ 1753 h 1754"/>
              <a:gd name="T38" fmla="*/ 1509 w 2016"/>
              <a:gd name="T39" fmla="*/ 1753 h 1754"/>
              <a:gd name="T40" fmla="*/ 1527 w 2016"/>
              <a:gd name="T41" fmla="*/ 1726 h 1754"/>
              <a:gd name="T42" fmla="*/ 1997 w 2016"/>
              <a:gd name="T43" fmla="*/ 903 h 1754"/>
              <a:gd name="T44" fmla="*/ 2015 w 2016"/>
              <a:gd name="T45" fmla="*/ 876 h 1754"/>
              <a:gd name="T46" fmla="*/ 1997 w 2016"/>
              <a:gd name="T47" fmla="*/ 849 h 1754"/>
              <a:gd name="T48" fmla="*/ 1527 w 2016"/>
              <a:gd name="T49" fmla="*/ 36 h 1754"/>
              <a:gd name="T50" fmla="*/ 1509 w 2016"/>
              <a:gd name="T5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754">
                <a:moveTo>
                  <a:pt x="1473" y="63"/>
                </a:moveTo>
                <a:lnTo>
                  <a:pt x="1943" y="876"/>
                </a:lnTo>
                <a:lnTo>
                  <a:pt x="1473" y="1689"/>
                </a:lnTo>
                <a:lnTo>
                  <a:pt x="533" y="1689"/>
                </a:lnTo>
                <a:lnTo>
                  <a:pt x="63" y="876"/>
                </a:lnTo>
                <a:lnTo>
                  <a:pt x="533" y="63"/>
                </a:lnTo>
                <a:lnTo>
                  <a:pt x="1473" y="63"/>
                </a:lnTo>
                <a:close/>
                <a:moveTo>
                  <a:pt x="1509" y="0"/>
                </a:moveTo>
                <a:lnTo>
                  <a:pt x="1473" y="0"/>
                </a:lnTo>
                <a:lnTo>
                  <a:pt x="533" y="0"/>
                </a:lnTo>
                <a:lnTo>
                  <a:pt x="506" y="0"/>
                </a:lnTo>
                <a:lnTo>
                  <a:pt x="488" y="36"/>
                </a:lnTo>
                <a:lnTo>
                  <a:pt x="18" y="849"/>
                </a:lnTo>
                <a:lnTo>
                  <a:pt x="0" y="876"/>
                </a:lnTo>
                <a:lnTo>
                  <a:pt x="18" y="903"/>
                </a:lnTo>
                <a:lnTo>
                  <a:pt x="488" y="1726"/>
                </a:lnTo>
                <a:lnTo>
                  <a:pt x="506" y="1753"/>
                </a:lnTo>
                <a:lnTo>
                  <a:pt x="533" y="1753"/>
                </a:lnTo>
                <a:lnTo>
                  <a:pt x="1473" y="1753"/>
                </a:lnTo>
                <a:lnTo>
                  <a:pt x="1509" y="1753"/>
                </a:lnTo>
                <a:lnTo>
                  <a:pt x="1527" y="1726"/>
                </a:lnTo>
                <a:lnTo>
                  <a:pt x="1997" y="903"/>
                </a:lnTo>
                <a:lnTo>
                  <a:pt x="2015" y="876"/>
                </a:lnTo>
                <a:lnTo>
                  <a:pt x="1997" y="849"/>
                </a:lnTo>
                <a:lnTo>
                  <a:pt x="1527" y="36"/>
                </a:lnTo>
                <a:lnTo>
                  <a:pt x="15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89">
            <a:extLst>
              <a:ext uri="{FF2B5EF4-FFF2-40B4-BE49-F238E27FC236}">
                <a16:creationId xmlns:a16="http://schemas.microsoft.com/office/drawing/2014/main" id="{25B2FD56-B45F-3B4C-B4C9-88552E5D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243" y="11193906"/>
            <a:ext cx="1960223" cy="1693966"/>
          </a:xfrm>
          <a:custGeom>
            <a:avLst/>
            <a:gdLst>
              <a:gd name="T0" fmla="*/ 1410 w 1881"/>
              <a:gd name="T1" fmla="*/ 0 h 1627"/>
              <a:gd name="T2" fmla="*/ 1880 w 1881"/>
              <a:gd name="T3" fmla="*/ 813 h 1627"/>
              <a:gd name="T4" fmla="*/ 1410 w 1881"/>
              <a:gd name="T5" fmla="*/ 1626 h 1627"/>
              <a:gd name="T6" fmla="*/ 470 w 1881"/>
              <a:gd name="T7" fmla="*/ 1626 h 1627"/>
              <a:gd name="T8" fmla="*/ 0 w 1881"/>
              <a:gd name="T9" fmla="*/ 813 h 1627"/>
              <a:gd name="T10" fmla="*/ 470 w 1881"/>
              <a:gd name="T11" fmla="*/ 0 h 1627"/>
              <a:gd name="T12" fmla="*/ 1410 w 1881"/>
              <a:gd name="T13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1627">
                <a:moveTo>
                  <a:pt x="1410" y="0"/>
                </a:moveTo>
                <a:lnTo>
                  <a:pt x="1880" y="813"/>
                </a:lnTo>
                <a:lnTo>
                  <a:pt x="1410" y="1626"/>
                </a:lnTo>
                <a:lnTo>
                  <a:pt x="470" y="1626"/>
                </a:lnTo>
                <a:lnTo>
                  <a:pt x="0" y="813"/>
                </a:lnTo>
                <a:lnTo>
                  <a:pt x="470" y="0"/>
                </a:lnTo>
                <a:lnTo>
                  <a:pt x="141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90">
            <a:extLst>
              <a:ext uri="{FF2B5EF4-FFF2-40B4-BE49-F238E27FC236}">
                <a16:creationId xmlns:a16="http://schemas.microsoft.com/office/drawing/2014/main" id="{E76FF937-A0E2-8E46-AAE3-BC66D9DB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974" y="11125047"/>
            <a:ext cx="2097943" cy="1827094"/>
          </a:xfrm>
          <a:custGeom>
            <a:avLst/>
            <a:gdLst>
              <a:gd name="T0" fmla="*/ 1509 w 2016"/>
              <a:gd name="T1" fmla="*/ 0 h 1754"/>
              <a:gd name="T2" fmla="*/ 1473 w 2016"/>
              <a:gd name="T3" fmla="*/ 0 h 1754"/>
              <a:gd name="T4" fmla="*/ 533 w 2016"/>
              <a:gd name="T5" fmla="*/ 0 h 1754"/>
              <a:gd name="T6" fmla="*/ 506 w 2016"/>
              <a:gd name="T7" fmla="*/ 0 h 1754"/>
              <a:gd name="T8" fmla="*/ 488 w 2016"/>
              <a:gd name="T9" fmla="*/ 36 h 1754"/>
              <a:gd name="T10" fmla="*/ 18 w 2016"/>
              <a:gd name="T11" fmla="*/ 849 h 1754"/>
              <a:gd name="T12" fmla="*/ 0 w 2016"/>
              <a:gd name="T13" fmla="*/ 876 h 1754"/>
              <a:gd name="T14" fmla="*/ 18 w 2016"/>
              <a:gd name="T15" fmla="*/ 903 h 1754"/>
              <a:gd name="T16" fmla="*/ 488 w 2016"/>
              <a:gd name="T17" fmla="*/ 1726 h 1754"/>
              <a:gd name="T18" fmla="*/ 506 w 2016"/>
              <a:gd name="T19" fmla="*/ 1753 h 1754"/>
              <a:gd name="T20" fmla="*/ 533 w 2016"/>
              <a:gd name="T21" fmla="*/ 1753 h 1754"/>
              <a:gd name="T22" fmla="*/ 1473 w 2016"/>
              <a:gd name="T23" fmla="*/ 1753 h 1754"/>
              <a:gd name="T24" fmla="*/ 1509 w 2016"/>
              <a:gd name="T25" fmla="*/ 1753 h 1754"/>
              <a:gd name="T26" fmla="*/ 1527 w 2016"/>
              <a:gd name="T27" fmla="*/ 1726 h 1754"/>
              <a:gd name="T28" fmla="*/ 1997 w 2016"/>
              <a:gd name="T29" fmla="*/ 903 h 1754"/>
              <a:gd name="T30" fmla="*/ 2015 w 2016"/>
              <a:gd name="T31" fmla="*/ 876 h 1754"/>
              <a:gd name="T32" fmla="*/ 1997 w 2016"/>
              <a:gd name="T33" fmla="*/ 849 h 1754"/>
              <a:gd name="T34" fmla="*/ 1527 w 2016"/>
              <a:gd name="T35" fmla="*/ 36 h 1754"/>
              <a:gd name="T36" fmla="*/ 1509 w 2016"/>
              <a:gd name="T37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6" h="1754">
                <a:moveTo>
                  <a:pt x="1509" y="0"/>
                </a:moveTo>
                <a:lnTo>
                  <a:pt x="1473" y="0"/>
                </a:lnTo>
                <a:lnTo>
                  <a:pt x="533" y="0"/>
                </a:lnTo>
                <a:lnTo>
                  <a:pt x="506" y="0"/>
                </a:lnTo>
                <a:lnTo>
                  <a:pt x="488" y="36"/>
                </a:lnTo>
                <a:lnTo>
                  <a:pt x="18" y="849"/>
                </a:lnTo>
                <a:lnTo>
                  <a:pt x="0" y="876"/>
                </a:lnTo>
                <a:lnTo>
                  <a:pt x="18" y="903"/>
                </a:lnTo>
                <a:lnTo>
                  <a:pt x="488" y="1726"/>
                </a:lnTo>
                <a:lnTo>
                  <a:pt x="506" y="1753"/>
                </a:lnTo>
                <a:lnTo>
                  <a:pt x="533" y="1753"/>
                </a:lnTo>
                <a:lnTo>
                  <a:pt x="1473" y="1753"/>
                </a:lnTo>
                <a:lnTo>
                  <a:pt x="1509" y="1753"/>
                </a:lnTo>
                <a:lnTo>
                  <a:pt x="1527" y="1726"/>
                </a:lnTo>
                <a:lnTo>
                  <a:pt x="1997" y="903"/>
                </a:lnTo>
                <a:lnTo>
                  <a:pt x="2015" y="876"/>
                </a:lnTo>
                <a:lnTo>
                  <a:pt x="1997" y="849"/>
                </a:lnTo>
                <a:lnTo>
                  <a:pt x="1527" y="36"/>
                </a:lnTo>
                <a:lnTo>
                  <a:pt x="15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91">
            <a:extLst>
              <a:ext uri="{FF2B5EF4-FFF2-40B4-BE49-F238E27FC236}">
                <a16:creationId xmlns:a16="http://schemas.microsoft.com/office/drawing/2014/main" id="{204FACDF-117E-D44C-B70C-3F992034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99" y="5850344"/>
            <a:ext cx="2024492" cy="1758235"/>
          </a:xfrm>
          <a:custGeom>
            <a:avLst/>
            <a:gdLst>
              <a:gd name="T0" fmla="*/ 479 w 1944"/>
              <a:gd name="T1" fmla="*/ 1688 h 1689"/>
              <a:gd name="T2" fmla="*/ 0 w 1944"/>
              <a:gd name="T3" fmla="*/ 849 h 1689"/>
              <a:gd name="T4" fmla="*/ 479 w 1944"/>
              <a:gd name="T5" fmla="*/ 0 h 1689"/>
              <a:gd name="T6" fmla="*/ 1455 w 1944"/>
              <a:gd name="T7" fmla="*/ 0 h 1689"/>
              <a:gd name="T8" fmla="*/ 1943 w 1944"/>
              <a:gd name="T9" fmla="*/ 849 h 1689"/>
              <a:gd name="T10" fmla="*/ 1455 w 1944"/>
              <a:gd name="T11" fmla="*/ 1688 h 1689"/>
              <a:gd name="T12" fmla="*/ 479 w 1944"/>
              <a:gd name="T13" fmla="*/ 1688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" h="1689">
                <a:moveTo>
                  <a:pt x="479" y="1688"/>
                </a:moveTo>
                <a:lnTo>
                  <a:pt x="0" y="849"/>
                </a:lnTo>
                <a:lnTo>
                  <a:pt x="479" y="0"/>
                </a:lnTo>
                <a:lnTo>
                  <a:pt x="1455" y="0"/>
                </a:lnTo>
                <a:lnTo>
                  <a:pt x="1943" y="849"/>
                </a:lnTo>
                <a:lnTo>
                  <a:pt x="1455" y="1688"/>
                </a:lnTo>
                <a:lnTo>
                  <a:pt x="479" y="1688"/>
                </a:lnTo>
              </a:path>
            </a:pathLst>
          </a:custGeom>
          <a:solidFill>
            <a:srgbClr val="95A6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92">
            <a:extLst>
              <a:ext uri="{FF2B5EF4-FFF2-40B4-BE49-F238E27FC236}">
                <a16:creationId xmlns:a16="http://schemas.microsoft.com/office/drawing/2014/main" id="{8AF1D446-3728-AD44-B01B-E6078284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974" y="5822799"/>
            <a:ext cx="2097943" cy="1817913"/>
          </a:xfrm>
          <a:custGeom>
            <a:avLst/>
            <a:gdLst>
              <a:gd name="T0" fmla="*/ 1473 w 2016"/>
              <a:gd name="T1" fmla="*/ 64 h 1745"/>
              <a:gd name="T2" fmla="*/ 1943 w 2016"/>
              <a:gd name="T3" fmla="*/ 877 h 1745"/>
              <a:gd name="T4" fmla="*/ 1473 w 2016"/>
              <a:gd name="T5" fmla="*/ 1689 h 1745"/>
              <a:gd name="T6" fmla="*/ 533 w 2016"/>
              <a:gd name="T7" fmla="*/ 1689 h 1745"/>
              <a:gd name="T8" fmla="*/ 63 w 2016"/>
              <a:gd name="T9" fmla="*/ 877 h 1745"/>
              <a:gd name="T10" fmla="*/ 533 w 2016"/>
              <a:gd name="T11" fmla="*/ 64 h 1745"/>
              <a:gd name="T12" fmla="*/ 1473 w 2016"/>
              <a:gd name="T13" fmla="*/ 64 h 1745"/>
              <a:gd name="T14" fmla="*/ 1509 w 2016"/>
              <a:gd name="T15" fmla="*/ 0 h 1745"/>
              <a:gd name="T16" fmla="*/ 1473 w 2016"/>
              <a:gd name="T17" fmla="*/ 0 h 1745"/>
              <a:gd name="T18" fmla="*/ 533 w 2016"/>
              <a:gd name="T19" fmla="*/ 0 h 1745"/>
              <a:gd name="T20" fmla="*/ 506 w 2016"/>
              <a:gd name="T21" fmla="*/ 0 h 1745"/>
              <a:gd name="T22" fmla="*/ 488 w 2016"/>
              <a:gd name="T23" fmla="*/ 28 h 1745"/>
              <a:gd name="T24" fmla="*/ 18 w 2016"/>
              <a:gd name="T25" fmla="*/ 841 h 1745"/>
              <a:gd name="T26" fmla="*/ 0 w 2016"/>
              <a:gd name="T27" fmla="*/ 877 h 1745"/>
              <a:gd name="T28" fmla="*/ 18 w 2016"/>
              <a:gd name="T29" fmla="*/ 904 h 1745"/>
              <a:gd name="T30" fmla="*/ 488 w 2016"/>
              <a:gd name="T31" fmla="*/ 1716 h 1745"/>
              <a:gd name="T32" fmla="*/ 506 w 2016"/>
              <a:gd name="T33" fmla="*/ 1744 h 1745"/>
              <a:gd name="T34" fmla="*/ 533 w 2016"/>
              <a:gd name="T35" fmla="*/ 1744 h 1745"/>
              <a:gd name="T36" fmla="*/ 1473 w 2016"/>
              <a:gd name="T37" fmla="*/ 1744 h 1745"/>
              <a:gd name="T38" fmla="*/ 1509 w 2016"/>
              <a:gd name="T39" fmla="*/ 1744 h 1745"/>
              <a:gd name="T40" fmla="*/ 1527 w 2016"/>
              <a:gd name="T41" fmla="*/ 1716 h 1745"/>
              <a:gd name="T42" fmla="*/ 1997 w 2016"/>
              <a:gd name="T43" fmla="*/ 904 h 1745"/>
              <a:gd name="T44" fmla="*/ 2015 w 2016"/>
              <a:gd name="T45" fmla="*/ 877 h 1745"/>
              <a:gd name="T46" fmla="*/ 1997 w 2016"/>
              <a:gd name="T47" fmla="*/ 841 h 1745"/>
              <a:gd name="T48" fmla="*/ 1527 w 2016"/>
              <a:gd name="T49" fmla="*/ 28 h 1745"/>
              <a:gd name="T50" fmla="*/ 1509 w 2016"/>
              <a:gd name="T51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745">
                <a:moveTo>
                  <a:pt x="1473" y="64"/>
                </a:moveTo>
                <a:lnTo>
                  <a:pt x="1943" y="877"/>
                </a:lnTo>
                <a:lnTo>
                  <a:pt x="1473" y="1689"/>
                </a:lnTo>
                <a:lnTo>
                  <a:pt x="533" y="1689"/>
                </a:lnTo>
                <a:lnTo>
                  <a:pt x="63" y="877"/>
                </a:lnTo>
                <a:lnTo>
                  <a:pt x="533" y="64"/>
                </a:lnTo>
                <a:lnTo>
                  <a:pt x="1473" y="64"/>
                </a:lnTo>
                <a:close/>
                <a:moveTo>
                  <a:pt x="1509" y="0"/>
                </a:moveTo>
                <a:lnTo>
                  <a:pt x="1473" y="0"/>
                </a:lnTo>
                <a:lnTo>
                  <a:pt x="533" y="0"/>
                </a:lnTo>
                <a:lnTo>
                  <a:pt x="506" y="0"/>
                </a:lnTo>
                <a:lnTo>
                  <a:pt x="488" y="28"/>
                </a:lnTo>
                <a:lnTo>
                  <a:pt x="18" y="841"/>
                </a:lnTo>
                <a:lnTo>
                  <a:pt x="0" y="877"/>
                </a:lnTo>
                <a:lnTo>
                  <a:pt x="18" y="904"/>
                </a:lnTo>
                <a:lnTo>
                  <a:pt x="488" y="1716"/>
                </a:lnTo>
                <a:lnTo>
                  <a:pt x="506" y="1744"/>
                </a:lnTo>
                <a:lnTo>
                  <a:pt x="533" y="1744"/>
                </a:lnTo>
                <a:lnTo>
                  <a:pt x="1473" y="1744"/>
                </a:lnTo>
                <a:lnTo>
                  <a:pt x="1509" y="1744"/>
                </a:lnTo>
                <a:lnTo>
                  <a:pt x="1527" y="1716"/>
                </a:lnTo>
                <a:lnTo>
                  <a:pt x="1997" y="904"/>
                </a:lnTo>
                <a:lnTo>
                  <a:pt x="2015" y="877"/>
                </a:lnTo>
                <a:lnTo>
                  <a:pt x="1997" y="841"/>
                </a:lnTo>
                <a:lnTo>
                  <a:pt x="1527" y="28"/>
                </a:lnTo>
                <a:lnTo>
                  <a:pt x="15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93">
            <a:extLst>
              <a:ext uri="{FF2B5EF4-FFF2-40B4-BE49-F238E27FC236}">
                <a16:creationId xmlns:a16="http://schemas.microsoft.com/office/drawing/2014/main" id="{88A90FA3-AAF9-6D44-AC42-9BFCF01F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243" y="5887069"/>
            <a:ext cx="1960223" cy="1693966"/>
          </a:xfrm>
          <a:custGeom>
            <a:avLst/>
            <a:gdLst>
              <a:gd name="T0" fmla="*/ 1410 w 1881"/>
              <a:gd name="T1" fmla="*/ 0 h 1626"/>
              <a:gd name="T2" fmla="*/ 1880 w 1881"/>
              <a:gd name="T3" fmla="*/ 813 h 1626"/>
              <a:gd name="T4" fmla="*/ 1410 w 1881"/>
              <a:gd name="T5" fmla="*/ 1625 h 1626"/>
              <a:gd name="T6" fmla="*/ 470 w 1881"/>
              <a:gd name="T7" fmla="*/ 1625 h 1626"/>
              <a:gd name="T8" fmla="*/ 0 w 1881"/>
              <a:gd name="T9" fmla="*/ 813 h 1626"/>
              <a:gd name="T10" fmla="*/ 470 w 1881"/>
              <a:gd name="T11" fmla="*/ 0 h 1626"/>
              <a:gd name="T12" fmla="*/ 1410 w 1881"/>
              <a:gd name="T13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1626">
                <a:moveTo>
                  <a:pt x="1410" y="0"/>
                </a:moveTo>
                <a:lnTo>
                  <a:pt x="1880" y="813"/>
                </a:lnTo>
                <a:lnTo>
                  <a:pt x="1410" y="1625"/>
                </a:lnTo>
                <a:lnTo>
                  <a:pt x="470" y="1625"/>
                </a:lnTo>
                <a:lnTo>
                  <a:pt x="0" y="813"/>
                </a:lnTo>
                <a:lnTo>
                  <a:pt x="470" y="0"/>
                </a:lnTo>
                <a:lnTo>
                  <a:pt x="141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94">
            <a:extLst>
              <a:ext uri="{FF2B5EF4-FFF2-40B4-BE49-F238E27FC236}">
                <a16:creationId xmlns:a16="http://schemas.microsoft.com/office/drawing/2014/main" id="{3EC8D3FD-FC05-DD42-824F-39E7EC8B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974" y="5822799"/>
            <a:ext cx="2097943" cy="1817913"/>
          </a:xfrm>
          <a:custGeom>
            <a:avLst/>
            <a:gdLst>
              <a:gd name="T0" fmla="*/ 1509 w 2016"/>
              <a:gd name="T1" fmla="*/ 0 h 1745"/>
              <a:gd name="T2" fmla="*/ 1473 w 2016"/>
              <a:gd name="T3" fmla="*/ 0 h 1745"/>
              <a:gd name="T4" fmla="*/ 533 w 2016"/>
              <a:gd name="T5" fmla="*/ 0 h 1745"/>
              <a:gd name="T6" fmla="*/ 506 w 2016"/>
              <a:gd name="T7" fmla="*/ 0 h 1745"/>
              <a:gd name="T8" fmla="*/ 488 w 2016"/>
              <a:gd name="T9" fmla="*/ 28 h 1745"/>
              <a:gd name="T10" fmla="*/ 18 w 2016"/>
              <a:gd name="T11" fmla="*/ 841 h 1745"/>
              <a:gd name="T12" fmla="*/ 0 w 2016"/>
              <a:gd name="T13" fmla="*/ 877 h 1745"/>
              <a:gd name="T14" fmla="*/ 18 w 2016"/>
              <a:gd name="T15" fmla="*/ 904 h 1745"/>
              <a:gd name="T16" fmla="*/ 488 w 2016"/>
              <a:gd name="T17" fmla="*/ 1716 h 1745"/>
              <a:gd name="T18" fmla="*/ 506 w 2016"/>
              <a:gd name="T19" fmla="*/ 1744 h 1745"/>
              <a:gd name="T20" fmla="*/ 533 w 2016"/>
              <a:gd name="T21" fmla="*/ 1744 h 1745"/>
              <a:gd name="T22" fmla="*/ 1473 w 2016"/>
              <a:gd name="T23" fmla="*/ 1744 h 1745"/>
              <a:gd name="T24" fmla="*/ 1509 w 2016"/>
              <a:gd name="T25" fmla="*/ 1744 h 1745"/>
              <a:gd name="T26" fmla="*/ 1527 w 2016"/>
              <a:gd name="T27" fmla="*/ 1716 h 1745"/>
              <a:gd name="T28" fmla="*/ 1997 w 2016"/>
              <a:gd name="T29" fmla="*/ 904 h 1745"/>
              <a:gd name="T30" fmla="*/ 2015 w 2016"/>
              <a:gd name="T31" fmla="*/ 877 h 1745"/>
              <a:gd name="T32" fmla="*/ 1997 w 2016"/>
              <a:gd name="T33" fmla="*/ 841 h 1745"/>
              <a:gd name="T34" fmla="*/ 1527 w 2016"/>
              <a:gd name="T35" fmla="*/ 28 h 1745"/>
              <a:gd name="T36" fmla="*/ 1509 w 2016"/>
              <a:gd name="T37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6" h="1745">
                <a:moveTo>
                  <a:pt x="1509" y="0"/>
                </a:moveTo>
                <a:lnTo>
                  <a:pt x="1473" y="0"/>
                </a:lnTo>
                <a:lnTo>
                  <a:pt x="533" y="0"/>
                </a:lnTo>
                <a:lnTo>
                  <a:pt x="506" y="0"/>
                </a:lnTo>
                <a:lnTo>
                  <a:pt x="488" y="28"/>
                </a:lnTo>
                <a:lnTo>
                  <a:pt x="18" y="841"/>
                </a:lnTo>
                <a:lnTo>
                  <a:pt x="0" y="877"/>
                </a:lnTo>
                <a:lnTo>
                  <a:pt x="18" y="904"/>
                </a:lnTo>
                <a:lnTo>
                  <a:pt x="488" y="1716"/>
                </a:lnTo>
                <a:lnTo>
                  <a:pt x="506" y="1744"/>
                </a:lnTo>
                <a:lnTo>
                  <a:pt x="533" y="1744"/>
                </a:lnTo>
                <a:lnTo>
                  <a:pt x="1473" y="1744"/>
                </a:lnTo>
                <a:lnTo>
                  <a:pt x="1509" y="1744"/>
                </a:lnTo>
                <a:lnTo>
                  <a:pt x="1527" y="1716"/>
                </a:lnTo>
                <a:lnTo>
                  <a:pt x="1997" y="904"/>
                </a:lnTo>
                <a:lnTo>
                  <a:pt x="2015" y="877"/>
                </a:lnTo>
                <a:lnTo>
                  <a:pt x="1997" y="841"/>
                </a:lnTo>
                <a:lnTo>
                  <a:pt x="1527" y="28"/>
                </a:lnTo>
                <a:lnTo>
                  <a:pt x="15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5">
            <a:extLst>
              <a:ext uri="{FF2B5EF4-FFF2-40B4-BE49-F238E27FC236}">
                <a16:creationId xmlns:a16="http://schemas.microsoft.com/office/drawing/2014/main" id="{FDEEE6DE-A799-EE45-81C9-01CE19B2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103" y="4362960"/>
            <a:ext cx="830916" cy="679422"/>
          </a:xfrm>
          <a:custGeom>
            <a:avLst/>
            <a:gdLst>
              <a:gd name="T0" fmla="*/ 614 w 796"/>
              <a:gd name="T1" fmla="*/ 651 h 652"/>
              <a:gd name="T2" fmla="*/ 551 w 796"/>
              <a:gd name="T3" fmla="*/ 596 h 652"/>
              <a:gd name="T4" fmla="*/ 533 w 796"/>
              <a:gd name="T5" fmla="*/ 524 h 652"/>
              <a:gd name="T6" fmla="*/ 425 w 796"/>
              <a:gd name="T7" fmla="*/ 533 h 652"/>
              <a:gd name="T8" fmla="*/ 325 w 796"/>
              <a:gd name="T9" fmla="*/ 587 h 652"/>
              <a:gd name="T10" fmla="*/ 198 w 796"/>
              <a:gd name="T11" fmla="*/ 596 h 652"/>
              <a:gd name="T12" fmla="*/ 135 w 796"/>
              <a:gd name="T13" fmla="*/ 443 h 652"/>
              <a:gd name="T14" fmla="*/ 36 w 796"/>
              <a:gd name="T15" fmla="*/ 380 h 652"/>
              <a:gd name="T16" fmla="*/ 0 w 796"/>
              <a:gd name="T17" fmla="*/ 334 h 652"/>
              <a:gd name="T18" fmla="*/ 36 w 796"/>
              <a:gd name="T19" fmla="*/ 217 h 652"/>
              <a:gd name="T20" fmla="*/ 135 w 796"/>
              <a:gd name="T21" fmla="*/ 109 h 652"/>
              <a:gd name="T22" fmla="*/ 90 w 796"/>
              <a:gd name="T23" fmla="*/ 18 h 652"/>
              <a:gd name="T24" fmla="*/ 244 w 796"/>
              <a:gd name="T25" fmla="*/ 27 h 652"/>
              <a:gd name="T26" fmla="*/ 425 w 796"/>
              <a:gd name="T27" fmla="*/ 36 h 652"/>
              <a:gd name="T28" fmla="*/ 795 w 796"/>
              <a:gd name="T29" fmla="*/ 298 h 652"/>
              <a:gd name="T30" fmla="*/ 741 w 796"/>
              <a:gd name="T31" fmla="*/ 434 h 652"/>
              <a:gd name="T32" fmla="*/ 687 w 796"/>
              <a:gd name="T33" fmla="*/ 560 h 652"/>
              <a:gd name="T34" fmla="*/ 614 w 796"/>
              <a:gd name="T35" fmla="*/ 651 h 652"/>
              <a:gd name="T36" fmla="*/ 596 w 796"/>
              <a:gd name="T37" fmla="*/ 587 h 652"/>
              <a:gd name="T38" fmla="*/ 641 w 796"/>
              <a:gd name="T39" fmla="*/ 587 h 652"/>
              <a:gd name="T40" fmla="*/ 650 w 796"/>
              <a:gd name="T41" fmla="*/ 506 h 652"/>
              <a:gd name="T42" fmla="*/ 723 w 796"/>
              <a:gd name="T43" fmla="*/ 388 h 652"/>
              <a:gd name="T44" fmla="*/ 659 w 796"/>
              <a:gd name="T45" fmla="*/ 144 h 652"/>
              <a:gd name="T46" fmla="*/ 379 w 796"/>
              <a:gd name="T47" fmla="*/ 81 h 652"/>
              <a:gd name="T48" fmla="*/ 226 w 796"/>
              <a:gd name="T49" fmla="*/ 72 h 652"/>
              <a:gd name="T50" fmla="*/ 181 w 796"/>
              <a:gd name="T51" fmla="*/ 99 h 652"/>
              <a:gd name="T52" fmla="*/ 181 w 796"/>
              <a:gd name="T53" fmla="*/ 135 h 652"/>
              <a:gd name="T54" fmla="*/ 45 w 796"/>
              <a:gd name="T55" fmla="*/ 262 h 652"/>
              <a:gd name="T56" fmla="*/ 36 w 796"/>
              <a:gd name="T57" fmla="*/ 334 h 652"/>
              <a:gd name="T58" fmla="*/ 54 w 796"/>
              <a:gd name="T59" fmla="*/ 343 h 652"/>
              <a:gd name="T60" fmla="*/ 153 w 796"/>
              <a:gd name="T61" fmla="*/ 398 h 652"/>
              <a:gd name="T62" fmla="*/ 235 w 796"/>
              <a:gd name="T63" fmla="*/ 587 h 652"/>
              <a:gd name="T64" fmla="*/ 280 w 796"/>
              <a:gd name="T65" fmla="*/ 587 h 652"/>
              <a:gd name="T66" fmla="*/ 289 w 796"/>
              <a:gd name="T67" fmla="*/ 479 h 652"/>
              <a:gd name="T68" fmla="*/ 425 w 796"/>
              <a:gd name="T69" fmla="*/ 488 h 652"/>
              <a:gd name="T70" fmla="*/ 560 w 796"/>
              <a:gd name="T71" fmla="*/ 479 h 652"/>
              <a:gd name="T72" fmla="*/ 587 w 796"/>
              <a:gd name="T73" fmla="*/ 533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6" h="652">
                <a:moveTo>
                  <a:pt x="614" y="651"/>
                </a:moveTo>
                <a:lnTo>
                  <a:pt x="614" y="651"/>
                </a:lnTo>
                <a:cubicBezTo>
                  <a:pt x="587" y="651"/>
                  <a:pt x="560" y="633"/>
                  <a:pt x="551" y="605"/>
                </a:cubicBezTo>
                <a:lnTo>
                  <a:pt x="551" y="596"/>
                </a:lnTo>
                <a:cubicBezTo>
                  <a:pt x="542" y="542"/>
                  <a:pt x="542" y="542"/>
                  <a:pt x="542" y="542"/>
                </a:cubicBezTo>
                <a:cubicBezTo>
                  <a:pt x="542" y="533"/>
                  <a:pt x="542" y="524"/>
                  <a:pt x="533" y="524"/>
                </a:cubicBezTo>
                <a:cubicBezTo>
                  <a:pt x="533" y="515"/>
                  <a:pt x="533" y="515"/>
                  <a:pt x="533" y="515"/>
                </a:cubicBezTo>
                <a:cubicBezTo>
                  <a:pt x="497" y="524"/>
                  <a:pt x="461" y="533"/>
                  <a:pt x="425" y="533"/>
                </a:cubicBezTo>
                <a:cubicBezTo>
                  <a:pt x="388" y="533"/>
                  <a:pt x="352" y="524"/>
                  <a:pt x="325" y="524"/>
                </a:cubicBezTo>
                <a:cubicBezTo>
                  <a:pt x="325" y="587"/>
                  <a:pt x="325" y="587"/>
                  <a:pt x="325" y="587"/>
                </a:cubicBezTo>
                <a:cubicBezTo>
                  <a:pt x="325" y="624"/>
                  <a:pt x="298" y="651"/>
                  <a:pt x="262" y="651"/>
                </a:cubicBezTo>
                <a:cubicBezTo>
                  <a:pt x="226" y="651"/>
                  <a:pt x="208" y="633"/>
                  <a:pt x="198" y="596"/>
                </a:cubicBezTo>
                <a:cubicBezTo>
                  <a:pt x="162" y="452"/>
                  <a:pt x="162" y="452"/>
                  <a:pt x="162" y="452"/>
                </a:cubicBezTo>
                <a:cubicBezTo>
                  <a:pt x="162" y="452"/>
                  <a:pt x="144" y="443"/>
                  <a:pt x="135" y="443"/>
                </a:cubicBezTo>
                <a:cubicBezTo>
                  <a:pt x="117" y="434"/>
                  <a:pt x="99" y="425"/>
                  <a:pt x="90" y="416"/>
                </a:cubicBezTo>
                <a:cubicBezTo>
                  <a:pt x="72" y="398"/>
                  <a:pt x="54" y="388"/>
                  <a:pt x="36" y="380"/>
                </a:cubicBezTo>
                <a:lnTo>
                  <a:pt x="27" y="380"/>
                </a:lnTo>
                <a:cubicBezTo>
                  <a:pt x="9" y="371"/>
                  <a:pt x="0" y="352"/>
                  <a:pt x="0" y="33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35"/>
                  <a:pt x="18" y="217"/>
                  <a:pt x="36" y="217"/>
                </a:cubicBezTo>
                <a:cubicBezTo>
                  <a:pt x="54" y="217"/>
                  <a:pt x="63" y="208"/>
                  <a:pt x="72" y="181"/>
                </a:cubicBezTo>
                <a:cubicBezTo>
                  <a:pt x="90" y="163"/>
                  <a:pt x="108" y="135"/>
                  <a:pt x="135" y="109"/>
                </a:cubicBezTo>
                <a:cubicBezTo>
                  <a:pt x="90" y="54"/>
                  <a:pt x="90" y="54"/>
                  <a:pt x="90" y="54"/>
                </a:cubicBezTo>
                <a:cubicBezTo>
                  <a:pt x="81" y="45"/>
                  <a:pt x="81" y="27"/>
                  <a:pt x="90" y="18"/>
                </a:cubicBezTo>
                <a:cubicBezTo>
                  <a:pt x="99" y="0"/>
                  <a:pt x="108" y="0"/>
                  <a:pt x="126" y="0"/>
                </a:cubicBezTo>
                <a:cubicBezTo>
                  <a:pt x="162" y="9"/>
                  <a:pt x="226" y="27"/>
                  <a:pt x="244" y="27"/>
                </a:cubicBezTo>
                <a:cubicBezTo>
                  <a:pt x="262" y="36"/>
                  <a:pt x="334" y="36"/>
                  <a:pt x="379" y="36"/>
                </a:cubicBezTo>
                <a:cubicBezTo>
                  <a:pt x="388" y="36"/>
                  <a:pt x="406" y="36"/>
                  <a:pt x="425" y="36"/>
                </a:cubicBezTo>
                <a:cubicBezTo>
                  <a:pt x="524" y="36"/>
                  <a:pt x="614" y="63"/>
                  <a:pt x="687" y="109"/>
                </a:cubicBezTo>
                <a:cubicBezTo>
                  <a:pt x="759" y="154"/>
                  <a:pt x="795" y="226"/>
                  <a:pt x="795" y="298"/>
                </a:cubicBezTo>
                <a:cubicBezTo>
                  <a:pt x="795" y="334"/>
                  <a:pt x="786" y="380"/>
                  <a:pt x="759" y="416"/>
                </a:cubicBezTo>
                <a:cubicBezTo>
                  <a:pt x="750" y="425"/>
                  <a:pt x="750" y="425"/>
                  <a:pt x="741" y="434"/>
                </a:cubicBezTo>
                <a:cubicBezTo>
                  <a:pt x="723" y="461"/>
                  <a:pt x="704" y="479"/>
                  <a:pt x="696" y="515"/>
                </a:cubicBezTo>
                <a:cubicBezTo>
                  <a:pt x="696" y="524"/>
                  <a:pt x="687" y="542"/>
                  <a:pt x="687" y="560"/>
                </a:cubicBezTo>
                <a:cubicBezTo>
                  <a:pt x="687" y="560"/>
                  <a:pt x="687" y="569"/>
                  <a:pt x="687" y="587"/>
                </a:cubicBezTo>
                <a:cubicBezTo>
                  <a:pt x="678" y="624"/>
                  <a:pt x="650" y="651"/>
                  <a:pt x="614" y="651"/>
                </a:cubicBezTo>
                <a:close/>
                <a:moveTo>
                  <a:pt x="596" y="587"/>
                </a:moveTo>
                <a:lnTo>
                  <a:pt x="596" y="587"/>
                </a:lnTo>
                <a:cubicBezTo>
                  <a:pt x="596" y="596"/>
                  <a:pt x="605" y="605"/>
                  <a:pt x="614" y="605"/>
                </a:cubicBezTo>
                <a:cubicBezTo>
                  <a:pt x="632" y="605"/>
                  <a:pt x="641" y="596"/>
                  <a:pt x="641" y="587"/>
                </a:cubicBezTo>
                <a:cubicBezTo>
                  <a:pt x="641" y="569"/>
                  <a:pt x="641" y="560"/>
                  <a:pt x="641" y="551"/>
                </a:cubicBezTo>
                <a:cubicBezTo>
                  <a:pt x="650" y="533"/>
                  <a:pt x="650" y="515"/>
                  <a:pt x="650" y="506"/>
                </a:cubicBezTo>
                <a:cubicBezTo>
                  <a:pt x="668" y="461"/>
                  <a:pt x="687" y="434"/>
                  <a:pt x="704" y="407"/>
                </a:cubicBezTo>
                <a:cubicBezTo>
                  <a:pt x="714" y="398"/>
                  <a:pt x="714" y="398"/>
                  <a:pt x="723" y="388"/>
                </a:cubicBezTo>
                <a:cubicBezTo>
                  <a:pt x="750" y="361"/>
                  <a:pt x="759" y="325"/>
                  <a:pt x="759" y="298"/>
                </a:cubicBezTo>
                <a:cubicBezTo>
                  <a:pt x="759" y="235"/>
                  <a:pt x="723" y="181"/>
                  <a:pt x="659" y="144"/>
                </a:cubicBezTo>
                <a:cubicBezTo>
                  <a:pt x="596" y="99"/>
                  <a:pt x="515" y="81"/>
                  <a:pt x="425" y="81"/>
                </a:cubicBezTo>
                <a:cubicBezTo>
                  <a:pt x="406" y="81"/>
                  <a:pt x="397" y="81"/>
                  <a:pt x="379" y="81"/>
                </a:cubicBezTo>
                <a:lnTo>
                  <a:pt x="379" y="81"/>
                </a:lnTo>
                <a:cubicBezTo>
                  <a:pt x="370" y="81"/>
                  <a:pt x="262" y="81"/>
                  <a:pt x="226" y="72"/>
                </a:cubicBezTo>
                <a:cubicBezTo>
                  <a:pt x="217" y="63"/>
                  <a:pt x="172" y="54"/>
                  <a:pt x="135" y="45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90" y="109"/>
                  <a:pt x="190" y="109"/>
                  <a:pt x="190" y="118"/>
                </a:cubicBezTo>
                <a:cubicBezTo>
                  <a:pt x="190" y="127"/>
                  <a:pt x="181" y="127"/>
                  <a:pt x="181" y="135"/>
                </a:cubicBezTo>
                <a:cubicBezTo>
                  <a:pt x="144" y="154"/>
                  <a:pt x="126" y="181"/>
                  <a:pt x="108" y="208"/>
                </a:cubicBezTo>
                <a:cubicBezTo>
                  <a:pt x="90" y="235"/>
                  <a:pt x="72" y="253"/>
                  <a:pt x="45" y="262"/>
                </a:cubicBezTo>
                <a:lnTo>
                  <a:pt x="45" y="262"/>
                </a:lnTo>
                <a:cubicBezTo>
                  <a:pt x="36" y="334"/>
                  <a:pt x="36" y="334"/>
                  <a:pt x="36" y="334"/>
                </a:cubicBezTo>
                <a:cubicBezTo>
                  <a:pt x="36" y="334"/>
                  <a:pt x="36" y="334"/>
                  <a:pt x="45" y="334"/>
                </a:cubicBezTo>
                <a:cubicBezTo>
                  <a:pt x="45" y="343"/>
                  <a:pt x="45" y="343"/>
                  <a:pt x="54" y="343"/>
                </a:cubicBezTo>
                <a:cubicBezTo>
                  <a:pt x="72" y="352"/>
                  <a:pt x="99" y="361"/>
                  <a:pt x="117" y="388"/>
                </a:cubicBezTo>
                <a:cubicBezTo>
                  <a:pt x="126" y="388"/>
                  <a:pt x="135" y="398"/>
                  <a:pt x="153" y="398"/>
                </a:cubicBezTo>
                <a:cubicBezTo>
                  <a:pt x="172" y="407"/>
                  <a:pt x="198" y="416"/>
                  <a:pt x="208" y="443"/>
                </a:cubicBezTo>
                <a:cubicBezTo>
                  <a:pt x="235" y="587"/>
                  <a:pt x="235" y="587"/>
                  <a:pt x="235" y="587"/>
                </a:cubicBezTo>
                <a:cubicBezTo>
                  <a:pt x="244" y="596"/>
                  <a:pt x="253" y="605"/>
                  <a:pt x="262" y="605"/>
                </a:cubicBezTo>
                <a:cubicBezTo>
                  <a:pt x="271" y="605"/>
                  <a:pt x="280" y="596"/>
                  <a:pt x="280" y="587"/>
                </a:cubicBezTo>
                <a:cubicBezTo>
                  <a:pt x="280" y="497"/>
                  <a:pt x="280" y="497"/>
                  <a:pt x="280" y="497"/>
                </a:cubicBezTo>
                <a:cubicBezTo>
                  <a:pt x="280" y="488"/>
                  <a:pt x="280" y="479"/>
                  <a:pt x="289" y="479"/>
                </a:cubicBezTo>
                <a:cubicBezTo>
                  <a:pt x="289" y="470"/>
                  <a:pt x="298" y="470"/>
                  <a:pt x="307" y="470"/>
                </a:cubicBezTo>
                <a:cubicBezTo>
                  <a:pt x="343" y="479"/>
                  <a:pt x="379" y="488"/>
                  <a:pt x="425" y="488"/>
                </a:cubicBezTo>
                <a:cubicBezTo>
                  <a:pt x="461" y="488"/>
                  <a:pt x="497" y="479"/>
                  <a:pt x="533" y="479"/>
                </a:cubicBezTo>
                <a:cubicBezTo>
                  <a:pt x="542" y="470"/>
                  <a:pt x="551" y="479"/>
                  <a:pt x="560" y="479"/>
                </a:cubicBezTo>
                <a:cubicBezTo>
                  <a:pt x="569" y="497"/>
                  <a:pt x="569" y="497"/>
                  <a:pt x="569" y="497"/>
                </a:cubicBezTo>
                <a:cubicBezTo>
                  <a:pt x="578" y="506"/>
                  <a:pt x="587" y="524"/>
                  <a:pt x="587" y="533"/>
                </a:cubicBezTo>
                <a:lnTo>
                  <a:pt x="596" y="5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96">
            <a:extLst>
              <a:ext uri="{FF2B5EF4-FFF2-40B4-BE49-F238E27FC236}">
                <a16:creationId xmlns:a16="http://schemas.microsoft.com/office/drawing/2014/main" id="{68135BB4-502D-0349-990C-CB33BFB8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339" y="4477729"/>
            <a:ext cx="188220" cy="133129"/>
          </a:xfrm>
          <a:custGeom>
            <a:avLst/>
            <a:gdLst>
              <a:gd name="T0" fmla="*/ 9 w 181"/>
              <a:gd name="T1" fmla="*/ 126 h 127"/>
              <a:gd name="T2" fmla="*/ 9 w 181"/>
              <a:gd name="T3" fmla="*/ 126 h 127"/>
              <a:gd name="T4" fmla="*/ 0 w 181"/>
              <a:gd name="T5" fmla="*/ 117 h 127"/>
              <a:gd name="T6" fmla="*/ 9 w 181"/>
              <a:gd name="T7" fmla="*/ 99 h 127"/>
              <a:gd name="T8" fmla="*/ 9 w 181"/>
              <a:gd name="T9" fmla="*/ 99 h 127"/>
              <a:gd name="T10" fmla="*/ 54 w 181"/>
              <a:gd name="T11" fmla="*/ 72 h 127"/>
              <a:gd name="T12" fmla="*/ 45 w 181"/>
              <a:gd name="T13" fmla="*/ 63 h 127"/>
              <a:gd name="T14" fmla="*/ 45 w 181"/>
              <a:gd name="T15" fmla="*/ 26 h 127"/>
              <a:gd name="T16" fmla="*/ 81 w 181"/>
              <a:gd name="T17" fmla="*/ 0 h 127"/>
              <a:gd name="T18" fmla="*/ 117 w 181"/>
              <a:gd name="T19" fmla="*/ 18 h 127"/>
              <a:gd name="T20" fmla="*/ 117 w 181"/>
              <a:gd name="T21" fmla="*/ 54 h 127"/>
              <a:gd name="T22" fmla="*/ 162 w 181"/>
              <a:gd name="T23" fmla="*/ 54 h 127"/>
              <a:gd name="T24" fmla="*/ 180 w 181"/>
              <a:gd name="T25" fmla="*/ 63 h 127"/>
              <a:gd name="T26" fmla="*/ 162 w 181"/>
              <a:gd name="T27" fmla="*/ 81 h 127"/>
              <a:gd name="T28" fmla="*/ 117 w 181"/>
              <a:gd name="T29" fmla="*/ 81 h 127"/>
              <a:gd name="T30" fmla="*/ 90 w 181"/>
              <a:gd name="T31" fmla="*/ 81 h 127"/>
              <a:gd name="T32" fmla="*/ 54 w 181"/>
              <a:gd name="T33" fmla="*/ 108 h 127"/>
              <a:gd name="T34" fmla="*/ 18 w 181"/>
              <a:gd name="T35" fmla="*/ 126 h 127"/>
              <a:gd name="T36" fmla="*/ 9 w 181"/>
              <a:gd name="T37" fmla="*/ 126 h 127"/>
              <a:gd name="T38" fmla="*/ 81 w 181"/>
              <a:gd name="T39" fmla="*/ 26 h 127"/>
              <a:gd name="T40" fmla="*/ 81 w 181"/>
              <a:gd name="T41" fmla="*/ 26 h 127"/>
              <a:gd name="T42" fmla="*/ 72 w 181"/>
              <a:gd name="T43" fmla="*/ 26 h 127"/>
              <a:gd name="T44" fmla="*/ 63 w 181"/>
              <a:gd name="T45" fmla="*/ 35 h 127"/>
              <a:gd name="T46" fmla="*/ 63 w 181"/>
              <a:gd name="T47" fmla="*/ 45 h 127"/>
              <a:gd name="T48" fmla="*/ 81 w 181"/>
              <a:gd name="T49" fmla="*/ 54 h 127"/>
              <a:gd name="T50" fmla="*/ 90 w 181"/>
              <a:gd name="T51" fmla="*/ 45 h 127"/>
              <a:gd name="T52" fmla="*/ 90 w 181"/>
              <a:gd name="T53" fmla="*/ 35 h 127"/>
              <a:gd name="T54" fmla="*/ 81 w 181"/>
              <a:gd name="T55" fmla="*/ 26 h 127"/>
              <a:gd name="T56" fmla="*/ 90 w 181"/>
              <a:gd name="T57" fmla="*/ 35 h 127"/>
              <a:gd name="T58" fmla="*/ 90 w 181"/>
              <a:gd name="T59" fmla="*/ 3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1" h="127">
                <a:moveTo>
                  <a:pt x="9" y="126"/>
                </a:moveTo>
                <a:lnTo>
                  <a:pt x="9" y="126"/>
                </a:lnTo>
                <a:lnTo>
                  <a:pt x="0" y="117"/>
                </a:lnTo>
                <a:cubicBezTo>
                  <a:pt x="0" y="108"/>
                  <a:pt x="0" y="99"/>
                  <a:pt x="9" y="99"/>
                </a:cubicBezTo>
                <a:lnTo>
                  <a:pt x="9" y="99"/>
                </a:lnTo>
                <a:cubicBezTo>
                  <a:pt x="18" y="90"/>
                  <a:pt x="36" y="90"/>
                  <a:pt x="54" y="72"/>
                </a:cubicBezTo>
                <a:cubicBezTo>
                  <a:pt x="54" y="72"/>
                  <a:pt x="45" y="72"/>
                  <a:pt x="45" y="63"/>
                </a:cubicBezTo>
                <a:cubicBezTo>
                  <a:pt x="36" y="54"/>
                  <a:pt x="36" y="45"/>
                  <a:pt x="45" y="26"/>
                </a:cubicBezTo>
                <a:cubicBezTo>
                  <a:pt x="45" y="9"/>
                  <a:pt x="63" y="0"/>
                  <a:pt x="81" y="0"/>
                </a:cubicBezTo>
                <a:cubicBezTo>
                  <a:pt x="99" y="0"/>
                  <a:pt x="117" y="9"/>
                  <a:pt x="117" y="18"/>
                </a:cubicBezTo>
                <a:cubicBezTo>
                  <a:pt x="117" y="35"/>
                  <a:pt x="117" y="45"/>
                  <a:pt x="117" y="54"/>
                </a:cubicBezTo>
                <a:cubicBezTo>
                  <a:pt x="126" y="54"/>
                  <a:pt x="144" y="54"/>
                  <a:pt x="162" y="54"/>
                </a:cubicBezTo>
                <a:cubicBezTo>
                  <a:pt x="171" y="54"/>
                  <a:pt x="171" y="54"/>
                  <a:pt x="180" y="63"/>
                </a:cubicBezTo>
                <a:cubicBezTo>
                  <a:pt x="180" y="72"/>
                  <a:pt x="171" y="81"/>
                  <a:pt x="162" y="81"/>
                </a:cubicBezTo>
                <a:cubicBezTo>
                  <a:pt x="162" y="81"/>
                  <a:pt x="144" y="81"/>
                  <a:pt x="117" y="81"/>
                </a:cubicBezTo>
                <a:cubicBezTo>
                  <a:pt x="108" y="81"/>
                  <a:pt x="99" y="81"/>
                  <a:pt x="90" y="81"/>
                </a:cubicBezTo>
                <a:cubicBezTo>
                  <a:pt x="81" y="90"/>
                  <a:pt x="72" y="99"/>
                  <a:pt x="54" y="108"/>
                </a:cubicBezTo>
                <a:cubicBezTo>
                  <a:pt x="36" y="117"/>
                  <a:pt x="18" y="126"/>
                  <a:pt x="18" y="126"/>
                </a:cubicBezTo>
                <a:lnTo>
                  <a:pt x="9" y="126"/>
                </a:lnTo>
                <a:close/>
                <a:moveTo>
                  <a:pt x="81" y="26"/>
                </a:moveTo>
                <a:lnTo>
                  <a:pt x="81" y="26"/>
                </a:lnTo>
                <a:cubicBezTo>
                  <a:pt x="81" y="26"/>
                  <a:pt x="81" y="26"/>
                  <a:pt x="72" y="26"/>
                </a:cubicBezTo>
                <a:cubicBezTo>
                  <a:pt x="72" y="26"/>
                  <a:pt x="72" y="26"/>
                  <a:pt x="63" y="35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54"/>
                  <a:pt x="72" y="54"/>
                  <a:pt x="81" y="54"/>
                </a:cubicBezTo>
                <a:cubicBezTo>
                  <a:pt x="90" y="54"/>
                  <a:pt x="90" y="54"/>
                  <a:pt x="90" y="45"/>
                </a:cubicBezTo>
                <a:lnTo>
                  <a:pt x="90" y="35"/>
                </a:lnTo>
                <a:cubicBezTo>
                  <a:pt x="90" y="26"/>
                  <a:pt x="81" y="26"/>
                  <a:pt x="81" y="26"/>
                </a:cubicBezTo>
                <a:close/>
                <a:moveTo>
                  <a:pt x="90" y="35"/>
                </a:moveTo>
                <a:lnTo>
                  <a:pt x="9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7">
            <a:extLst>
              <a:ext uri="{FF2B5EF4-FFF2-40B4-BE49-F238E27FC236}">
                <a16:creationId xmlns:a16="http://schemas.microsoft.com/office/drawing/2014/main" id="{B497826A-6976-544D-8A02-2B1A5E54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368" y="4583313"/>
            <a:ext cx="50499" cy="45907"/>
          </a:xfrm>
          <a:custGeom>
            <a:avLst/>
            <a:gdLst>
              <a:gd name="T0" fmla="*/ 0 w 47"/>
              <a:gd name="T1" fmla="*/ 18 h 46"/>
              <a:gd name="T2" fmla="*/ 0 w 47"/>
              <a:gd name="T3" fmla="*/ 18 h 46"/>
              <a:gd name="T4" fmla="*/ 19 w 47"/>
              <a:gd name="T5" fmla="*/ 0 h 46"/>
              <a:gd name="T6" fmla="*/ 46 w 47"/>
              <a:gd name="T7" fmla="*/ 18 h 46"/>
              <a:gd name="T8" fmla="*/ 19 w 47"/>
              <a:gd name="T9" fmla="*/ 45 h 46"/>
              <a:gd name="T10" fmla="*/ 0 w 47"/>
              <a:gd name="T11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36" y="0"/>
                  <a:pt x="46" y="9"/>
                  <a:pt x="46" y="18"/>
                </a:cubicBezTo>
                <a:cubicBezTo>
                  <a:pt x="46" y="36"/>
                  <a:pt x="36" y="45"/>
                  <a:pt x="19" y="45"/>
                </a:cubicBezTo>
                <a:cubicBezTo>
                  <a:pt x="10" y="45"/>
                  <a:pt x="0" y="36"/>
                  <a:pt x="0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8">
            <a:extLst>
              <a:ext uri="{FF2B5EF4-FFF2-40B4-BE49-F238E27FC236}">
                <a16:creationId xmlns:a16="http://schemas.microsoft.com/office/drawing/2014/main" id="{06CFC5FB-2C35-F640-B139-2BE00BA7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951" y="4486910"/>
            <a:ext cx="206580" cy="68859"/>
          </a:xfrm>
          <a:custGeom>
            <a:avLst/>
            <a:gdLst>
              <a:gd name="T0" fmla="*/ 172 w 200"/>
              <a:gd name="T1" fmla="*/ 63 h 64"/>
              <a:gd name="T2" fmla="*/ 172 w 200"/>
              <a:gd name="T3" fmla="*/ 63 h 64"/>
              <a:gd name="T4" fmla="*/ 172 w 200"/>
              <a:gd name="T5" fmla="*/ 63 h 64"/>
              <a:gd name="T6" fmla="*/ 90 w 200"/>
              <a:gd name="T7" fmla="*/ 45 h 64"/>
              <a:gd name="T8" fmla="*/ 27 w 200"/>
              <a:gd name="T9" fmla="*/ 54 h 64"/>
              <a:gd name="T10" fmla="*/ 0 w 200"/>
              <a:gd name="T11" fmla="*/ 36 h 64"/>
              <a:gd name="T12" fmla="*/ 18 w 200"/>
              <a:gd name="T13" fmla="*/ 9 h 64"/>
              <a:gd name="T14" fmla="*/ 90 w 200"/>
              <a:gd name="T15" fmla="*/ 9 h 64"/>
              <a:gd name="T16" fmla="*/ 181 w 200"/>
              <a:gd name="T17" fmla="*/ 26 h 64"/>
              <a:gd name="T18" fmla="*/ 190 w 200"/>
              <a:gd name="T19" fmla="*/ 54 h 64"/>
              <a:gd name="T20" fmla="*/ 172 w 200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64">
                <a:moveTo>
                  <a:pt x="172" y="63"/>
                </a:moveTo>
                <a:lnTo>
                  <a:pt x="172" y="63"/>
                </a:lnTo>
                <a:lnTo>
                  <a:pt x="172" y="63"/>
                </a:lnTo>
                <a:cubicBezTo>
                  <a:pt x="136" y="54"/>
                  <a:pt x="118" y="54"/>
                  <a:pt x="90" y="45"/>
                </a:cubicBezTo>
                <a:cubicBezTo>
                  <a:pt x="73" y="45"/>
                  <a:pt x="36" y="45"/>
                  <a:pt x="27" y="54"/>
                </a:cubicBezTo>
                <a:cubicBezTo>
                  <a:pt x="9" y="54"/>
                  <a:pt x="0" y="45"/>
                  <a:pt x="0" y="36"/>
                </a:cubicBezTo>
                <a:cubicBezTo>
                  <a:pt x="0" y="17"/>
                  <a:pt x="0" y="9"/>
                  <a:pt x="18" y="9"/>
                </a:cubicBezTo>
                <a:cubicBezTo>
                  <a:pt x="36" y="0"/>
                  <a:pt x="73" y="0"/>
                  <a:pt x="90" y="9"/>
                </a:cubicBezTo>
                <a:cubicBezTo>
                  <a:pt x="127" y="9"/>
                  <a:pt x="154" y="17"/>
                  <a:pt x="181" y="26"/>
                </a:cubicBezTo>
                <a:cubicBezTo>
                  <a:pt x="190" y="26"/>
                  <a:pt x="199" y="36"/>
                  <a:pt x="190" y="54"/>
                </a:cubicBezTo>
                <a:cubicBezTo>
                  <a:pt x="190" y="63"/>
                  <a:pt x="181" y="63"/>
                  <a:pt x="17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99">
            <a:extLst>
              <a:ext uri="{FF2B5EF4-FFF2-40B4-BE49-F238E27FC236}">
                <a16:creationId xmlns:a16="http://schemas.microsoft.com/office/drawing/2014/main" id="{AE16C8F1-BC9C-C64D-A3F4-D43FBEF9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753" y="9697341"/>
            <a:ext cx="725329" cy="840098"/>
          </a:xfrm>
          <a:custGeom>
            <a:avLst/>
            <a:gdLst>
              <a:gd name="T0" fmla="*/ 344 w 697"/>
              <a:gd name="T1" fmla="*/ 805 h 806"/>
              <a:gd name="T2" fmla="*/ 344 w 697"/>
              <a:gd name="T3" fmla="*/ 805 h 806"/>
              <a:gd name="T4" fmla="*/ 335 w 697"/>
              <a:gd name="T5" fmla="*/ 805 h 806"/>
              <a:gd name="T6" fmla="*/ 145 w 697"/>
              <a:gd name="T7" fmla="*/ 651 h 806"/>
              <a:gd name="T8" fmla="*/ 0 w 697"/>
              <a:gd name="T9" fmla="*/ 181 h 806"/>
              <a:gd name="T10" fmla="*/ 18 w 697"/>
              <a:gd name="T11" fmla="*/ 127 h 806"/>
              <a:gd name="T12" fmla="*/ 63 w 697"/>
              <a:gd name="T13" fmla="*/ 109 h 806"/>
              <a:gd name="T14" fmla="*/ 307 w 697"/>
              <a:gd name="T15" fmla="*/ 18 h 806"/>
              <a:gd name="T16" fmla="*/ 389 w 697"/>
              <a:gd name="T17" fmla="*/ 18 h 806"/>
              <a:gd name="T18" fmla="*/ 633 w 697"/>
              <a:gd name="T19" fmla="*/ 109 h 806"/>
              <a:gd name="T20" fmla="*/ 678 w 697"/>
              <a:gd name="T21" fmla="*/ 127 h 806"/>
              <a:gd name="T22" fmla="*/ 696 w 697"/>
              <a:gd name="T23" fmla="*/ 172 h 806"/>
              <a:gd name="T24" fmla="*/ 551 w 697"/>
              <a:gd name="T25" fmla="*/ 651 h 806"/>
              <a:gd name="T26" fmla="*/ 353 w 697"/>
              <a:gd name="T27" fmla="*/ 805 h 806"/>
              <a:gd name="T28" fmla="*/ 344 w 697"/>
              <a:gd name="T29" fmla="*/ 805 h 806"/>
              <a:gd name="T30" fmla="*/ 335 w 697"/>
              <a:gd name="T31" fmla="*/ 768 h 806"/>
              <a:gd name="T32" fmla="*/ 335 w 697"/>
              <a:gd name="T33" fmla="*/ 768 h 806"/>
              <a:gd name="T34" fmla="*/ 353 w 697"/>
              <a:gd name="T35" fmla="*/ 55 h 806"/>
              <a:gd name="T36" fmla="*/ 353 w 697"/>
              <a:gd name="T37" fmla="*/ 55 h 806"/>
              <a:gd name="T38" fmla="*/ 335 w 697"/>
              <a:gd name="T39" fmla="*/ 55 h 806"/>
              <a:gd name="T40" fmla="*/ 63 w 697"/>
              <a:gd name="T41" fmla="*/ 154 h 806"/>
              <a:gd name="T42" fmla="*/ 45 w 697"/>
              <a:gd name="T43" fmla="*/ 154 h 806"/>
              <a:gd name="T44" fmla="*/ 45 w 697"/>
              <a:gd name="T45" fmla="*/ 172 h 806"/>
              <a:gd name="T46" fmla="*/ 181 w 697"/>
              <a:gd name="T47" fmla="*/ 633 h 806"/>
              <a:gd name="T48" fmla="*/ 344 w 697"/>
              <a:gd name="T49" fmla="*/ 759 h 806"/>
              <a:gd name="T50" fmla="*/ 515 w 697"/>
              <a:gd name="T51" fmla="*/ 633 h 806"/>
              <a:gd name="T52" fmla="*/ 651 w 697"/>
              <a:gd name="T53" fmla="*/ 172 h 806"/>
              <a:gd name="T54" fmla="*/ 642 w 697"/>
              <a:gd name="T55" fmla="*/ 154 h 806"/>
              <a:gd name="T56" fmla="*/ 633 w 697"/>
              <a:gd name="T57" fmla="*/ 145 h 806"/>
              <a:gd name="T58" fmla="*/ 362 w 697"/>
              <a:gd name="T59" fmla="*/ 55 h 806"/>
              <a:gd name="T60" fmla="*/ 353 w 697"/>
              <a:gd name="T61" fmla="*/ 55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97" h="806">
                <a:moveTo>
                  <a:pt x="344" y="805"/>
                </a:moveTo>
                <a:lnTo>
                  <a:pt x="344" y="805"/>
                </a:lnTo>
                <a:cubicBezTo>
                  <a:pt x="344" y="805"/>
                  <a:pt x="344" y="805"/>
                  <a:pt x="335" y="805"/>
                </a:cubicBezTo>
                <a:cubicBezTo>
                  <a:pt x="335" y="805"/>
                  <a:pt x="208" y="741"/>
                  <a:pt x="145" y="651"/>
                </a:cubicBezTo>
                <a:cubicBezTo>
                  <a:pt x="45" y="506"/>
                  <a:pt x="9" y="271"/>
                  <a:pt x="0" y="181"/>
                </a:cubicBezTo>
                <a:cubicBezTo>
                  <a:pt x="0" y="163"/>
                  <a:pt x="9" y="145"/>
                  <a:pt x="18" y="127"/>
                </a:cubicBezTo>
                <a:cubicBezTo>
                  <a:pt x="27" y="118"/>
                  <a:pt x="45" y="109"/>
                  <a:pt x="63" y="109"/>
                </a:cubicBezTo>
                <a:cubicBezTo>
                  <a:pt x="190" y="100"/>
                  <a:pt x="271" y="46"/>
                  <a:pt x="307" y="18"/>
                </a:cubicBezTo>
                <a:cubicBezTo>
                  <a:pt x="335" y="0"/>
                  <a:pt x="362" y="0"/>
                  <a:pt x="389" y="18"/>
                </a:cubicBezTo>
                <a:cubicBezTo>
                  <a:pt x="425" y="46"/>
                  <a:pt x="506" y="100"/>
                  <a:pt x="633" y="109"/>
                </a:cubicBezTo>
                <a:cubicBezTo>
                  <a:pt x="651" y="109"/>
                  <a:pt x="669" y="118"/>
                  <a:pt x="678" y="127"/>
                </a:cubicBezTo>
                <a:cubicBezTo>
                  <a:pt x="687" y="145"/>
                  <a:pt x="696" y="163"/>
                  <a:pt x="696" y="172"/>
                </a:cubicBezTo>
                <a:cubicBezTo>
                  <a:pt x="687" y="271"/>
                  <a:pt x="651" y="506"/>
                  <a:pt x="551" y="651"/>
                </a:cubicBezTo>
                <a:cubicBezTo>
                  <a:pt x="488" y="741"/>
                  <a:pt x="362" y="805"/>
                  <a:pt x="353" y="805"/>
                </a:cubicBezTo>
                <a:cubicBezTo>
                  <a:pt x="353" y="805"/>
                  <a:pt x="353" y="805"/>
                  <a:pt x="344" y="805"/>
                </a:cubicBezTo>
                <a:close/>
                <a:moveTo>
                  <a:pt x="335" y="768"/>
                </a:moveTo>
                <a:lnTo>
                  <a:pt x="335" y="768"/>
                </a:lnTo>
                <a:close/>
                <a:moveTo>
                  <a:pt x="353" y="55"/>
                </a:moveTo>
                <a:lnTo>
                  <a:pt x="353" y="55"/>
                </a:lnTo>
                <a:cubicBezTo>
                  <a:pt x="344" y="55"/>
                  <a:pt x="344" y="55"/>
                  <a:pt x="335" y="55"/>
                </a:cubicBezTo>
                <a:cubicBezTo>
                  <a:pt x="298" y="91"/>
                  <a:pt x="199" y="136"/>
                  <a:pt x="63" y="154"/>
                </a:cubicBezTo>
                <a:cubicBezTo>
                  <a:pt x="54" y="154"/>
                  <a:pt x="54" y="154"/>
                  <a:pt x="45" y="154"/>
                </a:cubicBezTo>
                <a:cubicBezTo>
                  <a:pt x="45" y="163"/>
                  <a:pt x="45" y="172"/>
                  <a:pt x="45" y="172"/>
                </a:cubicBezTo>
                <a:cubicBezTo>
                  <a:pt x="54" y="262"/>
                  <a:pt x="82" y="488"/>
                  <a:pt x="181" y="633"/>
                </a:cubicBezTo>
                <a:cubicBezTo>
                  <a:pt x="226" y="696"/>
                  <a:pt x="316" y="750"/>
                  <a:pt x="344" y="759"/>
                </a:cubicBezTo>
                <a:cubicBezTo>
                  <a:pt x="380" y="750"/>
                  <a:pt x="470" y="696"/>
                  <a:pt x="515" y="633"/>
                </a:cubicBezTo>
                <a:cubicBezTo>
                  <a:pt x="615" y="488"/>
                  <a:pt x="642" y="262"/>
                  <a:pt x="651" y="172"/>
                </a:cubicBezTo>
                <a:cubicBezTo>
                  <a:pt x="651" y="163"/>
                  <a:pt x="651" y="163"/>
                  <a:pt x="642" y="154"/>
                </a:cubicBezTo>
                <a:lnTo>
                  <a:pt x="633" y="145"/>
                </a:lnTo>
                <a:cubicBezTo>
                  <a:pt x="497" y="136"/>
                  <a:pt x="407" y="82"/>
                  <a:pt x="362" y="55"/>
                </a:cubicBezTo>
                <a:lnTo>
                  <a:pt x="353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400">
            <a:extLst>
              <a:ext uri="{FF2B5EF4-FFF2-40B4-BE49-F238E27FC236}">
                <a16:creationId xmlns:a16="http://schemas.microsoft.com/office/drawing/2014/main" id="{014F778F-B72E-814B-BBD2-797806CC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8698" y="10101322"/>
            <a:ext cx="275441" cy="197401"/>
          </a:xfrm>
          <a:custGeom>
            <a:avLst/>
            <a:gdLst>
              <a:gd name="T0" fmla="*/ 226 w 263"/>
              <a:gd name="T1" fmla="*/ 189 h 190"/>
              <a:gd name="T2" fmla="*/ 226 w 263"/>
              <a:gd name="T3" fmla="*/ 189 h 190"/>
              <a:gd name="T4" fmla="*/ 36 w 263"/>
              <a:gd name="T5" fmla="*/ 189 h 190"/>
              <a:gd name="T6" fmla="*/ 0 w 263"/>
              <a:gd name="T7" fmla="*/ 153 h 190"/>
              <a:gd name="T8" fmla="*/ 0 w 263"/>
              <a:gd name="T9" fmla="*/ 27 h 190"/>
              <a:gd name="T10" fmla="*/ 36 w 263"/>
              <a:gd name="T11" fmla="*/ 0 h 190"/>
              <a:gd name="T12" fmla="*/ 226 w 263"/>
              <a:gd name="T13" fmla="*/ 0 h 190"/>
              <a:gd name="T14" fmla="*/ 262 w 263"/>
              <a:gd name="T15" fmla="*/ 27 h 190"/>
              <a:gd name="T16" fmla="*/ 262 w 263"/>
              <a:gd name="T17" fmla="*/ 153 h 190"/>
              <a:gd name="T18" fmla="*/ 226 w 263"/>
              <a:gd name="T19" fmla="*/ 189 h 190"/>
              <a:gd name="T20" fmla="*/ 45 w 263"/>
              <a:gd name="T21" fmla="*/ 144 h 190"/>
              <a:gd name="T22" fmla="*/ 45 w 263"/>
              <a:gd name="T23" fmla="*/ 144 h 190"/>
              <a:gd name="T24" fmla="*/ 217 w 263"/>
              <a:gd name="T25" fmla="*/ 144 h 190"/>
              <a:gd name="T26" fmla="*/ 217 w 263"/>
              <a:gd name="T27" fmla="*/ 36 h 190"/>
              <a:gd name="T28" fmla="*/ 45 w 263"/>
              <a:gd name="T29" fmla="*/ 36 h 190"/>
              <a:gd name="T30" fmla="*/ 45 w 263"/>
              <a:gd name="T31" fmla="*/ 14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190">
                <a:moveTo>
                  <a:pt x="226" y="189"/>
                </a:moveTo>
                <a:lnTo>
                  <a:pt x="226" y="189"/>
                </a:lnTo>
                <a:cubicBezTo>
                  <a:pt x="36" y="189"/>
                  <a:pt x="36" y="189"/>
                  <a:pt x="36" y="189"/>
                </a:cubicBezTo>
                <a:cubicBezTo>
                  <a:pt x="18" y="189"/>
                  <a:pt x="0" y="172"/>
                  <a:pt x="0" y="1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62" y="9"/>
                  <a:pt x="262" y="27"/>
                </a:cubicBezTo>
                <a:cubicBezTo>
                  <a:pt x="262" y="153"/>
                  <a:pt x="262" y="153"/>
                  <a:pt x="262" y="153"/>
                </a:cubicBezTo>
                <a:cubicBezTo>
                  <a:pt x="262" y="172"/>
                  <a:pt x="244" y="189"/>
                  <a:pt x="226" y="189"/>
                </a:cubicBezTo>
                <a:close/>
                <a:moveTo>
                  <a:pt x="45" y="144"/>
                </a:moveTo>
                <a:lnTo>
                  <a:pt x="45" y="144"/>
                </a:lnTo>
                <a:cubicBezTo>
                  <a:pt x="217" y="144"/>
                  <a:pt x="217" y="144"/>
                  <a:pt x="217" y="144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401">
            <a:extLst>
              <a:ext uri="{FF2B5EF4-FFF2-40B4-BE49-F238E27FC236}">
                <a16:creationId xmlns:a16="http://schemas.microsoft.com/office/drawing/2014/main" id="{44CE19A6-EF3D-3F49-807E-E376028B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060" y="9949830"/>
            <a:ext cx="234124" cy="188217"/>
          </a:xfrm>
          <a:custGeom>
            <a:avLst/>
            <a:gdLst>
              <a:gd name="T0" fmla="*/ 199 w 227"/>
              <a:gd name="T1" fmla="*/ 181 h 182"/>
              <a:gd name="T2" fmla="*/ 199 w 227"/>
              <a:gd name="T3" fmla="*/ 181 h 182"/>
              <a:gd name="T4" fmla="*/ 181 w 227"/>
              <a:gd name="T5" fmla="*/ 163 h 182"/>
              <a:gd name="T6" fmla="*/ 181 w 227"/>
              <a:gd name="T7" fmla="*/ 109 h 182"/>
              <a:gd name="T8" fmla="*/ 109 w 227"/>
              <a:gd name="T9" fmla="*/ 36 h 182"/>
              <a:gd name="T10" fmla="*/ 45 w 227"/>
              <a:gd name="T11" fmla="*/ 109 h 182"/>
              <a:gd name="T12" fmla="*/ 45 w 227"/>
              <a:gd name="T13" fmla="*/ 163 h 182"/>
              <a:gd name="T14" fmla="*/ 27 w 227"/>
              <a:gd name="T15" fmla="*/ 181 h 182"/>
              <a:gd name="T16" fmla="*/ 27 w 227"/>
              <a:gd name="T17" fmla="*/ 181 h 182"/>
              <a:gd name="T18" fmla="*/ 0 w 227"/>
              <a:gd name="T19" fmla="*/ 163 h 182"/>
              <a:gd name="T20" fmla="*/ 0 w 227"/>
              <a:gd name="T21" fmla="*/ 109 h 182"/>
              <a:gd name="T22" fmla="*/ 109 w 227"/>
              <a:gd name="T23" fmla="*/ 0 h 182"/>
              <a:gd name="T24" fmla="*/ 226 w 227"/>
              <a:gd name="T25" fmla="*/ 109 h 182"/>
              <a:gd name="T26" fmla="*/ 226 w 227"/>
              <a:gd name="T27" fmla="*/ 163 h 182"/>
              <a:gd name="T28" fmla="*/ 199 w 227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7" h="182">
                <a:moveTo>
                  <a:pt x="199" y="181"/>
                </a:moveTo>
                <a:lnTo>
                  <a:pt x="199" y="181"/>
                </a:lnTo>
                <a:cubicBezTo>
                  <a:pt x="190" y="181"/>
                  <a:pt x="181" y="172"/>
                  <a:pt x="181" y="163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73"/>
                  <a:pt x="154" y="36"/>
                  <a:pt x="109" y="36"/>
                </a:cubicBezTo>
                <a:cubicBezTo>
                  <a:pt x="72" y="36"/>
                  <a:pt x="45" y="73"/>
                  <a:pt x="45" y="109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45" y="172"/>
                  <a:pt x="36" y="181"/>
                  <a:pt x="27" y="181"/>
                </a:cubicBezTo>
                <a:lnTo>
                  <a:pt x="27" y="181"/>
                </a:lnTo>
                <a:cubicBezTo>
                  <a:pt x="9" y="181"/>
                  <a:pt x="0" y="172"/>
                  <a:pt x="0" y="163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55" y="0"/>
                  <a:pt x="109" y="0"/>
                </a:cubicBezTo>
                <a:cubicBezTo>
                  <a:pt x="172" y="0"/>
                  <a:pt x="226" y="45"/>
                  <a:pt x="226" y="109"/>
                </a:cubicBezTo>
                <a:cubicBezTo>
                  <a:pt x="226" y="163"/>
                  <a:pt x="226" y="163"/>
                  <a:pt x="226" y="163"/>
                </a:cubicBezTo>
                <a:cubicBezTo>
                  <a:pt x="226" y="172"/>
                  <a:pt x="217" y="181"/>
                  <a:pt x="199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02">
            <a:extLst>
              <a:ext uri="{FF2B5EF4-FFF2-40B4-BE49-F238E27FC236}">
                <a16:creationId xmlns:a16="http://schemas.microsoft.com/office/drawing/2014/main" id="{F69128AE-3260-844F-91C0-67CCAAC4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627" y="12451754"/>
            <a:ext cx="968637" cy="55088"/>
          </a:xfrm>
          <a:custGeom>
            <a:avLst/>
            <a:gdLst>
              <a:gd name="T0" fmla="*/ 904 w 932"/>
              <a:gd name="T1" fmla="*/ 54 h 55"/>
              <a:gd name="T2" fmla="*/ 904 w 932"/>
              <a:gd name="T3" fmla="*/ 54 h 55"/>
              <a:gd name="T4" fmla="*/ 27 w 932"/>
              <a:gd name="T5" fmla="*/ 54 h 55"/>
              <a:gd name="T6" fmla="*/ 0 w 932"/>
              <a:gd name="T7" fmla="*/ 27 h 55"/>
              <a:gd name="T8" fmla="*/ 27 w 932"/>
              <a:gd name="T9" fmla="*/ 0 h 55"/>
              <a:gd name="T10" fmla="*/ 904 w 932"/>
              <a:gd name="T11" fmla="*/ 0 h 55"/>
              <a:gd name="T12" fmla="*/ 931 w 932"/>
              <a:gd name="T13" fmla="*/ 27 h 55"/>
              <a:gd name="T14" fmla="*/ 904 w 93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2" h="55">
                <a:moveTo>
                  <a:pt x="904" y="54"/>
                </a:moveTo>
                <a:lnTo>
                  <a:pt x="904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22" y="0"/>
                  <a:pt x="931" y="9"/>
                  <a:pt x="931" y="27"/>
                </a:cubicBezTo>
                <a:cubicBezTo>
                  <a:pt x="931" y="45"/>
                  <a:pt x="922" y="54"/>
                  <a:pt x="904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03">
            <a:extLst>
              <a:ext uri="{FF2B5EF4-FFF2-40B4-BE49-F238E27FC236}">
                <a16:creationId xmlns:a16="http://schemas.microsoft.com/office/drawing/2014/main" id="{C617BF16-55D7-114B-A207-D8755CCE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396" y="12332397"/>
            <a:ext cx="743692" cy="68862"/>
          </a:xfrm>
          <a:custGeom>
            <a:avLst/>
            <a:gdLst>
              <a:gd name="T0" fmla="*/ 687 w 714"/>
              <a:gd name="T1" fmla="*/ 64 h 65"/>
              <a:gd name="T2" fmla="*/ 687 w 714"/>
              <a:gd name="T3" fmla="*/ 64 h 65"/>
              <a:gd name="T4" fmla="*/ 27 w 714"/>
              <a:gd name="T5" fmla="*/ 64 h 65"/>
              <a:gd name="T6" fmla="*/ 0 w 714"/>
              <a:gd name="T7" fmla="*/ 36 h 65"/>
              <a:gd name="T8" fmla="*/ 27 w 714"/>
              <a:gd name="T9" fmla="*/ 0 h 65"/>
              <a:gd name="T10" fmla="*/ 687 w 714"/>
              <a:gd name="T11" fmla="*/ 0 h 65"/>
              <a:gd name="T12" fmla="*/ 713 w 714"/>
              <a:gd name="T13" fmla="*/ 36 h 65"/>
              <a:gd name="T14" fmla="*/ 687 w 714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4" h="65">
                <a:moveTo>
                  <a:pt x="687" y="64"/>
                </a:moveTo>
                <a:lnTo>
                  <a:pt x="687" y="64"/>
                </a:lnTo>
                <a:cubicBezTo>
                  <a:pt x="27" y="64"/>
                  <a:pt x="27" y="64"/>
                  <a:pt x="27" y="64"/>
                </a:cubicBezTo>
                <a:cubicBezTo>
                  <a:pt x="9" y="64"/>
                  <a:pt x="0" y="5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96" y="0"/>
                  <a:pt x="713" y="18"/>
                  <a:pt x="713" y="36"/>
                </a:cubicBezTo>
                <a:cubicBezTo>
                  <a:pt x="713" y="55"/>
                  <a:pt x="696" y="64"/>
                  <a:pt x="687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04">
            <a:extLst>
              <a:ext uri="{FF2B5EF4-FFF2-40B4-BE49-F238E27FC236}">
                <a16:creationId xmlns:a16="http://schemas.microsoft.com/office/drawing/2014/main" id="{BD4FF035-345E-0F45-8BCC-7403ABB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396" y="11767743"/>
            <a:ext cx="743692" cy="55088"/>
          </a:xfrm>
          <a:custGeom>
            <a:avLst/>
            <a:gdLst>
              <a:gd name="T0" fmla="*/ 687 w 714"/>
              <a:gd name="T1" fmla="*/ 54 h 55"/>
              <a:gd name="T2" fmla="*/ 687 w 714"/>
              <a:gd name="T3" fmla="*/ 54 h 55"/>
              <a:gd name="T4" fmla="*/ 27 w 714"/>
              <a:gd name="T5" fmla="*/ 54 h 55"/>
              <a:gd name="T6" fmla="*/ 0 w 714"/>
              <a:gd name="T7" fmla="*/ 27 h 55"/>
              <a:gd name="T8" fmla="*/ 27 w 714"/>
              <a:gd name="T9" fmla="*/ 0 h 55"/>
              <a:gd name="T10" fmla="*/ 687 w 714"/>
              <a:gd name="T11" fmla="*/ 0 h 55"/>
              <a:gd name="T12" fmla="*/ 713 w 714"/>
              <a:gd name="T13" fmla="*/ 27 h 55"/>
              <a:gd name="T14" fmla="*/ 687 w 71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4" h="55">
                <a:moveTo>
                  <a:pt x="687" y="54"/>
                </a:moveTo>
                <a:lnTo>
                  <a:pt x="68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05" y="0"/>
                  <a:pt x="713" y="9"/>
                  <a:pt x="713" y="27"/>
                </a:cubicBezTo>
                <a:cubicBezTo>
                  <a:pt x="713" y="45"/>
                  <a:pt x="705" y="54"/>
                  <a:pt x="68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05">
            <a:extLst>
              <a:ext uri="{FF2B5EF4-FFF2-40B4-BE49-F238E27FC236}">
                <a16:creationId xmlns:a16="http://schemas.microsoft.com/office/drawing/2014/main" id="{E901DB2B-9A5C-B247-A687-2DDDCDA0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572" y="11877920"/>
            <a:ext cx="68859" cy="403981"/>
          </a:xfrm>
          <a:custGeom>
            <a:avLst/>
            <a:gdLst>
              <a:gd name="T0" fmla="*/ 27 w 64"/>
              <a:gd name="T1" fmla="*/ 389 h 390"/>
              <a:gd name="T2" fmla="*/ 27 w 64"/>
              <a:gd name="T3" fmla="*/ 389 h 390"/>
              <a:gd name="T4" fmla="*/ 27 w 64"/>
              <a:gd name="T5" fmla="*/ 389 h 390"/>
              <a:gd name="T6" fmla="*/ 0 w 64"/>
              <a:gd name="T7" fmla="*/ 362 h 390"/>
              <a:gd name="T8" fmla="*/ 0 w 64"/>
              <a:gd name="T9" fmla="*/ 28 h 390"/>
              <a:gd name="T10" fmla="*/ 27 w 64"/>
              <a:gd name="T11" fmla="*/ 0 h 390"/>
              <a:gd name="T12" fmla="*/ 27 w 64"/>
              <a:gd name="T13" fmla="*/ 0 h 390"/>
              <a:gd name="T14" fmla="*/ 63 w 64"/>
              <a:gd name="T15" fmla="*/ 28 h 390"/>
              <a:gd name="T16" fmla="*/ 54 w 64"/>
              <a:gd name="T17" fmla="*/ 362 h 390"/>
              <a:gd name="T18" fmla="*/ 27 w 64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90">
                <a:moveTo>
                  <a:pt x="27" y="389"/>
                </a:moveTo>
                <a:lnTo>
                  <a:pt x="27" y="389"/>
                </a:lnTo>
                <a:lnTo>
                  <a:pt x="27" y="389"/>
                </a:lnTo>
                <a:cubicBezTo>
                  <a:pt x="9" y="389"/>
                  <a:pt x="0" y="380"/>
                  <a:pt x="0" y="36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63" y="10"/>
                  <a:pt x="63" y="28"/>
                </a:cubicBezTo>
                <a:cubicBezTo>
                  <a:pt x="54" y="362"/>
                  <a:pt x="54" y="362"/>
                  <a:pt x="54" y="362"/>
                </a:cubicBezTo>
                <a:cubicBezTo>
                  <a:pt x="54" y="380"/>
                  <a:pt x="45" y="389"/>
                  <a:pt x="27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6">
            <a:extLst>
              <a:ext uri="{FF2B5EF4-FFF2-40B4-BE49-F238E27FC236}">
                <a16:creationId xmlns:a16="http://schemas.microsoft.com/office/drawing/2014/main" id="{155D6D8A-95C9-A047-A929-8979AF7A7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14" y="11877920"/>
            <a:ext cx="68862" cy="403981"/>
          </a:xfrm>
          <a:custGeom>
            <a:avLst/>
            <a:gdLst>
              <a:gd name="T0" fmla="*/ 27 w 64"/>
              <a:gd name="T1" fmla="*/ 389 h 390"/>
              <a:gd name="T2" fmla="*/ 27 w 64"/>
              <a:gd name="T3" fmla="*/ 389 h 390"/>
              <a:gd name="T4" fmla="*/ 27 w 64"/>
              <a:gd name="T5" fmla="*/ 389 h 390"/>
              <a:gd name="T6" fmla="*/ 0 w 64"/>
              <a:gd name="T7" fmla="*/ 362 h 390"/>
              <a:gd name="T8" fmla="*/ 0 w 64"/>
              <a:gd name="T9" fmla="*/ 28 h 390"/>
              <a:gd name="T10" fmla="*/ 27 w 64"/>
              <a:gd name="T11" fmla="*/ 0 h 390"/>
              <a:gd name="T12" fmla="*/ 27 w 64"/>
              <a:gd name="T13" fmla="*/ 0 h 390"/>
              <a:gd name="T14" fmla="*/ 63 w 64"/>
              <a:gd name="T15" fmla="*/ 28 h 390"/>
              <a:gd name="T16" fmla="*/ 63 w 64"/>
              <a:gd name="T17" fmla="*/ 362 h 390"/>
              <a:gd name="T18" fmla="*/ 27 w 64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90">
                <a:moveTo>
                  <a:pt x="27" y="389"/>
                </a:moveTo>
                <a:lnTo>
                  <a:pt x="27" y="389"/>
                </a:lnTo>
                <a:lnTo>
                  <a:pt x="27" y="389"/>
                </a:lnTo>
                <a:cubicBezTo>
                  <a:pt x="9" y="389"/>
                  <a:pt x="0" y="380"/>
                  <a:pt x="0" y="36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63" y="10"/>
                  <a:pt x="63" y="28"/>
                </a:cubicBezTo>
                <a:cubicBezTo>
                  <a:pt x="63" y="362"/>
                  <a:pt x="63" y="362"/>
                  <a:pt x="63" y="362"/>
                </a:cubicBezTo>
                <a:cubicBezTo>
                  <a:pt x="63" y="380"/>
                  <a:pt x="45" y="389"/>
                  <a:pt x="27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07">
            <a:extLst>
              <a:ext uri="{FF2B5EF4-FFF2-40B4-BE49-F238E27FC236}">
                <a16:creationId xmlns:a16="http://schemas.microsoft.com/office/drawing/2014/main" id="{0E1BC1AD-4E06-1649-A938-9A2EDE87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49" y="11877920"/>
            <a:ext cx="68862" cy="403981"/>
          </a:xfrm>
          <a:custGeom>
            <a:avLst/>
            <a:gdLst>
              <a:gd name="T0" fmla="*/ 36 w 64"/>
              <a:gd name="T1" fmla="*/ 389 h 390"/>
              <a:gd name="T2" fmla="*/ 36 w 64"/>
              <a:gd name="T3" fmla="*/ 389 h 390"/>
              <a:gd name="T4" fmla="*/ 36 w 64"/>
              <a:gd name="T5" fmla="*/ 389 h 390"/>
              <a:gd name="T6" fmla="*/ 0 w 64"/>
              <a:gd name="T7" fmla="*/ 362 h 390"/>
              <a:gd name="T8" fmla="*/ 0 w 64"/>
              <a:gd name="T9" fmla="*/ 28 h 390"/>
              <a:gd name="T10" fmla="*/ 36 w 64"/>
              <a:gd name="T11" fmla="*/ 0 h 390"/>
              <a:gd name="T12" fmla="*/ 36 w 64"/>
              <a:gd name="T13" fmla="*/ 0 h 390"/>
              <a:gd name="T14" fmla="*/ 63 w 64"/>
              <a:gd name="T15" fmla="*/ 28 h 390"/>
              <a:gd name="T16" fmla="*/ 63 w 64"/>
              <a:gd name="T17" fmla="*/ 362 h 390"/>
              <a:gd name="T18" fmla="*/ 36 w 64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90">
                <a:moveTo>
                  <a:pt x="36" y="389"/>
                </a:moveTo>
                <a:lnTo>
                  <a:pt x="36" y="389"/>
                </a:lnTo>
                <a:lnTo>
                  <a:pt x="36" y="389"/>
                </a:lnTo>
                <a:cubicBezTo>
                  <a:pt x="18" y="389"/>
                  <a:pt x="0" y="380"/>
                  <a:pt x="0" y="36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3" y="19"/>
                  <a:pt x="63" y="28"/>
                </a:cubicBezTo>
                <a:cubicBezTo>
                  <a:pt x="63" y="362"/>
                  <a:pt x="63" y="362"/>
                  <a:pt x="63" y="362"/>
                </a:cubicBezTo>
                <a:cubicBezTo>
                  <a:pt x="63" y="380"/>
                  <a:pt x="45" y="389"/>
                  <a:pt x="36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08">
            <a:extLst>
              <a:ext uri="{FF2B5EF4-FFF2-40B4-BE49-F238E27FC236}">
                <a16:creationId xmlns:a16="http://schemas.microsoft.com/office/drawing/2014/main" id="{81E954C8-3C3B-BB4D-B6D4-65B661D2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446" y="11570342"/>
            <a:ext cx="987000" cy="197401"/>
          </a:xfrm>
          <a:custGeom>
            <a:avLst/>
            <a:gdLst>
              <a:gd name="T0" fmla="*/ 36 w 950"/>
              <a:gd name="T1" fmla="*/ 190 h 191"/>
              <a:gd name="T2" fmla="*/ 36 w 950"/>
              <a:gd name="T3" fmla="*/ 190 h 191"/>
              <a:gd name="T4" fmla="*/ 9 w 950"/>
              <a:gd name="T5" fmla="*/ 172 h 191"/>
              <a:gd name="T6" fmla="*/ 27 w 950"/>
              <a:gd name="T7" fmla="*/ 136 h 191"/>
              <a:gd name="T8" fmla="*/ 470 w 950"/>
              <a:gd name="T9" fmla="*/ 0 h 191"/>
              <a:gd name="T10" fmla="*/ 488 w 950"/>
              <a:gd name="T11" fmla="*/ 0 h 191"/>
              <a:gd name="T12" fmla="*/ 922 w 950"/>
              <a:gd name="T13" fmla="*/ 127 h 191"/>
              <a:gd name="T14" fmla="*/ 940 w 950"/>
              <a:gd name="T15" fmla="*/ 172 h 191"/>
              <a:gd name="T16" fmla="*/ 904 w 950"/>
              <a:gd name="T17" fmla="*/ 190 h 191"/>
              <a:gd name="T18" fmla="*/ 479 w 950"/>
              <a:gd name="T19" fmla="*/ 64 h 191"/>
              <a:gd name="T20" fmla="*/ 46 w 950"/>
              <a:gd name="T21" fmla="*/ 190 h 191"/>
              <a:gd name="T22" fmla="*/ 36 w 950"/>
              <a:gd name="T23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191">
                <a:moveTo>
                  <a:pt x="36" y="190"/>
                </a:moveTo>
                <a:lnTo>
                  <a:pt x="36" y="190"/>
                </a:lnTo>
                <a:cubicBezTo>
                  <a:pt x="18" y="190"/>
                  <a:pt x="9" y="181"/>
                  <a:pt x="9" y="172"/>
                </a:cubicBezTo>
                <a:cubicBezTo>
                  <a:pt x="0" y="154"/>
                  <a:pt x="9" y="136"/>
                  <a:pt x="27" y="136"/>
                </a:cubicBezTo>
                <a:cubicBezTo>
                  <a:pt x="470" y="0"/>
                  <a:pt x="470" y="0"/>
                  <a:pt x="470" y="0"/>
                </a:cubicBezTo>
                <a:cubicBezTo>
                  <a:pt x="470" y="0"/>
                  <a:pt x="479" y="0"/>
                  <a:pt x="488" y="0"/>
                </a:cubicBezTo>
                <a:cubicBezTo>
                  <a:pt x="922" y="127"/>
                  <a:pt x="922" y="127"/>
                  <a:pt x="922" y="127"/>
                </a:cubicBezTo>
                <a:cubicBezTo>
                  <a:pt x="940" y="136"/>
                  <a:pt x="949" y="154"/>
                  <a:pt x="940" y="172"/>
                </a:cubicBezTo>
                <a:cubicBezTo>
                  <a:pt x="940" y="181"/>
                  <a:pt x="922" y="190"/>
                  <a:pt x="904" y="190"/>
                </a:cubicBezTo>
                <a:cubicBezTo>
                  <a:pt x="479" y="64"/>
                  <a:pt x="479" y="64"/>
                  <a:pt x="479" y="64"/>
                </a:cubicBezTo>
                <a:cubicBezTo>
                  <a:pt x="46" y="190"/>
                  <a:pt x="46" y="190"/>
                  <a:pt x="46" y="190"/>
                </a:cubicBezTo>
                <a:lnTo>
                  <a:pt x="36" y="19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09">
            <a:extLst>
              <a:ext uri="{FF2B5EF4-FFF2-40B4-BE49-F238E27FC236}">
                <a16:creationId xmlns:a16="http://schemas.microsoft.com/office/drawing/2014/main" id="{1F8B4CBB-6938-9C45-8A0B-65EB0BEE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627" y="6479269"/>
            <a:ext cx="959455" cy="734510"/>
          </a:xfrm>
          <a:custGeom>
            <a:avLst/>
            <a:gdLst>
              <a:gd name="T0" fmla="*/ 859 w 923"/>
              <a:gd name="T1" fmla="*/ 704 h 705"/>
              <a:gd name="T2" fmla="*/ 859 w 923"/>
              <a:gd name="T3" fmla="*/ 704 h 705"/>
              <a:gd name="T4" fmla="*/ 73 w 923"/>
              <a:gd name="T5" fmla="*/ 704 h 705"/>
              <a:gd name="T6" fmla="*/ 0 w 923"/>
              <a:gd name="T7" fmla="*/ 631 h 705"/>
              <a:gd name="T8" fmla="*/ 0 w 923"/>
              <a:gd name="T9" fmla="*/ 63 h 705"/>
              <a:gd name="T10" fmla="*/ 73 w 923"/>
              <a:gd name="T11" fmla="*/ 0 h 705"/>
              <a:gd name="T12" fmla="*/ 859 w 923"/>
              <a:gd name="T13" fmla="*/ 0 h 705"/>
              <a:gd name="T14" fmla="*/ 922 w 923"/>
              <a:gd name="T15" fmla="*/ 63 h 705"/>
              <a:gd name="T16" fmla="*/ 922 w 923"/>
              <a:gd name="T17" fmla="*/ 631 h 705"/>
              <a:gd name="T18" fmla="*/ 859 w 923"/>
              <a:gd name="T19" fmla="*/ 704 h 705"/>
              <a:gd name="T20" fmla="*/ 73 w 923"/>
              <a:gd name="T21" fmla="*/ 45 h 705"/>
              <a:gd name="T22" fmla="*/ 73 w 923"/>
              <a:gd name="T23" fmla="*/ 45 h 705"/>
              <a:gd name="T24" fmla="*/ 46 w 923"/>
              <a:gd name="T25" fmla="*/ 63 h 705"/>
              <a:gd name="T26" fmla="*/ 46 w 923"/>
              <a:gd name="T27" fmla="*/ 631 h 705"/>
              <a:gd name="T28" fmla="*/ 73 w 923"/>
              <a:gd name="T29" fmla="*/ 659 h 705"/>
              <a:gd name="T30" fmla="*/ 859 w 923"/>
              <a:gd name="T31" fmla="*/ 659 h 705"/>
              <a:gd name="T32" fmla="*/ 886 w 923"/>
              <a:gd name="T33" fmla="*/ 631 h 705"/>
              <a:gd name="T34" fmla="*/ 886 w 923"/>
              <a:gd name="T35" fmla="*/ 63 h 705"/>
              <a:gd name="T36" fmla="*/ 859 w 923"/>
              <a:gd name="T37" fmla="*/ 45 h 705"/>
              <a:gd name="T38" fmla="*/ 73 w 923"/>
              <a:gd name="T39" fmla="*/ 45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3" h="705">
                <a:moveTo>
                  <a:pt x="859" y="704"/>
                </a:moveTo>
                <a:lnTo>
                  <a:pt x="859" y="704"/>
                </a:lnTo>
                <a:cubicBezTo>
                  <a:pt x="73" y="704"/>
                  <a:pt x="73" y="704"/>
                  <a:pt x="73" y="704"/>
                </a:cubicBezTo>
                <a:cubicBezTo>
                  <a:pt x="37" y="704"/>
                  <a:pt x="0" y="668"/>
                  <a:pt x="0" y="63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7" y="0"/>
                  <a:pt x="73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95" y="0"/>
                  <a:pt x="922" y="27"/>
                  <a:pt x="922" y="63"/>
                </a:cubicBezTo>
                <a:cubicBezTo>
                  <a:pt x="922" y="631"/>
                  <a:pt x="922" y="631"/>
                  <a:pt x="922" y="631"/>
                </a:cubicBezTo>
                <a:cubicBezTo>
                  <a:pt x="922" y="668"/>
                  <a:pt x="895" y="704"/>
                  <a:pt x="859" y="704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4"/>
                  <a:pt x="46" y="63"/>
                </a:cubicBezTo>
                <a:cubicBezTo>
                  <a:pt x="46" y="631"/>
                  <a:pt x="46" y="631"/>
                  <a:pt x="46" y="631"/>
                </a:cubicBezTo>
                <a:cubicBezTo>
                  <a:pt x="46" y="650"/>
                  <a:pt x="55" y="659"/>
                  <a:pt x="73" y="659"/>
                </a:cubicBezTo>
                <a:cubicBezTo>
                  <a:pt x="859" y="659"/>
                  <a:pt x="859" y="659"/>
                  <a:pt x="859" y="659"/>
                </a:cubicBezTo>
                <a:cubicBezTo>
                  <a:pt x="877" y="659"/>
                  <a:pt x="886" y="650"/>
                  <a:pt x="886" y="631"/>
                </a:cubicBezTo>
                <a:cubicBezTo>
                  <a:pt x="886" y="63"/>
                  <a:pt x="886" y="63"/>
                  <a:pt x="886" y="63"/>
                </a:cubicBezTo>
                <a:cubicBezTo>
                  <a:pt x="886" y="54"/>
                  <a:pt x="877" y="45"/>
                  <a:pt x="859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10">
            <a:extLst>
              <a:ext uri="{FF2B5EF4-FFF2-40B4-BE49-F238E27FC236}">
                <a16:creationId xmlns:a16="http://schemas.microsoft.com/office/drawing/2014/main" id="{D64D9EC8-E19E-E646-BEB7-B64B1C7C8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553" y="6942928"/>
            <a:ext cx="215761" cy="151494"/>
          </a:xfrm>
          <a:custGeom>
            <a:avLst/>
            <a:gdLst>
              <a:gd name="T0" fmla="*/ 190 w 209"/>
              <a:gd name="T1" fmla="*/ 144 h 145"/>
              <a:gd name="T2" fmla="*/ 190 w 209"/>
              <a:gd name="T3" fmla="*/ 144 h 145"/>
              <a:gd name="T4" fmla="*/ 27 w 209"/>
              <a:gd name="T5" fmla="*/ 144 h 145"/>
              <a:gd name="T6" fmla="*/ 0 w 209"/>
              <a:gd name="T7" fmla="*/ 126 h 145"/>
              <a:gd name="T8" fmla="*/ 0 w 209"/>
              <a:gd name="T9" fmla="*/ 18 h 145"/>
              <a:gd name="T10" fmla="*/ 27 w 209"/>
              <a:gd name="T11" fmla="*/ 0 h 145"/>
              <a:gd name="T12" fmla="*/ 190 w 209"/>
              <a:gd name="T13" fmla="*/ 0 h 145"/>
              <a:gd name="T14" fmla="*/ 208 w 209"/>
              <a:gd name="T15" fmla="*/ 18 h 145"/>
              <a:gd name="T16" fmla="*/ 208 w 209"/>
              <a:gd name="T17" fmla="*/ 126 h 145"/>
              <a:gd name="T18" fmla="*/ 190 w 209"/>
              <a:gd name="T19" fmla="*/ 144 h 145"/>
              <a:gd name="T20" fmla="*/ 45 w 209"/>
              <a:gd name="T21" fmla="*/ 108 h 145"/>
              <a:gd name="T22" fmla="*/ 45 w 209"/>
              <a:gd name="T23" fmla="*/ 108 h 145"/>
              <a:gd name="T24" fmla="*/ 162 w 209"/>
              <a:gd name="T25" fmla="*/ 108 h 145"/>
              <a:gd name="T26" fmla="*/ 162 w 209"/>
              <a:gd name="T27" fmla="*/ 36 h 145"/>
              <a:gd name="T28" fmla="*/ 45 w 209"/>
              <a:gd name="T29" fmla="*/ 36 h 145"/>
              <a:gd name="T30" fmla="*/ 45 w 209"/>
              <a:gd name="T31" fmla="*/ 10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145">
                <a:moveTo>
                  <a:pt x="190" y="144"/>
                </a:moveTo>
                <a:lnTo>
                  <a:pt x="190" y="144"/>
                </a:lnTo>
                <a:cubicBezTo>
                  <a:pt x="27" y="144"/>
                  <a:pt x="27" y="144"/>
                  <a:pt x="27" y="144"/>
                </a:cubicBezTo>
                <a:cubicBezTo>
                  <a:pt x="9" y="144"/>
                  <a:pt x="0" y="135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9"/>
                  <a:pt x="208" y="18"/>
                </a:cubicBezTo>
                <a:cubicBezTo>
                  <a:pt x="208" y="126"/>
                  <a:pt x="208" y="126"/>
                  <a:pt x="208" y="126"/>
                </a:cubicBezTo>
                <a:cubicBezTo>
                  <a:pt x="208" y="135"/>
                  <a:pt x="199" y="144"/>
                  <a:pt x="190" y="144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162" y="108"/>
                  <a:pt x="162" y="108"/>
                  <a:pt x="162" y="108"/>
                </a:cubicBezTo>
                <a:cubicBezTo>
                  <a:pt x="162" y="36"/>
                  <a:pt x="162" y="36"/>
                  <a:pt x="162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11">
            <a:extLst>
              <a:ext uri="{FF2B5EF4-FFF2-40B4-BE49-F238E27FC236}">
                <a16:creationId xmlns:a16="http://schemas.microsoft.com/office/drawing/2014/main" id="{2F4F08F1-9AFD-7A42-9EBE-F0BE3B749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577" y="6254324"/>
            <a:ext cx="752873" cy="215764"/>
          </a:xfrm>
          <a:custGeom>
            <a:avLst/>
            <a:gdLst>
              <a:gd name="T0" fmla="*/ 18 w 724"/>
              <a:gd name="T1" fmla="*/ 208 h 209"/>
              <a:gd name="T2" fmla="*/ 18 w 724"/>
              <a:gd name="T3" fmla="*/ 208 h 209"/>
              <a:gd name="T4" fmla="*/ 0 w 724"/>
              <a:gd name="T5" fmla="*/ 190 h 209"/>
              <a:gd name="T6" fmla="*/ 18 w 724"/>
              <a:gd name="T7" fmla="*/ 163 h 209"/>
              <a:gd name="T8" fmla="*/ 632 w 724"/>
              <a:gd name="T9" fmla="*/ 0 h 209"/>
              <a:gd name="T10" fmla="*/ 678 w 724"/>
              <a:gd name="T11" fmla="*/ 27 h 209"/>
              <a:gd name="T12" fmla="*/ 714 w 724"/>
              <a:gd name="T13" fmla="*/ 181 h 209"/>
              <a:gd name="T14" fmla="*/ 704 w 724"/>
              <a:gd name="T15" fmla="*/ 208 h 209"/>
              <a:gd name="T16" fmla="*/ 678 w 724"/>
              <a:gd name="T17" fmla="*/ 190 h 209"/>
              <a:gd name="T18" fmla="*/ 641 w 724"/>
              <a:gd name="T19" fmla="*/ 45 h 209"/>
              <a:gd name="T20" fmla="*/ 27 w 724"/>
              <a:gd name="T21" fmla="*/ 208 h 209"/>
              <a:gd name="T22" fmla="*/ 18 w 724"/>
              <a:gd name="T23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4" h="209">
                <a:moveTo>
                  <a:pt x="18" y="208"/>
                </a:moveTo>
                <a:lnTo>
                  <a:pt x="18" y="208"/>
                </a:lnTo>
                <a:cubicBezTo>
                  <a:pt x="9" y="208"/>
                  <a:pt x="0" y="199"/>
                  <a:pt x="0" y="190"/>
                </a:cubicBezTo>
                <a:cubicBezTo>
                  <a:pt x="0" y="181"/>
                  <a:pt x="0" y="172"/>
                  <a:pt x="18" y="163"/>
                </a:cubicBezTo>
                <a:cubicBezTo>
                  <a:pt x="632" y="0"/>
                  <a:pt x="632" y="0"/>
                  <a:pt x="632" y="0"/>
                </a:cubicBezTo>
                <a:cubicBezTo>
                  <a:pt x="650" y="0"/>
                  <a:pt x="668" y="9"/>
                  <a:pt x="678" y="27"/>
                </a:cubicBezTo>
                <a:cubicBezTo>
                  <a:pt x="714" y="181"/>
                  <a:pt x="714" y="181"/>
                  <a:pt x="714" y="181"/>
                </a:cubicBezTo>
                <a:cubicBezTo>
                  <a:pt x="723" y="190"/>
                  <a:pt x="714" y="199"/>
                  <a:pt x="704" y="208"/>
                </a:cubicBezTo>
                <a:cubicBezTo>
                  <a:pt x="687" y="208"/>
                  <a:pt x="678" y="199"/>
                  <a:pt x="678" y="190"/>
                </a:cubicBezTo>
                <a:cubicBezTo>
                  <a:pt x="641" y="45"/>
                  <a:pt x="641" y="45"/>
                  <a:pt x="641" y="45"/>
                </a:cubicBezTo>
                <a:cubicBezTo>
                  <a:pt x="27" y="208"/>
                  <a:pt x="27" y="208"/>
                  <a:pt x="27" y="208"/>
                </a:cubicBezTo>
                <a:lnTo>
                  <a:pt x="18" y="20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12">
            <a:extLst>
              <a:ext uri="{FF2B5EF4-FFF2-40B4-BE49-F238E27FC236}">
                <a16:creationId xmlns:a16="http://schemas.microsoft.com/office/drawing/2014/main" id="{9037A72F-DB56-6A48-B1DC-CBDC9AFB5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70" y="6359911"/>
            <a:ext cx="358074" cy="114766"/>
          </a:xfrm>
          <a:custGeom>
            <a:avLst/>
            <a:gdLst>
              <a:gd name="T0" fmla="*/ 27 w 344"/>
              <a:gd name="T1" fmla="*/ 108 h 109"/>
              <a:gd name="T2" fmla="*/ 27 w 344"/>
              <a:gd name="T3" fmla="*/ 108 h 109"/>
              <a:gd name="T4" fmla="*/ 0 w 344"/>
              <a:gd name="T5" fmla="*/ 90 h 109"/>
              <a:gd name="T6" fmla="*/ 18 w 344"/>
              <a:gd name="T7" fmla="*/ 72 h 109"/>
              <a:gd name="T8" fmla="*/ 262 w 344"/>
              <a:gd name="T9" fmla="*/ 0 h 109"/>
              <a:gd name="T10" fmla="*/ 280 w 344"/>
              <a:gd name="T11" fmla="*/ 9 h 109"/>
              <a:gd name="T12" fmla="*/ 289 w 344"/>
              <a:gd name="T13" fmla="*/ 18 h 109"/>
              <a:gd name="T14" fmla="*/ 307 w 344"/>
              <a:gd name="T15" fmla="*/ 27 h 109"/>
              <a:gd name="T16" fmla="*/ 334 w 344"/>
              <a:gd name="T17" fmla="*/ 45 h 109"/>
              <a:gd name="T18" fmla="*/ 343 w 344"/>
              <a:gd name="T19" fmla="*/ 81 h 109"/>
              <a:gd name="T20" fmla="*/ 325 w 344"/>
              <a:gd name="T21" fmla="*/ 108 h 109"/>
              <a:gd name="T22" fmla="*/ 307 w 344"/>
              <a:gd name="T23" fmla="*/ 90 h 109"/>
              <a:gd name="T24" fmla="*/ 298 w 344"/>
              <a:gd name="T25" fmla="*/ 72 h 109"/>
              <a:gd name="T26" fmla="*/ 253 w 344"/>
              <a:gd name="T27" fmla="*/ 45 h 109"/>
              <a:gd name="T28" fmla="*/ 27 w 344"/>
              <a:gd name="T2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109">
                <a:moveTo>
                  <a:pt x="27" y="108"/>
                </a:moveTo>
                <a:lnTo>
                  <a:pt x="27" y="108"/>
                </a:lnTo>
                <a:cubicBezTo>
                  <a:pt x="18" y="108"/>
                  <a:pt x="9" y="99"/>
                  <a:pt x="0" y="90"/>
                </a:cubicBezTo>
                <a:cubicBezTo>
                  <a:pt x="0" y="81"/>
                  <a:pt x="9" y="72"/>
                  <a:pt x="18" y="72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71" y="0"/>
                  <a:pt x="280" y="9"/>
                </a:cubicBezTo>
                <a:cubicBezTo>
                  <a:pt x="280" y="9"/>
                  <a:pt x="289" y="9"/>
                  <a:pt x="289" y="18"/>
                </a:cubicBezTo>
                <a:cubicBezTo>
                  <a:pt x="289" y="27"/>
                  <a:pt x="298" y="36"/>
                  <a:pt x="307" y="27"/>
                </a:cubicBezTo>
                <a:cubicBezTo>
                  <a:pt x="316" y="27"/>
                  <a:pt x="334" y="36"/>
                  <a:pt x="334" y="45"/>
                </a:cubicBezTo>
                <a:cubicBezTo>
                  <a:pt x="343" y="81"/>
                  <a:pt x="343" y="81"/>
                  <a:pt x="343" y="81"/>
                </a:cubicBezTo>
                <a:cubicBezTo>
                  <a:pt x="343" y="90"/>
                  <a:pt x="343" y="99"/>
                  <a:pt x="325" y="108"/>
                </a:cubicBezTo>
                <a:cubicBezTo>
                  <a:pt x="316" y="108"/>
                  <a:pt x="307" y="99"/>
                  <a:pt x="307" y="90"/>
                </a:cubicBezTo>
                <a:cubicBezTo>
                  <a:pt x="298" y="72"/>
                  <a:pt x="298" y="72"/>
                  <a:pt x="298" y="72"/>
                </a:cubicBezTo>
                <a:cubicBezTo>
                  <a:pt x="280" y="72"/>
                  <a:pt x="262" y="63"/>
                  <a:pt x="253" y="45"/>
                </a:cubicBezTo>
                <a:cubicBezTo>
                  <a:pt x="27" y="108"/>
                  <a:pt x="27" y="108"/>
                  <a:pt x="27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13">
            <a:extLst>
              <a:ext uri="{FF2B5EF4-FFF2-40B4-BE49-F238E27FC236}">
                <a16:creationId xmlns:a16="http://schemas.microsoft.com/office/drawing/2014/main" id="{B3362A0E-2E31-504C-824D-D844CF78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758" y="6488451"/>
            <a:ext cx="4589" cy="45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14">
            <a:extLst>
              <a:ext uri="{FF2B5EF4-FFF2-40B4-BE49-F238E27FC236}">
                <a16:creationId xmlns:a16="http://schemas.microsoft.com/office/drawing/2014/main" id="{ED8C5FDF-665E-BC4A-86DF-6C594D44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758" y="6488451"/>
            <a:ext cx="4589" cy="45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5">
            <a:extLst>
              <a:ext uri="{FF2B5EF4-FFF2-40B4-BE49-F238E27FC236}">
                <a16:creationId xmlns:a16="http://schemas.microsoft.com/office/drawing/2014/main" id="{B84935F1-00F2-844B-AD8A-47FBE8C89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88" y="6488451"/>
            <a:ext cx="4592" cy="45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6">
            <a:extLst>
              <a:ext uri="{FF2B5EF4-FFF2-40B4-BE49-F238E27FC236}">
                <a16:creationId xmlns:a16="http://schemas.microsoft.com/office/drawing/2014/main" id="{63D23FA2-80C5-6A46-A272-190E63E0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88" y="6488451"/>
            <a:ext cx="4592" cy="45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7">
            <a:extLst>
              <a:ext uri="{FF2B5EF4-FFF2-40B4-BE49-F238E27FC236}">
                <a16:creationId xmlns:a16="http://schemas.microsoft.com/office/drawing/2014/main" id="{18750025-73D8-C24A-9A64-5AAF5899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361452"/>
            <a:ext cx="500384" cy="179035"/>
          </a:xfrm>
          <a:custGeom>
            <a:avLst/>
            <a:gdLst>
              <a:gd name="T0" fmla="*/ 244 w 480"/>
              <a:gd name="T1" fmla="*/ 172 h 173"/>
              <a:gd name="T2" fmla="*/ 244 w 480"/>
              <a:gd name="T3" fmla="*/ 172 h 173"/>
              <a:gd name="T4" fmla="*/ 81 w 480"/>
              <a:gd name="T5" fmla="*/ 163 h 173"/>
              <a:gd name="T6" fmla="*/ 36 w 480"/>
              <a:gd name="T7" fmla="*/ 145 h 173"/>
              <a:gd name="T8" fmla="*/ 0 w 480"/>
              <a:gd name="T9" fmla="*/ 109 h 173"/>
              <a:gd name="T10" fmla="*/ 0 w 480"/>
              <a:gd name="T11" fmla="*/ 18 h 173"/>
              <a:gd name="T12" fmla="*/ 27 w 480"/>
              <a:gd name="T13" fmla="*/ 0 h 173"/>
              <a:gd name="T14" fmla="*/ 27 w 480"/>
              <a:gd name="T15" fmla="*/ 0 h 173"/>
              <a:gd name="T16" fmla="*/ 45 w 480"/>
              <a:gd name="T17" fmla="*/ 9 h 173"/>
              <a:gd name="T18" fmla="*/ 99 w 480"/>
              <a:gd name="T19" fmla="*/ 27 h 173"/>
              <a:gd name="T20" fmla="*/ 226 w 480"/>
              <a:gd name="T21" fmla="*/ 36 h 173"/>
              <a:gd name="T22" fmla="*/ 262 w 480"/>
              <a:gd name="T23" fmla="*/ 36 h 173"/>
              <a:gd name="T24" fmla="*/ 388 w 480"/>
              <a:gd name="T25" fmla="*/ 27 h 173"/>
              <a:gd name="T26" fmla="*/ 442 w 480"/>
              <a:gd name="T27" fmla="*/ 9 h 173"/>
              <a:gd name="T28" fmla="*/ 461 w 480"/>
              <a:gd name="T29" fmla="*/ 0 h 173"/>
              <a:gd name="T30" fmla="*/ 461 w 480"/>
              <a:gd name="T31" fmla="*/ 0 h 173"/>
              <a:gd name="T32" fmla="*/ 479 w 480"/>
              <a:gd name="T33" fmla="*/ 18 h 173"/>
              <a:gd name="T34" fmla="*/ 479 w 480"/>
              <a:gd name="T35" fmla="*/ 18 h 173"/>
              <a:gd name="T36" fmla="*/ 479 w 480"/>
              <a:gd name="T37" fmla="*/ 18 h 173"/>
              <a:gd name="T38" fmla="*/ 479 w 480"/>
              <a:gd name="T39" fmla="*/ 18 h 173"/>
              <a:gd name="T40" fmla="*/ 479 w 480"/>
              <a:gd name="T41" fmla="*/ 109 h 173"/>
              <a:gd name="T42" fmla="*/ 397 w 480"/>
              <a:gd name="T43" fmla="*/ 163 h 173"/>
              <a:gd name="T44" fmla="*/ 244 w 480"/>
              <a:gd name="T45" fmla="*/ 172 h 173"/>
              <a:gd name="T46" fmla="*/ 45 w 480"/>
              <a:gd name="T47" fmla="*/ 100 h 173"/>
              <a:gd name="T48" fmla="*/ 45 w 480"/>
              <a:gd name="T49" fmla="*/ 100 h 173"/>
              <a:gd name="T50" fmla="*/ 108 w 480"/>
              <a:gd name="T51" fmla="*/ 118 h 173"/>
              <a:gd name="T52" fmla="*/ 244 w 480"/>
              <a:gd name="T53" fmla="*/ 127 h 173"/>
              <a:gd name="T54" fmla="*/ 379 w 480"/>
              <a:gd name="T55" fmla="*/ 118 h 173"/>
              <a:gd name="T56" fmla="*/ 442 w 480"/>
              <a:gd name="T57" fmla="*/ 100 h 173"/>
              <a:gd name="T58" fmla="*/ 442 w 480"/>
              <a:gd name="T59" fmla="*/ 64 h 173"/>
              <a:gd name="T60" fmla="*/ 406 w 480"/>
              <a:gd name="T61" fmla="*/ 73 h 173"/>
              <a:gd name="T62" fmla="*/ 262 w 480"/>
              <a:gd name="T63" fmla="*/ 82 h 173"/>
              <a:gd name="T64" fmla="*/ 226 w 480"/>
              <a:gd name="T65" fmla="*/ 82 h 173"/>
              <a:gd name="T66" fmla="*/ 81 w 480"/>
              <a:gd name="T67" fmla="*/ 73 h 173"/>
              <a:gd name="T68" fmla="*/ 45 w 480"/>
              <a:gd name="T69" fmla="*/ 64 h 173"/>
              <a:gd name="T70" fmla="*/ 45 w 480"/>
              <a:gd name="T71" fmla="*/ 100 h 173"/>
              <a:gd name="T72" fmla="*/ 442 w 480"/>
              <a:gd name="T73" fmla="*/ 109 h 173"/>
              <a:gd name="T74" fmla="*/ 442 w 480"/>
              <a:gd name="T75" fmla="*/ 109 h 173"/>
              <a:gd name="T76" fmla="*/ 45 w 480"/>
              <a:gd name="T77" fmla="*/ 18 h 173"/>
              <a:gd name="T78" fmla="*/ 45 w 480"/>
              <a:gd name="T79" fmla="*/ 1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3">
                <a:moveTo>
                  <a:pt x="244" y="172"/>
                </a:moveTo>
                <a:lnTo>
                  <a:pt x="244" y="172"/>
                </a:lnTo>
                <a:cubicBezTo>
                  <a:pt x="180" y="172"/>
                  <a:pt x="126" y="172"/>
                  <a:pt x="81" y="163"/>
                </a:cubicBezTo>
                <a:cubicBezTo>
                  <a:pt x="63" y="154"/>
                  <a:pt x="45" y="154"/>
                  <a:pt x="36" y="145"/>
                </a:cubicBezTo>
                <a:cubicBezTo>
                  <a:pt x="18" y="136"/>
                  <a:pt x="0" y="118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9"/>
                </a:cubicBezTo>
                <a:cubicBezTo>
                  <a:pt x="54" y="18"/>
                  <a:pt x="63" y="18"/>
                  <a:pt x="99" y="27"/>
                </a:cubicBezTo>
                <a:cubicBezTo>
                  <a:pt x="135" y="36"/>
                  <a:pt x="180" y="36"/>
                  <a:pt x="226" y="36"/>
                </a:cubicBezTo>
                <a:cubicBezTo>
                  <a:pt x="235" y="45"/>
                  <a:pt x="244" y="45"/>
                  <a:pt x="262" y="36"/>
                </a:cubicBezTo>
                <a:cubicBezTo>
                  <a:pt x="307" y="36"/>
                  <a:pt x="352" y="36"/>
                  <a:pt x="388" y="27"/>
                </a:cubicBezTo>
                <a:cubicBezTo>
                  <a:pt x="425" y="18"/>
                  <a:pt x="433" y="18"/>
                  <a:pt x="442" y="9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9"/>
                  <a:pt x="479" y="18"/>
                </a:cubicBezTo>
                <a:lnTo>
                  <a:pt x="479" y="18"/>
                </a:lnTo>
                <a:lnTo>
                  <a:pt x="479" y="18"/>
                </a:lnTo>
                <a:lnTo>
                  <a:pt x="479" y="18"/>
                </a:lnTo>
                <a:cubicBezTo>
                  <a:pt x="479" y="109"/>
                  <a:pt x="479" y="109"/>
                  <a:pt x="479" y="109"/>
                </a:cubicBezTo>
                <a:cubicBezTo>
                  <a:pt x="479" y="136"/>
                  <a:pt x="433" y="154"/>
                  <a:pt x="397" y="163"/>
                </a:cubicBezTo>
                <a:cubicBezTo>
                  <a:pt x="361" y="172"/>
                  <a:pt x="298" y="172"/>
                  <a:pt x="244" y="172"/>
                </a:cubicBezTo>
                <a:close/>
                <a:moveTo>
                  <a:pt x="45" y="100"/>
                </a:moveTo>
                <a:lnTo>
                  <a:pt x="45" y="100"/>
                </a:lnTo>
                <a:cubicBezTo>
                  <a:pt x="54" y="109"/>
                  <a:pt x="63" y="118"/>
                  <a:pt x="108" y="118"/>
                </a:cubicBezTo>
                <a:cubicBezTo>
                  <a:pt x="144" y="127"/>
                  <a:pt x="189" y="127"/>
                  <a:pt x="244" y="127"/>
                </a:cubicBezTo>
                <a:cubicBezTo>
                  <a:pt x="289" y="127"/>
                  <a:pt x="343" y="127"/>
                  <a:pt x="379" y="118"/>
                </a:cubicBezTo>
                <a:cubicBezTo>
                  <a:pt x="415" y="118"/>
                  <a:pt x="433" y="109"/>
                  <a:pt x="442" y="100"/>
                </a:cubicBezTo>
                <a:cubicBezTo>
                  <a:pt x="442" y="64"/>
                  <a:pt x="442" y="64"/>
                  <a:pt x="442" y="64"/>
                </a:cubicBezTo>
                <a:cubicBezTo>
                  <a:pt x="425" y="64"/>
                  <a:pt x="415" y="64"/>
                  <a:pt x="406" y="73"/>
                </a:cubicBezTo>
                <a:cubicBezTo>
                  <a:pt x="370" y="82"/>
                  <a:pt x="316" y="82"/>
                  <a:pt x="262" y="82"/>
                </a:cubicBezTo>
                <a:cubicBezTo>
                  <a:pt x="244" y="82"/>
                  <a:pt x="235" y="82"/>
                  <a:pt x="226" y="82"/>
                </a:cubicBezTo>
                <a:cubicBezTo>
                  <a:pt x="172" y="82"/>
                  <a:pt x="117" y="82"/>
                  <a:pt x="81" y="73"/>
                </a:cubicBezTo>
                <a:cubicBezTo>
                  <a:pt x="72" y="64"/>
                  <a:pt x="54" y="64"/>
                  <a:pt x="45" y="64"/>
                </a:cubicBezTo>
                <a:lnTo>
                  <a:pt x="45" y="100"/>
                </a:lnTo>
                <a:close/>
                <a:moveTo>
                  <a:pt x="442" y="109"/>
                </a:moveTo>
                <a:lnTo>
                  <a:pt x="442" y="109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8">
            <a:extLst>
              <a:ext uri="{FF2B5EF4-FFF2-40B4-BE49-F238E27FC236}">
                <a16:creationId xmlns:a16="http://schemas.microsoft.com/office/drawing/2014/main" id="{2AC78CE3-C3B7-184A-AA88-235776ED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453266"/>
            <a:ext cx="500384" cy="179035"/>
          </a:xfrm>
          <a:custGeom>
            <a:avLst/>
            <a:gdLst>
              <a:gd name="T0" fmla="*/ 244 w 480"/>
              <a:gd name="T1" fmla="*/ 172 h 173"/>
              <a:gd name="T2" fmla="*/ 244 w 480"/>
              <a:gd name="T3" fmla="*/ 172 h 173"/>
              <a:gd name="T4" fmla="*/ 81 w 480"/>
              <a:gd name="T5" fmla="*/ 163 h 173"/>
              <a:gd name="T6" fmla="*/ 36 w 480"/>
              <a:gd name="T7" fmla="*/ 145 h 173"/>
              <a:gd name="T8" fmla="*/ 0 w 480"/>
              <a:gd name="T9" fmla="*/ 109 h 173"/>
              <a:gd name="T10" fmla="*/ 0 w 480"/>
              <a:gd name="T11" fmla="*/ 19 h 173"/>
              <a:gd name="T12" fmla="*/ 27 w 480"/>
              <a:gd name="T13" fmla="*/ 0 h 173"/>
              <a:gd name="T14" fmla="*/ 27 w 480"/>
              <a:gd name="T15" fmla="*/ 0 h 173"/>
              <a:gd name="T16" fmla="*/ 45 w 480"/>
              <a:gd name="T17" fmla="*/ 10 h 173"/>
              <a:gd name="T18" fmla="*/ 99 w 480"/>
              <a:gd name="T19" fmla="*/ 28 h 173"/>
              <a:gd name="T20" fmla="*/ 226 w 480"/>
              <a:gd name="T21" fmla="*/ 37 h 173"/>
              <a:gd name="T22" fmla="*/ 262 w 480"/>
              <a:gd name="T23" fmla="*/ 37 h 173"/>
              <a:gd name="T24" fmla="*/ 388 w 480"/>
              <a:gd name="T25" fmla="*/ 28 h 173"/>
              <a:gd name="T26" fmla="*/ 442 w 480"/>
              <a:gd name="T27" fmla="*/ 10 h 173"/>
              <a:gd name="T28" fmla="*/ 461 w 480"/>
              <a:gd name="T29" fmla="*/ 0 h 173"/>
              <a:gd name="T30" fmla="*/ 461 w 480"/>
              <a:gd name="T31" fmla="*/ 0 h 173"/>
              <a:gd name="T32" fmla="*/ 479 w 480"/>
              <a:gd name="T33" fmla="*/ 19 h 173"/>
              <a:gd name="T34" fmla="*/ 479 w 480"/>
              <a:gd name="T35" fmla="*/ 19 h 173"/>
              <a:gd name="T36" fmla="*/ 479 w 480"/>
              <a:gd name="T37" fmla="*/ 19 h 173"/>
              <a:gd name="T38" fmla="*/ 479 w 480"/>
              <a:gd name="T39" fmla="*/ 19 h 173"/>
              <a:gd name="T40" fmla="*/ 479 w 480"/>
              <a:gd name="T41" fmla="*/ 109 h 173"/>
              <a:gd name="T42" fmla="*/ 397 w 480"/>
              <a:gd name="T43" fmla="*/ 163 h 173"/>
              <a:gd name="T44" fmla="*/ 244 w 480"/>
              <a:gd name="T45" fmla="*/ 172 h 173"/>
              <a:gd name="T46" fmla="*/ 45 w 480"/>
              <a:gd name="T47" fmla="*/ 100 h 173"/>
              <a:gd name="T48" fmla="*/ 45 w 480"/>
              <a:gd name="T49" fmla="*/ 100 h 173"/>
              <a:gd name="T50" fmla="*/ 108 w 480"/>
              <a:gd name="T51" fmla="*/ 118 h 173"/>
              <a:gd name="T52" fmla="*/ 244 w 480"/>
              <a:gd name="T53" fmla="*/ 127 h 173"/>
              <a:gd name="T54" fmla="*/ 379 w 480"/>
              <a:gd name="T55" fmla="*/ 118 h 173"/>
              <a:gd name="T56" fmla="*/ 442 w 480"/>
              <a:gd name="T57" fmla="*/ 100 h 173"/>
              <a:gd name="T58" fmla="*/ 442 w 480"/>
              <a:gd name="T59" fmla="*/ 64 h 173"/>
              <a:gd name="T60" fmla="*/ 406 w 480"/>
              <a:gd name="T61" fmla="*/ 73 h 173"/>
              <a:gd name="T62" fmla="*/ 262 w 480"/>
              <a:gd name="T63" fmla="*/ 82 h 173"/>
              <a:gd name="T64" fmla="*/ 226 w 480"/>
              <a:gd name="T65" fmla="*/ 82 h 173"/>
              <a:gd name="T66" fmla="*/ 81 w 480"/>
              <a:gd name="T67" fmla="*/ 73 h 173"/>
              <a:gd name="T68" fmla="*/ 45 w 480"/>
              <a:gd name="T69" fmla="*/ 64 h 173"/>
              <a:gd name="T70" fmla="*/ 45 w 480"/>
              <a:gd name="T71" fmla="*/ 100 h 173"/>
              <a:gd name="T72" fmla="*/ 442 w 480"/>
              <a:gd name="T73" fmla="*/ 109 h 173"/>
              <a:gd name="T74" fmla="*/ 442 w 480"/>
              <a:gd name="T75" fmla="*/ 109 h 173"/>
              <a:gd name="T76" fmla="*/ 45 w 480"/>
              <a:gd name="T77" fmla="*/ 19 h 173"/>
              <a:gd name="T78" fmla="*/ 45 w 480"/>
              <a:gd name="T79" fmla="*/ 1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3">
                <a:moveTo>
                  <a:pt x="244" y="172"/>
                </a:moveTo>
                <a:lnTo>
                  <a:pt x="244" y="172"/>
                </a:lnTo>
                <a:cubicBezTo>
                  <a:pt x="180" y="172"/>
                  <a:pt x="126" y="172"/>
                  <a:pt x="81" y="163"/>
                </a:cubicBezTo>
                <a:cubicBezTo>
                  <a:pt x="63" y="154"/>
                  <a:pt x="45" y="154"/>
                  <a:pt x="36" y="145"/>
                </a:cubicBezTo>
                <a:cubicBezTo>
                  <a:pt x="18" y="136"/>
                  <a:pt x="0" y="118"/>
                  <a:pt x="0" y="10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10"/>
                </a:cubicBezTo>
                <a:cubicBezTo>
                  <a:pt x="54" y="19"/>
                  <a:pt x="63" y="19"/>
                  <a:pt x="99" y="28"/>
                </a:cubicBezTo>
                <a:cubicBezTo>
                  <a:pt x="135" y="37"/>
                  <a:pt x="180" y="37"/>
                  <a:pt x="226" y="37"/>
                </a:cubicBezTo>
                <a:cubicBezTo>
                  <a:pt x="235" y="46"/>
                  <a:pt x="244" y="46"/>
                  <a:pt x="262" y="37"/>
                </a:cubicBezTo>
                <a:cubicBezTo>
                  <a:pt x="307" y="37"/>
                  <a:pt x="352" y="37"/>
                  <a:pt x="388" y="28"/>
                </a:cubicBezTo>
                <a:cubicBezTo>
                  <a:pt x="425" y="19"/>
                  <a:pt x="433" y="19"/>
                  <a:pt x="442" y="10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10"/>
                  <a:pt x="479" y="19"/>
                </a:cubicBezTo>
                <a:lnTo>
                  <a:pt x="479" y="19"/>
                </a:lnTo>
                <a:lnTo>
                  <a:pt x="479" y="19"/>
                </a:lnTo>
                <a:lnTo>
                  <a:pt x="479" y="19"/>
                </a:lnTo>
                <a:cubicBezTo>
                  <a:pt x="479" y="109"/>
                  <a:pt x="479" y="109"/>
                  <a:pt x="479" y="109"/>
                </a:cubicBezTo>
                <a:cubicBezTo>
                  <a:pt x="479" y="136"/>
                  <a:pt x="433" y="154"/>
                  <a:pt x="397" y="163"/>
                </a:cubicBezTo>
                <a:cubicBezTo>
                  <a:pt x="361" y="172"/>
                  <a:pt x="298" y="172"/>
                  <a:pt x="244" y="172"/>
                </a:cubicBezTo>
                <a:close/>
                <a:moveTo>
                  <a:pt x="45" y="100"/>
                </a:moveTo>
                <a:lnTo>
                  <a:pt x="45" y="100"/>
                </a:lnTo>
                <a:cubicBezTo>
                  <a:pt x="54" y="109"/>
                  <a:pt x="63" y="118"/>
                  <a:pt x="108" y="118"/>
                </a:cubicBezTo>
                <a:cubicBezTo>
                  <a:pt x="144" y="127"/>
                  <a:pt x="189" y="127"/>
                  <a:pt x="244" y="127"/>
                </a:cubicBezTo>
                <a:cubicBezTo>
                  <a:pt x="289" y="127"/>
                  <a:pt x="343" y="127"/>
                  <a:pt x="379" y="118"/>
                </a:cubicBezTo>
                <a:cubicBezTo>
                  <a:pt x="415" y="118"/>
                  <a:pt x="433" y="109"/>
                  <a:pt x="442" y="100"/>
                </a:cubicBezTo>
                <a:cubicBezTo>
                  <a:pt x="442" y="64"/>
                  <a:pt x="442" y="64"/>
                  <a:pt x="442" y="64"/>
                </a:cubicBezTo>
                <a:cubicBezTo>
                  <a:pt x="425" y="64"/>
                  <a:pt x="415" y="64"/>
                  <a:pt x="406" y="73"/>
                </a:cubicBezTo>
                <a:cubicBezTo>
                  <a:pt x="370" y="82"/>
                  <a:pt x="316" y="82"/>
                  <a:pt x="262" y="82"/>
                </a:cubicBezTo>
                <a:cubicBezTo>
                  <a:pt x="244" y="82"/>
                  <a:pt x="235" y="82"/>
                  <a:pt x="226" y="82"/>
                </a:cubicBezTo>
                <a:cubicBezTo>
                  <a:pt x="172" y="82"/>
                  <a:pt x="117" y="82"/>
                  <a:pt x="81" y="73"/>
                </a:cubicBezTo>
                <a:cubicBezTo>
                  <a:pt x="72" y="64"/>
                  <a:pt x="54" y="64"/>
                  <a:pt x="45" y="64"/>
                </a:cubicBezTo>
                <a:lnTo>
                  <a:pt x="45" y="100"/>
                </a:lnTo>
                <a:close/>
                <a:moveTo>
                  <a:pt x="442" y="109"/>
                </a:moveTo>
                <a:lnTo>
                  <a:pt x="442" y="109"/>
                </a:lnTo>
                <a:close/>
                <a:moveTo>
                  <a:pt x="45" y="19"/>
                </a:moveTo>
                <a:lnTo>
                  <a:pt x="4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19">
            <a:extLst>
              <a:ext uri="{FF2B5EF4-FFF2-40B4-BE49-F238E27FC236}">
                <a16:creationId xmlns:a16="http://schemas.microsoft.com/office/drawing/2014/main" id="{A8CED525-EBD4-A54B-A313-B3AD4E90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549669"/>
            <a:ext cx="500384" cy="179038"/>
          </a:xfrm>
          <a:custGeom>
            <a:avLst/>
            <a:gdLst>
              <a:gd name="T0" fmla="*/ 244 w 480"/>
              <a:gd name="T1" fmla="*/ 171 h 172"/>
              <a:gd name="T2" fmla="*/ 244 w 480"/>
              <a:gd name="T3" fmla="*/ 171 h 172"/>
              <a:gd name="T4" fmla="*/ 81 w 480"/>
              <a:gd name="T5" fmla="*/ 162 h 172"/>
              <a:gd name="T6" fmla="*/ 36 w 480"/>
              <a:gd name="T7" fmla="*/ 145 h 172"/>
              <a:gd name="T8" fmla="*/ 0 w 480"/>
              <a:gd name="T9" fmla="*/ 108 h 172"/>
              <a:gd name="T10" fmla="*/ 0 w 480"/>
              <a:gd name="T11" fmla="*/ 18 h 172"/>
              <a:gd name="T12" fmla="*/ 27 w 480"/>
              <a:gd name="T13" fmla="*/ 0 h 172"/>
              <a:gd name="T14" fmla="*/ 27 w 480"/>
              <a:gd name="T15" fmla="*/ 0 h 172"/>
              <a:gd name="T16" fmla="*/ 45 w 480"/>
              <a:gd name="T17" fmla="*/ 9 h 172"/>
              <a:gd name="T18" fmla="*/ 99 w 480"/>
              <a:gd name="T19" fmla="*/ 27 h 172"/>
              <a:gd name="T20" fmla="*/ 226 w 480"/>
              <a:gd name="T21" fmla="*/ 36 h 172"/>
              <a:gd name="T22" fmla="*/ 262 w 480"/>
              <a:gd name="T23" fmla="*/ 36 h 172"/>
              <a:gd name="T24" fmla="*/ 388 w 480"/>
              <a:gd name="T25" fmla="*/ 27 h 172"/>
              <a:gd name="T26" fmla="*/ 442 w 480"/>
              <a:gd name="T27" fmla="*/ 9 h 172"/>
              <a:gd name="T28" fmla="*/ 461 w 480"/>
              <a:gd name="T29" fmla="*/ 0 h 172"/>
              <a:gd name="T30" fmla="*/ 461 w 480"/>
              <a:gd name="T31" fmla="*/ 0 h 172"/>
              <a:gd name="T32" fmla="*/ 479 w 480"/>
              <a:gd name="T33" fmla="*/ 18 h 172"/>
              <a:gd name="T34" fmla="*/ 479 w 480"/>
              <a:gd name="T35" fmla="*/ 18 h 172"/>
              <a:gd name="T36" fmla="*/ 479 w 480"/>
              <a:gd name="T37" fmla="*/ 18 h 172"/>
              <a:gd name="T38" fmla="*/ 479 w 480"/>
              <a:gd name="T39" fmla="*/ 18 h 172"/>
              <a:gd name="T40" fmla="*/ 479 w 480"/>
              <a:gd name="T41" fmla="*/ 108 h 172"/>
              <a:gd name="T42" fmla="*/ 397 w 480"/>
              <a:gd name="T43" fmla="*/ 162 h 172"/>
              <a:gd name="T44" fmla="*/ 244 w 480"/>
              <a:gd name="T45" fmla="*/ 171 h 172"/>
              <a:gd name="T46" fmla="*/ 45 w 480"/>
              <a:gd name="T47" fmla="*/ 99 h 172"/>
              <a:gd name="T48" fmla="*/ 45 w 480"/>
              <a:gd name="T49" fmla="*/ 99 h 172"/>
              <a:gd name="T50" fmla="*/ 108 w 480"/>
              <a:gd name="T51" fmla="*/ 117 h 172"/>
              <a:gd name="T52" fmla="*/ 244 w 480"/>
              <a:gd name="T53" fmla="*/ 126 h 172"/>
              <a:gd name="T54" fmla="*/ 379 w 480"/>
              <a:gd name="T55" fmla="*/ 117 h 172"/>
              <a:gd name="T56" fmla="*/ 442 w 480"/>
              <a:gd name="T57" fmla="*/ 99 h 172"/>
              <a:gd name="T58" fmla="*/ 442 w 480"/>
              <a:gd name="T59" fmla="*/ 63 h 172"/>
              <a:gd name="T60" fmla="*/ 406 w 480"/>
              <a:gd name="T61" fmla="*/ 72 h 172"/>
              <a:gd name="T62" fmla="*/ 262 w 480"/>
              <a:gd name="T63" fmla="*/ 81 h 172"/>
              <a:gd name="T64" fmla="*/ 226 w 480"/>
              <a:gd name="T65" fmla="*/ 81 h 172"/>
              <a:gd name="T66" fmla="*/ 81 w 480"/>
              <a:gd name="T67" fmla="*/ 72 h 172"/>
              <a:gd name="T68" fmla="*/ 45 w 480"/>
              <a:gd name="T69" fmla="*/ 63 h 172"/>
              <a:gd name="T70" fmla="*/ 45 w 480"/>
              <a:gd name="T71" fmla="*/ 99 h 172"/>
              <a:gd name="T72" fmla="*/ 442 w 480"/>
              <a:gd name="T73" fmla="*/ 108 h 172"/>
              <a:gd name="T74" fmla="*/ 442 w 480"/>
              <a:gd name="T75" fmla="*/ 108 h 172"/>
              <a:gd name="T76" fmla="*/ 45 w 480"/>
              <a:gd name="T77" fmla="*/ 18 h 172"/>
              <a:gd name="T78" fmla="*/ 45 w 480"/>
              <a:gd name="T79" fmla="*/ 1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2">
                <a:moveTo>
                  <a:pt x="244" y="171"/>
                </a:moveTo>
                <a:lnTo>
                  <a:pt x="244" y="171"/>
                </a:lnTo>
                <a:cubicBezTo>
                  <a:pt x="180" y="171"/>
                  <a:pt x="126" y="171"/>
                  <a:pt x="81" y="162"/>
                </a:cubicBezTo>
                <a:cubicBezTo>
                  <a:pt x="63" y="154"/>
                  <a:pt x="45" y="154"/>
                  <a:pt x="36" y="145"/>
                </a:cubicBezTo>
                <a:cubicBezTo>
                  <a:pt x="18" y="136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9"/>
                </a:cubicBezTo>
                <a:cubicBezTo>
                  <a:pt x="54" y="18"/>
                  <a:pt x="63" y="18"/>
                  <a:pt x="99" y="27"/>
                </a:cubicBezTo>
                <a:cubicBezTo>
                  <a:pt x="135" y="36"/>
                  <a:pt x="180" y="36"/>
                  <a:pt x="226" y="36"/>
                </a:cubicBezTo>
                <a:cubicBezTo>
                  <a:pt x="235" y="45"/>
                  <a:pt x="244" y="45"/>
                  <a:pt x="262" y="36"/>
                </a:cubicBezTo>
                <a:cubicBezTo>
                  <a:pt x="307" y="36"/>
                  <a:pt x="352" y="36"/>
                  <a:pt x="388" y="27"/>
                </a:cubicBezTo>
                <a:cubicBezTo>
                  <a:pt x="425" y="18"/>
                  <a:pt x="433" y="18"/>
                  <a:pt x="442" y="9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9"/>
                  <a:pt x="479" y="18"/>
                </a:cubicBezTo>
                <a:lnTo>
                  <a:pt x="479" y="18"/>
                </a:lnTo>
                <a:lnTo>
                  <a:pt x="479" y="18"/>
                </a:lnTo>
                <a:lnTo>
                  <a:pt x="479" y="18"/>
                </a:lnTo>
                <a:cubicBezTo>
                  <a:pt x="479" y="108"/>
                  <a:pt x="479" y="108"/>
                  <a:pt x="479" y="108"/>
                </a:cubicBezTo>
                <a:cubicBezTo>
                  <a:pt x="479" y="136"/>
                  <a:pt x="433" y="154"/>
                  <a:pt x="397" y="162"/>
                </a:cubicBezTo>
                <a:cubicBezTo>
                  <a:pt x="361" y="171"/>
                  <a:pt x="298" y="171"/>
                  <a:pt x="244" y="171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54" y="108"/>
                  <a:pt x="63" y="117"/>
                  <a:pt x="108" y="117"/>
                </a:cubicBezTo>
                <a:cubicBezTo>
                  <a:pt x="144" y="126"/>
                  <a:pt x="189" y="126"/>
                  <a:pt x="244" y="126"/>
                </a:cubicBezTo>
                <a:cubicBezTo>
                  <a:pt x="289" y="126"/>
                  <a:pt x="343" y="126"/>
                  <a:pt x="379" y="117"/>
                </a:cubicBezTo>
                <a:cubicBezTo>
                  <a:pt x="415" y="117"/>
                  <a:pt x="433" y="108"/>
                  <a:pt x="442" y="99"/>
                </a:cubicBezTo>
                <a:cubicBezTo>
                  <a:pt x="442" y="63"/>
                  <a:pt x="442" y="63"/>
                  <a:pt x="442" y="63"/>
                </a:cubicBezTo>
                <a:cubicBezTo>
                  <a:pt x="425" y="63"/>
                  <a:pt x="415" y="63"/>
                  <a:pt x="406" y="72"/>
                </a:cubicBezTo>
                <a:cubicBezTo>
                  <a:pt x="370" y="81"/>
                  <a:pt x="316" y="81"/>
                  <a:pt x="262" y="81"/>
                </a:cubicBezTo>
                <a:cubicBezTo>
                  <a:pt x="244" y="81"/>
                  <a:pt x="235" y="81"/>
                  <a:pt x="226" y="81"/>
                </a:cubicBezTo>
                <a:cubicBezTo>
                  <a:pt x="172" y="81"/>
                  <a:pt x="117" y="81"/>
                  <a:pt x="81" y="72"/>
                </a:cubicBezTo>
                <a:cubicBezTo>
                  <a:pt x="72" y="63"/>
                  <a:pt x="54" y="63"/>
                  <a:pt x="45" y="63"/>
                </a:cubicBezTo>
                <a:lnTo>
                  <a:pt x="45" y="99"/>
                </a:lnTo>
                <a:close/>
                <a:moveTo>
                  <a:pt x="442" y="108"/>
                </a:moveTo>
                <a:lnTo>
                  <a:pt x="442" y="10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20">
            <a:extLst>
              <a:ext uri="{FF2B5EF4-FFF2-40B4-BE49-F238E27FC236}">
                <a16:creationId xmlns:a16="http://schemas.microsoft.com/office/drawing/2014/main" id="{F3D4E915-B42E-E442-B447-C88AC6B5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269638"/>
            <a:ext cx="500384" cy="179035"/>
          </a:xfrm>
          <a:custGeom>
            <a:avLst/>
            <a:gdLst>
              <a:gd name="T0" fmla="*/ 244 w 480"/>
              <a:gd name="T1" fmla="*/ 172 h 173"/>
              <a:gd name="T2" fmla="*/ 244 w 480"/>
              <a:gd name="T3" fmla="*/ 172 h 173"/>
              <a:gd name="T4" fmla="*/ 81 w 480"/>
              <a:gd name="T5" fmla="*/ 163 h 173"/>
              <a:gd name="T6" fmla="*/ 36 w 480"/>
              <a:gd name="T7" fmla="*/ 144 h 173"/>
              <a:gd name="T8" fmla="*/ 0 w 480"/>
              <a:gd name="T9" fmla="*/ 108 h 173"/>
              <a:gd name="T10" fmla="*/ 0 w 480"/>
              <a:gd name="T11" fmla="*/ 18 h 173"/>
              <a:gd name="T12" fmla="*/ 27 w 480"/>
              <a:gd name="T13" fmla="*/ 0 h 173"/>
              <a:gd name="T14" fmla="*/ 27 w 480"/>
              <a:gd name="T15" fmla="*/ 0 h 173"/>
              <a:gd name="T16" fmla="*/ 45 w 480"/>
              <a:gd name="T17" fmla="*/ 9 h 173"/>
              <a:gd name="T18" fmla="*/ 99 w 480"/>
              <a:gd name="T19" fmla="*/ 27 h 173"/>
              <a:gd name="T20" fmla="*/ 226 w 480"/>
              <a:gd name="T21" fmla="*/ 45 h 173"/>
              <a:gd name="T22" fmla="*/ 262 w 480"/>
              <a:gd name="T23" fmla="*/ 45 h 173"/>
              <a:gd name="T24" fmla="*/ 388 w 480"/>
              <a:gd name="T25" fmla="*/ 27 h 173"/>
              <a:gd name="T26" fmla="*/ 442 w 480"/>
              <a:gd name="T27" fmla="*/ 9 h 173"/>
              <a:gd name="T28" fmla="*/ 461 w 480"/>
              <a:gd name="T29" fmla="*/ 0 h 173"/>
              <a:gd name="T30" fmla="*/ 461 w 480"/>
              <a:gd name="T31" fmla="*/ 0 h 173"/>
              <a:gd name="T32" fmla="*/ 479 w 480"/>
              <a:gd name="T33" fmla="*/ 18 h 173"/>
              <a:gd name="T34" fmla="*/ 479 w 480"/>
              <a:gd name="T35" fmla="*/ 18 h 173"/>
              <a:gd name="T36" fmla="*/ 479 w 480"/>
              <a:gd name="T37" fmla="*/ 18 h 173"/>
              <a:gd name="T38" fmla="*/ 479 w 480"/>
              <a:gd name="T39" fmla="*/ 18 h 173"/>
              <a:gd name="T40" fmla="*/ 479 w 480"/>
              <a:gd name="T41" fmla="*/ 108 h 173"/>
              <a:gd name="T42" fmla="*/ 397 w 480"/>
              <a:gd name="T43" fmla="*/ 163 h 173"/>
              <a:gd name="T44" fmla="*/ 244 w 480"/>
              <a:gd name="T45" fmla="*/ 172 h 173"/>
              <a:gd name="T46" fmla="*/ 45 w 480"/>
              <a:gd name="T47" fmla="*/ 99 h 173"/>
              <a:gd name="T48" fmla="*/ 45 w 480"/>
              <a:gd name="T49" fmla="*/ 99 h 173"/>
              <a:gd name="T50" fmla="*/ 108 w 480"/>
              <a:gd name="T51" fmla="*/ 117 h 173"/>
              <a:gd name="T52" fmla="*/ 244 w 480"/>
              <a:gd name="T53" fmla="*/ 126 h 173"/>
              <a:gd name="T54" fmla="*/ 379 w 480"/>
              <a:gd name="T55" fmla="*/ 117 h 173"/>
              <a:gd name="T56" fmla="*/ 442 w 480"/>
              <a:gd name="T57" fmla="*/ 99 h 173"/>
              <a:gd name="T58" fmla="*/ 442 w 480"/>
              <a:gd name="T59" fmla="*/ 63 h 173"/>
              <a:gd name="T60" fmla="*/ 406 w 480"/>
              <a:gd name="T61" fmla="*/ 72 h 173"/>
              <a:gd name="T62" fmla="*/ 262 w 480"/>
              <a:gd name="T63" fmla="*/ 81 h 173"/>
              <a:gd name="T64" fmla="*/ 226 w 480"/>
              <a:gd name="T65" fmla="*/ 81 h 173"/>
              <a:gd name="T66" fmla="*/ 81 w 480"/>
              <a:gd name="T67" fmla="*/ 72 h 173"/>
              <a:gd name="T68" fmla="*/ 45 w 480"/>
              <a:gd name="T69" fmla="*/ 63 h 173"/>
              <a:gd name="T70" fmla="*/ 45 w 480"/>
              <a:gd name="T71" fmla="*/ 99 h 173"/>
              <a:gd name="T72" fmla="*/ 442 w 480"/>
              <a:gd name="T73" fmla="*/ 108 h 173"/>
              <a:gd name="T74" fmla="*/ 442 w 480"/>
              <a:gd name="T75" fmla="*/ 108 h 173"/>
              <a:gd name="T76" fmla="*/ 45 w 480"/>
              <a:gd name="T77" fmla="*/ 18 h 173"/>
              <a:gd name="T78" fmla="*/ 45 w 480"/>
              <a:gd name="T79" fmla="*/ 1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3">
                <a:moveTo>
                  <a:pt x="244" y="172"/>
                </a:moveTo>
                <a:lnTo>
                  <a:pt x="244" y="172"/>
                </a:lnTo>
                <a:cubicBezTo>
                  <a:pt x="180" y="172"/>
                  <a:pt x="126" y="172"/>
                  <a:pt x="81" y="163"/>
                </a:cubicBezTo>
                <a:cubicBezTo>
                  <a:pt x="63" y="154"/>
                  <a:pt x="45" y="154"/>
                  <a:pt x="36" y="144"/>
                </a:cubicBezTo>
                <a:cubicBezTo>
                  <a:pt x="18" y="135"/>
                  <a:pt x="0" y="126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9"/>
                </a:cubicBezTo>
                <a:cubicBezTo>
                  <a:pt x="54" y="18"/>
                  <a:pt x="63" y="27"/>
                  <a:pt x="99" y="27"/>
                </a:cubicBezTo>
                <a:cubicBezTo>
                  <a:pt x="135" y="36"/>
                  <a:pt x="180" y="36"/>
                  <a:pt x="226" y="45"/>
                </a:cubicBezTo>
                <a:cubicBezTo>
                  <a:pt x="235" y="45"/>
                  <a:pt x="244" y="45"/>
                  <a:pt x="262" y="45"/>
                </a:cubicBezTo>
                <a:cubicBezTo>
                  <a:pt x="307" y="36"/>
                  <a:pt x="352" y="36"/>
                  <a:pt x="388" y="27"/>
                </a:cubicBezTo>
                <a:cubicBezTo>
                  <a:pt x="425" y="27"/>
                  <a:pt x="433" y="18"/>
                  <a:pt x="442" y="9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9"/>
                  <a:pt x="479" y="18"/>
                </a:cubicBezTo>
                <a:lnTo>
                  <a:pt x="479" y="18"/>
                </a:lnTo>
                <a:lnTo>
                  <a:pt x="479" y="18"/>
                </a:lnTo>
                <a:lnTo>
                  <a:pt x="479" y="18"/>
                </a:lnTo>
                <a:cubicBezTo>
                  <a:pt x="479" y="108"/>
                  <a:pt x="479" y="108"/>
                  <a:pt x="479" y="108"/>
                </a:cubicBezTo>
                <a:cubicBezTo>
                  <a:pt x="479" y="135"/>
                  <a:pt x="433" y="154"/>
                  <a:pt x="397" y="163"/>
                </a:cubicBezTo>
                <a:cubicBezTo>
                  <a:pt x="361" y="172"/>
                  <a:pt x="298" y="172"/>
                  <a:pt x="244" y="172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54" y="108"/>
                  <a:pt x="63" y="117"/>
                  <a:pt x="108" y="117"/>
                </a:cubicBezTo>
                <a:cubicBezTo>
                  <a:pt x="144" y="126"/>
                  <a:pt x="189" y="126"/>
                  <a:pt x="244" y="126"/>
                </a:cubicBezTo>
                <a:cubicBezTo>
                  <a:pt x="289" y="126"/>
                  <a:pt x="343" y="126"/>
                  <a:pt x="379" y="117"/>
                </a:cubicBezTo>
                <a:cubicBezTo>
                  <a:pt x="415" y="117"/>
                  <a:pt x="433" y="108"/>
                  <a:pt x="442" y="99"/>
                </a:cubicBezTo>
                <a:cubicBezTo>
                  <a:pt x="442" y="63"/>
                  <a:pt x="442" y="63"/>
                  <a:pt x="442" y="63"/>
                </a:cubicBezTo>
                <a:cubicBezTo>
                  <a:pt x="425" y="63"/>
                  <a:pt x="415" y="63"/>
                  <a:pt x="406" y="72"/>
                </a:cubicBezTo>
                <a:cubicBezTo>
                  <a:pt x="370" y="81"/>
                  <a:pt x="316" y="81"/>
                  <a:pt x="262" y="81"/>
                </a:cubicBezTo>
                <a:cubicBezTo>
                  <a:pt x="244" y="81"/>
                  <a:pt x="235" y="81"/>
                  <a:pt x="226" y="81"/>
                </a:cubicBezTo>
                <a:cubicBezTo>
                  <a:pt x="172" y="81"/>
                  <a:pt x="117" y="81"/>
                  <a:pt x="81" y="72"/>
                </a:cubicBezTo>
                <a:cubicBezTo>
                  <a:pt x="72" y="63"/>
                  <a:pt x="54" y="63"/>
                  <a:pt x="45" y="63"/>
                </a:cubicBezTo>
                <a:lnTo>
                  <a:pt x="45" y="99"/>
                </a:lnTo>
                <a:close/>
                <a:moveTo>
                  <a:pt x="442" y="108"/>
                </a:moveTo>
                <a:lnTo>
                  <a:pt x="442" y="10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21">
            <a:extLst>
              <a:ext uri="{FF2B5EF4-FFF2-40B4-BE49-F238E27FC236}">
                <a16:creationId xmlns:a16="http://schemas.microsoft.com/office/drawing/2014/main" id="{35397C9C-1E25-D440-89E9-DE93B4E7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127325"/>
            <a:ext cx="500384" cy="133131"/>
          </a:xfrm>
          <a:custGeom>
            <a:avLst/>
            <a:gdLst>
              <a:gd name="T0" fmla="*/ 244 w 480"/>
              <a:gd name="T1" fmla="*/ 127 h 128"/>
              <a:gd name="T2" fmla="*/ 244 w 480"/>
              <a:gd name="T3" fmla="*/ 127 h 128"/>
              <a:gd name="T4" fmla="*/ 226 w 480"/>
              <a:gd name="T5" fmla="*/ 127 h 128"/>
              <a:gd name="T6" fmla="*/ 81 w 480"/>
              <a:gd name="T7" fmla="*/ 118 h 128"/>
              <a:gd name="T8" fmla="*/ 0 w 480"/>
              <a:gd name="T9" fmla="*/ 63 h 128"/>
              <a:gd name="T10" fmla="*/ 81 w 480"/>
              <a:gd name="T11" fmla="*/ 9 h 128"/>
              <a:gd name="T12" fmla="*/ 244 w 480"/>
              <a:gd name="T13" fmla="*/ 0 h 128"/>
              <a:gd name="T14" fmla="*/ 397 w 480"/>
              <a:gd name="T15" fmla="*/ 9 h 128"/>
              <a:gd name="T16" fmla="*/ 451 w 480"/>
              <a:gd name="T17" fmla="*/ 27 h 128"/>
              <a:gd name="T18" fmla="*/ 479 w 480"/>
              <a:gd name="T19" fmla="*/ 63 h 128"/>
              <a:gd name="T20" fmla="*/ 406 w 480"/>
              <a:gd name="T21" fmla="*/ 118 h 128"/>
              <a:gd name="T22" fmla="*/ 262 w 480"/>
              <a:gd name="T23" fmla="*/ 127 h 128"/>
              <a:gd name="T24" fmla="*/ 244 w 480"/>
              <a:gd name="T25" fmla="*/ 127 h 128"/>
              <a:gd name="T26" fmla="*/ 54 w 480"/>
              <a:gd name="T27" fmla="*/ 63 h 128"/>
              <a:gd name="T28" fmla="*/ 54 w 480"/>
              <a:gd name="T29" fmla="*/ 63 h 128"/>
              <a:gd name="T30" fmla="*/ 99 w 480"/>
              <a:gd name="T31" fmla="*/ 73 h 128"/>
              <a:gd name="T32" fmla="*/ 226 w 480"/>
              <a:gd name="T33" fmla="*/ 91 h 128"/>
              <a:gd name="T34" fmla="*/ 262 w 480"/>
              <a:gd name="T35" fmla="*/ 91 h 128"/>
              <a:gd name="T36" fmla="*/ 388 w 480"/>
              <a:gd name="T37" fmla="*/ 73 h 128"/>
              <a:gd name="T38" fmla="*/ 433 w 480"/>
              <a:gd name="T39" fmla="*/ 63 h 128"/>
              <a:gd name="T40" fmla="*/ 379 w 480"/>
              <a:gd name="T41" fmla="*/ 46 h 128"/>
              <a:gd name="T42" fmla="*/ 244 w 480"/>
              <a:gd name="T43" fmla="*/ 37 h 128"/>
              <a:gd name="T44" fmla="*/ 108 w 480"/>
              <a:gd name="T45" fmla="*/ 46 h 128"/>
              <a:gd name="T46" fmla="*/ 54 w 480"/>
              <a:gd name="T47" fmla="*/ 63 h 128"/>
              <a:gd name="T48" fmla="*/ 442 w 480"/>
              <a:gd name="T49" fmla="*/ 73 h 128"/>
              <a:gd name="T50" fmla="*/ 442 w 480"/>
              <a:gd name="T51" fmla="*/ 7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0" h="128">
                <a:moveTo>
                  <a:pt x="244" y="127"/>
                </a:moveTo>
                <a:lnTo>
                  <a:pt x="244" y="127"/>
                </a:lnTo>
                <a:cubicBezTo>
                  <a:pt x="235" y="127"/>
                  <a:pt x="235" y="127"/>
                  <a:pt x="226" y="127"/>
                </a:cubicBezTo>
                <a:cubicBezTo>
                  <a:pt x="172" y="127"/>
                  <a:pt x="117" y="127"/>
                  <a:pt x="81" y="118"/>
                </a:cubicBezTo>
                <a:cubicBezTo>
                  <a:pt x="45" y="109"/>
                  <a:pt x="0" y="91"/>
                  <a:pt x="0" y="63"/>
                </a:cubicBezTo>
                <a:cubicBezTo>
                  <a:pt x="0" y="27"/>
                  <a:pt x="54" y="18"/>
                  <a:pt x="81" y="9"/>
                </a:cubicBezTo>
                <a:cubicBezTo>
                  <a:pt x="126" y="0"/>
                  <a:pt x="180" y="0"/>
                  <a:pt x="244" y="0"/>
                </a:cubicBezTo>
                <a:cubicBezTo>
                  <a:pt x="298" y="0"/>
                  <a:pt x="361" y="0"/>
                  <a:pt x="397" y="9"/>
                </a:cubicBezTo>
                <a:cubicBezTo>
                  <a:pt x="425" y="18"/>
                  <a:pt x="442" y="18"/>
                  <a:pt x="451" y="27"/>
                </a:cubicBezTo>
                <a:cubicBezTo>
                  <a:pt x="470" y="37"/>
                  <a:pt x="479" y="46"/>
                  <a:pt x="479" y="63"/>
                </a:cubicBezTo>
                <a:cubicBezTo>
                  <a:pt x="479" y="91"/>
                  <a:pt x="442" y="109"/>
                  <a:pt x="406" y="118"/>
                </a:cubicBezTo>
                <a:cubicBezTo>
                  <a:pt x="370" y="127"/>
                  <a:pt x="316" y="127"/>
                  <a:pt x="262" y="127"/>
                </a:cubicBezTo>
                <a:cubicBezTo>
                  <a:pt x="253" y="127"/>
                  <a:pt x="244" y="127"/>
                  <a:pt x="244" y="127"/>
                </a:cubicBezTo>
                <a:close/>
                <a:moveTo>
                  <a:pt x="54" y="63"/>
                </a:moveTo>
                <a:lnTo>
                  <a:pt x="54" y="63"/>
                </a:lnTo>
                <a:cubicBezTo>
                  <a:pt x="63" y="63"/>
                  <a:pt x="81" y="73"/>
                  <a:pt x="99" y="73"/>
                </a:cubicBezTo>
                <a:cubicBezTo>
                  <a:pt x="135" y="82"/>
                  <a:pt x="180" y="91"/>
                  <a:pt x="226" y="91"/>
                </a:cubicBezTo>
                <a:cubicBezTo>
                  <a:pt x="235" y="91"/>
                  <a:pt x="244" y="91"/>
                  <a:pt x="262" y="91"/>
                </a:cubicBezTo>
                <a:cubicBezTo>
                  <a:pt x="307" y="91"/>
                  <a:pt x="352" y="82"/>
                  <a:pt x="388" y="73"/>
                </a:cubicBezTo>
                <a:cubicBezTo>
                  <a:pt x="406" y="73"/>
                  <a:pt x="425" y="63"/>
                  <a:pt x="433" y="63"/>
                </a:cubicBezTo>
                <a:cubicBezTo>
                  <a:pt x="425" y="63"/>
                  <a:pt x="406" y="55"/>
                  <a:pt x="379" y="46"/>
                </a:cubicBezTo>
                <a:cubicBezTo>
                  <a:pt x="343" y="46"/>
                  <a:pt x="289" y="37"/>
                  <a:pt x="244" y="37"/>
                </a:cubicBezTo>
                <a:cubicBezTo>
                  <a:pt x="189" y="37"/>
                  <a:pt x="144" y="46"/>
                  <a:pt x="108" y="46"/>
                </a:cubicBezTo>
                <a:cubicBezTo>
                  <a:pt x="81" y="55"/>
                  <a:pt x="63" y="63"/>
                  <a:pt x="54" y="63"/>
                </a:cubicBezTo>
                <a:close/>
                <a:moveTo>
                  <a:pt x="442" y="73"/>
                </a:moveTo>
                <a:lnTo>
                  <a:pt x="442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22">
            <a:extLst>
              <a:ext uri="{FF2B5EF4-FFF2-40B4-BE49-F238E27FC236}">
                <a16:creationId xmlns:a16="http://schemas.microsoft.com/office/drawing/2014/main" id="{2DD68B0B-DC16-8349-985C-0DE6816F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173232"/>
            <a:ext cx="500384" cy="179038"/>
          </a:xfrm>
          <a:custGeom>
            <a:avLst/>
            <a:gdLst>
              <a:gd name="T0" fmla="*/ 244 w 480"/>
              <a:gd name="T1" fmla="*/ 171 h 172"/>
              <a:gd name="T2" fmla="*/ 244 w 480"/>
              <a:gd name="T3" fmla="*/ 171 h 172"/>
              <a:gd name="T4" fmla="*/ 81 w 480"/>
              <a:gd name="T5" fmla="*/ 162 h 172"/>
              <a:gd name="T6" fmla="*/ 36 w 480"/>
              <a:gd name="T7" fmla="*/ 144 h 172"/>
              <a:gd name="T8" fmla="*/ 0 w 480"/>
              <a:gd name="T9" fmla="*/ 108 h 172"/>
              <a:gd name="T10" fmla="*/ 0 w 480"/>
              <a:gd name="T11" fmla="*/ 17 h 172"/>
              <a:gd name="T12" fmla="*/ 27 w 480"/>
              <a:gd name="T13" fmla="*/ 0 h 172"/>
              <a:gd name="T14" fmla="*/ 27 w 480"/>
              <a:gd name="T15" fmla="*/ 0 h 172"/>
              <a:gd name="T16" fmla="*/ 45 w 480"/>
              <a:gd name="T17" fmla="*/ 9 h 172"/>
              <a:gd name="T18" fmla="*/ 99 w 480"/>
              <a:gd name="T19" fmla="*/ 27 h 172"/>
              <a:gd name="T20" fmla="*/ 226 w 480"/>
              <a:gd name="T21" fmla="*/ 45 h 172"/>
              <a:gd name="T22" fmla="*/ 262 w 480"/>
              <a:gd name="T23" fmla="*/ 45 h 172"/>
              <a:gd name="T24" fmla="*/ 388 w 480"/>
              <a:gd name="T25" fmla="*/ 27 h 172"/>
              <a:gd name="T26" fmla="*/ 442 w 480"/>
              <a:gd name="T27" fmla="*/ 9 h 172"/>
              <a:gd name="T28" fmla="*/ 461 w 480"/>
              <a:gd name="T29" fmla="*/ 0 h 172"/>
              <a:gd name="T30" fmla="*/ 461 w 480"/>
              <a:gd name="T31" fmla="*/ 0 h 172"/>
              <a:gd name="T32" fmla="*/ 479 w 480"/>
              <a:gd name="T33" fmla="*/ 17 h 172"/>
              <a:gd name="T34" fmla="*/ 479 w 480"/>
              <a:gd name="T35" fmla="*/ 17 h 172"/>
              <a:gd name="T36" fmla="*/ 479 w 480"/>
              <a:gd name="T37" fmla="*/ 17 h 172"/>
              <a:gd name="T38" fmla="*/ 479 w 480"/>
              <a:gd name="T39" fmla="*/ 17 h 172"/>
              <a:gd name="T40" fmla="*/ 479 w 480"/>
              <a:gd name="T41" fmla="*/ 108 h 172"/>
              <a:gd name="T42" fmla="*/ 397 w 480"/>
              <a:gd name="T43" fmla="*/ 162 h 172"/>
              <a:gd name="T44" fmla="*/ 244 w 480"/>
              <a:gd name="T45" fmla="*/ 171 h 172"/>
              <a:gd name="T46" fmla="*/ 45 w 480"/>
              <a:gd name="T47" fmla="*/ 99 h 172"/>
              <a:gd name="T48" fmla="*/ 45 w 480"/>
              <a:gd name="T49" fmla="*/ 99 h 172"/>
              <a:gd name="T50" fmla="*/ 108 w 480"/>
              <a:gd name="T51" fmla="*/ 117 h 172"/>
              <a:gd name="T52" fmla="*/ 244 w 480"/>
              <a:gd name="T53" fmla="*/ 135 h 172"/>
              <a:gd name="T54" fmla="*/ 379 w 480"/>
              <a:gd name="T55" fmla="*/ 117 h 172"/>
              <a:gd name="T56" fmla="*/ 442 w 480"/>
              <a:gd name="T57" fmla="*/ 99 h 172"/>
              <a:gd name="T58" fmla="*/ 442 w 480"/>
              <a:gd name="T59" fmla="*/ 63 h 172"/>
              <a:gd name="T60" fmla="*/ 406 w 480"/>
              <a:gd name="T61" fmla="*/ 72 h 172"/>
              <a:gd name="T62" fmla="*/ 262 w 480"/>
              <a:gd name="T63" fmla="*/ 81 h 172"/>
              <a:gd name="T64" fmla="*/ 226 w 480"/>
              <a:gd name="T65" fmla="*/ 81 h 172"/>
              <a:gd name="T66" fmla="*/ 81 w 480"/>
              <a:gd name="T67" fmla="*/ 72 h 172"/>
              <a:gd name="T68" fmla="*/ 45 w 480"/>
              <a:gd name="T69" fmla="*/ 63 h 172"/>
              <a:gd name="T70" fmla="*/ 45 w 480"/>
              <a:gd name="T71" fmla="*/ 99 h 172"/>
              <a:gd name="T72" fmla="*/ 442 w 480"/>
              <a:gd name="T73" fmla="*/ 108 h 172"/>
              <a:gd name="T74" fmla="*/ 442 w 480"/>
              <a:gd name="T75" fmla="*/ 108 h 172"/>
              <a:gd name="T76" fmla="*/ 45 w 480"/>
              <a:gd name="T77" fmla="*/ 17 h 172"/>
              <a:gd name="T78" fmla="*/ 45 w 480"/>
              <a:gd name="T79" fmla="*/ 1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2">
                <a:moveTo>
                  <a:pt x="244" y="171"/>
                </a:moveTo>
                <a:lnTo>
                  <a:pt x="244" y="171"/>
                </a:lnTo>
                <a:cubicBezTo>
                  <a:pt x="180" y="171"/>
                  <a:pt x="126" y="171"/>
                  <a:pt x="81" y="162"/>
                </a:cubicBezTo>
                <a:cubicBezTo>
                  <a:pt x="63" y="153"/>
                  <a:pt x="45" y="153"/>
                  <a:pt x="36" y="144"/>
                </a:cubicBezTo>
                <a:cubicBezTo>
                  <a:pt x="18" y="135"/>
                  <a:pt x="0" y="126"/>
                  <a:pt x="0" y="10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9"/>
                </a:cubicBezTo>
                <a:cubicBezTo>
                  <a:pt x="54" y="17"/>
                  <a:pt x="63" y="27"/>
                  <a:pt x="99" y="27"/>
                </a:cubicBezTo>
                <a:cubicBezTo>
                  <a:pt x="135" y="36"/>
                  <a:pt x="180" y="45"/>
                  <a:pt x="226" y="45"/>
                </a:cubicBezTo>
                <a:cubicBezTo>
                  <a:pt x="235" y="45"/>
                  <a:pt x="244" y="45"/>
                  <a:pt x="262" y="45"/>
                </a:cubicBezTo>
                <a:cubicBezTo>
                  <a:pt x="307" y="45"/>
                  <a:pt x="352" y="36"/>
                  <a:pt x="388" y="27"/>
                </a:cubicBezTo>
                <a:cubicBezTo>
                  <a:pt x="425" y="27"/>
                  <a:pt x="433" y="17"/>
                  <a:pt x="442" y="9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9"/>
                  <a:pt x="479" y="17"/>
                </a:cubicBezTo>
                <a:lnTo>
                  <a:pt x="479" y="17"/>
                </a:lnTo>
                <a:lnTo>
                  <a:pt x="479" y="17"/>
                </a:lnTo>
                <a:lnTo>
                  <a:pt x="479" y="17"/>
                </a:lnTo>
                <a:cubicBezTo>
                  <a:pt x="479" y="108"/>
                  <a:pt x="479" y="108"/>
                  <a:pt x="479" y="108"/>
                </a:cubicBezTo>
                <a:cubicBezTo>
                  <a:pt x="479" y="135"/>
                  <a:pt x="433" y="153"/>
                  <a:pt x="397" y="162"/>
                </a:cubicBezTo>
                <a:cubicBezTo>
                  <a:pt x="361" y="171"/>
                  <a:pt x="298" y="171"/>
                  <a:pt x="244" y="171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54" y="108"/>
                  <a:pt x="63" y="117"/>
                  <a:pt x="108" y="117"/>
                </a:cubicBezTo>
                <a:cubicBezTo>
                  <a:pt x="144" y="126"/>
                  <a:pt x="189" y="135"/>
                  <a:pt x="244" y="135"/>
                </a:cubicBezTo>
                <a:cubicBezTo>
                  <a:pt x="289" y="135"/>
                  <a:pt x="343" y="126"/>
                  <a:pt x="379" y="117"/>
                </a:cubicBezTo>
                <a:cubicBezTo>
                  <a:pt x="415" y="117"/>
                  <a:pt x="433" y="108"/>
                  <a:pt x="442" y="99"/>
                </a:cubicBezTo>
                <a:cubicBezTo>
                  <a:pt x="442" y="63"/>
                  <a:pt x="442" y="63"/>
                  <a:pt x="442" y="63"/>
                </a:cubicBezTo>
                <a:cubicBezTo>
                  <a:pt x="425" y="63"/>
                  <a:pt x="415" y="63"/>
                  <a:pt x="406" y="72"/>
                </a:cubicBezTo>
                <a:cubicBezTo>
                  <a:pt x="370" y="81"/>
                  <a:pt x="316" y="81"/>
                  <a:pt x="262" y="81"/>
                </a:cubicBezTo>
                <a:cubicBezTo>
                  <a:pt x="244" y="81"/>
                  <a:pt x="235" y="81"/>
                  <a:pt x="226" y="81"/>
                </a:cubicBezTo>
                <a:cubicBezTo>
                  <a:pt x="172" y="81"/>
                  <a:pt x="117" y="81"/>
                  <a:pt x="81" y="72"/>
                </a:cubicBezTo>
                <a:cubicBezTo>
                  <a:pt x="72" y="63"/>
                  <a:pt x="54" y="63"/>
                  <a:pt x="45" y="63"/>
                </a:cubicBezTo>
                <a:lnTo>
                  <a:pt x="45" y="99"/>
                </a:lnTo>
                <a:close/>
                <a:moveTo>
                  <a:pt x="442" y="108"/>
                </a:moveTo>
                <a:lnTo>
                  <a:pt x="442" y="108"/>
                </a:lnTo>
                <a:close/>
                <a:moveTo>
                  <a:pt x="45" y="17"/>
                </a:moveTo>
                <a:lnTo>
                  <a:pt x="45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23">
            <a:extLst>
              <a:ext uri="{FF2B5EF4-FFF2-40B4-BE49-F238E27FC236}">
                <a16:creationId xmlns:a16="http://schemas.microsoft.com/office/drawing/2014/main" id="{26A7C7BB-7BFF-3A41-AA30-0320DC89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67" y="8540487"/>
            <a:ext cx="491205" cy="188220"/>
          </a:xfrm>
          <a:custGeom>
            <a:avLst/>
            <a:gdLst>
              <a:gd name="T0" fmla="*/ 234 w 470"/>
              <a:gd name="T1" fmla="*/ 180 h 181"/>
              <a:gd name="T2" fmla="*/ 234 w 470"/>
              <a:gd name="T3" fmla="*/ 180 h 181"/>
              <a:gd name="T4" fmla="*/ 72 w 470"/>
              <a:gd name="T5" fmla="*/ 171 h 181"/>
              <a:gd name="T6" fmla="*/ 27 w 470"/>
              <a:gd name="T7" fmla="*/ 154 h 181"/>
              <a:gd name="T8" fmla="*/ 0 w 470"/>
              <a:gd name="T9" fmla="*/ 117 h 181"/>
              <a:gd name="T10" fmla="*/ 0 w 470"/>
              <a:gd name="T11" fmla="*/ 27 h 181"/>
              <a:gd name="T12" fmla="*/ 18 w 470"/>
              <a:gd name="T13" fmla="*/ 0 h 181"/>
              <a:gd name="T14" fmla="*/ 18 w 470"/>
              <a:gd name="T15" fmla="*/ 0 h 181"/>
              <a:gd name="T16" fmla="*/ 36 w 470"/>
              <a:gd name="T17" fmla="*/ 18 h 181"/>
              <a:gd name="T18" fmla="*/ 90 w 470"/>
              <a:gd name="T19" fmla="*/ 36 h 181"/>
              <a:gd name="T20" fmla="*/ 216 w 470"/>
              <a:gd name="T21" fmla="*/ 45 h 181"/>
              <a:gd name="T22" fmla="*/ 253 w 470"/>
              <a:gd name="T23" fmla="*/ 45 h 181"/>
              <a:gd name="T24" fmla="*/ 379 w 470"/>
              <a:gd name="T25" fmla="*/ 36 h 181"/>
              <a:gd name="T26" fmla="*/ 433 w 470"/>
              <a:gd name="T27" fmla="*/ 18 h 181"/>
              <a:gd name="T28" fmla="*/ 451 w 470"/>
              <a:gd name="T29" fmla="*/ 0 h 181"/>
              <a:gd name="T30" fmla="*/ 451 w 470"/>
              <a:gd name="T31" fmla="*/ 0 h 181"/>
              <a:gd name="T32" fmla="*/ 469 w 470"/>
              <a:gd name="T33" fmla="*/ 27 h 181"/>
              <a:gd name="T34" fmla="*/ 469 w 470"/>
              <a:gd name="T35" fmla="*/ 27 h 181"/>
              <a:gd name="T36" fmla="*/ 469 w 470"/>
              <a:gd name="T37" fmla="*/ 27 h 181"/>
              <a:gd name="T38" fmla="*/ 469 w 470"/>
              <a:gd name="T39" fmla="*/ 27 h 181"/>
              <a:gd name="T40" fmla="*/ 469 w 470"/>
              <a:gd name="T41" fmla="*/ 117 h 181"/>
              <a:gd name="T42" fmla="*/ 397 w 470"/>
              <a:gd name="T43" fmla="*/ 171 h 181"/>
              <a:gd name="T44" fmla="*/ 234 w 470"/>
              <a:gd name="T45" fmla="*/ 180 h 181"/>
              <a:gd name="T46" fmla="*/ 36 w 470"/>
              <a:gd name="T47" fmla="*/ 108 h 181"/>
              <a:gd name="T48" fmla="*/ 36 w 470"/>
              <a:gd name="T49" fmla="*/ 108 h 181"/>
              <a:gd name="T50" fmla="*/ 99 w 470"/>
              <a:gd name="T51" fmla="*/ 126 h 181"/>
              <a:gd name="T52" fmla="*/ 234 w 470"/>
              <a:gd name="T53" fmla="*/ 135 h 181"/>
              <a:gd name="T54" fmla="*/ 370 w 470"/>
              <a:gd name="T55" fmla="*/ 126 h 181"/>
              <a:gd name="T56" fmla="*/ 433 w 470"/>
              <a:gd name="T57" fmla="*/ 108 h 181"/>
              <a:gd name="T58" fmla="*/ 433 w 470"/>
              <a:gd name="T59" fmla="*/ 63 h 181"/>
              <a:gd name="T60" fmla="*/ 397 w 470"/>
              <a:gd name="T61" fmla="*/ 72 h 181"/>
              <a:gd name="T62" fmla="*/ 253 w 470"/>
              <a:gd name="T63" fmla="*/ 90 h 181"/>
              <a:gd name="T64" fmla="*/ 216 w 470"/>
              <a:gd name="T65" fmla="*/ 90 h 181"/>
              <a:gd name="T66" fmla="*/ 72 w 470"/>
              <a:gd name="T67" fmla="*/ 72 h 181"/>
              <a:gd name="T68" fmla="*/ 36 w 470"/>
              <a:gd name="T69" fmla="*/ 63 h 181"/>
              <a:gd name="T70" fmla="*/ 36 w 470"/>
              <a:gd name="T71" fmla="*/ 108 h 181"/>
              <a:gd name="T72" fmla="*/ 433 w 470"/>
              <a:gd name="T73" fmla="*/ 117 h 181"/>
              <a:gd name="T74" fmla="*/ 433 w 470"/>
              <a:gd name="T75" fmla="*/ 117 h 181"/>
              <a:gd name="T76" fmla="*/ 36 w 470"/>
              <a:gd name="T77" fmla="*/ 27 h 181"/>
              <a:gd name="T78" fmla="*/ 36 w 470"/>
              <a:gd name="T79" fmla="*/ 2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0" h="181">
                <a:moveTo>
                  <a:pt x="234" y="180"/>
                </a:moveTo>
                <a:lnTo>
                  <a:pt x="234" y="180"/>
                </a:lnTo>
                <a:cubicBezTo>
                  <a:pt x="171" y="180"/>
                  <a:pt x="117" y="180"/>
                  <a:pt x="72" y="171"/>
                </a:cubicBezTo>
                <a:cubicBezTo>
                  <a:pt x="54" y="163"/>
                  <a:pt x="36" y="154"/>
                  <a:pt x="27" y="154"/>
                </a:cubicBezTo>
                <a:cubicBezTo>
                  <a:pt x="9" y="145"/>
                  <a:pt x="0" y="126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27"/>
                  <a:pt x="54" y="27"/>
                  <a:pt x="90" y="36"/>
                </a:cubicBezTo>
                <a:cubicBezTo>
                  <a:pt x="126" y="45"/>
                  <a:pt x="171" y="45"/>
                  <a:pt x="216" y="45"/>
                </a:cubicBezTo>
                <a:cubicBezTo>
                  <a:pt x="225" y="45"/>
                  <a:pt x="244" y="45"/>
                  <a:pt x="253" y="45"/>
                </a:cubicBezTo>
                <a:cubicBezTo>
                  <a:pt x="298" y="45"/>
                  <a:pt x="343" y="45"/>
                  <a:pt x="379" y="36"/>
                </a:cubicBezTo>
                <a:cubicBezTo>
                  <a:pt x="415" y="27"/>
                  <a:pt x="424" y="27"/>
                  <a:pt x="433" y="18"/>
                </a:cubicBezTo>
                <a:cubicBezTo>
                  <a:pt x="433" y="9"/>
                  <a:pt x="442" y="0"/>
                  <a:pt x="451" y="0"/>
                </a:cubicBezTo>
                <a:lnTo>
                  <a:pt x="451" y="0"/>
                </a:lnTo>
                <a:cubicBezTo>
                  <a:pt x="460" y="0"/>
                  <a:pt x="469" y="9"/>
                  <a:pt x="469" y="27"/>
                </a:cubicBezTo>
                <a:lnTo>
                  <a:pt x="469" y="27"/>
                </a:lnTo>
                <a:lnTo>
                  <a:pt x="469" y="27"/>
                </a:lnTo>
                <a:lnTo>
                  <a:pt x="469" y="27"/>
                </a:lnTo>
                <a:cubicBezTo>
                  <a:pt x="469" y="117"/>
                  <a:pt x="469" y="117"/>
                  <a:pt x="469" y="117"/>
                </a:cubicBezTo>
                <a:cubicBezTo>
                  <a:pt x="469" y="145"/>
                  <a:pt x="424" y="163"/>
                  <a:pt x="397" y="171"/>
                </a:cubicBezTo>
                <a:cubicBezTo>
                  <a:pt x="352" y="180"/>
                  <a:pt x="298" y="180"/>
                  <a:pt x="234" y="180"/>
                </a:cubicBezTo>
                <a:close/>
                <a:moveTo>
                  <a:pt x="36" y="108"/>
                </a:moveTo>
                <a:lnTo>
                  <a:pt x="36" y="108"/>
                </a:lnTo>
                <a:cubicBezTo>
                  <a:pt x="45" y="117"/>
                  <a:pt x="54" y="117"/>
                  <a:pt x="99" y="126"/>
                </a:cubicBezTo>
                <a:cubicBezTo>
                  <a:pt x="135" y="135"/>
                  <a:pt x="180" y="135"/>
                  <a:pt x="234" y="135"/>
                </a:cubicBezTo>
                <a:cubicBezTo>
                  <a:pt x="289" y="135"/>
                  <a:pt x="334" y="135"/>
                  <a:pt x="370" y="126"/>
                </a:cubicBezTo>
                <a:cubicBezTo>
                  <a:pt x="415" y="117"/>
                  <a:pt x="424" y="117"/>
                  <a:pt x="433" y="108"/>
                </a:cubicBezTo>
                <a:cubicBezTo>
                  <a:pt x="433" y="63"/>
                  <a:pt x="433" y="63"/>
                  <a:pt x="433" y="63"/>
                </a:cubicBezTo>
                <a:cubicBezTo>
                  <a:pt x="424" y="72"/>
                  <a:pt x="406" y="72"/>
                  <a:pt x="397" y="72"/>
                </a:cubicBezTo>
                <a:cubicBezTo>
                  <a:pt x="361" y="81"/>
                  <a:pt x="307" y="90"/>
                  <a:pt x="253" y="90"/>
                </a:cubicBezTo>
                <a:cubicBezTo>
                  <a:pt x="244" y="90"/>
                  <a:pt x="225" y="90"/>
                  <a:pt x="216" y="90"/>
                </a:cubicBezTo>
                <a:cubicBezTo>
                  <a:pt x="162" y="90"/>
                  <a:pt x="108" y="81"/>
                  <a:pt x="72" y="72"/>
                </a:cubicBezTo>
                <a:cubicBezTo>
                  <a:pt x="63" y="72"/>
                  <a:pt x="54" y="72"/>
                  <a:pt x="36" y="63"/>
                </a:cubicBezTo>
                <a:lnTo>
                  <a:pt x="36" y="108"/>
                </a:lnTo>
                <a:close/>
                <a:moveTo>
                  <a:pt x="433" y="117"/>
                </a:moveTo>
                <a:lnTo>
                  <a:pt x="433" y="117"/>
                </a:lnTo>
                <a:close/>
                <a:moveTo>
                  <a:pt x="36" y="27"/>
                </a:moveTo>
                <a:lnTo>
                  <a:pt x="36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4">
            <a:extLst>
              <a:ext uri="{FF2B5EF4-FFF2-40B4-BE49-F238E27FC236}">
                <a16:creationId xmlns:a16="http://schemas.microsoft.com/office/drawing/2014/main" id="{A6C50D10-8752-5043-997E-FD0B0EFB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67" y="8448674"/>
            <a:ext cx="491205" cy="188220"/>
          </a:xfrm>
          <a:custGeom>
            <a:avLst/>
            <a:gdLst>
              <a:gd name="T0" fmla="*/ 234 w 470"/>
              <a:gd name="T1" fmla="*/ 180 h 181"/>
              <a:gd name="T2" fmla="*/ 234 w 470"/>
              <a:gd name="T3" fmla="*/ 180 h 181"/>
              <a:gd name="T4" fmla="*/ 72 w 470"/>
              <a:gd name="T5" fmla="*/ 171 h 181"/>
              <a:gd name="T6" fmla="*/ 27 w 470"/>
              <a:gd name="T7" fmla="*/ 153 h 181"/>
              <a:gd name="T8" fmla="*/ 0 w 470"/>
              <a:gd name="T9" fmla="*/ 117 h 181"/>
              <a:gd name="T10" fmla="*/ 0 w 470"/>
              <a:gd name="T11" fmla="*/ 27 h 181"/>
              <a:gd name="T12" fmla="*/ 18 w 470"/>
              <a:gd name="T13" fmla="*/ 0 h 181"/>
              <a:gd name="T14" fmla="*/ 18 w 470"/>
              <a:gd name="T15" fmla="*/ 0 h 181"/>
              <a:gd name="T16" fmla="*/ 36 w 470"/>
              <a:gd name="T17" fmla="*/ 18 h 181"/>
              <a:gd name="T18" fmla="*/ 90 w 470"/>
              <a:gd name="T19" fmla="*/ 36 h 181"/>
              <a:gd name="T20" fmla="*/ 216 w 470"/>
              <a:gd name="T21" fmla="*/ 45 h 181"/>
              <a:gd name="T22" fmla="*/ 253 w 470"/>
              <a:gd name="T23" fmla="*/ 45 h 181"/>
              <a:gd name="T24" fmla="*/ 379 w 470"/>
              <a:gd name="T25" fmla="*/ 36 h 181"/>
              <a:gd name="T26" fmla="*/ 433 w 470"/>
              <a:gd name="T27" fmla="*/ 18 h 181"/>
              <a:gd name="T28" fmla="*/ 451 w 470"/>
              <a:gd name="T29" fmla="*/ 0 h 181"/>
              <a:gd name="T30" fmla="*/ 451 w 470"/>
              <a:gd name="T31" fmla="*/ 0 h 181"/>
              <a:gd name="T32" fmla="*/ 469 w 470"/>
              <a:gd name="T33" fmla="*/ 27 h 181"/>
              <a:gd name="T34" fmla="*/ 469 w 470"/>
              <a:gd name="T35" fmla="*/ 27 h 181"/>
              <a:gd name="T36" fmla="*/ 469 w 470"/>
              <a:gd name="T37" fmla="*/ 27 h 181"/>
              <a:gd name="T38" fmla="*/ 469 w 470"/>
              <a:gd name="T39" fmla="*/ 27 h 181"/>
              <a:gd name="T40" fmla="*/ 469 w 470"/>
              <a:gd name="T41" fmla="*/ 117 h 181"/>
              <a:gd name="T42" fmla="*/ 397 w 470"/>
              <a:gd name="T43" fmla="*/ 171 h 181"/>
              <a:gd name="T44" fmla="*/ 234 w 470"/>
              <a:gd name="T45" fmla="*/ 180 h 181"/>
              <a:gd name="T46" fmla="*/ 36 w 470"/>
              <a:gd name="T47" fmla="*/ 108 h 181"/>
              <a:gd name="T48" fmla="*/ 36 w 470"/>
              <a:gd name="T49" fmla="*/ 108 h 181"/>
              <a:gd name="T50" fmla="*/ 99 w 470"/>
              <a:gd name="T51" fmla="*/ 126 h 181"/>
              <a:gd name="T52" fmla="*/ 234 w 470"/>
              <a:gd name="T53" fmla="*/ 135 h 181"/>
              <a:gd name="T54" fmla="*/ 370 w 470"/>
              <a:gd name="T55" fmla="*/ 126 h 181"/>
              <a:gd name="T56" fmla="*/ 433 w 470"/>
              <a:gd name="T57" fmla="*/ 108 h 181"/>
              <a:gd name="T58" fmla="*/ 433 w 470"/>
              <a:gd name="T59" fmla="*/ 72 h 181"/>
              <a:gd name="T60" fmla="*/ 397 w 470"/>
              <a:gd name="T61" fmla="*/ 81 h 181"/>
              <a:gd name="T62" fmla="*/ 253 w 470"/>
              <a:gd name="T63" fmla="*/ 90 h 181"/>
              <a:gd name="T64" fmla="*/ 216 w 470"/>
              <a:gd name="T65" fmla="*/ 90 h 181"/>
              <a:gd name="T66" fmla="*/ 72 w 470"/>
              <a:gd name="T67" fmla="*/ 81 h 181"/>
              <a:gd name="T68" fmla="*/ 36 w 470"/>
              <a:gd name="T69" fmla="*/ 72 h 181"/>
              <a:gd name="T70" fmla="*/ 36 w 470"/>
              <a:gd name="T71" fmla="*/ 108 h 181"/>
              <a:gd name="T72" fmla="*/ 433 w 470"/>
              <a:gd name="T73" fmla="*/ 117 h 181"/>
              <a:gd name="T74" fmla="*/ 433 w 470"/>
              <a:gd name="T75" fmla="*/ 117 h 181"/>
              <a:gd name="T76" fmla="*/ 36 w 470"/>
              <a:gd name="T77" fmla="*/ 27 h 181"/>
              <a:gd name="T78" fmla="*/ 36 w 470"/>
              <a:gd name="T79" fmla="*/ 2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0" h="181">
                <a:moveTo>
                  <a:pt x="234" y="180"/>
                </a:moveTo>
                <a:lnTo>
                  <a:pt x="234" y="180"/>
                </a:lnTo>
                <a:cubicBezTo>
                  <a:pt x="171" y="180"/>
                  <a:pt x="117" y="180"/>
                  <a:pt x="72" y="171"/>
                </a:cubicBezTo>
                <a:cubicBezTo>
                  <a:pt x="54" y="162"/>
                  <a:pt x="36" y="162"/>
                  <a:pt x="27" y="153"/>
                </a:cubicBezTo>
                <a:cubicBezTo>
                  <a:pt x="9" y="144"/>
                  <a:pt x="0" y="126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8"/>
                  <a:pt x="36" y="18"/>
                </a:cubicBezTo>
                <a:cubicBezTo>
                  <a:pt x="45" y="27"/>
                  <a:pt x="54" y="27"/>
                  <a:pt x="90" y="36"/>
                </a:cubicBezTo>
                <a:cubicBezTo>
                  <a:pt x="126" y="45"/>
                  <a:pt x="171" y="45"/>
                  <a:pt x="216" y="45"/>
                </a:cubicBezTo>
                <a:cubicBezTo>
                  <a:pt x="225" y="45"/>
                  <a:pt x="244" y="45"/>
                  <a:pt x="253" y="45"/>
                </a:cubicBezTo>
                <a:cubicBezTo>
                  <a:pt x="298" y="45"/>
                  <a:pt x="343" y="45"/>
                  <a:pt x="379" y="36"/>
                </a:cubicBezTo>
                <a:cubicBezTo>
                  <a:pt x="415" y="27"/>
                  <a:pt x="424" y="27"/>
                  <a:pt x="433" y="18"/>
                </a:cubicBezTo>
                <a:cubicBezTo>
                  <a:pt x="433" y="8"/>
                  <a:pt x="442" y="0"/>
                  <a:pt x="451" y="0"/>
                </a:cubicBezTo>
                <a:lnTo>
                  <a:pt x="451" y="0"/>
                </a:lnTo>
                <a:cubicBezTo>
                  <a:pt x="460" y="0"/>
                  <a:pt x="469" y="18"/>
                  <a:pt x="469" y="27"/>
                </a:cubicBezTo>
                <a:lnTo>
                  <a:pt x="469" y="27"/>
                </a:lnTo>
                <a:lnTo>
                  <a:pt x="469" y="27"/>
                </a:lnTo>
                <a:lnTo>
                  <a:pt x="469" y="27"/>
                </a:lnTo>
                <a:cubicBezTo>
                  <a:pt x="469" y="117"/>
                  <a:pt x="469" y="117"/>
                  <a:pt x="469" y="117"/>
                </a:cubicBezTo>
                <a:cubicBezTo>
                  <a:pt x="469" y="144"/>
                  <a:pt x="424" y="162"/>
                  <a:pt x="397" y="171"/>
                </a:cubicBezTo>
                <a:cubicBezTo>
                  <a:pt x="352" y="180"/>
                  <a:pt x="298" y="180"/>
                  <a:pt x="234" y="180"/>
                </a:cubicBezTo>
                <a:close/>
                <a:moveTo>
                  <a:pt x="36" y="108"/>
                </a:moveTo>
                <a:lnTo>
                  <a:pt x="36" y="108"/>
                </a:lnTo>
                <a:cubicBezTo>
                  <a:pt x="45" y="117"/>
                  <a:pt x="54" y="117"/>
                  <a:pt x="99" y="126"/>
                </a:cubicBezTo>
                <a:cubicBezTo>
                  <a:pt x="135" y="135"/>
                  <a:pt x="180" y="135"/>
                  <a:pt x="234" y="135"/>
                </a:cubicBezTo>
                <a:cubicBezTo>
                  <a:pt x="289" y="135"/>
                  <a:pt x="334" y="135"/>
                  <a:pt x="370" y="126"/>
                </a:cubicBezTo>
                <a:cubicBezTo>
                  <a:pt x="415" y="117"/>
                  <a:pt x="424" y="117"/>
                  <a:pt x="433" y="108"/>
                </a:cubicBezTo>
                <a:cubicBezTo>
                  <a:pt x="433" y="72"/>
                  <a:pt x="433" y="72"/>
                  <a:pt x="433" y="72"/>
                </a:cubicBezTo>
                <a:cubicBezTo>
                  <a:pt x="424" y="72"/>
                  <a:pt x="406" y="72"/>
                  <a:pt x="397" y="81"/>
                </a:cubicBezTo>
                <a:cubicBezTo>
                  <a:pt x="361" y="81"/>
                  <a:pt x="307" y="90"/>
                  <a:pt x="253" y="90"/>
                </a:cubicBezTo>
                <a:cubicBezTo>
                  <a:pt x="244" y="90"/>
                  <a:pt x="225" y="90"/>
                  <a:pt x="216" y="90"/>
                </a:cubicBezTo>
                <a:cubicBezTo>
                  <a:pt x="162" y="90"/>
                  <a:pt x="108" y="81"/>
                  <a:pt x="72" y="81"/>
                </a:cubicBezTo>
                <a:cubicBezTo>
                  <a:pt x="63" y="72"/>
                  <a:pt x="54" y="72"/>
                  <a:pt x="36" y="72"/>
                </a:cubicBezTo>
                <a:lnTo>
                  <a:pt x="36" y="108"/>
                </a:lnTo>
                <a:close/>
                <a:moveTo>
                  <a:pt x="433" y="117"/>
                </a:moveTo>
                <a:lnTo>
                  <a:pt x="433" y="117"/>
                </a:lnTo>
                <a:close/>
                <a:moveTo>
                  <a:pt x="36" y="27"/>
                </a:moveTo>
                <a:lnTo>
                  <a:pt x="36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25">
            <a:extLst>
              <a:ext uri="{FF2B5EF4-FFF2-40B4-BE49-F238E27FC236}">
                <a16:creationId xmlns:a16="http://schemas.microsoft.com/office/drawing/2014/main" id="{C1B5A0A8-398A-534D-B7E2-19F748BE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67" y="8315545"/>
            <a:ext cx="491205" cy="133129"/>
          </a:xfrm>
          <a:custGeom>
            <a:avLst/>
            <a:gdLst>
              <a:gd name="T0" fmla="*/ 234 w 470"/>
              <a:gd name="T1" fmla="*/ 127 h 128"/>
              <a:gd name="T2" fmla="*/ 234 w 470"/>
              <a:gd name="T3" fmla="*/ 127 h 128"/>
              <a:gd name="T4" fmla="*/ 216 w 470"/>
              <a:gd name="T5" fmla="*/ 127 h 128"/>
              <a:gd name="T6" fmla="*/ 72 w 470"/>
              <a:gd name="T7" fmla="*/ 118 h 128"/>
              <a:gd name="T8" fmla="*/ 0 w 470"/>
              <a:gd name="T9" fmla="*/ 63 h 128"/>
              <a:gd name="T10" fmla="*/ 81 w 470"/>
              <a:gd name="T11" fmla="*/ 9 h 128"/>
              <a:gd name="T12" fmla="*/ 234 w 470"/>
              <a:gd name="T13" fmla="*/ 0 h 128"/>
              <a:gd name="T14" fmla="*/ 397 w 470"/>
              <a:gd name="T15" fmla="*/ 9 h 128"/>
              <a:gd name="T16" fmla="*/ 442 w 470"/>
              <a:gd name="T17" fmla="*/ 27 h 128"/>
              <a:gd name="T18" fmla="*/ 469 w 470"/>
              <a:gd name="T19" fmla="*/ 63 h 128"/>
              <a:gd name="T20" fmla="*/ 397 w 470"/>
              <a:gd name="T21" fmla="*/ 118 h 128"/>
              <a:gd name="T22" fmla="*/ 253 w 470"/>
              <a:gd name="T23" fmla="*/ 127 h 128"/>
              <a:gd name="T24" fmla="*/ 234 w 470"/>
              <a:gd name="T25" fmla="*/ 127 h 128"/>
              <a:gd name="T26" fmla="*/ 45 w 470"/>
              <a:gd name="T27" fmla="*/ 63 h 128"/>
              <a:gd name="T28" fmla="*/ 45 w 470"/>
              <a:gd name="T29" fmla="*/ 63 h 128"/>
              <a:gd name="T30" fmla="*/ 90 w 470"/>
              <a:gd name="T31" fmla="*/ 72 h 128"/>
              <a:gd name="T32" fmla="*/ 216 w 470"/>
              <a:gd name="T33" fmla="*/ 81 h 128"/>
              <a:gd name="T34" fmla="*/ 253 w 470"/>
              <a:gd name="T35" fmla="*/ 81 h 128"/>
              <a:gd name="T36" fmla="*/ 379 w 470"/>
              <a:gd name="T37" fmla="*/ 72 h 128"/>
              <a:gd name="T38" fmla="*/ 424 w 470"/>
              <a:gd name="T39" fmla="*/ 63 h 128"/>
              <a:gd name="T40" fmla="*/ 370 w 470"/>
              <a:gd name="T41" fmla="*/ 45 h 128"/>
              <a:gd name="T42" fmla="*/ 234 w 470"/>
              <a:gd name="T43" fmla="*/ 36 h 128"/>
              <a:gd name="T44" fmla="*/ 99 w 470"/>
              <a:gd name="T45" fmla="*/ 45 h 128"/>
              <a:gd name="T46" fmla="*/ 45 w 470"/>
              <a:gd name="T47" fmla="*/ 63 h 128"/>
              <a:gd name="T48" fmla="*/ 433 w 470"/>
              <a:gd name="T49" fmla="*/ 72 h 128"/>
              <a:gd name="T50" fmla="*/ 433 w 470"/>
              <a:gd name="T51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0" h="128">
                <a:moveTo>
                  <a:pt x="234" y="127"/>
                </a:moveTo>
                <a:lnTo>
                  <a:pt x="234" y="127"/>
                </a:lnTo>
                <a:cubicBezTo>
                  <a:pt x="225" y="127"/>
                  <a:pt x="225" y="127"/>
                  <a:pt x="216" y="127"/>
                </a:cubicBezTo>
                <a:cubicBezTo>
                  <a:pt x="162" y="127"/>
                  <a:pt x="108" y="127"/>
                  <a:pt x="72" y="118"/>
                </a:cubicBezTo>
                <a:cubicBezTo>
                  <a:pt x="36" y="109"/>
                  <a:pt x="0" y="90"/>
                  <a:pt x="0" y="63"/>
                </a:cubicBezTo>
                <a:cubicBezTo>
                  <a:pt x="0" y="27"/>
                  <a:pt x="45" y="18"/>
                  <a:pt x="81" y="9"/>
                </a:cubicBezTo>
                <a:cubicBezTo>
                  <a:pt x="117" y="0"/>
                  <a:pt x="171" y="0"/>
                  <a:pt x="234" y="0"/>
                </a:cubicBezTo>
                <a:cubicBezTo>
                  <a:pt x="298" y="0"/>
                  <a:pt x="352" y="0"/>
                  <a:pt x="397" y="9"/>
                </a:cubicBezTo>
                <a:cubicBezTo>
                  <a:pt x="415" y="18"/>
                  <a:pt x="433" y="18"/>
                  <a:pt x="442" y="27"/>
                </a:cubicBezTo>
                <a:cubicBezTo>
                  <a:pt x="460" y="36"/>
                  <a:pt x="469" y="45"/>
                  <a:pt x="469" y="63"/>
                </a:cubicBezTo>
                <a:cubicBezTo>
                  <a:pt x="469" y="90"/>
                  <a:pt x="433" y="109"/>
                  <a:pt x="397" y="118"/>
                </a:cubicBezTo>
                <a:cubicBezTo>
                  <a:pt x="361" y="127"/>
                  <a:pt x="307" y="127"/>
                  <a:pt x="253" y="127"/>
                </a:cubicBezTo>
                <a:cubicBezTo>
                  <a:pt x="244" y="127"/>
                  <a:pt x="244" y="127"/>
                  <a:pt x="234" y="127"/>
                </a:cubicBezTo>
                <a:close/>
                <a:moveTo>
                  <a:pt x="45" y="63"/>
                </a:moveTo>
                <a:lnTo>
                  <a:pt x="45" y="63"/>
                </a:lnTo>
                <a:cubicBezTo>
                  <a:pt x="54" y="63"/>
                  <a:pt x="72" y="72"/>
                  <a:pt x="90" y="72"/>
                </a:cubicBezTo>
                <a:cubicBezTo>
                  <a:pt x="126" y="81"/>
                  <a:pt x="171" y="81"/>
                  <a:pt x="216" y="81"/>
                </a:cubicBezTo>
                <a:cubicBezTo>
                  <a:pt x="225" y="90"/>
                  <a:pt x="244" y="90"/>
                  <a:pt x="253" y="81"/>
                </a:cubicBezTo>
                <a:cubicBezTo>
                  <a:pt x="298" y="81"/>
                  <a:pt x="343" y="81"/>
                  <a:pt x="379" y="72"/>
                </a:cubicBezTo>
                <a:cubicBezTo>
                  <a:pt x="397" y="72"/>
                  <a:pt x="415" y="63"/>
                  <a:pt x="424" y="63"/>
                </a:cubicBezTo>
                <a:cubicBezTo>
                  <a:pt x="415" y="54"/>
                  <a:pt x="397" y="54"/>
                  <a:pt x="370" y="45"/>
                </a:cubicBezTo>
                <a:cubicBezTo>
                  <a:pt x="334" y="45"/>
                  <a:pt x="289" y="36"/>
                  <a:pt x="234" y="36"/>
                </a:cubicBezTo>
                <a:cubicBezTo>
                  <a:pt x="189" y="36"/>
                  <a:pt x="135" y="45"/>
                  <a:pt x="99" y="45"/>
                </a:cubicBezTo>
                <a:cubicBezTo>
                  <a:pt x="72" y="54"/>
                  <a:pt x="54" y="54"/>
                  <a:pt x="45" y="63"/>
                </a:cubicBezTo>
                <a:close/>
                <a:moveTo>
                  <a:pt x="433" y="72"/>
                </a:moveTo>
                <a:lnTo>
                  <a:pt x="4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26">
            <a:extLst>
              <a:ext uri="{FF2B5EF4-FFF2-40B4-BE49-F238E27FC236}">
                <a16:creationId xmlns:a16="http://schemas.microsoft.com/office/drawing/2014/main" id="{14FE4DBA-55CC-3142-ADD8-69D491E3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67" y="8361452"/>
            <a:ext cx="491205" cy="179035"/>
          </a:xfrm>
          <a:custGeom>
            <a:avLst/>
            <a:gdLst>
              <a:gd name="T0" fmla="*/ 234 w 470"/>
              <a:gd name="T1" fmla="*/ 172 h 173"/>
              <a:gd name="T2" fmla="*/ 234 w 470"/>
              <a:gd name="T3" fmla="*/ 172 h 173"/>
              <a:gd name="T4" fmla="*/ 72 w 470"/>
              <a:gd name="T5" fmla="*/ 163 h 173"/>
              <a:gd name="T6" fmla="*/ 27 w 470"/>
              <a:gd name="T7" fmla="*/ 145 h 173"/>
              <a:gd name="T8" fmla="*/ 0 w 470"/>
              <a:gd name="T9" fmla="*/ 109 h 173"/>
              <a:gd name="T10" fmla="*/ 0 w 470"/>
              <a:gd name="T11" fmla="*/ 18 h 173"/>
              <a:gd name="T12" fmla="*/ 18 w 470"/>
              <a:gd name="T13" fmla="*/ 0 h 173"/>
              <a:gd name="T14" fmla="*/ 18 w 470"/>
              <a:gd name="T15" fmla="*/ 0 h 173"/>
              <a:gd name="T16" fmla="*/ 36 w 470"/>
              <a:gd name="T17" fmla="*/ 9 h 173"/>
              <a:gd name="T18" fmla="*/ 90 w 470"/>
              <a:gd name="T19" fmla="*/ 27 h 173"/>
              <a:gd name="T20" fmla="*/ 216 w 470"/>
              <a:gd name="T21" fmla="*/ 36 h 173"/>
              <a:gd name="T22" fmla="*/ 253 w 470"/>
              <a:gd name="T23" fmla="*/ 36 h 173"/>
              <a:gd name="T24" fmla="*/ 379 w 470"/>
              <a:gd name="T25" fmla="*/ 27 h 173"/>
              <a:gd name="T26" fmla="*/ 433 w 470"/>
              <a:gd name="T27" fmla="*/ 9 h 173"/>
              <a:gd name="T28" fmla="*/ 451 w 470"/>
              <a:gd name="T29" fmla="*/ 0 h 173"/>
              <a:gd name="T30" fmla="*/ 451 w 470"/>
              <a:gd name="T31" fmla="*/ 0 h 173"/>
              <a:gd name="T32" fmla="*/ 469 w 470"/>
              <a:gd name="T33" fmla="*/ 18 h 173"/>
              <a:gd name="T34" fmla="*/ 469 w 470"/>
              <a:gd name="T35" fmla="*/ 18 h 173"/>
              <a:gd name="T36" fmla="*/ 469 w 470"/>
              <a:gd name="T37" fmla="*/ 18 h 173"/>
              <a:gd name="T38" fmla="*/ 469 w 470"/>
              <a:gd name="T39" fmla="*/ 18 h 173"/>
              <a:gd name="T40" fmla="*/ 469 w 470"/>
              <a:gd name="T41" fmla="*/ 109 h 173"/>
              <a:gd name="T42" fmla="*/ 397 w 470"/>
              <a:gd name="T43" fmla="*/ 163 h 173"/>
              <a:gd name="T44" fmla="*/ 234 w 470"/>
              <a:gd name="T45" fmla="*/ 172 h 173"/>
              <a:gd name="T46" fmla="*/ 36 w 470"/>
              <a:gd name="T47" fmla="*/ 100 h 173"/>
              <a:gd name="T48" fmla="*/ 36 w 470"/>
              <a:gd name="T49" fmla="*/ 100 h 173"/>
              <a:gd name="T50" fmla="*/ 99 w 470"/>
              <a:gd name="T51" fmla="*/ 118 h 173"/>
              <a:gd name="T52" fmla="*/ 234 w 470"/>
              <a:gd name="T53" fmla="*/ 127 h 173"/>
              <a:gd name="T54" fmla="*/ 370 w 470"/>
              <a:gd name="T55" fmla="*/ 118 h 173"/>
              <a:gd name="T56" fmla="*/ 433 w 470"/>
              <a:gd name="T57" fmla="*/ 100 h 173"/>
              <a:gd name="T58" fmla="*/ 433 w 470"/>
              <a:gd name="T59" fmla="*/ 64 h 173"/>
              <a:gd name="T60" fmla="*/ 397 w 470"/>
              <a:gd name="T61" fmla="*/ 73 h 173"/>
              <a:gd name="T62" fmla="*/ 253 w 470"/>
              <a:gd name="T63" fmla="*/ 82 h 173"/>
              <a:gd name="T64" fmla="*/ 216 w 470"/>
              <a:gd name="T65" fmla="*/ 82 h 173"/>
              <a:gd name="T66" fmla="*/ 72 w 470"/>
              <a:gd name="T67" fmla="*/ 73 h 173"/>
              <a:gd name="T68" fmla="*/ 36 w 470"/>
              <a:gd name="T69" fmla="*/ 64 h 173"/>
              <a:gd name="T70" fmla="*/ 36 w 470"/>
              <a:gd name="T71" fmla="*/ 100 h 173"/>
              <a:gd name="T72" fmla="*/ 433 w 470"/>
              <a:gd name="T73" fmla="*/ 109 h 173"/>
              <a:gd name="T74" fmla="*/ 433 w 470"/>
              <a:gd name="T75" fmla="*/ 109 h 173"/>
              <a:gd name="T76" fmla="*/ 36 w 470"/>
              <a:gd name="T77" fmla="*/ 18 h 173"/>
              <a:gd name="T78" fmla="*/ 36 w 470"/>
              <a:gd name="T79" fmla="*/ 1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0" h="173">
                <a:moveTo>
                  <a:pt x="234" y="172"/>
                </a:moveTo>
                <a:lnTo>
                  <a:pt x="234" y="172"/>
                </a:lnTo>
                <a:cubicBezTo>
                  <a:pt x="171" y="172"/>
                  <a:pt x="117" y="172"/>
                  <a:pt x="72" y="163"/>
                </a:cubicBezTo>
                <a:cubicBezTo>
                  <a:pt x="54" y="154"/>
                  <a:pt x="36" y="154"/>
                  <a:pt x="27" y="145"/>
                </a:cubicBezTo>
                <a:cubicBezTo>
                  <a:pt x="9" y="136"/>
                  <a:pt x="0" y="118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45" y="18"/>
                  <a:pt x="54" y="18"/>
                  <a:pt x="90" y="27"/>
                </a:cubicBezTo>
                <a:cubicBezTo>
                  <a:pt x="126" y="36"/>
                  <a:pt x="171" y="36"/>
                  <a:pt x="216" y="36"/>
                </a:cubicBezTo>
                <a:cubicBezTo>
                  <a:pt x="225" y="45"/>
                  <a:pt x="244" y="45"/>
                  <a:pt x="253" y="36"/>
                </a:cubicBezTo>
                <a:cubicBezTo>
                  <a:pt x="298" y="36"/>
                  <a:pt x="343" y="36"/>
                  <a:pt x="379" y="27"/>
                </a:cubicBezTo>
                <a:cubicBezTo>
                  <a:pt x="415" y="18"/>
                  <a:pt x="424" y="18"/>
                  <a:pt x="433" y="9"/>
                </a:cubicBezTo>
                <a:cubicBezTo>
                  <a:pt x="433" y="0"/>
                  <a:pt x="442" y="0"/>
                  <a:pt x="451" y="0"/>
                </a:cubicBezTo>
                <a:lnTo>
                  <a:pt x="451" y="0"/>
                </a:lnTo>
                <a:cubicBezTo>
                  <a:pt x="460" y="0"/>
                  <a:pt x="469" y="9"/>
                  <a:pt x="469" y="18"/>
                </a:cubicBezTo>
                <a:lnTo>
                  <a:pt x="469" y="18"/>
                </a:lnTo>
                <a:lnTo>
                  <a:pt x="469" y="18"/>
                </a:lnTo>
                <a:lnTo>
                  <a:pt x="469" y="18"/>
                </a:lnTo>
                <a:cubicBezTo>
                  <a:pt x="469" y="109"/>
                  <a:pt x="469" y="109"/>
                  <a:pt x="469" y="109"/>
                </a:cubicBezTo>
                <a:cubicBezTo>
                  <a:pt x="469" y="136"/>
                  <a:pt x="424" y="154"/>
                  <a:pt x="397" y="163"/>
                </a:cubicBezTo>
                <a:cubicBezTo>
                  <a:pt x="352" y="172"/>
                  <a:pt x="298" y="172"/>
                  <a:pt x="234" y="172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45" y="109"/>
                  <a:pt x="54" y="118"/>
                  <a:pt x="99" y="118"/>
                </a:cubicBezTo>
                <a:cubicBezTo>
                  <a:pt x="135" y="127"/>
                  <a:pt x="180" y="127"/>
                  <a:pt x="234" y="127"/>
                </a:cubicBezTo>
                <a:cubicBezTo>
                  <a:pt x="289" y="127"/>
                  <a:pt x="334" y="127"/>
                  <a:pt x="370" y="118"/>
                </a:cubicBezTo>
                <a:cubicBezTo>
                  <a:pt x="415" y="118"/>
                  <a:pt x="424" y="109"/>
                  <a:pt x="433" y="100"/>
                </a:cubicBezTo>
                <a:cubicBezTo>
                  <a:pt x="433" y="64"/>
                  <a:pt x="433" y="64"/>
                  <a:pt x="433" y="64"/>
                </a:cubicBezTo>
                <a:cubicBezTo>
                  <a:pt x="424" y="64"/>
                  <a:pt x="406" y="64"/>
                  <a:pt x="397" y="73"/>
                </a:cubicBezTo>
                <a:cubicBezTo>
                  <a:pt x="361" y="82"/>
                  <a:pt x="307" y="82"/>
                  <a:pt x="253" y="82"/>
                </a:cubicBezTo>
                <a:cubicBezTo>
                  <a:pt x="244" y="82"/>
                  <a:pt x="225" y="82"/>
                  <a:pt x="216" y="82"/>
                </a:cubicBezTo>
                <a:cubicBezTo>
                  <a:pt x="162" y="82"/>
                  <a:pt x="108" y="82"/>
                  <a:pt x="72" y="73"/>
                </a:cubicBezTo>
                <a:cubicBezTo>
                  <a:pt x="63" y="64"/>
                  <a:pt x="54" y="64"/>
                  <a:pt x="36" y="64"/>
                </a:cubicBezTo>
                <a:lnTo>
                  <a:pt x="36" y="100"/>
                </a:lnTo>
                <a:close/>
                <a:moveTo>
                  <a:pt x="433" y="109"/>
                </a:moveTo>
                <a:lnTo>
                  <a:pt x="433" y="10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Google Shape;207;p7">
            <a:extLst>
              <a:ext uri="{FF2B5EF4-FFF2-40B4-BE49-F238E27FC236}">
                <a16:creationId xmlns:a16="http://schemas.microsoft.com/office/drawing/2014/main" id="{E1E08178-7477-D345-9CD8-D26DBF15F0A8}"/>
              </a:ext>
            </a:extLst>
          </p:cNvPr>
          <p:cNvSpPr txBox="1"/>
          <p:nvPr/>
        </p:nvSpPr>
        <p:spPr>
          <a:xfrm>
            <a:off x="10754321" y="52352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6" name="Google Shape;208;p7">
            <a:extLst>
              <a:ext uri="{FF2B5EF4-FFF2-40B4-BE49-F238E27FC236}">
                <a16:creationId xmlns:a16="http://schemas.microsoft.com/office/drawing/2014/main" id="{CC09EA5E-CC92-A549-B97F-626951A47CCC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264;p9">
            <a:extLst>
              <a:ext uri="{FF2B5EF4-FFF2-40B4-BE49-F238E27FC236}">
                <a16:creationId xmlns:a16="http://schemas.microsoft.com/office/drawing/2014/main" id="{5DFFB6DC-0D21-A54B-87F0-CF15BB31F2EC}"/>
              </a:ext>
            </a:extLst>
          </p:cNvPr>
          <p:cNvSpPr txBox="1"/>
          <p:nvPr/>
        </p:nvSpPr>
        <p:spPr>
          <a:xfrm>
            <a:off x="18547213" y="398211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265;p9">
            <a:extLst>
              <a:ext uri="{FF2B5EF4-FFF2-40B4-BE49-F238E27FC236}">
                <a16:creationId xmlns:a16="http://schemas.microsoft.com/office/drawing/2014/main" id="{CF0DF637-FBB3-754A-B338-4BD1E9A06A27}"/>
              </a:ext>
            </a:extLst>
          </p:cNvPr>
          <p:cNvSpPr/>
          <p:nvPr/>
        </p:nvSpPr>
        <p:spPr>
          <a:xfrm>
            <a:off x="18543371" y="449845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69" name="Google Shape;264;p9">
            <a:extLst>
              <a:ext uri="{FF2B5EF4-FFF2-40B4-BE49-F238E27FC236}">
                <a16:creationId xmlns:a16="http://schemas.microsoft.com/office/drawing/2014/main" id="{CD0930A4-A1AF-104E-9B01-F7C22C25ED53}"/>
              </a:ext>
            </a:extLst>
          </p:cNvPr>
          <p:cNvSpPr txBox="1"/>
          <p:nvPr/>
        </p:nvSpPr>
        <p:spPr>
          <a:xfrm>
            <a:off x="18528853" y="605630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265;p9">
            <a:extLst>
              <a:ext uri="{FF2B5EF4-FFF2-40B4-BE49-F238E27FC236}">
                <a16:creationId xmlns:a16="http://schemas.microsoft.com/office/drawing/2014/main" id="{53AB792A-F414-7347-B821-86A8B67AAE15}"/>
              </a:ext>
            </a:extLst>
          </p:cNvPr>
          <p:cNvSpPr/>
          <p:nvPr/>
        </p:nvSpPr>
        <p:spPr>
          <a:xfrm>
            <a:off x="18525011" y="657264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1" name="Google Shape;264;p9">
            <a:extLst>
              <a:ext uri="{FF2B5EF4-FFF2-40B4-BE49-F238E27FC236}">
                <a16:creationId xmlns:a16="http://schemas.microsoft.com/office/drawing/2014/main" id="{6DD2F3F3-9C87-C645-A995-0433AC2A90BF}"/>
              </a:ext>
            </a:extLst>
          </p:cNvPr>
          <p:cNvSpPr txBox="1"/>
          <p:nvPr/>
        </p:nvSpPr>
        <p:spPr>
          <a:xfrm>
            <a:off x="18528853" y="773536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265;p9">
            <a:extLst>
              <a:ext uri="{FF2B5EF4-FFF2-40B4-BE49-F238E27FC236}">
                <a16:creationId xmlns:a16="http://schemas.microsoft.com/office/drawing/2014/main" id="{9B0D8A43-3AC8-0546-8042-4F22E8FF06EA}"/>
              </a:ext>
            </a:extLst>
          </p:cNvPr>
          <p:cNvSpPr/>
          <p:nvPr/>
        </p:nvSpPr>
        <p:spPr>
          <a:xfrm>
            <a:off x="18525011" y="825170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3" name="Google Shape;264;p9">
            <a:extLst>
              <a:ext uri="{FF2B5EF4-FFF2-40B4-BE49-F238E27FC236}">
                <a16:creationId xmlns:a16="http://schemas.microsoft.com/office/drawing/2014/main" id="{E8DE0F0B-A211-CD45-8F6F-A87600FBDCCD}"/>
              </a:ext>
            </a:extLst>
          </p:cNvPr>
          <p:cNvSpPr txBox="1"/>
          <p:nvPr/>
        </p:nvSpPr>
        <p:spPr>
          <a:xfrm>
            <a:off x="18547213" y="94144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265;p9">
            <a:extLst>
              <a:ext uri="{FF2B5EF4-FFF2-40B4-BE49-F238E27FC236}">
                <a16:creationId xmlns:a16="http://schemas.microsoft.com/office/drawing/2014/main" id="{7674B35E-8F34-D344-84C6-535F4857A416}"/>
              </a:ext>
            </a:extLst>
          </p:cNvPr>
          <p:cNvSpPr/>
          <p:nvPr/>
        </p:nvSpPr>
        <p:spPr>
          <a:xfrm>
            <a:off x="18543371" y="99307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5" name="Google Shape;264;p9">
            <a:extLst>
              <a:ext uri="{FF2B5EF4-FFF2-40B4-BE49-F238E27FC236}">
                <a16:creationId xmlns:a16="http://schemas.microsoft.com/office/drawing/2014/main" id="{90F709B2-3358-084D-B640-4AE5DDED1DBF}"/>
              </a:ext>
            </a:extLst>
          </p:cNvPr>
          <p:cNvSpPr txBox="1"/>
          <p:nvPr/>
        </p:nvSpPr>
        <p:spPr>
          <a:xfrm>
            <a:off x="18547213" y="1124404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265;p9">
            <a:extLst>
              <a:ext uri="{FF2B5EF4-FFF2-40B4-BE49-F238E27FC236}">
                <a16:creationId xmlns:a16="http://schemas.microsoft.com/office/drawing/2014/main" id="{A0FB7F78-2C75-EE4A-B725-95C081C7629C}"/>
              </a:ext>
            </a:extLst>
          </p:cNvPr>
          <p:cNvSpPr/>
          <p:nvPr/>
        </p:nvSpPr>
        <p:spPr>
          <a:xfrm>
            <a:off x="18543371" y="1176038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ine 169">
            <a:extLst>
              <a:ext uri="{FF2B5EF4-FFF2-40B4-BE49-F238E27FC236}">
                <a16:creationId xmlns:a16="http://schemas.microsoft.com/office/drawing/2014/main" id="{8E69A76E-E97F-E146-BF32-2F4EB35AB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2815" y="4696565"/>
            <a:ext cx="8383750" cy="4368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6" name="Freeform 170">
            <a:extLst>
              <a:ext uri="{FF2B5EF4-FFF2-40B4-BE49-F238E27FC236}">
                <a16:creationId xmlns:a16="http://schemas.microsoft.com/office/drawing/2014/main" id="{E7129A4B-6D8B-DE40-806D-9A5104B7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4604869"/>
            <a:ext cx="179027" cy="179027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1 h 182"/>
              <a:gd name="T6" fmla="*/ 90 w 181"/>
              <a:gd name="T7" fmla="*/ 0 h 182"/>
              <a:gd name="T8" fmla="*/ 0 w 181"/>
              <a:gd name="T9" fmla="*/ 91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45"/>
                  <a:pt x="180" y="91"/>
                </a:cubicBezTo>
                <a:cubicBezTo>
                  <a:pt x="180" y="46"/>
                  <a:pt x="135" y="0"/>
                  <a:pt x="90" y="0"/>
                </a:cubicBezTo>
                <a:cubicBezTo>
                  <a:pt x="36" y="0"/>
                  <a:pt x="0" y="46"/>
                  <a:pt x="0" y="91"/>
                </a:cubicBezTo>
                <a:cubicBezTo>
                  <a:pt x="0" y="145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Line 171">
            <a:extLst>
              <a:ext uri="{FF2B5EF4-FFF2-40B4-BE49-F238E27FC236}">
                <a16:creationId xmlns:a16="http://schemas.microsoft.com/office/drawing/2014/main" id="{9779A17C-9548-8C46-BA67-14E8F337A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557" y="6648408"/>
            <a:ext cx="13152008" cy="4365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8" name="Freeform 172">
            <a:extLst>
              <a:ext uri="{FF2B5EF4-FFF2-40B4-BE49-F238E27FC236}">
                <a16:creationId xmlns:a16="http://schemas.microsoft.com/office/drawing/2014/main" id="{8A9CAE1D-7E22-784A-A58D-749A2712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6556709"/>
            <a:ext cx="179027" cy="179029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0 h 182"/>
              <a:gd name="T6" fmla="*/ 90 w 181"/>
              <a:gd name="T7" fmla="*/ 0 h 182"/>
              <a:gd name="T8" fmla="*/ 0 w 181"/>
              <a:gd name="T9" fmla="*/ 90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45"/>
                  <a:pt x="180" y="90"/>
                </a:cubicBezTo>
                <a:cubicBezTo>
                  <a:pt x="180" y="45"/>
                  <a:pt x="135" y="0"/>
                  <a:pt x="90" y="0"/>
                </a:cubicBezTo>
                <a:cubicBezTo>
                  <a:pt x="36" y="0"/>
                  <a:pt x="0" y="45"/>
                  <a:pt x="0" y="90"/>
                </a:cubicBezTo>
                <a:cubicBezTo>
                  <a:pt x="0" y="145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Line 173">
            <a:extLst>
              <a:ext uri="{FF2B5EF4-FFF2-40B4-BE49-F238E27FC236}">
                <a16:creationId xmlns:a16="http://schemas.microsoft.com/office/drawing/2014/main" id="{AB8D09C1-A34D-204A-88CA-1F1765D5F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8367" y="11648091"/>
            <a:ext cx="11243833" cy="4368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0" name="Freeform 174">
            <a:extLst>
              <a:ext uri="{FF2B5EF4-FFF2-40B4-BE49-F238E27FC236}">
                <a16:creationId xmlns:a16="http://schemas.microsoft.com/office/drawing/2014/main" id="{5B1A7726-44D9-3642-9501-4245172D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11556395"/>
            <a:ext cx="179027" cy="179027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0 h 182"/>
              <a:gd name="T6" fmla="*/ 90 w 181"/>
              <a:gd name="T7" fmla="*/ 0 h 182"/>
              <a:gd name="T8" fmla="*/ 0 w 181"/>
              <a:gd name="T9" fmla="*/ 90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44"/>
                  <a:pt x="180" y="90"/>
                </a:cubicBezTo>
                <a:cubicBezTo>
                  <a:pt x="180" y="36"/>
                  <a:pt x="135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44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Line 175">
            <a:extLst>
              <a:ext uri="{FF2B5EF4-FFF2-40B4-BE49-F238E27FC236}">
                <a16:creationId xmlns:a16="http://schemas.microsoft.com/office/drawing/2014/main" id="{5BF9AA84-1380-7B49-9094-8F63C4F0B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07153" y="9975709"/>
            <a:ext cx="5135047" cy="4365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2" name="Freeform 176">
            <a:extLst>
              <a:ext uri="{FF2B5EF4-FFF2-40B4-BE49-F238E27FC236}">
                <a16:creationId xmlns:a16="http://schemas.microsoft.com/office/drawing/2014/main" id="{A6202C1D-4BCC-E24B-89C0-EF926FFF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9884010"/>
            <a:ext cx="179027" cy="179029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0 h 182"/>
              <a:gd name="T6" fmla="*/ 90 w 181"/>
              <a:gd name="T7" fmla="*/ 0 h 182"/>
              <a:gd name="T8" fmla="*/ 0 w 181"/>
              <a:gd name="T9" fmla="*/ 90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36"/>
                  <a:pt x="180" y="90"/>
                </a:cubicBezTo>
                <a:cubicBezTo>
                  <a:pt x="180" y="36"/>
                  <a:pt x="135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36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Line 177">
            <a:extLst>
              <a:ext uri="{FF2B5EF4-FFF2-40B4-BE49-F238E27FC236}">
                <a16:creationId xmlns:a16="http://schemas.microsoft.com/office/drawing/2014/main" id="{3CE477C9-5A2A-2148-9239-538462B2D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2583" y="8355723"/>
            <a:ext cx="9553982" cy="4368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4" name="Freeform 178">
            <a:extLst>
              <a:ext uri="{FF2B5EF4-FFF2-40B4-BE49-F238E27FC236}">
                <a16:creationId xmlns:a16="http://schemas.microsoft.com/office/drawing/2014/main" id="{685E0F23-EF00-9744-926C-588B7233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8264027"/>
            <a:ext cx="179027" cy="179027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0 h 182"/>
              <a:gd name="T6" fmla="*/ 90 w 181"/>
              <a:gd name="T7" fmla="*/ 0 h 182"/>
              <a:gd name="T8" fmla="*/ 0 w 181"/>
              <a:gd name="T9" fmla="*/ 90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44"/>
                  <a:pt x="180" y="90"/>
                </a:cubicBezTo>
                <a:cubicBezTo>
                  <a:pt x="180" y="45"/>
                  <a:pt x="135" y="0"/>
                  <a:pt x="90" y="0"/>
                </a:cubicBezTo>
                <a:cubicBezTo>
                  <a:pt x="36" y="0"/>
                  <a:pt x="0" y="45"/>
                  <a:pt x="0" y="90"/>
                </a:cubicBezTo>
                <a:cubicBezTo>
                  <a:pt x="0" y="144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374">
            <a:extLst>
              <a:ext uri="{FF2B5EF4-FFF2-40B4-BE49-F238E27FC236}">
                <a16:creationId xmlns:a16="http://schemas.microsoft.com/office/drawing/2014/main" id="{E146AEDC-AC1E-F841-986A-05F8C8DD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635" y="6574176"/>
            <a:ext cx="1296860" cy="3401533"/>
          </a:xfrm>
          <a:custGeom>
            <a:avLst/>
            <a:gdLst>
              <a:gd name="T0" fmla="*/ 1310 w 1311"/>
              <a:gd name="T1" fmla="*/ 181 h 3433"/>
              <a:gd name="T2" fmla="*/ 1310 w 1311"/>
              <a:gd name="T3" fmla="*/ 181 h 3433"/>
              <a:gd name="T4" fmla="*/ 1129 w 1311"/>
              <a:gd name="T5" fmla="*/ 0 h 3433"/>
              <a:gd name="T6" fmla="*/ 948 w 1311"/>
              <a:gd name="T7" fmla="*/ 181 h 3433"/>
              <a:gd name="T8" fmla="*/ 542 w 1311"/>
              <a:gd name="T9" fmla="*/ 2195 h 3433"/>
              <a:gd name="T10" fmla="*/ 0 w 1311"/>
              <a:gd name="T11" fmla="*/ 3170 h 3433"/>
              <a:gd name="T12" fmla="*/ 0 w 1311"/>
              <a:gd name="T13" fmla="*/ 3170 h 3433"/>
              <a:gd name="T14" fmla="*/ 46 w 1311"/>
              <a:gd name="T15" fmla="*/ 3243 h 3433"/>
              <a:gd name="T16" fmla="*/ 118 w 1311"/>
              <a:gd name="T17" fmla="*/ 3324 h 3433"/>
              <a:gd name="T18" fmla="*/ 190 w 1311"/>
              <a:gd name="T19" fmla="*/ 3360 h 3433"/>
              <a:gd name="T20" fmla="*/ 262 w 1311"/>
              <a:gd name="T21" fmla="*/ 3432 h 3433"/>
              <a:gd name="T22" fmla="*/ 876 w 1311"/>
              <a:gd name="T23" fmla="*/ 2330 h 3433"/>
              <a:gd name="T24" fmla="*/ 1310 w 1311"/>
              <a:gd name="T25" fmla="*/ 181 h 3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1" h="3433">
                <a:moveTo>
                  <a:pt x="1310" y="181"/>
                </a:moveTo>
                <a:lnTo>
                  <a:pt x="1310" y="181"/>
                </a:lnTo>
                <a:cubicBezTo>
                  <a:pt x="1310" y="81"/>
                  <a:pt x="1228" y="0"/>
                  <a:pt x="1129" y="0"/>
                </a:cubicBezTo>
                <a:cubicBezTo>
                  <a:pt x="1029" y="0"/>
                  <a:pt x="948" y="81"/>
                  <a:pt x="948" y="181"/>
                </a:cubicBezTo>
                <a:cubicBezTo>
                  <a:pt x="948" y="876"/>
                  <a:pt x="813" y="1553"/>
                  <a:pt x="542" y="2195"/>
                </a:cubicBezTo>
                <a:cubicBezTo>
                  <a:pt x="397" y="2538"/>
                  <a:pt x="217" y="2863"/>
                  <a:pt x="0" y="3170"/>
                </a:cubicBezTo>
                <a:lnTo>
                  <a:pt x="0" y="3170"/>
                </a:lnTo>
                <a:cubicBezTo>
                  <a:pt x="46" y="3243"/>
                  <a:pt x="46" y="3243"/>
                  <a:pt x="46" y="3243"/>
                </a:cubicBezTo>
                <a:cubicBezTo>
                  <a:pt x="64" y="3279"/>
                  <a:pt x="82" y="3306"/>
                  <a:pt x="118" y="3324"/>
                </a:cubicBezTo>
                <a:cubicBezTo>
                  <a:pt x="190" y="3360"/>
                  <a:pt x="190" y="3360"/>
                  <a:pt x="190" y="3360"/>
                </a:cubicBezTo>
                <a:cubicBezTo>
                  <a:pt x="217" y="3378"/>
                  <a:pt x="244" y="3405"/>
                  <a:pt x="262" y="3432"/>
                </a:cubicBezTo>
                <a:cubicBezTo>
                  <a:pt x="505" y="3089"/>
                  <a:pt x="713" y="2719"/>
                  <a:pt x="876" y="2330"/>
                </a:cubicBezTo>
                <a:cubicBezTo>
                  <a:pt x="1165" y="1652"/>
                  <a:pt x="1310" y="921"/>
                  <a:pt x="1310" y="1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375">
            <a:extLst>
              <a:ext uri="{FF2B5EF4-FFF2-40B4-BE49-F238E27FC236}">
                <a16:creationId xmlns:a16="http://schemas.microsoft.com/office/drawing/2014/main" id="{4F6A3EE6-DE1B-824E-BB5A-D8A31079B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675" y="9661318"/>
            <a:ext cx="6121884" cy="2602456"/>
          </a:xfrm>
          <a:custGeom>
            <a:avLst/>
            <a:gdLst>
              <a:gd name="T0" fmla="*/ 1654 w 6182"/>
              <a:gd name="T1" fmla="*/ 2629 h 2630"/>
              <a:gd name="T2" fmla="*/ 1654 w 6182"/>
              <a:gd name="T3" fmla="*/ 2629 h 2630"/>
              <a:gd name="T4" fmla="*/ 45 w 6182"/>
              <a:gd name="T5" fmla="*/ 2331 h 2630"/>
              <a:gd name="T6" fmla="*/ 0 w 6182"/>
              <a:gd name="T7" fmla="*/ 2313 h 2630"/>
              <a:gd name="T8" fmla="*/ 36 w 6182"/>
              <a:gd name="T9" fmla="*/ 2286 h 2630"/>
              <a:gd name="T10" fmla="*/ 72 w 6182"/>
              <a:gd name="T11" fmla="*/ 2259 h 2630"/>
              <a:gd name="T12" fmla="*/ 145 w 6182"/>
              <a:gd name="T13" fmla="*/ 2214 h 2630"/>
              <a:gd name="T14" fmla="*/ 226 w 6182"/>
              <a:gd name="T15" fmla="*/ 2069 h 2630"/>
              <a:gd name="T16" fmla="*/ 226 w 6182"/>
              <a:gd name="T17" fmla="*/ 1952 h 2630"/>
              <a:gd name="T18" fmla="*/ 271 w 6182"/>
              <a:gd name="T19" fmla="*/ 1970 h 2630"/>
              <a:gd name="T20" fmla="*/ 1654 w 6182"/>
              <a:gd name="T21" fmla="*/ 2205 h 2630"/>
              <a:gd name="T22" fmla="*/ 3659 w 6182"/>
              <a:gd name="T23" fmla="*/ 1807 h 2630"/>
              <a:gd name="T24" fmla="*/ 4590 w 6182"/>
              <a:gd name="T25" fmla="*/ 1292 h 2630"/>
              <a:gd name="T26" fmla="*/ 5295 w 6182"/>
              <a:gd name="T27" fmla="*/ 705 h 2630"/>
              <a:gd name="T28" fmla="*/ 5855 w 6182"/>
              <a:gd name="T29" fmla="*/ 36 h 2630"/>
              <a:gd name="T30" fmla="*/ 5882 w 6182"/>
              <a:gd name="T31" fmla="*/ 0 h 2630"/>
              <a:gd name="T32" fmla="*/ 5910 w 6182"/>
              <a:gd name="T33" fmla="*/ 36 h 2630"/>
              <a:gd name="T34" fmla="*/ 5910 w 6182"/>
              <a:gd name="T35" fmla="*/ 45 h 2630"/>
              <a:gd name="T36" fmla="*/ 5946 w 6182"/>
              <a:gd name="T37" fmla="*/ 118 h 2630"/>
              <a:gd name="T38" fmla="*/ 6018 w 6182"/>
              <a:gd name="T39" fmla="*/ 181 h 2630"/>
              <a:gd name="T40" fmla="*/ 6090 w 6182"/>
              <a:gd name="T41" fmla="*/ 217 h 2630"/>
              <a:gd name="T42" fmla="*/ 6163 w 6182"/>
              <a:gd name="T43" fmla="*/ 298 h 2630"/>
              <a:gd name="T44" fmla="*/ 6181 w 6182"/>
              <a:gd name="T45" fmla="*/ 316 h 2630"/>
              <a:gd name="T46" fmla="*/ 6163 w 6182"/>
              <a:gd name="T47" fmla="*/ 335 h 2630"/>
              <a:gd name="T48" fmla="*/ 5593 w 6182"/>
              <a:gd name="T49" fmla="*/ 1003 h 2630"/>
              <a:gd name="T50" fmla="*/ 4879 w 6182"/>
              <a:gd name="T51" fmla="*/ 1600 h 2630"/>
              <a:gd name="T52" fmla="*/ 3822 w 6182"/>
              <a:gd name="T53" fmla="*/ 2196 h 2630"/>
              <a:gd name="T54" fmla="*/ 1654 w 6182"/>
              <a:gd name="T55" fmla="*/ 2629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82" h="2630">
                <a:moveTo>
                  <a:pt x="1654" y="2629"/>
                </a:moveTo>
                <a:lnTo>
                  <a:pt x="1654" y="2629"/>
                </a:lnTo>
                <a:cubicBezTo>
                  <a:pt x="1103" y="2629"/>
                  <a:pt x="560" y="2530"/>
                  <a:pt x="45" y="2331"/>
                </a:cubicBezTo>
                <a:cubicBezTo>
                  <a:pt x="0" y="2313"/>
                  <a:pt x="0" y="2313"/>
                  <a:pt x="0" y="2313"/>
                </a:cubicBezTo>
                <a:cubicBezTo>
                  <a:pt x="36" y="2286"/>
                  <a:pt x="36" y="2286"/>
                  <a:pt x="36" y="2286"/>
                </a:cubicBezTo>
                <a:cubicBezTo>
                  <a:pt x="45" y="2277"/>
                  <a:pt x="54" y="2268"/>
                  <a:pt x="72" y="2259"/>
                </a:cubicBezTo>
                <a:cubicBezTo>
                  <a:pt x="145" y="2214"/>
                  <a:pt x="145" y="2214"/>
                  <a:pt x="145" y="2214"/>
                </a:cubicBezTo>
                <a:cubicBezTo>
                  <a:pt x="199" y="2187"/>
                  <a:pt x="226" y="2123"/>
                  <a:pt x="226" y="2069"/>
                </a:cubicBezTo>
                <a:cubicBezTo>
                  <a:pt x="226" y="1952"/>
                  <a:pt x="226" y="1952"/>
                  <a:pt x="226" y="1952"/>
                </a:cubicBezTo>
                <a:cubicBezTo>
                  <a:pt x="271" y="1970"/>
                  <a:pt x="271" y="1970"/>
                  <a:pt x="271" y="1970"/>
                </a:cubicBezTo>
                <a:cubicBezTo>
                  <a:pt x="714" y="2123"/>
                  <a:pt x="1175" y="2205"/>
                  <a:pt x="1654" y="2205"/>
                </a:cubicBezTo>
                <a:cubicBezTo>
                  <a:pt x="2349" y="2205"/>
                  <a:pt x="3027" y="2069"/>
                  <a:pt x="3659" y="1807"/>
                </a:cubicBezTo>
                <a:cubicBezTo>
                  <a:pt x="3985" y="1663"/>
                  <a:pt x="4301" y="1491"/>
                  <a:pt x="4590" y="1292"/>
                </a:cubicBezTo>
                <a:cubicBezTo>
                  <a:pt x="4843" y="1121"/>
                  <a:pt x="5078" y="922"/>
                  <a:pt x="5295" y="705"/>
                </a:cubicBezTo>
                <a:cubicBezTo>
                  <a:pt x="5503" y="497"/>
                  <a:pt x="5693" y="271"/>
                  <a:pt x="5855" y="36"/>
                </a:cubicBezTo>
                <a:cubicBezTo>
                  <a:pt x="5882" y="0"/>
                  <a:pt x="5882" y="0"/>
                  <a:pt x="5882" y="0"/>
                </a:cubicBezTo>
                <a:cubicBezTo>
                  <a:pt x="5910" y="36"/>
                  <a:pt x="5910" y="36"/>
                  <a:pt x="5910" y="36"/>
                </a:cubicBezTo>
                <a:cubicBezTo>
                  <a:pt x="5910" y="45"/>
                  <a:pt x="5910" y="45"/>
                  <a:pt x="5910" y="45"/>
                </a:cubicBezTo>
                <a:cubicBezTo>
                  <a:pt x="5946" y="118"/>
                  <a:pt x="5946" y="118"/>
                  <a:pt x="5946" y="118"/>
                </a:cubicBezTo>
                <a:cubicBezTo>
                  <a:pt x="5964" y="145"/>
                  <a:pt x="5991" y="163"/>
                  <a:pt x="6018" y="181"/>
                </a:cubicBezTo>
                <a:cubicBezTo>
                  <a:pt x="6090" y="217"/>
                  <a:pt x="6090" y="217"/>
                  <a:pt x="6090" y="217"/>
                </a:cubicBezTo>
                <a:cubicBezTo>
                  <a:pt x="6117" y="244"/>
                  <a:pt x="6144" y="262"/>
                  <a:pt x="6163" y="298"/>
                </a:cubicBezTo>
                <a:cubicBezTo>
                  <a:pt x="6181" y="316"/>
                  <a:pt x="6181" y="316"/>
                  <a:pt x="6181" y="316"/>
                </a:cubicBezTo>
                <a:cubicBezTo>
                  <a:pt x="6163" y="335"/>
                  <a:pt x="6163" y="335"/>
                  <a:pt x="6163" y="335"/>
                </a:cubicBezTo>
                <a:cubicBezTo>
                  <a:pt x="5991" y="569"/>
                  <a:pt x="5801" y="786"/>
                  <a:pt x="5593" y="1003"/>
                </a:cubicBezTo>
                <a:cubicBezTo>
                  <a:pt x="5376" y="1220"/>
                  <a:pt x="5132" y="1419"/>
                  <a:pt x="4879" y="1600"/>
                </a:cubicBezTo>
                <a:cubicBezTo>
                  <a:pt x="4554" y="1834"/>
                  <a:pt x="4193" y="2033"/>
                  <a:pt x="3822" y="2196"/>
                </a:cubicBezTo>
                <a:cubicBezTo>
                  <a:pt x="3136" y="2485"/>
                  <a:pt x="2404" y="2629"/>
                  <a:pt x="1654" y="26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377">
            <a:extLst>
              <a:ext uri="{FF2B5EF4-FFF2-40B4-BE49-F238E27FC236}">
                <a16:creationId xmlns:a16="http://schemas.microsoft.com/office/drawing/2014/main" id="{63BEEA29-9D13-0F4B-BEB1-D1BDED178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190" y="7316487"/>
            <a:ext cx="3043477" cy="4624164"/>
          </a:xfrm>
          <a:custGeom>
            <a:avLst/>
            <a:gdLst>
              <a:gd name="T0" fmla="*/ 1626 w 3073"/>
              <a:gd name="T1" fmla="*/ 3461 h 4672"/>
              <a:gd name="T2" fmla="*/ 1626 w 3073"/>
              <a:gd name="T3" fmla="*/ 3461 h 4672"/>
              <a:gd name="T4" fmla="*/ 1563 w 3073"/>
              <a:gd name="T5" fmla="*/ 3406 h 4672"/>
              <a:gd name="T6" fmla="*/ 361 w 3073"/>
              <a:gd name="T7" fmla="*/ 497 h 4672"/>
              <a:gd name="T8" fmla="*/ 379 w 3073"/>
              <a:gd name="T9" fmla="*/ 99 h 4672"/>
              <a:gd name="T10" fmla="*/ 280 w 3073"/>
              <a:gd name="T11" fmla="*/ 72 h 4672"/>
              <a:gd name="T12" fmla="*/ 208 w 3073"/>
              <a:gd name="T13" fmla="*/ 27 h 4672"/>
              <a:gd name="T14" fmla="*/ 108 w 3073"/>
              <a:gd name="T15" fmla="*/ 0 h 4672"/>
              <a:gd name="T16" fmla="*/ 27 w 3073"/>
              <a:gd name="T17" fmla="*/ 0 h 4672"/>
              <a:gd name="T18" fmla="*/ 0 w 3073"/>
              <a:gd name="T19" fmla="*/ 497 h 4672"/>
              <a:gd name="T20" fmla="*/ 343 w 3073"/>
              <a:gd name="T21" fmla="*/ 2241 h 4672"/>
              <a:gd name="T22" fmla="*/ 1301 w 3073"/>
              <a:gd name="T23" fmla="*/ 3659 h 4672"/>
              <a:gd name="T24" fmla="*/ 1409 w 3073"/>
              <a:gd name="T25" fmla="*/ 3759 h 4672"/>
              <a:gd name="T26" fmla="*/ 2729 w 3073"/>
              <a:gd name="T27" fmla="*/ 4617 h 4672"/>
              <a:gd name="T28" fmla="*/ 2864 w 3073"/>
              <a:gd name="T29" fmla="*/ 4671 h 4672"/>
              <a:gd name="T30" fmla="*/ 2891 w 3073"/>
              <a:gd name="T31" fmla="*/ 4653 h 4672"/>
              <a:gd name="T32" fmla="*/ 2964 w 3073"/>
              <a:gd name="T33" fmla="*/ 4608 h 4672"/>
              <a:gd name="T34" fmla="*/ 3072 w 3073"/>
              <a:gd name="T35" fmla="*/ 4436 h 4672"/>
              <a:gd name="T36" fmla="*/ 3072 w 3073"/>
              <a:gd name="T37" fmla="*/ 4364 h 4672"/>
              <a:gd name="T38" fmla="*/ 1626 w 3073"/>
              <a:gd name="T39" fmla="*/ 3461 h 4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73" h="4672">
                <a:moveTo>
                  <a:pt x="1626" y="3461"/>
                </a:moveTo>
                <a:lnTo>
                  <a:pt x="1626" y="3461"/>
                </a:lnTo>
                <a:cubicBezTo>
                  <a:pt x="1599" y="3442"/>
                  <a:pt x="1581" y="3424"/>
                  <a:pt x="1563" y="3406"/>
                </a:cubicBezTo>
                <a:cubicBezTo>
                  <a:pt x="786" y="2629"/>
                  <a:pt x="361" y="1599"/>
                  <a:pt x="361" y="497"/>
                </a:cubicBezTo>
                <a:cubicBezTo>
                  <a:pt x="361" y="361"/>
                  <a:pt x="371" y="226"/>
                  <a:pt x="379" y="99"/>
                </a:cubicBezTo>
                <a:cubicBezTo>
                  <a:pt x="352" y="99"/>
                  <a:pt x="316" y="90"/>
                  <a:pt x="280" y="72"/>
                </a:cubicBezTo>
                <a:cubicBezTo>
                  <a:pt x="208" y="27"/>
                  <a:pt x="208" y="27"/>
                  <a:pt x="208" y="27"/>
                </a:cubicBezTo>
                <a:cubicBezTo>
                  <a:pt x="181" y="9"/>
                  <a:pt x="144" y="0"/>
                  <a:pt x="10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163"/>
                  <a:pt x="0" y="334"/>
                  <a:pt x="0" y="497"/>
                </a:cubicBezTo>
                <a:cubicBezTo>
                  <a:pt x="0" y="1102"/>
                  <a:pt x="118" y="1690"/>
                  <a:pt x="343" y="2241"/>
                </a:cubicBezTo>
                <a:cubicBezTo>
                  <a:pt x="569" y="2774"/>
                  <a:pt x="894" y="3244"/>
                  <a:pt x="1301" y="3659"/>
                </a:cubicBezTo>
                <a:cubicBezTo>
                  <a:pt x="1337" y="3695"/>
                  <a:pt x="1373" y="3722"/>
                  <a:pt x="1409" y="3759"/>
                </a:cubicBezTo>
                <a:cubicBezTo>
                  <a:pt x="1798" y="4120"/>
                  <a:pt x="2241" y="4409"/>
                  <a:pt x="2729" y="4617"/>
                </a:cubicBezTo>
                <a:cubicBezTo>
                  <a:pt x="2774" y="4635"/>
                  <a:pt x="2819" y="4653"/>
                  <a:pt x="2864" y="4671"/>
                </a:cubicBezTo>
                <a:cubicBezTo>
                  <a:pt x="2873" y="4662"/>
                  <a:pt x="2882" y="4653"/>
                  <a:pt x="2891" y="4653"/>
                </a:cubicBezTo>
                <a:cubicBezTo>
                  <a:pt x="2964" y="4608"/>
                  <a:pt x="2964" y="4608"/>
                  <a:pt x="2964" y="4608"/>
                </a:cubicBezTo>
                <a:cubicBezTo>
                  <a:pt x="3027" y="4572"/>
                  <a:pt x="3072" y="4509"/>
                  <a:pt x="3072" y="4436"/>
                </a:cubicBezTo>
                <a:cubicBezTo>
                  <a:pt x="3072" y="4364"/>
                  <a:pt x="3072" y="4364"/>
                  <a:pt x="3072" y="4364"/>
                </a:cubicBezTo>
                <a:cubicBezTo>
                  <a:pt x="2539" y="4174"/>
                  <a:pt x="2042" y="3867"/>
                  <a:pt x="1626" y="34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378">
            <a:extLst>
              <a:ext uri="{FF2B5EF4-FFF2-40B4-BE49-F238E27FC236}">
                <a16:creationId xmlns:a16="http://schemas.microsoft.com/office/drawing/2014/main" id="{C9912B82-5EBA-1B4D-854E-2C2788F2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389" y="4238080"/>
            <a:ext cx="4432036" cy="3174471"/>
          </a:xfrm>
          <a:custGeom>
            <a:avLst/>
            <a:gdLst>
              <a:gd name="T0" fmla="*/ 3578 w 4474"/>
              <a:gd name="T1" fmla="*/ 0 h 3207"/>
              <a:gd name="T2" fmla="*/ 3578 w 4474"/>
              <a:gd name="T3" fmla="*/ 0 h 3207"/>
              <a:gd name="T4" fmla="*/ 1030 w 4474"/>
              <a:gd name="T5" fmla="*/ 1057 h 3207"/>
              <a:gd name="T6" fmla="*/ 687 w 4474"/>
              <a:gd name="T7" fmla="*/ 1445 h 3207"/>
              <a:gd name="T8" fmla="*/ 0 w 4474"/>
              <a:gd name="T9" fmla="*/ 3107 h 3207"/>
              <a:gd name="T10" fmla="*/ 81 w 4474"/>
              <a:gd name="T11" fmla="*/ 3107 h 3207"/>
              <a:gd name="T12" fmla="*/ 181 w 4474"/>
              <a:gd name="T13" fmla="*/ 3134 h 3207"/>
              <a:gd name="T14" fmla="*/ 253 w 4474"/>
              <a:gd name="T15" fmla="*/ 3179 h 3207"/>
              <a:gd name="T16" fmla="*/ 352 w 4474"/>
              <a:gd name="T17" fmla="*/ 3206 h 3207"/>
              <a:gd name="T18" fmla="*/ 976 w 4474"/>
              <a:gd name="T19" fmla="*/ 1662 h 3207"/>
              <a:gd name="T20" fmla="*/ 1283 w 4474"/>
              <a:gd name="T21" fmla="*/ 1310 h 3207"/>
              <a:gd name="T22" fmla="*/ 3578 w 4474"/>
              <a:gd name="T23" fmla="*/ 361 h 3207"/>
              <a:gd name="T24" fmla="*/ 4292 w 4474"/>
              <a:gd name="T25" fmla="*/ 461 h 3207"/>
              <a:gd name="T26" fmla="*/ 4292 w 4474"/>
              <a:gd name="T27" fmla="*/ 442 h 3207"/>
              <a:gd name="T28" fmla="*/ 4292 w 4474"/>
              <a:gd name="T29" fmla="*/ 361 h 3207"/>
              <a:gd name="T30" fmla="*/ 4401 w 4474"/>
              <a:gd name="T31" fmla="*/ 180 h 3207"/>
              <a:gd name="T32" fmla="*/ 4473 w 4474"/>
              <a:gd name="T33" fmla="*/ 135 h 3207"/>
              <a:gd name="T34" fmla="*/ 4473 w 4474"/>
              <a:gd name="T35" fmla="*/ 135 h 3207"/>
              <a:gd name="T36" fmla="*/ 3578 w 4474"/>
              <a:gd name="T37" fmla="*/ 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74" h="3207">
                <a:moveTo>
                  <a:pt x="3578" y="0"/>
                </a:moveTo>
                <a:lnTo>
                  <a:pt x="3578" y="0"/>
                </a:lnTo>
                <a:cubicBezTo>
                  <a:pt x="2611" y="0"/>
                  <a:pt x="1708" y="370"/>
                  <a:pt x="1030" y="1057"/>
                </a:cubicBezTo>
                <a:cubicBezTo>
                  <a:pt x="904" y="1175"/>
                  <a:pt x="786" y="1310"/>
                  <a:pt x="687" y="1445"/>
                </a:cubicBezTo>
                <a:cubicBezTo>
                  <a:pt x="316" y="1933"/>
                  <a:pt x="91" y="2502"/>
                  <a:pt x="0" y="3107"/>
                </a:cubicBezTo>
                <a:cubicBezTo>
                  <a:pt x="81" y="3107"/>
                  <a:pt x="81" y="3107"/>
                  <a:pt x="81" y="3107"/>
                </a:cubicBezTo>
                <a:cubicBezTo>
                  <a:pt x="117" y="3107"/>
                  <a:pt x="154" y="3116"/>
                  <a:pt x="181" y="3134"/>
                </a:cubicBezTo>
                <a:cubicBezTo>
                  <a:pt x="253" y="3179"/>
                  <a:pt x="253" y="3179"/>
                  <a:pt x="253" y="3179"/>
                </a:cubicBezTo>
                <a:cubicBezTo>
                  <a:pt x="289" y="3197"/>
                  <a:pt x="325" y="3206"/>
                  <a:pt x="352" y="3206"/>
                </a:cubicBezTo>
                <a:cubicBezTo>
                  <a:pt x="425" y="2646"/>
                  <a:pt x="633" y="2114"/>
                  <a:pt x="976" y="1662"/>
                </a:cubicBezTo>
                <a:cubicBezTo>
                  <a:pt x="1066" y="1545"/>
                  <a:pt x="1166" y="1418"/>
                  <a:pt x="1283" y="1310"/>
                </a:cubicBezTo>
                <a:cubicBezTo>
                  <a:pt x="1898" y="695"/>
                  <a:pt x="2711" y="361"/>
                  <a:pt x="3578" y="361"/>
                </a:cubicBezTo>
                <a:cubicBezTo>
                  <a:pt x="3831" y="361"/>
                  <a:pt x="4066" y="397"/>
                  <a:pt x="4292" y="461"/>
                </a:cubicBezTo>
                <a:cubicBezTo>
                  <a:pt x="4292" y="452"/>
                  <a:pt x="4292" y="452"/>
                  <a:pt x="4292" y="442"/>
                </a:cubicBezTo>
                <a:cubicBezTo>
                  <a:pt x="4292" y="361"/>
                  <a:pt x="4292" y="361"/>
                  <a:pt x="4292" y="361"/>
                </a:cubicBezTo>
                <a:cubicBezTo>
                  <a:pt x="4292" y="289"/>
                  <a:pt x="4337" y="217"/>
                  <a:pt x="4401" y="180"/>
                </a:cubicBezTo>
                <a:cubicBezTo>
                  <a:pt x="4473" y="135"/>
                  <a:pt x="4473" y="135"/>
                  <a:pt x="4473" y="135"/>
                </a:cubicBezTo>
                <a:lnTo>
                  <a:pt x="4473" y="135"/>
                </a:lnTo>
                <a:cubicBezTo>
                  <a:pt x="4193" y="45"/>
                  <a:pt x="3886" y="0"/>
                  <a:pt x="357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379">
            <a:extLst>
              <a:ext uri="{FF2B5EF4-FFF2-40B4-BE49-F238E27FC236}">
                <a16:creationId xmlns:a16="http://schemas.microsoft.com/office/drawing/2014/main" id="{BA1EF9C3-F3EA-DA49-9468-5CC43BF3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925" y="4373441"/>
            <a:ext cx="4270473" cy="5108848"/>
          </a:xfrm>
          <a:custGeom>
            <a:avLst/>
            <a:gdLst>
              <a:gd name="T0" fmla="*/ 3732 w 4311"/>
              <a:gd name="T1" fmla="*/ 1040 h 5160"/>
              <a:gd name="T2" fmla="*/ 3732 w 4311"/>
              <a:gd name="T3" fmla="*/ 1040 h 5160"/>
              <a:gd name="T4" fmla="*/ 3451 w 4311"/>
              <a:gd name="T5" fmla="*/ 714 h 5160"/>
              <a:gd name="T6" fmla="*/ 2277 w 4311"/>
              <a:gd name="T7" fmla="*/ 0 h 5160"/>
              <a:gd name="T8" fmla="*/ 2277 w 4311"/>
              <a:gd name="T9" fmla="*/ 0 h 5160"/>
              <a:gd name="T10" fmla="*/ 2205 w 4311"/>
              <a:gd name="T11" fmla="*/ 45 h 5160"/>
              <a:gd name="T12" fmla="*/ 2096 w 4311"/>
              <a:gd name="T13" fmla="*/ 226 h 5160"/>
              <a:gd name="T14" fmla="*/ 2096 w 4311"/>
              <a:gd name="T15" fmla="*/ 307 h 5160"/>
              <a:gd name="T16" fmla="*/ 2096 w 4311"/>
              <a:gd name="T17" fmla="*/ 326 h 5160"/>
              <a:gd name="T18" fmla="*/ 3470 w 4311"/>
              <a:gd name="T19" fmla="*/ 1301 h 5160"/>
              <a:gd name="T20" fmla="*/ 3948 w 4311"/>
              <a:gd name="T21" fmla="*/ 2782 h 5160"/>
              <a:gd name="T22" fmla="*/ 1933 w 4311"/>
              <a:gd name="T23" fmla="*/ 4797 h 5160"/>
              <a:gd name="T24" fmla="*/ 361 w 4311"/>
              <a:gd name="T25" fmla="*/ 3225 h 5160"/>
              <a:gd name="T26" fmla="*/ 1581 w 4311"/>
              <a:gd name="T27" fmla="*/ 1997 h 5160"/>
              <a:gd name="T28" fmla="*/ 2521 w 4311"/>
              <a:gd name="T29" fmla="*/ 2945 h 5160"/>
              <a:gd name="T30" fmla="*/ 2512 w 4311"/>
              <a:gd name="T31" fmla="*/ 3062 h 5160"/>
              <a:gd name="T32" fmla="*/ 2584 w 4311"/>
              <a:gd name="T33" fmla="*/ 3135 h 5160"/>
              <a:gd name="T34" fmla="*/ 2656 w 4311"/>
              <a:gd name="T35" fmla="*/ 3171 h 5160"/>
              <a:gd name="T36" fmla="*/ 2756 w 4311"/>
              <a:gd name="T37" fmla="*/ 3352 h 5160"/>
              <a:gd name="T38" fmla="*/ 2756 w 4311"/>
              <a:gd name="T39" fmla="*/ 3433 h 5160"/>
              <a:gd name="T40" fmla="*/ 2756 w 4311"/>
              <a:gd name="T41" fmla="*/ 3451 h 5160"/>
              <a:gd name="T42" fmla="*/ 2882 w 4311"/>
              <a:gd name="T43" fmla="*/ 2945 h 5160"/>
              <a:gd name="T44" fmla="*/ 1581 w 4311"/>
              <a:gd name="T45" fmla="*/ 1636 h 5160"/>
              <a:gd name="T46" fmla="*/ 0 w 4311"/>
              <a:gd name="T47" fmla="*/ 3225 h 5160"/>
              <a:gd name="T48" fmla="*/ 1933 w 4311"/>
              <a:gd name="T49" fmla="*/ 5159 h 5160"/>
              <a:gd name="T50" fmla="*/ 4310 w 4311"/>
              <a:gd name="T51" fmla="*/ 2782 h 5160"/>
              <a:gd name="T52" fmla="*/ 3732 w 4311"/>
              <a:gd name="T53" fmla="*/ 1040 h 5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11" h="5160">
                <a:moveTo>
                  <a:pt x="3732" y="1040"/>
                </a:moveTo>
                <a:lnTo>
                  <a:pt x="3732" y="1040"/>
                </a:lnTo>
                <a:cubicBezTo>
                  <a:pt x="3650" y="931"/>
                  <a:pt x="3551" y="823"/>
                  <a:pt x="3451" y="714"/>
                </a:cubicBezTo>
                <a:cubicBezTo>
                  <a:pt x="3117" y="380"/>
                  <a:pt x="2720" y="136"/>
                  <a:pt x="2277" y="0"/>
                </a:cubicBezTo>
                <a:lnTo>
                  <a:pt x="2277" y="0"/>
                </a:lnTo>
                <a:cubicBezTo>
                  <a:pt x="2205" y="45"/>
                  <a:pt x="2205" y="45"/>
                  <a:pt x="2205" y="45"/>
                </a:cubicBezTo>
                <a:cubicBezTo>
                  <a:pt x="2141" y="82"/>
                  <a:pt x="2096" y="154"/>
                  <a:pt x="2096" y="226"/>
                </a:cubicBezTo>
                <a:cubicBezTo>
                  <a:pt x="2096" y="307"/>
                  <a:pt x="2096" y="307"/>
                  <a:pt x="2096" y="307"/>
                </a:cubicBezTo>
                <a:cubicBezTo>
                  <a:pt x="2096" y="317"/>
                  <a:pt x="2096" y="317"/>
                  <a:pt x="2096" y="326"/>
                </a:cubicBezTo>
                <a:cubicBezTo>
                  <a:pt x="2656" y="488"/>
                  <a:pt x="3144" y="841"/>
                  <a:pt x="3470" y="1301"/>
                </a:cubicBezTo>
                <a:cubicBezTo>
                  <a:pt x="3768" y="1717"/>
                  <a:pt x="3948" y="2232"/>
                  <a:pt x="3948" y="2782"/>
                </a:cubicBezTo>
                <a:cubicBezTo>
                  <a:pt x="3948" y="3894"/>
                  <a:pt x="3045" y="4797"/>
                  <a:pt x="1933" y="4797"/>
                </a:cubicBezTo>
                <a:cubicBezTo>
                  <a:pt x="1066" y="4797"/>
                  <a:pt x="361" y="4092"/>
                  <a:pt x="361" y="3225"/>
                </a:cubicBezTo>
                <a:cubicBezTo>
                  <a:pt x="361" y="2547"/>
                  <a:pt x="903" y="1997"/>
                  <a:pt x="1581" y="1997"/>
                </a:cubicBezTo>
                <a:cubicBezTo>
                  <a:pt x="2105" y="1997"/>
                  <a:pt x="2521" y="2422"/>
                  <a:pt x="2521" y="2945"/>
                </a:cubicBezTo>
                <a:cubicBezTo>
                  <a:pt x="2521" y="2981"/>
                  <a:pt x="2521" y="3026"/>
                  <a:pt x="2512" y="3062"/>
                </a:cubicBezTo>
                <a:cubicBezTo>
                  <a:pt x="2530" y="3089"/>
                  <a:pt x="2557" y="3116"/>
                  <a:pt x="2584" y="3135"/>
                </a:cubicBezTo>
                <a:cubicBezTo>
                  <a:pt x="2656" y="3171"/>
                  <a:pt x="2656" y="3171"/>
                  <a:pt x="2656" y="3171"/>
                </a:cubicBezTo>
                <a:cubicBezTo>
                  <a:pt x="2720" y="3207"/>
                  <a:pt x="2756" y="3279"/>
                  <a:pt x="2756" y="3352"/>
                </a:cubicBezTo>
                <a:cubicBezTo>
                  <a:pt x="2756" y="3433"/>
                  <a:pt x="2756" y="3433"/>
                  <a:pt x="2756" y="3433"/>
                </a:cubicBezTo>
                <a:cubicBezTo>
                  <a:pt x="2756" y="3442"/>
                  <a:pt x="2756" y="3442"/>
                  <a:pt x="2756" y="3451"/>
                </a:cubicBezTo>
                <a:cubicBezTo>
                  <a:pt x="2837" y="3297"/>
                  <a:pt x="2882" y="3125"/>
                  <a:pt x="2882" y="2945"/>
                </a:cubicBezTo>
                <a:cubicBezTo>
                  <a:pt x="2882" y="2223"/>
                  <a:pt x="2304" y="1636"/>
                  <a:pt x="1581" y="1636"/>
                </a:cubicBezTo>
                <a:cubicBezTo>
                  <a:pt x="704" y="1636"/>
                  <a:pt x="0" y="2350"/>
                  <a:pt x="0" y="3225"/>
                </a:cubicBezTo>
                <a:cubicBezTo>
                  <a:pt x="0" y="4291"/>
                  <a:pt x="867" y="5159"/>
                  <a:pt x="1933" y="5159"/>
                </a:cubicBezTo>
                <a:cubicBezTo>
                  <a:pt x="3244" y="5159"/>
                  <a:pt x="4310" y="4092"/>
                  <a:pt x="4310" y="2782"/>
                </a:cubicBezTo>
                <a:cubicBezTo>
                  <a:pt x="4310" y="2151"/>
                  <a:pt x="4111" y="1545"/>
                  <a:pt x="3732" y="10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380">
            <a:extLst>
              <a:ext uri="{FF2B5EF4-FFF2-40B4-BE49-F238E27FC236}">
                <a16:creationId xmlns:a16="http://schemas.microsoft.com/office/drawing/2014/main" id="{B4F50696-FB90-0D42-992D-082E7630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3172" y="9478008"/>
            <a:ext cx="1851411" cy="1860145"/>
          </a:xfrm>
          <a:custGeom>
            <a:avLst/>
            <a:gdLst>
              <a:gd name="T0" fmla="*/ 1834 w 1870"/>
              <a:gd name="T1" fmla="*/ 840 h 1880"/>
              <a:gd name="T2" fmla="*/ 1834 w 1870"/>
              <a:gd name="T3" fmla="*/ 840 h 1880"/>
              <a:gd name="T4" fmla="*/ 1789 w 1870"/>
              <a:gd name="T5" fmla="*/ 768 h 1880"/>
              <a:gd name="T6" fmla="*/ 1762 w 1870"/>
              <a:gd name="T7" fmla="*/ 659 h 1880"/>
              <a:gd name="T8" fmla="*/ 1762 w 1870"/>
              <a:gd name="T9" fmla="*/ 578 h 1880"/>
              <a:gd name="T10" fmla="*/ 1734 w 1870"/>
              <a:gd name="T11" fmla="*/ 469 h 1880"/>
              <a:gd name="T12" fmla="*/ 1662 w 1870"/>
              <a:gd name="T13" fmla="*/ 397 h 1880"/>
              <a:gd name="T14" fmla="*/ 1590 w 1870"/>
              <a:gd name="T15" fmla="*/ 361 h 1880"/>
              <a:gd name="T16" fmla="*/ 1518 w 1870"/>
              <a:gd name="T17" fmla="*/ 280 h 1880"/>
              <a:gd name="T18" fmla="*/ 1472 w 1870"/>
              <a:gd name="T19" fmla="*/ 207 h 1880"/>
              <a:gd name="T20" fmla="*/ 1472 w 1870"/>
              <a:gd name="T21" fmla="*/ 207 h 1880"/>
              <a:gd name="T22" fmla="*/ 1292 w 1870"/>
              <a:gd name="T23" fmla="*/ 108 h 1880"/>
              <a:gd name="T24" fmla="*/ 1210 w 1870"/>
              <a:gd name="T25" fmla="*/ 108 h 1880"/>
              <a:gd name="T26" fmla="*/ 1111 w 1870"/>
              <a:gd name="T27" fmla="*/ 81 h 1880"/>
              <a:gd name="T28" fmla="*/ 1039 w 1870"/>
              <a:gd name="T29" fmla="*/ 36 h 1880"/>
              <a:gd name="T30" fmla="*/ 831 w 1870"/>
              <a:gd name="T31" fmla="*/ 36 h 1880"/>
              <a:gd name="T32" fmla="*/ 759 w 1870"/>
              <a:gd name="T33" fmla="*/ 81 h 1880"/>
              <a:gd name="T34" fmla="*/ 659 w 1870"/>
              <a:gd name="T35" fmla="*/ 108 h 1880"/>
              <a:gd name="T36" fmla="*/ 569 w 1870"/>
              <a:gd name="T37" fmla="*/ 108 h 1880"/>
              <a:gd name="T38" fmla="*/ 397 w 1870"/>
              <a:gd name="T39" fmla="*/ 207 h 1880"/>
              <a:gd name="T40" fmla="*/ 352 w 1870"/>
              <a:gd name="T41" fmla="*/ 280 h 1880"/>
              <a:gd name="T42" fmla="*/ 280 w 1870"/>
              <a:gd name="T43" fmla="*/ 361 h 1880"/>
              <a:gd name="T44" fmla="*/ 207 w 1870"/>
              <a:gd name="T45" fmla="*/ 397 h 1880"/>
              <a:gd name="T46" fmla="*/ 99 w 1870"/>
              <a:gd name="T47" fmla="*/ 578 h 1880"/>
              <a:gd name="T48" fmla="*/ 99 w 1870"/>
              <a:gd name="T49" fmla="*/ 659 h 1880"/>
              <a:gd name="T50" fmla="*/ 72 w 1870"/>
              <a:gd name="T51" fmla="*/ 768 h 1880"/>
              <a:gd name="T52" fmla="*/ 36 w 1870"/>
              <a:gd name="T53" fmla="*/ 840 h 1880"/>
              <a:gd name="T54" fmla="*/ 36 w 1870"/>
              <a:gd name="T55" fmla="*/ 1039 h 1880"/>
              <a:gd name="T56" fmla="*/ 72 w 1870"/>
              <a:gd name="T57" fmla="*/ 1111 h 1880"/>
              <a:gd name="T58" fmla="*/ 99 w 1870"/>
              <a:gd name="T59" fmla="*/ 1219 h 1880"/>
              <a:gd name="T60" fmla="*/ 99 w 1870"/>
              <a:gd name="T61" fmla="*/ 1301 h 1880"/>
              <a:gd name="T62" fmla="*/ 198 w 1870"/>
              <a:gd name="T63" fmla="*/ 1472 h 1880"/>
              <a:gd name="T64" fmla="*/ 207 w 1870"/>
              <a:gd name="T65" fmla="*/ 1481 h 1880"/>
              <a:gd name="T66" fmla="*/ 280 w 1870"/>
              <a:gd name="T67" fmla="*/ 1517 h 1880"/>
              <a:gd name="T68" fmla="*/ 352 w 1870"/>
              <a:gd name="T69" fmla="*/ 1590 h 1880"/>
              <a:gd name="T70" fmla="*/ 397 w 1870"/>
              <a:gd name="T71" fmla="*/ 1662 h 1880"/>
              <a:gd name="T72" fmla="*/ 451 w 1870"/>
              <a:gd name="T73" fmla="*/ 1734 h 1880"/>
              <a:gd name="T74" fmla="*/ 569 w 1870"/>
              <a:gd name="T75" fmla="*/ 1770 h 1880"/>
              <a:gd name="T76" fmla="*/ 659 w 1870"/>
              <a:gd name="T77" fmla="*/ 1770 h 1880"/>
              <a:gd name="T78" fmla="*/ 759 w 1870"/>
              <a:gd name="T79" fmla="*/ 1798 h 1880"/>
              <a:gd name="T80" fmla="*/ 831 w 1870"/>
              <a:gd name="T81" fmla="*/ 1834 h 1880"/>
              <a:gd name="T82" fmla="*/ 1039 w 1870"/>
              <a:gd name="T83" fmla="*/ 1834 h 1880"/>
              <a:gd name="T84" fmla="*/ 1111 w 1870"/>
              <a:gd name="T85" fmla="*/ 1798 h 1880"/>
              <a:gd name="T86" fmla="*/ 1210 w 1870"/>
              <a:gd name="T87" fmla="*/ 1770 h 1880"/>
              <a:gd name="T88" fmla="*/ 1292 w 1870"/>
              <a:gd name="T89" fmla="*/ 1770 h 1880"/>
              <a:gd name="T90" fmla="*/ 1472 w 1870"/>
              <a:gd name="T91" fmla="*/ 1662 h 1880"/>
              <a:gd name="T92" fmla="*/ 1518 w 1870"/>
              <a:gd name="T93" fmla="*/ 1590 h 1880"/>
              <a:gd name="T94" fmla="*/ 1590 w 1870"/>
              <a:gd name="T95" fmla="*/ 1517 h 1880"/>
              <a:gd name="T96" fmla="*/ 1662 w 1870"/>
              <a:gd name="T97" fmla="*/ 1481 h 1880"/>
              <a:gd name="T98" fmla="*/ 1762 w 1870"/>
              <a:gd name="T99" fmla="*/ 1301 h 1880"/>
              <a:gd name="T100" fmla="*/ 1762 w 1870"/>
              <a:gd name="T101" fmla="*/ 1219 h 1880"/>
              <a:gd name="T102" fmla="*/ 1789 w 1870"/>
              <a:gd name="T103" fmla="*/ 1111 h 1880"/>
              <a:gd name="T104" fmla="*/ 1834 w 1870"/>
              <a:gd name="T105" fmla="*/ 1039 h 1880"/>
              <a:gd name="T106" fmla="*/ 1834 w 1870"/>
              <a:gd name="T107" fmla="*/ 840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70" h="1880">
                <a:moveTo>
                  <a:pt x="1834" y="840"/>
                </a:moveTo>
                <a:lnTo>
                  <a:pt x="1834" y="840"/>
                </a:lnTo>
                <a:cubicBezTo>
                  <a:pt x="1789" y="768"/>
                  <a:pt x="1789" y="768"/>
                  <a:pt x="1789" y="768"/>
                </a:cubicBezTo>
                <a:cubicBezTo>
                  <a:pt x="1771" y="732"/>
                  <a:pt x="1762" y="695"/>
                  <a:pt x="1762" y="659"/>
                </a:cubicBezTo>
                <a:cubicBezTo>
                  <a:pt x="1762" y="578"/>
                  <a:pt x="1762" y="578"/>
                  <a:pt x="1762" y="578"/>
                </a:cubicBezTo>
                <a:cubicBezTo>
                  <a:pt x="1762" y="542"/>
                  <a:pt x="1753" y="497"/>
                  <a:pt x="1734" y="469"/>
                </a:cubicBezTo>
                <a:cubicBezTo>
                  <a:pt x="1716" y="442"/>
                  <a:pt x="1689" y="415"/>
                  <a:pt x="1662" y="397"/>
                </a:cubicBezTo>
                <a:cubicBezTo>
                  <a:pt x="1590" y="361"/>
                  <a:pt x="1590" y="361"/>
                  <a:pt x="1590" y="361"/>
                </a:cubicBezTo>
                <a:cubicBezTo>
                  <a:pt x="1554" y="343"/>
                  <a:pt x="1536" y="316"/>
                  <a:pt x="1518" y="280"/>
                </a:cubicBezTo>
                <a:cubicBezTo>
                  <a:pt x="1472" y="207"/>
                  <a:pt x="1472" y="207"/>
                  <a:pt x="1472" y="207"/>
                </a:cubicBezTo>
                <a:lnTo>
                  <a:pt x="1472" y="207"/>
                </a:lnTo>
                <a:cubicBezTo>
                  <a:pt x="1436" y="144"/>
                  <a:pt x="1364" y="108"/>
                  <a:pt x="1292" y="108"/>
                </a:cubicBezTo>
                <a:cubicBezTo>
                  <a:pt x="1210" y="108"/>
                  <a:pt x="1210" y="108"/>
                  <a:pt x="1210" y="108"/>
                </a:cubicBezTo>
                <a:cubicBezTo>
                  <a:pt x="1174" y="108"/>
                  <a:pt x="1138" y="99"/>
                  <a:pt x="1111" y="81"/>
                </a:cubicBezTo>
                <a:cubicBezTo>
                  <a:pt x="1039" y="36"/>
                  <a:pt x="1039" y="36"/>
                  <a:pt x="1039" y="36"/>
                </a:cubicBezTo>
                <a:cubicBezTo>
                  <a:pt x="975" y="0"/>
                  <a:pt x="894" y="0"/>
                  <a:pt x="831" y="36"/>
                </a:cubicBezTo>
                <a:cubicBezTo>
                  <a:pt x="759" y="81"/>
                  <a:pt x="759" y="81"/>
                  <a:pt x="759" y="81"/>
                </a:cubicBezTo>
                <a:cubicBezTo>
                  <a:pt x="731" y="99"/>
                  <a:pt x="695" y="108"/>
                  <a:pt x="659" y="108"/>
                </a:cubicBezTo>
                <a:cubicBezTo>
                  <a:pt x="569" y="108"/>
                  <a:pt x="569" y="108"/>
                  <a:pt x="569" y="108"/>
                </a:cubicBezTo>
                <a:cubicBezTo>
                  <a:pt x="497" y="108"/>
                  <a:pt x="433" y="144"/>
                  <a:pt x="397" y="207"/>
                </a:cubicBezTo>
                <a:cubicBezTo>
                  <a:pt x="352" y="280"/>
                  <a:pt x="352" y="280"/>
                  <a:pt x="352" y="280"/>
                </a:cubicBezTo>
                <a:cubicBezTo>
                  <a:pt x="334" y="316"/>
                  <a:pt x="307" y="343"/>
                  <a:pt x="280" y="361"/>
                </a:cubicBezTo>
                <a:cubicBezTo>
                  <a:pt x="207" y="397"/>
                  <a:pt x="207" y="397"/>
                  <a:pt x="207" y="397"/>
                </a:cubicBezTo>
                <a:cubicBezTo>
                  <a:pt x="144" y="433"/>
                  <a:pt x="99" y="505"/>
                  <a:pt x="99" y="578"/>
                </a:cubicBezTo>
                <a:cubicBezTo>
                  <a:pt x="99" y="659"/>
                  <a:pt x="99" y="659"/>
                  <a:pt x="99" y="659"/>
                </a:cubicBezTo>
                <a:cubicBezTo>
                  <a:pt x="99" y="695"/>
                  <a:pt x="90" y="732"/>
                  <a:pt x="72" y="768"/>
                </a:cubicBezTo>
                <a:cubicBezTo>
                  <a:pt x="36" y="840"/>
                  <a:pt x="36" y="840"/>
                  <a:pt x="36" y="840"/>
                </a:cubicBezTo>
                <a:cubicBezTo>
                  <a:pt x="0" y="903"/>
                  <a:pt x="0" y="975"/>
                  <a:pt x="36" y="1039"/>
                </a:cubicBezTo>
                <a:cubicBezTo>
                  <a:pt x="72" y="1111"/>
                  <a:pt x="72" y="1111"/>
                  <a:pt x="72" y="1111"/>
                </a:cubicBezTo>
                <a:cubicBezTo>
                  <a:pt x="90" y="1147"/>
                  <a:pt x="99" y="1183"/>
                  <a:pt x="99" y="1219"/>
                </a:cubicBezTo>
                <a:cubicBezTo>
                  <a:pt x="99" y="1301"/>
                  <a:pt x="99" y="1301"/>
                  <a:pt x="99" y="1301"/>
                </a:cubicBezTo>
                <a:cubicBezTo>
                  <a:pt x="99" y="1364"/>
                  <a:pt x="135" y="1436"/>
                  <a:pt x="198" y="1472"/>
                </a:cubicBezTo>
                <a:cubicBezTo>
                  <a:pt x="198" y="1472"/>
                  <a:pt x="198" y="1472"/>
                  <a:pt x="207" y="1481"/>
                </a:cubicBezTo>
                <a:cubicBezTo>
                  <a:pt x="280" y="1517"/>
                  <a:pt x="280" y="1517"/>
                  <a:pt x="280" y="1517"/>
                </a:cubicBezTo>
                <a:cubicBezTo>
                  <a:pt x="307" y="1536"/>
                  <a:pt x="334" y="1563"/>
                  <a:pt x="352" y="1590"/>
                </a:cubicBezTo>
                <a:cubicBezTo>
                  <a:pt x="397" y="1662"/>
                  <a:pt x="397" y="1662"/>
                  <a:pt x="397" y="1662"/>
                </a:cubicBezTo>
                <a:cubicBezTo>
                  <a:pt x="406" y="1689"/>
                  <a:pt x="433" y="1716"/>
                  <a:pt x="451" y="1734"/>
                </a:cubicBezTo>
                <a:cubicBezTo>
                  <a:pt x="488" y="1753"/>
                  <a:pt x="533" y="1770"/>
                  <a:pt x="569" y="1770"/>
                </a:cubicBezTo>
                <a:cubicBezTo>
                  <a:pt x="659" y="1770"/>
                  <a:pt x="659" y="1770"/>
                  <a:pt x="659" y="1770"/>
                </a:cubicBezTo>
                <a:cubicBezTo>
                  <a:pt x="695" y="1770"/>
                  <a:pt x="731" y="1780"/>
                  <a:pt x="759" y="1798"/>
                </a:cubicBezTo>
                <a:cubicBezTo>
                  <a:pt x="831" y="1834"/>
                  <a:pt x="831" y="1834"/>
                  <a:pt x="831" y="1834"/>
                </a:cubicBezTo>
                <a:cubicBezTo>
                  <a:pt x="894" y="1879"/>
                  <a:pt x="975" y="1879"/>
                  <a:pt x="1039" y="1834"/>
                </a:cubicBezTo>
                <a:cubicBezTo>
                  <a:pt x="1111" y="1798"/>
                  <a:pt x="1111" y="1798"/>
                  <a:pt x="1111" y="1798"/>
                </a:cubicBezTo>
                <a:cubicBezTo>
                  <a:pt x="1138" y="1780"/>
                  <a:pt x="1174" y="1770"/>
                  <a:pt x="1210" y="1770"/>
                </a:cubicBezTo>
                <a:cubicBezTo>
                  <a:pt x="1292" y="1770"/>
                  <a:pt x="1292" y="1770"/>
                  <a:pt x="1292" y="1770"/>
                </a:cubicBezTo>
                <a:cubicBezTo>
                  <a:pt x="1364" y="1770"/>
                  <a:pt x="1436" y="1725"/>
                  <a:pt x="1472" y="1662"/>
                </a:cubicBezTo>
                <a:cubicBezTo>
                  <a:pt x="1518" y="1590"/>
                  <a:pt x="1518" y="1590"/>
                  <a:pt x="1518" y="1590"/>
                </a:cubicBezTo>
                <a:cubicBezTo>
                  <a:pt x="1536" y="1563"/>
                  <a:pt x="1554" y="1536"/>
                  <a:pt x="1590" y="1517"/>
                </a:cubicBezTo>
                <a:cubicBezTo>
                  <a:pt x="1662" y="1481"/>
                  <a:pt x="1662" y="1481"/>
                  <a:pt x="1662" y="1481"/>
                </a:cubicBezTo>
                <a:cubicBezTo>
                  <a:pt x="1725" y="1436"/>
                  <a:pt x="1762" y="1373"/>
                  <a:pt x="1762" y="1301"/>
                </a:cubicBezTo>
                <a:cubicBezTo>
                  <a:pt x="1762" y="1219"/>
                  <a:pt x="1762" y="1219"/>
                  <a:pt x="1762" y="1219"/>
                </a:cubicBezTo>
                <a:cubicBezTo>
                  <a:pt x="1762" y="1183"/>
                  <a:pt x="1771" y="1147"/>
                  <a:pt x="1789" y="1111"/>
                </a:cubicBezTo>
                <a:cubicBezTo>
                  <a:pt x="1834" y="1039"/>
                  <a:pt x="1834" y="1039"/>
                  <a:pt x="1834" y="1039"/>
                </a:cubicBezTo>
                <a:cubicBezTo>
                  <a:pt x="1869" y="975"/>
                  <a:pt x="1869" y="903"/>
                  <a:pt x="1834" y="84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381">
            <a:extLst>
              <a:ext uri="{FF2B5EF4-FFF2-40B4-BE49-F238E27FC236}">
                <a16:creationId xmlns:a16="http://schemas.microsoft.com/office/drawing/2014/main" id="{7EF9F5AB-ED72-D34C-ABE0-7187B463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1" y="10403630"/>
            <a:ext cx="1916908" cy="1899442"/>
          </a:xfrm>
          <a:custGeom>
            <a:avLst/>
            <a:gdLst>
              <a:gd name="T0" fmla="*/ 967 w 1935"/>
              <a:gd name="T1" fmla="*/ 1916 h 1917"/>
              <a:gd name="T2" fmla="*/ 967 w 1935"/>
              <a:gd name="T3" fmla="*/ 1916 h 1917"/>
              <a:gd name="T4" fmla="*/ 849 w 1935"/>
              <a:gd name="T5" fmla="*/ 1879 h 1917"/>
              <a:gd name="T6" fmla="*/ 777 w 1935"/>
              <a:gd name="T7" fmla="*/ 1834 h 1917"/>
              <a:gd name="T8" fmla="*/ 687 w 1935"/>
              <a:gd name="T9" fmla="*/ 1816 h 1917"/>
              <a:gd name="T10" fmla="*/ 605 w 1935"/>
              <a:gd name="T11" fmla="*/ 1816 h 1917"/>
              <a:gd name="T12" fmla="*/ 398 w 1935"/>
              <a:gd name="T13" fmla="*/ 1699 h 1917"/>
              <a:gd name="T14" fmla="*/ 362 w 1935"/>
              <a:gd name="T15" fmla="*/ 1626 h 1917"/>
              <a:gd name="T16" fmla="*/ 298 w 1935"/>
              <a:gd name="T17" fmla="*/ 1563 h 1917"/>
              <a:gd name="T18" fmla="*/ 226 w 1935"/>
              <a:gd name="T19" fmla="*/ 1518 h 1917"/>
              <a:gd name="T20" fmla="*/ 109 w 1935"/>
              <a:gd name="T21" fmla="*/ 1319 h 1917"/>
              <a:gd name="T22" fmla="*/ 109 w 1935"/>
              <a:gd name="T23" fmla="*/ 1229 h 1917"/>
              <a:gd name="T24" fmla="*/ 81 w 1935"/>
              <a:gd name="T25" fmla="*/ 1148 h 1917"/>
              <a:gd name="T26" fmla="*/ 36 w 1935"/>
              <a:gd name="T27" fmla="*/ 1075 h 1917"/>
              <a:gd name="T28" fmla="*/ 36 w 1935"/>
              <a:gd name="T29" fmla="*/ 841 h 1917"/>
              <a:gd name="T30" fmla="*/ 81 w 1935"/>
              <a:gd name="T31" fmla="*/ 768 h 1917"/>
              <a:gd name="T32" fmla="*/ 109 w 1935"/>
              <a:gd name="T33" fmla="*/ 678 h 1917"/>
              <a:gd name="T34" fmla="*/ 109 w 1935"/>
              <a:gd name="T35" fmla="*/ 597 h 1917"/>
              <a:gd name="T36" fmla="*/ 226 w 1935"/>
              <a:gd name="T37" fmla="*/ 389 h 1917"/>
              <a:gd name="T38" fmla="*/ 298 w 1935"/>
              <a:gd name="T39" fmla="*/ 352 h 1917"/>
              <a:gd name="T40" fmla="*/ 325 w 1935"/>
              <a:gd name="T41" fmla="*/ 325 h 1917"/>
              <a:gd name="T42" fmla="*/ 362 w 1935"/>
              <a:gd name="T43" fmla="*/ 280 h 1917"/>
              <a:gd name="T44" fmla="*/ 398 w 1935"/>
              <a:gd name="T45" fmla="*/ 208 h 1917"/>
              <a:gd name="T46" fmla="*/ 605 w 1935"/>
              <a:gd name="T47" fmla="*/ 91 h 1917"/>
              <a:gd name="T48" fmla="*/ 687 w 1935"/>
              <a:gd name="T49" fmla="*/ 91 h 1917"/>
              <a:gd name="T50" fmla="*/ 777 w 1935"/>
              <a:gd name="T51" fmla="*/ 72 h 1917"/>
              <a:gd name="T52" fmla="*/ 849 w 1935"/>
              <a:gd name="T53" fmla="*/ 27 h 1917"/>
              <a:gd name="T54" fmla="*/ 967 w 1935"/>
              <a:gd name="T55" fmla="*/ 0 h 1917"/>
              <a:gd name="T56" fmla="*/ 1084 w 1935"/>
              <a:gd name="T57" fmla="*/ 27 h 1917"/>
              <a:gd name="T58" fmla="*/ 1157 w 1935"/>
              <a:gd name="T59" fmla="*/ 72 h 1917"/>
              <a:gd name="T60" fmla="*/ 1247 w 1935"/>
              <a:gd name="T61" fmla="*/ 91 h 1917"/>
              <a:gd name="T62" fmla="*/ 1328 w 1935"/>
              <a:gd name="T63" fmla="*/ 91 h 1917"/>
              <a:gd name="T64" fmla="*/ 1527 w 1935"/>
              <a:gd name="T65" fmla="*/ 208 h 1917"/>
              <a:gd name="T66" fmla="*/ 1572 w 1935"/>
              <a:gd name="T67" fmla="*/ 280 h 1917"/>
              <a:gd name="T68" fmla="*/ 1636 w 1935"/>
              <a:gd name="T69" fmla="*/ 352 h 1917"/>
              <a:gd name="T70" fmla="*/ 1708 w 1935"/>
              <a:gd name="T71" fmla="*/ 389 h 1917"/>
              <a:gd name="T72" fmla="*/ 1825 w 1935"/>
              <a:gd name="T73" fmla="*/ 597 h 1917"/>
              <a:gd name="T74" fmla="*/ 1825 w 1935"/>
              <a:gd name="T75" fmla="*/ 678 h 1917"/>
              <a:gd name="T76" fmla="*/ 1852 w 1935"/>
              <a:gd name="T77" fmla="*/ 768 h 1917"/>
              <a:gd name="T78" fmla="*/ 1889 w 1935"/>
              <a:gd name="T79" fmla="*/ 841 h 1917"/>
              <a:gd name="T80" fmla="*/ 1889 w 1935"/>
              <a:gd name="T81" fmla="*/ 1075 h 1917"/>
              <a:gd name="T82" fmla="*/ 1852 w 1935"/>
              <a:gd name="T83" fmla="*/ 1148 h 1917"/>
              <a:gd name="T84" fmla="*/ 1825 w 1935"/>
              <a:gd name="T85" fmla="*/ 1229 h 1917"/>
              <a:gd name="T86" fmla="*/ 1825 w 1935"/>
              <a:gd name="T87" fmla="*/ 1319 h 1917"/>
              <a:gd name="T88" fmla="*/ 1708 w 1935"/>
              <a:gd name="T89" fmla="*/ 1518 h 1917"/>
              <a:gd name="T90" fmla="*/ 1636 w 1935"/>
              <a:gd name="T91" fmla="*/ 1563 h 1917"/>
              <a:gd name="T92" fmla="*/ 1608 w 1935"/>
              <a:gd name="T93" fmla="*/ 1581 h 1917"/>
              <a:gd name="T94" fmla="*/ 1572 w 1935"/>
              <a:gd name="T95" fmla="*/ 1626 h 1917"/>
              <a:gd name="T96" fmla="*/ 1527 w 1935"/>
              <a:gd name="T97" fmla="*/ 1699 h 1917"/>
              <a:gd name="T98" fmla="*/ 1328 w 1935"/>
              <a:gd name="T99" fmla="*/ 1816 h 1917"/>
              <a:gd name="T100" fmla="*/ 1247 w 1935"/>
              <a:gd name="T101" fmla="*/ 1816 h 1917"/>
              <a:gd name="T102" fmla="*/ 1157 w 1935"/>
              <a:gd name="T103" fmla="*/ 1834 h 1917"/>
              <a:gd name="T104" fmla="*/ 1084 w 1935"/>
              <a:gd name="T105" fmla="*/ 1879 h 1917"/>
              <a:gd name="T106" fmla="*/ 967 w 1935"/>
              <a:gd name="T107" fmla="*/ 1916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35" h="1917">
                <a:moveTo>
                  <a:pt x="967" y="1916"/>
                </a:moveTo>
                <a:lnTo>
                  <a:pt x="967" y="1916"/>
                </a:lnTo>
                <a:cubicBezTo>
                  <a:pt x="922" y="1916"/>
                  <a:pt x="885" y="1898"/>
                  <a:pt x="849" y="1879"/>
                </a:cubicBezTo>
                <a:cubicBezTo>
                  <a:pt x="777" y="1834"/>
                  <a:pt x="777" y="1834"/>
                  <a:pt x="777" y="1834"/>
                </a:cubicBezTo>
                <a:cubicBezTo>
                  <a:pt x="750" y="1825"/>
                  <a:pt x="723" y="1816"/>
                  <a:pt x="687" y="1816"/>
                </a:cubicBezTo>
                <a:cubicBezTo>
                  <a:pt x="605" y="1816"/>
                  <a:pt x="605" y="1816"/>
                  <a:pt x="605" y="1816"/>
                </a:cubicBezTo>
                <a:cubicBezTo>
                  <a:pt x="524" y="1816"/>
                  <a:pt x="443" y="1771"/>
                  <a:pt x="398" y="1699"/>
                </a:cubicBezTo>
                <a:cubicBezTo>
                  <a:pt x="362" y="1626"/>
                  <a:pt x="362" y="1626"/>
                  <a:pt x="362" y="1626"/>
                </a:cubicBezTo>
                <a:cubicBezTo>
                  <a:pt x="343" y="1599"/>
                  <a:pt x="325" y="1572"/>
                  <a:pt x="298" y="1563"/>
                </a:cubicBezTo>
                <a:cubicBezTo>
                  <a:pt x="226" y="1518"/>
                  <a:pt x="226" y="1518"/>
                  <a:pt x="226" y="1518"/>
                </a:cubicBezTo>
                <a:cubicBezTo>
                  <a:pt x="154" y="1473"/>
                  <a:pt x="109" y="1401"/>
                  <a:pt x="109" y="1319"/>
                </a:cubicBezTo>
                <a:cubicBezTo>
                  <a:pt x="109" y="1229"/>
                  <a:pt x="109" y="1229"/>
                  <a:pt x="109" y="1229"/>
                </a:cubicBezTo>
                <a:cubicBezTo>
                  <a:pt x="109" y="1202"/>
                  <a:pt x="99" y="1175"/>
                  <a:pt x="81" y="1148"/>
                </a:cubicBezTo>
                <a:cubicBezTo>
                  <a:pt x="36" y="1075"/>
                  <a:pt x="36" y="1075"/>
                  <a:pt x="36" y="1075"/>
                </a:cubicBezTo>
                <a:cubicBezTo>
                  <a:pt x="0" y="1003"/>
                  <a:pt x="0" y="913"/>
                  <a:pt x="36" y="841"/>
                </a:cubicBezTo>
                <a:cubicBezTo>
                  <a:pt x="81" y="768"/>
                  <a:pt x="81" y="768"/>
                  <a:pt x="81" y="768"/>
                </a:cubicBezTo>
                <a:cubicBezTo>
                  <a:pt x="99" y="741"/>
                  <a:pt x="109" y="705"/>
                  <a:pt x="109" y="678"/>
                </a:cubicBezTo>
                <a:cubicBezTo>
                  <a:pt x="109" y="597"/>
                  <a:pt x="109" y="597"/>
                  <a:pt x="109" y="597"/>
                </a:cubicBezTo>
                <a:cubicBezTo>
                  <a:pt x="109" y="506"/>
                  <a:pt x="154" y="434"/>
                  <a:pt x="226" y="389"/>
                </a:cubicBezTo>
                <a:cubicBezTo>
                  <a:pt x="298" y="352"/>
                  <a:pt x="298" y="352"/>
                  <a:pt x="298" y="352"/>
                </a:cubicBezTo>
                <a:cubicBezTo>
                  <a:pt x="307" y="344"/>
                  <a:pt x="316" y="335"/>
                  <a:pt x="325" y="325"/>
                </a:cubicBezTo>
                <a:cubicBezTo>
                  <a:pt x="343" y="316"/>
                  <a:pt x="352" y="298"/>
                  <a:pt x="362" y="280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443" y="136"/>
                  <a:pt x="524" y="91"/>
                  <a:pt x="605" y="91"/>
                </a:cubicBezTo>
                <a:cubicBezTo>
                  <a:pt x="687" y="91"/>
                  <a:pt x="687" y="91"/>
                  <a:pt x="687" y="91"/>
                </a:cubicBezTo>
                <a:cubicBezTo>
                  <a:pt x="723" y="91"/>
                  <a:pt x="750" y="91"/>
                  <a:pt x="777" y="72"/>
                </a:cubicBezTo>
                <a:cubicBezTo>
                  <a:pt x="849" y="27"/>
                  <a:pt x="849" y="27"/>
                  <a:pt x="849" y="27"/>
                </a:cubicBezTo>
                <a:cubicBezTo>
                  <a:pt x="885" y="9"/>
                  <a:pt x="922" y="0"/>
                  <a:pt x="967" y="0"/>
                </a:cubicBezTo>
                <a:cubicBezTo>
                  <a:pt x="1003" y="0"/>
                  <a:pt x="1048" y="9"/>
                  <a:pt x="1084" y="27"/>
                </a:cubicBezTo>
                <a:cubicBezTo>
                  <a:pt x="1157" y="72"/>
                  <a:pt x="1157" y="72"/>
                  <a:pt x="1157" y="72"/>
                </a:cubicBezTo>
                <a:cubicBezTo>
                  <a:pt x="1184" y="91"/>
                  <a:pt x="1211" y="91"/>
                  <a:pt x="1247" y="91"/>
                </a:cubicBezTo>
                <a:cubicBezTo>
                  <a:pt x="1328" y="91"/>
                  <a:pt x="1328" y="91"/>
                  <a:pt x="1328" y="91"/>
                </a:cubicBezTo>
                <a:cubicBezTo>
                  <a:pt x="1410" y="91"/>
                  <a:pt x="1491" y="136"/>
                  <a:pt x="1527" y="208"/>
                </a:cubicBezTo>
                <a:cubicBezTo>
                  <a:pt x="1572" y="280"/>
                  <a:pt x="1572" y="280"/>
                  <a:pt x="1572" y="280"/>
                </a:cubicBezTo>
                <a:cubicBezTo>
                  <a:pt x="1590" y="307"/>
                  <a:pt x="1608" y="335"/>
                  <a:pt x="1636" y="352"/>
                </a:cubicBezTo>
                <a:cubicBezTo>
                  <a:pt x="1708" y="389"/>
                  <a:pt x="1708" y="389"/>
                  <a:pt x="1708" y="389"/>
                </a:cubicBezTo>
                <a:cubicBezTo>
                  <a:pt x="1780" y="434"/>
                  <a:pt x="1825" y="506"/>
                  <a:pt x="1825" y="597"/>
                </a:cubicBezTo>
                <a:cubicBezTo>
                  <a:pt x="1825" y="678"/>
                  <a:pt x="1825" y="678"/>
                  <a:pt x="1825" y="678"/>
                </a:cubicBezTo>
                <a:cubicBezTo>
                  <a:pt x="1825" y="705"/>
                  <a:pt x="1834" y="741"/>
                  <a:pt x="1852" y="768"/>
                </a:cubicBezTo>
                <a:cubicBezTo>
                  <a:pt x="1889" y="841"/>
                  <a:pt x="1889" y="841"/>
                  <a:pt x="1889" y="841"/>
                </a:cubicBezTo>
                <a:cubicBezTo>
                  <a:pt x="1934" y="913"/>
                  <a:pt x="1934" y="1003"/>
                  <a:pt x="1889" y="1075"/>
                </a:cubicBezTo>
                <a:cubicBezTo>
                  <a:pt x="1852" y="1148"/>
                  <a:pt x="1852" y="1148"/>
                  <a:pt x="1852" y="1148"/>
                </a:cubicBezTo>
                <a:cubicBezTo>
                  <a:pt x="1834" y="1175"/>
                  <a:pt x="1825" y="1202"/>
                  <a:pt x="1825" y="1229"/>
                </a:cubicBezTo>
                <a:cubicBezTo>
                  <a:pt x="1825" y="1319"/>
                  <a:pt x="1825" y="1319"/>
                  <a:pt x="1825" y="1319"/>
                </a:cubicBezTo>
                <a:cubicBezTo>
                  <a:pt x="1825" y="1401"/>
                  <a:pt x="1780" y="1473"/>
                  <a:pt x="1708" y="1518"/>
                </a:cubicBezTo>
                <a:cubicBezTo>
                  <a:pt x="1636" y="1563"/>
                  <a:pt x="1636" y="1563"/>
                  <a:pt x="1636" y="1563"/>
                </a:cubicBezTo>
                <a:cubicBezTo>
                  <a:pt x="1627" y="1563"/>
                  <a:pt x="1617" y="1572"/>
                  <a:pt x="1608" y="1581"/>
                </a:cubicBezTo>
                <a:cubicBezTo>
                  <a:pt x="1599" y="1590"/>
                  <a:pt x="1581" y="1608"/>
                  <a:pt x="1572" y="1626"/>
                </a:cubicBezTo>
                <a:cubicBezTo>
                  <a:pt x="1527" y="1699"/>
                  <a:pt x="1527" y="1699"/>
                  <a:pt x="1527" y="1699"/>
                </a:cubicBezTo>
                <a:cubicBezTo>
                  <a:pt x="1491" y="1771"/>
                  <a:pt x="1410" y="1816"/>
                  <a:pt x="1328" y="1816"/>
                </a:cubicBezTo>
                <a:cubicBezTo>
                  <a:pt x="1247" y="1816"/>
                  <a:pt x="1247" y="1816"/>
                  <a:pt x="1247" y="1816"/>
                </a:cubicBezTo>
                <a:cubicBezTo>
                  <a:pt x="1211" y="1816"/>
                  <a:pt x="1184" y="1825"/>
                  <a:pt x="1157" y="1834"/>
                </a:cubicBezTo>
                <a:cubicBezTo>
                  <a:pt x="1084" y="1879"/>
                  <a:pt x="1084" y="1879"/>
                  <a:pt x="1084" y="1879"/>
                </a:cubicBezTo>
                <a:cubicBezTo>
                  <a:pt x="1048" y="1898"/>
                  <a:pt x="1003" y="1916"/>
                  <a:pt x="967" y="191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383">
            <a:extLst>
              <a:ext uri="{FF2B5EF4-FFF2-40B4-BE49-F238E27FC236}">
                <a16:creationId xmlns:a16="http://schemas.microsoft.com/office/drawing/2014/main" id="{2C74960E-A935-1D44-B4B9-1A1707B8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175" y="5548041"/>
            <a:ext cx="1916908" cy="1895077"/>
          </a:xfrm>
          <a:custGeom>
            <a:avLst/>
            <a:gdLst>
              <a:gd name="T0" fmla="*/ 957 w 1934"/>
              <a:gd name="T1" fmla="*/ 1915 h 1916"/>
              <a:gd name="T2" fmla="*/ 957 w 1934"/>
              <a:gd name="T3" fmla="*/ 1915 h 1916"/>
              <a:gd name="T4" fmla="*/ 849 w 1934"/>
              <a:gd name="T5" fmla="*/ 1887 h 1916"/>
              <a:gd name="T6" fmla="*/ 777 w 1934"/>
              <a:gd name="T7" fmla="*/ 1842 h 1916"/>
              <a:gd name="T8" fmla="*/ 686 w 1934"/>
              <a:gd name="T9" fmla="*/ 1815 h 1916"/>
              <a:gd name="T10" fmla="*/ 605 w 1934"/>
              <a:gd name="T11" fmla="*/ 1815 h 1916"/>
              <a:gd name="T12" fmla="*/ 397 w 1934"/>
              <a:gd name="T13" fmla="*/ 1698 h 1916"/>
              <a:gd name="T14" fmla="*/ 361 w 1934"/>
              <a:gd name="T15" fmla="*/ 1625 h 1916"/>
              <a:gd name="T16" fmla="*/ 298 w 1934"/>
              <a:gd name="T17" fmla="*/ 1562 h 1916"/>
              <a:gd name="T18" fmla="*/ 226 w 1934"/>
              <a:gd name="T19" fmla="*/ 1526 h 1916"/>
              <a:gd name="T20" fmla="*/ 108 w 1934"/>
              <a:gd name="T21" fmla="*/ 1318 h 1916"/>
              <a:gd name="T22" fmla="*/ 108 w 1934"/>
              <a:gd name="T23" fmla="*/ 1238 h 1916"/>
              <a:gd name="T24" fmla="*/ 81 w 1934"/>
              <a:gd name="T25" fmla="*/ 1147 h 1916"/>
              <a:gd name="T26" fmla="*/ 36 w 1934"/>
              <a:gd name="T27" fmla="*/ 1075 h 1916"/>
              <a:gd name="T28" fmla="*/ 36 w 1934"/>
              <a:gd name="T29" fmla="*/ 840 h 1916"/>
              <a:gd name="T30" fmla="*/ 81 w 1934"/>
              <a:gd name="T31" fmla="*/ 768 h 1916"/>
              <a:gd name="T32" fmla="*/ 108 w 1934"/>
              <a:gd name="T33" fmla="*/ 687 h 1916"/>
              <a:gd name="T34" fmla="*/ 108 w 1934"/>
              <a:gd name="T35" fmla="*/ 596 h 1916"/>
              <a:gd name="T36" fmla="*/ 226 w 1934"/>
              <a:gd name="T37" fmla="*/ 398 h 1916"/>
              <a:gd name="T38" fmla="*/ 298 w 1934"/>
              <a:gd name="T39" fmla="*/ 352 h 1916"/>
              <a:gd name="T40" fmla="*/ 361 w 1934"/>
              <a:gd name="T41" fmla="*/ 289 h 1916"/>
              <a:gd name="T42" fmla="*/ 397 w 1934"/>
              <a:gd name="T43" fmla="*/ 217 h 1916"/>
              <a:gd name="T44" fmla="*/ 605 w 1934"/>
              <a:gd name="T45" fmla="*/ 99 h 1916"/>
              <a:gd name="T46" fmla="*/ 686 w 1934"/>
              <a:gd name="T47" fmla="*/ 99 h 1916"/>
              <a:gd name="T48" fmla="*/ 777 w 1934"/>
              <a:gd name="T49" fmla="*/ 72 h 1916"/>
              <a:gd name="T50" fmla="*/ 849 w 1934"/>
              <a:gd name="T51" fmla="*/ 36 h 1916"/>
              <a:gd name="T52" fmla="*/ 966 w 1934"/>
              <a:gd name="T53" fmla="*/ 0 h 1916"/>
              <a:gd name="T54" fmla="*/ 1084 w 1934"/>
              <a:gd name="T55" fmla="*/ 36 h 1916"/>
              <a:gd name="T56" fmla="*/ 1156 w 1934"/>
              <a:gd name="T57" fmla="*/ 72 h 1916"/>
              <a:gd name="T58" fmla="*/ 1238 w 1934"/>
              <a:gd name="T59" fmla="*/ 99 h 1916"/>
              <a:gd name="T60" fmla="*/ 1328 w 1934"/>
              <a:gd name="T61" fmla="*/ 99 h 1916"/>
              <a:gd name="T62" fmla="*/ 1527 w 1934"/>
              <a:gd name="T63" fmla="*/ 217 h 1916"/>
              <a:gd name="T64" fmla="*/ 1572 w 1934"/>
              <a:gd name="T65" fmla="*/ 289 h 1916"/>
              <a:gd name="T66" fmla="*/ 1599 w 1934"/>
              <a:gd name="T67" fmla="*/ 325 h 1916"/>
              <a:gd name="T68" fmla="*/ 1635 w 1934"/>
              <a:gd name="T69" fmla="*/ 352 h 1916"/>
              <a:gd name="T70" fmla="*/ 1707 w 1934"/>
              <a:gd name="T71" fmla="*/ 398 h 1916"/>
              <a:gd name="T72" fmla="*/ 1825 w 1934"/>
              <a:gd name="T73" fmla="*/ 596 h 1916"/>
              <a:gd name="T74" fmla="*/ 1825 w 1934"/>
              <a:gd name="T75" fmla="*/ 687 h 1916"/>
              <a:gd name="T76" fmla="*/ 1852 w 1934"/>
              <a:gd name="T77" fmla="*/ 768 h 1916"/>
              <a:gd name="T78" fmla="*/ 1888 w 1934"/>
              <a:gd name="T79" fmla="*/ 840 h 1916"/>
              <a:gd name="T80" fmla="*/ 1888 w 1934"/>
              <a:gd name="T81" fmla="*/ 1075 h 1916"/>
              <a:gd name="T82" fmla="*/ 1852 w 1934"/>
              <a:gd name="T83" fmla="*/ 1147 h 1916"/>
              <a:gd name="T84" fmla="*/ 1825 w 1934"/>
              <a:gd name="T85" fmla="*/ 1238 h 1916"/>
              <a:gd name="T86" fmla="*/ 1825 w 1934"/>
              <a:gd name="T87" fmla="*/ 1318 h 1916"/>
              <a:gd name="T88" fmla="*/ 1707 w 1934"/>
              <a:gd name="T89" fmla="*/ 1526 h 1916"/>
              <a:gd name="T90" fmla="*/ 1635 w 1934"/>
              <a:gd name="T91" fmla="*/ 1562 h 1916"/>
              <a:gd name="T92" fmla="*/ 1572 w 1934"/>
              <a:gd name="T93" fmla="*/ 1625 h 1916"/>
              <a:gd name="T94" fmla="*/ 1527 w 1934"/>
              <a:gd name="T95" fmla="*/ 1698 h 1916"/>
              <a:gd name="T96" fmla="*/ 1328 w 1934"/>
              <a:gd name="T97" fmla="*/ 1815 h 1916"/>
              <a:gd name="T98" fmla="*/ 1238 w 1934"/>
              <a:gd name="T99" fmla="*/ 1815 h 1916"/>
              <a:gd name="T100" fmla="*/ 1156 w 1934"/>
              <a:gd name="T101" fmla="*/ 1842 h 1916"/>
              <a:gd name="T102" fmla="*/ 1084 w 1934"/>
              <a:gd name="T103" fmla="*/ 1887 h 1916"/>
              <a:gd name="T104" fmla="*/ 966 w 1934"/>
              <a:gd name="T105" fmla="*/ 1915 h 1916"/>
              <a:gd name="T106" fmla="*/ 957 w 1934"/>
              <a:gd name="T107" fmla="*/ 1915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34" h="1916">
                <a:moveTo>
                  <a:pt x="957" y="1915"/>
                </a:moveTo>
                <a:lnTo>
                  <a:pt x="957" y="1915"/>
                </a:lnTo>
                <a:cubicBezTo>
                  <a:pt x="921" y="1915"/>
                  <a:pt x="885" y="1905"/>
                  <a:pt x="849" y="1887"/>
                </a:cubicBezTo>
                <a:cubicBezTo>
                  <a:pt x="777" y="1842"/>
                  <a:pt x="777" y="1842"/>
                  <a:pt x="777" y="1842"/>
                </a:cubicBezTo>
                <a:cubicBezTo>
                  <a:pt x="750" y="1824"/>
                  <a:pt x="713" y="1815"/>
                  <a:pt x="686" y="1815"/>
                </a:cubicBezTo>
                <a:cubicBezTo>
                  <a:pt x="605" y="1815"/>
                  <a:pt x="605" y="1815"/>
                  <a:pt x="605" y="1815"/>
                </a:cubicBezTo>
                <a:cubicBezTo>
                  <a:pt x="524" y="1815"/>
                  <a:pt x="443" y="1770"/>
                  <a:pt x="397" y="1698"/>
                </a:cubicBezTo>
                <a:cubicBezTo>
                  <a:pt x="361" y="1625"/>
                  <a:pt x="361" y="1625"/>
                  <a:pt x="361" y="1625"/>
                </a:cubicBezTo>
                <a:cubicBezTo>
                  <a:pt x="343" y="1598"/>
                  <a:pt x="325" y="1580"/>
                  <a:pt x="298" y="1562"/>
                </a:cubicBezTo>
                <a:cubicBezTo>
                  <a:pt x="226" y="1526"/>
                  <a:pt x="226" y="1526"/>
                  <a:pt x="226" y="1526"/>
                </a:cubicBezTo>
                <a:cubicBezTo>
                  <a:pt x="153" y="1481"/>
                  <a:pt x="108" y="1399"/>
                  <a:pt x="108" y="1318"/>
                </a:cubicBezTo>
                <a:cubicBezTo>
                  <a:pt x="108" y="1238"/>
                  <a:pt x="108" y="1238"/>
                  <a:pt x="108" y="1238"/>
                </a:cubicBezTo>
                <a:cubicBezTo>
                  <a:pt x="108" y="1211"/>
                  <a:pt x="99" y="1175"/>
                  <a:pt x="81" y="1147"/>
                </a:cubicBezTo>
                <a:cubicBezTo>
                  <a:pt x="36" y="1075"/>
                  <a:pt x="36" y="1075"/>
                  <a:pt x="36" y="1075"/>
                </a:cubicBezTo>
                <a:cubicBezTo>
                  <a:pt x="0" y="1003"/>
                  <a:pt x="0" y="913"/>
                  <a:pt x="36" y="840"/>
                </a:cubicBezTo>
                <a:cubicBezTo>
                  <a:pt x="81" y="768"/>
                  <a:pt x="81" y="768"/>
                  <a:pt x="81" y="768"/>
                </a:cubicBezTo>
                <a:cubicBezTo>
                  <a:pt x="99" y="741"/>
                  <a:pt x="108" y="714"/>
                  <a:pt x="108" y="687"/>
                </a:cubicBezTo>
                <a:cubicBezTo>
                  <a:pt x="108" y="596"/>
                  <a:pt x="108" y="596"/>
                  <a:pt x="108" y="596"/>
                </a:cubicBezTo>
                <a:cubicBezTo>
                  <a:pt x="108" y="515"/>
                  <a:pt x="153" y="434"/>
                  <a:pt x="226" y="398"/>
                </a:cubicBezTo>
                <a:cubicBezTo>
                  <a:pt x="298" y="352"/>
                  <a:pt x="298" y="352"/>
                  <a:pt x="298" y="352"/>
                </a:cubicBezTo>
                <a:cubicBezTo>
                  <a:pt x="325" y="334"/>
                  <a:pt x="343" y="316"/>
                  <a:pt x="361" y="289"/>
                </a:cubicBezTo>
                <a:cubicBezTo>
                  <a:pt x="397" y="217"/>
                  <a:pt x="397" y="217"/>
                  <a:pt x="397" y="217"/>
                </a:cubicBezTo>
                <a:cubicBezTo>
                  <a:pt x="443" y="145"/>
                  <a:pt x="524" y="99"/>
                  <a:pt x="605" y="99"/>
                </a:cubicBezTo>
                <a:cubicBezTo>
                  <a:pt x="686" y="99"/>
                  <a:pt x="686" y="99"/>
                  <a:pt x="686" y="99"/>
                </a:cubicBezTo>
                <a:cubicBezTo>
                  <a:pt x="713" y="99"/>
                  <a:pt x="750" y="90"/>
                  <a:pt x="777" y="72"/>
                </a:cubicBezTo>
                <a:cubicBezTo>
                  <a:pt x="849" y="36"/>
                  <a:pt x="849" y="36"/>
                  <a:pt x="849" y="36"/>
                </a:cubicBezTo>
                <a:cubicBezTo>
                  <a:pt x="885" y="18"/>
                  <a:pt x="921" y="0"/>
                  <a:pt x="966" y="0"/>
                </a:cubicBezTo>
                <a:cubicBezTo>
                  <a:pt x="1003" y="0"/>
                  <a:pt x="1048" y="18"/>
                  <a:pt x="1084" y="36"/>
                </a:cubicBezTo>
                <a:cubicBezTo>
                  <a:pt x="1156" y="72"/>
                  <a:pt x="1156" y="72"/>
                  <a:pt x="1156" y="72"/>
                </a:cubicBezTo>
                <a:cubicBezTo>
                  <a:pt x="1183" y="90"/>
                  <a:pt x="1210" y="99"/>
                  <a:pt x="1238" y="99"/>
                </a:cubicBezTo>
                <a:cubicBezTo>
                  <a:pt x="1328" y="99"/>
                  <a:pt x="1328" y="99"/>
                  <a:pt x="1328" y="99"/>
                </a:cubicBezTo>
                <a:cubicBezTo>
                  <a:pt x="1409" y="99"/>
                  <a:pt x="1491" y="145"/>
                  <a:pt x="1527" y="217"/>
                </a:cubicBezTo>
                <a:cubicBezTo>
                  <a:pt x="1572" y="289"/>
                  <a:pt x="1572" y="289"/>
                  <a:pt x="1572" y="289"/>
                </a:cubicBezTo>
                <a:cubicBezTo>
                  <a:pt x="1581" y="307"/>
                  <a:pt x="1590" y="316"/>
                  <a:pt x="1599" y="325"/>
                </a:cubicBezTo>
                <a:cubicBezTo>
                  <a:pt x="1608" y="334"/>
                  <a:pt x="1626" y="343"/>
                  <a:pt x="1635" y="352"/>
                </a:cubicBezTo>
                <a:cubicBezTo>
                  <a:pt x="1707" y="398"/>
                  <a:pt x="1707" y="398"/>
                  <a:pt x="1707" y="398"/>
                </a:cubicBezTo>
                <a:cubicBezTo>
                  <a:pt x="1780" y="434"/>
                  <a:pt x="1825" y="515"/>
                  <a:pt x="1825" y="596"/>
                </a:cubicBezTo>
                <a:cubicBezTo>
                  <a:pt x="1825" y="687"/>
                  <a:pt x="1825" y="687"/>
                  <a:pt x="1825" y="687"/>
                </a:cubicBezTo>
                <a:cubicBezTo>
                  <a:pt x="1825" y="714"/>
                  <a:pt x="1834" y="741"/>
                  <a:pt x="1852" y="768"/>
                </a:cubicBezTo>
                <a:cubicBezTo>
                  <a:pt x="1888" y="840"/>
                  <a:pt x="1888" y="840"/>
                  <a:pt x="1888" y="840"/>
                </a:cubicBezTo>
                <a:cubicBezTo>
                  <a:pt x="1933" y="913"/>
                  <a:pt x="1933" y="1003"/>
                  <a:pt x="1888" y="1075"/>
                </a:cubicBezTo>
                <a:cubicBezTo>
                  <a:pt x="1852" y="1147"/>
                  <a:pt x="1852" y="1147"/>
                  <a:pt x="1852" y="1147"/>
                </a:cubicBezTo>
                <a:cubicBezTo>
                  <a:pt x="1834" y="1175"/>
                  <a:pt x="1825" y="1211"/>
                  <a:pt x="1825" y="1238"/>
                </a:cubicBezTo>
                <a:cubicBezTo>
                  <a:pt x="1825" y="1318"/>
                  <a:pt x="1825" y="1318"/>
                  <a:pt x="1825" y="1318"/>
                </a:cubicBezTo>
                <a:cubicBezTo>
                  <a:pt x="1825" y="1399"/>
                  <a:pt x="1780" y="1481"/>
                  <a:pt x="1707" y="1526"/>
                </a:cubicBezTo>
                <a:cubicBezTo>
                  <a:pt x="1635" y="1562"/>
                  <a:pt x="1635" y="1562"/>
                  <a:pt x="1635" y="1562"/>
                </a:cubicBezTo>
                <a:cubicBezTo>
                  <a:pt x="1608" y="1580"/>
                  <a:pt x="1590" y="1598"/>
                  <a:pt x="1572" y="1625"/>
                </a:cubicBezTo>
                <a:cubicBezTo>
                  <a:pt x="1527" y="1698"/>
                  <a:pt x="1527" y="1698"/>
                  <a:pt x="1527" y="1698"/>
                </a:cubicBezTo>
                <a:cubicBezTo>
                  <a:pt x="1491" y="1770"/>
                  <a:pt x="1409" y="1815"/>
                  <a:pt x="1328" y="1815"/>
                </a:cubicBezTo>
                <a:cubicBezTo>
                  <a:pt x="1238" y="1815"/>
                  <a:pt x="1238" y="1815"/>
                  <a:pt x="1238" y="1815"/>
                </a:cubicBezTo>
                <a:cubicBezTo>
                  <a:pt x="1210" y="1815"/>
                  <a:pt x="1183" y="1824"/>
                  <a:pt x="1156" y="1842"/>
                </a:cubicBezTo>
                <a:cubicBezTo>
                  <a:pt x="1084" y="1887"/>
                  <a:pt x="1084" y="1887"/>
                  <a:pt x="1084" y="1887"/>
                </a:cubicBezTo>
                <a:cubicBezTo>
                  <a:pt x="1048" y="1905"/>
                  <a:pt x="1003" y="1915"/>
                  <a:pt x="966" y="1915"/>
                </a:cubicBezTo>
                <a:lnTo>
                  <a:pt x="957" y="1915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385">
            <a:extLst>
              <a:ext uri="{FF2B5EF4-FFF2-40B4-BE49-F238E27FC236}">
                <a16:creationId xmlns:a16="http://schemas.microsoft.com/office/drawing/2014/main" id="{71FA5E16-5428-5A45-83AB-896E2ABB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667" y="4006652"/>
            <a:ext cx="1916911" cy="1886344"/>
          </a:xfrm>
          <a:custGeom>
            <a:avLst/>
            <a:gdLst>
              <a:gd name="T0" fmla="*/ 967 w 1935"/>
              <a:gd name="T1" fmla="*/ 1906 h 1907"/>
              <a:gd name="T2" fmla="*/ 967 w 1935"/>
              <a:gd name="T3" fmla="*/ 1906 h 1907"/>
              <a:gd name="T4" fmla="*/ 850 w 1935"/>
              <a:gd name="T5" fmla="*/ 1879 h 1907"/>
              <a:gd name="T6" fmla="*/ 778 w 1935"/>
              <a:gd name="T7" fmla="*/ 1834 h 1907"/>
              <a:gd name="T8" fmla="*/ 687 w 1935"/>
              <a:gd name="T9" fmla="*/ 1816 h 1907"/>
              <a:gd name="T10" fmla="*/ 606 w 1935"/>
              <a:gd name="T11" fmla="*/ 1816 h 1907"/>
              <a:gd name="T12" fmla="*/ 407 w 1935"/>
              <a:gd name="T13" fmla="*/ 1699 h 1907"/>
              <a:gd name="T14" fmla="*/ 362 w 1935"/>
              <a:gd name="T15" fmla="*/ 1626 h 1907"/>
              <a:gd name="T16" fmla="*/ 299 w 1935"/>
              <a:gd name="T17" fmla="*/ 1563 h 1907"/>
              <a:gd name="T18" fmla="*/ 226 w 1935"/>
              <a:gd name="T19" fmla="*/ 1518 h 1907"/>
              <a:gd name="T20" fmla="*/ 109 w 1935"/>
              <a:gd name="T21" fmla="*/ 1319 h 1907"/>
              <a:gd name="T22" fmla="*/ 109 w 1935"/>
              <a:gd name="T23" fmla="*/ 1229 h 1907"/>
              <a:gd name="T24" fmla="*/ 82 w 1935"/>
              <a:gd name="T25" fmla="*/ 1147 h 1907"/>
              <a:gd name="T26" fmla="*/ 46 w 1935"/>
              <a:gd name="T27" fmla="*/ 1075 h 1907"/>
              <a:gd name="T28" fmla="*/ 46 w 1935"/>
              <a:gd name="T29" fmla="*/ 840 h 1907"/>
              <a:gd name="T30" fmla="*/ 82 w 1935"/>
              <a:gd name="T31" fmla="*/ 768 h 1907"/>
              <a:gd name="T32" fmla="*/ 109 w 1935"/>
              <a:gd name="T33" fmla="*/ 696 h 1907"/>
              <a:gd name="T34" fmla="*/ 109 w 1935"/>
              <a:gd name="T35" fmla="*/ 677 h 1907"/>
              <a:gd name="T36" fmla="*/ 109 w 1935"/>
              <a:gd name="T37" fmla="*/ 596 h 1907"/>
              <a:gd name="T38" fmla="*/ 226 w 1935"/>
              <a:gd name="T39" fmla="*/ 388 h 1907"/>
              <a:gd name="T40" fmla="*/ 299 w 1935"/>
              <a:gd name="T41" fmla="*/ 343 h 1907"/>
              <a:gd name="T42" fmla="*/ 308 w 1935"/>
              <a:gd name="T43" fmla="*/ 343 h 1907"/>
              <a:gd name="T44" fmla="*/ 362 w 1935"/>
              <a:gd name="T45" fmla="*/ 280 h 1907"/>
              <a:gd name="T46" fmla="*/ 407 w 1935"/>
              <a:gd name="T47" fmla="*/ 208 h 1907"/>
              <a:gd name="T48" fmla="*/ 606 w 1935"/>
              <a:gd name="T49" fmla="*/ 90 h 1907"/>
              <a:gd name="T50" fmla="*/ 687 w 1935"/>
              <a:gd name="T51" fmla="*/ 90 h 1907"/>
              <a:gd name="T52" fmla="*/ 778 w 1935"/>
              <a:gd name="T53" fmla="*/ 72 h 1907"/>
              <a:gd name="T54" fmla="*/ 850 w 1935"/>
              <a:gd name="T55" fmla="*/ 27 h 1907"/>
              <a:gd name="T56" fmla="*/ 967 w 1935"/>
              <a:gd name="T57" fmla="*/ 0 h 1907"/>
              <a:gd name="T58" fmla="*/ 1085 w 1935"/>
              <a:gd name="T59" fmla="*/ 27 h 1907"/>
              <a:gd name="T60" fmla="*/ 1157 w 1935"/>
              <a:gd name="T61" fmla="*/ 72 h 1907"/>
              <a:gd name="T62" fmla="*/ 1248 w 1935"/>
              <a:gd name="T63" fmla="*/ 90 h 1907"/>
              <a:gd name="T64" fmla="*/ 1329 w 1935"/>
              <a:gd name="T65" fmla="*/ 90 h 1907"/>
              <a:gd name="T66" fmla="*/ 1537 w 1935"/>
              <a:gd name="T67" fmla="*/ 208 h 1907"/>
              <a:gd name="T68" fmla="*/ 1573 w 1935"/>
              <a:gd name="T69" fmla="*/ 280 h 1907"/>
              <a:gd name="T70" fmla="*/ 1636 w 1935"/>
              <a:gd name="T71" fmla="*/ 343 h 1907"/>
              <a:gd name="T72" fmla="*/ 1708 w 1935"/>
              <a:gd name="T73" fmla="*/ 388 h 1907"/>
              <a:gd name="T74" fmla="*/ 1826 w 1935"/>
              <a:gd name="T75" fmla="*/ 596 h 1907"/>
              <a:gd name="T76" fmla="*/ 1826 w 1935"/>
              <a:gd name="T77" fmla="*/ 677 h 1907"/>
              <a:gd name="T78" fmla="*/ 1853 w 1935"/>
              <a:gd name="T79" fmla="*/ 768 h 1907"/>
              <a:gd name="T80" fmla="*/ 1898 w 1935"/>
              <a:gd name="T81" fmla="*/ 840 h 1907"/>
              <a:gd name="T82" fmla="*/ 1898 w 1935"/>
              <a:gd name="T83" fmla="*/ 1075 h 1907"/>
              <a:gd name="T84" fmla="*/ 1853 w 1935"/>
              <a:gd name="T85" fmla="*/ 1147 h 1907"/>
              <a:gd name="T86" fmla="*/ 1826 w 1935"/>
              <a:gd name="T87" fmla="*/ 1229 h 1907"/>
              <a:gd name="T88" fmla="*/ 1826 w 1935"/>
              <a:gd name="T89" fmla="*/ 1319 h 1907"/>
              <a:gd name="T90" fmla="*/ 1799 w 1935"/>
              <a:gd name="T91" fmla="*/ 1427 h 1907"/>
              <a:gd name="T92" fmla="*/ 1708 w 1935"/>
              <a:gd name="T93" fmla="*/ 1518 h 1907"/>
              <a:gd name="T94" fmla="*/ 1636 w 1935"/>
              <a:gd name="T95" fmla="*/ 1563 h 1907"/>
              <a:gd name="T96" fmla="*/ 1573 w 1935"/>
              <a:gd name="T97" fmla="*/ 1626 h 1907"/>
              <a:gd name="T98" fmla="*/ 1537 w 1935"/>
              <a:gd name="T99" fmla="*/ 1699 h 1907"/>
              <a:gd name="T100" fmla="*/ 1329 w 1935"/>
              <a:gd name="T101" fmla="*/ 1816 h 1907"/>
              <a:gd name="T102" fmla="*/ 1248 w 1935"/>
              <a:gd name="T103" fmla="*/ 1816 h 1907"/>
              <a:gd name="T104" fmla="*/ 1157 w 1935"/>
              <a:gd name="T105" fmla="*/ 1834 h 1907"/>
              <a:gd name="T106" fmla="*/ 1085 w 1935"/>
              <a:gd name="T107" fmla="*/ 1879 h 1907"/>
              <a:gd name="T108" fmla="*/ 967 w 1935"/>
              <a:gd name="T109" fmla="*/ 1906 h 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35" h="1907">
                <a:moveTo>
                  <a:pt x="967" y="1906"/>
                </a:moveTo>
                <a:lnTo>
                  <a:pt x="967" y="1906"/>
                </a:lnTo>
                <a:cubicBezTo>
                  <a:pt x="931" y="1906"/>
                  <a:pt x="886" y="1897"/>
                  <a:pt x="850" y="1879"/>
                </a:cubicBezTo>
                <a:cubicBezTo>
                  <a:pt x="778" y="1834"/>
                  <a:pt x="778" y="1834"/>
                  <a:pt x="778" y="1834"/>
                </a:cubicBezTo>
                <a:cubicBezTo>
                  <a:pt x="751" y="1825"/>
                  <a:pt x="723" y="1816"/>
                  <a:pt x="687" y="1816"/>
                </a:cubicBezTo>
                <a:cubicBezTo>
                  <a:pt x="606" y="1816"/>
                  <a:pt x="606" y="1816"/>
                  <a:pt x="606" y="1816"/>
                </a:cubicBezTo>
                <a:cubicBezTo>
                  <a:pt x="525" y="1816"/>
                  <a:pt x="443" y="1771"/>
                  <a:pt x="407" y="1699"/>
                </a:cubicBezTo>
                <a:cubicBezTo>
                  <a:pt x="362" y="1626"/>
                  <a:pt x="362" y="1626"/>
                  <a:pt x="362" y="1626"/>
                </a:cubicBezTo>
                <a:cubicBezTo>
                  <a:pt x="344" y="1599"/>
                  <a:pt x="326" y="1572"/>
                  <a:pt x="299" y="1563"/>
                </a:cubicBezTo>
                <a:cubicBezTo>
                  <a:pt x="226" y="1518"/>
                  <a:pt x="226" y="1518"/>
                  <a:pt x="226" y="1518"/>
                </a:cubicBezTo>
                <a:cubicBezTo>
                  <a:pt x="154" y="1473"/>
                  <a:pt x="109" y="1400"/>
                  <a:pt x="109" y="1319"/>
                </a:cubicBezTo>
                <a:cubicBezTo>
                  <a:pt x="109" y="1229"/>
                  <a:pt x="109" y="1229"/>
                  <a:pt x="109" y="1229"/>
                </a:cubicBezTo>
                <a:cubicBezTo>
                  <a:pt x="109" y="1202"/>
                  <a:pt x="100" y="1174"/>
                  <a:pt x="82" y="1147"/>
                </a:cubicBezTo>
                <a:cubicBezTo>
                  <a:pt x="46" y="1075"/>
                  <a:pt x="46" y="1075"/>
                  <a:pt x="46" y="1075"/>
                </a:cubicBezTo>
                <a:cubicBezTo>
                  <a:pt x="0" y="1003"/>
                  <a:pt x="0" y="912"/>
                  <a:pt x="46" y="840"/>
                </a:cubicBezTo>
                <a:cubicBezTo>
                  <a:pt x="82" y="768"/>
                  <a:pt x="82" y="768"/>
                  <a:pt x="82" y="768"/>
                </a:cubicBezTo>
                <a:cubicBezTo>
                  <a:pt x="100" y="741"/>
                  <a:pt x="109" y="714"/>
                  <a:pt x="109" y="696"/>
                </a:cubicBezTo>
                <a:cubicBezTo>
                  <a:pt x="109" y="687"/>
                  <a:pt x="109" y="677"/>
                  <a:pt x="109" y="677"/>
                </a:cubicBezTo>
                <a:cubicBezTo>
                  <a:pt x="109" y="596"/>
                  <a:pt x="109" y="596"/>
                  <a:pt x="109" y="596"/>
                </a:cubicBezTo>
                <a:cubicBezTo>
                  <a:pt x="109" y="506"/>
                  <a:pt x="154" y="434"/>
                  <a:pt x="226" y="388"/>
                </a:cubicBezTo>
                <a:cubicBezTo>
                  <a:pt x="299" y="343"/>
                  <a:pt x="299" y="343"/>
                  <a:pt x="299" y="343"/>
                </a:cubicBezTo>
                <a:lnTo>
                  <a:pt x="308" y="343"/>
                </a:lnTo>
                <a:cubicBezTo>
                  <a:pt x="326" y="325"/>
                  <a:pt x="344" y="307"/>
                  <a:pt x="362" y="280"/>
                </a:cubicBezTo>
                <a:cubicBezTo>
                  <a:pt x="407" y="208"/>
                  <a:pt x="407" y="208"/>
                  <a:pt x="407" y="208"/>
                </a:cubicBezTo>
                <a:cubicBezTo>
                  <a:pt x="443" y="135"/>
                  <a:pt x="525" y="90"/>
                  <a:pt x="606" y="90"/>
                </a:cubicBezTo>
                <a:cubicBezTo>
                  <a:pt x="687" y="90"/>
                  <a:pt x="687" y="90"/>
                  <a:pt x="687" y="90"/>
                </a:cubicBezTo>
                <a:cubicBezTo>
                  <a:pt x="723" y="90"/>
                  <a:pt x="751" y="81"/>
                  <a:pt x="778" y="72"/>
                </a:cubicBezTo>
                <a:cubicBezTo>
                  <a:pt x="850" y="27"/>
                  <a:pt x="850" y="27"/>
                  <a:pt x="850" y="27"/>
                </a:cubicBezTo>
                <a:cubicBezTo>
                  <a:pt x="886" y="9"/>
                  <a:pt x="931" y="0"/>
                  <a:pt x="967" y="0"/>
                </a:cubicBezTo>
                <a:cubicBezTo>
                  <a:pt x="1013" y="0"/>
                  <a:pt x="1049" y="9"/>
                  <a:pt x="1085" y="27"/>
                </a:cubicBezTo>
                <a:cubicBezTo>
                  <a:pt x="1157" y="72"/>
                  <a:pt x="1157" y="72"/>
                  <a:pt x="1157" y="72"/>
                </a:cubicBezTo>
                <a:cubicBezTo>
                  <a:pt x="1184" y="81"/>
                  <a:pt x="1211" y="90"/>
                  <a:pt x="1248" y="90"/>
                </a:cubicBezTo>
                <a:cubicBezTo>
                  <a:pt x="1329" y="90"/>
                  <a:pt x="1329" y="90"/>
                  <a:pt x="1329" y="90"/>
                </a:cubicBezTo>
                <a:cubicBezTo>
                  <a:pt x="1410" y="90"/>
                  <a:pt x="1491" y="135"/>
                  <a:pt x="1537" y="208"/>
                </a:cubicBezTo>
                <a:cubicBezTo>
                  <a:pt x="1573" y="280"/>
                  <a:pt x="1573" y="280"/>
                  <a:pt x="1573" y="280"/>
                </a:cubicBezTo>
                <a:cubicBezTo>
                  <a:pt x="1591" y="307"/>
                  <a:pt x="1609" y="334"/>
                  <a:pt x="1636" y="343"/>
                </a:cubicBezTo>
                <a:cubicBezTo>
                  <a:pt x="1708" y="388"/>
                  <a:pt x="1708" y="388"/>
                  <a:pt x="1708" y="388"/>
                </a:cubicBezTo>
                <a:cubicBezTo>
                  <a:pt x="1780" y="434"/>
                  <a:pt x="1826" y="506"/>
                  <a:pt x="1826" y="596"/>
                </a:cubicBezTo>
                <a:cubicBezTo>
                  <a:pt x="1826" y="677"/>
                  <a:pt x="1826" y="677"/>
                  <a:pt x="1826" y="677"/>
                </a:cubicBezTo>
                <a:cubicBezTo>
                  <a:pt x="1826" y="705"/>
                  <a:pt x="1835" y="741"/>
                  <a:pt x="1853" y="768"/>
                </a:cubicBezTo>
                <a:cubicBezTo>
                  <a:pt x="1898" y="840"/>
                  <a:pt x="1898" y="840"/>
                  <a:pt x="1898" y="840"/>
                </a:cubicBezTo>
                <a:cubicBezTo>
                  <a:pt x="1934" y="912"/>
                  <a:pt x="1934" y="1003"/>
                  <a:pt x="1898" y="1075"/>
                </a:cubicBezTo>
                <a:cubicBezTo>
                  <a:pt x="1853" y="1147"/>
                  <a:pt x="1853" y="1147"/>
                  <a:pt x="1853" y="1147"/>
                </a:cubicBezTo>
                <a:cubicBezTo>
                  <a:pt x="1835" y="1174"/>
                  <a:pt x="1826" y="1202"/>
                  <a:pt x="1826" y="1229"/>
                </a:cubicBezTo>
                <a:cubicBezTo>
                  <a:pt x="1826" y="1319"/>
                  <a:pt x="1826" y="1319"/>
                  <a:pt x="1826" y="1319"/>
                </a:cubicBezTo>
                <a:cubicBezTo>
                  <a:pt x="1826" y="1355"/>
                  <a:pt x="1817" y="1391"/>
                  <a:pt x="1799" y="1427"/>
                </a:cubicBezTo>
                <a:cubicBezTo>
                  <a:pt x="1780" y="1464"/>
                  <a:pt x="1744" y="1500"/>
                  <a:pt x="1708" y="1518"/>
                </a:cubicBezTo>
                <a:cubicBezTo>
                  <a:pt x="1636" y="1563"/>
                  <a:pt x="1636" y="1563"/>
                  <a:pt x="1636" y="1563"/>
                </a:cubicBezTo>
                <a:cubicBezTo>
                  <a:pt x="1609" y="1572"/>
                  <a:pt x="1591" y="1599"/>
                  <a:pt x="1573" y="1626"/>
                </a:cubicBezTo>
                <a:cubicBezTo>
                  <a:pt x="1537" y="1699"/>
                  <a:pt x="1537" y="1699"/>
                  <a:pt x="1537" y="1699"/>
                </a:cubicBezTo>
                <a:cubicBezTo>
                  <a:pt x="1491" y="1771"/>
                  <a:pt x="1410" y="1816"/>
                  <a:pt x="1329" y="1816"/>
                </a:cubicBezTo>
                <a:cubicBezTo>
                  <a:pt x="1248" y="1816"/>
                  <a:pt x="1248" y="1816"/>
                  <a:pt x="1248" y="1816"/>
                </a:cubicBezTo>
                <a:cubicBezTo>
                  <a:pt x="1211" y="1816"/>
                  <a:pt x="1184" y="1825"/>
                  <a:pt x="1157" y="1834"/>
                </a:cubicBezTo>
                <a:cubicBezTo>
                  <a:pt x="1085" y="1879"/>
                  <a:pt x="1085" y="1879"/>
                  <a:pt x="1085" y="1879"/>
                </a:cubicBezTo>
                <a:cubicBezTo>
                  <a:pt x="1049" y="1897"/>
                  <a:pt x="1013" y="1906"/>
                  <a:pt x="967" y="190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87">
            <a:extLst>
              <a:ext uri="{FF2B5EF4-FFF2-40B4-BE49-F238E27FC236}">
                <a16:creationId xmlns:a16="http://schemas.microsoft.com/office/drawing/2014/main" id="{C7C2BD8A-CCCD-F847-993E-F5E7D209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066" y="6718273"/>
            <a:ext cx="1833945" cy="1637450"/>
          </a:xfrm>
          <a:custGeom>
            <a:avLst/>
            <a:gdLst>
              <a:gd name="T0" fmla="*/ 1853 w 1854"/>
              <a:gd name="T1" fmla="*/ 1066 h 1654"/>
              <a:gd name="T2" fmla="*/ 1853 w 1854"/>
              <a:gd name="T3" fmla="*/ 1066 h 1654"/>
              <a:gd name="T4" fmla="*/ 1853 w 1854"/>
              <a:gd name="T5" fmla="*/ 985 h 1654"/>
              <a:gd name="T6" fmla="*/ 1753 w 1854"/>
              <a:gd name="T7" fmla="*/ 804 h 1654"/>
              <a:gd name="T8" fmla="*/ 1681 w 1854"/>
              <a:gd name="T9" fmla="*/ 768 h 1654"/>
              <a:gd name="T10" fmla="*/ 1609 w 1854"/>
              <a:gd name="T11" fmla="*/ 695 h 1654"/>
              <a:gd name="T12" fmla="*/ 904 w 1854"/>
              <a:gd name="T13" fmla="*/ 1292 h 1654"/>
              <a:gd name="T14" fmla="*/ 362 w 1854"/>
              <a:gd name="T15" fmla="*/ 768 h 1654"/>
              <a:gd name="T16" fmla="*/ 362 w 1854"/>
              <a:gd name="T17" fmla="*/ 758 h 1654"/>
              <a:gd name="T18" fmla="*/ 759 w 1854"/>
              <a:gd name="T19" fmla="*/ 361 h 1654"/>
              <a:gd name="T20" fmla="*/ 949 w 1854"/>
              <a:gd name="T21" fmla="*/ 433 h 1654"/>
              <a:gd name="T22" fmla="*/ 1040 w 1854"/>
              <a:gd name="T23" fmla="*/ 641 h 1654"/>
              <a:gd name="T24" fmla="*/ 850 w 1854"/>
              <a:gd name="T25" fmla="*/ 831 h 1654"/>
              <a:gd name="T26" fmla="*/ 741 w 1854"/>
              <a:gd name="T27" fmla="*/ 713 h 1654"/>
              <a:gd name="T28" fmla="*/ 579 w 1854"/>
              <a:gd name="T29" fmla="*/ 533 h 1654"/>
              <a:gd name="T30" fmla="*/ 560 w 1854"/>
              <a:gd name="T31" fmla="*/ 533 h 1654"/>
              <a:gd name="T32" fmla="*/ 380 w 1854"/>
              <a:gd name="T33" fmla="*/ 713 h 1654"/>
              <a:gd name="T34" fmla="*/ 380 w 1854"/>
              <a:gd name="T35" fmla="*/ 758 h 1654"/>
              <a:gd name="T36" fmla="*/ 850 w 1854"/>
              <a:gd name="T37" fmla="*/ 1192 h 1654"/>
              <a:gd name="T38" fmla="*/ 1401 w 1854"/>
              <a:gd name="T39" fmla="*/ 641 h 1654"/>
              <a:gd name="T40" fmla="*/ 1392 w 1854"/>
              <a:gd name="T41" fmla="*/ 515 h 1654"/>
              <a:gd name="T42" fmla="*/ 759 w 1854"/>
              <a:gd name="T43" fmla="*/ 0 h 1654"/>
              <a:gd name="T44" fmla="*/ 0 w 1854"/>
              <a:gd name="T45" fmla="*/ 758 h 1654"/>
              <a:gd name="T46" fmla="*/ 136 w 1854"/>
              <a:gd name="T47" fmla="*/ 1228 h 1654"/>
              <a:gd name="T48" fmla="*/ 904 w 1854"/>
              <a:gd name="T49" fmla="*/ 1653 h 1654"/>
              <a:gd name="T50" fmla="*/ 1853 w 1854"/>
              <a:gd name="T51" fmla="*/ 1084 h 1654"/>
              <a:gd name="T52" fmla="*/ 1853 w 1854"/>
              <a:gd name="T53" fmla="*/ 1066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54" h="1654">
                <a:moveTo>
                  <a:pt x="1853" y="1066"/>
                </a:moveTo>
                <a:lnTo>
                  <a:pt x="1853" y="1066"/>
                </a:lnTo>
                <a:cubicBezTo>
                  <a:pt x="1853" y="985"/>
                  <a:pt x="1853" y="985"/>
                  <a:pt x="1853" y="985"/>
                </a:cubicBezTo>
                <a:cubicBezTo>
                  <a:pt x="1853" y="912"/>
                  <a:pt x="1817" y="840"/>
                  <a:pt x="1753" y="804"/>
                </a:cubicBezTo>
                <a:cubicBezTo>
                  <a:pt x="1681" y="768"/>
                  <a:pt x="1681" y="768"/>
                  <a:pt x="1681" y="768"/>
                </a:cubicBezTo>
                <a:cubicBezTo>
                  <a:pt x="1654" y="749"/>
                  <a:pt x="1627" y="722"/>
                  <a:pt x="1609" y="695"/>
                </a:cubicBezTo>
                <a:cubicBezTo>
                  <a:pt x="1555" y="1039"/>
                  <a:pt x="1256" y="1292"/>
                  <a:pt x="904" y="1292"/>
                </a:cubicBezTo>
                <a:cubicBezTo>
                  <a:pt x="615" y="1292"/>
                  <a:pt x="371" y="1057"/>
                  <a:pt x="362" y="768"/>
                </a:cubicBezTo>
                <a:lnTo>
                  <a:pt x="362" y="758"/>
                </a:lnTo>
                <a:cubicBezTo>
                  <a:pt x="362" y="542"/>
                  <a:pt x="543" y="361"/>
                  <a:pt x="759" y="361"/>
                </a:cubicBezTo>
                <a:cubicBezTo>
                  <a:pt x="832" y="361"/>
                  <a:pt x="895" y="388"/>
                  <a:pt x="949" y="433"/>
                </a:cubicBezTo>
                <a:cubicBezTo>
                  <a:pt x="1003" y="488"/>
                  <a:pt x="1040" y="560"/>
                  <a:pt x="1040" y="641"/>
                </a:cubicBezTo>
                <a:cubicBezTo>
                  <a:pt x="1040" y="741"/>
                  <a:pt x="958" y="831"/>
                  <a:pt x="850" y="831"/>
                </a:cubicBezTo>
                <a:cubicBezTo>
                  <a:pt x="787" y="831"/>
                  <a:pt x="741" y="777"/>
                  <a:pt x="741" y="713"/>
                </a:cubicBezTo>
                <a:cubicBezTo>
                  <a:pt x="741" y="623"/>
                  <a:pt x="669" y="542"/>
                  <a:pt x="579" y="533"/>
                </a:cubicBezTo>
                <a:cubicBezTo>
                  <a:pt x="570" y="533"/>
                  <a:pt x="560" y="533"/>
                  <a:pt x="560" y="533"/>
                </a:cubicBezTo>
                <a:cubicBezTo>
                  <a:pt x="461" y="533"/>
                  <a:pt x="380" y="614"/>
                  <a:pt x="380" y="713"/>
                </a:cubicBezTo>
                <a:cubicBezTo>
                  <a:pt x="380" y="732"/>
                  <a:pt x="380" y="741"/>
                  <a:pt x="380" y="758"/>
                </a:cubicBezTo>
                <a:cubicBezTo>
                  <a:pt x="398" y="1002"/>
                  <a:pt x="606" y="1192"/>
                  <a:pt x="850" y="1192"/>
                </a:cubicBezTo>
                <a:cubicBezTo>
                  <a:pt x="1157" y="1192"/>
                  <a:pt x="1401" y="939"/>
                  <a:pt x="1401" y="641"/>
                </a:cubicBezTo>
                <a:cubicBezTo>
                  <a:pt x="1401" y="596"/>
                  <a:pt x="1392" y="551"/>
                  <a:pt x="1392" y="515"/>
                </a:cubicBezTo>
                <a:cubicBezTo>
                  <a:pt x="1329" y="226"/>
                  <a:pt x="1066" y="0"/>
                  <a:pt x="759" y="0"/>
                </a:cubicBezTo>
                <a:cubicBezTo>
                  <a:pt x="344" y="0"/>
                  <a:pt x="0" y="343"/>
                  <a:pt x="0" y="758"/>
                </a:cubicBezTo>
                <a:cubicBezTo>
                  <a:pt x="0" y="930"/>
                  <a:pt x="54" y="1093"/>
                  <a:pt x="136" y="1228"/>
                </a:cubicBezTo>
                <a:cubicBezTo>
                  <a:pt x="298" y="1481"/>
                  <a:pt x="579" y="1653"/>
                  <a:pt x="904" y="1653"/>
                </a:cubicBezTo>
                <a:cubicBezTo>
                  <a:pt x="1319" y="1653"/>
                  <a:pt x="1672" y="1427"/>
                  <a:pt x="1853" y="1084"/>
                </a:cubicBezTo>
                <a:cubicBezTo>
                  <a:pt x="1853" y="1075"/>
                  <a:pt x="1853" y="1075"/>
                  <a:pt x="1853" y="106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88">
            <a:extLst>
              <a:ext uri="{FF2B5EF4-FFF2-40B4-BE49-F238E27FC236}">
                <a16:creationId xmlns:a16="http://schemas.microsoft.com/office/drawing/2014/main" id="{157AE02A-1F5F-7540-AABD-A5EA08BA6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97" y="7119994"/>
            <a:ext cx="1851411" cy="1851412"/>
          </a:xfrm>
          <a:custGeom>
            <a:avLst/>
            <a:gdLst>
              <a:gd name="T0" fmla="*/ 1834 w 1871"/>
              <a:gd name="T1" fmla="*/ 832 h 1871"/>
              <a:gd name="T2" fmla="*/ 1834 w 1871"/>
              <a:gd name="T3" fmla="*/ 832 h 1871"/>
              <a:gd name="T4" fmla="*/ 1789 w 1871"/>
              <a:gd name="T5" fmla="*/ 759 h 1871"/>
              <a:gd name="T6" fmla="*/ 1762 w 1871"/>
              <a:gd name="T7" fmla="*/ 678 h 1871"/>
              <a:gd name="T8" fmla="*/ 1762 w 1871"/>
              <a:gd name="T9" fmla="*/ 660 h 1871"/>
              <a:gd name="T10" fmla="*/ 1762 w 1871"/>
              <a:gd name="T11" fmla="*/ 579 h 1871"/>
              <a:gd name="T12" fmla="*/ 1662 w 1871"/>
              <a:gd name="T13" fmla="*/ 398 h 1871"/>
              <a:gd name="T14" fmla="*/ 1590 w 1871"/>
              <a:gd name="T15" fmla="*/ 362 h 1871"/>
              <a:gd name="T16" fmla="*/ 1518 w 1871"/>
              <a:gd name="T17" fmla="*/ 289 h 1871"/>
              <a:gd name="T18" fmla="*/ 1518 w 1871"/>
              <a:gd name="T19" fmla="*/ 280 h 1871"/>
              <a:gd name="T20" fmla="*/ 1473 w 1871"/>
              <a:gd name="T21" fmla="*/ 208 h 1871"/>
              <a:gd name="T22" fmla="*/ 1301 w 1871"/>
              <a:gd name="T23" fmla="*/ 109 h 1871"/>
              <a:gd name="T24" fmla="*/ 1292 w 1871"/>
              <a:gd name="T25" fmla="*/ 109 h 1871"/>
              <a:gd name="T26" fmla="*/ 1211 w 1871"/>
              <a:gd name="T27" fmla="*/ 109 h 1871"/>
              <a:gd name="T28" fmla="*/ 1111 w 1871"/>
              <a:gd name="T29" fmla="*/ 82 h 1871"/>
              <a:gd name="T30" fmla="*/ 1039 w 1871"/>
              <a:gd name="T31" fmla="*/ 36 h 1871"/>
              <a:gd name="T32" fmla="*/ 858 w 1871"/>
              <a:gd name="T33" fmla="*/ 27 h 1871"/>
              <a:gd name="T34" fmla="*/ 831 w 1871"/>
              <a:gd name="T35" fmla="*/ 36 h 1871"/>
              <a:gd name="T36" fmla="*/ 759 w 1871"/>
              <a:gd name="T37" fmla="*/ 82 h 1871"/>
              <a:gd name="T38" fmla="*/ 659 w 1871"/>
              <a:gd name="T39" fmla="*/ 109 h 1871"/>
              <a:gd name="T40" fmla="*/ 578 w 1871"/>
              <a:gd name="T41" fmla="*/ 109 h 1871"/>
              <a:gd name="T42" fmla="*/ 488 w 1871"/>
              <a:gd name="T43" fmla="*/ 127 h 1871"/>
              <a:gd name="T44" fmla="*/ 397 w 1871"/>
              <a:gd name="T45" fmla="*/ 208 h 1871"/>
              <a:gd name="T46" fmla="*/ 352 w 1871"/>
              <a:gd name="T47" fmla="*/ 280 h 1871"/>
              <a:gd name="T48" fmla="*/ 289 w 1871"/>
              <a:gd name="T49" fmla="*/ 352 h 1871"/>
              <a:gd name="T50" fmla="*/ 280 w 1871"/>
              <a:gd name="T51" fmla="*/ 362 h 1871"/>
              <a:gd name="T52" fmla="*/ 271 w 1871"/>
              <a:gd name="T53" fmla="*/ 362 h 1871"/>
              <a:gd name="T54" fmla="*/ 207 w 1871"/>
              <a:gd name="T55" fmla="*/ 398 h 1871"/>
              <a:gd name="T56" fmla="*/ 108 w 1871"/>
              <a:gd name="T57" fmla="*/ 579 h 1871"/>
              <a:gd name="T58" fmla="*/ 108 w 1871"/>
              <a:gd name="T59" fmla="*/ 660 h 1871"/>
              <a:gd name="T60" fmla="*/ 81 w 1871"/>
              <a:gd name="T61" fmla="*/ 759 h 1871"/>
              <a:gd name="T62" fmla="*/ 45 w 1871"/>
              <a:gd name="T63" fmla="*/ 822 h 1871"/>
              <a:gd name="T64" fmla="*/ 36 w 1871"/>
              <a:gd name="T65" fmla="*/ 832 h 1871"/>
              <a:gd name="T66" fmla="*/ 36 w 1871"/>
              <a:gd name="T67" fmla="*/ 1039 h 1871"/>
              <a:gd name="T68" fmla="*/ 81 w 1871"/>
              <a:gd name="T69" fmla="*/ 1111 h 1871"/>
              <a:gd name="T70" fmla="*/ 108 w 1871"/>
              <a:gd name="T71" fmla="*/ 1220 h 1871"/>
              <a:gd name="T72" fmla="*/ 108 w 1871"/>
              <a:gd name="T73" fmla="*/ 1301 h 1871"/>
              <a:gd name="T74" fmla="*/ 207 w 1871"/>
              <a:gd name="T75" fmla="*/ 1473 h 1871"/>
              <a:gd name="T76" fmla="*/ 280 w 1871"/>
              <a:gd name="T77" fmla="*/ 1518 h 1871"/>
              <a:gd name="T78" fmla="*/ 352 w 1871"/>
              <a:gd name="T79" fmla="*/ 1591 h 1871"/>
              <a:gd name="T80" fmla="*/ 397 w 1871"/>
              <a:gd name="T81" fmla="*/ 1663 h 1871"/>
              <a:gd name="T82" fmla="*/ 578 w 1871"/>
              <a:gd name="T83" fmla="*/ 1771 h 1871"/>
              <a:gd name="T84" fmla="*/ 659 w 1871"/>
              <a:gd name="T85" fmla="*/ 1771 h 1871"/>
              <a:gd name="T86" fmla="*/ 759 w 1871"/>
              <a:gd name="T87" fmla="*/ 1798 h 1871"/>
              <a:gd name="T88" fmla="*/ 831 w 1871"/>
              <a:gd name="T89" fmla="*/ 1834 h 1871"/>
              <a:gd name="T90" fmla="*/ 1039 w 1871"/>
              <a:gd name="T91" fmla="*/ 1834 h 1871"/>
              <a:gd name="T92" fmla="*/ 1111 w 1871"/>
              <a:gd name="T93" fmla="*/ 1798 h 1871"/>
              <a:gd name="T94" fmla="*/ 1211 w 1871"/>
              <a:gd name="T95" fmla="*/ 1771 h 1871"/>
              <a:gd name="T96" fmla="*/ 1292 w 1871"/>
              <a:gd name="T97" fmla="*/ 1771 h 1871"/>
              <a:gd name="T98" fmla="*/ 1473 w 1871"/>
              <a:gd name="T99" fmla="*/ 1663 h 1871"/>
              <a:gd name="T100" fmla="*/ 1518 w 1871"/>
              <a:gd name="T101" fmla="*/ 1591 h 1871"/>
              <a:gd name="T102" fmla="*/ 1590 w 1871"/>
              <a:gd name="T103" fmla="*/ 1518 h 1871"/>
              <a:gd name="T104" fmla="*/ 1662 w 1871"/>
              <a:gd name="T105" fmla="*/ 1473 h 1871"/>
              <a:gd name="T106" fmla="*/ 1762 w 1871"/>
              <a:gd name="T107" fmla="*/ 1301 h 1871"/>
              <a:gd name="T108" fmla="*/ 1762 w 1871"/>
              <a:gd name="T109" fmla="*/ 1220 h 1871"/>
              <a:gd name="T110" fmla="*/ 1789 w 1871"/>
              <a:gd name="T111" fmla="*/ 1111 h 1871"/>
              <a:gd name="T112" fmla="*/ 1834 w 1871"/>
              <a:gd name="T113" fmla="*/ 1039 h 1871"/>
              <a:gd name="T114" fmla="*/ 1834 w 1871"/>
              <a:gd name="T115" fmla="*/ 832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71" h="1871">
                <a:moveTo>
                  <a:pt x="1834" y="832"/>
                </a:moveTo>
                <a:lnTo>
                  <a:pt x="1834" y="832"/>
                </a:lnTo>
                <a:cubicBezTo>
                  <a:pt x="1789" y="759"/>
                  <a:pt x="1789" y="759"/>
                  <a:pt x="1789" y="759"/>
                </a:cubicBezTo>
                <a:cubicBezTo>
                  <a:pt x="1780" y="741"/>
                  <a:pt x="1771" y="705"/>
                  <a:pt x="1762" y="678"/>
                </a:cubicBezTo>
                <a:cubicBezTo>
                  <a:pt x="1762" y="669"/>
                  <a:pt x="1762" y="669"/>
                  <a:pt x="1762" y="660"/>
                </a:cubicBezTo>
                <a:cubicBezTo>
                  <a:pt x="1762" y="579"/>
                  <a:pt x="1762" y="579"/>
                  <a:pt x="1762" y="579"/>
                </a:cubicBezTo>
                <a:cubicBezTo>
                  <a:pt x="1762" y="506"/>
                  <a:pt x="1726" y="434"/>
                  <a:pt x="1662" y="398"/>
                </a:cubicBezTo>
                <a:cubicBezTo>
                  <a:pt x="1590" y="362"/>
                  <a:pt x="1590" y="362"/>
                  <a:pt x="1590" y="362"/>
                </a:cubicBezTo>
                <a:cubicBezTo>
                  <a:pt x="1563" y="343"/>
                  <a:pt x="1536" y="316"/>
                  <a:pt x="1518" y="289"/>
                </a:cubicBezTo>
                <a:cubicBezTo>
                  <a:pt x="1518" y="289"/>
                  <a:pt x="1518" y="289"/>
                  <a:pt x="1518" y="280"/>
                </a:cubicBezTo>
                <a:cubicBezTo>
                  <a:pt x="1473" y="208"/>
                  <a:pt x="1473" y="208"/>
                  <a:pt x="1473" y="208"/>
                </a:cubicBezTo>
                <a:cubicBezTo>
                  <a:pt x="1436" y="145"/>
                  <a:pt x="1373" y="109"/>
                  <a:pt x="1301" y="109"/>
                </a:cubicBezTo>
                <a:cubicBezTo>
                  <a:pt x="1301" y="109"/>
                  <a:pt x="1301" y="109"/>
                  <a:pt x="1292" y="109"/>
                </a:cubicBezTo>
                <a:cubicBezTo>
                  <a:pt x="1211" y="109"/>
                  <a:pt x="1211" y="109"/>
                  <a:pt x="1211" y="109"/>
                </a:cubicBezTo>
                <a:cubicBezTo>
                  <a:pt x="1174" y="109"/>
                  <a:pt x="1138" y="99"/>
                  <a:pt x="1111" y="82"/>
                </a:cubicBezTo>
                <a:cubicBezTo>
                  <a:pt x="1039" y="36"/>
                  <a:pt x="1039" y="36"/>
                  <a:pt x="1039" y="36"/>
                </a:cubicBezTo>
                <a:cubicBezTo>
                  <a:pt x="985" y="9"/>
                  <a:pt x="912" y="0"/>
                  <a:pt x="858" y="27"/>
                </a:cubicBezTo>
                <a:cubicBezTo>
                  <a:pt x="849" y="27"/>
                  <a:pt x="840" y="36"/>
                  <a:pt x="831" y="36"/>
                </a:cubicBezTo>
                <a:cubicBezTo>
                  <a:pt x="759" y="82"/>
                  <a:pt x="759" y="82"/>
                  <a:pt x="759" y="82"/>
                </a:cubicBezTo>
                <a:cubicBezTo>
                  <a:pt x="732" y="99"/>
                  <a:pt x="696" y="109"/>
                  <a:pt x="659" y="109"/>
                </a:cubicBezTo>
                <a:cubicBezTo>
                  <a:pt x="578" y="109"/>
                  <a:pt x="578" y="109"/>
                  <a:pt x="578" y="109"/>
                </a:cubicBezTo>
                <a:cubicBezTo>
                  <a:pt x="542" y="109"/>
                  <a:pt x="515" y="118"/>
                  <a:pt x="488" y="127"/>
                </a:cubicBezTo>
                <a:cubicBezTo>
                  <a:pt x="452" y="145"/>
                  <a:pt x="415" y="172"/>
                  <a:pt x="397" y="208"/>
                </a:cubicBezTo>
                <a:cubicBezTo>
                  <a:pt x="352" y="280"/>
                  <a:pt x="352" y="280"/>
                  <a:pt x="352" y="280"/>
                </a:cubicBezTo>
                <a:cubicBezTo>
                  <a:pt x="343" y="307"/>
                  <a:pt x="316" y="335"/>
                  <a:pt x="289" y="352"/>
                </a:cubicBezTo>
                <a:cubicBezTo>
                  <a:pt x="289" y="352"/>
                  <a:pt x="280" y="352"/>
                  <a:pt x="280" y="362"/>
                </a:cubicBezTo>
                <a:cubicBezTo>
                  <a:pt x="271" y="362"/>
                  <a:pt x="271" y="362"/>
                  <a:pt x="271" y="362"/>
                </a:cubicBezTo>
                <a:cubicBezTo>
                  <a:pt x="207" y="398"/>
                  <a:pt x="207" y="398"/>
                  <a:pt x="207" y="398"/>
                </a:cubicBezTo>
                <a:cubicBezTo>
                  <a:pt x="144" y="434"/>
                  <a:pt x="108" y="506"/>
                  <a:pt x="108" y="579"/>
                </a:cubicBezTo>
                <a:cubicBezTo>
                  <a:pt x="108" y="660"/>
                  <a:pt x="108" y="660"/>
                  <a:pt x="108" y="660"/>
                </a:cubicBezTo>
                <a:cubicBezTo>
                  <a:pt x="108" y="696"/>
                  <a:pt x="99" y="732"/>
                  <a:pt x="81" y="759"/>
                </a:cubicBezTo>
                <a:cubicBezTo>
                  <a:pt x="45" y="822"/>
                  <a:pt x="45" y="822"/>
                  <a:pt x="45" y="822"/>
                </a:cubicBezTo>
                <a:cubicBezTo>
                  <a:pt x="36" y="832"/>
                  <a:pt x="36" y="832"/>
                  <a:pt x="36" y="832"/>
                </a:cubicBezTo>
                <a:cubicBezTo>
                  <a:pt x="0" y="895"/>
                  <a:pt x="0" y="976"/>
                  <a:pt x="36" y="1039"/>
                </a:cubicBezTo>
                <a:cubicBezTo>
                  <a:pt x="81" y="1111"/>
                  <a:pt x="81" y="1111"/>
                  <a:pt x="81" y="1111"/>
                </a:cubicBezTo>
                <a:cubicBezTo>
                  <a:pt x="99" y="1148"/>
                  <a:pt x="108" y="1184"/>
                  <a:pt x="108" y="1220"/>
                </a:cubicBezTo>
                <a:cubicBezTo>
                  <a:pt x="108" y="1301"/>
                  <a:pt x="108" y="1301"/>
                  <a:pt x="108" y="1301"/>
                </a:cubicBezTo>
                <a:cubicBezTo>
                  <a:pt x="108" y="1374"/>
                  <a:pt x="144" y="1437"/>
                  <a:pt x="207" y="1473"/>
                </a:cubicBezTo>
                <a:cubicBezTo>
                  <a:pt x="280" y="1518"/>
                  <a:pt x="280" y="1518"/>
                  <a:pt x="280" y="1518"/>
                </a:cubicBezTo>
                <a:cubicBezTo>
                  <a:pt x="307" y="1536"/>
                  <a:pt x="334" y="1563"/>
                  <a:pt x="352" y="1591"/>
                </a:cubicBezTo>
                <a:cubicBezTo>
                  <a:pt x="397" y="1663"/>
                  <a:pt x="397" y="1663"/>
                  <a:pt x="397" y="1663"/>
                </a:cubicBezTo>
                <a:cubicBezTo>
                  <a:pt x="433" y="1726"/>
                  <a:pt x="506" y="1771"/>
                  <a:pt x="578" y="1771"/>
                </a:cubicBezTo>
                <a:cubicBezTo>
                  <a:pt x="659" y="1771"/>
                  <a:pt x="659" y="1771"/>
                  <a:pt x="659" y="1771"/>
                </a:cubicBezTo>
                <a:cubicBezTo>
                  <a:pt x="696" y="1771"/>
                  <a:pt x="732" y="1780"/>
                  <a:pt x="759" y="1798"/>
                </a:cubicBezTo>
                <a:cubicBezTo>
                  <a:pt x="831" y="1834"/>
                  <a:pt x="831" y="1834"/>
                  <a:pt x="831" y="1834"/>
                </a:cubicBezTo>
                <a:cubicBezTo>
                  <a:pt x="894" y="1870"/>
                  <a:pt x="975" y="1870"/>
                  <a:pt x="1039" y="1834"/>
                </a:cubicBezTo>
                <a:cubicBezTo>
                  <a:pt x="1111" y="1798"/>
                  <a:pt x="1111" y="1798"/>
                  <a:pt x="1111" y="1798"/>
                </a:cubicBezTo>
                <a:cubicBezTo>
                  <a:pt x="1138" y="1780"/>
                  <a:pt x="1174" y="1771"/>
                  <a:pt x="1211" y="1771"/>
                </a:cubicBezTo>
                <a:cubicBezTo>
                  <a:pt x="1292" y="1771"/>
                  <a:pt x="1292" y="1771"/>
                  <a:pt x="1292" y="1771"/>
                </a:cubicBezTo>
                <a:cubicBezTo>
                  <a:pt x="1373" y="1771"/>
                  <a:pt x="1436" y="1726"/>
                  <a:pt x="1473" y="1663"/>
                </a:cubicBezTo>
                <a:cubicBezTo>
                  <a:pt x="1518" y="1591"/>
                  <a:pt x="1518" y="1591"/>
                  <a:pt x="1518" y="1591"/>
                </a:cubicBezTo>
                <a:cubicBezTo>
                  <a:pt x="1536" y="1563"/>
                  <a:pt x="1563" y="1536"/>
                  <a:pt x="1590" y="1518"/>
                </a:cubicBezTo>
                <a:cubicBezTo>
                  <a:pt x="1662" y="1473"/>
                  <a:pt x="1662" y="1473"/>
                  <a:pt x="1662" y="1473"/>
                </a:cubicBezTo>
                <a:cubicBezTo>
                  <a:pt x="1726" y="1437"/>
                  <a:pt x="1762" y="1374"/>
                  <a:pt x="1762" y="1301"/>
                </a:cubicBezTo>
                <a:cubicBezTo>
                  <a:pt x="1762" y="1220"/>
                  <a:pt x="1762" y="1220"/>
                  <a:pt x="1762" y="1220"/>
                </a:cubicBezTo>
                <a:cubicBezTo>
                  <a:pt x="1762" y="1184"/>
                  <a:pt x="1771" y="1148"/>
                  <a:pt x="1789" y="1111"/>
                </a:cubicBezTo>
                <a:cubicBezTo>
                  <a:pt x="1834" y="1039"/>
                  <a:pt x="1834" y="1039"/>
                  <a:pt x="1834" y="1039"/>
                </a:cubicBezTo>
                <a:cubicBezTo>
                  <a:pt x="1870" y="976"/>
                  <a:pt x="1870" y="895"/>
                  <a:pt x="1834" y="83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89">
            <a:extLst>
              <a:ext uri="{FF2B5EF4-FFF2-40B4-BE49-F238E27FC236}">
                <a16:creationId xmlns:a16="http://schemas.microsoft.com/office/drawing/2014/main" id="{94BEF998-3B7A-B44D-A764-941F4C6D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56" y="5993428"/>
            <a:ext cx="724845" cy="999936"/>
          </a:xfrm>
          <a:custGeom>
            <a:avLst/>
            <a:gdLst>
              <a:gd name="T0" fmla="*/ 705 w 733"/>
              <a:gd name="T1" fmla="*/ 1011 h 1012"/>
              <a:gd name="T2" fmla="*/ 705 w 733"/>
              <a:gd name="T3" fmla="*/ 1011 h 1012"/>
              <a:gd name="T4" fmla="*/ 36 w 733"/>
              <a:gd name="T5" fmla="*/ 1011 h 1012"/>
              <a:gd name="T6" fmla="*/ 0 w 733"/>
              <a:gd name="T7" fmla="*/ 983 h 1012"/>
              <a:gd name="T8" fmla="*/ 0 w 733"/>
              <a:gd name="T9" fmla="*/ 36 h 1012"/>
              <a:gd name="T10" fmla="*/ 36 w 733"/>
              <a:gd name="T11" fmla="*/ 0 h 1012"/>
              <a:gd name="T12" fmla="*/ 705 w 733"/>
              <a:gd name="T13" fmla="*/ 0 h 1012"/>
              <a:gd name="T14" fmla="*/ 732 w 733"/>
              <a:gd name="T15" fmla="*/ 36 h 1012"/>
              <a:gd name="T16" fmla="*/ 732 w 733"/>
              <a:gd name="T17" fmla="*/ 983 h 1012"/>
              <a:gd name="T18" fmla="*/ 705 w 733"/>
              <a:gd name="T19" fmla="*/ 1011 h 1012"/>
              <a:gd name="T20" fmla="*/ 45 w 733"/>
              <a:gd name="T21" fmla="*/ 975 h 1012"/>
              <a:gd name="T22" fmla="*/ 45 w 733"/>
              <a:gd name="T23" fmla="*/ 975 h 1012"/>
              <a:gd name="T24" fmla="*/ 696 w 733"/>
              <a:gd name="T25" fmla="*/ 975 h 1012"/>
              <a:gd name="T26" fmla="*/ 696 w 733"/>
              <a:gd name="T27" fmla="*/ 36 h 1012"/>
              <a:gd name="T28" fmla="*/ 45 w 733"/>
              <a:gd name="T29" fmla="*/ 36 h 1012"/>
              <a:gd name="T30" fmla="*/ 45 w 733"/>
              <a:gd name="T31" fmla="*/ 97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3" h="1012">
                <a:moveTo>
                  <a:pt x="705" y="1011"/>
                </a:moveTo>
                <a:lnTo>
                  <a:pt x="705" y="1011"/>
                </a:lnTo>
                <a:cubicBezTo>
                  <a:pt x="36" y="1011"/>
                  <a:pt x="36" y="1011"/>
                  <a:pt x="36" y="1011"/>
                </a:cubicBezTo>
                <a:cubicBezTo>
                  <a:pt x="18" y="1011"/>
                  <a:pt x="0" y="1002"/>
                  <a:pt x="0" y="98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23" y="0"/>
                  <a:pt x="732" y="18"/>
                  <a:pt x="732" y="36"/>
                </a:cubicBezTo>
                <a:cubicBezTo>
                  <a:pt x="732" y="983"/>
                  <a:pt x="732" y="983"/>
                  <a:pt x="732" y="983"/>
                </a:cubicBezTo>
                <a:cubicBezTo>
                  <a:pt x="732" y="1002"/>
                  <a:pt x="723" y="1011"/>
                  <a:pt x="705" y="1011"/>
                </a:cubicBezTo>
                <a:close/>
                <a:moveTo>
                  <a:pt x="45" y="975"/>
                </a:moveTo>
                <a:lnTo>
                  <a:pt x="45" y="975"/>
                </a:lnTo>
                <a:cubicBezTo>
                  <a:pt x="696" y="975"/>
                  <a:pt x="696" y="975"/>
                  <a:pt x="696" y="975"/>
                </a:cubicBezTo>
                <a:cubicBezTo>
                  <a:pt x="696" y="36"/>
                  <a:pt x="696" y="36"/>
                  <a:pt x="696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9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390">
            <a:extLst>
              <a:ext uri="{FF2B5EF4-FFF2-40B4-BE49-F238E27FC236}">
                <a16:creationId xmlns:a16="http://schemas.microsoft.com/office/drawing/2014/main" id="{740D823A-0CC7-3340-95E9-2F9F9715B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831803"/>
            <a:ext cx="34932" cy="34932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91">
            <a:extLst>
              <a:ext uri="{FF2B5EF4-FFF2-40B4-BE49-F238E27FC236}">
                <a16:creationId xmlns:a16="http://schemas.microsoft.com/office/drawing/2014/main" id="{F1BA437E-EB7F-A045-A513-863CD013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809" y="6831803"/>
            <a:ext cx="34932" cy="34932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92">
            <a:extLst>
              <a:ext uri="{FF2B5EF4-FFF2-40B4-BE49-F238E27FC236}">
                <a16:creationId xmlns:a16="http://schemas.microsoft.com/office/drawing/2014/main" id="{32B2576C-FBBB-854F-9FF3-1596473F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475" y="6831803"/>
            <a:ext cx="43665" cy="34932"/>
          </a:xfrm>
          <a:custGeom>
            <a:avLst/>
            <a:gdLst>
              <a:gd name="T0" fmla="*/ 27 w 46"/>
              <a:gd name="T1" fmla="*/ 36 h 37"/>
              <a:gd name="T2" fmla="*/ 27 w 46"/>
              <a:gd name="T3" fmla="*/ 36 h 37"/>
              <a:gd name="T4" fmla="*/ 27 w 46"/>
              <a:gd name="T5" fmla="*/ 36 h 37"/>
              <a:gd name="T6" fmla="*/ 0 w 46"/>
              <a:gd name="T7" fmla="*/ 18 h 37"/>
              <a:gd name="T8" fmla="*/ 27 w 46"/>
              <a:gd name="T9" fmla="*/ 0 h 37"/>
              <a:gd name="T10" fmla="*/ 27 w 46"/>
              <a:gd name="T11" fmla="*/ 0 h 37"/>
              <a:gd name="T12" fmla="*/ 45 w 46"/>
              <a:gd name="T13" fmla="*/ 18 h 37"/>
              <a:gd name="T14" fmla="*/ 27 w 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7">
                <a:moveTo>
                  <a:pt x="27" y="36"/>
                </a:moveTo>
                <a:lnTo>
                  <a:pt x="27" y="36"/>
                </a:lnTo>
                <a:lnTo>
                  <a:pt x="27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6"/>
                  <a:pt x="27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93">
            <a:extLst>
              <a:ext uri="{FF2B5EF4-FFF2-40B4-BE49-F238E27FC236}">
                <a16:creationId xmlns:a16="http://schemas.microsoft.com/office/drawing/2014/main" id="{DC8EBF02-1C29-8F48-B1FB-B05C9237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111323"/>
            <a:ext cx="231425" cy="65499"/>
          </a:xfrm>
          <a:custGeom>
            <a:avLst/>
            <a:gdLst>
              <a:gd name="T0" fmla="*/ 72 w 235"/>
              <a:gd name="T1" fmla="*/ 54 h 64"/>
              <a:gd name="T2" fmla="*/ 72 w 235"/>
              <a:gd name="T3" fmla="*/ 54 h 64"/>
              <a:gd name="T4" fmla="*/ 63 w 235"/>
              <a:gd name="T5" fmla="*/ 54 h 64"/>
              <a:gd name="T6" fmla="*/ 45 w 235"/>
              <a:gd name="T7" fmla="*/ 36 h 64"/>
              <a:gd name="T8" fmla="*/ 27 w 235"/>
              <a:gd name="T9" fmla="*/ 54 h 64"/>
              <a:gd name="T10" fmla="*/ 9 w 235"/>
              <a:gd name="T11" fmla="*/ 54 h 64"/>
              <a:gd name="T12" fmla="*/ 9 w 235"/>
              <a:gd name="T13" fmla="*/ 36 h 64"/>
              <a:gd name="T14" fmla="*/ 36 w 235"/>
              <a:gd name="T15" fmla="*/ 9 h 64"/>
              <a:gd name="T16" fmla="*/ 54 w 235"/>
              <a:gd name="T17" fmla="*/ 9 h 64"/>
              <a:gd name="T18" fmla="*/ 72 w 235"/>
              <a:gd name="T19" fmla="*/ 27 h 64"/>
              <a:gd name="T20" fmla="*/ 99 w 235"/>
              <a:gd name="T21" fmla="*/ 9 h 64"/>
              <a:gd name="T22" fmla="*/ 117 w 235"/>
              <a:gd name="T23" fmla="*/ 9 h 64"/>
              <a:gd name="T24" fmla="*/ 135 w 235"/>
              <a:gd name="T25" fmla="*/ 27 h 64"/>
              <a:gd name="T26" fmla="*/ 153 w 235"/>
              <a:gd name="T27" fmla="*/ 9 h 64"/>
              <a:gd name="T28" fmla="*/ 171 w 235"/>
              <a:gd name="T29" fmla="*/ 9 h 64"/>
              <a:gd name="T30" fmla="*/ 189 w 235"/>
              <a:gd name="T31" fmla="*/ 27 h 64"/>
              <a:gd name="T32" fmla="*/ 216 w 235"/>
              <a:gd name="T33" fmla="*/ 9 h 64"/>
              <a:gd name="T34" fmla="*/ 234 w 235"/>
              <a:gd name="T35" fmla="*/ 9 h 64"/>
              <a:gd name="T36" fmla="*/ 234 w 235"/>
              <a:gd name="T37" fmla="*/ 27 h 64"/>
              <a:gd name="T38" fmla="*/ 208 w 235"/>
              <a:gd name="T39" fmla="*/ 54 h 64"/>
              <a:gd name="T40" fmla="*/ 189 w 235"/>
              <a:gd name="T41" fmla="*/ 54 h 64"/>
              <a:gd name="T42" fmla="*/ 162 w 235"/>
              <a:gd name="T43" fmla="*/ 36 h 64"/>
              <a:gd name="T44" fmla="*/ 144 w 235"/>
              <a:gd name="T45" fmla="*/ 54 h 64"/>
              <a:gd name="T46" fmla="*/ 126 w 235"/>
              <a:gd name="T47" fmla="*/ 54 h 64"/>
              <a:gd name="T48" fmla="*/ 108 w 235"/>
              <a:gd name="T49" fmla="*/ 36 h 64"/>
              <a:gd name="T50" fmla="*/ 81 w 235"/>
              <a:gd name="T51" fmla="*/ 54 h 64"/>
              <a:gd name="T52" fmla="*/ 72 w 235"/>
              <a:gd name="T53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5" h="64">
                <a:moveTo>
                  <a:pt x="72" y="54"/>
                </a:moveTo>
                <a:lnTo>
                  <a:pt x="72" y="54"/>
                </a:lnTo>
                <a:cubicBezTo>
                  <a:pt x="72" y="54"/>
                  <a:pt x="72" y="54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63"/>
                  <a:pt x="9" y="63"/>
                  <a:pt x="9" y="54"/>
                </a:cubicBezTo>
                <a:cubicBezTo>
                  <a:pt x="0" y="45"/>
                  <a:pt x="0" y="45"/>
                  <a:pt x="9" y="36"/>
                </a:cubicBezTo>
                <a:cubicBezTo>
                  <a:pt x="36" y="9"/>
                  <a:pt x="36" y="9"/>
                  <a:pt x="36" y="9"/>
                </a:cubicBezTo>
                <a:cubicBezTo>
                  <a:pt x="45" y="0"/>
                  <a:pt x="54" y="0"/>
                  <a:pt x="54" y="9"/>
                </a:cubicBezTo>
                <a:cubicBezTo>
                  <a:pt x="72" y="27"/>
                  <a:pt x="72" y="27"/>
                  <a:pt x="72" y="27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108" y="0"/>
                  <a:pt x="117" y="9"/>
                </a:cubicBezTo>
                <a:cubicBezTo>
                  <a:pt x="135" y="27"/>
                  <a:pt x="135" y="27"/>
                  <a:pt x="135" y="27"/>
                </a:cubicBezTo>
                <a:cubicBezTo>
                  <a:pt x="153" y="9"/>
                  <a:pt x="153" y="9"/>
                  <a:pt x="153" y="9"/>
                </a:cubicBezTo>
                <a:cubicBezTo>
                  <a:pt x="162" y="0"/>
                  <a:pt x="171" y="0"/>
                  <a:pt x="171" y="9"/>
                </a:cubicBezTo>
                <a:cubicBezTo>
                  <a:pt x="189" y="27"/>
                  <a:pt x="189" y="27"/>
                  <a:pt x="189" y="27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0"/>
                  <a:pt x="225" y="0"/>
                  <a:pt x="234" y="9"/>
                </a:cubicBezTo>
                <a:cubicBezTo>
                  <a:pt x="234" y="9"/>
                  <a:pt x="234" y="18"/>
                  <a:pt x="234" y="27"/>
                </a:cubicBezTo>
                <a:cubicBezTo>
                  <a:pt x="208" y="54"/>
                  <a:pt x="208" y="54"/>
                  <a:pt x="208" y="54"/>
                </a:cubicBezTo>
                <a:cubicBezTo>
                  <a:pt x="198" y="63"/>
                  <a:pt x="189" y="63"/>
                  <a:pt x="189" y="54"/>
                </a:cubicBezTo>
                <a:cubicBezTo>
                  <a:pt x="162" y="36"/>
                  <a:pt x="162" y="36"/>
                  <a:pt x="162" y="36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35" y="63"/>
                  <a:pt x="135" y="63"/>
                  <a:pt x="126" y="54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1" y="54"/>
                  <a:pt x="72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94">
            <a:extLst>
              <a:ext uri="{FF2B5EF4-FFF2-40B4-BE49-F238E27FC236}">
                <a16:creationId xmlns:a16="http://schemas.microsoft.com/office/drawing/2014/main" id="{5D3485EA-4329-9440-88CE-39E6E526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272886"/>
            <a:ext cx="144094" cy="43665"/>
          </a:xfrm>
          <a:custGeom>
            <a:avLst/>
            <a:gdLst>
              <a:gd name="T0" fmla="*/ 18 w 145"/>
              <a:gd name="T1" fmla="*/ 45 h 46"/>
              <a:gd name="T2" fmla="*/ 18 w 145"/>
              <a:gd name="T3" fmla="*/ 45 h 46"/>
              <a:gd name="T4" fmla="*/ 0 w 145"/>
              <a:gd name="T5" fmla="*/ 27 h 46"/>
              <a:gd name="T6" fmla="*/ 18 w 145"/>
              <a:gd name="T7" fmla="*/ 0 h 46"/>
              <a:gd name="T8" fmla="*/ 117 w 145"/>
              <a:gd name="T9" fmla="*/ 0 h 46"/>
              <a:gd name="T10" fmla="*/ 144 w 145"/>
              <a:gd name="T11" fmla="*/ 18 h 46"/>
              <a:gd name="T12" fmla="*/ 117 w 145"/>
              <a:gd name="T13" fmla="*/ 45 h 46"/>
              <a:gd name="T14" fmla="*/ 18 w 14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36"/>
                  <a:pt x="135" y="45"/>
                  <a:pt x="117" y="45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395">
            <a:extLst>
              <a:ext uri="{FF2B5EF4-FFF2-40B4-BE49-F238E27FC236}">
                <a16:creationId xmlns:a16="http://schemas.microsoft.com/office/drawing/2014/main" id="{B31A0DD0-E093-3C4C-9DF3-4AA34A434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478112"/>
            <a:ext cx="144097" cy="43665"/>
          </a:xfrm>
          <a:custGeom>
            <a:avLst/>
            <a:gdLst>
              <a:gd name="T0" fmla="*/ 18 w 145"/>
              <a:gd name="T1" fmla="*/ 45 h 46"/>
              <a:gd name="T2" fmla="*/ 18 w 145"/>
              <a:gd name="T3" fmla="*/ 45 h 46"/>
              <a:gd name="T4" fmla="*/ 0 w 145"/>
              <a:gd name="T5" fmla="*/ 18 h 46"/>
              <a:gd name="T6" fmla="*/ 18 w 145"/>
              <a:gd name="T7" fmla="*/ 0 h 46"/>
              <a:gd name="T8" fmla="*/ 126 w 145"/>
              <a:gd name="T9" fmla="*/ 0 h 46"/>
              <a:gd name="T10" fmla="*/ 144 w 145"/>
              <a:gd name="T11" fmla="*/ 18 h 46"/>
              <a:gd name="T12" fmla="*/ 126 w 145"/>
              <a:gd name="T13" fmla="*/ 36 h 46"/>
              <a:gd name="T14" fmla="*/ 18 w 14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36"/>
                  <a:pt x="126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396">
            <a:extLst>
              <a:ext uri="{FF2B5EF4-FFF2-40B4-BE49-F238E27FC236}">
                <a16:creationId xmlns:a16="http://schemas.microsoft.com/office/drawing/2014/main" id="{81751568-3F1A-B540-A292-0996981D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574176"/>
            <a:ext cx="144097" cy="43665"/>
          </a:xfrm>
          <a:custGeom>
            <a:avLst/>
            <a:gdLst>
              <a:gd name="T0" fmla="*/ 27 w 145"/>
              <a:gd name="T1" fmla="*/ 45 h 46"/>
              <a:gd name="T2" fmla="*/ 27 w 145"/>
              <a:gd name="T3" fmla="*/ 45 h 46"/>
              <a:gd name="T4" fmla="*/ 0 w 145"/>
              <a:gd name="T5" fmla="*/ 27 h 46"/>
              <a:gd name="T6" fmla="*/ 27 w 145"/>
              <a:gd name="T7" fmla="*/ 0 h 46"/>
              <a:gd name="T8" fmla="*/ 126 w 145"/>
              <a:gd name="T9" fmla="*/ 0 h 46"/>
              <a:gd name="T10" fmla="*/ 126 w 145"/>
              <a:gd name="T11" fmla="*/ 0 h 46"/>
              <a:gd name="T12" fmla="*/ 144 w 145"/>
              <a:gd name="T13" fmla="*/ 18 h 46"/>
              <a:gd name="T14" fmla="*/ 126 w 145"/>
              <a:gd name="T15" fmla="*/ 45 h 46"/>
              <a:gd name="T16" fmla="*/ 27 w 145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lnTo>
                  <a:pt x="126" y="0"/>
                </a:lnTo>
                <a:cubicBezTo>
                  <a:pt x="135" y="0"/>
                  <a:pt x="144" y="9"/>
                  <a:pt x="144" y="18"/>
                </a:cubicBezTo>
                <a:cubicBezTo>
                  <a:pt x="144" y="36"/>
                  <a:pt x="135" y="45"/>
                  <a:pt x="126" y="45"/>
                </a:cubicBezTo>
                <a:cubicBezTo>
                  <a:pt x="27" y="45"/>
                  <a:pt x="27" y="45"/>
                  <a:pt x="2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97">
            <a:extLst>
              <a:ext uri="{FF2B5EF4-FFF2-40B4-BE49-F238E27FC236}">
                <a16:creationId xmlns:a16="http://schemas.microsoft.com/office/drawing/2014/main" id="{1A1068B3-00F6-7B4D-914D-42DDB43A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683340"/>
            <a:ext cx="144097" cy="34932"/>
          </a:xfrm>
          <a:custGeom>
            <a:avLst/>
            <a:gdLst>
              <a:gd name="T0" fmla="*/ 18 w 145"/>
              <a:gd name="T1" fmla="*/ 36 h 37"/>
              <a:gd name="T2" fmla="*/ 18 w 145"/>
              <a:gd name="T3" fmla="*/ 36 h 37"/>
              <a:gd name="T4" fmla="*/ 0 w 145"/>
              <a:gd name="T5" fmla="*/ 19 h 37"/>
              <a:gd name="T6" fmla="*/ 18 w 145"/>
              <a:gd name="T7" fmla="*/ 0 h 37"/>
              <a:gd name="T8" fmla="*/ 126 w 145"/>
              <a:gd name="T9" fmla="*/ 0 h 37"/>
              <a:gd name="T10" fmla="*/ 144 w 145"/>
              <a:gd name="T11" fmla="*/ 19 h 37"/>
              <a:gd name="T12" fmla="*/ 126 w 145"/>
              <a:gd name="T13" fmla="*/ 36 h 37"/>
              <a:gd name="T14" fmla="*/ 18 w 1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10"/>
                  <a:pt x="144" y="19"/>
                </a:cubicBezTo>
                <a:cubicBezTo>
                  <a:pt x="144" y="28"/>
                  <a:pt x="135" y="36"/>
                  <a:pt x="126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398">
            <a:extLst>
              <a:ext uri="{FF2B5EF4-FFF2-40B4-BE49-F238E27FC236}">
                <a16:creationId xmlns:a16="http://schemas.microsoft.com/office/drawing/2014/main" id="{B8E09FCB-2680-8240-9585-66D19083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478112"/>
            <a:ext cx="240158" cy="34932"/>
          </a:xfrm>
          <a:custGeom>
            <a:avLst/>
            <a:gdLst>
              <a:gd name="T0" fmla="*/ 225 w 244"/>
              <a:gd name="T1" fmla="*/ 36 h 37"/>
              <a:gd name="T2" fmla="*/ 225 w 244"/>
              <a:gd name="T3" fmla="*/ 36 h 37"/>
              <a:gd name="T4" fmla="*/ 18 w 244"/>
              <a:gd name="T5" fmla="*/ 36 h 37"/>
              <a:gd name="T6" fmla="*/ 0 w 244"/>
              <a:gd name="T7" fmla="*/ 18 h 37"/>
              <a:gd name="T8" fmla="*/ 18 w 244"/>
              <a:gd name="T9" fmla="*/ 0 h 37"/>
              <a:gd name="T10" fmla="*/ 225 w 244"/>
              <a:gd name="T11" fmla="*/ 0 h 37"/>
              <a:gd name="T12" fmla="*/ 243 w 244"/>
              <a:gd name="T13" fmla="*/ 18 h 37"/>
              <a:gd name="T14" fmla="*/ 225 w 24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37">
                <a:moveTo>
                  <a:pt x="225" y="36"/>
                </a:moveTo>
                <a:lnTo>
                  <a:pt x="22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9"/>
                  <a:pt x="243" y="18"/>
                </a:cubicBezTo>
                <a:cubicBezTo>
                  <a:pt x="243" y="27"/>
                  <a:pt x="234" y="36"/>
                  <a:pt x="225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99">
            <a:extLst>
              <a:ext uri="{FF2B5EF4-FFF2-40B4-BE49-F238E27FC236}">
                <a16:creationId xmlns:a16="http://schemas.microsoft.com/office/drawing/2014/main" id="{C2124AE1-B563-014A-B73A-0D35D6FD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574176"/>
            <a:ext cx="240158" cy="43665"/>
          </a:xfrm>
          <a:custGeom>
            <a:avLst/>
            <a:gdLst>
              <a:gd name="T0" fmla="*/ 225 w 244"/>
              <a:gd name="T1" fmla="*/ 45 h 46"/>
              <a:gd name="T2" fmla="*/ 225 w 244"/>
              <a:gd name="T3" fmla="*/ 45 h 46"/>
              <a:gd name="T4" fmla="*/ 18 w 244"/>
              <a:gd name="T5" fmla="*/ 45 h 46"/>
              <a:gd name="T6" fmla="*/ 0 w 244"/>
              <a:gd name="T7" fmla="*/ 27 h 46"/>
              <a:gd name="T8" fmla="*/ 18 w 244"/>
              <a:gd name="T9" fmla="*/ 0 h 46"/>
              <a:gd name="T10" fmla="*/ 225 w 244"/>
              <a:gd name="T11" fmla="*/ 0 h 46"/>
              <a:gd name="T12" fmla="*/ 243 w 244"/>
              <a:gd name="T13" fmla="*/ 27 h 46"/>
              <a:gd name="T14" fmla="*/ 225 w 24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6">
                <a:moveTo>
                  <a:pt x="225" y="45"/>
                </a:moveTo>
                <a:lnTo>
                  <a:pt x="22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9"/>
                  <a:pt x="243" y="27"/>
                </a:cubicBezTo>
                <a:cubicBezTo>
                  <a:pt x="243" y="36"/>
                  <a:pt x="234" y="45"/>
                  <a:pt x="22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00">
            <a:extLst>
              <a:ext uri="{FF2B5EF4-FFF2-40B4-BE49-F238E27FC236}">
                <a16:creationId xmlns:a16="http://schemas.microsoft.com/office/drawing/2014/main" id="{B352952F-35AE-FC4B-A439-C27C9126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683340"/>
            <a:ext cx="240158" cy="48031"/>
          </a:xfrm>
          <a:custGeom>
            <a:avLst/>
            <a:gdLst>
              <a:gd name="T0" fmla="*/ 225 w 244"/>
              <a:gd name="T1" fmla="*/ 46 h 47"/>
              <a:gd name="T2" fmla="*/ 225 w 244"/>
              <a:gd name="T3" fmla="*/ 46 h 47"/>
              <a:gd name="T4" fmla="*/ 18 w 244"/>
              <a:gd name="T5" fmla="*/ 46 h 47"/>
              <a:gd name="T6" fmla="*/ 0 w 244"/>
              <a:gd name="T7" fmla="*/ 19 h 47"/>
              <a:gd name="T8" fmla="*/ 18 w 244"/>
              <a:gd name="T9" fmla="*/ 0 h 47"/>
              <a:gd name="T10" fmla="*/ 225 w 244"/>
              <a:gd name="T11" fmla="*/ 0 h 47"/>
              <a:gd name="T12" fmla="*/ 243 w 244"/>
              <a:gd name="T13" fmla="*/ 19 h 47"/>
              <a:gd name="T14" fmla="*/ 225 w 244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7">
                <a:moveTo>
                  <a:pt x="225" y="46"/>
                </a:moveTo>
                <a:lnTo>
                  <a:pt x="225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10"/>
                  <a:pt x="243" y="19"/>
                </a:cubicBezTo>
                <a:cubicBezTo>
                  <a:pt x="243" y="36"/>
                  <a:pt x="234" y="46"/>
                  <a:pt x="225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01">
            <a:extLst>
              <a:ext uri="{FF2B5EF4-FFF2-40B4-BE49-F238E27FC236}">
                <a16:creationId xmlns:a16="http://schemas.microsoft.com/office/drawing/2014/main" id="{E973372D-347F-DC40-B04A-90814D23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788137"/>
            <a:ext cx="135361" cy="126628"/>
          </a:xfrm>
          <a:custGeom>
            <a:avLst/>
            <a:gdLst>
              <a:gd name="T0" fmla="*/ 117 w 136"/>
              <a:gd name="T1" fmla="*/ 125 h 126"/>
              <a:gd name="T2" fmla="*/ 117 w 136"/>
              <a:gd name="T3" fmla="*/ 125 h 126"/>
              <a:gd name="T4" fmla="*/ 18 w 136"/>
              <a:gd name="T5" fmla="*/ 125 h 126"/>
              <a:gd name="T6" fmla="*/ 0 w 136"/>
              <a:gd name="T7" fmla="*/ 116 h 126"/>
              <a:gd name="T8" fmla="*/ 0 w 136"/>
              <a:gd name="T9" fmla="*/ 9 h 126"/>
              <a:gd name="T10" fmla="*/ 18 w 136"/>
              <a:gd name="T11" fmla="*/ 0 h 126"/>
              <a:gd name="T12" fmla="*/ 117 w 136"/>
              <a:gd name="T13" fmla="*/ 0 h 126"/>
              <a:gd name="T14" fmla="*/ 135 w 136"/>
              <a:gd name="T15" fmla="*/ 9 h 126"/>
              <a:gd name="T16" fmla="*/ 135 w 136"/>
              <a:gd name="T17" fmla="*/ 116 h 126"/>
              <a:gd name="T18" fmla="*/ 117 w 136"/>
              <a:gd name="T19" fmla="*/ 125 h 126"/>
              <a:gd name="T20" fmla="*/ 27 w 136"/>
              <a:gd name="T21" fmla="*/ 98 h 126"/>
              <a:gd name="T22" fmla="*/ 27 w 136"/>
              <a:gd name="T23" fmla="*/ 98 h 126"/>
              <a:gd name="T24" fmla="*/ 108 w 136"/>
              <a:gd name="T25" fmla="*/ 98 h 126"/>
              <a:gd name="T26" fmla="*/ 108 w 136"/>
              <a:gd name="T27" fmla="*/ 26 h 126"/>
              <a:gd name="T28" fmla="*/ 27 w 136"/>
              <a:gd name="T29" fmla="*/ 26 h 126"/>
              <a:gd name="T30" fmla="*/ 27 w 136"/>
              <a:gd name="T31" fmla="*/ 9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26">
                <a:moveTo>
                  <a:pt x="117" y="125"/>
                </a:moveTo>
                <a:lnTo>
                  <a:pt x="117" y="125"/>
                </a:lnTo>
                <a:cubicBezTo>
                  <a:pt x="18" y="125"/>
                  <a:pt x="18" y="125"/>
                  <a:pt x="18" y="125"/>
                </a:cubicBezTo>
                <a:cubicBezTo>
                  <a:pt x="9" y="125"/>
                  <a:pt x="0" y="116"/>
                  <a:pt x="0" y="11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0"/>
                  <a:pt x="135" y="9"/>
                </a:cubicBezTo>
                <a:cubicBezTo>
                  <a:pt x="135" y="116"/>
                  <a:pt x="135" y="116"/>
                  <a:pt x="135" y="116"/>
                </a:cubicBezTo>
                <a:cubicBezTo>
                  <a:pt x="135" y="116"/>
                  <a:pt x="126" y="125"/>
                  <a:pt x="117" y="125"/>
                </a:cubicBezTo>
                <a:close/>
                <a:moveTo>
                  <a:pt x="27" y="98"/>
                </a:moveTo>
                <a:lnTo>
                  <a:pt x="27" y="98"/>
                </a:lnTo>
                <a:cubicBezTo>
                  <a:pt x="108" y="98"/>
                  <a:pt x="108" y="98"/>
                  <a:pt x="108" y="98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27" y="26"/>
                  <a:pt x="27" y="26"/>
                  <a:pt x="27" y="26"/>
                </a:cubicBezTo>
                <a:lnTo>
                  <a:pt x="27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02">
            <a:extLst>
              <a:ext uri="{FF2B5EF4-FFF2-40B4-BE49-F238E27FC236}">
                <a16:creationId xmlns:a16="http://schemas.microsoft.com/office/drawing/2014/main" id="{30B3063A-2DBA-934A-B502-BBA6611F8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063292"/>
            <a:ext cx="144097" cy="144094"/>
          </a:xfrm>
          <a:custGeom>
            <a:avLst/>
            <a:gdLst>
              <a:gd name="T0" fmla="*/ 72 w 145"/>
              <a:gd name="T1" fmla="*/ 145 h 146"/>
              <a:gd name="T2" fmla="*/ 72 w 145"/>
              <a:gd name="T3" fmla="*/ 145 h 146"/>
              <a:gd name="T4" fmla="*/ 0 w 145"/>
              <a:gd name="T5" fmla="*/ 72 h 146"/>
              <a:gd name="T6" fmla="*/ 72 w 145"/>
              <a:gd name="T7" fmla="*/ 0 h 146"/>
              <a:gd name="T8" fmla="*/ 144 w 145"/>
              <a:gd name="T9" fmla="*/ 72 h 146"/>
              <a:gd name="T10" fmla="*/ 72 w 145"/>
              <a:gd name="T11" fmla="*/ 145 h 146"/>
              <a:gd name="T12" fmla="*/ 72 w 145"/>
              <a:gd name="T13" fmla="*/ 45 h 146"/>
              <a:gd name="T14" fmla="*/ 72 w 145"/>
              <a:gd name="T15" fmla="*/ 45 h 146"/>
              <a:gd name="T16" fmla="*/ 45 w 145"/>
              <a:gd name="T17" fmla="*/ 72 h 146"/>
              <a:gd name="T18" fmla="*/ 72 w 145"/>
              <a:gd name="T19" fmla="*/ 108 h 146"/>
              <a:gd name="T20" fmla="*/ 108 w 145"/>
              <a:gd name="T21" fmla="*/ 72 h 146"/>
              <a:gd name="T22" fmla="*/ 72 w 145"/>
              <a:gd name="T23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6">
                <a:moveTo>
                  <a:pt x="72" y="145"/>
                </a:moveTo>
                <a:lnTo>
                  <a:pt x="72" y="145"/>
                </a:lnTo>
                <a:cubicBezTo>
                  <a:pt x="36" y="145"/>
                  <a:pt x="0" y="117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44" y="36"/>
                  <a:pt x="144" y="72"/>
                </a:cubicBezTo>
                <a:cubicBezTo>
                  <a:pt x="144" y="117"/>
                  <a:pt x="108" y="145"/>
                  <a:pt x="72" y="14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90"/>
                  <a:pt x="54" y="108"/>
                  <a:pt x="72" y="108"/>
                </a:cubicBezTo>
                <a:cubicBezTo>
                  <a:pt x="90" y="108"/>
                  <a:pt x="108" y="90"/>
                  <a:pt x="108" y="72"/>
                </a:cubicBezTo>
                <a:cubicBezTo>
                  <a:pt x="108" y="54"/>
                  <a:pt x="90" y="45"/>
                  <a:pt x="7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03">
            <a:extLst>
              <a:ext uri="{FF2B5EF4-FFF2-40B4-BE49-F238E27FC236}">
                <a16:creationId xmlns:a16="http://schemas.microsoft.com/office/drawing/2014/main" id="{C0EB8DFB-4F02-664E-972B-7AF448D4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1386" y="9897196"/>
            <a:ext cx="654980" cy="1021770"/>
          </a:xfrm>
          <a:custGeom>
            <a:avLst/>
            <a:gdLst>
              <a:gd name="T0" fmla="*/ 18 w 661"/>
              <a:gd name="T1" fmla="*/ 1021 h 1031"/>
              <a:gd name="T2" fmla="*/ 0 w 661"/>
              <a:gd name="T3" fmla="*/ 1003 h 1031"/>
              <a:gd name="T4" fmla="*/ 0 w 661"/>
              <a:gd name="T5" fmla="*/ 36 h 1031"/>
              <a:gd name="T6" fmla="*/ 623 w 661"/>
              <a:gd name="T7" fmla="*/ 0 h 1031"/>
              <a:gd name="T8" fmla="*/ 660 w 661"/>
              <a:gd name="T9" fmla="*/ 958 h 1031"/>
              <a:gd name="T10" fmla="*/ 642 w 661"/>
              <a:gd name="T11" fmla="*/ 1021 h 1031"/>
              <a:gd name="T12" fmla="*/ 587 w 661"/>
              <a:gd name="T13" fmla="*/ 976 h 1031"/>
              <a:gd name="T14" fmla="*/ 533 w 661"/>
              <a:gd name="T15" fmla="*/ 1021 h 1031"/>
              <a:gd name="T16" fmla="*/ 515 w 661"/>
              <a:gd name="T17" fmla="*/ 1021 h 1031"/>
              <a:gd name="T18" fmla="*/ 443 w 661"/>
              <a:gd name="T19" fmla="*/ 1012 h 1031"/>
              <a:gd name="T20" fmla="*/ 434 w 661"/>
              <a:gd name="T21" fmla="*/ 1021 h 1031"/>
              <a:gd name="T22" fmla="*/ 379 w 661"/>
              <a:gd name="T23" fmla="*/ 976 h 1031"/>
              <a:gd name="T24" fmla="*/ 325 w 661"/>
              <a:gd name="T25" fmla="*/ 1021 h 1031"/>
              <a:gd name="T26" fmla="*/ 316 w 661"/>
              <a:gd name="T27" fmla="*/ 1021 h 1031"/>
              <a:gd name="T28" fmla="*/ 244 w 661"/>
              <a:gd name="T29" fmla="*/ 1021 h 1031"/>
              <a:gd name="T30" fmla="*/ 226 w 661"/>
              <a:gd name="T31" fmla="*/ 1021 h 1031"/>
              <a:gd name="T32" fmla="*/ 172 w 661"/>
              <a:gd name="T33" fmla="*/ 976 h 1031"/>
              <a:gd name="T34" fmla="*/ 126 w 661"/>
              <a:gd name="T35" fmla="*/ 1021 h 1031"/>
              <a:gd name="T36" fmla="*/ 108 w 661"/>
              <a:gd name="T37" fmla="*/ 1021 h 1031"/>
              <a:gd name="T38" fmla="*/ 36 w 661"/>
              <a:gd name="T39" fmla="*/ 1021 h 1031"/>
              <a:gd name="T40" fmla="*/ 479 w 661"/>
              <a:gd name="T41" fmla="*/ 931 h 1031"/>
              <a:gd name="T42" fmla="*/ 479 w 661"/>
              <a:gd name="T43" fmla="*/ 931 h 1031"/>
              <a:gd name="T44" fmla="*/ 533 w 661"/>
              <a:gd name="T45" fmla="*/ 976 h 1031"/>
              <a:gd name="T46" fmla="*/ 587 w 661"/>
              <a:gd name="T47" fmla="*/ 931 h 1031"/>
              <a:gd name="T48" fmla="*/ 596 w 661"/>
              <a:gd name="T49" fmla="*/ 931 h 1031"/>
              <a:gd name="T50" fmla="*/ 614 w 661"/>
              <a:gd name="T51" fmla="*/ 45 h 1031"/>
              <a:gd name="T52" fmla="*/ 45 w 661"/>
              <a:gd name="T53" fmla="*/ 949 h 1031"/>
              <a:gd name="T54" fmla="*/ 72 w 661"/>
              <a:gd name="T55" fmla="*/ 931 h 1031"/>
              <a:gd name="T56" fmla="*/ 90 w 661"/>
              <a:gd name="T57" fmla="*/ 931 h 1031"/>
              <a:gd name="T58" fmla="*/ 163 w 661"/>
              <a:gd name="T59" fmla="*/ 931 h 1031"/>
              <a:gd name="T60" fmla="*/ 172 w 661"/>
              <a:gd name="T61" fmla="*/ 931 h 1031"/>
              <a:gd name="T62" fmla="*/ 226 w 661"/>
              <a:gd name="T63" fmla="*/ 976 h 1031"/>
              <a:gd name="T64" fmla="*/ 280 w 661"/>
              <a:gd name="T65" fmla="*/ 931 h 1031"/>
              <a:gd name="T66" fmla="*/ 325 w 661"/>
              <a:gd name="T67" fmla="*/ 976 h 1031"/>
              <a:gd name="T68" fmla="*/ 379 w 661"/>
              <a:gd name="T69" fmla="*/ 931 h 1031"/>
              <a:gd name="T70" fmla="*/ 398 w 661"/>
              <a:gd name="T71" fmla="*/ 931 h 1031"/>
              <a:gd name="T72" fmla="*/ 470 w 661"/>
              <a:gd name="T73" fmla="*/ 9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1" h="1031">
                <a:moveTo>
                  <a:pt x="18" y="1021"/>
                </a:moveTo>
                <a:lnTo>
                  <a:pt x="18" y="1021"/>
                </a:lnTo>
                <a:lnTo>
                  <a:pt x="18" y="1021"/>
                </a:lnTo>
                <a:cubicBezTo>
                  <a:pt x="9" y="1021"/>
                  <a:pt x="0" y="1012"/>
                  <a:pt x="0" y="1003"/>
                </a:cubicBezTo>
                <a:cubicBezTo>
                  <a:pt x="0" y="958"/>
                  <a:pt x="0" y="958"/>
                  <a:pt x="0" y="95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2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42" y="0"/>
                  <a:pt x="660" y="18"/>
                  <a:pt x="660" y="36"/>
                </a:cubicBezTo>
                <a:cubicBezTo>
                  <a:pt x="660" y="958"/>
                  <a:pt x="660" y="958"/>
                  <a:pt x="660" y="958"/>
                </a:cubicBezTo>
                <a:cubicBezTo>
                  <a:pt x="660" y="1003"/>
                  <a:pt x="660" y="1003"/>
                  <a:pt x="660" y="1003"/>
                </a:cubicBezTo>
                <a:cubicBezTo>
                  <a:pt x="660" y="1012"/>
                  <a:pt x="651" y="1021"/>
                  <a:pt x="642" y="1021"/>
                </a:cubicBezTo>
                <a:cubicBezTo>
                  <a:pt x="632" y="1030"/>
                  <a:pt x="623" y="1021"/>
                  <a:pt x="623" y="1021"/>
                </a:cubicBezTo>
                <a:cubicBezTo>
                  <a:pt x="587" y="976"/>
                  <a:pt x="587" y="976"/>
                  <a:pt x="587" y="976"/>
                </a:cubicBezTo>
                <a:cubicBezTo>
                  <a:pt x="551" y="1021"/>
                  <a:pt x="551" y="1021"/>
                  <a:pt x="551" y="1021"/>
                </a:cubicBezTo>
                <a:cubicBezTo>
                  <a:pt x="542" y="1021"/>
                  <a:pt x="542" y="1021"/>
                  <a:pt x="533" y="1021"/>
                </a:cubicBezTo>
                <a:lnTo>
                  <a:pt x="533" y="1021"/>
                </a:lnTo>
                <a:cubicBezTo>
                  <a:pt x="524" y="1021"/>
                  <a:pt x="524" y="1021"/>
                  <a:pt x="515" y="1021"/>
                </a:cubicBezTo>
                <a:cubicBezTo>
                  <a:pt x="479" y="976"/>
                  <a:pt x="479" y="976"/>
                  <a:pt x="479" y="976"/>
                </a:cubicBezTo>
                <a:cubicBezTo>
                  <a:pt x="443" y="1012"/>
                  <a:pt x="443" y="1012"/>
                  <a:pt x="443" y="1012"/>
                </a:cubicBezTo>
                <a:cubicBezTo>
                  <a:pt x="443" y="1021"/>
                  <a:pt x="434" y="1021"/>
                  <a:pt x="434" y="1021"/>
                </a:cubicBezTo>
                <a:lnTo>
                  <a:pt x="434" y="1021"/>
                </a:lnTo>
                <a:cubicBezTo>
                  <a:pt x="425" y="1021"/>
                  <a:pt x="425" y="1021"/>
                  <a:pt x="416" y="1021"/>
                </a:cubicBezTo>
                <a:cubicBezTo>
                  <a:pt x="379" y="976"/>
                  <a:pt x="379" y="976"/>
                  <a:pt x="379" y="976"/>
                </a:cubicBezTo>
                <a:cubicBezTo>
                  <a:pt x="343" y="1021"/>
                  <a:pt x="343" y="1021"/>
                  <a:pt x="343" y="1021"/>
                </a:cubicBezTo>
                <a:cubicBezTo>
                  <a:pt x="343" y="1021"/>
                  <a:pt x="334" y="1021"/>
                  <a:pt x="325" y="1021"/>
                </a:cubicBezTo>
                <a:lnTo>
                  <a:pt x="325" y="1021"/>
                </a:lnTo>
                <a:lnTo>
                  <a:pt x="316" y="1021"/>
                </a:lnTo>
                <a:cubicBezTo>
                  <a:pt x="280" y="976"/>
                  <a:pt x="280" y="976"/>
                  <a:pt x="280" y="976"/>
                </a:cubicBezTo>
                <a:cubicBezTo>
                  <a:pt x="244" y="1021"/>
                  <a:pt x="244" y="1021"/>
                  <a:pt x="244" y="1021"/>
                </a:cubicBezTo>
                <a:cubicBezTo>
                  <a:pt x="235" y="1021"/>
                  <a:pt x="235" y="1021"/>
                  <a:pt x="226" y="1021"/>
                </a:cubicBezTo>
                <a:lnTo>
                  <a:pt x="226" y="1021"/>
                </a:lnTo>
                <a:cubicBezTo>
                  <a:pt x="217" y="1021"/>
                  <a:pt x="217" y="1021"/>
                  <a:pt x="208" y="1021"/>
                </a:cubicBezTo>
                <a:cubicBezTo>
                  <a:pt x="172" y="976"/>
                  <a:pt x="172" y="976"/>
                  <a:pt x="172" y="976"/>
                </a:cubicBezTo>
                <a:cubicBezTo>
                  <a:pt x="136" y="1021"/>
                  <a:pt x="136" y="1021"/>
                  <a:pt x="136" y="1021"/>
                </a:cubicBezTo>
                <a:lnTo>
                  <a:pt x="126" y="1021"/>
                </a:lnTo>
                <a:lnTo>
                  <a:pt x="126" y="1021"/>
                </a:lnTo>
                <a:cubicBezTo>
                  <a:pt x="117" y="1021"/>
                  <a:pt x="108" y="1021"/>
                  <a:pt x="108" y="1021"/>
                </a:cubicBezTo>
                <a:cubicBezTo>
                  <a:pt x="72" y="976"/>
                  <a:pt x="72" y="976"/>
                  <a:pt x="72" y="976"/>
                </a:cubicBezTo>
                <a:cubicBezTo>
                  <a:pt x="36" y="1021"/>
                  <a:pt x="36" y="1021"/>
                  <a:pt x="36" y="1021"/>
                </a:cubicBezTo>
                <a:cubicBezTo>
                  <a:pt x="36" y="1021"/>
                  <a:pt x="27" y="1021"/>
                  <a:pt x="18" y="1021"/>
                </a:cubicBezTo>
                <a:close/>
                <a:moveTo>
                  <a:pt x="479" y="931"/>
                </a:moveTo>
                <a:lnTo>
                  <a:pt x="479" y="931"/>
                </a:lnTo>
                <a:lnTo>
                  <a:pt x="479" y="931"/>
                </a:lnTo>
                <a:cubicBezTo>
                  <a:pt x="488" y="931"/>
                  <a:pt x="497" y="931"/>
                  <a:pt x="497" y="931"/>
                </a:cubicBezTo>
                <a:cubicBezTo>
                  <a:pt x="533" y="976"/>
                  <a:pt x="533" y="976"/>
                  <a:pt x="533" y="976"/>
                </a:cubicBezTo>
                <a:cubicBezTo>
                  <a:pt x="569" y="931"/>
                  <a:pt x="569" y="931"/>
                  <a:pt x="569" y="931"/>
                </a:cubicBezTo>
                <a:cubicBezTo>
                  <a:pt x="569" y="931"/>
                  <a:pt x="578" y="931"/>
                  <a:pt x="587" y="931"/>
                </a:cubicBezTo>
                <a:lnTo>
                  <a:pt x="587" y="931"/>
                </a:lnTo>
                <a:lnTo>
                  <a:pt x="596" y="931"/>
                </a:lnTo>
                <a:cubicBezTo>
                  <a:pt x="614" y="949"/>
                  <a:pt x="614" y="949"/>
                  <a:pt x="614" y="949"/>
                </a:cubicBezTo>
                <a:cubicBezTo>
                  <a:pt x="614" y="45"/>
                  <a:pt x="614" y="45"/>
                  <a:pt x="614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949"/>
                  <a:pt x="45" y="949"/>
                  <a:pt x="45" y="949"/>
                </a:cubicBezTo>
                <a:cubicBezTo>
                  <a:pt x="54" y="931"/>
                  <a:pt x="54" y="931"/>
                  <a:pt x="54" y="931"/>
                </a:cubicBezTo>
                <a:cubicBezTo>
                  <a:pt x="63" y="931"/>
                  <a:pt x="63" y="931"/>
                  <a:pt x="72" y="931"/>
                </a:cubicBezTo>
                <a:lnTo>
                  <a:pt x="72" y="931"/>
                </a:lnTo>
                <a:cubicBezTo>
                  <a:pt x="81" y="931"/>
                  <a:pt x="81" y="931"/>
                  <a:pt x="90" y="931"/>
                </a:cubicBezTo>
                <a:cubicBezTo>
                  <a:pt x="126" y="976"/>
                  <a:pt x="126" y="976"/>
                  <a:pt x="126" y="976"/>
                </a:cubicBezTo>
                <a:cubicBezTo>
                  <a:pt x="163" y="931"/>
                  <a:pt x="163" y="931"/>
                  <a:pt x="163" y="931"/>
                </a:cubicBezTo>
                <a:lnTo>
                  <a:pt x="172" y="931"/>
                </a:lnTo>
                <a:lnTo>
                  <a:pt x="172" y="931"/>
                </a:lnTo>
                <a:cubicBezTo>
                  <a:pt x="181" y="931"/>
                  <a:pt x="190" y="931"/>
                  <a:pt x="190" y="931"/>
                </a:cubicBezTo>
                <a:cubicBezTo>
                  <a:pt x="226" y="976"/>
                  <a:pt x="226" y="976"/>
                  <a:pt x="226" y="976"/>
                </a:cubicBezTo>
                <a:cubicBezTo>
                  <a:pt x="262" y="931"/>
                  <a:pt x="262" y="931"/>
                  <a:pt x="262" y="931"/>
                </a:cubicBezTo>
                <a:cubicBezTo>
                  <a:pt x="262" y="931"/>
                  <a:pt x="271" y="931"/>
                  <a:pt x="280" y="931"/>
                </a:cubicBezTo>
                <a:lnTo>
                  <a:pt x="289" y="931"/>
                </a:lnTo>
                <a:cubicBezTo>
                  <a:pt x="325" y="976"/>
                  <a:pt x="325" y="976"/>
                  <a:pt x="325" y="976"/>
                </a:cubicBezTo>
                <a:cubicBezTo>
                  <a:pt x="361" y="931"/>
                  <a:pt x="361" y="931"/>
                  <a:pt x="361" y="931"/>
                </a:cubicBezTo>
                <a:cubicBezTo>
                  <a:pt x="370" y="931"/>
                  <a:pt x="370" y="931"/>
                  <a:pt x="379" y="931"/>
                </a:cubicBezTo>
                <a:lnTo>
                  <a:pt x="379" y="931"/>
                </a:lnTo>
                <a:cubicBezTo>
                  <a:pt x="389" y="931"/>
                  <a:pt x="389" y="931"/>
                  <a:pt x="398" y="931"/>
                </a:cubicBezTo>
                <a:cubicBezTo>
                  <a:pt x="434" y="976"/>
                  <a:pt x="434" y="976"/>
                  <a:pt x="434" y="976"/>
                </a:cubicBezTo>
                <a:cubicBezTo>
                  <a:pt x="470" y="931"/>
                  <a:pt x="470" y="931"/>
                  <a:pt x="470" y="931"/>
                </a:cubicBezTo>
                <a:lnTo>
                  <a:pt x="479" y="9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04">
            <a:extLst>
              <a:ext uri="{FF2B5EF4-FFF2-40B4-BE49-F238E27FC236}">
                <a16:creationId xmlns:a16="http://schemas.microsoft.com/office/drawing/2014/main" id="{5D1DE12D-EE13-F846-85D3-E957400A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9980161"/>
            <a:ext cx="144094" cy="144094"/>
          </a:xfrm>
          <a:custGeom>
            <a:avLst/>
            <a:gdLst>
              <a:gd name="T0" fmla="*/ 73 w 146"/>
              <a:gd name="T1" fmla="*/ 145 h 146"/>
              <a:gd name="T2" fmla="*/ 73 w 146"/>
              <a:gd name="T3" fmla="*/ 145 h 146"/>
              <a:gd name="T4" fmla="*/ 0 w 146"/>
              <a:gd name="T5" fmla="*/ 73 h 146"/>
              <a:gd name="T6" fmla="*/ 73 w 146"/>
              <a:gd name="T7" fmla="*/ 0 h 146"/>
              <a:gd name="T8" fmla="*/ 145 w 146"/>
              <a:gd name="T9" fmla="*/ 73 h 146"/>
              <a:gd name="T10" fmla="*/ 73 w 146"/>
              <a:gd name="T11" fmla="*/ 145 h 146"/>
              <a:gd name="T12" fmla="*/ 73 w 146"/>
              <a:gd name="T13" fmla="*/ 46 h 146"/>
              <a:gd name="T14" fmla="*/ 73 w 146"/>
              <a:gd name="T15" fmla="*/ 46 h 146"/>
              <a:gd name="T16" fmla="*/ 37 w 146"/>
              <a:gd name="T17" fmla="*/ 73 h 146"/>
              <a:gd name="T18" fmla="*/ 73 w 146"/>
              <a:gd name="T19" fmla="*/ 109 h 146"/>
              <a:gd name="T20" fmla="*/ 100 w 146"/>
              <a:gd name="T21" fmla="*/ 73 h 146"/>
              <a:gd name="T22" fmla="*/ 73 w 146"/>
              <a:gd name="T23" fmla="*/ 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3" y="145"/>
                </a:moveTo>
                <a:lnTo>
                  <a:pt x="73" y="145"/>
                </a:lnTo>
                <a:cubicBezTo>
                  <a:pt x="27" y="145"/>
                  <a:pt x="0" y="118"/>
                  <a:pt x="0" y="73"/>
                </a:cubicBezTo>
                <a:cubicBezTo>
                  <a:pt x="0" y="37"/>
                  <a:pt x="27" y="0"/>
                  <a:pt x="73" y="0"/>
                </a:cubicBezTo>
                <a:cubicBezTo>
                  <a:pt x="109" y="0"/>
                  <a:pt x="145" y="37"/>
                  <a:pt x="145" y="73"/>
                </a:cubicBezTo>
                <a:cubicBezTo>
                  <a:pt x="145" y="118"/>
                  <a:pt x="109" y="145"/>
                  <a:pt x="73" y="145"/>
                </a:cubicBezTo>
                <a:close/>
                <a:moveTo>
                  <a:pt x="73" y="46"/>
                </a:moveTo>
                <a:lnTo>
                  <a:pt x="73" y="46"/>
                </a:lnTo>
                <a:cubicBezTo>
                  <a:pt x="55" y="46"/>
                  <a:pt x="37" y="55"/>
                  <a:pt x="37" y="73"/>
                </a:cubicBezTo>
                <a:cubicBezTo>
                  <a:pt x="37" y="91"/>
                  <a:pt x="55" y="109"/>
                  <a:pt x="73" y="109"/>
                </a:cubicBezTo>
                <a:cubicBezTo>
                  <a:pt x="91" y="109"/>
                  <a:pt x="100" y="91"/>
                  <a:pt x="100" y="73"/>
                </a:cubicBezTo>
                <a:cubicBezTo>
                  <a:pt x="100" y="55"/>
                  <a:pt x="91" y="46"/>
                  <a:pt x="73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05">
            <a:extLst>
              <a:ext uri="{FF2B5EF4-FFF2-40B4-BE49-F238E27FC236}">
                <a16:creationId xmlns:a16="http://schemas.microsoft.com/office/drawing/2014/main" id="{2C13C5A3-3D12-5141-833F-94EABB483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043" y="10032560"/>
            <a:ext cx="244526" cy="34932"/>
          </a:xfrm>
          <a:custGeom>
            <a:avLst/>
            <a:gdLst>
              <a:gd name="T0" fmla="*/ 226 w 245"/>
              <a:gd name="T1" fmla="*/ 36 h 37"/>
              <a:gd name="T2" fmla="*/ 226 w 245"/>
              <a:gd name="T3" fmla="*/ 36 h 37"/>
              <a:gd name="T4" fmla="*/ 18 w 245"/>
              <a:gd name="T5" fmla="*/ 36 h 37"/>
              <a:gd name="T6" fmla="*/ 0 w 245"/>
              <a:gd name="T7" fmla="*/ 18 h 37"/>
              <a:gd name="T8" fmla="*/ 18 w 245"/>
              <a:gd name="T9" fmla="*/ 0 h 37"/>
              <a:gd name="T10" fmla="*/ 226 w 245"/>
              <a:gd name="T11" fmla="*/ 0 h 37"/>
              <a:gd name="T12" fmla="*/ 244 w 245"/>
              <a:gd name="T13" fmla="*/ 18 h 37"/>
              <a:gd name="T14" fmla="*/ 226 w 2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37">
                <a:moveTo>
                  <a:pt x="226" y="36"/>
                </a:moveTo>
                <a:lnTo>
                  <a:pt x="2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44" y="9"/>
                  <a:pt x="244" y="18"/>
                </a:cubicBezTo>
                <a:cubicBezTo>
                  <a:pt x="244" y="27"/>
                  <a:pt x="235" y="36"/>
                  <a:pt x="226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06">
            <a:extLst>
              <a:ext uri="{FF2B5EF4-FFF2-40B4-BE49-F238E27FC236}">
                <a16:creationId xmlns:a16="http://schemas.microsoft.com/office/drawing/2014/main" id="{5036640A-0C29-1B45-8882-B8C357E8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10285819"/>
            <a:ext cx="253259" cy="43665"/>
          </a:xfrm>
          <a:custGeom>
            <a:avLst/>
            <a:gdLst>
              <a:gd name="T0" fmla="*/ 27 w 254"/>
              <a:gd name="T1" fmla="*/ 45 h 46"/>
              <a:gd name="T2" fmla="*/ 27 w 254"/>
              <a:gd name="T3" fmla="*/ 45 h 46"/>
              <a:gd name="T4" fmla="*/ 0 w 254"/>
              <a:gd name="T5" fmla="*/ 27 h 46"/>
              <a:gd name="T6" fmla="*/ 27 w 254"/>
              <a:gd name="T7" fmla="*/ 0 h 46"/>
              <a:gd name="T8" fmla="*/ 226 w 254"/>
              <a:gd name="T9" fmla="*/ 0 h 46"/>
              <a:gd name="T10" fmla="*/ 226 w 254"/>
              <a:gd name="T11" fmla="*/ 0 h 46"/>
              <a:gd name="T12" fmla="*/ 253 w 254"/>
              <a:gd name="T13" fmla="*/ 18 h 46"/>
              <a:gd name="T14" fmla="*/ 226 w 254"/>
              <a:gd name="T15" fmla="*/ 45 h 46"/>
              <a:gd name="T16" fmla="*/ 27 w 254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lnTo>
                  <a:pt x="226" y="0"/>
                </a:lnTo>
                <a:cubicBezTo>
                  <a:pt x="244" y="0"/>
                  <a:pt x="253" y="9"/>
                  <a:pt x="253" y="18"/>
                </a:cubicBezTo>
                <a:cubicBezTo>
                  <a:pt x="253" y="36"/>
                  <a:pt x="244" y="45"/>
                  <a:pt x="226" y="45"/>
                </a:cubicBezTo>
                <a:cubicBezTo>
                  <a:pt x="27" y="45"/>
                  <a:pt x="27" y="45"/>
                  <a:pt x="2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07">
            <a:extLst>
              <a:ext uri="{FF2B5EF4-FFF2-40B4-BE49-F238E27FC236}">
                <a16:creationId xmlns:a16="http://schemas.microsoft.com/office/drawing/2014/main" id="{1F076A5D-D75B-5745-96AC-7BAE6DE7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6208" y="10285819"/>
            <a:ext cx="135361" cy="43665"/>
          </a:xfrm>
          <a:custGeom>
            <a:avLst/>
            <a:gdLst>
              <a:gd name="T0" fmla="*/ 117 w 136"/>
              <a:gd name="T1" fmla="*/ 45 h 46"/>
              <a:gd name="T2" fmla="*/ 117 w 136"/>
              <a:gd name="T3" fmla="*/ 45 h 46"/>
              <a:gd name="T4" fmla="*/ 117 w 136"/>
              <a:gd name="T5" fmla="*/ 45 h 46"/>
              <a:gd name="T6" fmla="*/ 18 w 136"/>
              <a:gd name="T7" fmla="*/ 45 h 46"/>
              <a:gd name="T8" fmla="*/ 0 w 136"/>
              <a:gd name="T9" fmla="*/ 18 h 46"/>
              <a:gd name="T10" fmla="*/ 18 w 136"/>
              <a:gd name="T11" fmla="*/ 0 h 46"/>
              <a:gd name="T12" fmla="*/ 117 w 136"/>
              <a:gd name="T13" fmla="*/ 0 h 46"/>
              <a:gd name="T14" fmla="*/ 135 w 136"/>
              <a:gd name="T15" fmla="*/ 18 h 46"/>
              <a:gd name="T16" fmla="*/ 117 w 13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46">
                <a:moveTo>
                  <a:pt x="117" y="45"/>
                </a:moveTo>
                <a:lnTo>
                  <a:pt x="117" y="45"/>
                </a:lnTo>
                <a:lnTo>
                  <a:pt x="11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36"/>
                  <a:pt x="126" y="45"/>
                  <a:pt x="11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08">
            <a:extLst>
              <a:ext uri="{FF2B5EF4-FFF2-40B4-BE49-F238E27FC236}">
                <a16:creationId xmlns:a16="http://schemas.microsoft.com/office/drawing/2014/main" id="{3C9AF1E8-08E8-2040-9A85-9EA796BA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6208" y="10390616"/>
            <a:ext cx="135361" cy="34932"/>
          </a:xfrm>
          <a:custGeom>
            <a:avLst/>
            <a:gdLst>
              <a:gd name="T0" fmla="*/ 117 w 136"/>
              <a:gd name="T1" fmla="*/ 36 h 37"/>
              <a:gd name="T2" fmla="*/ 117 w 136"/>
              <a:gd name="T3" fmla="*/ 36 h 37"/>
              <a:gd name="T4" fmla="*/ 117 w 136"/>
              <a:gd name="T5" fmla="*/ 36 h 37"/>
              <a:gd name="T6" fmla="*/ 18 w 136"/>
              <a:gd name="T7" fmla="*/ 36 h 37"/>
              <a:gd name="T8" fmla="*/ 0 w 136"/>
              <a:gd name="T9" fmla="*/ 18 h 37"/>
              <a:gd name="T10" fmla="*/ 18 w 136"/>
              <a:gd name="T11" fmla="*/ 0 h 37"/>
              <a:gd name="T12" fmla="*/ 18 w 136"/>
              <a:gd name="T13" fmla="*/ 0 h 37"/>
              <a:gd name="T14" fmla="*/ 117 w 136"/>
              <a:gd name="T15" fmla="*/ 0 h 37"/>
              <a:gd name="T16" fmla="*/ 135 w 136"/>
              <a:gd name="T17" fmla="*/ 18 h 37"/>
              <a:gd name="T18" fmla="*/ 117 w 1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37">
                <a:moveTo>
                  <a:pt x="117" y="36"/>
                </a:moveTo>
                <a:lnTo>
                  <a:pt x="117" y="36"/>
                </a:lnTo>
                <a:lnTo>
                  <a:pt x="1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27"/>
                  <a:pt x="126" y="36"/>
                  <a:pt x="117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9">
            <a:extLst>
              <a:ext uri="{FF2B5EF4-FFF2-40B4-BE49-F238E27FC236}">
                <a16:creationId xmlns:a16="http://schemas.microsoft.com/office/drawing/2014/main" id="{D295DA1D-A6DA-664F-B450-DC52AFCB6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6208" y="10491045"/>
            <a:ext cx="135361" cy="43665"/>
          </a:xfrm>
          <a:custGeom>
            <a:avLst/>
            <a:gdLst>
              <a:gd name="T0" fmla="*/ 117 w 136"/>
              <a:gd name="T1" fmla="*/ 45 h 46"/>
              <a:gd name="T2" fmla="*/ 117 w 136"/>
              <a:gd name="T3" fmla="*/ 45 h 46"/>
              <a:gd name="T4" fmla="*/ 117 w 136"/>
              <a:gd name="T5" fmla="*/ 45 h 46"/>
              <a:gd name="T6" fmla="*/ 18 w 136"/>
              <a:gd name="T7" fmla="*/ 45 h 46"/>
              <a:gd name="T8" fmla="*/ 0 w 136"/>
              <a:gd name="T9" fmla="*/ 18 h 46"/>
              <a:gd name="T10" fmla="*/ 18 w 136"/>
              <a:gd name="T11" fmla="*/ 0 h 46"/>
              <a:gd name="T12" fmla="*/ 18 w 136"/>
              <a:gd name="T13" fmla="*/ 0 h 46"/>
              <a:gd name="T14" fmla="*/ 117 w 136"/>
              <a:gd name="T15" fmla="*/ 0 h 46"/>
              <a:gd name="T16" fmla="*/ 135 w 136"/>
              <a:gd name="T17" fmla="*/ 18 h 46"/>
              <a:gd name="T18" fmla="*/ 117 w 136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46">
                <a:moveTo>
                  <a:pt x="117" y="45"/>
                </a:moveTo>
                <a:lnTo>
                  <a:pt x="117" y="45"/>
                </a:lnTo>
                <a:lnTo>
                  <a:pt x="11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36"/>
                  <a:pt x="126" y="45"/>
                  <a:pt x="11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10">
            <a:extLst>
              <a:ext uri="{FF2B5EF4-FFF2-40B4-BE49-F238E27FC236}">
                <a16:creationId xmlns:a16="http://schemas.microsoft.com/office/drawing/2014/main" id="{3DB6CE98-31C6-684E-AC3F-9422CF18B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10390616"/>
            <a:ext cx="144094" cy="34932"/>
          </a:xfrm>
          <a:custGeom>
            <a:avLst/>
            <a:gdLst>
              <a:gd name="T0" fmla="*/ 127 w 146"/>
              <a:gd name="T1" fmla="*/ 36 h 37"/>
              <a:gd name="T2" fmla="*/ 127 w 146"/>
              <a:gd name="T3" fmla="*/ 36 h 37"/>
              <a:gd name="T4" fmla="*/ 127 w 146"/>
              <a:gd name="T5" fmla="*/ 36 h 37"/>
              <a:gd name="T6" fmla="*/ 27 w 146"/>
              <a:gd name="T7" fmla="*/ 36 h 37"/>
              <a:gd name="T8" fmla="*/ 0 w 146"/>
              <a:gd name="T9" fmla="*/ 18 h 37"/>
              <a:gd name="T10" fmla="*/ 27 w 146"/>
              <a:gd name="T11" fmla="*/ 0 h 37"/>
              <a:gd name="T12" fmla="*/ 27 w 146"/>
              <a:gd name="T13" fmla="*/ 0 h 37"/>
              <a:gd name="T14" fmla="*/ 127 w 146"/>
              <a:gd name="T15" fmla="*/ 0 h 37"/>
              <a:gd name="T16" fmla="*/ 145 w 146"/>
              <a:gd name="T17" fmla="*/ 18 h 37"/>
              <a:gd name="T18" fmla="*/ 127 w 14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37">
                <a:moveTo>
                  <a:pt x="127" y="36"/>
                </a:moveTo>
                <a:lnTo>
                  <a:pt x="127" y="36"/>
                </a:lnTo>
                <a:lnTo>
                  <a:pt x="127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27"/>
                  <a:pt x="136" y="36"/>
                  <a:pt x="127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11">
            <a:extLst>
              <a:ext uri="{FF2B5EF4-FFF2-40B4-BE49-F238E27FC236}">
                <a16:creationId xmlns:a16="http://schemas.microsoft.com/office/drawing/2014/main" id="{FF20909E-0526-1642-AF72-F8F92413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10491045"/>
            <a:ext cx="253259" cy="43665"/>
          </a:xfrm>
          <a:custGeom>
            <a:avLst/>
            <a:gdLst>
              <a:gd name="T0" fmla="*/ 226 w 254"/>
              <a:gd name="T1" fmla="*/ 45 h 46"/>
              <a:gd name="T2" fmla="*/ 226 w 254"/>
              <a:gd name="T3" fmla="*/ 45 h 46"/>
              <a:gd name="T4" fmla="*/ 27 w 254"/>
              <a:gd name="T5" fmla="*/ 45 h 46"/>
              <a:gd name="T6" fmla="*/ 0 w 254"/>
              <a:gd name="T7" fmla="*/ 18 h 46"/>
              <a:gd name="T8" fmla="*/ 27 w 254"/>
              <a:gd name="T9" fmla="*/ 0 h 46"/>
              <a:gd name="T10" fmla="*/ 226 w 254"/>
              <a:gd name="T11" fmla="*/ 0 h 46"/>
              <a:gd name="T12" fmla="*/ 253 w 254"/>
              <a:gd name="T13" fmla="*/ 18 h 46"/>
              <a:gd name="T14" fmla="*/ 226 w 2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46">
                <a:moveTo>
                  <a:pt x="226" y="45"/>
                </a:moveTo>
                <a:lnTo>
                  <a:pt x="226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53" y="9"/>
                  <a:pt x="253" y="18"/>
                </a:cubicBezTo>
                <a:cubicBezTo>
                  <a:pt x="253" y="36"/>
                  <a:pt x="244" y="45"/>
                  <a:pt x="22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12">
            <a:extLst>
              <a:ext uri="{FF2B5EF4-FFF2-40B4-BE49-F238E27FC236}">
                <a16:creationId xmlns:a16="http://schemas.microsoft.com/office/drawing/2014/main" id="{0D3D6C7E-272E-834A-90AC-B1F9EE56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407" y="10613308"/>
            <a:ext cx="82963" cy="126631"/>
          </a:xfrm>
          <a:custGeom>
            <a:avLst/>
            <a:gdLst>
              <a:gd name="T0" fmla="*/ 36 w 82"/>
              <a:gd name="T1" fmla="*/ 127 h 128"/>
              <a:gd name="T2" fmla="*/ 36 w 82"/>
              <a:gd name="T3" fmla="*/ 127 h 128"/>
              <a:gd name="T4" fmla="*/ 9 w 82"/>
              <a:gd name="T5" fmla="*/ 117 h 128"/>
              <a:gd name="T6" fmla="*/ 0 w 82"/>
              <a:gd name="T7" fmla="*/ 108 h 128"/>
              <a:gd name="T8" fmla="*/ 9 w 82"/>
              <a:gd name="T9" fmla="*/ 108 h 128"/>
              <a:gd name="T10" fmla="*/ 54 w 82"/>
              <a:gd name="T11" fmla="*/ 108 h 128"/>
              <a:gd name="T12" fmla="*/ 63 w 82"/>
              <a:gd name="T13" fmla="*/ 91 h 128"/>
              <a:gd name="T14" fmla="*/ 36 w 82"/>
              <a:gd name="T15" fmla="*/ 72 h 128"/>
              <a:gd name="T16" fmla="*/ 18 w 82"/>
              <a:gd name="T17" fmla="*/ 54 h 128"/>
              <a:gd name="T18" fmla="*/ 0 w 82"/>
              <a:gd name="T19" fmla="*/ 36 h 128"/>
              <a:gd name="T20" fmla="*/ 18 w 82"/>
              <a:gd name="T21" fmla="*/ 9 h 128"/>
              <a:gd name="T22" fmla="*/ 72 w 82"/>
              <a:gd name="T23" fmla="*/ 9 h 128"/>
              <a:gd name="T24" fmla="*/ 81 w 82"/>
              <a:gd name="T25" fmla="*/ 18 h 128"/>
              <a:gd name="T26" fmla="*/ 72 w 82"/>
              <a:gd name="T27" fmla="*/ 18 h 128"/>
              <a:gd name="T28" fmla="*/ 27 w 82"/>
              <a:gd name="T29" fmla="*/ 18 h 128"/>
              <a:gd name="T30" fmla="*/ 18 w 82"/>
              <a:gd name="T31" fmla="*/ 36 h 128"/>
              <a:gd name="T32" fmla="*/ 45 w 82"/>
              <a:gd name="T33" fmla="*/ 54 h 128"/>
              <a:gd name="T34" fmla="*/ 63 w 82"/>
              <a:gd name="T35" fmla="*/ 72 h 128"/>
              <a:gd name="T36" fmla="*/ 81 w 82"/>
              <a:gd name="T37" fmla="*/ 91 h 128"/>
              <a:gd name="T38" fmla="*/ 63 w 82"/>
              <a:gd name="T39" fmla="*/ 117 h 128"/>
              <a:gd name="T40" fmla="*/ 36 w 82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128">
                <a:moveTo>
                  <a:pt x="36" y="127"/>
                </a:moveTo>
                <a:lnTo>
                  <a:pt x="36" y="127"/>
                </a:lnTo>
                <a:cubicBezTo>
                  <a:pt x="27" y="127"/>
                  <a:pt x="18" y="127"/>
                  <a:pt x="9" y="117"/>
                </a:cubicBezTo>
                <a:cubicBezTo>
                  <a:pt x="0" y="117"/>
                  <a:pt x="0" y="108"/>
                  <a:pt x="0" y="108"/>
                </a:cubicBezTo>
                <a:cubicBezTo>
                  <a:pt x="9" y="108"/>
                  <a:pt x="9" y="108"/>
                  <a:pt x="9" y="108"/>
                </a:cubicBezTo>
                <a:cubicBezTo>
                  <a:pt x="27" y="108"/>
                  <a:pt x="45" y="108"/>
                  <a:pt x="54" y="108"/>
                </a:cubicBezTo>
                <a:cubicBezTo>
                  <a:pt x="63" y="100"/>
                  <a:pt x="63" y="100"/>
                  <a:pt x="63" y="91"/>
                </a:cubicBezTo>
                <a:cubicBezTo>
                  <a:pt x="63" y="81"/>
                  <a:pt x="54" y="72"/>
                  <a:pt x="36" y="72"/>
                </a:cubicBezTo>
                <a:cubicBezTo>
                  <a:pt x="27" y="63"/>
                  <a:pt x="18" y="63"/>
                  <a:pt x="18" y="54"/>
                </a:cubicBezTo>
                <a:cubicBezTo>
                  <a:pt x="9" y="54"/>
                  <a:pt x="0" y="45"/>
                  <a:pt x="0" y="36"/>
                </a:cubicBezTo>
                <a:cubicBezTo>
                  <a:pt x="0" y="27"/>
                  <a:pt x="9" y="18"/>
                  <a:pt x="18" y="9"/>
                </a:cubicBezTo>
                <a:cubicBezTo>
                  <a:pt x="36" y="0"/>
                  <a:pt x="54" y="0"/>
                  <a:pt x="72" y="9"/>
                </a:cubicBezTo>
                <a:cubicBezTo>
                  <a:pt x="81" y="9"/>
                  <a:pt x="81" y="9"/>
                  <a:pt x="81" y="18"/>
                </a:cubicBezTo>
                <a:cubicBezTo>
                  <a:pt x="72" y="18"/>
                  <a:pt x="72" y="18"/>
                  <a:pt x="72" y="18"/>
                </a:cubicBezTo>
                <a:cubicBezTo>
                  <a:pt x="54" y="9"/>
                  <a:pt x="36" y="9"/>
                  <a:pt x="27" y="18"/>
                </a:cubicBezTo>
                <a:cubicBezTo>
                  <a:pt x="18" y="27"/>
                  <a:pt x="18" y="27"/>
                  <a:pt x="18" y="36"/>
                </a:cubicBezTo>
                <a:cubicBezTo>
                  <a:pt x="18" y="45"/>
                  <a:pt x="27" y="54"/>
                  <a:pt x="45" y="54"/>
                </a:cubicBezTo>
                <a:cubicBezTo>
                  <a:pt x="54" y="63"/>
                  <a:pt x="63" y="63"/>
                  <a:pt x="63" y="72"/>
                </a:cubicBezTo>
                <a:cubicBezTo>
                  <a:pt x="72" y="72"/>
                  <a:pt x="81" y="81"/>
                  <a:pt x="81" y="91"/>
                </a:cubicBezTo>
                <a:cubicBezTo>
                  <a:pt x="81" y="100"/>
                  <a:pt x="72" y="108"/>
                  <a:pt x="63" y="117"/>
                </a:cubicBezTo>
                <a:cubicBezTo>
                  <a:pt x="54" y="127"/>
                  <a:pt x="45" y="127"/>
                  <a:pt x="36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3">
            <a:extLst>
              <a:ext uri="{FF2B5EF4-FFF2-40B4-BE49-F238E27FC236}">
                <a16:creationId xmlns:a16="http://schemas.microsoft.com/office/drawing/2014/main" id="{A3C49137-CE77-714F-9F0F-70EFB6C7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340" y="10587109"/>
            <a:ext cx="8733" cy="26199"/>
          </a:xfrm>
          <a:custGeom>
            <a:avLst/>
            <a:gdLst>
              <a:gd name="T0" fmla="*/ 0 w 10"/>
              <a:gd name="T1" fmla="*/ 27 h 28"/>
              <a:gd name="T2" fmla="*/ 0 w 10"/>
              <a:gd name="T3" fmla="*/ 27 h 28"/>
              <a:gd name="T4" fmla="*/ 0 w 10"/>
              <a:gd name="T5" fmla="*/ 18 h 28"/>
              <a:gd name="T6" fmla="*/ 0 w 10"/>
              <a:gd name="T7" fmla="*/ 0 h 28"/>
              <a:gd name="T8" fmla="*/ 0 w 10"/>
              <a:gd name="T9" fmla="*/ 0 h 28"/>
              <a:gd name="T10" fmla="*/ 9 w 10"/>
              <a:gd name="T11" fmla="*/ 0 h 28"/>
              <a:gd name="T12" fmla="*/ 9 w 10"/>
              <a:gd name="T13" fmla="*/ 18 h 28"/>
              <a:gd name="T14" fmla="*/ 0 w 1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8">
                <a:moveTo>
                  <a:pt x="0" y="27"/>
                </a:moveTo>
                <a:lnTo>
                  <a:pt x="0" y="27"/>
                </a:lnTo>
                <a:lnTo>
                  <a:pt x="0" y="18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27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14">
            <a:extLst>
              <a:ext uri="{FF2B5EF4-FFF2-40B4-BE49-F238E27FC236}">
                <a16:creationId xmlns:a16="http://schemas.microsoft.com/office/drawing/2014/main" id="{370D8321-4647-A145-9F1E-1D1DBDDA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340" y="10739939"/>
            <a:ext cx="8733" cy="26199"/>
          </a:xfrm>
          <a:custGeom>
            <a:avLst/>
            <a:gdLst>
              <a:gd name="T0" fmla="*/ 9 w 10"/>
              <a:gd name="T1" fmla="*/ 27 h 28"/>
              <a:gd name="T2" fmla="*/ 9 w 10"/>
              <a:gd name="T3" fmla="*/ 27 h 28"/>
              <a:gd name="T4" fmla="*/ 0 w 10"/>
              <a:gd name="T5" fmla="*/ 18 h 28"/>
              <a:gd name="T6" fmla="*/ 0 w 10"/>
              <a:gd name="T7" fmla="*/ 9 h 28"/>
              <a:gd name="T8" fmla="*/ 9 w 10"/>
              <a:gd name="T9" fmla="*/ 0 h 28"/>
              <a:gd name="T10" fmla="*/ 9 w 10"/>
              <a:gd name="T11" fmla="*/ 9 h 28"/>
              <a:gd name="T12" fmla="*/ 9 w 10"/>
              <a:gd name="T13" fmla="*/ 18 h 28"/>
              <a:gd name="T14" fmla="*/ 9 w 1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9" y="9"/>
                </a:ln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15">
            <a:extLst>
              <a:ext uri="{FF2B5EF4-FFF2-40B4-BE49-F238E27FC236}">
                <a16:creationId xmlns:a16="http://schemas.microsoft.com/office/drawing/2014/main" id="{5F8EA1EB-9AB7-5A48-AEE4-7DA2CC40B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10696273"/>
            <a:ext cx="144094" cy="34932"/>
          </a:xfrm>
          <a:custGeom>
            <a:avLst/>
            <a:gdLst>
              <a:gd name="T0" fmla="*/ 118 w 146"/>
              <a:gd name="T1" fmla="*/ 36 h 37"/>
              <a:gd name="T2" fmla="*/ 118 w 146"/>
              <a:gd name="T3" fmla="*/ 36 h 37"/>
              <a:gd name="T4" fmla="*/ 18 w 146"/>
              <a:gd name="T5" fmla="*/ 36 h 37"/>
              <a:gd name="T6" fmla="*/ 0 w 146"/>
              <a:gd name="T7" fmla="*/ 19 h 37"/>
              <a:gd name="T8" fmla="*/ 18 w 146"/>
              <a:gd name="T9" fmla="*/ 0 h 37"/>
              <a:gd name="T10" fmla="*/ 118 w 146"/>
              <a:gd name="T11" fmla="*/ 0 h 37"/>
              <a:gd name="T12" fmla="*/ 145 w 146"/>
              <a:gd name="T13" fmla="*/ 19 h 37"/>
              <a:gd name="T14" fmla="*/ 118 w 1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7">
                <a:moveTo>
                  <a:pt x="118" y="36"/>
                </a:moveTo>
                <a:lnTo>
                  <a:pt x="11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10"/>
                  <a:pt x="145" y="19"/>
                </a:cubicBezTo>
                <a:cubicBezTo>
                  <a:pt x="145" y="27"/>
                  <a:pt x="136" y="36"/>
                  <a:pt x="1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16">
            <a:extLst>
              <a:ext uri="{FF2B5EF4-FFF2-40B4-BE49-F238E27FC236}">
                <a16:creationId xmlns:a16="http://schemas.microsoft.com/office/drawing/2014/main" id="{F72F79C7-2867-814B-B3FD-31324D57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639" y="10993111"/>
            <a:ext cx="790342" cy="790345"/>
          </a:xfrm>
          <a:custGeom>
            <a:avLst/>
            <a:gdLst>
              <a:gd name="T0" fmla="*/ 398 w 796"/>
              <a:gd name="T1" fmla="*/ 795 h 796"/>
              <a:gd name="T2" fmla="*/ 398 w 796"/>
              <a:gd name="T3" fmla="*/ 795 h 796"/>
              <a:gd name="T4" fmla="*/ 117 w 796"/>
              <a:gd name="T5" fmla="*/ 677 h 796"/>
              <a:gd name="T6" fmla="*/ 0 w 796"/>
              <a:gd name="T7" fmla="*/ 397 h 796"/>
              <a:gd name="T8" fmla="*/ 117 w 796"/>
              <a:gd name="T9" fmla="*/ 117 h 796"/>
              <a:gd name="T10" fmla="*/ 398 w 796"/>
              <a:gd name="T11" fmla="*/ 0 h 796"/>
              <a:gd name="T12" fmla="*/ 470 w 796"/>
              <a:gd name="T13" fmla="*/ 8 h 796"/>
              <a:gd name="T14" fmla="*/ 488 w 796"/>
              <a:gd name="T15" fmla="*/ 36 h 796"/>
              <a:gd name="T16" fmla="*/ 434 w 796"/>
              <a:gd name="T17" fmla="*/ 370 h 796"/>
              <a:gd name="T18" fmla="*/ 768 w 796"/>
              <a:gd name="T19" fmla="*/ 370 h 796"/>
              <a:gd name="T20" fmla="*/ 795 w 796"/>
              <a:gd name="T21" fmla="*/ 397 h 796"/>
              <a:gd name="T22" fmla="*/ 678 w 796"/>
              <a:gd name="T23" fmla="*/ 677 h 796"/>
              <a:gd name="T24" fmla="*/ 398 w 796"/>
              <a:gd name="T25" fmla="*/ 795 h 796"/>
              <a:gd name="T26" fmla="*/ 398 w 796"/>
              <a:gd name="T27" fmla="*/ 54 h 796"/>
              <a:gd name="T28" fmla="*/ 398 w 796"/>
              <a:gd name="T29" fmla="*/ 54 h 796"/>
              <a:gd name="T30" fmla="*/ 154 w 796"/>
              <a:gd name="T31" fmla="*/ 153 h 796"/>
              <a:gd name="T32" fmla="*/ 54 w 796"/>
              <a:gd name="T33" fmla="*/ 397 h 796"/>
              <a:gd name="T34" fmla="*/ 154 w 796"/>
              <a:gd name="T35" fmla="*/ 641 h 796"/>
              <a:gd name="T36" fmla="*/ 398 w 796"/>
              <a:gd name="T37" fmla="*/ 740 h 796"/>
              <a:gd name="T38" fmla="*/ 642 w 796"/>
              <a:gd name="T39" fmla="*/ 641 h 796"/>
              <a:gd name="T40" fmla="*/ 741 w 796"/>
              <a:gd name="T41" fmla="*/ 424 h 796"/>
              <a:gd name="T42" fmla="*/ 398 w 796"/>
              <a:gd name="T43" fmla="*/ 424 h 796"/>
              <a:gd name="T44" fmla="*/ 379 w 796"/>
              <a:gd name="T45" fmla="*/ 415 h 796"/>
              <a:gd name="T46" fmla="*/ 370 w 796"/>
              <a:gd name="T47" fmla="*/ 397 h 796"/>
              <a:gd name="T48" fmla="*/ 434 w 796"/>
              <a:gd name="T49" fmla="*/ 54 h 796"/>
              <a:gd name="T50" fmla="*/ 398 w 796"/>
              <a:gd name="T51" fmla="*/ 5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6" h="796">
                <a:moveTo>
                  <a:pt x="398" y="795"/>
                </a:moveTo>
                <a:lnTo>
                  <a:pt x="398" y="795"/>
                </a:lnTo>
                <a:cubicBezTo>
                  <a:pt x="289" y="795"/>
                  <a:pt x="190" y="750"/>
                  <a:pt x="117" y="677"/>
                </a:cubicBezTo>
                <a:cubicBezTo>
                  <a:pt x="45" y="605"/>
                  <a:pt x="0" y="505"/>
                  <a:pt x="0" y="397"/>
                </a:cubicBezTo>
                <a:cubicBezTo>
                  <a:pt x="0" y="289"/>
                  <a:pt x="45" y="189"/>
                  <a:pt x="117" y="117"/>
                </a:cubicBezTo>
                <a:cubicBezTo>
                  <a:pt x="190" y="45"/>
                  <a:pt x="289" y="0"/>
                  <a:pt x="398" y="0"/>
                </a:cubicBezTo>
                <a:cubicBezTo>
                  <a:pt x="425" y="0"/>
                  <a:pt x="443" y="0"/>
                  <a:pt x="470" y="8"/>
                </a:cubicBezTo>
                <a:cubicBezTo>
                  <a:pt x="479" y="8"/>
                  <a:pt x="488" y="27"/>
                  <a:pt x="488" y="36"/>
                </a:cubicBezTo>
                <a:cubicBezTo>
                  <a:pt x="434" y="370"/>
                  <a:pt x="434" y="370"/>
                  <a:pt x="434" y="370"/>
                </a:cubicBezTo>
                <a:cubicBezTo>
                  <a:pt x="768" y="370"/>
                  <a:pt x="768" y="370"/>
                  <a:pt x="768" y="370"/>
                </a:cubicBezTo>
                <a:cubicBezTo>
                  <a:pt x="786" y="370"/>
                  <a:pt x="795" y="379"/>
                  <a:pt x="795" y="397"/>
                </a:cubicBezTo>
                <a:cubicBezTo>
                  <a:pt x="795" y="505"/>
                  <a:pt x="750" y="605"/>
                  <a:pt x="678" y="677"/>
                </a:cubicBezTo>
                <a:cubicBezTo>
                  <a:pt x="606" y="750"/>
                  <a:pt x="506" y="795"/>
                  <a:pt x="398" y="795"/>
                </a:cubicBezTo>
                <a:close/>
                <a:moveTo>
                  <a:pt x="398" y="54"/>
                </a:moveTo>
                <a:lnTo>
                  <a:pt x="398" y="54"/>
                </a:lnTo>
                <a:cubicBezTo>
                  <a:pt x="307" y="54"/>
                  <a:pt x="226" y="90"/>
                  <a:pt x="154" y="153"/>
                </a:cubicBezTo>
                <a:cubicBezTo>
                  <a:pt x="90" y="225"/>
                  <a:pt x="54" y="307"/>
                  <a:pt x="54" y="397"/>
                </a:cubicBezTo>
                <a:cubicBezTo>
                  <a:pt x="54" y="487"/>
                  <a:pt x="90" y="569"/>
                  <a:pt x="154" y="641"/>
                </a:cubicBezTo>
                <a:cubicBezTo>
                  <a:pt x="226" y="704"/>
                  <a:pt x="307" y="740"/>
                  <a:pt x="398" y="740"/>
                </a:cubicBezTo>
                <a:cubicBezTo>
                  <a:pt x="488" y="740"/>
                  <a:pt x="578" y="704"/>
                  <a:pt x="642" y="641"/>
                </a:cubicBezTo>
                <a:cubicBezTo>
                  <a:pt x="696" y="578"/>
                  <a:pt x="732" y="505"/>
                  <a:pt x="741" y="424"/>
                </a:cubicBezTo>
                <a:cubicBezTo>
                  <a:pt x="398" y="424"/>
                  <a:pt x="398" y="424"/>
                  <a:pt x="398" y="424"/>
                </a:cubicBezTo>
                <a:cubicBezTo>
                  <a:pt x="389" y="424"/>
                  <a:pt x="379" y="424"/>
                  <a:pt x="379" y="415"/>
                </a:cubicBezTo>
                <a:cubicBezTo>
                  <a:pt x="370" y="406"/>
                  <a:pt x="370" y="397"/>
                  <a:pt x="370" y="397"/>
                </a:cubicBezTo>
                <a:cubicBezTo>
                  <a:pt x="434" y="54"/>
                  <a:pt x="434" y="54"/>
                  <a:pt x="434" y="54"/>
                </a:cubicBezTo>
                <a:cubicBezTo>
                  <a:pt x="416" y="54"/>
                  <a:pt x="407" y="54"/>
                  <a:pt x="398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17">
            <a:extLst>
              <a:ext uri="{FF2B5EF4-FFF2-40B4-BE49-F238E27FC236}">
                <a16:creationId xmlns:a16="http://schemas.microsoft.com/office/drawing/2014/main" id="{8DACAFCD-1437-6E4F-ACC1-DEB4EC56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857" y="10914513"/>
            <a:ext cx="432288" cy="423555"/>
          </a:xfrm>
          <a:custGeom>
            <a:avLst/>
            <a:gdLst>
              <a:gd name="T0" fmla="*/ 398 w 435"/>
              <a:gd name="T1" fmla="*/ 425 h 426"/>
              <a:gd name="T2" fmla="*/ 398 w 435"/>
              <a:gd name="T3" fmla="*/ 425 h 426"/>
              <a:gd name="T4" fmla="*/ 27 w 435"/>
              <a:gd name="T5" fmla="*/ 425 h 426"/>
              <a:gd name="T6" fmla="*/ 9 w 435"/>
              <a:gd name="T7" fmla="*/ 416 h 426"/>
              <a:gd name="T8" fmla="*/ 0 w 435"/>
              <a:gd name="T9" fmla="*/ 398 h 426"/>
              <a:gd name="T10" fmla="*/ 63 w 435"/>
              <a:gd name="T11" fmla="*/ 27 h 426"/>
              <a:gd name="T12" fmla="*/ 81 w 435"/>
              <a:gd name="T13" fmla="*/ 9 h 426"/>
              <a:gd name="T14" fmla="*/ 99 w 435"/>
              <a:gd name="T15" fmla="*/ 0 h 426"/>
              <a:gd name="T16" fmla="*/ 334 w 435"/>
              <a:gd name="T17" fmla="*/ 145 h 426"/>
              <a:gd name="T18" fmla="*/ 434 w 435"/>
              <a:gd name="T19" fmla="*/ 398 h 426"/>
              <a:gd name="T20" fmla="*/ 398 w 435"/>
              <a:gd name="T21" fmla="*/ 425 h 426"/>
              <a:gd name="T22" fmla="*/ 63 w 435"/>
              <a:gd name="T23" fmla="*/ 371 h 426"/>
              <a:gd name="T24" fmla="*/ 63 w 435"/>
              <a:gd name="T25" fmla="*/ 371 h 426"/>
              <a:gd name="T26" fmla="*/ 370 w 435"/>
              <a:gd name="T27" fmla="*/ 371 h 426"/>
              <a:gd name="T28" fmla="*/ 298 w 435"/>
              <a:gd name="T29" fmla="*/ 172 h 426"/>
              <a:gd name="T30" fmla="*/ 117 w 435"/>
              <a:gd name="T31" fmla="*/ 63 h 426"/>
              <a:gd name="T32" fmla="*/ 63 w 435"/>
              <a:gd name="T33" fmla="*/ 371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5" h="426">
                <a:moveTo>
                  <a:pt x="398" y="425"/>
                </a:moveTo>
                <a:lnTo>
                  <a:pt x="398" y="425"/>
                </a:lnTo>
                <a:cubicBezTo>
                  <a:pt x="27" y="425"/>
                  <a:pt x="27" y="425"/>
                  <a:pt x="27" y="425"/>
                </a:cubicBezTo>
                <a:cubicBezTo>
                  <a:pt x="18" y="425"/>
                  <a:pt x="18" y="425"/>
                  <a:pt x="9" y="416"/>
                </a:cubicBezTo>
                <a:cubicBezTo>
                  <a:pt x="0" y="407"/>
                  <a:pt x="0" y="398"/>
                  <a:pt x="0" y="398"/>
                </a:cubicBezTo>
                <a:cubicBezTo>
                  <a:pt x="63" y="27"/>
                  <a:pt x="63" y="27"/>
                  <a:pt x="63" y="27"/>
                </a:cubicBezTo>
                <a:cubicBezTo>
                  <a:pt x="72" y="18"/>
                  <a:pt x="72" y="9"/>
                  <a:pt x="81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190" y="18"/>
                  <a:pt x="271" y="73"/>
                  <a:pt x="334" y="145"/>
                </a:cubicBezTo>
                <a:cubicBezTo>
                  <a:pt x="398" y="217"/>
                  <a:pt x="434" y="307"/>
                  <a:pt x="434" y="398"/>
                </a:cubicBezTo>
                <a:cubicBezTo>
                  <a:pt x="434" y="416"/>
                  <a:pt x="415" y="425"/>
                  <a:pt x="398" y="425"/>
                </a:cubicBezTo>
                <a:close/>
                <a:moveTo>
                  <a:pt x="63" y="371"/>
                </a:moveTo>
                <a:lnTo>
                  <a:pt x="63" y="371"/>
                </a:lnTo>
                <a:cubicBezTo>
                  <a:pt x="370" y="371"/>
                  <a:pt x="370" y="371"/>
                  <a:pt x="370" y="371"/>
                </a:cubicBezTo>
                <a:cubicBezTo>
                  <a:pt x="370" y="298"/>
                  <a:pt x="343" y="235"/>
                  <a:pt x="298" y="172"/>
                </a:cubicBezTo>
                <a:cubicBezTo>
                  <a:pt x="244" y="118"/>
                  <a:pt x="190" y="82"/>
                  <a:pt x="117" y="63"/>
                </a:cubicBezTo>
                <a:lnTo>
                  <a:pt x="63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18">
            <a:extLst>
              <a:ext uri="{FF2B5EF4-FFF2-40B4-BE49-F238E27FC236}">
                <a16:creationId xmlns:a16="http://schemas.microsoft.com/office/drawing/2014/main" id="{66D16F8F-00BB-EC4A-8FC3-FCB463E6E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801" y="11359900"/>
            <a:ext cx="314391" cy="314391"/>
          </a:xfrm>
          <a:custGeom>
            <a:avLst/>
            <a:gdLst>
              <a:gd name="T0" fmla="*/ 27 w 317"/>
              <a:gd name="T1" fmla="*/ 316 h 317"/>
              <a:gd name="T2" fmla="*/ 27 w 317"/>
              <a:gd name="T3" fmla="*/ 316 h 317"/>
              <a:gd name="T4" fmla="*/ 8 w 317"/>
              <a:gd name="T5" fmla="*/ 307 h 317"/>
              <a:gd name="T6" fmla="*/ 8 w 317"/>
              <a:gd name="T7" fmla="*/ 271 h 317"/>
              <a:gd name="T8" fmla="*/ 270 w 317"/>
              <a:gd name="T9" fmla="*/ 9 h 317"/>
              <a:gd name="T10" fmla="*/ 307 w 317"/>
              <a:gd name="T11" fmla="*/ 9 h 317"/>
              <a:gd name="T12" fmla="*/ 307 w 317"/>
              <a:gd name="T13" fmla="*/ 45 h 317"/>
              <a:gd name="T14" fmla="*/ 45 w 317"/>
              <a:gd name="T15" fmla="*/ 307 h 317"/>
              <a:gd name="T16" fmla="*/ 27 w 317"/>
              <a:gd name="T17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" h="317">
                <a:moveTo>
                  <a:pt x="27" y="316"/>
                </a:moveTo>
                <a:lnTo>
                  <a:pt x="27" y="316"/>
                </a:lnTo>
                <a:cubicBezTo>
                  <a:pt x="17" y="316"/>
                  <a:pt x="17" y="316"/>
                  <a:pt x="8" y="307"/>
                </a:cubicBezTo>
                <a:cubicBezTo>
                  <a:pt x="0" y="298"/>
                  <a:pt x="0" y="280"/>
                  <a:pt x="8" y="271"/>
                </a:cubicBezTo>
                <a:cubicBezTo>
                  <a:pt x="270" y="9"/>
                  <a:pt x="270" y="9"/>
                  <a:pt x="270" y="9"/>
                </a:cubicBezTo>
                <a:cubicBezTo>
                  <a:pt x="280" y="0"/>
                  <a:pt x="298" y="0"/>
                  <a:pt x="307" y="9"/>
                </a:cubicBezTo>
                <a:cubicBezTo>
                  <a:pt x="316" y="18"/>
                  <a:pt x="316" y="36"/>
                  <a:pt x="307" y="45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45" y="316"/>
                  <a:pt x="36" y="316"/>
                  <a:pt x="27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19">
            <a:extLst>
              <a:ext uri="{FF2B5EF4-FFF2-40B4-BE49-F238E27FC236}">
                <a16:creationId xmlns:a16="http://schemas.microsoft.com/office/drawing/2014/main" id="{4C410C3E-6554-EF45-BBB3-22577750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945" y="7674543"/>
            <a:ext cx="52398" cy="751044"/>
          </a:xfrm>
          <a:custGeom>
            <a:avLst/>
            <a:gdLst>
              <a:gd name="T0" fmla="*/ 27 w 55"/>
              <a:gd name="T1" fmla="*/ 759 h 760"/>
              <a:gd name="T2" fmla="*/ 27 w 55"/>
              <a:gd name="T3" fmla="*/ 759 h 760"/>
              <a:gd name="T4" fmla="*/ 27 w 55"/>
              <a:gd name="T5" fmla="*/ 759 h 760"/>
              <a:gd name="T6" fmla="*/ 0 w 55"/>
              <a:gd name="T7" fmla="*/ 732 h 760"/>
              <a:gd name="T8" fmla="*/ 0 w 55"/>
              <a:gd name="T9" fmla="*/ 28 h 760"/>
              <a:gd name="T10" fmla="*/ 27 w 55"/>
              <a:gd name="T11" fmla="*/ 0 h 760"/>
              <a:gd name="T12" fmla="*/ 27 w 55"/>
              <a:gd name="T13" fmla="*/ 0 h 760"/>
              <a:gd name="T14" fmla="*/ 54 w 55"/>
              <a:gd name="T15" fmla="*/ 28 h 760"/>
              <a:gd name="T16" fmla="*/ 54 w 55"/>
              <a:gd name="T17" fmla="*/ 732 h 760"/>
              <a:gd name="T18" fmla="*/ 27 w 55"/>
              <a:gd name="T19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760">
                <a:moveTo>
                  <a:pt x="27" y="759"/>
                </a:moveTo>
                <a:lnTo>
                  <a:pt x="27" y="759"/>
                </a:lnTo>
                <a:lnTo>
                  <a:pt x="27" y="759"/>
                </a:lnTo>
                <a:cubicBezTo>
                  <a:pt x="9" y="759"/>
                  <a:pt x="0" y="741"/>
                  <a:pt x="0" y="73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8"/>
                </a:cubicBezTo>
                <a:cubicBezTo>
                  <a:pt x="54" y="732"/>
                  <a:pt x="54" y="732"/>
                  <a:pt x="54" y="732"/>
                </a:cubicBezTo>
                <a:cubicBezTo>
                  <a:pt x="54" y="741"/>
                  <a:pt x="36" y="759"/>
                  <a:pt x="27" y="7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20">
            <a:extLst>
              <a:ext uri="{FF2B5EF4-FFF2-40B4-BE49-F238E27FC236}">
                <a16:creationId xmlns:a16="http://schemas.microsoft.com/office/drawing/2014/main" id="{3BDEF12C-6DED-1748-8075-63724BB2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945" y="8373189"/>
            <a:ext cx="742311" cy="52398"/>
          </a:xfrm>
          <a:custGeom>
            <a:avLst/>
            <a:gdLst>
              <a:gd name="T0" fmla="*/ 27 w 751"/>
              <a:gd name="T1" fmla="*/ 54 h 55"/>
              <a:gd name="T2" fmla="*/ 27 w 751"/>
              <a:gd name="T3" fmla="*/ 54 h 55"/>
              <a:gd name="T4" fmla="*/ 0 w 751"/>
              <a:gd name="T5" fmla="*/ 27 h 55"/>
              <a:gd name="T6" fmla="*/ 27 w 751"/>
              <a:gd name="T7" fmla="*/ 0 h 55"/>
              <a:gd name="T8" fmla="*/ 723 w 751"/>
              <a:gd name="T9" fmla="*/ 0 h 55"/>
              <a:gd name="T10" fmla="*/ 750 w 751"/>
              <a:gd name="T11" fmla="*/ 27 h 55"/>
              <a:gd name="T12" fmla="*/ 723 w 751"/>
              <a:gd name="T13" fmla="*/ 54 h 55"/>
              <a:gd name="T14" fmla="*/ 27 w 75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41" y="0"/>
                  <a:pt x="750" y="9"/>
                  <a:pt x="750" y="27"/>
                </a:cubicBezTo>
                <a:cubicBezTo>
                  <a:pt x="750" y="36"/>
                  <a:pt x="741" y="54"/>
                  <a:pt x="723" y="54"/>
                </a:cubicBezTo>
                <a:lnTo>
                  <a:pt x="27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1">
            <a:extLst>
              <a:ext uri="{FF2B5EF4-FFF2-40B4-BE49-F238E27FC236}">
                <a16:creationId xmlns:a16="http://schemas.microsoft.com/office/drawing/2014/main" id="{EED92824-F9BF-7C42-9BA8-5F24DC78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09" y="7954001"/>
            <a:ext cx="196493" cy="475954"/>
          </a:xfrm>
          <a:custGeom>
            <a:avLst/>
            <a:gdLst>
              <a:gd name="T0" fmla="*/ 171 w 199"/>
              <a:gd name="T1" fmla="*/ 478 h 479"/>
              <a:gd name="T2" fmla="*/ 171 w 199"/>
              <a:gd name="T3" fmla="*/ 478 h 479"/>
              <a:gd name="T4" fmla="*/ 26 w 199"/>
              <a:gd name="T5" fmla="*/ 478 h 479"/>
              <a:gd name="T6" fmla="*/ 0 w 199"/>
              <a:gd name="T7" fmla="*/ 451 h 479"/>
              <a:gd name="T8" fmla="*/ 0 w 199"/>
              <a:gd name="T9" fmla="*/ 27 h 479"/>
              <a:gd name="T10" fmla="*/ 26 w 199"/>
              <a:gd name="T11" fmla="*/ 0 h 479"/>
              <a:gd name="T12" fmla="*/ 171 w 199"/>
              <a:gd name="T13" fmla="*/ 0 h 479"/>
              <a:gd name="T14" fmla="*/ 198 w 199"/>
              <a:gd name="T15" fmla="*/ 27 h 479"/>
              <a:gd name="T16" fmla="*/ 198 w 199"/>
              <a:gd name="T17" fmla="*/ 451 h 479"/>
              <a:gd name="T18" fmla="*/ 171 w 199"/>
              <a:gd name="T19" fmla="*/ 478 h 479"/>
              <a:gd name="T20" fmla="*/ 54 w 199"/>
              <a:gd name="T21" fmla="*/ 424 h 479"/>
              <a:gd name="T22" fmla="*/ 54 w 199"/>
              <a:gd name="T23" fmla="*/ 424 h 479"/>
              <a:gd name="T24" fmla="*/ 144 w 199"/>
              <a:gd name="T25" fmla="*/ 424 h 479"/>
              <a:gd name="T26" fmla="*/ 144 w 199"/>
              <a:gd name="T27" fmla="*/ 54 h 479"/>
              <a:gd name="T28" fmla="*/ 54 w 199"/>
              <a:gd name="T29" fmla="*/ 54 h 479"/>
              <a:gd name="T30" fmla="*/ 54 w 199"/>
              <a:gd name="T31" fmla="*/ 42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479">
                <a:moveTo>
                  <a:pt x="171" y="478"/>
                </a:moveTo>
                <a:lnTo>
                  <a:pt x="171" y="478"/>
                </a:lnTo>
                <a:cubicBezTo>
                  <a:pt x="26" y="478"/>
                  <a:pt x="26" y="478"/>
                  <a:pt x="26" y="478"/>
                </a:cubicBezTo>
                <a:cubicBezTo>
                  <a:pt x="17" y="478"/>
                  <a:pt x="0" y="460"/>
                  <a:pt x="0" y="45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17" y="0"/>
                  <a:pt x="26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8" y="8"/>
                  <a:pt x="198" y="27"/>
                </a:cubicBezTo>
                <a:cubicBezTo>
                  <a:pt x="198" y="451"/>
                  <a:pt x="198" y="451"/>
                  <a:pt x="198" y="451"/>
                </a:cubicBezTo>
                <a:cubicBezTo>
                  <a:pt x="198" y="460"/>
                  <a:pt x="180" y="478"/>
                  <a:pt x="171" y="478"/>
                </a:cubicBezTo>
                <a:close/>
                <a:moveTo>
                  <a:pt x="54" y="424"/>
                </a:moveTo>
                <a:lnTo>
                  <a:pt x="54" y="424"/>
                </a:lnTo>
                <a:cubicBezTo>
                  <a:pt x="144" y="424"/>
                  <a:pt x="144" y="424"/>
                  <a:pt x="144" y="42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4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2">
            <a:extLst>
              <a:ext uri="{FF2B5EF4-FFF2-40B4-BE49-F238E27FC236}">
                <a16:creationId xmlns:a16="http://schemas.microsoft.com/office/drawing/2014/main" id="{5C75A987-9894-1444-8E4D-54793F297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404" y="7735674"/>
            <a:ext cx="187762" cy="689913"/>
          </a:xfrm>
          <a:custGeom>
            <a:avLst/>
            <a:gdLst>
              <a:gd name="T0" fmla="*/ 163 w 191"/>
              <a:gd name="T1" fmla="*/ 695 h 696"/>
              <a:gd name="T2" fmla="*/ 163 w 191"/>
              <a:gd name="T3" fmla="*/ 695 h 696"/>
              <a:gd name="T4" fmla="*/ 27 w 191"/>
              <a:gd name="T5" fmla="*/ 695 h 696"/>
              <a:gd name="T6" fmla="*/ 0 w 191"/>
              <a:gd name="T7" fmla="*/ 668 h 696"/>
              <a:gd name="T8" fmla="*/ 0 w 191"/>
              <a:gd name="T9" fmla="*/ 27 h 696"/>
              <a:gd name="T10" fmla="*/ 27 w 191"/>
              <a:gd name="T11" fmla="*/ 0 h 696"/>
              <a:gd name="T12" fmla="*/ 163 w 191"/>
              <a:gd name="T13" fmla="*/ 0 h 696"/>
              <a:gd name="T14" fmla="*/ 190 w 191"/>
              <a:gd name="T15" fmla="*/ 27 h 696"/>
              <a:gd name="T16" fmla="*/ 190 w 191"/>
              <a:gd name="T17" fmla="*/ 668 h 696"/>
              <a:gd name="T18" fmla="*/ 163 w 191"/>
              <a:gd name="T19" fmla="*/ 695 h 696"/>
              <a:gd name="T20" fmla="*/ 54 w 191"/>
              <a:gd name="T21" fmla="*/ 641 h 696"/>
              <a:gd name="T22" fmla="*/ 54 w 191"/>
              <a:gd name="T23" fmla="*/ 641 h 696"/>
              <a:gd name="T24" fmla="*/ 135 w 191"/>
              <a:gd name="T25" fmla="*/ 641 h 696"/>
              <a:gd name="T26" fmla="*/ 135 w 191"/>
              <a:gd name="T27" fmla="*/ 54 h 696"/>
              <a:gd name="T28" fmla="*/ 54 w 191"/>
              <a:gd name="T29" fmla="*/ 54 h 696"/>
              <a:gd name="T30" fmla="*/ 54 w 191"/>
              <a:gd name="T31" fmla="*/ 641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696">
                <a:moveTo>
                  <a:pt x="163" y="695"/>
                </a:moveTo>
                <a:lnTo>
                  <a:pt x="163" y="695"/>
                </a:lnTo>
                <a:cubicBezTo>
                  <a:pt x="27" y="695"/>
                  <a:pt x="27" y="695"/>
                  <a:pt x="27" y="695"/>
                </a:cubicBezTo>
                <a:cubicBezTo>
                  <a:pt x="9" y="695"/>
                  <a:pt x="0" y="677"/>
                  <a:pt x="0" y="66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0" y="9"/>
                  <a:pt x="190" y="27"/>
                </a:cubicBezTo>
                <a:cubicBezTo>
                  <a:pt x="190" y="668"/>
                  <a:pt x="190" y="668"/>
                  <a:pt x="190" y="668"/>
                </a:cubicBezTo>
                <a:cubicBezTo>
                  <a:pt x="190" y="677"/>
                  <a:pt x="181" y="695"/>
                  <a:pt x="163" y="695"/>
                </a:cubicBezTo>
                <a:close/>
                <a:moveTo>
                  <a:pt x="54" y="641"/>
                </a:moveTo>
                <a:lnTo>
                  <a:pt x="54" y="641"/>
                </a:lnTo>
                <a:cubicBezTo>
                  <a:pt x="135" y="641"/>
                  <a:pt x="135" y="641"/>
                  <a:pt x="135" y="641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3">
            <a:extLst>
              <a:ext uri="{FF2B5EF4-FFF2-40B4-BE49-F238E27FC236}">
                <a16:creationId xmlns:a16="http://schemas.microsoft.com/office/drawing/2014/main" id="{BEA30982-91C1-8845-97C8-C5DF4533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400" y="7809907"/>
            <a:ext cx="196496" cy="620048"/>
          </a:xfrm>
          <a:custGeom>
            <a:avLst/>
            <a:gdLst>
              <a:gd name="T0" fmla="*/ 172 w 200"/>
              <a:gd name="T1" fmla="*/ 623 h 624"/>
              <a:gd name="T2" fmla="*/ 172 w 200"/>
              <a:gd name="T3" fmla="*/ 623 h 624"/>
              <a:gd name="T4" fmla="*/ 28 w 200"/>
              <a:gd name="T5" fmla="*/ 623 h 624"/>
              <a:gd name="T6" fmla="*/ 0 w 200"/>
              <a:gd name="T7" fmla="*/ 596 h 624"/>
              <a:gd name="T8" fmla="*/ 0 w 200"/>
              <a:gd name="T9" fmla="*/ 27 h 624"/>
              <a:gd name="T10" fmla="*/ 28 w 200"/>
              <a:gd name="T11" fmla="*/ 0 h 624"/>
              <a:gd name="T12" fmla="*/ 172 w 200"/>
              <a:gd name="T13" fmla="*/ 0 h 624"/>
              <a:gd name="T14" fmla="*/ 199 w 200"/>
              <a:gd name="T15" fmla="*/ 27 h 624"/>
              <a:gd name="T16" fmla="*/ 199 w 200"/>
              <a:gd name="T17" fmla="*/ 596 h 624"/>
              <a:gd name="T18" fmla="*/ 172 w 200"/>
              <a:gd name="T19" fmla="*/ 623 h 624"/>
              <a:gd name="T20" fmla="*/ 55 w 200"/>
              <a:gd name="T21" fmla="*/ 569 h 624"/>
              <a:gd name="T22" fmla="*/ 55 w 200"/>
              <a:gd name="T23" fmla="*/ 569 h 624"/>
              <a:gd name="T24" fmla="*/ 145 w 200"/>
              <a:gd name="T25" fmla="*/ 569 h 624"/>
              <a:gd name="T26" fmla="*/ 145 w 200"/>
              <a:gd name="T27" fmla="*/ 54 h 624"/>
              <a:gd name="T28" fmla="*/ 55 w 200"/>
              <a:gd name="T29" fmla="*/ 54 h 624"/>
              <a:gd name="T30" fmla="*/ 55 w 200"/>
              <a:gd name="T31" fmla="*/ 56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624">
                <a:moveTo>
                  <a:pt x="172" y="623"/>
                </a:moveTo>
                <a:lnTo>
                  <a:pt x="172" y="623"/>
                </a:lnTo>
                <a:cubicBezTo>
                  <a:pt x="28" y="623"/>
                  <a:pt x="28" y="623"/>
                  <a:pt x="28" y="623"/>
                </a:cubicBezTo>
                <a:cubicBezTo>
                  <a:pt x="19" y="623"/>
                  <a:pt x="0" y="605"/>
                  <a:pt x="0" y="59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2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9" y="18"/>
                  <a:pt x="199" y="27"/>
                </a:cubicBezTo>
                <a:cubicBezTo>
                  <a:pt x="199" y="596"/>
                  <a:pt x="199" y="596"/>
                  <a:pt x="199" y="596"/>
                </a:cubicBezTo>
                <a:cubicBezTo>
                  <a:pt x="199" y="605"/>
                  <a:pt x="181" y="623"/>
                  <a:pt x="172" y="623"/>
                </a:cubicBezTo>
                <a:close/>
                <a:moveTo>
                  <a:pt x="55" y="569"/>
                </a:moveTo>
                <a:lnTo>
                  <a:pt x="55" y="569"/>
                </a:lnTo>
                <a:cubicBezTo>
                  <a:pt x="145" y="569"/>
                  <a:pt x="145" y="569"/>
                  <a:pt x="145" y="569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55" y="54"/>
                  <a:pt x="55" y="54"/>
                  <a:pt x="55" y="54"/>
                </a:cubicBezTo>
                <a:lnTo>
                  <a:pt x="55" y="5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4">
            <a:extLst>
              <a:ext uri="{FF2B5EF4-FFF2-40B4-BE49-F238E27FC236}">
                <a16:creationId xmlns:a16="http://schemas.microsoft.com/office/drawing/2014/main" id="{99349785-AAEE-954B-8C4F-1C29B267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783" y="4578670"/>
            <a:ext cx="52398" cy="742311"/>
          </a:xfrm>
          <a:custGeom>
            <a:avLst/>
            <a:gdLst>
              <a:gd name="T0" fmla="*/ 27 w 55"/>
              <a:gd name="T1" fmla="*/ 750 h 751"/>
              <a:gd name="T2" fmla="*/ 27 w 55"/>
              <a:gd name="T3" fmla="*/ 750 h 751"/>
              <a:gd name="T4" fmla="*/ 0 w 55"/>
              <a:gd name="T5" fmla="*/ 723 h 751"/>
              <a:gd name="T6" fmla="*/ 0 w 55"/>
              <a:gd name="T7" fmla="*/ 27 h 751"/>
              <a:gd name="T8" fmla="*/ 27 w 55"/>
              <a:gd name="T9" fmla="*/ 0 h 751"/>
              <a:gd name="T10" fmla="*/ 54 w 55"/>
              <a:gd name="T11" fmla="*/ 27 h 751"/>
              <a:gd name="T12" fmla="*/ 54 w 55"/>
              <a:gd name="T13" fmla="*/ 723 h 751"/>
              <a:gd name="T14" fmla="*/ 27 w 55"/>
              <a:gd name="T1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51">
                <a:moveTo>
                  <a:pt x="27" y="750"/>
                </a:moveTo>
                <a:lnTo>
                  <a:pt x="27" y="750"/>
                </a:lnTo>
                <a:cubicBezTo>
                  <a:pt x="9" y="750"/>
                  <a:pt x="0" y="741"/>
                  <a:pt x="0" y="7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723"/>
                  <a:pt x="54" y="723"/>
                  <a:pt x="54" y="723"/>
                </a:cubicBezTo>
                <a:cubicBezTo>
                  <a:pt x="54" y="741"/>
                  <a:pt x="45" y="750"/>
                  <a:pt x="27" y="7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5">
            <a:extLst>
              <a:ext uri="{FF2B5EF4-FFF2-40B4-BE49-F238E27FC236}">
                <a16:creationId xmlns:a16="http://schemas.microsoft.com/office/drawing/2014/main" id="{C856AB6B-C958-C04E-99E3-B2BA5DC4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783" y="5268583"/>
            <a:ext cx="742311" cy="52398"/>
          </a:xfrm>
          <a:custGeom>
            <a:avLst/>
            <a:gdLst>
              <a:gd name="T0" fmla="*/ 723 w 751"/>
              <a:gd name="T1" fmla="*/ 54 h 55"/>
              <a:gd name="T2" fmla="*/ 723 w 751"/>
              <a:gd name="T3" fmla="*/ 54 h 55"/>
              <a:gd name="T4" fmla="*/ 27 w 751"/>
              <a:gd name="T5" fmla="*/ 54 h 55"/>
              <a:gd name="T6" fmla="*/ 0 w 751"/>
              <a:gd name="T7" fmla="*/ 27 h 55"/>
              <a:gd name="T8" fmla="*/ 27 w 751"/>
              <a:gd name="T9" fmla="*/ 0 h 55"/>
              <a:gd name="T10" fmla="*/ 723 w 751"/>
              <a:gd name="T11" fmla="*/ 0 h 55"/>
              <a:gd name="T12" fmla="*/ 750 w 751"/>
              <a:gd name="T13" fmla="*/ 27 h 55"/>
              <a:gd name="T14" fmla="*/ 723 w 75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55">
                <a:moveTo>
                  <a:pt x="723" y="54"/>
                </a:moveTo>
                <a:lnTo>
                  <a:pt x="723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41" y="0"/>
                  <a:pt x="750" y="18"/>
                  <a:pt x="750" y="27"/>
                </a:cubicBezTo>
                <a:cubicBezTo>
                  <a:pt x="750" y="45"/>
                  <a:pt x="741" y="54"/>
                  <a:pt x="723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6">
            <a:extLst>
              <a:ext uri="{FF2B5EF4-FFF2-40B4-BE49-F238E27FC236}">
                <a16:creationId xmlns:a16="http://schemas.microsoft.com/office/drawing/2014/main" id="{989AD137-CF32-A04D-9E49-9DBF815D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846" y="4596136"/>
            <a:ext cx="484687" cy="646247"/>
          </a:xfrm>
          <a:custGeom>
            <a:avLst/>
            <a:gdLst>
              <a:gd name="T0" fmla="*/ 27 w 489"/>
              <a:gd name="T1" fmla="*/ 651 h 652"/>
              <a:gd name="T2" fmla="*/ 27 w 489"/>
              <a:gd name="T3" fmla="*/ 651 h 652"/>
              <a:gd name="T4" fmla="*/ 18 w 489"/>
              <a:gd name="T5" fmla="*/ 642 h 652"/>
              <a:gd name="T6" fmla="*/ 9 w 489"/>
              <a:gd name="T7" fmla="*/ 606 h 652"/>
              <a:gd name="T8" fmla="*/ 64 w 489"/>
              <a:gd name="T9" fmla="*/ 497 h 652"/>
              <a:gd name="T10" fmla="*/ 73 w 489"/>
              <a:gd name="T11" fmla="*/ 488 h 652"/>
              <a:gd name="T12" fmla="*/ 235 w 489"/>
              <a:gd name="T13" fmla="*/ 416 h 652"/>
              <a:gd name="T14" fmla="*/ 235 w 489"/>
              <a:gd name="T15" fmla="*/ 416 h 652"/>
              <a:gd name="T16" fmla="*/ 326 w 489"/>
              <a:gd name="T17" fmla="*/ 380 h 652"/>
              <a:gd name="T18" fmla="*/ 344 w 489"/>
              <a:gd name="T19" fmla="*/ 262 h 652"/>
              <a:gd name="T20" fmla="*/ 371 w 489"/>
              <a:gd name="T21" fmla="*/ 136 h 652"/>
              <a:gd name="T22" fmla="*/ 371 w 489"/>
              <a:gd name="T23" fmla="*/ 127 h 652"/>
              <a:gd name="T24" fmla="*/ 434 w 489"/>
              <a:gd name="T25" fmla="*/ 18 h 652"/>
              <a:gd name="T26" fmla="*/ 470 w 489"/>
              <a:gd name="T27" fmla="*/ 9 h 652"/>
              <a:gd name="T28" fmla="*/ 488 w 489"/>
              <a:gd name="T29" fmla="*/ 45 h 652"/>
              <a:gd name="T30" fmla="*/ 416 w 489"/>
              <a:gd name="T31" fmla="*/ 145 h 652"/>
              <a:gd name="T32" fmla="*/ 398 w 489"/>
              <a:gd name="T33" fmla="*/ 271 h 652"/>
              <a:gd name="T34" fmla="*/ 380 w 489"/>
              <a:gd name="T35" fmla="*/ 407 h 652"/>
              <a:gd name="T36" fmla="*/ 362 w 489"/>
              <a:gd name="T37" fmla="*/ 434 h 652"/>
              <a:gd name="T38" fmla="*/ 253 w 489"/>
              <a:gd name="T39" fmla="*/ 461 h 652"/>
              <a:gd name="T40" fmla="*/ 109 w 489"/>
              <a:gd name="T41" fmla="*/ 533 h 652"/>
              <a:gd name="T42" fmla="*/ 55 w 489"/>
              <a:gd name="T43" fmla="*/ 633 h 652"/>
              <a:gd name="T44" fmla="*/ 27 w 489"/>
              <a:gd name="T4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9" h="652">
                <a:moveTo>
                  <a:pt x="27" y="651"/>
                </a:moveTo>
                <a:lnTo>
                  <a:pt x="27" y="651"/>
                </a:lnTo>
                <a:cubicBezTo>
                  <a:pt x="27" y="651"/>
                  <a:pt x="18" y="651"/>
                  <a:pt x="18" y="642"/>
                </a:cubicBezTo>
                <a:cubicBezTo>
                  <a:pt x="9" y="642"/>
                  <a:pt x="0" y="624"/>
                  <a:pt x="9" y="606"/>
                </a:cubicBezTo>
                <a:cubicBezTo>
                  <a:pt x="64" y="497"/>
                  <a:pt x="64" y="497"/>
                  <a:pt x="64" y="497"/>
                </a:cubicBezTo>
                <a:lnTo>
                  <a:pt x="73" y="488"/>
                </a:lnTo>
                <a:cubicBezTo>
                  <a:pt x="235" y="416"/>
                  <a:pt x="235" y="416"/>
                  <a:pt x="235" y="416"/>
                </a:cubicBezTo>
                <a:lnTo>
                  <a:pt x="235" y="416"/>
                </a:lnTo>
                <a:cubicBezTo>
                  <a:pt x="326" y="380"/>
                  <a:pt x="326" y="380"/>
                  <a:pt x="326" y="380"/>
                </a:cubicBezTo>
                <a:cubicBezTo>
                  <a:pt x="344" y="262"/>
                  <a:pt x="344" y="262"/>
                  <a:pt x="344" y="262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434" y="18"/>
                  <a:pt x="434" y="18"/>
                  <a:pt x="434" y="18"/>
                </a:cubicBezTo>
                <a:cubicBezTo>
                  <a:pt x="443" y="0"/>
                  <a:pt x="461" y="0"/>
                  <a:pt x="470" y="9"/>
                </a:cubicBezTo>
                <a:cubicBezTo>
                  <a:pt x="488" y="9"/>
                  <a:pt x="488" y="27"/>
                  <a:pt x="488" y="45"/>
                </a:cubicBezTo>
                <a:cubicBezTo>
                  <a:pt x="416" y="145"/>
                  <a:pt x="416" y="145"/>
                  <a:pt x="416" y="145"/>
                </a:cubicBezTo>
                <a:cubicBezTo>
                  <a:pt x="398" y="271"/>
                  <a:pt x="398" y="271"/>
                  <a:pt x="398" y="271"/>
                </a:cubicBezTo>
                <a:cubicBezTo>
                  <a:pt x="380" y="407"/>
                  <a:pt x="380" y="407"/>
                  <a:pt x="380" y="407"/>
                </a:cubicBezTo>
                <a:cubicBezTo>
                  <a:pt x="380" y="416"/>
                  <a:pt x="371" y="425"/>
                  <a:pt x="362" y="434"/>
                </a:cubicBezTo>
                <a:cubicBezTo>
                  <a:pt x="253" y="461"/>
                  <a:pt x="253" y="461"/>
                  <a:pt x="253" y="461"/>
                </a:cubicBezTo>
                <a:cubicBezTo>
                  <a:pt x="109" y="533"/>
                  <a:pt x="109" y="533"/>
                  <a:pt x="109" y="533"/>
                </a:cubicBezTo>
                <a:cubicBezTo>
                  <a:pt x="55" y="633"/>
                  <a:pt x="55" y="633"/>
                  <a:pt x="55" y="633"/>
                </a:cubicBezTo>
                <a:cubicBezTo>
                  <a:pt x="55" y="642"/>
                  <a:pt x="45" y="651"/>
                  <a:pt x="27" y="6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7">
            <a:extLst>
              <a:ext uri="{FF2B5EF4-FFF2-40B4-BE49-F238E27FC236}">
                <a16:creationId xmlns:a16="http://schemas.microsoft.com/office/drawing/2014/main" id="{87858A97-AC1C-334E-8600-9BA70E0D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568" y="4748963"/>
            <a:ext cx="261992" cy="161563"/>
          </a:xfrm>
          <a:custGeom>
            <a:avLst/>
            <a:gdLst>
              <a:gd name="T0" fmla="*/ 63 w 263"/>
              <a:gd name="T1" fmla="*/ 162 h 163"/>
              <a:gd name="T2" fmla="*/ 63 w 263"/>
              <a:gd name="T3" fmla="*/ 162 h 163"/>
              <a:gd name="T4" fmla="*/ 63 w 263"/>
              <a:gd name="T5" fmla="*/ 162 h 163"/>
              <a:gd name="T6" fmla="*/ 18 w 263"/>
              <a:gd name="T7" fmla="*/ 154 h 163"/>
              <a:gd name="T8" fmla="*/ 0 w 263"/>
              <a:gd name="T9" fmla="*/ 117 h 163"/>
              <a:gd name="T10" fmla="*/ 36 w 263"/>
              <a:gd name="T11" fmla="*/ 99 h 163"/>
              <a:gd name="T12" fmla="*/ 63 w 263"/>
              <a:gd name="T13" fmla="*/ 108 h 163"/>
              <a:gd name="T14" fmla="*/ 208 w 263"/>
              <a:gd name="T15" fmla="*/ 0 h 163"/>
              <a:gd name="T16" fmla="*/ 253 w 263"/>
              <a:gd name="T17" fmla="*/ 9 h 163"/>
              <a:gd name="T18" fmla="*/ 244 w 263"/>
              <a:gd name="T19" fmla="*/ 54 h 163"/>
              <a:gd name="T20" fmla="*/ 81 w 263"/>
              <a:gd name="T21" fmla="*/ 154 h 163"/>
              <a:gd name="T22" fmla="*/ 63 w 263"/>
              <a:gd name="T23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163">
                <a:moveTo>
                  <a:pt x="63" y="162"/>
                </a:moveTo>
                <a:lnTo>
                  <a:pt x="63" y="162"/>
                </a:lnTo>
                <a:lnTo>
                  <a:pt x="63" y="162"/>
                </a:lnTo>
                <a:cubicBezTo>
                  <a:pt x="18" y="154"/>
                  <a:pt x="18" y="154"/>
                  <a:pt x="18" y="154"/>
                </a:cubicBezTo>
                <a:cubicBezTo>
                  <a:pt x="9" y="144"/>
                  <a:pt x="0" y="126"/>
                  <a:pt x="0" y="117"/>
                </a:cubicBezTo>
                <a:cubicBezTo>
                  <a:pt x="9" y="99"/>
                  <a:pt x="18" y="90"/>
                  <a:pt x="36" y="99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44" y="0"/>
                  <a:pt x="253" y="9"/>
                </a:cubicBezTo>
                <a:cubicBezTo>
                  <a:pt x="262" y="27"/>
                  <a:pt x="253" y="45"/>
                  <a:pt x="244" y="54"/>
                </a:cubicBezTo>
                <a:cubicBezTo>
                  <a:pt x="81" y="154"/>
                  <a:pt x="81" y="154"/>
                  <a:pt x="81" y="154"/>
                </a:cubicBezTo>
                <a:cubicBezTo>
                  <a:pt x="81" y="162"/>
                  <a:pt x="72" y="162"/>
                  <a:pt x="63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8">
            <a:extLst>
              <a:ext uri="{FF2B5EF4-FFF2-40B4-BE49-F238E27FC236}">
                <a16:creationId xmlns:a16="http://schemas.microsoft.com/office/drawing/2014/main" id="{C5246D7D-91C5-0841-B52A-F88576753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846" y="4775162"/>
            <a:ext cx="340590" cy="270725"/>
          </a:xfrm>
          <a:custGeom>
            <a:avLst/>
            <a:gdLst>
              <a:gd name="T0" fmla="*/ 27 w 345"/>
              <a:gd name="T1" fmla="*/ 271 h 272"/>
              <a:gd name="T2" fmla="*/ 27 w 345"/>
              <a:gd name="T3" fmla="*/ 271 h 272"/>
              <a:gd name="T4" fmla="*/ 9 w 345"/>
              <a:gd name="T5" fmla="*/ 262 h 272"/>
              <a:gd name="T6" fmla="*/ 9 w 345"/>
              <a:gd name="T7" fmla="*/ 226 h 272"/>
              <a:gd name="T8" fmla="*/ 118 w 345"/>
              <a:gd name="T9" fmla="*/ 127 h 272"/>
              <a:gd name="T10" fmla="*/ 163 w 345"/>
              <a:gd name="T11" fmla="*/ 18 h 272"/>
              <a:gd name="T12" fmla="*/ 199 w 345"/>
              <a:gd name="T13" fmla="*/ 0 h 272"/>
              <a:gd name="T14" fmla="*/ 317 w 345"/>
              <a:gd name="T15" fmla="*/ 36 h 272"/>
              <a:gd name="T16" fmla="*/ 334 w 345"/>
              <a:gd name="T17" fmla="*/ 72 h 272"/>
              <a:gd name="T18" fmla="*/ 308 w 345"/>
              <a:gd name="T19" fmla="*/ 90 h 272"/>
              <a:gd name="T20" fmla="*/ 208 w 345"/>
              <a:gd name="T21" fmla="*/ 63 h 272"/>
              <a:gd name="T22" fmla="*/ 163 w 345"/>
              <a:gd name="T23" fmla="*/ 153 h 272"/>
              <a:gd name="T24" fmla="*/ 154 w 345"/>
              <a:gd name="T25" fmla="*/ 163 h 272"/>
              <a:gd name="T26" fmla="*/ 55 w 345"/>
              <a:gd name="T27" fmla="*/ 262 h 272"/>
              <a:gd name="T28" fmla="*/ 27 w 345"/>
              <a:gd name="T2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5" h="272">
                <a:moveTo>
                  <a:pt x="27" y="271"/>
                </a:moveTo>
                <a:lnTo>
                  <a:pt x="27" y="271"/>
                </a:lnTo>
                <a:cubicBezTo>
                  <a:pt x="27" y="271"/>
                  <a:pt x="18" y="262"/>
                  <a:pt x="9" y="262"/>
                </a:cubicBezTo>
                <a:cubicBezTo>
                  <a:pt x="0" y="253"/>
                  <a:pt x="0" y="235"/>
                  <a:pt x="9" y="226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63" y="18"/>
                  <a:pt x="163" y="18"/>
                  <a:pt x="163" y="18"/>
                </a:cubicBezTo>
                <a:cubicBezTo>
                  <a:pt x="172" y="9"/>
                  <a:pt x="190" y="0"/>
                  <a:pt x="199" y="0"/>
                </a:cubicBezTo>
                <a:cubicBezTo>
                  <a:pt x="317" y="36"/>
                  <a:pt x="317" y="36"/>
                  <a:pt x="317" y="36"/>
                </a:cubicBezTo>
                <a:cubicBezTo>
                  <a:pt x="334" y="36"/>
                  <a:pt x="344" y="54"/>
                  <a:pt x="334" y="72"/>
                </a:cubicBezTo>
                <a:cubicBezTo>
                  <a:pt x="334" y="81"/>
                  <a:pt x="317" y="90"/>
                  <a:pt x="308" y="90"/>
                </a:cubicBezTo>
                <a:cubicBezTo>
                  <a:pt x="208" y="63"/>
                  <a:pt x="208" y="63"/>
                  <a:pt x="208" y="63"/>
                </a:cubicBezTo>
                <a:cubicBezTo>
                  <a:pt x="163" y="153"/>
                  <a:pt x="163" y="153"/>
                  <a:pt x="163" y="153"/>
                </a:cubicBezTo>
                <a:cubicBezTo>
                  <a:pt x="163" y="153"/>
                  <a:pt x="154" y="153"/>
                  <a:pt x="154" y="163"/>
                </a:cubicBezTo>
                <a:cubicBezTo>
                  <a:pt x="55" y="262"/>
                  <a:pt x="55" y="262"/>
                  <a:pt x="55" y="262"/>
                </a:cubicBezTo>
                <a:cubicBezTo>
                  <a:pt x="45" y="262"/>
                  <a:pt x="36" y="271"/>
                  <a:pt x="27" y="2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9">
            <a:extLst>
              <a:ext uri="{FF2B5EF4-FFF2-40B4-BE49-F238E27FC236}">
                <a16:creationId xmlns:a16="http://schemas.microsoft.com/office/drawing/2014/main" id="{58A8F804-0B59-5F4E-AE79-EEEBFEF8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007" y="4984756"/>
            <a:ext cx="340590" cy="244526"/>
          </a:xfrm>
          <a:custGeom>
            <a:avLst/>
            <a:gdLst>
              <a:gd name="T0" fmla="*/ 36 w 344"/>
              <a:gd name="T1" fmla="*/ 244 h 245"/>
              <a:gd name="T2" fmla="*/ 36 w 344"/>
              <a:gd name="T3" fmla="*/ 244 h 245"/>
              <a:gd name="T4" fmla="*/ 9 w 344"/>
              <a:gd name="T5" fmla="*/ 226 h 245"/>
              <a:gd name="T6" fmla="*/ 27 w 344"/>
              <a:gd name="T7" fmla="*/ 189 h 245"/>
              <a:gd name="T8" fmla="*/ 163 w 344"/>
              <a:gd name="T9" fmla="*/ 144 h 245"/>
              <a:gd name="T10" fmla="*/ 289 w 344"/>
              <a:gd name="T11" fmla="*/ 18 h 245"/>
              <a:gd name="T12" fmla="*/ 326 w 344"/>
              <a:gd name="T13" fmla="*/ 18 h 245"/>
              <a:gd name="T14" fmla="*/ 326 w 344"/>
              <a:gd name="T15" fmla="*/ 54 h 245"/>
              <a:gd name="T16" fmla="*/ 190 w 344"/>
              <a:gd name="T17" fmla="*/ 189 h 245"/>
              <a:gd name="T18" fmla="*/ 181 w 344"/>
              <a:gd name="T19" fmla="*/ 198 h 245"/>
              <a:gd name="T20" fmla="*/ 45 w 344"/>
              <a:gd name="T21" fmla="*/ 244 h 245"/>
              <a:gd name="T22" fmla="*/ 36 w 344"/>
              <a:gd name="T23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4" h="245">
                <a:moveTo>
                  <a:pt x="36" y="244"/>
                </a:moveTo>
                <a:lnTo>
                  <a:pt x="36" y="244"/>
                </a:lnTo>
                <a:cubicBezTo>
                  <a:pt x="18" y="244"/>
                  <a:pt x="9" y="244"/>
                  <a:pt x="9" y="226"/>
                </a:cubicBezTo>
                <a:cubicBezTo>
                  <a:pt x="0" y="217"/>
                  <a:pt x="9" y="198"/>
                  <a:pt x="27" y="189"/>
                </a:cubicBezTo>
                <a:cubicBezTo>
                  <a:pt x="163" y="144"/>
                  <a:pt x="163" y="144"/>
                  <a:pt x="163" y="144"/>
                </a:cubicBezTo>
                <a:cubicBezTo>
                  <a:pt x="289" y="18"/>
                  <a:pt x="289" y="18"/>
                  <a:pt x="289" y="18"/>
                </a:cubicBezTo>
                <a:cubicBezTo>
                  <a:pt x="298" y="0"/>
                  <a:pt x="317" y="0"/>
                  <a:pt x="326" y="18"/>
                </a:cubicBezTo>
                <a:cubicBezTo>
                  <a:pt x="343" y="27"/>
                  <a:pt x="343" y="45"/>
                  <a:pt x="326" y="54"/>
                </a:cubicBezTo>
                <a:cubicBezTo>
                  <a:pt x="190" y="189"/>
                  <a:pt x="190" y="189"/>
                  <a:pt x="190" y="189"/>
                </a:cubicBezTo>
                <a:cubicBezTo>
                  <a:pt x="190" y="189"/>
                  <a:pt x="190" y="189"/>
                  <a:pt x="181" y="198"/>
                </a:cubicBezTo>
                <a:cubicBezTo>
                  <a:pt x="45" y="244"/>
                  <a:pt x="45" y="244"/>
                  <a:pt x="45" y="244"/>
                </a:cubicBezTo>
                <a:cubicBezTo>
                  <a:pt x="36" y="244"/>
                  <a:pt x="36" y="244"/>
                  <a:pt x="36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0">
            <a:extLst>
              <a:ext uri="{FF2B5EF4-FFF2-40B4-BE49-F238E27FC236}">
                <a16:creationId xmlns:a16="http://schemas.microsoft.com/office/drawing/2014/main" id="{732EFDBD-208F-964C-8664-F133590BF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64" y="4740230"/>
            <a:ext cx="82963" cy="161563"/>
          </a:xfrm>
          <a:custGeom>
            <a:avLst/>
            <a:gdLst>
              <a:gd name="T0" fmla="*/ 36 w 82"/>
              <a:gd name="T1" fmla="*/ 163 h 164"/>
              <a:gd name="T2" fmla="*/ 36 w 82"/>
              <a:gd name="T3" fmla="*/ 163 h 164"/>
              <a:gd name="T4" fmla="*/ 27 w 82"/>
              <a:gd name="T5" fmla="*/ 163 h 164"/>
              <a:gd name="T6" fmla="*/ 8 w 82"/>
              <a:gd name="T7" fmla="*/ 126 h 164"/>
              <a:gd name="T8" fmla="*/ 27 w 82"/>
              <a:gd name="T9" fmla="*/ 27 h 164"/>
              <a:gd name="T10" fmla="*/ 63 w 82"/>
              <a:gd name="T11" fmla="*/ 9 h 164"/>
              <a:gd name="T12" fmla="*/ 81 w 82"/>
              <a:gd name="T13" fmla="*/ 36 h 164"/>
              <a:gd name="T14" fmla="*/ 63 w 82"/>
              <a:gd name="T15" fmla="*/ 135 h 164"/>
              <a:gd name="T16" fmla="*/ 36 w 82"/>
              <a:gd name="T17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164">
                <a:moveTo>
                  <a:pt x="36" y="163"/>
                </a:moveTo>
                <a:lnTo>
                  <a:pt x="36" y="163"/>
                </a:lnTo>
                <a:cubicBezTo>
                  <a:pt x="27" y="163"/>
                  <a:pt x="27" y="163"/>
                  <a:pt x="27" y="163"/>
                </a:cubicBezTo>
                <a:cubicBezTo>
                  <a:pt x="8" y="153"/>
                  <a:pt x="0" y="144"/>
                  <a:pt x="8" y="126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9"/>
                  <a:pt x="45" y="0"/>
                  <a:pt x="63" y="9"/>
                </a:cubicBezTo>
                <a:cubicBezTo>
                  <a:pt x="72" y="9"/>
                  <a:pt x="81" y="27"/>
                  <a:pt x="81" y="36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54" y="153"/>
                  <a:pt x="45" y="163"/>
                  <a:pt x="36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1">
            <a:extLst>
              <a:ext uri="{FF2B5EF4-FFF2-40B4-BE49-F238E27FC236}">
                <a16:creationId xmlns:a16="http://schemas.microsoft.com/office/drawing/2014/main" id="{08A93517-39DE-2842-95E5-DB9C58CA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266" y="4722764"/>
            <a:ext cx="161560" cy="82966"/>
          </a:xfrm>
          <a:custGeom>
            <a:avLst/>
            <a:gdLst>
              <a:gd name="T0" fmla="*/ 136 w 164"/>
              <a:gd name="T1" fmla="*/ 81 h 82"/>
              <a:gd name="T2" fmla="*/ 136 w 164"/>
              <a:gd name="T3" fmla="*/ 81 h 82"/>
              <a:gd name="T4" fmla="*/ 127 w 164"/>
              <a:gd name="T5" fmla="*/ 81 h 82"/>
              <a:gd name="T6" fmla="*/ 27 w 164"/>
              <a:gd name="T7" fmla="*/ 54 h 82"/>
              <a:gd name="T8" fmla="*/ 9 w 164"/>
              <a:gd name="T9" fmla="*/ 27 h 82"/>
              <a:gd name="T10" fmla="*/ 36 w 164"/>
              <a:gd name="T11" fmla="*/ 0 h 82"/>
              <a:gd name="T12" fmla="*/ 145 w 164"/>
              <a:gd name="T13" fmla="*/ 27 h 82"/>
              <a:gd name="T14" fmla="*/ 163 w 164"/>
              <a:gd name="T15" fmla="*/ 54 h 82"/>
              <a:gd name="T16" fmla="*/ 136 w 164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82">
                <a:moveTo>
                  <a:pt x="136" y="81"/>
                </a:moveTo>
                <a:lnTo>
                  <a:pt x="136" y="81"/>
                </a:lnTo>
                <a:lnTo>
                  <a:pt x="127" y="81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9" y="27"/>
                </a:cubicBezTo>
                <a:cubicBezTo>
                  <a:pt x="9" y="9"/>
                  <a:pt x="27" y="0"/>
                  <a:pt x="36" y="0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54" y="27"/>
                  <a:pt x="163" y="45"/>
                  <a:pt x="163" y="54"/>
                </a:cubicBezTo>
                <a:cubicBezTo>
                  <a:pt x="163" y="72"/>
                  <a:pt x="145" y="81"/>
                  <a:pt x="13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Google Shape;207;p7">
            <a:extLst>
              <a:ext uri="{FF2B5EF4-FFF2-40B4-BE49-F238E27FC236}">
                <a16:creationId xmlns:a16="http://schemas.microsoft.com/office/drawing/2014/main" id="{85CB8B3A-D810-AF43-869E-CD978D039F67}"/>
              </a:ext>
            </a:extLst>
          </p:cNvPr>
          <p:cNvSpPr txBox="1"/>
          <p:nvPr/>
        </p:nvSpPr>
        <p:spPr>
          <a:xfrm>
            <a:off x="10754321" y="62512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4" name="Google Shape;208;p7">
            <a:extLst>
              <a:ext uri="{FF2B5EF4-FFF2-40B4-BE49-F238E27FC236}">
                <a16:creationId xmlns:a16="http://schemas.microsoft.com/office/drawing/2014/main" id="{45BA91A8-B58E-3B4C-9628-FB00D6D67637}"/>
              </a:ext>
            </a:extLst>
          </p:cNvPr>
          <p:cNvSpPr txBox="1"/>
          <p:nvPr/>
        </p:nvSpPr>
        <p:spPr>
          <a:xfrm>
            <a:off x="2451398" y="19886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264;p9">
            <a:extLst>
              <a:ext uri="{FF2B5EF4-FFF2-40B4-BE49-F238E27FC236}">
                <a16:creationId xmlns:a16="http://schemas.microsoft.com/office/drawing/2014/main" id="{67EC38CF-5B5E-CD4C-B853-B858532E163B}"/>
              </a:ext>
            </a:extLst>
          </p:cNvPr>
          <p:cNvSpPr txBox="1"/>
          <p:nvPr/>
        </p:nvSpPr>
        <p:spPr>
          <a:xfrm>
            <a:off x="18039212" y="399512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265;p9">
            <a:extLst>
              <a:ext uri="{FF2B5EF4-FFF2-40B4-BE49-F238E27FC236}">
                <a16:creationId xmlns:a16="http://schemas.microsoft.com/office/drawing/2014/main" id="{5B5B0DD8-E9F6-A54B-BF4B-91C9DED50205}"/>
              </a:ext>
            </a:extLst>
          </p:cNvPr>
          <p:cNvSpPr/>
          <p:nvPr/>
        </p:nvSpPr>
        <p:spPr>
          <a:xfrm>
            <a:off x="18035370" y="451147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7" name="Google Shape;264;p9">
            <a:extLst>
              <a:ext uri="{FF2B5EF4-FFF2-40B4-BE49-F238E27FC236}">
                <a16:creationId xmlns:a16="http://schemas.microsoft.com/office/drawing/2014/main" id="{DB51C6CB-2B3A-5647-A8DE-0BFDC65598F0}"/>
              </a:ext>
            </a:extLst>
          </p:cNvPr>
          <p:cNvSpPr txBox="1"/>
          <p:nvPr/>
        </p:nvSpPr>
        <p:spPr>
          <a:xfrm>
            <a:off x="18039212" y="599670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265;p9">
            <a:extLst>
              <a:ext uri="{FF2B5EF4-FFF2-40B4-BE49-F238E27FC236}">
                <a16:creationId xmlns:a16="http://schemas.microsoft.com/office/drawing/2014/main" id="{10697146-0619-E74D-9C4F-304F35029EBD}"/>
              </a:ext>
            </a:extLst>
          </p:cNvPr>
          <p:cNvSpPr/>
          <p:nvPr/>
        </p:nvSpPr>
        <p:spPr>
          <a:xfrm>
            <a:off x="18035370" y="651304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1" name="Google Shape;264;p9">
            <a:extLst>
              <a:ext uri="{FF2B5EF4-FFF2-40B4-BE49-F238E27FC236}">
                <a16:creationId xmlns:a16="http://schemas.microsoft.com/office/drawing/2014/main" id="{17840DCB-2C10-D942-8902-4B44292388F3}"/>
              </a:ext>
            </a:extLst>
          </p:cNvPr>
          <p:cNvSpPr txBox="1"/>
          <p:nvPr/>
        </p:nvSpPr>
        <p:spPr>
          <a:xfrm>
            <a:off x="18039212" y="774601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265;p9">
            <a:extLst>
              <a:ext uri="{FF2B5EF4-FFF2-40B4-BE49-F238E27FC236}">
                <a16:creationId xmlns:a16="http://schemas.microsoft.com/office/drawing/2014/main" id="{56C8ECDA-DFDC-D24F-B32F-9A44277BD3C3}"/>
              </a:ext>
            </a:extLst>
          </p:cNvPr>
          <p:cNvSpPr/>
          <p:nvPr/>
        </p:nvSpPr>
        <p:spPr>
          <a:xfrm>
            <a:off x="18035370" y="826236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3" name="Google Shape;264;p9">
            <a:extLst>
              <a:ext uri="{FF2B5EF4-FFF2-40B4-BE49-F238E27FC236}">
                <a16:creationId xmlns:a16="http://schemas.microsoft.com/office/drawing/2014/main" id="{424E217D-C9D6-A54D-B4C7-BEFD7ADA6303}"/>
              </a:ext>
            </a:extLst>
          </p:cNvPr>
          <p:cNvSpPr txBox="1"/>
          <p:nvPr/>
        </p:nvSpPr>
        <p:spPr>
          <a:xfrm>
            <a:off x="18039212" y="93004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265;p9">
            <a:extLst>
              <a:ext uri="{FF2B5EF4-FFF2-40B4-BE49-F238E27FC236}">
                <a16:creationId xmlns:a16="http://schemas.microsoft.com/office/drawing/2014/main" id="{60F08852-136F-AB46-A6D6-0015B5D5DADC}"/>
              </a:ext>
            </a:extLst>
          </p:cNvPr>
          <p:cNvSpPr/>
          <p:nvPr/>
        </p:nvSpPr>
        <p:spPr>
          <a:xfrm>
            <a:off x="18035370" y="981676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5" name="Google Shape;264;p9">
            <a:extLst>
              <a:ext uri="{FF2B5EF4-FFF2-40B4-BE49-F238E27FC236}">
                <a16:creationId xmlns:a16="http://schemas.microsoft.com/office/drawing/2014/main" id="{C558E23B-2254-E344-908E-956829786AD3}"/>
              </a:ext>
            </a:extLst>
          </p:cNvPr>
          <p:cNvSpPr txBox="1"/>
          <p:nvPr/>
        </p:nvSpPr>
        <p:spPr>
          <a:xfrm>
            <a:off x="18024222" y="1106411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265;p9">
            <a:extLst>
              <a:ext uri="{FF2B5EF4-FFF2-40B4-BE49-F238E27FC236}">
                <a16:creationId xmlns:a16="http://schemas.microsoft.com/office/drawing/2014/main" id="{340ECB1B-F65D-1048-A374-C0E09B003FF9}"/>
              </a:ext>
            </a:extLst>
          </p:cNvPr>
          <p:cNvSpPr/>
          <p:nvPr/>
        </p:nvSpPr>
        <p:spPr>
          <a:xfrm>
            <a:off x="18020380" y="1158045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">
            <a:extLst>
              <a:ext uri="{FF2B5EF4-FFF2-40B4-BE49-F238E27FC236}">
                <a16:creationId xmlns:a16="http://schemas.microsoft.com/office/drawing/2014/main" id="{B6237BDD-286E-CC4B-A8B7-82BB4603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386" y="2966903"/>
            <a:ext cx="10140432" cy="8394509"/>
          </a:xfrm>
          <a:custGeom>
            <a:avLst/>
            <a:gdLst>
              <a:gd name="T0" fmla="*/ 10683 w 10809"/>
              <a:gd name="T1" fmla="*/ 4642 h 8949"/>
              <a:gd name="T2" fmla="*/ 9776 w 10809"/>
              <a:gd name="T3" fmla="*/ 6519 h 8949"/>
              <a:gd name="T4" fmla="*/ 7135 w 10809"/>
              <a:gd name="T5" fmla="*/ 8548 h 8949"/>
              <a:gd name="T6" fmla="*/ 4119 w 10809"/>
              <a:gd name="T7" fmla="*/ 8868 h 8949"/>
              <a:gd name="T8" fmla="*/ 3283 w 10809"/>
              <a:gd name="T9" fmla="*/ 8672 h 8949"/>
              <a:gd name="T10" fmla="*/ 2500 w 10809"/>
              <a:gd name="T11" fmla="*/ 8325 h 8949"/>
              <a:gd name="T12" fmla="*/ 1921 w 10809"/>
              <a:gd name="T13" fmla="*/ 7952 h 8949"/>
              <a:gd name="T14" fmla="*/ 1005 w 10809"/>
              <a:gd name="T15" fmla="*/ 7044 h 8949"/>
              <a:gd name="T16" fmla="*/ 578 w 10809"/>
              <a:gd name="T17" fmla="*/ 6395 h 8949"/>
              <a:gd name="T18" fmla="*/ 240 w 10809"/>
              <a:gd name="T19" fmla="*/ 5594 h 8949"/>
              <a:gd name="T20" fmla="*/ 71 w 10809"/>
              <a:gd name="T21" fmla="*/ 4927 h 8949"/>
              <a:gd name="T22" fmla="*/ 9 w 10809"/>
              <a:gd name="T23" fmla="*/ 4411 h 8949"/>
              <a:gd name="T24" fmla="*/ 27 w 10809"/>
              <a:gd name="T25" fmla="*/ 3629 h 8949"/>
              <a:gd name="T26" fmla="*/ 685 w 10809"/>
              <a:gd name="T27" fmla="*/ 1743 h 8949"/>
              <a:gd name="T28" fmla="*/ 4742 w 10809"/>
              <a:gd name="T29" fmla="*/ 89 h 8949"/>
              <a:gd name="T30" fmla="*/ 7259 w 10809"/>
              <a:gd name="T31" fmla="*/ 3407 h 8949"/>
              <a:gd name="T32" fmla="*/ 7206 w 10809"/>
              <a:gd name="T33" fmla="*/ 3798 h 8949"/>
              <a:gd name="T34" fmla="*/ 7072 w 10809"/>
              <a:gd name="T35" fmla="*/ 4278 h 8949"/>
              <a:gd name="T36" fmla="*/ 6912 w 10809"/>
              <a:gd name="T37" fmla="*/ 4598 h 8949"/>
              <a:gd name="T38" fmla="*/ 4065 w 10809"/>
              <a:gd name="T39" fmla="*/ 5817 h 8949"/>
              <a:gd name="T40" fmla="*/ 2535 w 10809"/>
              <a:gd name="T41" fmla="*/ 3549 h 8949"/>
              <a:gd name="T42" fmla="*/ 2989 w 10809"/>
              <a:gd name="T43" fmla="*/ 2580 h 8949"/>
              <a:gd name="T44" fmla="*/ 4475 w 10809"/>
              <a:gd name="T45" fmla="*/ 2090 h 8949"/>
              <a:gd name="T46" fmla="*/ 5453 w 10809"/>
              <a:gd name="T47" fmla="*/ 2829 h 8949"/>
              <a:gd name="T48" fmla="*/ 5293 w 10809"/>
              <a:gd name="T49" fmla="*/ 4180 h 8949"/>
              <a:gd name="T50" fmla="*/ 3692 w 10809"/>
              <a:gd name="T51" fmla="*/ 3371 h 8949"/>
              <a:gd name="T52" fmla="*/ 3825 w 10809"/>
              <a:gd name="T53" fmla="*/ 3176 h 8949"/>
              <a:gd name="T54" fmla="*/ 4831 w 10809"/>
              <a:gd name="T55" fmla="*/ 3353 h 8949"/>
              <a:gd name="T56" fmla="*/ 4813 w 10809"/>
              <a:gd name="T57" fmla="*/ 3416 h 8949"/>
              <a:gd name="T58" fmla="*/ 4359 w 10809"/>
              <a:gd name="T59" fmla="*/ 3024 h 8949"/>
              <a:gd name="T60" fmla="*/ 4030 w 10809"/>
              <a:gd name="T61" fmla="*/ 3086 h 8949"/>
              <a:gd name="T62" fmla="*/ 3870 w 10809"/>
              <a:gd name="T63" fmla="*/ 3211 h 8949"/>
              <a:gd name="T64" fmla="*/ 3745 w 10809"/>
              <a:gd name="T65" fmla="*/ 3398 h 8949"/>
              <a:gd name="T66" fmla="*/ 5213 w 10809"/>
              <a:gd name="T67" fmla="*/ 4109 h 8949"/>
              <a:gd name="T68" fmla="*/ 4572 w 10809"/>
              <a:gd name="T69" fmla="*/ 2259 h 8949"/>
              <a:gd name="T70" fmla="*/ 4288 w 10809"/>
              <a:gd name="T71" fmla="*/ 2215 h 8949"/>
              <a:gd name="T72" fmla="*/ 2749 w 10809"/>
              <a:gd name="T73" fmla="*/ 3336 h 8949"/>
              <a:gd name="T74" fmla="*/ 3211 w 10809"/>
              <a:gd name="T75" fmla="*/ 5087 h 8949"/>
              <a:gd name="T76" fmla="*/ 5863 w 10809"/>
              <a:gd name="T77" fmla="*/ 5363 h 8949"/>
              <a:gd name="T78" fmla="*/ 6405 w 10809"/>
              <a:gd name="T79" fmla="*/ 4927 h 8949"/>
              <a:gd name="T80" fmla="*/ 6725 w 10809"/>
              <a:gd name="T81" fmla="*/ 4491 h 8949"/>
              <a:gd name="T82" fmla="*/ 6868 w 10809"/>
              <a:gd name="T83" fmla="*/ 4197 h 8949"/>
              <a:gd name="T84" fmla="*/ 6992 w 10809"/>
              <a:gd name="T85" fmla="*/ 3763 h 8949"/>
              <a:gd name="T86" fmla="*/ 7037 w 10809"/>
              <a:gd name="T87" fmla="*/ 3389 h 8949"/>
              <a:gd name="T88" fmla="*/ 4697 w 10809"/>
              <a:gd name="T89" fmla="*/ 320 h 8949"/>
              <a:gd name="T90" fmla="*/ 872 w 10809"/>
              <a:gd name="T91" fmla="*/ 1877 h 8949"/>
              <a:gd name="T92" fmla="*/ 249 w 10809"/>
              <a:gd name="T93" fmla="*/ 3656 h 8949"/>
              <a:gd name="T94" fmla="*/ 231 w 10809"/>
              <a:gd name="T95" fmla="*/ 4393 h 8949"/>
              <a:gd name="T96" fmla="*/ 285 w 10809"/>
              <a:gd name="T97" fmla="*/ 4891 h 8949"/>
              <a:gd name="T98" fmla="*/ 445 w 10809"/>
              <a:gd name="T99" fmla="*/ 5532 h 8949"/>
              <a:gd name="T100" fmla="*/ 765 w 10809"/>
              <a:gd name="T101" fmla="*/ 6288 h 8949"/>
              <a:gd name="T102" fmla="*/ 1165 w 10809"/>
              <a:gd name="T103" fmla="*/ 6920 h 8949"/>
              <a:gd name="T104" fmla="*/ 2037 w 10809"/>
              <a:gd name="T105" fmla="*/ 7800 h 8949"/>
              <a:gd name="T106" fmla="*/ 2589 w 10809"/>
              <a:gd name="T107" fmla="*/ 8165 h 8949"/>
              <a:gd name="T108" fmla="*/ 3345 w 10809"/>
              <a:gd name="T109" fmla="*/ 8503 h 8949"/>
              <a:gd name="T110" fmla="*/ 4145 w 10809"/>
              <a:gd name="T111" fmla="*/ 8699 h 8949"/>
              <a:gd name="T112" fmla="*/ 7081 w 10809"/>
              <a:gd name="T113" fmla="*/ 8423 h 8949"/>
              <a:gd name="T114" fmla="*/ 9714 w 10809"/>
              <a:gd name="T115" fmla="*/ 6475 h 8949"/>
              <a:gd name="T116" fmla="*/ 10808 w 10809"/>
              <a:gd name="T117" fmla="*/ 4074 h 8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809" h="8949">
                <a:moveTo>
                  <a:pt x="10808" y="4074"/>
                </a:moveTo>
                <a:lnTo>
                  <a:pt x="10808" y="4074"/>
                </a:lnTo>
                <a:cubicBezTo>
                  <a:pt x="10799" y="4126"/>
                  <a:pt x="10781" y="4180"/>
                  <a:pt x="10772" y="4233"/>
                </a:cubicBezTo>
                <a:cubicBezTo>
                  <a:pt x="10754" y="4313"/>
                  <a:pt x="10754" y="4313"/>
                  <a:pt x="10754" y="4313"/>
                </a:cubicBezTo>
                <a:cubicBezTo>
                  <a:pt x="10754" y="4340"/>
                  <a:pt x="10746" y="4375"/>
                  <a:pt x="10737" y="4402"/>
                </a:cubicBezTo>
                <a:cubicBezTo>
                  <a:pt x="10728" y="4456"/>
                  <a:pt x="10719" y="4509"/>
                  <a:pt x="10701" y="4562"/>
                </a:cubicBezTo>
                <a:cubicBezTo>
                  <a:pt x="10683" y="4642"/>
                  <a:pt x="10683" y="4642"/>
                  <a:pt x="10683" y="4642"/>
                </a:cubicBezTo>
                <a:cubicBezTo>
                  <a:pt x="10674" y="4669"/>
                  <a:pt x="10666" y="4696"/>
                  <a:pt x="10656" y="4722"/>
                </a:cubicBezTo>
                <a:cubicBezTo>
                  <a:pt x="10594" y="4936"/>
                  <a:pt x="10523" y="5149"/>
                  <a:pt x="10434" y="5354"/>
                </a:cubicBezTo>
                <a:cubicBezTo>
                  <a:pt x="10354" y="5559"/>
                  <a:pt x="10247" y="5763"/>
                  <a:pt x="10141" y="5959"/>
                </a:cubicBezTo>
                <a:cubicBezTo>
                  <a:pt x="10114" y="6003"/>
                  <a:pt x="10087" y="6048"/>
                  <a:pt x="10061" y="6101"/>
                </a:cubicBezTo>
                <a:cubicBezTo>
                  <a:pt x="10025" y="6146"/>
                  <a:pt x="9998" y="6199"/>
                  <a:pt x="9972" y="6244"/>
                </a:cubicBezTo>
                <a:cubicBezTo>
                  <a:pt x="9936" y="6288"/>
                  <a:pt x="9909" y="6333"/>
                  <a:pt x="9874" y="6386"/>
                </a:cubicBezTo>
                <a:cubicBezTo>
                  <a:pt x="9847" y="6430"/>
                  <a:pt x="9812" y="6475"/>
                  <a:pt x="9776" y="6519"/>
                </a:cubicBezTo>
                <a:cubicBezTo>
                  <a:pt x="9251" y="7249"/>
                  <a:pt x="8549" y="7845"/>
                  <a:pt x="7749" y="8272"/>
                </a:cubicBezTo>
                <a:cubicBezTo>
                  <a:pt x="7677" y="8307"/>
                  <a:pt x="7677" y="8307"/>
                  <a:pt x="7677" y="8307"/>
                </a:cubicBezTo>
                <a:cubicBezTo>
                  <a:pt x="7651" y="8316"/>
                  <a:pt x="7624" y="8334"/>
                  <a:pt x="7597" y="8343"/>
                </a:cubicBezTo>
                <a:cubicBezTo>
                  <a:pt x="7553" y="8370"/>
                  <a:pt x="7500" y="8396"/>
                  <a:pt x="7446" y="8414"/>
                </a:cubicBezTo>
                <a:cubicBezTo>
                  <a:pt x="7419" y="8432"/>
                  <a:pt x="7393" y="8441"/>
                  <a:pt x="7366" y="8450"/>
                </a:cubicBezTo>
                <a:cubicBezTo>
                  <a:pt x="7295" y="8485"/>
                  <a:pt x="7295" y="8485"/>
                  <a:pt x="7295" y="8485"/>
                </a:cubicBezTo>
                <a:cubicBezTo>
                  <a:pt x="7241" y="8503"/>
                  <a:pt x="7188" y="8530"/>
                  <a:pt x="7135" y="8548"/>
                </a:cubicBezTo>
                <a:cubicBezTo>
                  <a:pt x="6921" y="8628"/>
                  <a:pt x="6708" y="8699"/>
                  <a:pt x="6485" y="8752"/>
                </a:cubicBezTo>
                <a:cubicBezTo>
                  <a:pt x="6263" y="8814"/>
                  <a:pt x="6041" y="8850"/>
                  <a:pt x="5818" y="8885"/>
                </a:cubicBezTo>
                <a:cubicBezTo>
                  <a:pt x="5596" y="8912"/>
                  <a:pt x="5364" y="8939"/>
                  <a:pt x="5142" y="8939"/>
                </a:cubicBezTo>
                <a:cubicBezTo>
                  <a:pt x="4911" y="8948"/>
                  <a:pt x="4688" y="8939"/>
                  <a:pt x="4457" y="8912"/>
                </a:cubicBezTo>
                <a:cubicBezTo>
                  <a:pt x="4404" y="8912"/>
                  <a:pt x="4350" y="8903"/>
                  <a:pt x="4288" y="8895"/>
                </a:cubicBezTo>
                <a:cubicBezTo>
                  <a:pt x="4261" y="8895"/>
                  <a:pt x="4235" y="8885"/>
                  <a:pt x="4208" y="8885"/>
                </a:cubicBezTo>
                <a:cubicBezTo>
                  <a:pt x="4119" y="8868"/>
                  <a:pt x="4119" y="8868"/>
                  <a:pt x="4119" y="8868"/>
                </a:cubicBezTo>
                <a:cubicBezTo>
                  <a:pt x="4065" y="8859"/>
                  <a:pt x="4012" y="8850"/>
                  <a:pt x="3950" y="8841"/>
                </a:cubicBezTo>
                <a:cubicBezTo>
                  <a:pt x="3781" y="8805"/>
                  <a:pt x="3781" y="8805"/>
                  <a:pt x="3781" y="8805"/>
                </a:cubicBezTo>
                <a:cubicBezTo>
                  <a:pt x="3754" y="8805"/>
                  <a:pt x="3727" y="8797"/>
                  <a:pt x="3701" y="8788"/>
                </a:cubicBezTo>
                <a:cubicBezTo>
                  <a:pt x="3621" y="8770"/>
                  <a:pt x="3621" y="8770"/>
                  <a:pt x="3621" y="8770"/>
                </a:cubicBezTo>
                <a:cubicBezTo>
                  <a:pt x="3532" y="8743"/>
                  <a:pt x="3532" y="8743"/>
                  <a:pt x="3532" y="8743"/>
                </a:cubicBezTo>
                <a:cubicBezTo>
                  <a:pt x="3505" y="8743"/>
                  <a:pt x="3478" y="8734"/>
                  <a:pt x="3452" y="8726"/>
                </a:cubicBezTo>
                <a:cubicBezTo>
                  <a:pt x="3283" y="8672"/>
                  <a:pt x="3283" y="8672"/>
                  <a:pt x="3283" y="8672"/>
                </a:cubicBezTo>
                <a:cubicBezTo>
                  <a:pt x="3247" y="8663"/>
                  <a:pt x="3247" y="8663"/>
                  <a:pt x="3247" y="8663"/>
                </a:cubicBezTo>
                <a:cubicBezTo>
                  <a:pt x="3203" y="8646"/>
                  <a:pt x="3203" y="8646"/>
                  <a:pt x="3203" y="8646"/>
                </a:cubicBezTo>
                <a:cubicBezTo>
                  <a:pt x="3123" y="8619"/>
                  <a:pt x="3123" y="8619"/>
                  <a:pt x="3123" y="8619"/>
                </a:cubicBezTo>
                <a:cubicBezTo>
                  <a:pt x="3016" y="8574"/>
                  <a:pt x="2909" y="8530"/>
                  <a:pt x="2802" y="8485"/>
                </a:cubicBezTo>
                <a:cubicBezTo>
                  <a:pt x="2758" y="8458"/>
                  <a:pt x="2704" y="8432"/>
                  <a:pt x="2651" y="8405"/>
                </a:cubicBezTo>
                <a:cubicBezTo>
                  <a:pt x="2624" y="8396"/>
                  <a:pt x="2598" y="8378"/>
                  <a:pt x="2571" y="8370"/>
                </a:cubicBezTo>
                <a:cubicBezTo>
                  <a:pt x="2500" y="8325"/>
                  <a:pt x="2500" y="8325"/>
                  <a:pt x="2500" y="8325"/>
                </a:cubicBezTo>
                <a:cubicBezTo>
                  <a:pt x="2420" y="8290"/>
                  <a:pt x="2420" y="8290"/>
                  <a:pt x="2420" y="8290"/>
                </a:cubicBezTo>
                <a:cubicBezTo>
                  <a:pt x="2402" y="8272"/>
                  <a:pt x="2375" y="8254"/>
                  <a:pt x="2348" y="8245"/>
                </a:cubicBezTo>
                <a:cubicBezTo>
                  <a:pt x="2206" y="8147"/>
                  <a:pt x="2206" y="8147"/>
                  <a:pt x="2206" y="8147"/>
                </a:cubicBezTo>
                <a:cubicBezTo>
                  <a:pt x="2179" y="8138"/>
                  <a:pt x="2153" y="8121"/>
                  <a:pt x="2135" y="8103"/>
                </a:cubicBezTo>
                <a:cubicBezTo>
                  <a:pt x="2064" y="8049"/>
                  <a:pt x="2064" y="8049"/>
                  <a:pt x="2064" y="8049"/>
                </a:cubicBezTo>
                <a:cubicBezTo>
                  <a:pt x="1993" y="8005"/>
                  <a:pt x="1993" y="8005"/>
                  <a:pt x="1993" y="8005"/>
                </a:cubicBezTo>
                <a:cubicBezTo>
                  <a:pt x="1966" y="7987"/>
                  <a:pt x="1939" y="7969"/>
                  <a:pt x="1921" y="7952"/>
                </a:cubicBezTo>
                <a:cubicBezTo>
                  <a:pt x="1735" y="7818"/>
                  <a:pt x="1566" y="7658"/>
                  <a:pt x="1397" y="7498"/>
                </a:cubicBezTo>
                <a:cubicBezTo>
                  <a:pt x="1361" y="7453"/>
                  <a:pt x="1317" y="7418"/>
                  <a:pt x="1281" y="7373"/>
                </a:cubicBezTo>
                <a:cubicBezTo>
                  <a:pt x="1165" y="7249"/>
                  <a:pt x="1165" y="7249"/>
                  <a:pt x="1165" y="7249"/>
                </a:cubicBezTo>
                <a:cubicBezTo>
                  <a:pt x="1139" y="7213"/>
                  <a:pt x="1139" y="7213"/>
                  <a:pt x="1139" y="7213"/>
                </a:cubicBezTo>
                <a:cubicBezTo>
                  <a:pt x="1130" y="7204"/>
                  <a:pt x="1121" y="7187"/>
                  <a:pt x="1112" y="7178"/>
                </a:cubicBezTo>
                <a:cubicBezTo>
                  <a:pt x="1059" y="7106"/>
                  <a:pt x="1059" y="7106"/>
                  <a:pt x="1059" y="7106"/>
                </a:cubicBezTo>
                <a:cubicBezTo>
                  <a:pt x="1005" y="7044"/>
                  <a:pt x="1005" y="7044"/>
                  <a:pt x="1005" y="7044"/>
                </a:cubicBezTo>
                <a:cubicBezTo>
                  <a:pt x="987" y="7026"/>
                  <a:pt x="987" y="7026"/>
                  <a:pt x="987" y="7026"/>
                </a:cubicBezTo>
                <a:cubicBezTo>
                  <a:pt x="978" y="7009"/>
                  <a:pt x="978" y="7009"/>
                  <a:pt x="978" y="7009"/>
                </a:cubicBezTo>
                <a:cubicBezTo>
                  <a:pt x="952" y="6973"/>
                  <a:pt x="952" y="6973"/>
                  <a:pt x="952" y="6973"/>
                </a:cubicBezTo>
                <a:cubicBezTo>
                  <a:pt x="854" y="6831"/>
                  <a:pt x="854" y="6831"/>
                  <a:pt x="854" y="6831"/>
                </a:cubicBezTo>
                <a:cubicBezTo>
                  <a:pt x="756" y="6688"/>
                  <a:pt x="756" y="6688"/>
                  <a:pt x="756" y="6688"/>
                </a:cubicBezTo>
                <a:cubicBezTo>
                  <a:pt x="720" y="6644"/>
                  <a:pt x="694" y="6591"/>
                  <a:pt x="667" y="6537"/>
                </a:cubicBezTo>
                <a:cubicBezTo>
                  <a:pt x="640" y="6493"/>
                  <a:pt x="605" y="6439"/>
                  <a:pt x="578" y="6395"/>
                </a:cubicBezTo>
                <a:cubicBezTo>
                  <a:pt x="498" y="6235"/>
                  <a:pt x="498" y="6235"/>
                  <a:pt x="498" y="6235"/>
                </a:cubicBezTo>
                <a:cubicBezTo>
                  <a:pt x="427" y="6084"/>
                  <a:pt x="427" y="6084"/>
                  <a:pt x="427" y="6084"/>
                </a:cubicBezTo>
                <a:cubicBezTo>
                  <a:pt x="400" y="6030"/>
                  <a:pt x="382" y="5977"/>
                  <a:pt x="356" y="5923"/>
                </a:cubicBezTo>
                <a:cubicBezTo>
                  <a:pt x="329" y="5843"/>
                  <a:pt x="329" y="5843"/>
                  <a:pt x="329" y="5843"/>
                </a:cubicBezTo>
                <a:cubicBezTo>
                  <a:pt x="320" y="5825"/>
                  <a:pt x="311" y="5817"/>
                  <a:pt x="311" y="5799"/>
                </a:cubicBezTo>
                <a:cubicBezTo>
                  <a:pt x="293" y="5763"/>
                  <a:pt x="293" y="5763"/>
                  <a:pt x="293" y="5763"/>
                </a:cubicBezTo>
                <a:cubicBezTo>
                  <a:pt x="240" y="5594"/>
                  <a:pt x="240" y="5594"/>
                  <a:pt x="240" y="5594"/>
                </a:cubicBezTo>
                <a:cubicBezTo>
                  <a:pt x="222" y="5541"/>
                  <a:pt x="205" y="5487"/>
                  <a:pt x="187" y="5434"/>
                </a:cubicBezTo>
                <a:cubicBezTo>
                  <a:pt x="178" y="5407"/>
                  <a:pt x="169" y="5372"/>
                  <a:pt x="169" y="5345"/>
                </a:cubicBezTo>
                <a:cubicBezTo>
                  <a:pt x="142" y="5265"/>
                  <a:pt x="142" y="5265"/>
                  <a:pt x="142" y="5265"/>
                </a:cubicBezTo>
                <a:cubicBezTo>
                  <a:pt x="124" y="5176"/>
                  <a:pt x="124" y="5176"/>
                  <a:pt x="124" y="5176"/>
                </a:cubicBezTo>
                <a:cubicBezTo>
                  <a:pt x="115" y="5140"/>
                  <a:pt x="115" y="5140"/>
                  <a:pt x="115" y="5140"/>
                </a:cubicBezTo>
                <a:cubicBezTo>
                  <a:pt x="107" y="5123"/>
                  <a:pt x="107" y="5105"/>
                  <a:pt x="107" y="5096"/>
                </a:cubicBezTo>
                <a:cubicBezTo>
                  <a:pt x="71" y="4927"/>
                  <a:pt x="71" y="4927"/>
                  <a:pt x="71" y="4927"/>
                </a:cubicBezTo>
                <a:cubicBezTo>
                  <a:pt x="62" y="4900"/>
                  <a:pt x="62" y="4865"/>
                  <a:pt x="62" y="4838"/>
                </a:cubicBezTo>
                <a:cubicBezTo>
                  <a:pt x="44" y="4749"/>
                  <a:pt x="44" y="4749"/>
                  <a:pt x="44" y="4749"/>
                </a:cubicBezTo>
                <a:cubicBezTo>
                  <a:pt x="35" y="4669"/>
                  <a:pt x="35" y="4669"/>
                  <a:pt x="35" y="4669"/>
                </a:cubicBezTo>
                <a:cubicBezTo>
                  <a:pt x="27" y="4580"/>
                  <a:pt x="27" y="4580"/>
                  <a:pt x="27" y="4580"/>
                </a:cubicBezTo>
                <a:cubicBezTo>
                  <a:pt x="18" y="4491"/>
                  <a:pt x="18" y="4491"/>
                  <a:pt x="18" y="4491"/>
                </a:cubicBezTo>
                <a:cubicBezTo>
                  <a:pt x="18" y="4447"/>
                  <a:pt x="18" y="4447"/>
                  <a:pt x="18" y="4447"/>
                </a:cubicBezTo>
                <a:cubicBezTo>
                  <a:pt x="9" y="4438"/>
                  <a:pt x="9" y="4420"/>
                  <a:pt x="9" y="4411"/>
                </a:cubicBezTo>
                <a:cubicBezTo>
                  <a:pt x="0" y="4233"/>
                  <a:pt x="0" y="4233"/>
                  <a:pt x="0" y="4233"/>
                </a:cubicBezTo>
                <a:cubicBezTo>
                  <a:pt x="0" y="4189"/>
                  <a:pt x="0" y="4189"/>
                  <a:pt x="0" y="4189"/>
                </a:cubicBezTo>
                <a:cubicBezTo>
                  <a:pt x="0" y="4180"/>
                  <a:pt x="0" y="4162"/>
                  <a:pt x="0" y="4144"/>
                </a:cubicBezTo>
                <a:cubicBezTo>
                  <a:pt x="0" y="4065"/>
                  <a:pt x="0" y="4065"/>
                  <a:pt x="0" y="4065"/>
                </a:cubicBezTo>
                <a:cubicBezTo>
                  <a:pt x="0" y="3950"/>
                  <a:pt x="9" y="3834"/>
                  <a:pt x="18" y="3718"/>
                </a:cubicBezTo>
                <a:cubicBezTo>
                  <a:pt x="18" y="3701"/>
                  <a:pt x="18" y="3683"/>
                  <a:pt x="18" y="3674"/>
                </a:cubicBezTo>
                <a:cubicBezTo>
                  <a:pt x="27" y="3629"/>
                  <a:pt x="27" y="3629"/>
                  <a:pt x="27" y="3629"/>
                </a:cubicBezTo>
                <a:cubicBezTo>
                  <a:pt x="35" y="3540"/>
                  <a:pt x="35" y="3540"/>
                  <a:pt x="35" y="3540"/>
                </a:cubicBezTo>
                <a:cubicBezTo>
                  <a:pt x="44" y="3460"/>
                  <a:pt x="44" y="3460"/>
                  <a:pt x="44" y="3460"/>
                </a:cubicBezTo>
                <a:cubicBezTo>
                  <a:pt x="53" y="3425"/>
                  <a:pt x="53" y="3398"/>
                  <a:pt x="62" y="3371"/>
                </a:cubicBezTo>
                <a:cubicBezTo>
                  <a:pt x="71" y="3318"/>
                  <a:pt x="80" y="3256"/>
                  <a:pt x="89" y="3202"/>
                </a:cubicBezTo>
                <a:cubicBezTo>
                  <a:pt x="124" y="3024"/>
                  <a:pt x="124" y="3024"/>
                  <a:pt x="124" y="3024"/>
                </a:cubicBezTo>
                <a:cubicBezTo>
                  <a:pt x="178" y="2802"/>
                  <a:pt x="249" y="2580"/>
                  <a:pt x="347" y="2366"/>
                </a:cubicBezTo>
                <a:cubicBezTo>
                  <a:pt x="436" y="2153"/>
                  <a:pt x="551" y="1939"/>
                  <a:pt x="685" y="1743"/>
                </a:cubicBezTo>
                <a:cubicBezTo>
                  <a:pt x="810" y="1556"/>
                  <a:pt x="961" y="1370"/>
                  <a:pt x="1121" y="1201"/>
                </a:cubicBezTo>
                <a:cubicBezTo>
                  <a:pt x="1450" y="863"/>
                  <a:pt x="1832" y="587"/>
                  <a:pt x="2259" y="391"/>
                </a:cubicBezTo>
                <a:cubicBezTo>
                  <a:pt x="2678" y="187"/>
                  <a:pt x="3140" y="62"/>
                  <a:pt x="3612" y="18"/>
                </a:cubicBezTo>
                <a:cubicBezTo>
                  <a:pt x="3843" y="0"/>
                  <a:pt x="4074" y="0"/>
                  <a:pt x="4314" y="26"/>
                </a:cubicBezTo>
                <a:cubicBezTo>
                  <a:pt x="4484" y="44"/>
                  <a:pt x="4484" y="44"/>
                  <a:pt x="4484" y="44"/>
                </a:cubicBezTo>
                <a:cubicBezTo>
                  <a:pt x="4662" y="71"/>
                  <a:pt x="4662" y="71"/>
                  <a:pt x="4662" y="71"/>
                </a:cubicBezTo>
                <a:cubicBezTo>
                  <a:pt x="4688" y="80"/>
                  <a:pt x="4715" y="89"/>
                  <a:pt x="4742" y="89"/>
                </a:cubicBezTo>
                <a:cubicBezTo>
                  <a:pt x="4831" y="107"/>
                  <a:pt x="4831" y="107"/>
                  <a:pt x="4831" y="107"/>
                </a:cubicBezTo>
                <a:cubicBezTo>
                  <a:pt x="4857" y="115"/>
                  <a:pt x="4893" y="124"/>
                  <a:pt x="4919" y="133"/>
                </a:cubicBezTo>
                <a:cubicBezTo>
                  <a:pt x="5009" y="160"/>
                  <a:pt x="5009" y="160"/>
                  <a:pt x="5009" y="160"/>
                </a:cubicBezTo>
                <a:cubicBezTo>
                  <a:pt x="5462" y="293"/>
                  <a:pt x="5880" y="534"/>
                  <a:pt x="6236" y="854"/>
                </a:cubicBezTo>
                <a:cubicBezTo>
                  <a:pt x="6583" y="1174"/>
                  <a:pt x="6859" y="1574"/>
                  <a:pt x="7037" y="2010"/>
                </a:cubicBezTo>
                <a:cubicBezTo>
                  <a:pt x="7126" y="2232"/>
                  <a:pt x="7188" y="2464"/>
                  <a:pt x="7232" y="2695"/>
                </a:cubicBezTo>
                <a:cubicBezTo>
                  <a:pt x="7268" y="2935"/>
                  <a:pt x="7277" y="3167"/>
                  <a:pt x="7259" y="3407"/>
                </a:cubicBezTo>
                <a:cubicBezTo>
                  <a:pt x="7259" y="3433"/>
                  <a:pt x="7259" y="3469"/>
                  <a:pt x="7250" y="3496"/>
                </a:cubicBezTo>
                <a:cubicBezTo>
                  <a:pt x="7241" y="3585"/>
                  <a:pt x="7241" y="3585"/>
                  <a:pt x="7241" y="3585"/>
                </a:cubicBezTo>
                <a:cubicBezTo>
                  <a:pt x="7241" y="3629"/>
                  <a:pt x="7241" y="3629"/>
                  <a:pt x="7241" y="3629"/>
                </a:cubicBezTo>
                <a:cubicBezTo>
                  <a:pt x="7232" y="3647"/>
                  <a:pt x="7232" y="3647"/>
                  <a:pt x="7232" y="3647"/>
                </a:cubicBezTo>
                <a:cubicBezTo>
                  <a:pt x="7232" y="3674"/>
                  <a:pt x="7232" y="3674"/>
                  <a:pt x="7232" y="3674"/>
                </a:cubicBezTo>
                <a:cubicBezTo>
                  <a:pt x="7215" y="3754"/>
                  <a:pt x="7215" y="3754"/>
                  <a:pt x="7215" y="3754"/>
                </a:cubicBezTo>
                <a:cubicBezTo>
                  <a:pt x="7206" y="3798"/>
                  <a:pt x="7206" y="3798"/>
                  <a:pt x="7206" y="3798"/>
                </a:cubicBezTo>
                <a:cubicBezTo>
                  <a:pt x="7206" y="3816"/>
                  <a:pt x="7206" y="3834"/>
                  <a:pt x="7197" y="3843"/>
                </a:cubicBezTo>
                <a:cubicBezTo>
                  <a:pt x="7179" y="3932"/>
                  <a:pt x="7179" y="3932"/>
                  <a:pt x="7179" y="3932"/>
                </a:cubicBezTo>
                <a:cubicBezTo>
                  <a:pt x="7170" y="3958"/>
                  <a:pt x="7161" y="3994"/>
                  <a:pt x="7161" y="4021"/>
                </a:cubicBezTo>
                <a:cubicBezTo>
                  <a:pt x="7144" y="4065"/>
                  <a:pt x="7144" y="4065"/>
                  <a:pt x="7144" y="4065"/>
                </a:cubicBezTo>
                <a:cubicBezTo>
                  <a:pt x="7144" y="4074"/>
                  <a:pt x="7135" y="4091"/>
                  <a:pt x="7135" y="4109"/>
                </a:cubicBezTo>
                <a:cubicBezTo>
                  <a:pt x="7099" y="4189"/>
                  <a:pt x="7099" y="4189"/>
                  <a:pt x="7099" y="4189"/>
                </a:cubicBezTo>
                <a:cubicBezTo>
                  <a:pt x="7072" y="4278"/>
                  <a:pt x="7072" y="4278"/>
                  <a:pt x="7072" y="4278"/>
                </a:cubicBezTo>
                <a:cubicBezTo>
                  <a:pt x="7063" y="4286"/>
                  <a:pt x="7063" y="4304"/>
                  <a:pt x="7055" y="4313"/>
                </a:cubicBezTo>
                <a:cubicBezTo>
                  <a:pt x="7037" y="4358"/>
                  <a:pt x="7037" y="4358"/>
                  <a:pt x="7037" y="4358"/>
                </a:cubicBezTo>
                <a:cubicBezTo>
                  <a:pt x="7019" y="4384"/>
                  <a:pt x="7010" y="4411"/>
                  <a:pt x="7001" y="4438"/>
                </a:cubicBezTo>
                <a:cubicBezTo>
                  <a:pt x="6957" y="4518"/>
                  <a:pt x="6957" y="4518"/>
                  <a:pt x="6957" y="4518"/>
                </a:cubicBezTo>
                <a:cubicBezTo>
                  <a:pt x="6948" y="4544"/>
                  <a:pt x="6948" y="4544"/>
                  <a:pt x="6948" y="4544"/>
                </a:cubicBezTo>
                <a:cubicBezTo>
                  <a:pt x="6939" y="4562"/>
                  <a:pt x="6939" y="4562"/>
                  <a:pt x="6939" y="4562"/>
                </a:cubicBezTo>
                <a:cubicBezTo>
                  <a:pt x="6912" y="4598"/>
                  <a:pt x="6912" y="4598"/>
                  <a:pt x="6912" y="4598"/>
                </a:cubicBezTo>
                <a:cubicBezTo>
                  <a:pt x="6885" y="4651"/>
                  <a:pt x="6850" y="4705"/>
                  <a:pt x="6823" y="4749"/>
                </a:cubicBezTo>
                <a:cubicBezTo>
                  <a:pt x="6548" y="5149"/>
                  <a:pt x="6174" y="5470"/>
                  <a:pt x="5729" y="5665"/>
                </a:cubicBezTo>
                <a:cubicBezTo>
                  <a:pt x="5293" y="5861"/>
                  <a:pt x="4804" y="5932"/>
                  <a:pt x="4332" y="5861"/>
                </a:cubicBezTo>
                <a:cubicBezTo>
                  <a:pt x="4306" y="5861"/>
                  <a:pt x="4270" y="5852"/>
                  <a:pt x="4243" y="5852"/>
                </a:cubicBezTo>
                <a:cubicBezTo>
                  <a:pt x="4217" y="5843"/>
                  <a:pt x="4190" y="5843"/>
                  <a:pt x="4155" y="5834"/>
                </a:cubicBezTo>
                <a:cubicBezTo>
                  <a:pt x="4110" y="5825"/>
                  <a:pt x="4110" y="5825"/>
                  <a:pt x="4110" y="5825"/>
                </a:cubicBezTo>
                <a:cubicBezTo>
                  <a:pt x="4101" y="5817"/>
                  <a:pt x="4083" y="5817"/>
                  <a:pt x="4065" y="5817"/>
                </a:cubicBezTo>
                <a:cubicBezTo>
                  <a:pt x="3977" y="5790"/>
                  <a:pt x="3977" y="5790"/>
                  <a:pt x="3977" y="5790"/>
                </a:cubicBezTo>
                <a:cubicBezTo>
                  <a:pt x="3861" y="5754"/>
                  <a:pt x="3754" y="5710"/>
                  <a:pt x="3647" y="5647"/>
                </a:cubicBezTo>
                <a:cubicBezTo>
                  <a:pt x="3540" y="5594"/>
                  <a:pt x="3434" y="5532"/>
                  <a:pt x="3336" y="5461"/>
                </a:cubicBezTo>
                <a:cubicBezTo>
                  <a:pt x="3238" y="5390"/>
                  <a:pt x="3149" y="5300"/>
                  <a:pt x="3069" y="5212"/>
                </a:cubicBezTo>
                <a:cubicBezTo>
                  <a:pt x="2909" y="5043"/>
                  <a:pt x="2776" y="4829"/>
                  <a:pt x="2678" y="4616"/>
                </a:cubicBezTo>
                <a:cubicBezTo>
                  <a:pt x="2589" y="4393"/>
                  <a:pt x="2535" y="4153"/>
                  <a:pt x="2518" y="3914"/>
                </a:cubicBezTo>
                <a:cubicBezTo>
                  <a:pt x="2508" y="3789"/>
                  <a:pt x="2518" y="3674"/>
                  <a:pt x="2535" y="3549"/>
                </a:cubicBezTo>
                <a:cubicBezTo>
                  <a:pt x="2535" y="3505"/>
                  <a:pt x="2535" y="3505"/>
                  <a:pt x="2535" y="3505"/>
                </a:cubicBezTo>
                <a:cubicBezTo>
                  <a:pt x="2544" y="3460"/>
                  <a:pt x="2544" y="3460"/>
                  <a:pt x="2544" y="3460"/>
                </a:cubicBezTo>
                <a:cubicBezTo>
                  <a:pt x="2553" y="3433"/>
                  <a:pt x="2553" y="3407"/>
                  <a:pt x="2562" y="3380"/>
                </a:cubicBezTo>
                <a:cubicBezTo>
                  <a:pt x="2571" y="3345"/>
                  <a:pt x="2580" y="3318"/>
                  <a:pt x="2589" y="3291"/>
                </a:cubicBezTo>
                <a:cubicBezTo>
                  <a:pt x="2598" y="3247"/>
                  <a:pt x="2598" y="3247"/>
                  <a:pt x="2598" y="3247"/>
                </a:cubicBezTo>
                <a:cubicBezTo>
                  <a:pt x="2606" y="3229"/>
                  <a:pt x="2606" y="3211"/>
                  <a:pt x="2615" y="3202"/>
                </a:cubicBezTo>
                <a:cubicBezTo>
                  <a:pt x="2686" y="2971"/>
                  <a:pt x="2820" y="2757"/>
                  <a:pt x="2989" y="2580"/>
                </a:cubicBezTo>
                <a:cubicBezTo>
                  <a:pt x="3069" y="2491"/>
                  <a:pt x="3167" y="2420"/>
                  <a:pt x="3265" y="2348"/>
                </a:cubicBezTo>
                <a:cubicBezTo>
                  <a:pt x="3363" y="2277"/>
                  <a:pt x="3469" y="2224"/>
                  <a:pt x="3585" y="2179"/>
                </a:cubicBezTo>
                <a:cubicBezTo>
                  <a:pt x="3701" y="2135"/>
                  <a:pt x="3816" y="2108"/>
                  <a:pt x="3932" y="2090"/>
                </a:cubicBezTo>
                <a:cubicBezTo>
                  <a:pt x="4057" y="2073"/>
                  <a:pt x="4172" y="2064"/>
                  <a:pt x="4297" y="2073"/>
                </a:cubicBezTo>
                <a:cubicBezTo>
                  <a:pt x="4323" y="2073"/>
                  <a:pt x="4350" y="2073"/>
                  <a:pt x="4386" y="2081"/>
                </a:cubicBezTo>
                <a:cubicBezTo>
                  <a:pt x="4430" y="2081"/>
                  <a:pt x="4430" y="2081"/>
                  <a:pt x="4430" y="2081"/>
                </a:cubicBezTo>
                <a:cubicBezTo>
                  <a:pt x="4439" y="2090"/>
                  <a:pt x="4457" y="2090"/>
                  <a:pt x="4475" y="2090"/>
                </a:cubicBezTo>
                <a:cubicBezTo>
                  <a:pt x="4519" y="2099"/>
                  <a:pt x="4519" y="2099"/>
                  <a:pt x="4519" y="2099"/>
                </a:cubicBezTo>
                <a:cubicBezTo>
                  <a:pt x="4564" y="2108"/>
                  <a:pt x="4564" y="2108"/>
                  <a:pt x="4564" y="2108"/>
                </a:cubicBezTo>
                <a:cubicBezTo>
                  <a:pt x="4582" y="2117"/>
                  <a:pt x="4582" y="2117"/>
                  <a:pt x="4582" y="2117"/>
                </a:cubicBezTo>
                <a:cubicBezTo>
                  <a:pt x="4608" y="2126"/>
                  <a:pt x="4608" y="2126"/>
                  <a:pt x="4608" y="2126"/>
                </a:cubicBezTo>
                <a:cubicBezTo>
                  <a:pt x="4653" y="2135"/>
                  <a:pt x="4653" y="2135"/>
                  <a:pt x="4653" y="2135"/>
                </a:cubicBezTo>
                <a:cubicBezTo>
                  <a:pt x="4768" y="2170"/>
                  <a:pt x="4875" y="2224"/>
                  <a:pt x="4982" y="2286"/>
                </a:cubicBezTo>
                <a:cubicBezTo>
                  <a:pt x="5186" y="2420"/>
                  <a:pt x="5346" y="2606"/>
                  <a:pt x="5453" y="2829"/>
                </a:cubicBezTo>
                <a:cubicBezTo>
                  <a:pt x="5560" y="3051"/>
                  <a:pt x="5604" y="3291"/>
                  <a:pt x="5578" y="3531"/>
                </a:cubicBezTo>
                <a:cubicBezTo>
                  <a:pt x="5578" y="3549"/>
                  <a:pt x="5578" y="3558"/>
                  <a:pt x="5578" y="3576"/>
                </a:cubicBezTo>
                <a:cubicBezTo>
                  <a:pt x="5569" y="3594"/>
                  <a:pt x="5569" y="3603"/>
                  <a:pt x="5569" y="3620"/>
                </a:cubicBezTo>
                <a:cubicBezTo>
                  <a:pt x="5560" y="3665"/>
                  <a:pt x="5560" y="3665"/>
                  <a:pt x="5560" y="3665"/>
                </a:cubicBezTo>
                <a:cubicBezTo>
                  <a:pt x="5560" y="3683"/>
                  <a:pt x="5551" y="3691"/>
                  <a:pt x="5551" y="3709"/>
                </a:cubicBezTo>
                <a:cubicBezTo>
                  <a:pt x="5533" y="3772"/>
                  <a:pt x="5516" y="3825"/>
                  <a:pt x="5489" y="3878"/>
                </a:cubicBezTo>
                <a:cubicBezTo>
                  <a:pt x="5444" y="3994"/>
                  <a:pt x="5373" y="4100"/>
                  <a:pt x="5293" y="4180"/>
                </a:cubicBezTo>
                <a:cubicBezTo>
                  <a:pt x="5204" y="4269"/>
                  <a:pt x="5106" y="4349"/>
                  <a:pt x="4999" y="4402"/>
                </a:cubicBezTo>
                <a:cubicBezTo>
                  <a:pt x="4893" y="4456"/>
                  <a:pt x="4777" y="4491"/>
                  <a:pt x="4662" y="4509"/>
                </a:cubicBezTo>
                <a:cubicBezTo>
                  <a:pt x="4546" y="4527"/>
                  <a:pt x="4421" y="4518"/>
                  <a:pt x="4306" y="4500"/>
                </a:cubicBezTo>
                <a:cubicBezTo>
                  <a:pt x="4190" y="4473"/>
                  <a:pt x="4074" y="4420"/>
                  <a:pt x="3977" y="4349"/>
                </a:cubicBezTo>
                <a:cubicBezTo>
                  <a:pt x="3781" y="4206"/>
                  <a:pt x="3656" y="3985"/>
                  <a:pt x="3638" y="3745"/>
                </a:cubicBezTo>
                <a:cubicBezTo>
                  <a:pt x="3621" y="3629"/>
                  <a:pt x="3638" y="3505"/>
                  <a:pt x="3683" y="3398"/>
                </a:cubicBezTo>
                <a:cubicBezTo>
                  <a:pt x="3692" y="3371"/>
                  <a:pt x="3692" y="3371"/>
                  <a:pt x="3692" y="3371"/>
                </a:cubicBezTo>
                <a:cubicBezTo>
                  <a:pt x="3692" y="3371"/>
                  <a:pt x="3692" y="3362"/>
                  <a:pt x="3701" y="3353"/>
                </a:cubicBezTo>
                <a:cubicBezTo>
                  <a:pt x="3718" y="3318"/>
                  <a:pt x="3718" y="3318"/>
                  <a:pt x="3718" y="3318"/>
                </a:cubicBezTo>
                <a:cubicBezTo>
                  <a:pt x="3727" y="3300"/>
                  <a:pt x="3736" y="3291"/>
                  <a:pt x="3745" y="3274"/>
                </a:cubicBezTo>
                <a:cubicBezTo>
                  <a:pt x="3754" y="3256"/>
                  <a:pt x="3754" y="3256"/>
                  <a:pt x="3754" y="3256"/>
                </a:cubicBezTo>
                <a:cubicBezTo>
                  <a:pt x="3772" y="3238"/>
                  <a:pt x="3772" y="3238"/>
                  <a:pt x="3772" y="3238"/>
                </a:cubicBezTo>
                <a:cubicBezTo>
                  <a:pt x="3799" y="3202"/>
                  <a:pt x="3799" y="3202"/>
                  <a:pt x="3799" y="3202"/>
                </a:cubicBezTo>
                <a:cubicBezTo>
                  <a:pt x="3825" y="3176"/>
                  <a:pt x="3825" y="3176"/>
                  <a:pt x="3825" y="3176"/>
                </a:cubicBezTo>
                <a:cubicBezTo>
                  <a:pt x="3834" y="3167"/>
                  <a:pt x="3834" y="3158"/>
                  <a:pt x="3843" y="3158"/>
                </a:cubicBezTo>
                <a:cubicBezTo>
                  <a:pt x="3861" y="3140"/>
                  <a:pt x="3861" y="3140"/>
                  <a:pt x="3861" y="3140"/>
                </a:cubicBezTo>
                <a:cubicBezTo>
                  <a:pt x="3870" y="3131"/>
                  <a:pt x="3879" y="3122"/>
                  <a:pt x="3887" y="3113"/>
                </a:cubicBezTo>
                <a:cubicBezTo>
                  <a:pt x="4074" y="2962"/>
                  <a:pt x="4341" y="2927"/>
                  <a:pt x="4555" y="3024"/>
                </a:cubicBezTo>
                <a:cubicBezTo>
                  <a:pt x="4662" y="3078"/>
                  <a:pt x="4750" y="3167"/>
                  <a:pt x="4795" y="3264"/>
                </a:cubicBezTo>
                <a:cubicBezTo>
                  <a:pt x="4804" y="3282"/>
                  <a:pt x="4813" y="3291"/>
                  <a:pt x="4813" y="3309"/>
                </a:cubicBezTo>
                <a:cubicBezTo>
                  <a:pt x="4831" y="3353"/>
                  <a:pt x="4831" y="3353"/>
                  <a:pt x="4831" y="3353"/>
                </a:cubicBezTo>
                <a:cubicBezTo>
                  <a:pt x="4839" y="3389"/>
                  <a:pt x="4839" y="3389"/>
                  <a:pt x="4839" y="3389"/>
                </a:cubicBezTo>
                <a:cubicBezTo>
                  <a:pt x="4839" y="3398"/>
                  <a:pt x="4839" y="3407"/>
                  <a:pt x="4839" y="3416"/>
                </a:cubicBezTo>
                <a:cubicBezTo>
                  <a:pt x="4848" y="3433"/>
                  <a:pt x="4848" y="3433"/>
                  <a:pt x="4848" y="3433"/>
                </a:cubicBezTo>
                <a:cubicBezTo>
                  <a:pt x="4857" y="3487"/>
                  <a:pt x="4848" y="3549"/>
                  <a:pt x="4839" y="3603"/>
                </a:cubicBezTo>
                <a:cubicBezTo>
                  <a:pt x="4813" y="3603"/>
                  <a:pt x="4813" y="3603"/>
                  <a:pt x="4813" y="3603"/>
                </a:cubicBezTo>
                <a:cubicBezTo>
                  <a:pt x="4822" y="3549"/>
                  <a:pt x="4831" y="3487"/>
                  <a:pt x="4822" y="3433"/>
                </a:cubicBezTo>
                <a:cubicBezTo>
                  <a:pt x="4813" y="3416"/>
                  <a:pt x="4813" y="3416"/>
                  <a:pt x="4813" y="3416"/>
                </a:cubicBezTo>
                <a:cubicBezTo>
                  <a:pt x="4813" y="3407"/>
                  <a:pt x="4813" y="3407"/>
                  <a:pt x="4813" y="3398"/>
                </a:cubicBezTo>
                <a:cubicBezTo>
                  <a:pt x="4804" y="3362"/>
                  <a:pt x="4804" y="3362"/>
                  <a:pt x="4804" y="3362"/>
                </a:cubicBezTo>
                <a:cubicBezTo>
                  <a:pt x="4786" y="3318"/>
                  <a:pt x="4786" y="3318"/>
                  <a:pt x="4786" y="3318"/>
                </a:cubicBezTo>
                <a:cubicBezTo>
                  <a:pt x="4786" y="3309"/>
                  <a:pt x="4777" y="3300"/>
                  <a:pt x="4768" y="3282"/>
                </a:cubicBezTo>
                <a:cubicBezTo>
                  <a:pt x="4715" y="3184"/>
                  <a:pt x="4635" y="3104"/>
                  <a:pt x="4537" y="3069"/>
                </a:cubicBezTo>
                <a:cubicBezTo>
                  <a:pt x="4492" y="3042"/>
                  <a:pt x="4439" y="3024"/>
                  <a:pt x="4386" y="3024"/>
                </a:cubicBezTo>
                <a:cubicBezTo>
                  <a:pt x="4377" y="3024"/>
                  <a:pt x="4368" y="3024"/>
                  <a:pt x="4359" y="3024"/>
                </a:cubicBezTo>
                <a:cubicBezTo>
                  <a:pt x="4341" y="3015"/>
                  <a:pt x="4341" y="3015"/>
                  <a:pt x="4341" y="3015"/>
                </a:cubicBezTo>
                <a:cubicBezTo>
                  <a:pt x="4332" y="3015"/>
                  <a:pt x="4314" y="3015"/>
                  <a:pt x="4306" y="3015"/>
                </a:cubicBezTo>
                <a:cubicBezTo>
                  <a:pt x="4261" y="3024"/>
                  <a:pt x="4261" y="3024"/>
                  <a:pt x="4261" y="3024"/>
                </a:cubicBezTo>
                <a:cubicBezTo>
                  <a:pt x="4252" y="3024"/>
                  <a:pt x="4243" y="3024"/>
                  <a:pt x="4243" y="3024"/>
                </a:cubicBezTo>
                <a:cubicBezTo>
                  <a:pt x="4217" y="3024"/>
                  <a:pt x="4217" y="3024"/>
                  <a:pt x="4217" y="3024"/>
                </a:cubicBezTo>
                <a:cubicBezTo>
                  <a:pt x="4163" y="3033"/>
                  <a:pt x="4119" y="3051"/>
                  <a:pt x="4065" y="3069"/>
                </a:cubicBezTo>
                <a:cubicBezTo>
                  <a:pt x="4030" y="3086"/>
                  <a:pt x="4030" y="3086"/>
                  <a:pt x="4030" y="3086"/>
                </a:cubicBezTo>
                <a:cubicBezTo>
                  <a:pt x="4021" y="3096"/>
                  <a:pt x="4021" y="3096"/>
                  <a:pt x="4021" y="3096"/>
                </a:cubicBezTo>
                <a:cubicBezTo>
                  <a:pt x="4012" y="3096"/>
                  <a:pt x="4012" y="3096"/>
                  <a:pt x="4012" y="3096"/>
                </a:cubicBezTo>
                <a:cubicBezTo>
                  <a:pt x="3994" y="3113"/>
                  <a:pt x="3994" y="3113"/>
                  <a:pt x="3994" y="3113"/>
                </a:cubicBezTo>
                <a:cubicBezTo>
                  <a:pt x="3967" y="3122"/>
                  <a:pt x="3950" y="3140"/>
                  <a:pt x="3923" y="3158"/>
                </a:cubicBezTo>
                <a:cubicBezTo>
                  <a:pt x="3914" y="3167"/>
                  <a:pt x="3905" y="3176"/>
                  <a:pt x="3896" y="3184"/>
                </a:cubicBezTo>
                <a:cubicBezTo>
                  <a:pt x="3879" y="3193"/>
                  <a:pt x="3879" y="3193"/>
                  <a:pt x="3879" y="3193"/>
                </a:cubicBezTo>
                <a:cubicBezTo>
                  <a:pt x="3879" y="3202"/>
                  <a:pt x="3870" y="3211"/>
                  <a:pt x="3870" y="3211"/>
                </a:cubicBezTo>
                <a:cubicBezTo>
                  <a:pt x="3843" y="3238"/>
                  <a:pt x="3843" y="3238"/>
                  <a:pt x="3843" y="3238"/>
                </a:cubicBezTo>
                <a:cubicBezTo>
                  <a:pt x="3816" y="3274"/>
                  <a:pt x="3816" y="3274"/>
                  <a:pt x="3816" y="3274"/>
                </a:cubicBezTo>
                <a:cubicBezTo>
                  <a:pt x="3807" y="3291"/>
                  <a:pt x="3807" y="3291"/>
                  <a:pt x="3807" y="3291"/>
                </a:cubicBezTo>
                <a:cubicBezTo>
                  <a:pt x="3790" y="3309"/>
                  <a:pt x="3790" y="3309"/>
                  <a:pt x="3790" y="3309"/>
                </a:cubicBezTo>
                <a:cubicBezTo>
                  <a:pt x="3790" y="3318"/>
                  <a:pt x="3781" y="3336"/>
                  <a:pt x="3772" y="3345"/>
                </a:cubicBezTo>
                <a:cubicBezTo>
                  <a:pt x="3754" y="3380"/>
                  <a:pt x="3754" y="3380"/>
                  <a:pt x="3754" y="3380"/>
                </a:cubicBezTo>
                <a:cubicBezTo>
                  <a:pt x="3754" y="3389"/>
                  <a:pt x="3745" y="3389"/>
                  <a:pt x="3745" y="3398"/>
                </a:cubicBezTo>
                <a:cubicBezTo>
                  <a:pt x="3736" y="3416"/>
                  <a:pt x="3736" y="3416"/>
                  <a:pt x="3736" y="3416"/>
                </a:cubicBezTo>
                <a:cubicBezTo>
                  <a:pt x="3701" y="3523"/>
                  <a:pt x="3692" y="3629"/>
                  <a:pt x="3701" y="3736"/>
                </a:cubicBezTo>
                <a:cubicBezTo>
                  <a:pt x="3727" y="3958"/>
                  <a:pt x="3843" y="4162"/>
                  <a:pt x="4021" y="4286"/>
                </a:cubicBezTo>
                <a:cubicBezTo>
                  <a:pt x="4110" y="4349"/>
                  <a:pt x="4217" y="4393"/>
                  <a:pt x="4323" y="4411"/>
                </a:cubicBezTo>
                <a:cubicBezTo>
                  <a:pt x="4430" y="4429"/>
                  <a:pt x="4537" y="4438"/>
                  <a:pt x="4644" y="4420"/>
                </a:cubicBezTo>
                <a:cubicBezTo>
                  <a:pt x="4759" y="4402"/>
                  <a:pt x="4857" y="4366"/>
                  <a:pt x="4955" y="4313"/>
                </a:cubicBezTo>
                <a:cubicBezTo>
                  <a:pt x="5053" y="4260"/>
                  <a:pt x="5142" y="4197"/>
                  <a:pt x="5213" y="4109"/>
                </a:cubicBezTo>
                <a:cubicBezTo>
                  <a:pt x="5284" y="4030"/>
                  <a:pt x="5346" y="3940"/>
                  <a:pt x="5391" y="3843"/>
                </a:cubicBezTo>
                <a:cubicBezTo>
                  <a:pt x="5409" y="3789"/>
                  <a:pt x="5426" y="3736"/>
                  <a:pt x="5436" y="3683"/>
                </a:cubicBezTo>
                <a:cubicBezTo>
                  <a:pt x="5453" y="3629"/>
                  <a:pt x="5453" y="3576"/>
                  <a:pt x="5462" y="3523"/>
                </a:cubicBezTo>
                <a:cubicBezTo>
                  <a:pt x="5480" y="3300"/>
                  <a:pt x="5436" y="3078"/>
                  <a:pt x="5338" y="2882"/>
                </a:cubicBezTo>
                <a:cubicBezTo>
                  <a:pt x="5240" y="2686"/>
                  <a:pt x="5089" y="2526"/>
                  <a:pt x="4911" y="2402"/>
                </a:cubicBezTo>
                <a:cubicBezTo>
                  <a:pt x="4813" y="2348"/>
                  <a:pt x="4715" y="2304"/>
                  <a:pt x="4608" y="2268"/>
                </a:cubicBezTo>
                <a:cubicBezTo>
                  <a:pt x="4572" y="2259"/>
                  <a:pt x="4572" y="2259"/>
                  <a:pt x="4572" y="2259"/>
                </a:cubicBezTo>
                <a:cubicBezTo>
                  <a:pt x="4546" y="2250"/>
                  <a:pt x="4546" y="2250"/>
                  <a:pt x="4546" y="2250"/>
                </a:cubicBezTo>
                <a:cubicBezTo>
                  <a:pt x="4528" y="2250"/>
                  <a:pt x="4528" y="2250"/>
                  <a:pt x="4528" y="2250"/>
                </a:cubicBezTo>
                <a:cubicBezTo>
                  <a:pt x="4492" y="2241"/>
                  <a:pt x="4492" y="2241"/>
                  <a:pt x="4492" y="2241"/>
                </a:cubicBezTo>
                <a:cubicBezTo>
                  <a:pt x="4448" y="2232"/>
                  <a:pt x="4448" y="2232"/>
                  <a:pt x="4448" y="2232"/>
                </a:cubicBezTo>
                <a:cubicBezTo>
                  <a:pt x="4439" y="2232"/>
                  <a:pt x="4421" y="2232"/>
                  <a:pt x="4412" y="2224"/>
                </a:cubicBezTo>
                <a:cubicBezTo>
                  <a:pt x="4368" y="2224"/>
                  <a:pt x="4368" y="2224"/>
                  <a:pt x="4368" y="2224"/>
                </a:cubicBezTo>
                <a:cubicBezTo>
                  <a:pt x="4341" y="2224"/>
                  <a:pt x="4314" y="2215"/>
                  <a:pt x="4288" y="2215"/>
                </a:cubicBezTo>
                <a:cubicBezTo>
                  <a:pt x="4181" y="2215"/>
                  <a:pt x="4065" y="2215"/>
                  <a:pt x="3959" y="2232"/>
                </a:cubicBezTo>
                <a:cubicBezTo>
                  <a:pt x="3852" y="2250"/>
                  <a:pt x="3745" y="2286"/>
                  <a:pt x="3647" y="2322"/>
                </a:cubicBezTo>
                <a:cubicBezTo>
                  <a:pt x="3540" y="2366"/>
                  <a:pt x="3443" y="2420"/>
                  <a:pt x="3354" y="2482"/>
                </a:cubicBezTo>
                <a:cubicBezTo>
                  <a:pt x="3265" y="2544"/>
                  <a:pt x="3185" y="2615"/>
                  <a:pt x="3105" y="2695"/>
                </a:cubicBezTo>
                <a:cubicBezTo>
                  <a:pt x="2953" y="2855"/>
                  <a:pt x="2838" y="3042"/>
                  <a:pt x="2776" y="3256"/>
                </a:cubicBezTo>
                <a:cubicBezTo>
                  <a:pt x="2767" y="3264"/>
                  <a:pt x="2767" y="3282"/>
                  <a:pt x="2758" y="3291"/>
                </a:cubicBezTo>
                <a:cubicBezTo>
                  <a:pt x="2749" y="3336"/>
                  <a:pt x="2749" y="3336"/>
                  <a:pt x="2749" y="3336"/>
                </a:cubicBezTo>
                <a:cubicBezTo>
                  <a:pt x="2740" y="3353"/>
                  <a:pt x="2740" y="3380"/>
                  <a:pt x="2731" y="3416"/>
                </a:cubicBezTo>
                <a:cubicBezTo>
                  <a:pt x="2722" y="3433"/>
                  <a:pt x="2722" y="3469"/>
                  <a:pt x="2713" y="3496"/>
                </a:cubicBezTo>
                <a:cubicBezTo>
                  <a:pt x="2713" y="3531"/>
                  <a:pt x="2713" y="3531"/>
                  <a:pt x="2713" y="3531"/>
                </a:cubicBezTo>
                <a:cubicBezTo>
                  <a:pt x="2704" y="3576"/>
                  <a:pt x="2704" y="3576"/>
                  <a:pt x="2704" y="3576"/>
                </a:cubicBezTo>
                <a:cubicBezTo>
                  <a:pt x="2696" y="3683"/>
                  <a:pt x="2686" y="3789"/>
                  <a:pt x="2696" y="3905"/>
                </a:cubicBezTo>
                <a:cubicBezTo>
                  <a:pt x="2704" y="4117"/>
                  <a:pt x="2758" y="4340"/>
                  <a:pt x="2847" y="4536"/>
                </a:cubicBezTo>
                <a:cubicBezTo>
                  <a:pt x="2936" y="4740"/>
                  <a:pt x="3060" y="4927"/>
                  <a:pt x="3211" y="5087"/>
                </a:cubicBezTo>
                <a:cubicBezTo>
                  <a:pt x="3505" y="5407"/>
                  <a:pt x="3923" y="5612"/>
                  <a:pt x="4359" y="5665"/>
                </a:cubicBezTo>
                <a:cubicBezTo>
                  <a:pt x="4795" y="5728"/>
                  <a:pt x="5249" y="5657"/>
                  <a:pt x="5649" y="5478"/>
                </a:cubicBezTo>
                <a:cubicBezTo>
                  <a:pt x="5685" y="5461"/>
                  <a:pt x="5685" y="5461"/>
                  <a:pt x="5685" y="5461"/>
                </a:cubicBezTo>
                <a:cubicBezTo>
                  <a:pt x="5702" y="5452"/>
                  <a:pt x="5702" y="5452"/>
                  <a:pt x="5702" y="5452"/>
                </a:cubicBezTo>
                <a:cubicBezTo>
                  <a:pt x="5720" y="5443"/>
                  <a:pt x="5720" y="5443"/>
                  <a:pt x="5720" y="5443"/>
                </a:cubicBezTo>
                <a:cubicBezTo>
                  <a:pt x="5791" y="5398"/>
                  <a:pt x="5791" y="5398"/>
                  <a:pt x="5791" y="5398"/>
                </a:cubicBezTo>
                <a:cubicBezTo>
                  <a:pt x="5818" y="5390"/>
                  <a:pt x="5845" y="5372"/>
                  <a:pt x="5863" y="5363"/>
                </a:cubicBezTo>
                <a:cubicBezTo>
                  <a:pt x="5898" y="5336"/>
                  <a:pt x="5898" y="5336"/>
                  <a:pt x="5898" y="5336"/>
                </a:cubicBezTo>
                <a:cubicBezTo>
                  <a:pt x="5934" y="5318"/>
                  <a:pt x="5934" y="5318"/>
                  <a:pt x="5934" y="5318"/>
                </a:cubicBezTo>
                <a:cubicBezTo>
                  <a:pt x="6031" y="5256"/>
                  <a:pt x="6121" y="5194"/>
                  <a:pt x="6201" y="5123"/>
                </a:cubicBezTo>
                <a:cubicBezTo>
                  <a:pt x="6263" y="5069"/>
                  <a:pt x="6263" y="5069"/>
                  <a:pt x="6263" y="5069"/>
                </a:cubicBezTo>
                <a:cubicBezTo>
                  <a:pt x="6325" y="5016"/>
                  <a:pt x="6325" y="5016"/>
                  <a:pt x="6325" y="5016"/>
                </a:cubicBezTo>
                <a:cubicBezTo>
                  <a:pt x="6343" y="4989"/>
                  <a:pt x="6360" y="4971"/>
                  <a:pt x="6378" y="4954"/>
                </a:cubicBezTo>
                <a:cubicBezTo>
                  <a:pt x="6405" y="4927"/>
                  <a:pt x="6405" y="4927"/>
                  <a:pt x="6405" y="4927"/>
                </a:cubicBezTo>
                <a:cubicBezTo>
                  <a:pt x="6414" y="4909"/>
                  <a:pt x="6432" y="4900"/>
                  <a:pt x="6441" y="4891"/>
                </a:cubicBezTo>
                <a:cubicBezTo>
                  <a:pt x="6494" y="4829"/>
                  <a:pt x="6494" y="4829"/>
                  <a:pt x="6494" y="4829"/>
                </a:cubicBezTo>
                <a:cubicBezTo>
                  <a:pt x="6512" y="4811"/>
                  <a:pt x="6521" y="4785"/>
                  <a:pt x="6539" y="4767"/>
                </a:cubicBezTo>
                <a:cubicBezTo>
                  <a:pt x="6565" y="4731"/>
                  <a:pt x="6565" y="4731"/>
                  <a:pt x="6565" y="4731"/>
                </a:cubicBezTo>
                <a:cubicBezTo>
                  <a:pt x="6574" y="4722"/>
                  <a:pt x="6583" y="4713"/>
                  <a:pt x="6592" y="4696"/>
                </a:cubicBezTo>
                <a:cubicBezTo>
                  <a:pt x="6610" y="4678"/>
                  <a:pt x="6619" y="4651"/>
                  <a:pt x="6636" y="4633"/>
                </a:cubicBezTo>
                <a:cubicBezTo>
                  <a:pt x="6663" y="4589"/>
                  <a:pt x="6699" y="4536"/>
                  <a:pt x="6725" y="4491"/>
                </a:cubicBezTo>
                <a:cubicBezTo>
                  <a:pt x="6743" y="4456"/>
                  <a:pt x="6743" y="4456"/>
                  <a:pt x="6743" y="4456"/>
                </a:cubicBezTo>
                <a:cubicBezTo>
                  <a:pt x="6752" y="4438"/>
                  <a:pt x="6752" y="4438"/>
                  <a:pt x="6752" y="4438"/>
                </a:cubicBezTo>
                <a:cubicBezTo>
                  <a:pt x="6761" y="4420"/>
                  <a:pt x="6761" y="4420"/>
                  <a:pt x="6761" y="4420"/>
                </a:cubicBezTo>
                <a:cubicBezTo>
                  <a:pt x="6797" y="4349"/>
                  <a:pt x="6797" y="4349"/>
                  <a:pt x="6797" y="4349"/>
                </a:cubicBezTo>
                <a:cubicBezTo>
                  <a:pt x="6814" y="4322"/>
                  <a:pt x="6823" y="4295"/>
                  <a:pt x="6832" y="4269"/>
                </a:cubicBezTo>
                <a:cubicBezTo>
                  <a:pt x="6850" y="4233"/>
                  <a:pt x="6850" y="4233"/>
                  <a:pt x="6850" y="4233"/>
                </a:cubicBezTo>
                <a:cubicBezTo>
                  <a:pt x="6859" y="4224"/>
                  <a:pt x="6859" y="4206"/>
                  <a:pt x="6868" y="4197"/>
                </a:cubicBezTo>
                <a:cubicBezTo>
                  <a:pt x="6895" y="4117"/>
                  <a:pt x="6895" y="4117"/>
                  <a:pt x="6895" y="4117"/>
                </a:cubicBezTo>
                <a:cubicBezTo>
                  <a:pt x="6921" y="4038"/>
                  <a:pt x="6921" y="4038"/>
                  <a:pt x="6921" y="4038"/>
                </a:cubicBezTo>
                <a:cubicBezTo>
                  <a:pt x="6921" y="4030"/>
                  <a:pt x="6930" y="4012"/>
                  <a:pt x="6930" y="4003"/>
                </a:cubicBezTo>
                <a:cubicBezTo>
                  <a:pt x="6948" y="3958"/>
                  <a:pt x="6948" y="3958"/>
                  <a:pt x="6948" y="3958"/>
                </a:cubicBezTo>
                <a:cubicBezTo>
                  <a:pt x="6948" y="3932"/>
                  <a:pt x="6957" y="3905"/>
                  <a:pt x="6966" y="3878"/>
                </a:cubicBezTo>
                <a:cubicBezTo>
                  <a:pt x="6983" y="3798"/>
                  <a:pt x="6983" y="3798"/>
                  <a:pt x="6983" y="3798"/>
                </a:cubicBezTo>
                <a:cubicBezTo>
                  <a:pt x="6983" y="3789"/>
                  <a:pt x="6992" y="3772"/>
                  <a:pt x="6992" y="3763"/>
                </a:cubicBezTo>
                <a:cubicBezTo>
                  <a:pt x="7001" y="3718"/>
                  <a:pt x="7001" y="3718"/>
                  <a:pt x="7001" y="3718"/>
                </a:cubicBezTo>
                <a:cubicBezTo>
                  <a:pt x="7010" y="3638"/>
                  <a:pt x="7010" y="3638"/>
                  <a:pt x="7010" y="3638"/>
                </a:cubicBezTo>
                <a:cubicBezTo>
                  <a:pt x="7019" y="3620"/>
                  <a:pt x="7019" y="3620"/>
                  <a:pt x="7019" y="3620"/>
                </a:cubicBezTo>
                <a:cubicBezTo>
                  <a:pt x="7019" y="3594"/>
                  <a:pt x="7019" y="3594"/>
                  <a:pt x="7019" y="3594"/>
                </a:cubicBezTo>
                <a:cubicBezTo>
                  <a:pt x="7019" y="3558"/>
                  <a:pt x="7019" y="3558"/>
                  <a:pt x="7019" y="3558"/>
                </a:cubicBezTo>
                <a:cubicBezTo>
                  <a:pt x="7028" y="3478"/>
                  <a:pt x="7028" y="3478"/>
                  <a:pt x="7028" y="3478"/>
                </a:cubicBezTo>
                <a:cubicBezTo>
                  <a:pt x="7037" y="3451"/>
                  <a:pt x="7037" y="3416"/>
                  <a:pt x="7037" y="3389"/>
                </a:cubicBezTo>
                <a:cubicBezTo>
                  <a:pt x="7055" y="3176"/>
                  <a:pt x="7037" y="2953"/>
                  <a:pt x="7001" y="2731"/>
                </a:cubicBezTo>
                <a:cubicBezTo>
                  <a:pt x="6966" y="2517"/>
                  <a:pt x="6903" y="2304"/>
                  <a:pt x="6823" y="2099"/>
                </a:cubicBezTo>
                <a:cubicBezTo>
                  <a:pt x="6663" y="1690"/>
                  <a:pt x="6396" y="1325"/>
                  <a:pt x="6076" y="1023"/>
                </a:cubicBezTo>
                <a:cubicBezTo>
                  <a:pt x="5747" y="729"/>
                  <a:pt x="5355" y="507"/>
                  <a:pt x="4937" y="382"/>
                </a:cubicBezTo>
                <a:cubicBezTo>
                  <a:pt x="4857" y="356"/>
                  <a:pt x="4857" y="356"/>
                  <a:pt x="4857" y="356"/>
                </a:cubicBezTo>
                <a:cubicBezTo>
                  <a:pt x="4831" y="356"/>
                  <a:pt x="4804" y="347"/>
                  <a:pt x="4777" y="338"/>
                </a:cubicBezTo>
                <a:cubicBezTo>
                  <a:pt x="4697" y="320"/>
                  <a:pt x="4697" y="320"/>
                  <a:pt x="4697" y="320"/>
                </a:cubicBezTo>
                <a:cubicBezTo>
                  <a:pt x="4670" y="320"/>
                  <a:pt x="4644" y="311"/>
                  <a:pt x="4617" y="302"/>
                </a:cubicBezTo>
                <a:cubicBezTo>
                  <a:pt x="4457" y="275"/>
                  <a:pt x="4457" y="275"/>
                  <a:pt x="4457" y="275"/>
                </a:cubicBezTo>
                <a:cubicBezTo>
                  <a:pt x="4288" y="258"/>
                  <a:pt x="4288" y="258"/>
                  <a:pt x="4288" y="258"/>
                </a:cubicBezTo>
                <a:cubicBezTo>
                  <a:pt x="4065" y="240"/>
                  <a:pt x="3852" y="240"/>
                  <a:pt x="3630" y="258"/>
                </a:cubicBezTo>
                <a:cubicBezTo>
                  <a:pt x="3193" y="293"/>
                  <a:pt x="2758" y="409"/>
                  <a:pt x="2357" y="605"/>
                </a:cubicBezTo>
                <a:cubicBezTo>
                  <a:pt x="1966" y="792"/>
                  <a:pt x="1601" y="1049"/>
                  <a:pt x="1290" y="1361"/>
                </a:cubicBezTo>
                <a:cubicBezTo>
                  <a:pt x="1139" y="1521"/>
                  <a:pt x="996" y="1690"/>
                  <a:pt x="872" y="1877"/>
                </a:cubicBezTo>
                <a:cubicBezTo>
                  <a:pt x="747" y="2064"/>
                  <a:pt x="640" y="2250"/>
                  <a:pt x="551" y="2455"/>
                </a:cubicBezTo>
                <a:cubicBezTo>
                  <a:pt x="462" y="2659"/>
                  <a:pt x="400" y="2864"/>
                  <a:pt x="347" y="3078"/>
                </a:cubicBezTo>
                <a:cubicBezTo>
                  <a:pt x="311" y="3247"/>
                  <a:pt x="311" y="3247"/>
                  <a:pt x="311" y="3247"/>
                </a:cubicBezTo>
                <a:cubicBezTo>
                  <a:pt x="302" y="3300"/>
                  <a:pt x="293" y="3353"/>
                  <a:pt x="285" y="3407"/>
                </a:cubicBezTo>
                <a:cubicBezTo>
                  <a:pt x="276" y="3433"/>
                  <a:pt x="276" y="3460"/>
                  <a:pt x="267" y="3487"/>
                </a:cubicBezTo>
                <a:cubicBezTo>
                  <a:pt x="258" y="3567"/>
                  <a:pt x="258" y="3567"/>
                  <a:pt x="258" y="3567"/>
                </a:cubicBezTo>
                <a:cubicBezTo>
                  <a:pt x="249" y="3656"/>
                  <a:pt x="249" y="3656"/>
                  <a:pt x="249" y="3656"/>
                </a:cubicBezTo>
                <a:cubicBezTo>
                  <a:pt x="249" y="3691"/>
                  <a:pt x="249" y="3691"/>
                  <a:pt x="249" y="3691"/>
                </a:cubicBezTo>
                <a:cubicBezTo>
                  <a:pt x="240" y="3709"/>
                  <a:pt x="240" y="3718"/>
                  <a:pt x="240" y="3736"/>
                </a:cubicBezTo>
                <a:cubicBezTo>
                  <a:pt x="231" y="3843"/>
                  <a:pt x="222" y="3958"/>
                  <a:pt x="222" y="4065"/>
                </a:cubicBezTo>
                <a:cubicBezTo>
                  <a:pt x="222" y="4144"/>
                  <a:pt x="222" y="4144"/>
                  <a:pt x="222" y="4144"/>
                </a:cubicBezTo>
                <a:cubicBezTo>
                  <a:pt x="222" y="4162"/>
                  <a:pt x="222" y="4171"/>
                  <a:pt x="222" y="4189"/>
                </a:cubicBezTo>
                <a:cubicBezTo>
                  <a:pt x="222" y="4233"/>
                  <a:pt x="222" y="4233"/>
                  <a:pt x="222" y="4233"/>
                </a:cubicBezTo>
                <a:cubicBezTo>
                  <a:pt x="231" y="4393"/>
                  <a:pt x="231" y="4393"/>
                  <a:pt x="231" y="4393"/>
                </a:cubicBezTo>
                <a:cubicBezTo>
                  <a:pt x="231" y="4411"/>
                  <a:pt x="231" y="4420"/>
                  <a:pt x="231" y="4438"/>
                </a:cubicBezTo>
                <a:cubicBezTo>
                  <a:pt x="240" y="4473"/>
                  <a:pt x="240" y="4473"/>
                  <a:pt x="240" y="4473"/>
                </a:cubicBezTo>
                <a:cubicBezTo>
                  <a:pt x="249" y="4562"/>
                  <a:pt x="249" y="4562"/>
                  <a:pt x="249" y="4562"/>
                </a:cubicBezTo>
                <a:cubicBezTo>
                  <a:pt x="258" y="4642"/>
                  <a:pt x="258" y="4642"/>
                  <a:pt x="258" y="4642"/>
                </a:cubicBezTo>
                <a:cubicBezTo>
                  <a:pt x="267" y="4722"/>
                  <a:pt x="267" y="4722"/>
                  <a:pt x="267" y="4722"/>
                </a:cubicBezTo>
                <a:cubicBezTo>
                  <a:pt x="276" y="4803"/>
                  <a:pt x="276" y="4803"/>
                  <a:pt x="276" y="4803"/>
                </a:cubicBezTo>
                <a:cubicBezTo>
                  <a:pt x="285" y="4829"/>
                  <a:pt x="285" y="4865"/>
                  <a:pt x="285" y="4891"/>
                </a:cubicBezTo>
                <a:cubicBezTo>
                  <a:pt x="320" y="5052"/>
                  <a:pt x="320" y="5052"/>
                  <a:pt x="320" y="5052"/>
                </a:cubicBezTo>
                <a:cubicBezTo>
                  <a:pt x="320" y="5060"/>
                  <a:pt x="320" y="5078"/>
                  <a:pt x="329" y="5087"/>
                </a:cubicBezTo>
                <a:cubicBezTo>
                  <a:pt x="338" y="5132"/>
                  <a:pt x="338" y="5132"/>
                  <a:pt x="338" y="5132"/>
                </a:cubicBezTo>
                <a:cubicBezTo>
                  <a:pt x="356" y="5212"/>
                  <a:pt x="356" y="5212"/>
                  <a:pt x="356" y="5212"/>
                </a:cubicBezTo>
                <a:cubicBezTo>
                  <a:pt x="373" y="5292"/>
                  <a:pt x="373" y="5292"/>
                  <a:pt x="373" y="5292"/>
                </a:cubicBezTo>
                <a:cubicBezTo>
                  <a:pt x="382" y="5318"/>
                  <a:pt x="391" y="5345"/>
                  <a:pt x="400" y="5372"/>
                </a:cubicBezTo>
                <a:cubicBezTo>
                  <a:pt x="409" y="5425"/>
                  <a:pt x="427" y="5478"/>
                  <a:pt x="445" y="5532"/>
                </a:cubicBezTo>
                <a:cubicBezTo>
                  <a:pt x="498" y="5683"/>
                  <a:pt x="498" y="5683"/>
                  <a:pt x="498" y="5683"/>
                </a:cubicBezTo>
                <a:cubicBezTo>
                  <a:pt x="516" y="5728"/>
                  <a:pt x="516" y="5728"/>
                  <a:pt x="516" y="5728"/>
                </a:cubicBezTo>
                <a:cubicBezTo>
                  <a:pt x="516" y="5737"/>
                  <a:pt x="525" y="5754"/>
                  <a:pt x="525" y="5763"/>
                </a:cubicBezTo>
                <a:cubicBezTo>
                  <a:pt x="560" y="5843"/>
                  <a:pt x="560" y="5843"/>
                  <a:pt x="560" y="5843"/>
                </a:cubicBezTo>
                <a:cubicBezTo>
                  <a:pt x="578" y="5897"/>
                  <a:pt x="596" y="5941"/>
                  <a:pt x="622" y="5994"/>
                </a:cubicBezTo>
                <a:cubicBezTo>
                  <a:pt x="694" y="6146"/>
                  <a:pt x="694" y="6146"/>
                  <a:pt x="694" y="6146"/>
                </a:cubicBezTo>
                <a:cubicBezTo>
                  <a:pt x="765" y="6288"/>
                  <a:pt x="765" y="6288"/>
                  <a:pt x="765" y="6288"/>
                </a:cubicBezTo>
                <a:cubicBezTo>
                  <a:pt x="792" y="6341"/>
                  <a:pt x="818" y="6386"/>
                  <a:pt x="845" y="6439"/>
                </a:cubicBezTo>
                <a:cubicBezTo>
                  <a:pt x="872" y="6484"/>
                  <a:pt x="898" y="6528"/>
                  <a:pt x="934" y="6582"/>
                </a:cubicBezTo>
                <a:cubicBezTo>
                  <a:pt x="1023" y="6715"/>
                  <a:pt x="1023" y="6715"/>
                  <a:pt x="1023" y="6715"/>
                </a:cubicBezTo>
                <a:cubicBezTo>
                  <a:pt x="1121" y="6848"/>
                  <a:pt x="1121" y="6848"/>
                  <a:pt x="1121" y="6848"/>
                </a:cubicBezTo>
                <a:cubicBezTo>
                  <a:pt x="1139" y="6884"/>
                  <a:pt x="1139" y="6884"/>
                  <a:pt x="1139" y="6884"/>
                </a:cubicBezTo>
                <a:cubicBezTo>
                  <a:pt x="1156" y="6902"/>
                  <a:pt x="1156" y="6902"/>
                  <a:pt x="1156" y="6902"/>
                </a:cubicBezTo>
                <a:cubicBezTo>
                  <a:pt x="1165" y="6920"/>
                  <a:pt x="1165" y="6920"/>
                  <a:pt x="1165" y="6920"/>
                </a:cubicBezTo>
                <a:cubicBezTo>
                  <a:pt x="1219" y="6982"/>
                  <a:pt x="1219" y="6982"/>
                  <a:pt x="1219" y="6982"/>
                </a:cubicBezTo>
                <a:cubicBezTo>
                  <a:pt x="1272" y="7053"/>
                  <a:pt x="1272" y="7053"/>
                  <a:pt x="1272" y="7053"/>
                </a:cubicBezTo>
                <a:cubicBezTo>
                  <a:pt x="1281" y="7062"/>
                  <a:pt x="1290" y="7071"/>
                  <a:pt x="1299" y="7080"/>
                </a:cubicBezTo>
                <a:cubicBezTo>
                  <a:pt x="1325" y="7115"/>
                  <a:pt x="1325" y="7115"/>
                  <a:pt x="1325" y="7115"/>
                </a:cubicBezTo>
                <a:cubicBezTo>
                  <a:pt x="1432" y="7240"/>
                  <a:pt x="1432" y="7240"/>
                  <a:pt x="1432" y="7240"/>
                </a:cubicBezTo>
                <a:cubicBezTo>
                  <a:pt x="1468" y="7275"/>
                  <a:pt x="1503" y="7320"/>
                  <a:pt x="1548" y="7355"/>
                </a:cubicBezTo>
                <a:cubicBezTo>
                  <a:pt x="1699" y="7516"/>
                  <a:pt x="1859" y="7667"/>
                  <a:pt x="2037" y="7800"/>
                </a:cubicBezTo>
                <a:cubicBezTo>
                  <a:pt x="2064" y="7818"/>
                  <a:pt x="2081" y="7827"/>
                  <a:pt x="2108" y="7845"/>
                </a:cubicBezTo>
                <a:cubicBezTo>
                  <a:pt x="2171" y="7898"/>
                  <a:pt x="2171" y="7898"/>
                  <a:pt x="2171" y="7898"/>
                </a:cubicBezTo>
                <a:cubicBezTo>
                  <a:pt x="2242" y="7943"/>
                  <a:pt x="2242" y="7943"/>
                  <a:pt x="2242" y="7943"/>
                </a:cubicBezTo>
                <a:cubicBezTo>
                  <a:pt x="2259" y="7960"/>
                  <a:pt x="2286" y="7978"/>
                  <a:pt x="2313" y="7987"/>
                </a:cubicBezTo>
                <a:cubicBezTo>
                  <a:pt x="2446" y="8076"/>
                  <a:pt x="2446" y="8076"/>
                  <a:pt x="2446" y="8076"/>
                </a:cubicBezTo>
                <a:cubicBezTo>
                  <a:pt x="2473" y="8094"/>
                  <a:pt x="2500" y="8103"/>
                  <a:pt x="2518" y="8121"/>
                </a:cubicBezTo>
                <a:cubicBezTo>
                  <a:pt x="2589" y="8165"/>
                  <a:pt x="2589" y="8165"/>
                  <a:pt x="2589" y="8165"/>
                </a:cubicBezTo>
                <a:cubicBezTo>
                  <a:pt x="2660" y="8201"/>
                  <a:pt x="2660" y="8201"/>
                  <a:pt x="2660" y="8201"/>
                </a:cubicBezTo>
                <a:cubicBezTo>
                  <a:pt x="2686" y="8219"/>
                  <a:pt x="2713" y="8227"/>
                  <a:pt x="2740" y="8236"/>
                </a:cubicBezTo>
                <a:cubicBezTo>
                  <a:pt x="2784" y="8263"/>
                  <a:pt x="2838" y="8290"/>
                  <a:pt x="2882" y="8316"/>
                </a:cubicBezTo>
                <a:cubicBezTo>
                  <a:pt x="2989" y="8361"/>
                  <a:pt x="3087" y="8405"/>
                  <a:pt x="3193" y="8441"/>
                </a:cubicBezTo>
                <a:cubicBezTo>
                  <a:pt x="3265" y="8476"/>
                  <a:pt x="3265" y="8476"/>
                  <a:pt x="3265" y="8476"/>
                </a:cubicBezTo>
                <a:cubicBezTo>
                  <a:pt x="3309" y="8485"/>
                  <a:pt x="3309" y="8485"/>
                  <a:pt x="3309" y="8485"/>
                </a:cubicBezTo>
                <a:cubicBezTo>
                  <a:pt x="3345" y="8503"/>
                  <a:pt x="3345" y="8503"/>
                  <a:pt x="3345" y="8503"/>
                </a:cubicBezTo>
                <a:cubicBezTo>
                  <a:pt x="3505" y="8548"/>
                  <a:pt x="3505" y="8548"/>
                  <a:pt x="3505" y="8548"/>
                </a:cubicBezTo>
                <a:cubicBezTo>
                  <a:pt x="3532" y="8556"/>
                  <a:pt x="3558" y="8565"/>
                  <a:pt x="3585" y="8574"/>
                </a:cubicBezTo>
                <a:cubicBezTo>
                  <a:pt x="3665" y="8592"/>
                  <a:pt x="3665" y="8592"/>
                  <a:pt x="3665" y="8592"/>
                </a:cubicBezTo>
                <a:cubicBezTo>
                  <a:pt x="3745" y="8619"/>
                  <a:pt x="3745" y="8619"/>
                  <a:pt x="3745" y="8619"/>
                </a:cubicBezTo>
                <a:cubicBezTo>
                  <a:pt x="3772" y="8628"/>
                  <a:pt x="3799" y="8628"/>
                  <a:pt x="3825" y="8636"/>
                </a:cubicBezTo>
                <a:cubicBezTo>
                  <a:pt x="3985" y="8672"/>
                  <a:pt x="3985" y="8672"/>
                  <a:pt x="3985" y="8672"/>
                </a:cubicBezTo>
                <a:cubicBezTo>
                  <a:pt x="4039" y="8681"/>
                  <a:pt x="4092" y="8690"/>
                  <a:pt x="4145" y="8699"/>
                </a:cubicBezTo>
                <a:cubicBezTo>
                  <a:pt x="4235" y="8717"/>
                  <a:pt x="4235" y="8717"/>
                  <a:pt x="4235" y="8717"/>
                </a:cubicBezTo>
                <a:cubicBezTo>
                  <a:pt x="4261" y="8717"/>
                  <a:pt x="4288" y="8726"/>
                  <a:pt x="4314" y="8726"/>
                </a:cubicBezTo>
                <a:cubicBezTo>
                  <a:pt x="4368" y="8734"/>
                  <a:pt x="4421" y="8743"/>
                  <a:pt x="4475" y="8743"/>
                </a:cubicBezTo>
                <a:cubicBezTo>
                  <a:pt x="4697" y="8770"/>
                  <a:pt x="4919" y="8779"/>
                  <a:pt x="5142" y="8779"/>
                </a:cubicBezTo>
                <a:cubicBezTo>
                  <a:pt x="5355" y="8779"/>
                  <a:pt x="5578" y="8761"/>
                  <a:pt x="5800" y="8734"/>
                </a:cubicBezTo>
                <a:cubicBezTo>
                  <a:pt x="6023" y="8708"/>
                  <a:pt x="6236" y="8663"/>
                  <a:pt x="6450" y="8610"/>
                </a:cubicBezTo>
                <a:cubicBezTo>
                  <a:pt x="6663" y="8556"/>
                  <a:pt x="6877" y="8494"/>
                  <a:pt x="7081" y="8423"/>
                </a:cubicBezTo>
                <a:cubicBezTo>
                  <a:pt x="7295" y="8343"/>
                  <a:pt x="7500" y="8254"/>
                  <a:pt x="7695" y="8156"/>
                </a:cubicBezTo>
                <a:cubicBezTo>
                  <a:pt x="7739" y="8129"/>
                  <a:pt x="7793" y="8103"/>
                  <a:pt x="7837" y="8076"/>
                </a:cubicBezTo>
                <a:cubicBezTo>
                  <a:pt x="7891" y="8049"/>
                  <a:pt x="7935" y="8023"/>
                  <a:pt x="7989" y="7996"/>
                </a:cubicBezTo>
                <a:cubicBezTo>
                  <a:pt x="8078" y="7943"/>
                  <a:pt x="8176" y="7880"/>
                  <a:pt x="8264" y="7818"/>
                </a:cubicBezTo>
                <a:cubicBezTo>
                  <a:pt x="8451" y="7702"/>
                  <a:pt x="8629" y="7569"/>
                  <a:pt x="8798" y="7427"/>
                </a:cubicBezTo>
                <a:cubicBezTo>
                  <a:pt x="8967" y="7284"/>
                  <a:pt x="9127" y="7133"/>
                  <a:pt x="9287" y="6973"/>
                </a:cubicBezTo>
                <a:cubicBezTo>
                  <a:pt x="9438" y="6813"/>
                  <a:pt x="9580" y="6644"/>
                  <a:pt x="9714" y="6475"/>
                </a:cubicBezTo>
                <a:cubicBezTo>
                  <a:pt x="9749" y="6430"/>
                  <a:pt x="9776" y="6386"/>
                  <a:pt x="9812" y="6341"/>
                </a:cubicBezTo>
                <a:cubicBezTo>
                  <a:pt x="9847" y="6288"/>
                  <a:pt x="9874" y="6244"/>
                  <a:pt x="9909" y="6199"/>
                </a:cubicBezTo>
                <a:cubicBezTo>
                  <a:pt x="9936" y="6155"/>
                  <a:pt x="9963" y="6110"/>
                  <a:pt x="9998" y="6066"/>
                </a:cubicBezTo>
                <a:cubicBezTo>
                  <a:pt x="10025" y="6012"/>
                  <a:pt x="10052" y="5968"/>
                  <a:pt x="10078" y="5923"/>
                </a:cubicBezTo>
                <a:cubicBezTo>
                  <a:pt x="10194" y="5728"/>
                  <a:pt x="10292" y="5532"/>
                  <a:pt x="10390" y="5327"/>
                </a:cubicBezTo>
                <a:cubicBezTo>
                  <a:pt x="10568" y="4927"/>
                  <a:pt x="10701" y="4500"/>
                  <a:pt x="10781" y="4065"/>
                </a:cubicBezTo>
                <a:lnTo>
                  <a:pt x="10808" y="4074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00">
            <a:extLst>
              <a:ext uri="{FF2B5EF4-FFF2-40B4-BE49-F238E27FC236}">
                <a16:creationId xmlns:a16="http://schemas.microsoft.com/office/drawing/2014/main" id="{49B89704-F1CD-8240-A817-74D6594D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3208" y="7650286"/>
            <a:ext cx="1187396" cy="1187396"/>
          </a:xfrm>
          <a:custGeom>
            <a:avLst/>
            <a:gdLst>
              <a:gd name="T0" fmla="*/ 631 w 1264"/>
              <a:gd name="T1" fmla="*/ 1263 h 1264"/>
              <a:gd name="T2" fmla="*/ 631 w 1264"/>
              <a:gd name="T3" fmla="*/ 1263 h 1264"/>
              <a:gd name="T4" fmla="*/ 0 w 1264"/>
              <a:gd name="T5" fmla="*/ 632 h 1264"/>
              <a:gd name="T6" fmla="*/ 62 w 1264"/>
              <a:gd name="T7" fmla="*/ 374 h 1264"/>
              <a:gd name="T8" fmla="*/ 160 w 1264"/>
              <a:gd name="T9" fmla="*/ 214 h 1264"/>
              <a:gd name="T10" fmla="*/ 631 w 1264"/>
              <a:gd name="T11" fmla="*/ 0 h 1264"/>
              <a:gd name="T12" fmla="*/ 1263 w 1264"/>
              <a:gd name="T13" fmla="*/ 632 h 1264"/>
              <a:gd name="T14" fmla="*/ 1139 w 1264"/>
              <a:gd name="T15" fmla="*/ 1014 h 1264"/>
              <a:gd name="T16" fmla="*/ 1005 w 1264"/>
              <a:gd name="T17" fmla="*/ 1148 h 1264"/>
              <a:gd name="T18" fmla="*/ 631 w 1264"/>
              <a:gd name="T19" fmla="*/ 1263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4" h="1264">
                <a:moveTo>
                  <a:pt x="631" y="1263"/>
                </a:moveTo>
                <a:lnTo>
                  <a:pt x="631" y="1263"/>
                </a:lnTo>
                <a:cubicBezTo>
                  <a:pt x="285" y="1263"/>
                  <a:pt x="0" y="979"/>
                  <a:pt x="0" y="632"/>
                </a:cubicBezTo>
                <a:cubicBezTo>
                  <a:pt x="0" y="543"/>
                  <a:pt x="26" y="454"/>
                  <a:pt x="62" y="374"/>
                </a:cubicBezTo>
                <a:cubicBezTo>
                  <a:pt x="89" y="311"/>
                  <a:pt x="124" y="258"/>
                  <a:pt x="160" y="214"/>
                </a:cubicBezTo>
                <a:cubicBezTo>
                  <a:pt x="285" y="80"/>
                  <a:pt x="454" y="0"/>
                  <a:pt x="631" y="0"/>
                </a:cubicBezTo>
                <a:cubicBezTo>
                  <a:pt x="978" y="0"/>
                  <a:pt x="1263" y="285"/>
                  <a:pt x="1263" y="632"/>
                </a:cubicBezTo>
                <a:cubicBezTo>
                  <a:pt x="1263" y="774"/>
                  <a:pt x="1219" y="899"/>
                  <a:pt x="1139" y="1014"/>
                </a:cubicBezTo>
                <a:cubicBezTo>
                  <a:pt x="1103" y="1059"/>
                  <a:pt x="1058" y="1103"/>
                  <a:pt x="1005" y="1148"/>
                </a:cubicBezTo>
                <a:cubicBezTo>
                  <a:pt x="898" y="1219"/>
                  <a:pt x="765" y="1263"/>
                  <a:pt x="631" y="12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02">
            <a:extLst>
              <a:ext uri="{FF2B5EF4-FFF2-40B4-BE49-F238E27FC236}">
                <a16:creationId xmlns:a16="http://schemas.microsoft.com/office/drawing/2014/main" id="{1E04FEA7-548C-6648-BC17-5821DB2A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6549774"/>
            <a:ext cx="951571" cy="951571"/>
          </a:xfrm>
          <a:custGeom>
            <a:avLst/>
            <a:gdLst>
              <a:gd name="T0" fmla="*/ 507 w 1015"/>
              <a:gd name="T1" fmla="*/ 1013 h 1014"/>
              <a:gd name="T2" fmla="*/ 507 w 1015"/>
              <a:gd name="T3" fmla="*/ 1013 h 1014"/>
              <a:gd name="T4" fmla="*/ 0 w 1015"/>
              <a:gd name="T5" fmla="*/ 506 h 1014"/>
              <a:gd name="T6" fmla="*/ 45 w 1015"/>
              <a:gd name="T7" fmla="*/ 293 h 1014"/>
              <a:gd name="T8" fmla="*/ 125 w 1015"/>
              <a:gd name="T9" fmla="*/ 169 h 1014"/>
              <a:gd name="T10" fmla="*/ 507 w 1015"/>
              <a:gd name="T11" fmla="*/ 0 h 1014"/>
              <a:gd name="T12" fmla="*/ 1014 w 1015"/>
              <a:gd name="T13" fmla="*/ 506 h 1014"/>
              <a:gd name="T14" fmla="*/ 908 w 1015"/>
              <a:gd name="T15" fmla="*/ 809 h 1014"/>
              <a:gd name="T16" fmla="*/ 801 w 1015"/>
              <a:gd name="T17" fmla="*/ 915 h 1014"/>
              <a:gd name="T18" fmla="*/ 507 w 1015"/>
              <a:gd name="T19" fmla="*/ 1013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14">
                <a:moveTo>
                  <a:pt x="507" y="1013"/>
                </a:moveTo>
                <a:lnTo>
                  <a:pt x="507" y="1013"/>
                </a:lnTo>
                <a:cubicBezTo>
                  <a:pt x="223" y="1013"/>
                  <a:pt x="0" y="791"/>
                  <a:pt x="0" y="506"/>
                </a:cubicBezTo>
                <a:cubicBezTo>
                  <a:pt x="0" y="435"/>
                  <a:pt x="9" y="364"/>
                  <a:pt x="45" y="293"/>
                </a:cubicBezTo>
                <a:cubicBezTo>
                  <a:pt x="63" y="249"/>
                  <a:pt x="89" y="205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22"/>
                  <a:pt x="1014" y="506"/>
                </a:cubicBezTo>
                <a:cubicBezTo>
                  <a:pt x="1014" y="613"/>
                  <a:pt x="979" y="720"/>
                  <a:pt x="908" y="809"/>
                </a:cubicBezTo>
                <a:cubicBezTo>
                  <a:pt x="881" y="853"/>
                  <a:pt x="846" y="889"/>
                  <a:pt x="801" y="915"/>
                </a:cubicBezTo>
                <a:cubicBezTo>
                  <a:pt x="712" y="977"/>
                  <a:pt x="614" y="1013"/>
                  <a:pt x="507" y="10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03">
            <a:extLst>
              <a:ext uri="{FF2B5EF4-FFF2-40B4-BE49-F238E27FC236}">
                <a16:creationId xmlns:a16="http://schemas.microsoft.com/office/drawing/2014/main" id="{956595E3-DDDE-C24C-8A85-157ECF04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7528" y="6516676"/>
            <a:ext cx="1009492" cy="1017767"/>
          </a:xfrm>
          <a:custGeom>
            <a:avLst/>
            <a:gdLst>
              <a:gd name="T0" fmla="*/ 542 w 1077"/>
              <a:gd name="T1" fmla="*/ 63 h 1086"/>
              <a:gd name="T2" fmla="*/ 542 w 1077"/>
              <a:gd name="T3" fmla="*/ 63 h 1086"/>
              <a:gd name="T4" fmla="*/ 1023 w 1077"/>
              <a:gd name="T5" fmla="*/ 542 h 1086"/>
              <a:gd name="T6" fmla="*/ 925 w 1077"/>
              <a:gd name="T7" fmla="*/ 827 h 1086"/>
              <a:gd name="T8" fmla="*/ 818 w 1077"/>
              <a:gd name="T9" fmla="*/ 933 h 1086"/>
              <a:gd name="T10" fmla="*/ 542 w 1077"/>
              <a:gd name="T11" fmla="*/ 1023 h 1086"/>
              <a:gd name="T12" fmla="*/ 62 w 1077"/>
              <a:gd name="T13" fmla="*/ 542 h 1086"/>
              <a:gd name="T14" fmla="*/ 107 w 1077"/>
              <a:gd name="T15" fmla="*/ 346 h 1086"/>
              <a:gd name="T16" fmla="*/ 187 w 1077"/>
              <a:gd name="T17" fmla="*/ 223 h 1086"/>
              <a:gd name="T18" fmla="*/ 542 w 1077"/>
              <a:gd name="T19" fmla="*/ 63 h 1086"/>
              <a:gd name="T20" fmla="*/ 542 w 1077"/>
              <a:gd name="T21" fmla="*/ 0 h 1086"/>
              <a:gd name="T22" fmla="*/ 542 w 1077"/>
              <a:gd name="T23" fmla="*/ 0 h 1086"/>
              <a:gd name="T24" fmla="*/ 142 w 1077"/>
              <a:gd name="T25" fmla="*/ 187 h 1086"/>
              <a:gd name="T26" fmla="*/ 53 w 1077"/>
              <a:gd name="T27" fmla="*/ 320 h 1086"/>
              <a:gd name="T28" fmla="*/ 0 w 1077"/>
              <a:gd name="T29" fmla="*/ 542 h 1086"/>
              <a:gd name="T30" fmla="*/ 542 w 1077"/>
              <a:gd name="T31" fmla="*/ 1085 h 1086"/>
              <a:gd name="T32" fmla="*/ 854 w 1077"/>
              <a:gd name="T33" fmla="*/ 978 h 1086"/>
              <a:gd name="T34" fmla="*/ 969 w 1077"/>
              <a:gd name="T35" fmla="*/ 862 h 1086"/>
              <a:gd name="T36" fmla="*/ 1076 w 1077"/>
              <a:gd name="T37" fmla="*/ 542 h 1086"/>
              <a:gd name="T38" fmla="*/ 542 w 1077"/>
              <a:gd name="T39" fmla="*/ 0 h 1086"/>
              <a:gd name="T40" fmla="*/ 542 w 1077"/>
              <a:gd name="T41" fmla="*/ 6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7" h="1086">
                <a:moveTo>
                  <a:pt x="542" y="63"/>
                </a:moveTo>
                <a:lnTo>
                  <a:pt x="542" y="63"/>
                </a:lnTo>
                <a:cubicBezTo>
                  <a:pt x="809" y="63"/>
                  <a:pt x="1023" y="276"/>
                  <a:pt x="1023" y="542"/>
                </a:cubicBezTo>
                <a:cubicBezTo>
                  <a:pt x="1023" y="649"/>
                  <a:pt x="987" y="747"/>
                  <a:pt x="925" y="827"/>
                </a:cubicBezTo>
                <a:cubicBezTo>
                  <a:pt x="898" y="871"/>
                  <a:pt x="863" y="898"/>
                  <a:pt x="818" y="933"/>
                </a:cubicBezTo>
                <a:cubicBezTo>
                  <a:pt x="738" y="987"/>
                  <a:pt x="649" y="1023"/>
                  <a:pt x="542" y="1023"/>
                </a:cubicBezTo>
                <a:cubicBezTo>
                  <a:pt x="276" y="1023"/>
                  <a:pt x="62" y="809"/>
                  <a:pt x="62" y="542"/>
                </a:cubicBezTo>
                <a:cubicBezTo>
                  <a:pt x="62" y="471"/>
                  <a:pt x="80" y="400"/>
                  <a:pt x="107" y="346"/>
                </a:cubicBezTo>
                <a:cubicBezTo>
                  <a:pt x="124" y="303"/>
                  <a:pt x="151" y="258"/>
                  <a:pt x="187" y="223"/>
                </a:cubicBezTo>
                <a:cubicBezTo>
                  <a:pt x="267" y="125"/>
                  <a:pt x="400" y="63"/>
                  <a:pt x="542" y="63"/>
                </a:cubicBezTo>
                <a:lnTo>
                  <a:pt x="542" y="0"/>
                </a:lnTo>
                <a:lnTo>
                  <a:pt x="542" y="0"/>
                </a:lnTo>
                <a:cubicBezTo>
                  <a:pt x="391" y="0"/>
                  <a:pt x="240" y="72"/>
                  <a:pt x="142" y="187"/>
                </a:cubicBezTo>
                <a:cubicBezTo>
                  <a:pt x="107" y="223"/>
                  <a:pt x="71" y="267"/>
                  <a:pt x="53" y="320"/>
                </a:cubicBezTo>
                <a:cubicBezTo>
                  <a:pt x="17" y="391"/>
                  <a:pt x="0" y="462"/>
                  <a:pt x="0" y="542"/>
                </a:cubicBezTo>
                <a:cubicBezTo>
                  <a:pt x="0" y="836"/>
                  <a:pt x="240" y="1085"/>
                  <a:pt x="542" y="1085"/>
                </a:cubicBezTo>
                <a:cubicBezTo>
                  <a:pt x="658" y="1085"/>
                  <a:pt x="765" y="1049"/>
                  <a:pt x="854" y="978"/>
                </a:cubicBezTo>
                <a:cubicBezTo>
                  <a:pt x="898" y="942"/>
                  <a:pt x="934" y="907"/>
                  <a:pt x="969" y="862"/>
                </a:cubicBezTo>
                <a:cubicBezTo>
                  <a:pt x="1041" y="773"/>
                  <a:pt x="1076" y="658"/>
                  <a:pt x="1076" y="542"/>
                </a:cubicBezTo>
                <a:cubicBezTo>
                  <a:pt x="1076" y="250"/>
                  <a:pt x="836" y="0"/>
                  <a:pt x="542" y="0"/>
                </a:cubicBezTo>
                <a:lnTo>
                  <a:pt x="542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04">
            <a:extLst>
              <a:ext uri="{FF2B5EF4-FFF2-40B4-BE49-F238E27FC236}">
                <a16:creationId xmlns:a16="http://schemas.microsoft.com/office/drawing/2014/main" id="{56C816DF-6156-E44B-99C2-1A868930A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7749580"/>
            <a:ext cx="951571" cy="951571"/>
          </a:xfrm>
          <a:custGeom>
            <a:avLst/>
            <a:gdLst>
              <a:gd name="T0" fmla="*/ 507 w 1015"/>
              <a:gd name="T1" fmla="*/ 1014 h 1015"/>
              <a:gd name="T2" fmla="*/ 507 w 1015"/>
              <a:gd name="T3" fmla="*/ 1014 h 1015"/>
              <a:gd name="T4" fmla="*/ 0 w 1015"/>
              <a:gd name="T5" fmla="*/ 507 h 1015"/>
              <a:gd name="T6" fmla="*/ 45 w 1015"/>
              <a:gd name="T7" fmla="*/ 294 h 1015"/>
              <a:gd name="T8" fmla="*/ 125 w 1015"/>
              <a:gd name="T9" fmla="*/ 169 h 1015"/>
              <a:gd name="T10" fmla="*/ 507 w 1015"/>
              <a:gd name="T11" fmla="*/ 0 h 1015"/>
              <a:gd name="T12" fmla="*/ 1014 w 1015"/>
              <a:gd name="T13" fmla="*/ 507 h 1015"/>
              <a:gd name="T14" fmla="*/ 908 w 1015"/>
              <a:gd name="T15" fmla="*/ 818 h 1015"/>
              <a:gd name="T16" fmla="*/ 801 w 1015"/>
              <a:gd name="T17" fmla="*/ 925 h 1015"/>
              <a:gd name="T18" fmla="*/ 507 w 1015"/>
              <a:gd name="T19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15">
                <a:moveTo>
                  <a:pt x="507" y="1014"/>
                </a:moveTo>
                <a:lnTo>
                  <a:pt x="507" y="1014"/>
                </a:lnTo>
                <a:cubicBezTo>
                  <a:pt x="223" y="1014"/>
                  <a:pt x="0" y="792"/>
                  <a:pt x="0" y="507"/>
                </a:cubicBezTo>
                <a:cubicBezTo>
                  <a:pt x="0" y="436"/>
                  <a:pt x="9" y="365"/>
                  <a:pt x="45" y="294"/>
                </a:cubicBezTo>
                <a:cubicBezTo>
                  <a:pt x="63" y="249"/>
                  <a:pt x="89" y="204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31"/>
                  <a:pt x="1014" y="507"/>
                </a:cubicBezTo>
                <a:cubicBezTo>
                  <a:pt x="1014" y="623"/>
                  <a:pt x="979" y="729"/>
                  <a:pt x="908" y="818"/>
                </a:cubicBezTo>
                <a:cubicBezTo>
                  <a:pt x="881" y="854"/>
                  <a:pt x="846" y="890"/>
                  <a:pt x="801" y="925"/>
                </a:cubicBezTo>
                <a:cubicBezTo>
                  <a:pt x="712" y="988"/>
                  <a:pt x="614" y="1014"/>
                  <a:pt x="507" y="10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05">
            <a:extLst>
              <a:ext uri="{FF2B5EF4-FFF2-40B4-BE49-F238E27FC236}">
                <a16:creationId xmlns:a16="http://schemas.microsoft.com/office/drawing/2014/main" id="{DE75C600-99F1-5A46-92D9-CE46518AC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7528" y="7724757"/>
            <a:ext cx="1009492" cy="1009492"/>
          </a:xfrm>
          <a:custGeom>
            <a:avLst/>
            <a:gdLst>
              <a:gd name="T0" fmla="*/ 542 w 1077"/>
              <a:gd name="T1" fmla="*/ 54 h 1078"/>
              <a:gd name="T2" fmla="*/ 542 w 1077"/>
              <a:gd name="T3" fmla="*/ 54 h 1078"/>
              <a:gd name="T4" fmla="*/ 1023 w 1077"/>
              <a:gd name="T5" fmla="*/ 534 h 1078"/>
              <a:gd name="T6" fmla="*/ 925 w 1077"/>
              <a:gd name="T7" fmla="*/ 828 h 1078"/>
              <a:gd name="T8" fmla="*/ 818 w 1077"/>
              <a:gd name="T9" fmla="*/ 925 h 1078"/>
              <a:gd name="T10" fmla="*/ 542 w 1077"/>
              <a:gd name="T11" fmla="*/ 1015 h 1078"/>
              <a:gd name="T12" fmla="*/ 62 w 1077"/>
              <a:gd name="T13" fmla="*/ 534 h 1078"/>
              <a:gd name="T14" fmla="*/ 107 w 1077"/>
              <a:gd name="T15" fmla="*/ 338 h 1078"/>
              <a:gd name="T16" fmla="*/ 187 w 1077"/>
              <a:gd name="T17" fmla="*/ 214 h 1078"/>
              <a:gd name="T18" fmla="*/ 542 w 1077"/>
              <a:gd name="T19" fmla="*/ 54 h 1078"/>
              <a:gd name="T20" fmla="*/ 542 w 1077"/>
              <a:gd name="T21" fmla="*/ 0 h 1078"/>
              <a:gd name="T22" fmla="*/ 542 w 1077"/>
              <a:gd name="T23" fmla="*/ 0 h 1078"/>
              <a:gd name="T24" fmla="*/ 142 w 1077"/>
              <a:gd name="T25" fmla="*/ 178 h 1078"/>
              <a:gd name="T26" fmla="*/ 53 w 1077"/>
              <a:gd name="T27" fmla="*/ 312 h 1078"/>
              <a:gd name="T28" fmla="*/ 0 w 1077"/>
              <a:gd name="T29" fmla="*/ 534 h 1078"/>
              <a:gd name="T30" fmla="*/ 542 w 1077"/>
              <a:gd name="T31" fmla="*/ 1077 h 1078"/>
              <a:gd name="T32" fmla="*/ 854 w 1077"/>
              <a:gd name="T33" fmla="*/ 970 h 1078"/>
              <a:gd name="T34" fmla="*/ 969 w 1077"/>
              <a:gd name="T35" fmla="*/ 863 h 1078"/>
              <a:gd name="T36" fmla="*/ 1076 w 1077"/>
              <a:gd name="T37" fmla="*/ 534 h 1078"/>
              <a:gd name="T38" fmla="*/ 542 w 1077"/>
              <a:gd name="T39" fmla="*/ 0 h 1078"/>
              <a:gd name="T40" fmla="*/ 542 w 1077"/>
              <a:gd name="T41" fmla="*/ 54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7" h="1078">
                <a:moveTo>
                  <a:pt x="542" y="54"/>
                </a:moveTo>
                <a:lnTo>
                  <a:pt x="542" y="54"/>
                </a:lnTo>
                <a:cubicBezTo>
                  <a:pt x="809" y="54"/>
                  <a:pt x="1023" y="267"/>
                  <a:pt x="1023" y="534"/>
                </a:cubicBezTo>
                <a:cubicBezTo>
                  <a:pt x="1023" y="641"/>
                  <a:pt x="987" y="748"/>
                  <a:pt x="925" y="828"/>
                </a:cubicBezTo>
                <a:cubicBezTo>
                  <a:pt x="898" y="863"/>
                  <a:pt x="863" y="899"/>
                  <a:pt x="818" y="925"/>
                </a:cubicBezTo>
                <a:cubicBezTo>
                  <a:pt x="738" y="979"/>
                  <a:pt x="649" y="1015"/>
                  <a:pt x="542" y="1015"/>
                </a:cubicBezTo>
                <a:cubicBezTo>
                  <a:pt x="276" y="1015"/>
                  <a:pt x="62" y="801"/>
                  <a:pt x="62" y="534"/>
                </a:cubicBezTo>
                <a:cubicBezTo>
                  <a:pt x="62" y="463"/>
                  <a:pt x="80" y="401"/>
                  <a:pt x="107" y="338"/>
                </a:cubicBezTo>
                <a:cubicBezTo>
                  <a:pt x="124" y="294"/>
                  <a:pt x="151" y="249"/>
                  <a:pt x="187" y="214"/>
                </a:cubicBezTo>
                <a:cubicBezTo>
                  <a:pt x="267" y="116"/>
                  <a:pt x="400" y="54"/>
                  <a:pt x="542" y="54"/>
                </a:cubicBezTo>
                <a:lnTo>
                  <a:pt x="542" y="0"/>
                </a:lnTo>
                <a:lnTo>
                  <a:pt x="542" y="0"/>
                </a:lnTo>
                <a:cubicBezTo>
                  <a:pt x="391" y="0"/>
                  <a:pt x="240" y="63"/>
                  <a:pt x="142" y="178"/>
                </a:cubicBezTo>
                <a:cubicBezTo>
                  <a:pt x="107" y="214"/>
                  <a:pt x="71" y="267"/>
                  <a:pt x="53" y="312"/>
                </a:cubicBezTo>
                <a:cubicBezTo>
                  <a:pt x="17" y="383"/>
                  <a:pt x="0" y="454"/>
                  <a:pt x="0" y="534"/>
                </a:cubicBezTo>
                <a:cubicBezTo>
                  <a:pt x="0" y="837"/>
                  <a:pt x="240" y="1077"/>
                  <a:pt x="542" y="1077"/>
                </a:cubicBezTo>
                <a:cubicBezTo>
                  <a:pt x="658" y="1077"/>
                  <a:pt x="765" y="1041"/>
                  <a:pt x="854" y="970"/>
                </a:cubicBezTo>
                <a:cubicBezTo>
                  <a:pt x="898" y="943"/>
                  <a:pt x="934" y="908"/>
                  <a:pt x="969" y="863"/>
                </a:cubicBezTo>
                <a:cubicBezTo>
                  <a:pt x="1041" y="765"/>
                  <a:pt x="1076" y="659"/>
                  <a:pt x="1076" y="534"/>
                </a:cubicBezTo>
                <a:cubicBezTo>
                  <a:pt x="1076" y="241"/>
                  <a:pt x="836" y="0"/>
                  <a:pt x="542" y="0"/>
                </a:cubicBezTo>
                <a:lnTo>
                  <a:pt x="542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06">
            <a:extLst>
              <a:ext uri="{FF2B5EF4-FFF2-40B4-BE49-F238E27FC236}">
                <a16:creationId xmlns:a16="http://schemas.microsoft.com/office/drawing/2014/main" id="{F7CDB0A8-37EF-FD4E-A7E5-B45E513B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8949387"/>
            <a:ext cx="951571" cy="959845"/>
          </a:xfrm>
          <a:custGeom>
            <a:avLst/>
            <a:gdLst>
              <a:gd name="T0" fmla="*/ 507 w 1015"/>
              <a:gd name="T1" fmla="*/ 1023 h 1024"/>
              <a:gd name="T2" fmla="*/ 507 w 1015"/>
              <a:gd name="T3" fmla="*/ 1023 h 1024"/>
              <a:gd name="T4" fmla="*/ 0 w 1015"/>
              <a:gd name="T5" fmla="*/ 516 h 1024"/>
              <a:gd name="T6" fmla="*/ 45 w 1015"/>
              <a:gd name="T7" fmla="*/ 302 h 1024"/>
              <a:gd name="T8" fmla="*/ 125 w 1015"/>
              <a:gd name="T9" fmla="*/ 169 h 1024"/>
              <a:gd name="T10" fmla="*/ 507 w 1015"/>
              <a:gd name="T11" fmla="*/ 0 h 1024"/>
              <a:gd name="T12" fmla="*/ 1014 w 1015"/>
              <a:gd name="T13" fmla="*/ 516 h 1024"/>
              <a:gd name="T14" fmla="*/ 908 w 1015"/>
              <a:gd name="T15" fmla="*/ 818 h 1024"/>
              <a:gd name="T16" fmla="*/ 801 w 1015"/>
              <a:gd name="T17" fmla="*/ 925 h 1024"/>
              <a:gd name="T18" fmla="*/ 507 w 1015"/>
              <a:gd name="T19" fmla="*/ 10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24">
                <a:moveTo>
                  <a:pt x="507" y="1023"/>
                </a:moveTo>
                <a:lnTo>
                  <a:pt x="507" y="1023"/>
                </a:lnTo>
                <a:cubicBezTo>
                  <a:pt x="223" y="1023"/>
                  <a:pt x="0" y="792"/>
                  <a:pt x="0" y="516"/>
                </a:cubicBezTo>
                <a:cubicBezTo>
                  <a:pt x="0" y="436"/>
                  <a:pt x="9" y="365"/>
                  <a:pt x="45" y="302"/>
                </a:cubicBezTo>
                <a:cubicBezTo>
                  <a:pt x="63" y="258"/>
                  <a:pt x="89" y="214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31"/>
                  <a:pt x="1014" y="516"/>
                </a:cubicBezTo>
                <a:cubicBezTo>
                  <a:pt x="1014" y="623"/>
                  <a:pt x="979" y="729"/>
                  <a:pt x="908" y="818"/>
                </a:cubicBezTo>
                <a:cubicBezTo>
                  <a:pt x="881" y="863"/>
                  <a:pt x="846" y="898"/>
                  <a:pt x="801" y="925"/>
                </a:cubicBezTo>
                <a:cubicBezTo>
                  <a:pt x="712" y="988"/>
                  <a:pt x="614" y="1023"/>
                  <a:pt x="507" y="10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07">
            <a:extLst>
              <a:ext uri="{FF2B5EF4-FFF2-40B4-BE49-F238E27FC236}">
                <a16:creationId xmlns:a16="http://schemas.microsoft.com/office/drawing/2014/main" id="{C02C08FA-AC74-BE49-B2DD-34B26984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7528" y="8924563"/>
            <a:ext cx="1009492" cy="1009492"/>
          </a:xfrm>
          <a:custGeom>
            <a:avLst/>
            <a:gdLst>
              <a:gd name="T0" fmla="*/ 542 w 1077"/>
              <a:gd name="T1" fmla="*/ 63 h 1078"/>
              <a:gd name="T2" fmla="*/ 542 w 1077"/>
              <a:gd name="T3" fmla="*/ 63 h 1078"/>
              <a:gd name="T4" fmla="*/ 1023 w 1077"/>
              <a:gd name="T5" fmla="*/ 543 h 1078"/>
              <a:gd name="T6" fmla="*/ 925 w 1077"/>
              <a:gd name="T7" fmla="*/ 828 h 1078"/>
              <a:gd name="T8" fmla="*/ 818 w 1077"/>
              <a:gd name="T9" fmla="*/ 925 h 1078"/>
              <a:gd name="T10" fmla="*/ 542 w 1077"/>
              <a:gd name="T11" fmla="*/ 1015 h 1078"/>
              <a:gd name="T12" fmla="*/ 62 w 1077"/>
              <a:gd name="T13" fmla="*/ 543 h 1078"/>
              <a:gd name="T14" fmla="*/ 107 w 1077"/>
              <a:gd name="T15" fmla="*/ 338 h 1078"/>
              <a:gd name="T16" fmla="*/ 187 w 1077"/>
              <a:gd name="T17" fmla="*/ 223 h 1078"/>
              <a:gd name="T18" fmla="*/ 542 w 1077"/>
              <a:gd name="T19" fmla="*/ 63 h 1078"/>
              <a:gd name="T20" fmla="*/ 542 w 1077"/>
              <a:gd name="T21" fmla="*/ 0 h 1078"/>
              <a:gd name="T22" fmla="*/ 542 w 1077"/>
              <a:gd name="T23" fmla="*/ 0 h 1078"/>
              <a:gd name="T24" fmla="*/ 142 w 1077"/>
              <a:gd name="T25" fmla="*/ 178 h 1078"/>
              <a:gd name="T26" fmla="*/ 53 w 1077"/>
              <a:gd name="T27" fmla="*/ 312 h 1078"/>
              <a:gd name="T28" fmla="*/ 0 w 1077"/>
              <a:gd name="T29" fmla="*/ 543 h 1078"/>
              <a:gd name="T30" fmla="*/ 542 w 1077"/>
              <a:gd name="T31" fmla="*/ 1077 h 1078"/>
              <a:gd name="T32" fmla="*/ 854 w 1077"/>
              <a:gd name="T33" fmla="*/ 979 h 1078"/>
              <a:gd name="T34" fmla="*/ 969 w 1077"/>
              <a:gd name="T35" fmla="*/ 863 h 1078"/>
              <a:gd name="T36" fmla="*/ 1076 w 1077"/>
              <a:gd name="T37" fmla="*/ 543 h 1078"/>
              <a:gd name="T38" fmla="*/ 542 w 1077"/>
              <a:gd name="T39" fmla="*/ 0 h 1078"/>
              <a:gd name="T40" fmla="*/ 542 w 1077"/>
              <a:gd name="T41" fmla="*/ 63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7" h="1078">
                <a:moveTo>
                  <a:pt x="542" y="63"/>
                </a:moveTo>
                <a:lnTo>
                  <a:pt x="542" y="63"/>
                </a:lnTo>
                <a:cubicBezTo>
                  <a:pt x="809" y="63"/>
                  <a:pt x="1023" y="276"/>
                  <a:pt x="1023" y="543"/>
                </a:cubicBezTo>
                <a:cubicBezTo>
                  <a:pt x="1023" y="650"/>
                  <a:pt x="987" y="748"/>
                  <a:pt x="925" y="828"/>
                </a:cubicBezTo>
                <a:cubicBezTo>
                  <a:pt x="898" y="863"/>
                  <a:pt x="863" y="899"/>
                  <a:pt x="818" y="925"/>
                </a:cubicBezTo>
                <a:cubicBezTo>
                  <a:pt x="738" y="988"/>
                  <a:pt x="649" y="1015"/>
                  <a:pt x="542" y="1015"/>
                </a:cubicBezTo>
                <a:cubicBezTo>
                  <a:pt x="276" y="1015"/>
                  <a:pt x="62" y="801"/>
                  <a:pt x="62" y="543"/>
                </a:cubicBezTo>
                <a:cubicBezTo>
                  <a:pt x="62" y="472"/>
                  <a:pt x="80" y="401"/>
                  <a:pt x="107" y="338"/>
                </a:cubicBezTo>
                <a:cubicBezTo>
                  <a:pt x="124" y="294"/>
                  <a:pt x="151" y="258"/>
                  <a:pt x="187" y="223"/>
                </a:cubicBezTo>
                <a:cubicBezTo>
                  <a:pt x="267" y="125"/>
                  <a:pt x="400" y="63"/>
                  <a:pt x="542" y="63"/>
                </a:cubicBezTo>
                <a:lnTo>
                  <a:pt x="542" y="0"/>
                </a:lnTo>
                <a:lnTo>
                  <a:pt x="542" y="0"/>
                </a:lnTo>
                <a:cubicBezTo>
                  <a:pt x="391" y="0"/>
                  <a:pt x="240" y="63"/>
                  <a:pt x="142" y="178"/>
                </a:cubicBezTo>
                <a:cubicBezTo>
                  <a:pt x="107" y="223"/>
                  <a:pt x="71" y="267"/>
                  <a:pt x="53" y="312"/>
                </a:cubicBezTo>
                <a:cubicBezTo>
                  <a:pt x="17" y="383"/>
                  <a:pt x="0" y="463"/>
                  <a:pt x="0" y="543"/>
                </a:cubicBezTo>
                <a:cubicBezTo>
                  <a:pt x="0" y="837"/>
                  <a:pt x="240" y="1077"/>
                  <a:pt x="542" y="1077"/>
                </a:cubicBezTo>
                <a:cubicBezTo>
                  <a:pt x="658" y="1077"/>
                  <a:pt x="765" y="1041"/>
                  <a:pt x="854" y="979"/>
                </a:cubicBezTo>
                <a:cubicBezTo>
                  <a:pt x="898" y="943"/>
                  <a:pt x="934" y="908"/>
                  <a:pt x="969" y="863"/>
                </a:cubicBezTo>
                <a:cubicBezTo>
                  <a:pt x="1041" y="765"/>
                  <a:pt x="1076" y="659"/>
                  <a:pt x="1076" y="543"/>
                </a:cubicBezTo>
                <a:cubicBezTo>
                  <a:pt x="1076" y="241"/>
                  <a:pt x="836" y="0"/>
                  <a:pt x="542" y="0"/>
                </a:cubicBezTo>
                <a:lnTo>
                  <a:pt x="542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8">
            <a:extLst>
              <a:ext uri="{FF2B5EF4-FFF2-40B4-BE49-F238E27FC236}">
                <a16:creationId xmlns:a16="http://schemas.microsoft.com/office/drawing/2014/main" id="{ACF46131-14BE-A246-9B5D-16A46AA93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10161606"/>
            <a:ext cx="951571" cy="951571"/>
          </a:xfrm>
          <a:custGeom>
            <a:avLst/>
            <a:gdLst>
              <a:gd name="T0" fmla="*/ 507 w 1015"/>
              <a:gd name="T1" fmla="*/ 1014 h 1015"/>
              <a:gd name="T2" fmla="*/ 507 w 1015"/>
              <a:gd name="T3" fmla="*/ 1014 h 1015"/>
              <a:gd name="T4" fmla="*/ 0 w 1015"/>
              <a:gd name="T5" fmla="*/ 507 h 1015"/>
              <a:gd name="T6" fmla="*/ 45 w 1015"/>
              <a:gd name="T7" fmla="*/ 293 h 1015"/>
              <a:gd name="T8" fmla="*/ 125 w 1015"/>
              <a:gd name="T9" fmla="*/ 169 h 1015"/>
              <a:gd name="T10" fmla="*/ 507 w 1015"/>
              <a:gd name="T11" fmla="*/ 0 h 1015"/>
              <a:gd name="T12" fmla="*/ 1014 w 1015"/>
              <a:gd name="T13" fmla="*/ 507 h 1015"/>
              <a:gd name="T14" fmla="*/ 908 w 1015"/>
              <a:gd name="T15" fmla="*/ 809 h 1015"/>
              <a:gd name="T16" fmla="*/ 801 w 1015"/>
              <a:gd name="T17" fmla="*/ 916 h 1015"/>
              <a:gd name="T18" fmla="*/ 507 w 1015"/>
              <a:gd name="T19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15">
                <a:moveTo>
                  <a:pt x="507" y="1014"/>
                </a:moveTo>
                <a:lnTo>
                  <a:pt x="507" y="1014"/>
                </a:lnTo>
                <a:cubicBezTo>
                  <a:pt x="223" y="1014"/>
                  <a:pt x="0" y="783"/>
                  <a:pt x="0" y="507"/>
                </a:cubicBezTo>
                <a:cubicBezTo>
                  <a:pt x="0" y="436"/>
                  <a:pt x="9" y="364"/>
                  <a:pt x="45" y="293"/>
                </a:cubicBezTo>
                <a:cubicBezTo>
                  <a:pt x="63" y="249"/>
                  <a:pt x="89" y="205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22"/>
                  <a:pt x="1014" y="507"/>
                </a:cubicBezTo>
                <a:cubicBezTo>
                  <a:pt x="1014" y="614"/>
                  <a:pt x="979" y="720"/>
                  <a:pt x="908" y="809"/>
                </a:cubicBezTo>
                <a:cubicBezTo>
                  <a:pt x="881" y="854"/>
                  <a:pt x="846" y="889"/>
                  <a:pt x="801" y="916"/>
                </a:cubicBezTo>
                <a:cubicBezTo>
                  <a:pt x="712" y="979"/>
                  <a:pt x="614" y="1014"/>
                  <a:pt x="507" y="10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9">
            <a:extLst>
              <a:ext uri="{FF2B5EF4-FFF2-40B4-BE49-F238E27FC236}">
                <a16:creationId xmlns:a16="http://schemas.microsoft.com/office/drawing/2014/main" id="{FDB7CF14-A6EB-AF4D-A0B2-742038F2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7528" y="10128508"/>
            <a:ext cx="1009492" cy="1009492"/>
          </a:xfrm>
          <a:custGeom>
            <a:avLst/>
            <a:gdLst>
              <a:gd name="T0" fmla="*/ 542 w 1077"/>
              <a:gd name="T1" fmla="*/ 63 h 1078"/>
              <a:gd name="T2" fmla="*/ 542 w 1077"/>
              <a:gd name="T3" fmla="*/ 63 h 1078"/>
              <a:gd name="T4" fmla="*/ 1023 w 1077"/>
              <a:gd name="T5" fmla="*/ 543 h 1078"/>
              <a:gd name="T6" fmla="*/ 925 w 1077"/>
              <a:gd name="T7" fmla="*/ 827 h 1078"/>
              <a:gd name="T8" fmla="*/ 818 w 1077"/>
              <a:gd name="T9" fmla="*/ 934 h 1078"/>
              <a:gd name="T10" fmla="*/ 542 w 1077"/>
              <a:gd name="T11" fmla="*/ 1023 h 1078"/>
              <a:gd name="T12" fmla="*/ 62 w 1077"/>
              <a:gd name="T13" fmla="*/ 543 h 1078"/>
              <a:gd name="T14" fmla="*/ 107 w 1077"/>
              <a:gd name="T15" fmla="*/ 338 h 1078"/>
              <a:gd name="T16" fmla="*/ 187 w 1077"/>
              <a:gd name="T17" fmla="*/ 223 h 1078"/>
              <a:gd name="T18" fmla="*/ 542 w 1077"/>
              <a:gd name="T19" fmla="*/ 63 h 1078"/>
              <a:gd name="T20" fmla="*/ 542 w 1077"/>
              <a:gd name="T21" fmla="*/ 0 h 1078"/>
              <a:gd name="T22" fmla="*/ 542 w 1077"/>
              <a:gd name="T23" fmla="*/ 0 h 1078"/>
              <a:gd name="T24" fmla="*/ 142 w 1077"/>
              <a:gd name="T25" fmla="*/ 187 h 1078"/>
              <a:gd name="T26" fmla="*/ 53 w 1077"/>
              <a:gd name="T27" fmla="*/ 321 h 1078"/>
              <a:gd name="T28" fmla="*/ 0 w 1077"/>
              <a:gd name="T29" fmla="*/ 543 h 1078"/>
              <a:gd name="T30" fmla="*/ 542 w 1077"/>
              <a:gd name="T31" fmla="*/ 1077 h 1078"/>
              <a:gd name="T32" fmla="*/ 854 w 1077"/>
              <a:gd name="T33" fmla="*/ 979 h 1078"/>
              <a:gd name="T34" fmla="*/ 969 w 1077"/>
              <a:gd name="T35" fmla="*/ 863 h 1078"/>
              <a:gd name="T36" fmla="*/ 1076 w 1077"/>
              <a:gd name="T37" fmla="*/ 543 h 1078"/>
              <a:gd name="T38" fmla="*/ 542 w 1077"/>
              <a:gd name="T39" fmla="*/ 0 h 1078"/>
              <a:gd name="T40" fmla="*/ 542 w 1077"/>
              <a:gd name="T41" fmla="*/ 63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7" h="1078">
                <a:moveTo>
                  <a:pt x="542" y="63"/>
                </a:moveTo>
                <a:lnTo>
                  <a:pt x="542" y="63"/>
                </a:lnTo>
                <a:cubicBezTo>
                  <a:pt x="809" y="63"/>
                  <a:pt x="1023" y="276"/>
                  <a:pt x="1023" y="543"/>
                </a:cubicBezTo>
                <a:cubicBezTo>
                  <a:pt x="1023" y="650"/>
                  <a:pt x="987" y="747"/>
                  <a:pt x="925" y="827"/>
                </a:cubicBezTo>
                <a:cubicBezTo>
                  <a:pt x="898" y="872"/>
                  <a:pt x="863" y="899"/>
                  <a:pt x="818" y="934"/>
                </a:cubicBezTo>
                <a:cubicBezTo>
                  <a:pt x="738" y="988"/>
                  <a:pt x="649" y="1023"/>
                  <a:pt x="542" y="1023"/>
                </a:cubicBezTo>
                <a:cubicBezTo>
                  <a:pt x="276" y="1023"/>
                  <a:pt x="62" y="810"/>
                  <a:pt x="62" y="543"/>
                </a:cubicBezTo>
                <a:cubicBezTo>
                  <a:pt x="62" y="472"/>
                  <a:pt x="80" y="400"/>
                  <a:pt x="107" y="338"/>
                </a:cubicBezTo>
                <a:cubicBezTo>
                  <a:pt x="124" y="294"/>
                  <a:pt x="151" y="258"/>
                  <a:pt x="187" y="223"/>
                </a:cubicBezTo>
                <a:cubicBezTo>
                  <a:pt x="267" y="125"/>
                  <a:pt x="400" y="63"/>
                  <a:pt x="542" y="63"/>
                </a:cubicBezTo>
                <a:lnTo>
                  <a:pt x="542" y="0"/>
                </a:lnTo>
                <a:lnTo>
                  <a:pt x="542" y="0"/>
                </a:lnTo>
                <a:cubicBezTo>
                  <a:pt x="391" y="0"/>
                  <a:pt x="240" y="71"/>
                  <a:pt x="142" y="187"/>
                </a:cubicBezTo>
                <a:cubicBezTo>
                  <a:pt x="107" y="223"/>
                  <a:pt x="71" y="267"/>
                  <a:pt x="53" y="321"/>
                </a:cubicBezTo>
                <a:cubicBezTo>
                  <a:pt x="17" y="392"/>
                  <a:pt x="0" y="463"/>
                  <a:pt x="0" y="543"/>
                </a:cubicBezTo>
                <a:cubicBezTo>
                  <a:pt x="0" y="837"/>
                  <a:pt x="240" y="1077"/>
                  <a:pt x="542" y="1077"/>
                </a:cubicBezTo>
                <a:cubicBezTo>
                  <a:pt x="658" y="1077"/>
                  <a:pt x="765" y="1041"/>
                  <a:pt x="854" y="979"/>
                </a:cubicBezTo>
                <a:cubicBezTo>
                  <a:pt x="898" y="943"/>
                  <a:pt x="934" y="908"/>
                  <a:pt x="969" y="863"/>
                </a:cubicBezTo>
                <a:cubicBezTo>
                  <a:pt x="1041" y="774"/>
                  <a:pt x="1076" y="659"/>
                  <a:pt x="1076" y="543"/>
                </a:cubicBezTo>
                <a:cubicBezTo>
                  <a:pt x="1076" y="241"/>
                  <a:pt x="836" y="0"/>
                  <a:pt x="542" y="0"/>
                </a:cubicBezTo>
                <a:lnTo>
                  <a:pt x="542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10">
            <a:extLst>
              <a:ext uri="{FF2B5EF4-FFF2-40B4-BE49-F238E27FC236}">
                <a16:creationId xmlns:a16="http://schemas.microsoft.com/office/drawing/2014/main" id="{F2A889F7-97A3-1C4F-BCE2-9EBF5368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11361413"/>
            <a:ext cx="951571" cy="951571"/>
          </a:xfrm>
          <a:custGeom>
            <a:avLst/>
            <a:gdLst>
              <a:gd name="T0" fmla="*/ 507 w 1015"/>
              <a:gd name="T1" fmla="*/ 1014 h 1015"/>
              <a:gd name="T2" fmla="*/ 507 w 1015"/>
              <a:gd name="T3" fmla="*/ 1014 h 1015"/>
              <a:gd name="T4" fmla="*/ 0 w 1015"/>
              <a:gd name="T5" fmla="*/ 507 h 1015"/>
              <a:gd name="T6" fmla="*/ 45 w 1015"/>
              <a:gd name="T7" fmla="*/ 293 h 1015"/>
              <a:gd name="T8" fmla="*/ 125 w 1015"/>
              <a:gd name="T9" fmla="*/ 169 h 1015"/>
              <a:gd name="T10" fmla="*/ 507 w 1015"/>
              <a:gd name="T11" fmla="*/ 0 h 1015"/>
              <a:gd name="T12" fmla="*/ 1014 w 1015"/>
              <a:gd name="T13" fmla="*/ 507 h 1015"/>
              <a:gd name="T14" fmla="*/ 908 w 1015"/>
              <a:gd name="T15" fmla="*/ 818 h 1015"/>
              <a:gd name="T16" fmla="*/ 801 w 1015"/>
              <a:gd name="T17" fmla="*/ 925 h 1015"/>
              <a:gd name="T18" fmla="*/ 507 w 1015"/>
              <a:gd name="T19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15">
                <a:moveTo>
                  <a:pt x="507" y="1014"/>
                </a:moveTo>
                <a:lnTo>
                  <a:pt x="507" y="1014"/>
                </a:lnTo>
                <a:cubicBezTo>
                  <a:pt x="223" y="1014"/>
                  <a:pt x="0" y="791"/>
                  <a:pt x="0" y="507"/>
                </a:cubicBezTo>
                <a:cubicBezTo>
                  <a:pt x="0" y="436"/>
                  <a:pt x="9" y="364"/>
                  <a:pt x="45" y="293"/>
                </a:cubicBezTo>
                <a:cubicBezTo>
                  <a:pt x="63" y="249"/>
                  <a:pt x="89" y="204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31"/>
                  <a:pt x="1014" y="507"/>
                </a:cubicBezTo>
                <a:cubicBezTo>
                  <a:pt x="1014" y="623"/>
                  <a:pt x="979" y="729"/>
                  <a:pt x="908" y="818"/>
                </a:cubicBezTo>
                <a:cubicBezTo>
                  <a:pt x="881" y="854"/>
                  <a:pt x="846" y="889"/>
                  <a:pt x="801" y="925"/>
                </a:cubicBezTo>
                <a:cubicBezTo>
                  <a:pt x="712" y="987"/>
                  <a:pt x="614" y="1014"/>
                  <a:pt x="507" y="10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11">
            <a:extLst>
              <a:ext uri="{FF2B5EF4-FFF2-40B4-BE49-F238E27FC236}">
                <a16:creationId xmlns:a16="http://schemas.microsoft.com/office/drawing/2014/main" id="{AC8264CD-CFB3-CF45-A4A5-E646A395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7528" y="11336589"/>
            <a:ext cx="1009492" cy="1009492"/>
          </a:xfrm>
          <a:custGeom>
            <a:avLst/>
            <a:gdLst>
              <a:gd name="T0" fmla="*/ 542 w 1077"/>
              <a:gd name="T1" fmla="*/ 54 h 1078"/>
              <a:gd name="T2" fmla="*/ 542 w 1077"/>
              <a:gd name="T3" fmla="*/ 54 h 1078"/>
              <a:gd name="T4" fmla="*/ 1023 w 1077"/>
              <a:gd name="T5" fmla="*/ 534 h 1078"/>
              <a:gd name="T6" fmla="*/ 925 w 1077"/>
              <a:gd name="T7" fmla="*/ 828 h 1078"/>
              <a:gd name="T8" fmla="*/ 818 w 1077"/>
              <a:gd name="T9" fmla="*/ 925 h 1078"/>
              <a:gd name="T10" fmla="*/ 542 w 1077"/>
              <a:gd name="T11" fmla="*/ 1014 h 1078"/>
              <a:gd name="T12" fmla="*/ 62 w 1077"/>
              <a:gd name="T13" fmla="*/ 534 h 1078"/>
              <a:gd name="T14" fmla="*/ 107 w 1077"/>
              <a:gd name="T15" fmla="*/ 338 h 1078"/>
              <a:gd name="T16" fmla="*/ 187 w 1077"/>
              <a:gd name="T17" fmla="*/ 214 h 1078"/>
              <a:gd name="T18" fmla="*/ 542 w 1077"/>
              <a:gd name="T19" fmla="*/ 54 h 1078"/>
              <a:gd name="T20" fmla="*/ 542 w 1077"/>
              <a:gd name="T21" fmla="*/ 0 h 1078"/>
              <a:gd name="T22" fmla="*/ 542 w 1077"/>
              <a:gd name="T23" fmla="*/ 0 h 1078"/>
              <a:gd name="T24" fmla="*/ 142 w 1077"/>
              <a:gd name="T25" fmla="*/ 178 h 1078"/>
              <a:gd name="T26" fmla="*/ 53 w 1077"/>
              <a:gd name="T27" fmla="*/ 311 h 1078"/>
              <a:gd name="T28" fmla="*/ 0 w 1077"/>
              <a:gd name="T29" fmla="*/ 534 h 1078"/>
              <a:gd name="T30" fmla="*/ 542 w 1077"/>
              <a:gd name="T31" fmla="*/ 1077 h 1078"/>
              <a:gd name="T32" fmla="*/ 854 w 1077"/>
              <a:gd name="T33" fmla="*/ 970 h 1078"/>
              <a:gd name="T34" fmla="*/ 969 w 1077"/>
              <a:gd name="T35" fmla="*/ 863 h 1078"/>
              <a:gd name="T36" fmla="*/ 1076 w 1077"/>
              <a:gd name="T37" fmla="*/ 534 h 1078"/>
              <a:gd name="T38" fmla="*/ 542 w 1077"/>
              <a:gd name="T39" fmla="*/ 0 h 1078"/>
              <a:gd name="T40" fmla="*/ 542 w 1077"/>
              <a:gd name="T41" fmla="*/ 54 h 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7" h="1078">
                <a:moveTo>
                  <a:pt x="542" y="54"/>
                </a:moveTo>
                <a:lnTo>
                  <a:pt x="542" y="54"/>
                </a:lnTo>
                <a:cubicBezTo>
                  <a:pt x="809" y="54"/>
                  <a:pt x="1023" y="267"/>
                  <a:pt x="1023" y="534"/>
                </a:cubicBezTo>
                <a:cubicBezTo>
                  <a:pt x="1023" y="641"/>
                  <a:pt x="987" y="747"/>
                  <a:pt x="925" y="828"/>
                </a:cubicBezTo>
                <a:cubicBezTo>
                  <a:pt x="898" y="863"/>
                  <a:pt x="863" y="899"/>
                  <a:pt x="818" y="925"/>
                </a:cubicBezTo>
                <a:cubicBezTo>
                  <a:pt x="738" y="979"/>
                  <a:pt x="649" y="1014"/>
                  <a:pt x="542" y="1014"/>
                </a:cubicBezTo>
                <a:cubicBezTo>
                  <a:pt x="276" y="1014"/>
                  <a:pt x="62" y="801"/>
                  <a:pt x="62" y="534"/>
                </a:cubicBezTo>
                <a:cubicBezTo>
                  <a:pt x="62" y="463"/>
                  <a:pt x="80" y="401"/>
                  <a:pt x="107" y="338"/>
                </a:cubicBezTo>
                <a:cubicBezTo>
                  <a:pt x="124" y="294"/>
                  <a:pt x="151" y="249"/>
                  <a:pt x="187" y="214"/>
                </a:cubicBezTo>
                <a:cubicBezTo>
                  <a:pt x="267" y="116"/>
                  <a:pt x="400" y="54"/>
                  <a:pt x="542" y="54"/>
                </a:cubicBezTo>
                <a:lnTo>
                  <a:pt x="542" y="0"/>
                </a:lnTo>
                <a:lnTo>
                  <a:pt x="542" y="0"/>
                </a:lnTo>
                <a:cubicBezTo>
                  <a:pt x="391" y="0"/>
                  <a:pt x="240" y="62"/>
                  <a:pt x="142" y="178"/>
                </a:cubicBezTo>
                <a:cubicBezTo>
                  <a:pt x="107" y="214"/>
                  <a:pt x="71" y="258"/>
                  <a:pt x="53" y="311"/>
                </a:cubicBezTo>
                <a:cubicBezTo>
                  <a:pt x="17" y="383"/>
                  <a:pt x="0" y="454"/>
                  <a:pt x="0" y="534"/>
                </a:cubicBezTo>
                <a:cubicBezTo>
                  <a:pt x="0" y="836"/>
                  <a:pt x="240" y="1077"/>
                  <a:pt x="542" y="1077"/>
                </a:cubicBezTo>
                <a:cubicBezTo>
                  <a:pt x="658" y="1077"/>
                  <a:pt x="765" y="1041"/>
                  <a:pt x="854" y="970"/>
                </a:cubicBezTo>
                <a:cubicBezTo>
                  <a:pt x="898" y="943"/>
                  <a:pt x="934" y="899"/>
                  <a:pt x="969" y="863"/>
                </a:cubicBezTo>
                <a:cubicBezTo>
                  <a:pt x="1041" y="765"/>
                  <a:pt x="1076" y="650"/>
                  <a:pt x="1076" y="534"/>
                </a:cubicBezTo>
                <a:cubicBezTo>
                  <a:pt x="1076" y="240"/>
                  <a:pt x="836" y="0"/>
                  <a:pt x="542" y="0"/>
                </a:cubicBezTo>
                <a:lnTo>
                  <a:pt x="542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12">
            <a:extLst>
              <a:ext uri="{FF2B5EF4-FFF2-40B4-BE49-F238E27FC236}">
                <a16:creationId xmlns:a16="http://schemas.microsoft.com/office/drawing/2014/main" id="{ED794362-1014-9047-810A-8C457479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6934" y="7948169"/>
            <a:ext cx="351669" cy="575081"/>
          </a:xfrm>
          <a:custGeom>
            <a:avLst/>
            <a:gdLst>
              <a:gd name="T0" fmla="*/ 178 w 374"/>
              <a:gd name="T1" fmla="*/ 613 h 614"/>
              <a:gd name="T2" fmla="*/ 178 w 374"/>
              <a:gd name="T3" fmla="*/ 613 h 614"/>
              <a:gd name="T4" fmla="*/ 26 w 374"/>
              <a:gd name="T5" fmla="*/ 587 h 614"/>
              <a:gd name="T6" fmla="*/ 9 w 374"/>
              <a:gd name="T7" fmla="*/ 533 h 614"/>
              <a:gd name="T8" fmla="*/ 62 w 374"/>
              <a:gd name="T9" fmla="*/ 515 h 614"/>
              <a:gd name="T10" fmla="*/ 258 w 374"/>
              <a:gd name="T11" fmla="*/ 515 h 614"/>
              <a:gd name="T12" fmla="*/ 302 w 374"/>
              <a:gd name="T13" fmla="*/ 444 h 614"/>
              <a:gd name="T14" fmla="*/ 169 w 374"/>
              <a:gd name="T15" fmla="*/ 347 h 614"/>
              <a:gd name="T16" fmla="*/ 62 w 374"/>
              <a:gd name="T17" fmla="*/ 284 h 614"/>
              <a:gd name="T18" fmla="*/ 9 w 374"/>
              <a:gd name="T19" fmla="*/ 177 h 614"/>
              <a:gd name="T20" fmla="*/ 80 w 374"/>
              <a:gd name="T21" fmla="*/ 44 h 614"/>
              <a:gd name="T22" fmla="*/ 347 w 374"/>
              <a:gd name="T23" fmla="*/ 35 h 614"/>
              <a:gd name="T24" fmla="*/ 373 w 374"/>
              <a:gd name="T25" fmla="*/ 88 h 614"/>
              <a:gd name="T26" fmla="*/ 320 w 374"/>
              <a:gd name="T27" fmla="*/ 106 h 614"/>
              <a:gd name="T28" fmla="*/ 115 w 374"/>
              <a:gd name="T29" fmla="*/ 106 h 614"/>
              <a:gd name="T30" fmla="*/ 80 w 374"/>
              <a:gd name="T31" fmla="*/ 177 h 614"/>
              <a:gd name="T32" fmla="*/ 204 w 374"/>
              <a:gd name="T33" fmla="*/ 275 h 614"/>
              <a:gd name="T34" fmla="*/ 311 w 374"/>
              <a:gd name="T35" fmla="*/ 337 h 614"/>
              <a:gd name="T36" fmla="*/ 373 w 374"/>
              <a:gd name="T37" fmla="*/ 444 h 614"/>
              <a:gd name="T38" fmla="*/ 302 w 374"/>
              <a:gd name="T39" fmla="*/ 578 h 614"/>
              <a:gd name="T40" fmla="*/ 178 w 374"/>
              <a:gd name="T4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4" h="614">
                <a:moveTo>
                  <a:pt x="178" y="613"/>
                </a:moveTo>
                <a:lnTo>
                  <a:pt x="178" y="613"/>
                </a:lnTo>
                <a:cubicBezTo>
                  <a:pt x="124" y="613"/>
                  <a:pt x="80" y="604"/>
                  <a:pt x="26" y="587"/>
                </a:cubicBezTo>
                <a:cubicBezTo>
                  <a:pt x="9" y="578"/>
                  <a:pt x="0" y="551"/>
                  <a:pt x="9" y="533"/>
                </a:cubicBezTo>
                <a:cubicBezTo>
                  <a:pt x="18" y="515"/>
                  <a:pt x="35" y="507"/>
                  <a:pt x="62" y="515"/>
                </a:cubicBezTo>
                <a:cubicBezTo>
                  <a:pt x="133" y="542"/>
                  <a:pt x="213" y="551"/>
                  <a:pt x="258" y="515"/>
                </a:cubicBezTo>
                <a:cubicBezTo>
                  <a:pt x="284" y="498"/>
                  <a:pt x="302" y="480"/>
                  <a:pt x="302" y="444"/>
                </a:cubicBezTo>
                <a:cubicBezTo>
                  <a:pt x="302" y="409"/>
                  <a:pt x="231" y="373"/>
                  <a:pt x="169" y="347"/>
                </a:cubicBezTo>
                <a:cubicBezTo>
                  <a:pt x="133" y="329"/>
                  <a:pt x="98" y="311"/>
                  <a:pt x="62" y="284"/>
                </a:cubicBezTo>
                <a:cubicBezTo>
                  <a:pt x="26" y="257"/>
                  <a:pt x="9" y="222"/>
                  <a:pt x="9" y="177"/>
                </a:cubicBezTo>
                <a:cubicBezTo>
                  <a:pt x="9" y="124"/>
                  <a:pt x="26" y="80"/>
                  <a:pt x="80" y="44"/>
                </a:cubicBezTo>
                <a:cubicBezTo>
                  <a:pt x="142" y="0"/>
                  <a:pt x="249" y="0"/>
                  <a:pt x="347" y="35"/>
                </a:cubicBezTo>
                <a:cubicBezTo>
                  <a:pt x="364" y="44"/>
                  <a:pt x="373" y="71"/>
                  <a:pt x="373" y="88"/>
                </a:cubicBezTo>
                <a:cubicBezTo>
                  <a:pt x="364" y="106"/>
                  <a:pt x="338" y="115"/>
                  <a:pt x="320" y="106"/>
                </a:cubicBezTo>
                <a:cubicBezTo>
                  <a:pt x="249" y="80"/>
                  <a:pt x="169" y="80"/>
                  <a:pt x="115" y="106"/>
                </a:cubicBezTo>
                <a:cubicBezTo>
                  <a:pt x="98" y="124"/>
                  <a:pt x="80" y="151"/>
                  <a:pt x="80" y="177"/>
                </a:cubicBezTo>
                <a:cubicBezTo>
                  <a:pt x="80" y="213"/>
                  <a:pt x="151" y="249"/>
                  <a:pt x="204" y="275"/>
                </a:cubicBezTo>
                <a:cubicBezTo>
                  <a:pt x="240" y="293"/>
                  <a:pt x="284" y="320"/>
                  <a:pt x="311" y="337"/>
                </a:cubicBezTo>
                <a:cubicBezTo>
                  <a:pt x="356" y="373"/>
                  <a:pt x="373" y="409"/>
                  <a:pt x="373" y="444"/>
                </a:cubicBezTo>
                <a:cubicBezTo>
                  <a:pt x="373" y="498"/>
                  <a:pt x="347" y="551"/>
                  <a:pt x="302" y="578"/>
                </a:cubicBezTo>
                <a:cubicBezTo>
                  <a:pt x="267" y="604"/>
                  <a:pt x="222" y="613"/>
                  <a:pt x="178" y="6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13">
            <a:extLst>
              <a:ext uri="{FF2B5EF4-FFF2-40B4-BE49-F238E27FC236}">
                <a16:creationId xmlns:a16="http://schemas.microsoft.com/office/drawing/2014/main" id="{B9BD67DB-9774-7F45-A31F-7DDAE0F9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740" y="7815776"/>
            <a:ext cx="66196" cy="124118"/>
          </a:xfrm>
          <a:custGeom>
            <a:avLst/>
            <a:gdLst>
              <a:gd name="T0" fmla="*/ 35 w 72"/>
              <a:gd name="T1" fmla="*/ 133 h 134"/>
              <a:gd name="T2" fmla="*/ 35 w 72"/>
              <a:gd name="T3" fmla="*/ 133 h 134"/>
              <a:gd name="T4" fmla="*/ 0 w 72"/>
              <a:gd name="T5" fmla="*/ 98 h 134"/>
              <a:gd name="T6" fmla="*/ 0 w 72"/>
              <a:gd name="T7" fmla="*/ 36 h 134"/>
              <a:gd name="T8" fmla="*/ 35 w 72"/>
              <a:gd name="T9" fmla="*/ 0 h 134"/>
              <a:gd name="T10" fmla="*/ 71 w 72"/>
              <a:gd name="T11" fmla="*/ 36 h 134"/>
              <a:gd name="T12" fmla="*/ 71 w 72"/>
              <a:gd name="T13" fmla="*/ 98 h 134"/>
              <a:gd name="T14" fmla="*/ 35 w 72"/>
              <a:gd name="T15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34">
                <a:moveTo>
                  <a:pt x="35" y="133"/>
                </a:moveTo>
                <a:lnTo>
                  <a:pt x="35" y="133"/>
                </a:lnTo>
                <a:cubicBezTo>
                  <a:pt x="18" y="133"/>
                  <a:pt x="0" y="125"/>
                  <a:pt x="0" y="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62" y="0"/>
                  <a:pt x="71" y="18"/>
                  <a:pt x="71" y="36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125"/>
                  <a:pt x="62" y="133"/>
                  <a:pt x="35" y="1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14">
            <a:extLst>
              <a:ext uri="{FF2B5EF4-FFF2-40B4-BE49-F238E27FC236}">
                <a16:creationId xmlns:a16="http://schemas.microsoft.com/office/drawing/2014/main" id="{F094D8C1-4E36-0340-BB16-C4F823C0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740" y="8543935"/>
            <a:ext cx="66196" cy="124118"/>
          </a:xfrm>
          <a:custGeom>
            <a:avLst/>
            <a:gdLst>
              <a:gd name="T0" fmla="*/ 35 w 72"/>
              <a:gd name="T1" fmla="*/ 133 h 134"/>
              <a:gd name="T2" fmla="*/ 35 w 72"/>
              <a:gd name="T3" fmla="*/ 133 h 134"/>
              <a:gd name="T4" fmla="*/ 0 w 72"/>
              <a:gd name="T5" fmla="*/ 98 h 134"/>
              <a:gd name="T6" fmla="*/ 0 w 72"/>
              <a:gd name="T7" fmla="*/ 36 h 134"/>
              <a:gd name="T8" fmla="*/ 35 w 72"/>
              <a:gd name="T9" fmla="*/ 0 h 134"/>
              <a:gd name="T10" fmla="*/ 71 w 72"/>
              <a:gd name="T11" fmla="*/ 36 h 134"/>
              <a:gd name="T12" fmla="*/ 71 w 72"/>
              <a:gd name="T13" fmla="*/ 98 h 134"/>
              <a:gd name="T14" fmla="*/ 35 w 72"/>
              <a:gd name="T15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34">
                <a:moveTo>
                  <a:pt x="35" y="133"/>
                </a:moveTo>
                <a:lnTo>
                  <a:pt x="35" y="133"/>
                </a:lnTo>
                <a:cubicBezTo>
                  <a:pt x="18" y="133"/>
                  <a:pt x="0" y="116"/>
                  <a:pt x="0" y="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62" y="0"/>
                  <a:pt x="71" y="18"/>
                  <a:pt x="71" y="36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116"/>
                  <a:pt x="62" y="133"/>
                  <a:pt x="35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5">
            <a:extLst>
              <a:ext uri="{FF2B5EF4-FFF2-40B4-BE49-F238E27FC236}">
                <a16:creationId xmlns:a16="http://schemas.microsoft.com/office/drawing/2014/main" id="{2F2FDE5E-6B17-4641-B29E-301A6B8C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889" y="6591146"/>
            <a:ext cx="1443904" cy="1435632"/>
          </a:xfrm>
          <a:custGeom>
            <a:avLst/>
            <a:gdLst>
              <a:gd name="T0" fmla="*/ 774 w 1540"/>
              <a:gd name="T1" fmla="*/ 1530 h 1531"/>
              <a:gd name="T2" fmla="*/ 774 w 1540"/>
              <a:gd name="T3" fmla="*/ 1530 h 1531"/>
              <a:gd name="T4" fmla="*/ 435 w 1540"/>
              <a:gd name="T5" fmla="*/ 1458 h 1531"/>
              <a:gd name="T6" fmla="*/ 275 w 1540"/>
              <a:gd name="T7" fmla="*/ 1352 h 1531"/>
              <a:gd name="T8" fmla="*/ 0 w 1540"/>
              <a:gd name="T9" fmla="*/ 765 h 1531"/>
              <a:gd name="T10" fmla="*/ 774 w 1540"/>
              <a:gd name="T11" fmla="*/ 0 h 1531"/>
              <a:gd name="T12" fmla="*/ 1005 w 1540"/>
              <a:gd name="T13" fmla="*/ 45 h 1531"/>
              <a:gd name="T14" fmla="*/ 1174 w 1540"/>
              <a:gd name="T15" fmla="*/ 116 h 1531"/>
              <a:gd name="T16" fmla="*/ 1539 w 1540"/>
              <a:gd name="T17" fmla="*/ 765 h 1531"/>
              <a:gd name="T18" fmla="*/ 774 w 1540"/>
              <a:gd name="T19" fmla="*/ 1530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0" h="1531">
                <a:moveTo>
                  <a:pt x="774" y="1530"/>
                </a:moveTo>
                <a:lnTo>
                  <a:pt x="774" y="1530"/>
                </a:lnTo>
                <a:cubicBezTo>
                  <a:pt x="649" y="1530"/>
                  <a:pt x="542" y="1503"/>
                  <a:pt x="435" y="1458"/>
                </a:cubicBezTo>
                <a:cubicBezTo>
                  <a:pt x="382" y="1432"/>
                  <a:pt x="329" y="1396"/>
                  <a:pt x="275" y="1352"/>
                </a:cubicBezTo>
                <a:cubicBezTo>
                  <a:pt x="106" y="1209"/>
                  <a:pt x="0" y="996"/>
                  <a:pt x="0" y="765"/>
                </a:cubicBezTo>
                <a:cubicBezTo>
                  <a:pt x="0" y="346"/>
                  <a:pt x="347" y="0"/>
                  <a:pt x="774" y="0"/>
                </a:cubicBezTo>
                <a:cubicBezTo>
                  <a:pt x="854" y="0"/>
                  <a:pt x="934" y="18"/>
                  <a:pt x="1005" y="45"/>
                </a:cubicBezTo>
                <a:cubicBezTo>
                  <a:pt x="1067" y="63"/>
                  <a:pt x="1121" y="90"/>
                  <a:pt x="1174" y="116"/>
                </a:cubicBezTo>
                <a:cubicBezTo>
                  <a:pt x="1396" y="257"/>
                  <a:pt x="1539" y="498"/>
                  <a:pt x="1539" y="765"/>
                </a:cubicBezTo>
                <a:cubicBezTo>
                  <a:pt x="1539" y="1192"/>
                  <a:pt x="1192" y="1530"/>
                  <a:pt x="774" y="15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7">
            <a:extLst>
              <a:ext uri="{FF2B5EF4-FFF2-40B4-BE49-F238E27FC236}">
                <a16:creationId xmlns:a16="http://schemas.microsoft.com/office/drawing/2014/main" id="{2587B0AD-79D9-DF4C-9551-ADFE12B1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654" y="7021422"/>
            <a:ext cx="1096374" cy="566806"/>
          </a:xfrm>
          <a:custGeom>
            <a:avLst/>
            <a:gdLst>
              <a:gd name="T0" fmla="*/ 1121 w 1167"/>
              <a:gd name="T1" fmla="*/ 605 h 606"/>
              <a:gd name="T2" fmla="*/ 1121 w 1167"/>
              <a:gd name="T3" fmla="*/ 605 h 606"/>
              <a:gd name="T4" fmla="*/ 45 w 1167"/>
              <a:gd name="T5" fmla="*/ 605 h 606"/>
              <a:gd name="T6" fmla="*/ 0 w 1167"/>
              <a:gd name="T7" fmla="*/ 569 h 606"/>
              <a:gd name="T8" fmla="*/ 0 w 1167"/>
              <a:gd name="T9" fmla="*/ 44 h 606"/>
              <a:gd name="T10" fmla="*/ 45 w 1167"/>
              <a:gd name="T11" fmla="*/ 0 h 606"/>
              <a:gd name="T12" fmla="*/ 1121 w 1167"/>
              <a:gd name="T13" fmla="*/ 0 h 606"/>
              <a:gd name="T14" fmla="*/ 1166 w 1167"/>
              <a:gd name="T15" fmla="*/ 44 h 606"/>
              <a:gd name="T16" fmla="*/ 1166 w 1167"/>
              <a:gd name="T17" fmla="*/ 569 h 606"/>
              <a:gd name="T18" fmla="*/ 1121 w 1167"/>
              <a:gd name="T19" fmla="*/ 605 h 606"/>
              <a:gd name="T20" fmla="*/ 63 w 1167"/>
              <a:gd name="T21" fmla="*/ 552 h 606"/>
              <a:gd name="T22" fmla="*/ 63 w 1167"/>
              <a:gd name="T23" fmla="*/ 552 h 606"/>
              <a:gd name="T24" fmla="*/ 1113 w 1167"/>
              <a:gd name="T25" fmla="*/ 552 h 606"/>
              <a:gd name="T26" fmla="*/ 1113 w 1167"/>
              <a:gd name="T27" fmla="*/ 53 h 606"/>
              <a:gd name="T28" fmla="*/ 63 w 1167"/>
              <a:gd name="T29" fmla="*/ 53 h 606"/>
              <a:gd name="T30" fmla="*/ 63 w 1167"/>
              <a:gd name="T31" fmla="*/ 552 h 606"/>
              <a:gd name="T32" fmla="*/ 1121 w 1167"/>
              <a:gd name="T33" fmla="*/ 53 h 606"/>
              <a:gd name="T34" fmla="*/ 1121 w 1167"/>
              <a:gd name="T35" fmla="*/ 5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606">
                <a:moveTo>
                  <a:pt x="1121" y="605"/>
                </a:moveTo>
                <a:lnTo>
                  <a:pt x="1121" y="605"/>
                </a:lnTo>
                <a:cubicBezTo>
                  <a:pt x="45" y="605"/>
                  <a:pt x="45" y="605"/>
                  <a:pt x="45" y="605"/>
                </a:cubicBezTo>
                <a:cubicBezTo>
                  <a:pt x="27" y="605"/>
                  <a:pt x="0" y="587"/>
                  <a:pt x="0" y="56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27" y="0"/>
                  <a:pt x="45" y="0"/>
                </a:cubicBezTo>
                <a:cubicBezTo>
                  <a:pt x="1121" y="0"/>
                  <a:pt x="1121" y="0"/>
                  <a:pt x="1121" y="0"/>
                </a:cubicBezTo>
                <a:cubicBezTo>
                  <a:pt x="1139" y="0"/>
                  <a:pt x="1166" y="18"/>
                  <a:pt x="1166" y="44"/>
                </a:cubicBezTo>
                <a:cubicBezTo>
                  <a:pt x="1166" y="569"/>
                  <a:pt x="1166" y="569"/>
                  <a:pt x="1166" y="569"/>
                </a:cubicBezTo>
                <a:cubicBezTo>
                  <a:pt x="1166" y="587"/>
                  <a:pt x="1139" y="605"/>
                  <a:pt x="1121" y="605"/>
                </a:cubicBezTo>
                <a:close/>
                <a:moveTo>
                  <a:pt x="63" y="552"/>
                </a:moveTo>
                <a:lnTo>
                  <a:pt x="63" y="552"/>
                </a:lnTo>
                <a:cubicBezTo>
                  <a:pt x="1113" y="552"/>
                  <a:pt x="1113" y="552"/>
                  <a:pt x="1113" y="552"/>
                </a:cubicBezTo>
                <a:cubicBezTo>
                  <a:pt x="1113" y="53"/>
                  <a:pt x="1113" y="53"/>
                  <a:pt x="1113" y="53"/>
                </a:cubicBezTo>
                <a:cubicBezTo>
                  <a:pt x="63" y="53"/>
                  <a:pt x="63" y="53"/>
                  <a:pt x="63" y="53"/>
                </a:cubicBezTo>
                <a:lnTo>
                  <a:pt x="63" y="552"/>
                </a:lnTo>
                <a:close/>
                <a:moveTo>
                  <a:pt x="1121" y="53"/>
                </a:moveTo>
                <a:lnTo>
                  <a:pt x="112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8">
            <a:extLst>
              <a:ext uri="{FF2B5EF4-FFF2-40B4-BE49-F238E27FC236}">
                <a16:creationId xmlns:a16="http://schemas.microsoft.com/office/drawing/2014/main" id="{2609846C-921A-AD41-85B4-11753451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065" y="7199325"/>
            <a:ext cx="227551" cy="227548"/>
          </a:xfrm>
          <a:custGeom>
            <a:avLst/>
            <a:gdLst>
              <a:gd name="T0" fmla="*/ 116 w 241"/>
              <a:gd name="T1" fmla="*/ 53 h 241"/>
              <a:gd name="T2" fmla="*/ 116 w 241"/>
              <a:gd name="T3" fmla="*/ 53 h 241"/>
              <a:gd name="T4" fmla="*/ 187 w 241"/>
              <a:gd name="T5" fmla="*/ 116 h 241"/>
              <a:gd name="T6" fmla="*/ 116 w 241"/>
              <a:gd name="T7" fmla="*/ 187 h 241"/>
              <a:gd name="T8" fmla="*/ 53 w 241"/>
              <a:gd name="T9" fmla="*/ 116 h 241"/>
              <a:gd name="T10" fmla="*/ 116 w 241"/>
              <a:gd name="T11" fmla="*/ 53 h 241"/>
              <a:gd name="T12" fmla="*/ 116 w 241"/>
              <a:gd name="T13" fmla="*/ 0 h 241"/>
              <a:gd name="T14" fmla="*/ 116 w 241"/>
              <a:gd name="T15" fmla="*/ 0 h 241"/>
              <a:gd name="T16" fmla="*/ 0 w 241"/>
              <a:gd name="T17" fmla="*/ 116 h 241"/>
              <a:gd name="T18" fmla="*/ 116 w 241"/>
              <a:gd name="T19" fmla="*/ 240 h 241"/>
              <a:gd name="T20" fmla="*/ 240 w 241"/>
              <a:gd name="T21" fmla="*/ 116 h 241"/>
              <a:gd name="T22" fmla="*/ 116 w 241"/>
              <a:gd name="T23" fmla="*/ 0 h 241"/>
              <a:gd name="T24" fmla="*/ 116 w 241"/>
              <a:gd name="T25" fmla="*/ 5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41">
                <a:moveTo>
                  <a:pt x="116" y="53"/>
                </a:moveTo>
                <a:lnTo>
                  <a:pt x="116" y="53"/>
                </a:lnTo>
                <a:cubicBezTo>
                  <a:pt x="160" y="53"/>
                  <a:pt x="187" y="80"/>
                  <a:pt x="187" y="116"/>
                </a:cubicBezTo>
                <a:cubicBezTo>
                  <a:pt x="187" y="160"/>
                  <a:pt x="160" y="187"/>
                  <a:pt x="116" y="187"/>
                </a:cubicBezTo>
                <a:cubicBezTo>
                  <a:pt x="80" y="187"/>
                  <a:pt x="53" y="160"/>
                  <a:pt x="53" y="116"/>
                </a:cubicBezTo>
                <a:cubicBezTo>
                  <a:pt x="53" y="80"/>
                  <a:pt x="80" y="53"/>
                  <a:pt x="116" y="53"/>
                </a:cubicBezTo>
                <a:lnTo>
                  <a:pt x="116" y="0"/>
                </a:lnTo>
                <a:lnTo>
                  <a:pt x="116" y="0"/>
                </a:lnTo>
                <a:cubicBezTo>
                  <a:pt x="53" y="0"/>
                  <a:pt x="0" y="53"/>
                  <a:pt x="0" y="116"/>
                </a:cubicBezTo>
                <a:cubicBezTo>
                  <a:pt x="0" y="187"/>
                  <a:pt x="53" y="240"/>
                  <a:pt x="116" y="240"/>
                </a:cubicBezTo>
                <a:cubicBezTo>
                  <a:pt x="187" y="240"/>
                  <a:pt x="240" y="187"/>
                  <a:pt x="240" y="116"/>
                </a:cubicBezTo>
                <a:cubicBezTo>
                  <a:pt x="240" y="53"/>
                  <a:pt x="187" y="0"/>
                  <a:pt x="116" y="0"/>
                </a:cubicBezTo>
                <a:lnTo>
                  <a:pt x="116" y="5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9">
            <a:extLst>
              <a:ext uri="{FF2B5EF4-FFF2-40B4-BE49-F238E27FC236}">
                <a16:creationId xmlns:a16="http://schemas.microsoft.com/office/drawing/2014/main" id="{0F7CFF20-F810-4142-AF77-9C33E95F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124" y="7100031"/>
            <a:ext cx="935022" cy="426137"/>
          </a:xfrm>
          <a:custGeom>
            <a:avLst/>
            <a:gdLst>
              <a:gd name="T0" fmla="*/ 889 w 997"/>
              <a:gd name="T1" fmla="*/ 54 h 455"/>
              <a:gd name="T2" fmla="*/ 889 w 997"/>
              <a:gd name="T3" fmla="*/ 54 h 455"/>
              <a:gd name="T4" fmla="*/ 942 w 997"/>
              <a:gd name="T5" fmla="*/ 107 h 455"/>
              <a:gd name="T6" fmla="*/ 942 w 997"/>
              <a:gd name="T7" fmla="*/ 347 h 455"/>
              <a:gd name="T8" fmla="*/ 889 w 997"/>
              <a:gd name="T9" fmla="*/ 401 h 455"/>
              <a:gd name="T10" fmla="*/ 106 w 997"/>
              <a:gd name="T11" fmla="*/ 401 h 455"/>
              <a:gd name="T12" fmla="*/ 53 w 997"/>
              <a:gd name="T13" fmla="*/ 347 h 455"/>
              <a:gd name="T14" fmla="*/ 53 w 997"/>
              <a:gd name="T15" fmla="*/ 107 h 455"/>
              <a:gd name="T16" fmla="*/ 106 w 997"/>
              <a:gd name="T17" fmla="*/ 54 h 455"/>
              <a:gd name="T18" fmla="*/ 889 w 997"/>
              <a:gd name="T19" fmla="*/ 54 h 455"/>
              <a:gd name="T20" fmla="*/ 889 w 997"/>
              <a:gd name="T21" fmla="*/ 0 h 455"/>
              <a:gd name="T22" fmla="*/ 889 w 997"/>
              <a:gd name="T23" fmla="*/ 0 h 455"/>
              <a:gd name="T24" fmla="*/ 106 w 997"/>
              <a:gd name="T25" fmla="*/ 0 h 455"/>
              <a:gd name="T26" fmla="*/ 53 w 997"/>
              <a:gd name="T27" fmla="*/ 54 h 455"/>
              <a:gd name="T28" fmla="*/ 0 w 997"/>
              <a:gd name="T29" fmla="*/ 107 h 455"/>
              <a:gd name="T30" fmla="*/ 0 w 997"/>
              <a:gd name="T31" fmla="*/ 347 h 455"/>
              <a:gd name="T32" fmla="*/ 53 w 997"/>
              <a:gd name="T33" fmla="*/ 401 h 455"/>
              <a:gd name="T34" fmla="*/ 106 w 997"/>
              <a:gd name="T35" fmla="*/ 454 h 455"/>
              <a:gd name="T36" fmla="*/ 889 w 997"/>
              <a:gd name="T37" fmla="*/ 454 h 455"/>
              <a:gd name="T38" fmla="*/ 942 w 997"/>
              <a:gd name="T39" fmla="*/ 401 h 455"/>
              <a:gd name="T40" fmla="*/ 996 w 997"/>
              <a:gd name="T41" fmla="*/ 347 h 455"/>
              <a:gd name="T42" fmla="*/ 996 w 997"/>
              <a:gd name="T43" fmla="*/ 107 h 455"/>
              <a:gd name="T44" fmla="*/ 942 w 997"/>
              <a:gd name="T45" fmla="*/ 54 h 455"/>
              <a:gd name="T46" fmla="*/ 889 w 997"/>
              <a:gd name="T47" fmla="*/ 0 h 455"/>
              <a:gd name="T48" fmla="*/ 889 w 997"/>
              <a:gd name="T49" fmla="*/ 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7" h="455">
                <a:moveTo>
                  <a:pt x="889" y="54"/>
                </a:moveTo>
                <a:lnTo>
                  <a:pt x="889" y="54"/>
                </a:lnTo>
                <a:cubicBezTo>
                  <a:pt x="889" y="80"/>
                  <a:pt x="916" y="107"/>
                  <a:pt x="942" y="107"/>
                </a:cubicBezTo>
                <a:cubicBezTo>
                  <a:pt x="942" y="347"/>
                  <a:pt x="942" y="347"/>
                  <a:pt x="942" y="347"/>
                </a:cubicBezTo>
                <a:cubicBezTo>
                  <a:pt x="916" y="347"/>
                  <a:pt x="889" y="374"/>
                  <a:pt x="889" y="401"/>
                </a:cubicBezTo>
                <a:cubicBezTo>
                  <a:pt x="106" y="401"/>
                  <a:pt x="106" y="401"/>
                  <a:pt x="106" y="401"/>
                </a:cubicBezTo>
                <a:cubicBezTo>
                  <a:pt x="106" y="374"/>
                  <a:pt x="80" y="347"/>
                  <a:pt x="53" y="347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80" y="107"/>
                  <a:pt x="106" y="80"/>
                  <a:pt x="106" y="54"/>
                </a:cubicBezTo>
                <a:cubicBezTo>
                  <a:pt x="889" y="54"/>
                  <a:pt x="889" y="54"/>
                  <a:pt x="889" y="54"/>
                </a:cubicBezTo>
                <a:lnTo>
                  <a:pt x="889" y="0"/>
                </a:lnTo>
                <a:lnTo>
                  <a:pt x="889" y="0"/>
                </a:lnTo>
                <a:cubicBezTo>
                  <a:pt x="106" y="0"/>
                  <a:pt x="106" y="0"/>
                  <a:pt x="106" y="0"/>
                </a:cubicBezTo>
                <a:cubicBezTo>
                  <a:pt x="80" y="0"/>
                  <a:pt x="53" y="18"/>
                  <a:pt x="53" y="54"/>
                </a:cubicBezTo>
                <a:cubicBezTo>
                  <a:pt x="26" y="54"/>
                  <a:pt x="0" y="71"/>
                  <a:pt x="0" y="107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74"/>
                  <a:pt x="26" y="401"/>
                  <a:pt x="53" y="401"/>
                </a:cubicBezTo>
                <a:cubicBezTo>
                  <a:pt x="53" y="427"/>
                  <a:pt x="80" y="454"/>
                  <a:pt x="106" y="454"/>
                </a:cubicBezTo>
                <a:cubicBezTo>
                  <a:pt x="889" y="454"/>
                  <a:pt x="889" y="454"/>
                  <a:pt x="889" y="454"/>
                </a:cubicBezTo>
                <a:cubicBezTo>
                  <a:pt x="925" y="454"/>
                  <a:pt x="942" y="427"/>
                  <a:pt x="942" y="401"/>
                </a:cubicBezTo>
                <a:cubicBezTo>
                  <a:pt x="978" y="401"/>
                  <a:pt x="996" y="374"/>
                  <a:pt x="996" y="347"/>
                </a:cubicBezTo>
                <a:cubicBezTo>
                  <a:pt x="996" y="107"/>
                  <a:pt x="996" y="107"/>
                  <a:pt x="996" y="107"/>
                </a:cubicBezTo>
                <a:cubicBezTo>
                  <a:pt x="996" y="71"/>
                  <a:pt x="978" y="54"/>
                  <a:pt x="942" y="54"/>
                </a:cubicBezTo>
                <a:cubicBezTo>
                  <a:pt x="942" y="18"/>
                  <a:pt x="925" y="0"/>
                  <a:pt x="889" y="0"/>
                </a:cubicBezTo>
                <a:lnTo>
                  <a:pt x="889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0">
            <a:extLst>
              <a:ext uri="{FF2B5EF4-FFF2-40B4-BE49-F238E27FC236}">
                <a16:creationId xmlns:a16="http://schemas.microsoft.com/office/drawing/2014/main" id="{AB454B27-0BB6-6548-90E6-C5ADC304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855" y="6549774"/>
            <a:ext cx="1328063" cy="1328063"/>
          </a:xfrm>
          <a:custGeom>
            <a:avLst/>
            <a:gdLst>
              <a:gd name="T0" fmla="*/ 711 w 1415"/>
              <a:gd name="T1" fmla="*/ 1414 h 1415"/>
              <a:gd name="T2" fmla="*/ 711 w 1415"/>
              <a:gd name="T3" fmla="*/ 1414 h 1415"/>
              <a:gd name="T4" fmla="*/ 640 w 1415"/>
              <a:gd name="T5" fmla="*/ 1414 h 1415"/>
              <a:gd name="T6" fmla="*/ 0 w 1415"/>
              <a:gd name="T7" fmla="*/ 711 h 1415"/>
              <a:gd name="T8" fmla="*/ 711 w 1415"/>
              <a:gd name="T9" fmla="*/ 0 h 1415"/>
              <a:gd name="T10" fmla="*/ 711 w 1415"/>
              <a:gd name="T11" fmla="*/ 0 h 1415"/>
              <a:gd name="T12" fmla="*/ 898 w 1415"/>
              <a:gd name="T13" fmla="*/ 27 h 1415"/>
              <a:gd name="T14" fmla="*/ 1414 w 1415"/>
              <a:gd name="T15" fmla="*/ 711 h 1415"/>
              <a:gd name="T16" fmla="*/ 827 w 1415"/>
              <a:gd name="T17" fmla="*/ 1404 h 1415"/>
              <a:gd name="T18" fmla="*/ 711 w 1415"/>
              <a:gd name="T19" fmla="*/ 1414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5" h="1415">
                <a:moveTo>
                  <a:pt x="711" y="1414"/>
                </a:moveTo>
                <a:lnTo>
                  <a:pt x="711" y="1414"/>
                </a:lnTo>
                <a:cubicBezTo>
                  <a:pt x="685" y="1414"/>
                  <a:pt x="667" y="1414"/>
                  <a:pt x="640" y="1414"/>
                </a:cubicBezTo>
                <a:cubicBezTo>
                  <a:pt x="276" y="1378"/>
                  <a:pt x="0" y="1075"/>
                  <a:pt x="0" y="711"/>
                </a:cubicBezTo>
                <a:cubicBezTo>
                  <a:pt x="0" y="319"/>
                  <a:pt x="320" y="0"/>
                  <a:pt x="711" y="0"/>
                </a:cubicBezTo>
                <a:lnTo>
                  <a:pt x="711" y="0"/>
                </a:lnTo>
                <a:cubicBezTo>
                  <a:pt x="774" y="0"/>
                  <a:pt x="836" y="9"/>
                  <a:pt x="898" y="27"/>
                </a:cubicBezTo>
                <a:cubicBezTo>
                  <a:pt x="1201" y="107"/>
                  <a:pt x="1414" y="390"/>
                  <a:pt x="1414" y="711"/>
                </a:cubicBezTo>
                <a:cubicBezTo>
                  <a:pt x="1414" y="1058"/>
                  <a:pt x="1165" y="1351"/>
                  <a:pt x="827" y="1404"/>
                </a:cubicBezTo>
                <a:cubicBezTo>
                  <a:pt x="783" y="1414"/>
                  <a:pt x="747" y="1414"/>
                  <a:pt x="711" y="14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22">
            <a:extLst>
              <a:ext uri="{FF2B5EF4-FFF2-40B4-BE49-F238E27FC236}">
                <a16:creationId xmlns:a16="http://schemas.microsoft.com/office/drawing/2014/main" id="{216F6352-CE5A-2D42-9075-17B39391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563" y="6913853"/>
            <a:ext cx="401313" cy="595766"/>
          </a:xfrm>
          <a:custGeom>
            <a:avLst/>
            <a:gdLst>
              <a:gd name="T0" fmla="*/ 312 w 428"/>
              <a:gd name="T1" fmla="*/ 632 h 633"/>
              <a:gd name="T2" fmla="*/ 312 w 428"/>
              <a:gd name="T3" fmla="*/ 632 h 633"/>
              <a:gd name="T4" fmla="*/ 0 w 428"/>
              <a:gd name="T5" fmla="*/ 321 h 633"/>
              <a:gd name="T6" fmla="*/ 312 w 428"/>
              <a:gd name="T7" fmla="*/ 0 h 633"/>
              <a:gd name="T8" fmla="*/ 392 w 428"/>
              <a:gd name="T9" fmla="*/ 9 h 633"/>
              <a:gd name="T10" fmla="*/ 418 w 428"/>
              <a:gd name="T11" fmla="*/ 63 h 633"/>
              <a:gd name="T12" fmla="*/ 374 w 428"/>
              <a:gd name="T13" fmla="*/ 89 h 633"/>
              <a:gd name="T14" fmla="*/ 312 w 428"/>
              <a:gd name="T15" fmla="*/ 80 h 633"/>
              <a:gd name="T16" fmla="*/ 71 w 428"/>
              <a:gd name="T17" fmla="*/ 321 h 633"/>
              <a:gd name="T18" fmla="*/ 312 w 428"/>
              <a:gd name="T19" fmla="*/ 552 h 633"/>
              <a:gd name="T20" fmla="*/ 374 w 428"/>
              <a:gd name="T21" fmla="*/ 543 h 633"/>
              <a:gd name="T22" fmla="*/ 418 w 428"/>
              <a:gd name="T23" fmla="*/ 579 h 633"/>
              <a:gd name="T24" fmla="*/ 392 w 428"/>
              <a:gd name="T25" fmla="*/ 623 h 633"/>
              <a:gd name="T26" fmla="*/ 312 w 428"/>
              <a:gd name="T27" fmla="*/ 63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8" h="633">
                <a:moveTo>
                  <a:pt x="312" y="632"/>
                </a:moveTo>
                <a:lnTo>
                  <a:pt x="312" y="632"/>
                </a:lnTo>
                <a:cubicBezTo>
                  <a:pt x="134" y="632"/>
                  <a:pt x="0" y="490"/>
                  <a:pt x="0" y="321"/>
                </a:cubicBezTo>
                <a:cubicBezTo>
                  <a:pt x="0" y="143"/>
                  <a:pt x="134" y="0"/>
                  <a:pt x="312" y="0"/>
                </a:cubicBezTo>
                <a:cubicBezTo>
                  <a:pt x="338" y="0"/>
                  <a:pt x="365" y="9"/>
                  <a:pt x="392" y="9"/>
                </a:cubicBezTo>
                <a:cubicBezTo>
                  <a:pt x="409" y="18"/>
                  <a:pt x="427" y="36"/>
                  <a:pt x="418" y="63"/>
                </a:cubicBezTo>
                <a:cubicBezTo>
                  <a:pt x="409" y="80"/>
                  <a:pt x="392" y="89"/>
                  <a:pt x="374" y="89"/>
                </a:cubicBezTo>
                <a:cubicBezTo>
                  <a:pt x="356" y="80"/>
                  <a:pt x="329" y="80"/>
                  <a:pt x="312" y="80"/>
                </a:cubicBezTo>
                <a:cubicBezTo>
                  <a:pt x="178" y="80"/>
                  <a:pt x="71" y="187"/>
                  <a:pt x="71" y="321"/>
                </a:cubicBezTo>
                <a:cubicBezTo>
                  <a:pt x="71" y="445"/>
                  <a:pt x="178" y="552"/>
                  <a:pt x="312" y="552"/>
                </a:cubicBezTo>
                <a:cubicBezTo>
                  <a:pt x="329" y="552"/>
                  <a:pt x="347" y="552"/>
                  <a:pt x="374" y="543"/>
                </a:cubicBezTo>
                <a:cubicBezTo>
                  <a:pt x="392" y="543"/>
                  <a:pt x="409" y="552"/>
                  <a:pt x="418" y="579"/>
                </a:cubicBezTo>
                <a:cubicBezTo>
                  <a:pt x="418" y="597"/>
                  <a:pt x="409" y="614"/>
                  <a:pt x="392" y="623"/>
                </a:cubicBezTo>
                <a:cubicBezTo>
                  <a:pt x="365" y="632"/>
                  <a:pt x="338" y="632"/>
                  <a:pt x="312" y="6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3">
            <a:extLst>
              <a:ext uri="{FF2B5EF4-FFF2-40B4-BE49-F238E27FC236}">
                <a16:creationId xmlns:a16="http://schemas.microsoft.com/office/drawing/2014/main" id="{969589B6-ADD3-6A4A-A766-13B805B7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170" y="7108306"/>
            <a:ext cx="335117" cy="74471"/>
          </a:xfrm>
          <a:custGeom>
            <a:avLst/>
            <a:gdLst>
              <a:gd name="T0" fmla="*/ 311 w 357"/>
              <a:gd name="T1" fmla="*/ 80 h 81"/>
              <a:gd name="T2" fmla="*/ 311 w 357"/>
              <a:gd name="T3" fmla="*/ 80 h 81"/>
              <a:gd name="T4" fmla="*/ 35 w 357"/>
              <a:gd name="T5" fmla="*/ 80 h 81"/>
              <a:gd name="T6" fmla="*/ 0 w 357"/>
              <a:gd name="T7" fmla="*/ 36 h 81"/>
              <a:gd name="T8" fmla="*/ 35 w 357"/>
              <a:gd name="T9" fmla="*/ 0 h 81"/>
              <a:gd name="T10" fmla="*/ 311 w 357"/>
              <a:gd name="T11" fmla="*/ 0 h 81"/>
              <a:gd name="T12" fmla="*/ 356 w 357"/>
              <a:gd name="T13" fmla="*/ 36 h 81"/>
              <a:gd name="T14" fmla="*/ 311 w 357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7" h="81">
                <a:moveTo>
                  <a:pt x="311" y="80"/>
                </a:moveTo>
                <a:lnTo>
                  <a:pt x="311" y="80"/>
                </a:lnTo>
                <a:cubicBezTo>
                  <a:pt x="35" y="80"/>
                  <a:pt x="35" y="80"/>
                  <a:pt x="35" y="80"/>
                </a:cubicBezTo>
                <a:cubicBezTo>
                  <a:pt x="18" y="80"/>
                  <a:pt x="0" y="62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38" y="0"/>
                  <a:pt x="356" y="18"/>
                  <a:pt x="356" y="36"/>
                </a:cubicBezTo>
                <a:cubicBezTo>
                  <a:pt x="356" y="62"/>
                  <a:pt x="338" y="80"/>
                  <a:pt x="311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4">
            <a:extLst>
              <a:ext uri="{FF2B5EF4-FFF2-40B4-BE49-F238E27FC236}">
                <a16:creationId xmlns:a16="http://schemas.microsoft.com/office/drawing/2014/main" id="{DA922E95-82CD-264F-AD2E-661BA8CF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170" y="7240698"/>
            <a:ext cx="335117" cy="70332"/>
          </a:xfrm>
          <a:custGeom>
            <a:avLst/>
            <a:gdLst>
              <a:gd name="T0" fmla="*/ 311 w 357"/>
              <a:gd name="T1" fmla="*/ 72 h 73"/>
              <a:gd name="T2" fmla="*/ 311 w 357"/>
              <a:gd name="T3" fmla="*/ 72 h 73"/>
              <a:gd name="T4" fmla="*/ 35 w 357"/>
              <a:gd name="T5" fmla="*/ 72 h 73"/>
              <a:gd name="T6" fmla="*/ 0 w 357"/>
              <a:gd name="T7" fmla="*/ 36 h 73"/>
              <a:gd name="T8" fmla="*/ 35 w 357"/>
              <a:gd name="T9" fmla="*/ 0 h 73"/>
              <a:gd name="T10" fmla="*/ 311 w 357"/>
              <a:gd name="T11" fmla="*/ 0 h 73"/>
              <a:gd name="T12" fmla="*/ 356 w 357"/>
              <a:gd name="T13" fmla="*/ 36 h 73"/>
              <a:gd name="T14" fmla="*/ 311 w 35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7" h="73">
                <a:moveTo>
                  <a:pt x="311" y="72"/>
                </a:moveTo>
                <a:lnTo>
                  <a:pt x="311" y="72"/>
                </a:lnTo>
                <a:cubicBezTo>
                  <a:pt x="35" y="72"/>
                  <a:pt x="35" y="72"/>
                  <a:pt x="35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38" y="0"/>
                  <a:pt x="356" y="18"/>
                  <a:pt x="356" y="36"/>
                </a:cubicBezTo>
                <a:cubicBezTo>
                  <a:pt x="356" y="54"/>
                  <a:pt x="338" y="72"/>
                  <a:pt x="311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5">
            <a:extLst>
              <a:ext uri="{FF2B5EF4-FFF2-40B4-BE49-F238E27FC236}">
                <a16:creationId xmlns:a16="http://schemas.microsoft.com/office/drawing/2014/main" id="{10196C2D-03B5-0C46-B0DB-00E4F3BDF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726" y="2499394"/>
            <a:ext cx="1344612" cy="1344609"/>
          </a:xfrm>
          <a:custGeom>
            <a:avLst/>
            <a:gdLst>
              <a:gd name="T0" fmla="*/ 720 w 1433"/>
              <a:gd name="T1" fmla="*/ 1432 h 1433"/>
              <a:gd name="T2" fmla="*/ 720 w 1433"/>
              <a:gd name="T3" fmla="*/ 1432 h 1433"/>
              <a:gd name="T4" fmla="*/ 0 w 1433"/>
              <a:gd name="T5" fmla="*/ 720 h 1433"/>
              <a:gd name="T6" fmla="*/ 18 w 1433"/>
              <a:gd name="T7" fmla="*/ 560 h 1433"/>
              <a:gd name="T8" fmla="*/ 80 w 1433"/>
              <a:gd name="T9" fmla="*/ 382 h 1433"/>
              <a:gd name="T10" fmla="*/ 720 w 1433"/>
              <a:gd name="T11" fmla="*/ 0 h 1433"/>
              <a:gd name="T12" fmla="*/ 1432 w 1433"/>
              <a:gd name="T13" fmla="*/ 720 h 1433"/>
              <a:gd name="T14" fmla="*/ 1432 w 1433"/>
              <a:gd name="T15" fmla="*/ 765 h 1433"/>
              <a:gd name="T16" fmla="*/ 1397 w 1433"/>
              <a:gd name="T17" fmla="*/ 951 h 1433"/>
              <a:gd name="T18" fmla="*/ 720 w 1433"/>
              <a:gd name="T19" fmla="*/ 1432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3" h="1433">
                <a:moveTo>
                  <a:pt x="720" y="1432"/>
                </a:moveTo>
                <a:lnTo>
                  <a:pt x="720" y="1432"/>
                </a:lnTo>
                <a:cubicBezTo>
                  <a:pt x="320" y="1432"/>
                  <a:pt x="0" y="1112"/>
                  <a:pt x="0" y="720"/>
                </a:cubicBezTo>
                <a:cubicBezTo>
                  <a:pt x="0" y="667"/>
                  <a:pt x="9" y="613"/>
                  <a:pt x="18" y="560"/>
                </a:cubicBezTo>
                <a:cubicBezTo>
                  <a:pt x="36" y="498"/>
                  <a:pt x="53" y="444"/>
                  <a:pt x="80" y="382"/>
                </a:cubicBezTo>
                <a:cubicBezTo>
                  <a:pt x="205" y="151"/>
                  <a:pt x="454" y="0"/>
                  <a:pt x="720" y="0"/>
                </a:cubicBezTo>
                <a:cubicBezTo>
                  <a:pt x="1112" y="0"/>
                  <a:pt x="1432" y="320"/>
                  <a:pt x="1432" y="720"/>
                </a:cubicBezTo>
                <a:cubicBezTo>
                  <a:pt x="1432" y="729"/>
                  <a:pt x="1432" y="747"/>
                  <a:pt x="1432" y="765"/>
                </a:cubicBezTo>
                <a:cubicBezTo>
                  <a:pt x="1432" y="827"/>
                  <a:pt x="1415" y="889"/>
                  <a:pt x="1397" y="951"/>
                </a:cubicBezTo>
                <a:cubicBezTo>
                  <a:pt x="1299" y="1236"/>
                  <a:pt x="1023" y="1432"/>
                  <a:pt x="720" y="14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7">
            <a:extLst>
              <a:ext uri="{FF2B5EF4-FFF2-40B4-BE49-F238E27FC236}">
                <a16:creationId xmlns:a16="http://schemas.microsoft.com/office/drawing/2014/main" id="{9E6196DD-DC1E-434E-B2F4-BFB4ED33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865" y="2875884"/>
            <a:ext cx="293744" cy="285472"/>
          </a:xfrm>
          <a:custGeom>
            <a:avLst/>
            <a:gdLst>
              <a:gd name="T0" fmla="*/ 266 w 312"/>
              <a:gd name="T1" fmla="*/ 302 h 303"/>
              <a:gd name="T2" fmla="*/ 266 w 312"/>
              <a:gd name="T3" fmla="*/ 302 h 303"/>
              <a:gd name="T4" fmla="*/ 240 w 312"/>
              <a:gd name="T5" fmla="*/ 293 h 303"/>
              <a:gd name="T6" fmla="*/ 17 w 312"/>
              <a:gd name="T7" fmla="*/ 71 h 303"/>
              <a:gd name="T8" fmla="*/ 17 w 312"/>
              <a:gd name="T9" fmla="*/ 18 h 303"/>
              <a:gd name="T10" fmla="*/ 71 w 312"/>
              <a:gd name="T11" fmla="*/ 18 h 303"/>
              <a:gd name="T12" fmla="*/ 293 w 312"/>
              <a:gd name="T13" fmla="*/ 231 h 303"/>
              <a:gd name="T14" fmla="*/ 293 w 312"/>
              <a:gd name="T15" fmla="*/ 293 h 303"/>
              <a:gd name="T16" fmla="*/ 266 w 312"/>
              <a:gd name="T17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3">
                <a:moveTo>
                  <a:pt x="266" y="302"/>
                </a:moveTo>
                <a:lnTo>
                  <a:pt x="266" y="302"/>
                </a:lnTo>
                <a:cubicBezTo>
                  <a:pt x="258" y="302"/>
                  <a:pt x="249" y="293"/>
                  <a:pt x="240" y="293"/>
                </a:cubicBezTo>
                <a:cubicBezTo>
                  <a:pt x="17" y="71"/>
                  <a:pt x="17" y="71"/>
                  <a:pt x="17" y="71"/>
                </a:cubicBezTo>
                <a:cubicBezTo>
                  <a:pt x="0" y="53"/>
                  <a:pt x="0" y="26"/>
                  <a:pt x="17" y="18"/>
                </a:cubicBezTo>
                <a:cubicBezTo>
                  <a:pt x="35" y="0"/>
                  <a:pt x="53" y="0"/>
                  <a:pt x="71" y="18"/>
                </a:cubicBezTo>
                <a:cubicBezTo>
                  <a:pt x="293" y="231"/>
                  <a:pt x="293" y="231"/>
                  <a:pt x="293" y="231"/>
                </a:cubicBezTo>
                <a:cubicBezTo>
                  <a:pt x="311" y="249"/>
                  <a:pt x="311" y="276"/>
                  <a:pt x="293" y="293"/>
                </a:cubicBezTo>
                <a:cubicBezTo>
                  <a:pt x="284" y="293"/>
                  <a:pt x="276" y="302"/>
                  <a:pt x="266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8">
            <a:extLst>
              <a:ext uri="{FF2B5EF4-FFF2-40B4-BE49-F238E27FC236}">
                <a16:creationId xmlns:a16="http://schemas.microsoft.com/office/drawing/2014/main" id="{D3A3B128-A1CC-AD40-8937-17B218FC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728" y="2875884"/>
            <a:ext cx="285470" cy="285472"/>
          </a:xfrm>
          <a:custGeom>
            <a:avLst/>
            <a:gdLst>
              <a:gd name="T0" fmla="*/ 44 w 304"/>
              <a:gd name="T1" fmla="*/ 302 h 303"/>
              <a:gd name="T2" fmla="*/ 44 w 304"/>
              <a:gd name="T3" fmla="*/ 302 h 303"/>
              <a:gd name="T4" fmla="*/ 18 w 304"/>
              <a:gd name="T5" fmla="*/ 293 h 303"/>
              <a:gd name="T6" fmla="*/ 18 w 304"/>
              <a:gd name="T7" fmla="*/ 231 h 303"/>
              <a:gd name="T8" fmla="*/ 232 w 304"/>
              <a:gd name="T9" fmla="*/ 18 h 303"/>
              <a:gd name="T10" fmla="*/ 285 w 304"/>
              <a:gd name="T11" fmla="*/ 18 h 303"/>
              <a:gd name="T12" fmla="*/ 285 w 304"/>
              <a:gd name="T13" fmla="*/ 71 h 303"/>
              <a:gd name="T14" fmla="*/ 71 w 304"/>
              <a:gd name="T15" fmla="*/ 293 h 303"/>
              <a:gd name="T16" fmla="*/ 44 w 304"/>
              <a:gd name="T17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4" h="303">
                <a:moveTo>
                  <a:pt x="44" y="302"/>
                </a:moveTo>
                <a:lnTo>
                  <a:pt x="44" y="302"/>
                </a:lnTo>
                <a:cubicBezTo>
                  <a:pt x="36" y="302"/>
                  <a:pt x="27" y="293"/>
                  <a:pt x="18" y="293"/>
                </a:cubicBezTo>
                <a:cubicBezTo>
                  <a:pt x="0" y="276"/>
                  <a:pt x="0" y="249"/>
                  <a:pt x="18" y="231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49" y="0"/>
                  <a:pt x="276" y="0"/>
                  <a:pt x="285" y="18"/>
                </a:cubicBezTo>
                <a:cubicBezTo>
                  <a:pt x="303" y="36"/>
                  <a:pt x="303" y="53"/>
                  <a:pt x="285" y="71"/>
                </a:cubicBezTo>
                <a:cubicBezTo>
                  <a:pt x="71" y="293"/>
                  <a:pt x="71" y="293"/>
                  <a:pt x="71" y="293"/>
                </a:cubicBezTo>
                <a:cubicBezTo>
                  <a:pt x="62" y="293"/>
                  <a:pt x="54" y="302"/>
                  <a:pt x="44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9">
            <a:extLst>
              <a:ext uri="{FF2B5EF4-FFF2-40B4-BE49-F238E27FC236}">
                <a16:creationId xmlns:a16="http://schemas.microsoft.com/office/drawing/2014/main" id="{828FA856-1F64-AC4B-B766-37444CAE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728" y="3082747"/>
            <a:ext cx="74471" cy="384767"/>
          </a:xfrm>
          <a:custGeom>
            <a:avLst/>
            <a:gdLst>
              <a:gd name="T0" fmla="*/ 44 w 81"/>
              <a:gd name="T1" fmla="*/ 410 h 411"/>
              <a:gd name="T2" fmla="*/ 44 w 81"/>
              <a:gd name="T3" fmla="*/ 410 h 411"/>
              <a:gd name="T4" fmla="*/ 9 w 81"/>
              <a:gd name="T5" fmla="*/ 374 h 411"/>
              <a:gd name="T6" fmla="*/ 0 w 81"/>
              <a:gd name="T7" fmla="*/ 36 h 411"/>
              <a:gd name="T8" fmla="*/ 44 w 81"/>
              <a:gd name="T9" fmla="*/ 0 h 411"/>
              <a:gd name="T10" fmla="*/ 44 w 81"/>
              <a:gd name="T11" fmla="*/ 0 h 411"/>
              <a:gd name="T12" fmla="*/ 80 w 81"/>
              <a:gd name="T13" fmla="*/ 36 h 411"/>
              <a:gd name="T14" fmla="*/ 80 w 81"/>
              <a:gd name="T15" fmla="*/ 374 h 411"/>
              <a:gd name="T16" fmla="*/ 44 w 81"/>
              <a:gd name="T17" fmla="*/ 41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411">
                <a:moveTo>
                  <a:pt x="44" y="410"/>
                </a:moveTo>
                <a:lnTo>
                  <a:pt x="44" y="410"/>
                </a:lnTo>
                <a:cubicBezTo>
                  <a:pt x="18" y="410"/>
                  <a:pt x="9" y="392"/>
                  <a:pt x="9" y="37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4" y="0"/>
                </a:cubicBezTo>
                <a:lnTo>
                  <a:pt x="44" y="0"/>
                </a:lnTo>
                <a:cubicBezTo>
                  <a:pt x="62" y="0"/>
                  <a:pt x="80" y="18"/>
                  <a:pt x="80" y="36"/>
                </a:cubicBezTo>
                <a:cubicBezTo>
                  <a:pt x="80" y="374"/>
                  <a:pt x="80" y="374"/>
                  <a:pt x="80" y="374"/>
                </a:cubicBezTo>
                <a:cubicBezTo>
                  <a:pt x="80" y="392"/>
                  <a:pt x="62" y="410"/>
                  <a:pt x="44" y="4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30">
            <a:extLst>
              <a:ext uri="{FF2B5EF4-FFF2-40B4-BE49-F238E27FC236}">
                <a16:creationId xmlns:a16="http://schemas.microsoft.com/office/drawing/2014/main" id="{9A6CDE88-1ADC-1649-97C2-F381CB4B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434" y="3186180"/>
            <a:ext cx="277195" cy="74471"/>
          </a:xfrm>
          <a:custGeom>
            <a:avLst/>
            <a:gdLst>
              <a:gd name="T0" fmla="*/ 258 w 295"/>
              <a:gd name="T1" fmla="*/ 80 h 81"/>
              <a:gd name="T2" fmla="*/ 258 w 295"/>
              <a:gd name="T3" fmla="*/ 80 h 81"/>
              <a:gd name="T4" fmla="*/ 36 w 295"/>
              <a:gd name="T5" fmla="*/ 80 h 81"/>
              <a:gd name="T6" fmla="*/ 0 w 295"/>
              <a:gd name="T7" fmla="*/ 44 h 81"/>
              <a:gd name="T8" fmla="*/ 36 w 295"/>
              <a:gd name="T9" fmla="*/ 0 h 81"/>
              <a:gd name="T10" fmla="*/ 258 w 295"/>
              <a:gd name="T11" fmla="*/ 0 h 81"/>
              <a:gd name="T12" fmla="*/ 294 w 295"/>
              <a:gd name="T13" fmla="*/ 44 h 81"/>
              <a:gd name="T14" fmla="*/ 258 w 295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81">
                <a:moveTo>
                  <a:pt x="258" y="80"/>
                </a:moveTo>
                <a:lnTo>
                  <a:pt x="258" y="80"/>
                </a:lnTo>
                <a:cubicBezTo>
                  <a:pt x="36" y="80"/>
                  <a:pt x="36" y="80"/>
                  <a:pt x="36" y="80"/>
                </a:cubicBezTo>
                <a:cubicBezTo>
                  <a:pt x="18" y="80"/>
                  <a:pt x="0" y="62"/>
                  <a:pt x="0" y="44"/>
                </a:cubicBezTo>
                <a:cubicBezTo>
                  <a:pt x="0" y="18"/>
                  <a:pt x="18" y="0"/>
                  <a:pt x="3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85" y="0"/>
                  <a:pt x="294" y="18"/>
                  <a:pt x="294" y="44"/>
                </a:cubicBezTo>
                <a:cubicBezTo>
                  <a:pt x="294" y="62"/>
                  <a:pt x="285" y="80"/>
                  <a:pt x="258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31">
            <a:extLst>
              <a:ext uri="{FF2B5EF4-FFF2-40B4-BE49-F238E27FC236}">
                <a16:creationId xmlns:a16="http://schemas.microsoft.com/office/drawing/2014/main" id="{5BFC7E0A-8167-1C46-92D6-C3EC3CFD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434" y="3293749"/>
            <a:ext cx="277195" cy="74471"/>
          </a:xfrm>
          <a:custGeom>
            <a:avLst/>
            <a:gdLst>
              <a:gd name="T0" fmla="*/ 258 w 295"/>
              <a:gd name="T1" fmla="*/ 80 h 81"/>
              <a:gd name="T2" fmla="*/ 258 w 295"/>
              <a:gd name="T3" fmla="*/ 80 h 81"/>
              <a:gd name="T4" fmla="*/ 36 w 295"/>
              <a:gd name="T5" fmla="*/ 80 h 81"/>
              <a:gd name="T6" fmla="*/ 0 w 295"/>
              <a:gd name="T7" fmla="*/ 35 h 81"/>
              <a:gd name="T8" fmla="*/ 36 w 295"/>
              <a:gd name="T9" fmla="*/ 0 h 81"/>
              <a:gd name="T10" fmla="*/ 258 w 295"/>
              <a:gd name="T11" fmla="*/ 0 h 81"/>
              <a:gd name="T12" fmla="*/ 294 w 295"/>
              <a:gd name="T13" fmla="*/ 35 h 81"/>
              <a:gd name="T14" fmla="*/ 258 w 295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81">
                <a:moveTo>
                  <a:pt x="258" y="80"/>
                </a:moveTo>
                <a:lnTo>
                  <a:pt x="258" y="80"/>
                </a:lnTo>
                <a:cubicBezTo>
                  <a:pt x="36" y="80"/>
                  <a:pt x="36" y="80"/>
                  <a:pt x="36" y="80"/>
                </a:cubicBezTo>
                <a:cubicBezTo>
                  <a:pt x="18" y="80"/>
                  <a:pt x="0" y="62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85" y="0"/>
                  <a:pt x="294" y="18"/>
                  <a:pt x="294" y="35"/>
                </a:cubicBezTo>
                <a:cubicBezTo>
                  <a:pt x="294" y="62"/>
                  <a:pt x="285" y="80"/>
                  <a:pt x="258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0">
            <a:extLst>
              <a:ext uri="{FF2B5EF4-FFF2-40B4-BE49-F238E27FC236}">
                <a16:creationId xmlns:a16="http://schemas.microsoft.com/office/drawing/2014/main" id="{83FBDD4A-0CC3-7640-99FF-6CFF6186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313" y="10269175"/>
            <a:ext cx="1261864" cy="1261864"/>
          </a:xfrm>
          <a:custGeom>
            <a:avLst/>
            <a:gdLst>
              <a:gd name="T0" fmla="*/ 676 w 1344"/>
              <a:gd name="T1" fmla="*/ 1344 h 1345"/>
              <a:gd name="T2" fmla="*/ 676 w 1344"/>
              <a:gd name="T3" fmla="*/ 1344 h 1345"/>
              <a:gd name="T4" fmla="*/ 0 w 1344"/>
              <a:gd name="T5" fmla="*/ 668 h 1345"/>
              <a:gd name="T6" fmla="*/ 71 w 1344"/>
              <a:gd name="T7" fmla="*/ 374 h 1345"/>
              <a:gd name="T8" fmla="*/ 187 w 1344"/>
              <a:gd name="T9" fmla="*/ 205 h 1345"/>
              <a:gd name="T10" fmla="*/ 676 w 1344"/>
              <a:gd name="T11" fmla="*/ 0 h 1345"/>
              <a:gd name="T12" fmla="*/ 1308 w 1344"/>
              <a:gd name="T13" fmla="*/ 437 h 1345"/>
              <a:gd name="T14" fmla="*/ 1343 w 1344"/>
              <a:gd name="T15" fmla="*/ 632 h 1345"/>
              <a:gd name="T16" fmla="*/ 1343 w 1344"/>
              <a:gd name="T17" fmla="*/ 668 h 1345"/>
              <a:gd name="T18" fmla="*/ 676 w 1344"/>
              <a:gd name="T19" fmla="*/ 1344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4" h="1345">
                <a:moveTo>
                  <a:pt x="676" y="1344"/>
                </a:moveTo>
                <a:lnTo>
                  <a:pt x="676" y="1344"/>
                </a:lnTo>
                <a:cubicBezTo>
                  <a:pt x="302" y="1344"/>
                  <a:pt x="0" y="1041"/>
                  <a:pt x="0" y="668"/>
                </a:cubicBezTo>
                <a:cubicBezTo>
                  <a:pt x="0" y="570"/>
                  <a:pt x="27" y="472"/>
                  <a:pt x="71" y="374"/>
                </a:cubicBezTo>
                <a:cubicBezTo>
                  <a:pt x="98" y="312"/>
                  <a:pt x="142" y="259"/>
                  <a:pt x="187" y="205"/>
                </a:cubicBezTo>
                <a:cubicBezTo>
                  <a:pt x="320" y="72"/>
                  <a:pt x="489" y="0"/>
                  <a:pt x="676" y="0"/>
                </a:cubicBezTo>
                <a:cubicBezTo>
                  <a:pt x="952" y="0"/>
                  <a:pt x="1210" y="170"/>
                  <a:pt x="1308" y="437"/>
                </a:cubicBezTo>
                <a:cubicBezTo>
                  <a:pt x="1325" y="499"/>
                  <a:pt x="1343" y="561"/>
                  <a:pt x="1343" y="632"/>
                </a:cubicBezTo>
                <a:cubicBezTo>
                  <a:pt x="1343" y="641"/>
                  <a:pt x="1343" y="659"/>
                  <a:pt x="1343" y="668"/>
                </a:cubicBezTo>
                <a:cubicBezTo>
                  <a:pt x="1343" y="1041"/>
                  <a:pt x="1050" y="1344"/>
                  <a:pt x="676" y="1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02">
            <a:extLst>
              <a:ext uri="{FF2B5EF4-FFF2-40B4-BE49-F238E27FC236}">
                <a16:creationId xmlns:a16="http://schemas.microsoft.com/office/drawing/2014/main" id="{1FD46CB0-FE14-374A-9ABA-A2265180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430" y="10604292"/>
            <a:ext cx="591630" cy="587491"/>
          </a:xfrm>
          <a:custGeom>
            <a:avLst/>
            <a:gdLst>
              <a:gd name="T0" fmla="*/ 44 w 632"/>
              <a:gd name="T1" fmla="*/ 623 h 624"/>
              <a:gd name="T2" fmla="*/ 44 w 632"/>
              <a:gd name="T3" fmla="*/ 623 h 624"/>
              <a:gd name="T4" fmla="*/ 17 w 632"/>
              <a:gd name="T5" fmla="*/ 614 h 624"/>
              <a:gd name="T6" fmla="*/ 17 w 632"/>
              <a:gd name="T7" fmla="*/ 561 h 624"/>
              <a:gd name="T8" fmla="*/ 569 w 632"/>
              <a:gd name="T9" fmla="*/ 9 h 624"/>
              <a:gd name="T10" fmla="*/ 622 w 632"/>
              <a:gd name="T11" fmla="*/ 9 h 624"/>
              <a:gd name="T12" fmla="*/ 622 w 632"/>
              <a:gd name="T13" fmla="*/ 63 h 624"/>
              <a:gd name="T14" fmla="*/ 71 w 632"/>
              <a:gd name="T15" fmla="*/ 614 h 624"/>
              <a:gd name="T16" fmla="*/ 44 w 632"/>
              <a:gd name="T17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2" h="624">
                <a:moveTo>
                  <a:pt x="44" y="623"/>
                </a:moveTo>
                <a:lnTo>
                  <a:pt x="44" y="623"/>
                </a:lnTo>
                <a:cubicBezTo>
                  <a:pt x="35" y="623"/>
                  <a:pt x="27" y="623"/>
                  <a:pt x="17" y="614"/>
                </a:cubicBezTo>
                <a:cubicBezTo>
                  <a:pt x="0" y="596"/>
                  <a:pt x="0" y="579"/>
                  <a:pt x="17" y="561"/>
                </a:cubicBezTo>
                <a:cubicBezTo>
                  <a:pt x="569" y="9"/>
                  <a:pt x="569" y="9"/>
                  <a:pt x="569" y="9"/>
                </a:cubicBezTo>
                <a:cubicBezTo>
                  <a:pt x="578" y="0"/>
                  <a:pt x="605" y="0"/>
                  <a:pt x="622" y="9"/>
                </a:cubicBezTo>
                <a:cubicBezTo>
                  <a:pt x="631" y="27"/>
                  <a:pt x="631" y="54"/>
                  <a:pt x="622" y="63"/>
                </a:cubicBezTo>
                <a:cubicBezTo>
                  <a:pt x="71" y="614"/>
                  <a:pt x="71" y="614"/>
                  <a:pt x="71" y="614"/>
                </a:cubicBezTo>
                <a:cubicBezTo>
                  <a:pt x="62" y="623"/>
                  <a:pt x="53" y="623"/>
                  <a:pt x="44" y="6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03">
            <a:extLst>
              <a:ext uri="{FF2B5EF4-FFF2-40B4-BE49-F238E27FC236}">
                <a16:creationId xmlns:a16="http://schemas.microsoft.com/office/drawing/2014/main" id="{95A9108E-100D-FD4C-9E66-DE63996B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155" y="10587743"/>
            <a:ext cx="227551" cy="235825"/>
          </a:xfrm>
          <a:custGeom>
            <a:avLst/>
            <a:gdLst>
              <a:gd name="T0" fmla="*/ 124 w 241"/>
              <a:gd name="T1" fmla="*/ 53 h 250"/>
              <a:gd name="T2" fmla="*/ 124 w 241"/>
              <a:gd name="T3" fmla="*/ 53 h 250"/>
              <a:gd name="T4" fmla="*/ 187 w 241"/>
              <a:gd name="T5" fmla="*/ 124 h 250"/>
              <a:gd name="T6" fmla="*/ 124 w 241"/>
              <a:gd name="T7" fmla="*/ 195 h 250"/>
              <a:gd name="T8" fmla="*/ 53 w 241"/>
              <a:gd name="T9" fmla="*/ 124 h 250"/>
              <a:gd name="T10" fmla="*/ 124 w 241"/>
              <a:gd name="T11" fmla="*/ 53 h 250"/>
              <a:gd name="T12" fmla="*/ 124 w 241"/>
              <a:gd name="T13" fmla="*/ 0 h 250"/>
              <a:gd name="T14" fmla="*/ 124 w 241"/>
              <a:gd name="T15" fmla="*/ 0 h 250"/>
              <a:gd name="T16" fmla="*/ 0 w 241"/>
              <a:gd name="T17" fmla="*/ 124 h 250"/>
              <a:gd name="T18" fmla="*/ 124 w 241"/>
              <a:gd name="T19" fmla="*/ 249 h 250"/>
              <a:gd name="T20" fmla="*/ 240 w 241"/>
              <a:gd name="T21" fmla="*/ 124 h 250"/>
              <a:gd name="T22" fmla="*/ 124 w 241"/>
              <a:gd name="T23" fmla="*/ 0 h 250"/>
              <a:gd name="T24" fmla="*/ 124 w 241"/>
              <a:gd name="T25" fmla="*/ 53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50">
                <a:moveTo>
                  <a:pt x="124" y="53"/>
                </a:moveTo>
                <a:lnTo>
                  <a:pt x="124" y="53"/>
                </a:lnTo>
                <a:cubicBezTo>
                  <a:pt x="160" y="53"/>
                  <a:pt x="187" y="88"/>
                  <a:pt x="187" y="124"/>
                </a:cubicBezTo>
                <a:cubicBezTo>
                  <a:pt x="187" y="160"/>
                  <a:pt x="160" y="195"/>
                  <a:pt x="124" y="195"/>
                </a:cubicBezTo>
                <a:cubicBezTo>
                  <a:pt x="80" y="195"/>
                  <a:pt x="53" y="160"/>
                  <a:pt x="53" y="124"/>
                </a:cubicBezTo>
                <a:cubicBezTo>
                  <a:pt x="53" y="88"/>
                  <a:pt x="80" y="53"/>
                  <a:pt x="124" y="53"/>
                </a:cubicBezTo>
                <a:lnTo>
                  <a:pt x="124" y="0"/>
                </a:lnTo>
                <a:lnTo>
                  <a:pt x="124" y="0"/>
                </a:lnTo>
                <a:cubicBezTo>
                  <a:pt x="53" y="0"/>
                  <a:pt x="0" y="53"/>
                  <a:pt x="0" y="124"/>
                </a:cubicBezTo>
                <a:cubicBezTo>
                  <a:pt x="0" y="195"/>
                  <a:pt x="53" y="249"/>
                  <a:pt x="124" y="249"/>
                </a:cubicBezTo>
                <a:cubicBezTo>
                  <a:pt x="187" y="249"/>
                  <a:pt x="240" y="195"/>
                  <a:pt x="240" y="124"/>
                </a:cubicBezTo>
                <a:cubicBezTo>
                  <a:pt x="240" y="53"/>
                  <a:pt x="187" y="0"/>
                  <a:pt x="124" y="0"/>
                </a:cubicBezTo>
                <a:lnTo>
                  <a:pt x="124" y="5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04">
            <a:extLst>
              <a:ext uri="{FF2B5EF4-FFF2-40B4-BE49-F238E27FC236}">
                <a16:creationId xmlns:a16="http://schemas.microsoft.com/office/drawing/2014/main" id="{4CD0B668-74EA-1A44-AC5D-96526BF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922" y="10980784"/>
            <a:ext cx="235823" cy="227548"/>
          </a:xfrm>
          <a:custGeom>
            <a:avLst/>
            <a:gdLst>
              <a:gd name="T0" fmla="*/ 124 w 250"/>
              <a:gd name="T1" fmla="*/ 53 h 241"/>
              <a:gd name="T2" fmla="*/ 124 w 250"/>
              <a:gd name="T3" fmla="*/ 53 h 241"/>
              <a:gd name="T4" fmla="*/ 196 w 250"/>
              <a:gd name="T5" fmla="*/ 115 h 241"/>
              <a:gd name="T6" fmla="*/ 124 w 250"/>
              <a:gd name="T7" fmla="*/ 187 h 241"/>
              <a:gd name="T8" fmla="*/ 54 w 250"/>
              <a:gd name="T9" fmla="*/ 115 h 241"/>
              <a:gd name="T10" fmla="*/ 124 w 250"/>
              <a:gd name="T11" fmla="*/ 53 h 241"/>
              <a:gd name="T12" fmla="*/ 124 w 250"/>
              <a:gd name="T13" fmla="*/ 0 h 241"/>
              <a:gd name="T14" fmla="*/ 124 w 250"/>
              <a:gd name="T15" fmla="*/ 0 h 241"/>
              <a:gd name="T16" fmla="*/ 0 w 250"/>
              <a:gd name="T17" fmla="*/ 115 h 241"/>
              <a:gd name="T18" fmla="*/ 124 w 250"/>
              <a:gd name="T19" fmla="*/ 240 h 241"/>
              <a:gd name="T20" fmla="*/ 249 w 250"/>
              <a:gd name="T21" fmla="*/ 115 h 241"/>
              <a:gd name="T22" fmla="*/ 124 w 250"/>
              <a:gd name="T23" fmla="*/ 0 h 241"/>
              <a:gd name="T24" fmla="*/ 124 w 250"/>
              <a:gd name="T25" fmla="*/ 5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41">
                <a:moveTo>
                  <a:pt x="124" y="53"/>
                </a:moveTo>
                <a:lnTo>
                  <a:pt x="124" y="53"/>
                </a:lnTo>
                <a:cubicBezTo>
                  <a:pt x="160" y="53"/>
                  <a:pt x="196" y="80"/>
                  <a:pt x="196" y="115"/>
                </a:cubicBezTo>
                <a:cubicBezTo>
                  <a:pt x="196" y="160"/>
                  <a:pt x="160" y="187"/>
                  <a:pt x="124" y="187"/>
                </a:cubicBezTo>
                <a:cubicBezTo>
                  <a:pt x="89" y="187"/>
                  <a:pt x="54" y="160"/>
                  <a:pt x="54" y="115"/>
                </a:cubicBezTo>
                <a:cubicBezTo>
                  <a:pt x="54" y="80"/>
                  <a:pt x="89" y="53"/>
                  <a:pt x="124" y="53"/>
                </a:cubicBezTo>
                <a:lnTo>
                  <a:pt x="124" y="0"/>
                </a:lnTo>
                <a:lnTo>
                  <a:pt x="124" y="0"/>
                </a:lnTo>
                <a:cubicBezTo>
                  <a:pt x="62" y="0"/>
                  <a:pt x="0" y="53"/>
                  <a:pt x="0" y="115"/>
                </a:cubicBezTo>
                <a:cubicBezTo>
                  <a:pt x="0" y="187"/>
                  <a:pt x="62" y="240"/>
                  <a:pt x="124" y="240"/>
                </a:cubicBezTo>
                <a:cubicBezTo>
                  <a:pt x="196" y="240"/>
                  <a:pt x="249" y="187"/>
                  <a:pt x="249" y="115"/>
                </a:cubicBezTo>
                <a:cubicBezTo>
                  <a:pt x="249" y="53"/>
                  <a:pt x="196" y="0"/>
                  <a:pt x="124" y="0"/>
                </a:cubicBezTo>
                <a:lnTo>
                  <a:pt x="124" y="5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Google Shape;207;p7">
            <a:extLst>
              <a:ext uri="{FF2B5EF4-FFF2-40B4-BE49-F238E27FC236}">
                <a16:creationId xmlns:a16="http://schemas.microsoft.com/office/drawing/2014/main" id="{123E57FC-9D6A-4144-A4E2-8C7A1A9D13E5}"/>
              </a:ext>
            </a:extLst>
          </p:cNvPr>
          <p:cNvSpPr txBox="1"/>
          <p:nvPr/>
        </p:nvSpPr>
        <p:spPr>
          <a:xfrm>
            <a:off x="15998303" y="943177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3" name="Google Shape;208;p7">
            <a:extLst>
              <a:ext uri="{FF2B5EF4-FFF2-40B4-BE49-F238E27FC236}">
                <a16:creationId xmlns:a16="http://schemas.microsoft.com/office/drawing/2014/main" id="{5857DCF1-EF55-CF46-AE01-A775320238FC}"/>
              </a:ext>
            </a:extLst>
          </p:cNvPr>
          <p:cNvSpPr txBox="1"/>
          <p:nvPr/>
        </p:nvSpPr>
        <p:spPr>
          <a:xfrm>
            <a:off x="15963305" y="25015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264;p9">
            <a:extLst>
              <a:ext uri="{FF2B5EF4-FFF2-40B4-BE49-F238E27FC236}">
                <a16:creationId xmlns:a16="http://schemas.microsoft.com/office/drawing/2014/main" id="{52C27AB1-3D78-6F4A-A4AF-0B6745D2EFF5}"/>
              </a:ext>
            </a:extLst>
          </p:cNvPr>
          <p:cNvSpPr txBox="1"/>
          <p:nvPr/>
        </p:nvSpPr>
        <p:spPr>
          <a:xfrm>
            <a:off x="17063568" y="6377986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265;p9">
            <a:extLst>
              <a:ext uri="{FF2B5EF4-FFF2-40B4-BE49-F238E27FC236}">
                <a16:creationId xmlns:a16="http://schemas.microsoft.com/office/drawing/2014/main" id="{1C857CEE-4D7A-7647-9054-E0A95BFADAEF}"/>
              </a:ext>
            </a:extLst>
          </p:cNvPr>
          <p:cNvSpPr/>
          <p:nvPr/>
        </p:nvSpPr>
        <p:spPr>
          <a:xfrm>
            <a:off x="17059726" y="684534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6" name="Google Shape;264;p9">
            <a:extLst>
              <a:ext uri="{FF2B5EF4-FFF2-40B4-BE49-F238E27FC236}">
                <a16:creationId xmlns:a16="http://schemas.microsoft.com/office/drawing/2014/main" id="{0F7F30BF-7BCE-F843-A3D0-A481B5D2DD41}"/>
              </a:ext>
            </a:extLst>
          </p:cNvPr>
          <p:cNvSpPr txBox="1"/>
          <p:nvPr/>
        </p:nvSpPr>
        <p:spPr>
          <a:xfrm>
            <a:off x="17071382" y="762614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265;p9">
            <a:extLst>
              <a:ext uri="{FF2B5EF4-FFF2-40B4-BE49-F238E27FC236}">
                <a16:creationId xmlns:a16="http://schemas.microsoft.com/office/drawing/2014/main" id="{90022F34-9E45-F44D-9251-C52FAE42E753}"/>
              </a:ext>
            </a:extLst>
          </p:cNvPr>
          <p:cNvSpPr/>
          <p:nvPr/>
        </p:nvSpPr>
        <p:spPr>
          <a:xfrm>
            <a:off x="17067540" y="809350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8" name="Google Shape;264;p9">
            <a:extLst>
              <a:ext uri="{FF2B5EF4-FFF2-40B4-BE49-F238E27FC236}">
                <a16:creationId xmlns:a16="http://schemas.microsoft.com/office/drawing/2014/main" id="{539E00CB-6B70-8547-8BCC-B85DBE08EE0B}"/>
              </a:ext>
            </a:extLst>
          </p:cNvPr>
          <p:cNvSpPr txBox="1"/>
          <p:nvPr/>
        </p:nvSpPr>
        <p:spPr>
          <a:xfrm>
            <a:off x="17063568" y="880352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265;p9">
            <a:extLst>
              <a:ext uri="{FF2B5EF4-FFF2-40B4-BE49-F238E27FC236}">
                <a16:creationId xmlns:a16="http://schemas.microsoft.com/office/drawing/2014/main" id="{10A8F090-D6D5-FD46-835B-639225A7F872}"/>
              </a:ext>
            </a:extLst>
          </p:cNvPr>
          <p:cNvSpPr/>
          <p:nvPr/>
        </p:nvSpPr>
        <p:spPr>
          <a:xfrm>
            <a:off x="17059726" y="927088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00" name="Google Shape;264;p9">
            <a:extLst>
              <a:ext uri="{FF2B5EF4-FFF2-40B4-BE49-F238E27FC236}">
                <a16:creationId xmlns:a16="http://schemas.microsoft.com/office/drawing/2014/main" id="{833D0967-D8EE-9E4B-9857-CD476C185260}"/>
              </a:ext>
            </a:extLst>
          </p:cNvPr>
          <p:cNvSpPr txBox="1"/>
          <p:nvPr/>
        </p:nvSpPr>
        <p:spPr>
          <a:xfrm>
            <a:off x="17047297" y="997418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265;p9">
            <a:extLst>
              <a:ext uri="{FF2B5EF4-FFF2-40B4-BE49-F238E27FC236}">
                <a16:creationId xmlns:a16="http://schemas.microsoft.com/office/drawing/2014/main" id="{18F9F01A-2767-F643-8528-6A4D34581076}"/>
              </a:ext>
            </a:extLst>
          </p:cNvPr>
          <p:cNvSpPr/>
          <p:nvPr/>
        </p:nvSpPr>
        <p:spPr>
          <a:xfrm>
            <a:off x="17043455" y="1044154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02" name="Google Shape;264;p9">
            <a:extLst>
              <a:ext uri="{FF2B5EF4-FFF2-40B4-BE49-F238E27FC236}">
                <a16:creationId xmlns:a16="http://schemas.microsoft.com/office/drawing/2014/main" id="{B90C34CA-234B-F84B-8DF8-2A9FA2B2AD4B}"/>
              </a:ext>
            </a:extLst>
          </p:cNvPr>
          <p:cNvSpPr txBox="1"/>
          <p:nvPr/>
        </p:nvSpPr>
        <p:spPr>
          <a:xfrm>
            <a:off x="17071382" y="1119169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265;p9">
            <a:extLst>
              <a:ext uri="{FF2B5EF4-FFF2-40B4-BE49-F238E27FC236}">
                <a16:creationId xmlns:a16="http://schemas.microsoft.com/office/drawing/2014/main" id="{118C850E-B1BC-3345-B57A-78C0A840550C}"/>
              </a:ext>
            </a:extLst>
          </p:cNvPr>
          <p:cNvSpPr/>
          <p:nvPr/>
        </p:nvSpPr>
        <p:spPr>
          <a:xfrm>
            <a:off x="17067540" y="1165904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F4C60FC4-47B3-D045-BD85-E0190F160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040" y="4945791"/>
            <a:ext cx="6928895" cy="1215195"/>
          </a:xfrm>
          <a:custGeom>
            <a:avLst/>
            <a:gdLst>
              <a:gd name="T0" fmla="*/ 0 w 6665"/>
              <a:gd name="T1" fmla="*/ 0 h 1168"/>
              <a:gd name="T2" fmla="*/ 3568 w 6665"/>
              <a:gd name="T3" fmla="*/ 0 h 1168"/>
              <a:gd name="T4" fmla="*/ 3805 w 6665"/>
              <a:gd name="T5" fmla="*/ 1167 h 1168"/>
              <a:gd name="T6" fmla="*/ 6664 w 6665"/>
              <a:gd name="T7" fmla="*/ 116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65" h="1168">
                <a:moveTo>
                  <a:pt x="0" y="0"/>
                </a:moveTo>
                <a:lnTo>
                  <a:pt x="3568" y="0"/>
                </a:lnTo>
                <a:lnTo>
                  <a:pt x="3805" y="1167"/>
                </a:lnTo>
                <a:lnTo>
                  <a:pt x="6664" y="1167"/>
                </a:lnTo>
              </a:path>
            </a:pathLst>
          </a:custGeom>
          <a:noFill/>
          <a:ln w="2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1039DD76-CA8C-FC4D-B945-2A3F010B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8079" y="6115129"/>
            <a:ext cx="91713" cy="87126"/>
          </a:xfrm>
          <a:custGeom>
            <a:avLst/>
            <a:gdLst>
              <a:gd name="T0" fmla="*/ 43 w 86"/>
              <a:gd name="T1" fmla="*/ 84 h 85"/>
              <a:gd name="T2" fmla="*/ 43 w 86"/>
              <a:gd name="T3" fmla="*/ 84 h 85"/>
              <a:gd name="T4" fmla="*/ 85 w 86"/>
              <a:gd name="T5" fmla="*/ 42 h 85"/>
              <a:gd name="T6" fmla="*/ 43 w 86"/>
              <a:gd name="T7" fmla="*/ 0 h 85"/>
              <a:gd name="T8" fmla="*/ 0 w 86"/>
              <a:gd name="T9" fmla="*/ 42 h 85"/>
              <a:gd name="T10" fmla="*/ 43 w 86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43" y="84"/>
                </a:moveTo>
                <a:lnTo>
                  <a:pt x="43" y="84"/>
                </a:lnTo>
                <a:cubicBezTo>
                  <a:pt x="68" y="84"/>
                  <a:pt x="85" y="68"/>
                  <a:pt x="85" y="42"/>
                </a:cubicBezTo>
                <a:cubicBezTo>
                  <a:pt x="85" y="17"/>
                  <a:pt x="68" y="0"/>
                  <a:pt x="43" y="0"/>
                </a:cubicBezTo>
                <a:cubicBezTo>
                  <a:pt x="18" y="0"/>
                  <a:pt x="0" y="17"/>
                  <a:pt x="0" y="42"/>
                </a:cubicBezTo>
                <a:cubicBezTo>
                  <a:pt x="0" y="68"/>
                  <a:pt x="18" y="84"/>
                  <a:pt x="43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8">
            <a:extLst>
              <a:ext uri="{FF2B5EF4-FFF2-40B4-BE49-F238E27FC236}">
                <a16:creationId xmlns:a16="http://schemas.microsoft.com/office/drawing/2014/main" id="{86C751E3-019C-EE41-B15F-639733614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3770" y="9453470"/>
            <a:ext cx="4470992" cy="1215192"/>
          </a:xfrm>
          <a:custGeom>
            <a:avLst/>
            <a:gdLst>
              <a:gd name="T0" fmla="*/ 0 w 4298"/>
              <a:gd name="T1" fmla="*/ 0 h 1168"/>
              <a:gd name="T2" fmla="*/ 1193 w 4298"/>
              <a:gd name="T3" fmla="*/ 0 h 1168"/>
              <a:gd name="T4" fmla="*/ 1438 w 4298"/>
              <a:gd name="T5" fmla="*/ 1167 h 1168"/>
              <a:gd name="T6" fmla="*/ 4297 w 4298"/>
              <a:gd name="T7" fmla="*/ 116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98" h="1168">
                <a:moveTo>
                  <a:pt x="0" y="0"/>
                </a:moveTo>
                <a:lnTo>
                  <a:pt x="1193" y="0"/>
                </a:lnTo>
                <a:lnTo>
                  <a:pt x="1438" y="1167"/>
                </a:lnTo>
                <a:lnTo>
                  <a:pt x="4297" y="1167"/>
                </a:lnTo>
              </a:path>
            </a:pathLst>
          </a:custGeom>
          <a:noFill/>
          <a:ln w="2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6" name="Freeform 209">
            <a:extLst>
              <a:ext uri="{FF2B5EF4-FFF2-40B4-BE49-F238E27FC236}">
                <a16:creationId xmlns:a16="http://schemas.microsoft.com/office/drawing/2014/main" id="{22E16D33-FADE-8743-AB98-0F6AA01A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734" y="10627393"/>
            <a:ext cx="96300" cy="91713"/>
          </a:xfrm>
          <a:custGeom>
            <a:avLst/>
            <a:gdLst>
              <a:gd name="T0" fmla="*/ 43 w 94"/>
              <a:gd name="T1" fmla="*/ 85 h 86"/>
              <a:gd name="T2" fmla="*/ 43 w 94"/>
              <a:gd name="T3" fmla="*/ 85 h 86"/>
              <a:gd name="T4" fmla="*/ 93 w 94"/>
              <a:gd name="T5" fmla="*/ 42 h 86"/>
              <a:gd name="T6" fmla="*/ 43 w 94"/>
              <a:gd name="T7" fmla="*/ 0 h 86"/>
              <a:gd name="T8" fmla="*/ 0 w 94"/>
              <a:gd name="T9" fmla="*/ 42 h 86"/>
              <a:gd name="T10" fmla="*/ 43 w 94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93" y="68"/>
                  <a:pt x="93" y="42"/>
                </a:cubicBezTo>
                <a:cubicBezTo>
                  <a:pt x="93" y="17"/>
                  <a:pt x="68" y="0"/>
                  <a:pt x="43" y="0"/>
                </a:cubicBezTo>
                <a:cubicBezTo>
                  <a:pt x="26" y="0"/>
                  <a:pt x="0" y="17"/>
                  <a:pt x="0" y="42"/>
                </a:cubicBezTo>
                <a:cubicBezTo>
                  <a:pt x="0" y="68"/>
                  <a:pt x="26" y="85"/>
                  <a:pt x="43" y="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10">
            <a:extLst>
              <a:ext uri="{FF2B5EF4-FFF2-40B4-BE49-F238E27FC236}">
                <a16:creationId xmlns:a16="http://schemas.microsoft.com/office/drawing/2014/main" id="{9501C267-E8E9-314A-B923-DA89E89B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0" y="10842916"/>
            <a:ext cx="7162761" cy="1224366"/>
          </a:xfrm>
          <a:custGeom>
            <a:avLst/>
            <a:gdLst>
              <a:gd name="T0" fmla="*/ 6886 w 6887"/>
              <a:gd name="T1" fmla="*/ 0 h 1177"/>
              <a:gd name="T2" fmla="*/ 3096 w 6887"/>
              <a:gd name="T3" fmla="*/ 0 h 1177"/>
              <a:gd name="T4" fmla="*/ 2859 w 6887"/>
              <a:gd name="T5" fmla="*/ 1176 h 1177"/>
              <a:gd name="T6" fmla="*/ 0 w 6887"/>
              <a:gd name="T7" fmla="*/ 1176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87" h="1177">
                <a:moveTo>
                  <a:pt x="6886" y="0"/>
                </a:moveTo>
                <a:lnTo>
                  <a:pt x="3096" y="0"/>
                </a:lnTo>
                <a:lnTo>
                  <a:pt x="2859" y="1176"/>
                </a:lnTo>
                <a:lnTo>
                  <a:pt x="0" y="1176"/>
                </a:lnTo>
              </a:path>
            </a:pathLst>
          </a:custGeom>
          <a:noFill/>
          <a:ln w="2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8" name="Freeform 211">
            <a:extLst>
              <a:ext uri="{FF2B5EF4-FFF2-40B4-BE49-F238E27FC236}">
                <a16:creationId xmlns:a16="http://schemas.microsoft.com/office/drawing/2014/main" id="{ACB11328-DE49-C649-A5E5-C02B5FEA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838" y="12026010"/>
            <a:ext cx="87128" cy="87128"/>
          </a:xfrm>
          <a:custGeom>
            <a:avLst/>
            <a:gdLst>
              <a:gd name="T0" fmla="*/ 42 w 85"/>
              <a:gd name="T1" fmla="*/ 0 h 85"/>
              <a:gd name="T2" fmla="*/ 42 w 85"/>
              <a:gd name="T3" fmla="*/ 0 h 85"/>
              <a:gd name="T4" fmla="*/ 0 w 85"/>
              <a:gd name="T5" fmla="*/ 42 h 85"/>
              <a:gd name="T6" fmla="*/ 42 w 85"/>
              <a:gd name="T7" fmla="*/ 84 h 85"/>
              <a:gd name="T8" fmla="*/ 84 w 85"/>
              <a:gd name="T9" fmla="*/ 42 h 85"/>
              <a:gd name="T10" fmla="*/ 42 w 85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42" y="0"/>
                </a:moveTo>
                <a:lnTo>
                  <a:pt x="42" y="0"/>
                </a:lnTo>
                <a:cubicBezTo>
                  <a:pt x="17" y="0"/>
                  <a:pt x="0" y="17"/>
                  <a:pt x="0" y="42"/>
                </a:cubicBezTo>
                <a:cubicBezTo>
                  <a:pt x="0" y="67"/>
                  <a:pt x="17" y="84"/>
                  <a:pt x="42" y="84"/>
                </a:cubicBezTo>
                <a:cubicBezTo>
                  <a:pt x="68" y="84"/>
                  <a:pt x="84" y="67"/>
                  <a:pt x="84" y="42"/>
                </a:cubicBezTo>
                <a:cubicBezTo>
                  <a:pt x="84" y="17"/>
                  <a:pt x="68" y="0"/>
                  <a:pt x="4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2">
            <a:extLst>
              <a:ext uri="{FF2B5EF4-FFF2-40B4-BE49-F238E27FC236}">
                <a16:creationId xmlns:a16="http://schemas.microsoft.com/office/drawing/2014/main" id="{8D7AD5A0-4EAD-D24A-991B-2ACA1B98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989" y="6385680"/>
            <a:ext cx="6112649" cy="1215195"/>
          </a:xfrm>
          <a:custGeom>
            <a:avLst/>
            <a:gdLst>
              <a:gd name="T0" fmla="*/ 5879 w 5880"/>
              <a:gd name="T1" fmla="*/ 0 h 1167"/>
              <a:gd name="T2" fmla="*/ 3105 w 5880"/>
              <a:gd name="T3" fmla="*/ 0 h 1167"/>
              <a:gd name="T4" fmla="*/ 2868 w 5880"/>
              <a:gd name="T5" fmla="*/ 1166 h 1167"/>
              <a:gd name="T6" fmla="*/ 0 w 5880"/>
              <a:gd name="T7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80" h="1167">
                <a:moveTo>
                  <a:pt x="5879" y="0"/>
                </a:moveTo>
                <a:lnTo>
                  <a:pt x="3105" y="0"/>
                </a:lnTo>
                <a:lnTo>
                  <a:pt x="2868" y="1166"/>
                </a:lnTo>
                <a:lnTo>
                  <a:pt x="0" y="1166"/>
                </a:lnTo>
              </a:path>
            </a:pathLst>
          </a:custGeom>
          <a:noFill/>
          <a:ln w="2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Freeform 213">
            <a:extLst>
              <a:ext uri="{FF2B5EF4-FFF2-40B4-BE49-F238E27FC236}">
                <a16:creationId xmlns:a16="http://schemas.microsoft.com/office/drawing/2014/main" id="{3D4880A2-3433-0241-AE61-4F7F7219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888" y="7555018"/>
            <a:ext cx="91713" cy="91713"/>
          </a:xfrm>
          <a:custGeom>
            <a:avLst/>
            <a:gdLst>
              <a:gd name="T0" fmla="*/ 43 w 86"/>
              <a:gd name="T1" fmla="*/ 0 h 86"/>
              <a:gd name="T2" fmla="*/ 43 w 86"/>
              <a:gd name="T3" fmla="*/ 0 h 86"/>
              <a:gd name="T4" fmla="*/ 0 w 86"/>
              <a:gd name="T5" fmla="*/ 42 h 86"/>
              <a:gd name="T6" fmla="*/ 43 w 86"/>
              <a:gd name="T7" fmla="*/ 85 h 86"/>
              <a:gd name="T8" fmla="*/ 85 w 86"/>
              <a:gd name="T9" fmla="*/ 42 h 86"/>
              <a:gd name="T10" fmla="*/ 43 w 86"/>
              <a:gd name="T11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0"/>
                </a:moveTo>
                <a:lnTo>
                  <a:pt x="43" y="0"/>
                </a:lnTo>
                <a:cubicBezTo>
                  <a:pt x="17" y="0"/>
                  <a:pt x="0" y="26"/>
                  <a:pt x="0" y="42"/>
                </a:cubicBezTo>
                <a:cubicBezTo>
                  <a:pt x="0" y="68"/>
                  <a:pt x="17" y="85"/>
                  <a:pt x="43" y="85"/>
                </a:cubicBezTo>
                <a:cubicBezTo>
                  <a:pt x="60" y="85"/>
                  <a:pt x="85" y="68"/>
                  <a:pt x="85" y="42"/>
                </a:cubicBezTo>
                <a:cubicBezTo>
                  <a:pt x="85" y="26"/>
                  <a:pt x="60" y="0"/>
                  <a:pt x="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1">
            <a:extLst>
              <a:ext uri="{FF2B5EF4-FFF2-40B4-BE49-F238E27FC236}">
                <a16:creationId xmlns:a16="http://schemas.microsoft.com/office/drawing/2014/main" id="{D84F3691-4A29-CB41-B1B3-C7240B1B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765" y="7247779"/>
            <a:ext cx="8685192" cy="1215195"/>
          </a:xfrm>
          <a:custGeom>
            <a:avLst/>
            <a:gdLst>
              <a:gd name="T0" fmla="*/ 0 w 8350"/>
              <a:gd name="T1" fmla="*/ 1167 h 1168"/>
              <a:gd name="T2" fmla="*/ 5253 w 8350"/>
              <a:gd name="T3" fmla="*/ 1167 h 1168"/>
              <a:gd name="T4" fmla="*/ 5489 w 8350"/>
              <a:gd name="T5" fmla="*/ 0 h 1168"/>
              <a:gd name="T6" fmla="*/ 8349 w 8350"/>
              <a:gd name="T7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50" h="1168">
                <a:moveTo>
                  <a:pt x="0" y="1167"/>
                </a:moveTo>
                <a:lnTo>
                  <a:pt x="5253" y="1167"/>
                </a:lnTo>
                <a:lnTo>
                  <a:pt x="5489" y="0"/>
                </a:lnTo>
                <a:lnTo>
                  <a:pt x="8349" y="0"/>
                </a:lnTo>
              </a:path>
            </a:pathLst>
          </a:custGeom>
          <a:noFill/>
          <a:ln w="2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Freeform 372">
            <a:extLst>
              <a:ext uri="{FF2B5EF4-FFF2-40B4-BE49-F238E27FC236}">
                <a16:creationId xmlns:a16="http://schemas.microsoft.com/office/drawing/2014/main" id="{2C0F289F-A602-0E49-BEEC-84337440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4100" y="7206510"/>
            <a:ext cx="91713" cy="87126"/>
          </a:xfrm>
          <a:custGeom>
            <a:avLst/>
            <a:gdLst>
              <a:gd name="T0" fmla="*/ 43 w 86"/>
              <a:gd name="T1" fmla="*/ 84 h 85"/>
              <a:gd name="T2" fmla="*/ 43 w 86"/>
              <a:gd name="T3" fmla="*/ 84 h 85"/>
              <a:gd name="T4" fmla="*/ 85 w 86"/>
              <a:gd name="T5" fmla="*/ 42 h 85"/>
              <a:gd name="T6" fmla="*/ 43 w 86"/>
              <a:gd name="T7" fmla="*/ 0 h 85"/>
              <a:gd name="T8" fmla="*/ 0 w 86"/>
              <a:gd name="T9" fmla="*/ 42 h 85"/>
              <a:gd name="T10" fmla="*/ 43 w 86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43" y="84"/>
                </a:moveTo>
                <a:lnTo>
                  <a:pt x="43" y="84"/>
                </a:lnTo>
                <a:cubicBezTo>
                  <a:pt x="68" y="84"/>
                  <a:pt x="85" y="59"/>
                  <a:pt x="85" y="42"/>
                </a:cubicBezTo>
                <a:cubicBezTo>
                  <a:pt x="85" y="17"/>
                  <a:pt x="68" y="0"/>
                  <a:pt x="43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59"/>
                  <a:pt x="17" y="84"/>
                  <a:pt x="43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73">
            <a:extLst>
              <a:ext uri="{FF2B5EF4-FFF2-40B4-BE49-F238E27FC236}">
                <a16:creationId xmlns:a16="http://schemas.microsoft.com/office/drawing/2014/main" id="{AEE3F396-19A0-C744-BA5F-05DAA6E6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190" y="4744023"/>
            <a:ext cx="9024528" cy="7492926"/>
          </a:xfrm>
          <a:custGeom>
            <a:avLst/>
            <a:gdLst>
              <a:gd name="T0" fmla="*/ 8559 w 8678"/>
              <a:gd name="T1" fmla="*/ 3814 h 7207"/>
              <a:gd name="T2" fmla="*/ 8220 w 8678"/>
              <a:gd name="T3" fmla="*/ 4685 h 7207"/>
              <a:gd name="T4" fmla="*/ 7137 w 8678"/>
              <a:gd name="T5" fmla="*/ 6047 h 7207"/>
              <a:gd name="T6" fmla="*/ 6757 w 8678"/>
              <a:gd name="T7" fmla="*/ 6343 h 7207"/>
              <a:gd name="T8" fmla="*/ 6182 w 8678"/>
              <a:gd name="T9" fmla="*/ 6690 h 7207"/>
              <a:gd name="T10" fmla="*/ 5090 w 8678"/>
              <a:gd name="T11" fmla="*/ 7087 h 7207"/>
              <a:gd name="T12" fmla="*/ 4211 w 8678"/>
              <a:gd name="T13" fmla="*/ 7206 h 7207"/>
              <a:gd name="T14" fmla="*/ 3873 w 8678"/>
              <a:gd name="T15" fmla="*/ 7206 h 7207"/>
              <a:gd name="T16" fmla="*/ 3188 w 8678"/>
              <a:gd name="T17" fmla="*/ 7130 h 7207"/>
              <a:gd name="T18" fmla="*/ 2588 w 8678"/>
              <a:gd name="T19" fmla="*/ 6969 h 7207"/>
              <a:gd name="T20" fmla="*/ 1776 w 8678"/>
              <a:gd name="T21" fmla="*/ 6571 h 7207"/>
              <a:gd name="T22" fmla="*/ 921 w 8678"/>
              <a:gd name="T23" fmla="*/ 5819 h 7207"/>
              <a:gd name="T24" fmla="*/ 609 w 8678"/>
              <a:gd name="T25" fmla="*/ 5396 h 7207"/>
              <a:gd name="T26" fmla="*/ 152 w 8678"/>
              <a:gd name="T27" fmla="*/ 4381 h 7207"/>
              <a:gd name="T28" fmla="*/ 42 w 8678"/>
              <a:gd name="T29" fmla="*/ 3839 h 7207"/>
              <a:gd name="T30" fmla="*/ 0 w 8678"/>
              <a:gd name="T31" fmla="*/ 3349 h 7207"/>
              <a:gd name="T32" fmla="*/ 279 w 8678"/>
              <a:gd name="T33" fmla="*/ 1912 h 7207"/>
              <a:gd name="T34" fmla="*/ 3831 w 8678"/>
              <a:gd name="T35" fmla="*/ 68 h 7207"/>
              <a:gd name="T36" fmla="*/ 5860 w 8678"/>
              <a:gd name="T37" fmla="*/ 2901 h 7207"/>
              <a:gd name="T38" fmla="*/ 5784 w 8678"/>
              <a:gd name="T39" fmla="*/ 3256 h 7207"/>
              <a:gd name="T40" fmla="*/ 5623 w 8678"/>
              <a:gd name="T41" fmla="*/ 3662 h 7207"/>
              <a:gd name="T42" fmla="*/ 3349 w 8678"/>
              <a:gd name="T43" fmla="*/ 4728 h 7207"/>
              <a:gd name="T44" fmla="*/ 2038 w 8678"/>
              <a:gd name="T45" fmla="*/ 2867 h 7207"/>
              <a:gd name="T46" fmla="*/ 2630 w 8678"/>
              <a:gd name="T47" fmla="*/ 1895 h 7207"/>
              <a:gd name="T48" fmla="*/ 3687 w 8678"/>
              <a:gd name="T49" fmla="*/ 1700 h 7207"/>
              <a:gd name="T50" fmla="*/ 4498 w 8678"/>
              <a:gd name="T51" fmla="*/ 2926 h 7207"/>
              <a:gd name="T52" fmla="*/ 3205 w 8678"/>
              <a:gd name="T53" fmla="*/ 3518 h 7207"/>
              <a:gd name="T54" fmla="*/ 2943 w 8678"/>
              <a:gd name="T55" fmla="*/ 2833 h 7207"/>
              <a:gd name="T56" fmla="*/ 3028 w 8678"/>
              <a:gd name="T57" fmla="*/ 2630 h 7207"/>
              <a:gd name="T58" fmla="*/ 3873 w 8678"/>
              <a:gd name="T59" fmla="*/ 2647 h 7207"/>
              <a:gd name="T60" fmla="*/ 3476 w 8678"/>
              <a:gd name="T61" fmla="*/ 2444 h 7207"/>
              <a:gd name="T62" fmla="*/ 3231 w 8678"/>
              <a:gd name="T63" fmla="*/ 2520 h 7207"/>
              <a:gd name="T64" fmla="*/ 3070 w 8678"/>
              <a:gd name="T65" fmla="*/ 2681 h 7207"/>
              <a:gd name="T66" fmla="*/ 3002 w 8678"/>
              <a:gd name="T67" fmla="*/ 2858 h 7207"/>
              <a:gd name="T68" fmla="*/ 3493 w 8678"/>
              <a:gd name="T69" fmla="*/ 3560 h 7207"/>
              <a:gd name="T70" fmla="*/ 3958 w 8678"/>
              <a:gd name="T71" fmla="*/ 1954 h 7207"/>
              <a:gd name="T72" fmla="*/ 2207 w 8678"/>
              <a:gd name="T73" fmla="*/ 2824 h 7207"/>
              <a:gd name="T74" fmla="*/ 5336 w 8678"/>
              <a:gd name="T75" fmla="*/ 3738 h 7207"/>
              <a:gd name="T76" fmla="*/ 5522 w 8678"/>
              <a:gd name="T77" fmla="*/ 3383 h 7207"/>
              <a:gd name="T78" fmla="*/ 5623 w 8678"/>
              <a:gd name="T79" fmla="*/ 3002 h 7207"/>
              <a:gd name="T80" fmla="*/ 5488 w 8678"/>
              <a:gd name="T81" fmla="*/ 1709 h 7207"/>
              <a:gd name="T82" fmla="*/ 2935 w 8678"/>
              <a:gd name="T83" fmla="*/ 237 h 7207"/>
              <a:gd name="T84" fmla="*/ 253 w 8678"/>
              <a:gd name="T85" fmla="*/ 2824 h 7207"/>
              <a:gd name="T86" fmla="*/ 219 w 8678"/>
              <a:gd name="T87" fmla="*/ 3577 h 7207"/>
              <a:gd name="T88" fmla="*/ 296 w 8678"/>
              <a:gd name="T89" fmla="*/ 4102 h 7207"/>
              <a:gd name="T90" fmla="*/ 533 w 8678"/>
              <a:gd name="T91" fmla="*/ 4829 h 7207"/>
              <a:gd name="T92" fmla="*/ 955 w 8678"/>
              <a:gd name="T93" fmla="*/ 5556 h 7207"/>
              <a:gd name="T94" fmla="*/ 1666 w 8678"/>
              <a:gd name="T95" fmla="*/ 6267 h 7207"/>
              <a:gd name="T96" fmla="*/ 2165 w 8678"/>
              <a:gd name="T97" fmla="*/ 6588 h 7207"/>
              <a:gd name="T98" fmla="*/ 2901 w 8678"/>
              <a:gd name="T99" fmla="*/ 6893 h 7207"/>
              <a:gd name="T100" fmla="*/ 4270 w 8678"/>
              <a:gd name="T101" fmla="*/ 7045 h 7207"/>
              <a:gd name="T102" fmla="*/ 5192 w 8678"/>
              <a:gd name="T103" fmla="*/ 6918 h 7207"/>
              <a:gd name="T104" fmla="*/ 6182 w 8678"/>
              <a:gd name="T105" fmla="*/ 6554 h 7207"/>
              <a:gd name="T106" fmla="*/ 6757 w 8678"/>
              <a:gd name="T107" fmla="*/ 6216 h 7207"/>
              <a:gd name="T108" fmla="*/ 7797 w 8678"/>
              <a:gd name="T109" fmla="*/ 5210 h 7207"/>
              <a:gd name="T110" fmla="*/ 8195 w 8678"/>
              <a:gd name="T111" fmla="*/ 4592 h 7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78" h="7207">
                <a:moveTo>
                  <a:pt x="8677" y="3290"/>
                </a:moveTo>
                <a:lnTo>
                  <a:pt x="8677" y="3290"/>
                </a:lnTo>
                <a:cubicBezTo>
                  <a:pt x="8652" y="3417"/>
                  <a:pt x="8652" y="3417"/>
                  <a:pt x="8652" y="3417"/>
                </a:cubicBezTo>
                <a:cubicBezTo>
                  <a:pt x="8643" y="3484"/>
                  <a:pt x="8643" y="3484"/>
                  <a:pt x="8643" y="3484"/>
                </a:cubicBezTo>
                <a:cubicBezTo>
                  <a:pt x="8635" y="3510"/>
                  <a:pt x="8635" y="3526"/>
                  <a:pt x="8626" y="3552"/>
                </a:cubicBezTo>
                <a:cubicBezTo>
                  <a:pt x="8601" y="3679"/>
                  <a:pt x="8601" y="3679"/>
                  <a:pt x="8601" y="3679"/>
                </a:cubicBezTo>
                <a:cubicBezTo>
                  <a:pt x="8584" y="3746"/>
                  <a:pt x="8584" y="3746"/>
                  <a:pt x="8584" y="3746"/>
                </a:cubicBezTo>
                <a:cubicBezTo>
                  <a:pt x="8575" y="3763"/>
                  <a:pt x="8567" y="3789"/>
                  <a:pt x="8559" y="3814"/>
                </a:cubicBezTo>
                <a:cubicBezTo>
                  <a:pt x="8533" y="3899"/>
                  <a:pt x="8516" y="3983"/>
                  <a:pt x="8482" y="4068"/>
                </a:cubicBezTo>
                <a:cubicBezTo>
                  <a:pt x="8440" y="4195"/>
                  <a:pt x="8440" y="4195"/>
                  <a:pt x="8440" y="4195"/>
                </a:cubicBezTo>
                <a:cubicBezTo>
                  <a:pt x="8423" y="4237"/>
                  <a:pt x="8406" y="4271"/>
                  <a:pt x="8389" y="4313"/>
                </a:cubicBezTo>
                <a:cubicBezTo>
                  <a:pt x="8364" y="4381"/>
                  <a:pt x="8364" y="4381"/>
                  <a:pt x="8364" y="4381"/>
                </a:cubicBezTo>
                <a:cubicBezTo>
                  <a:pt x="8355" y="4398"/>
                  <a:pt x="8347" y="4423"/>
                  <a:pt x="8338" y="4440"/>
                </a:cubicBezTo>
                <a:cubicBezTo>
                  <a:pt x="8279" y="4558"/>
                  <a:pt x="8279" y="4558"/>
                  <a:pt x="8279" y="4558"/>
                </a:cubicBezTo>
                <a:cubicBezTo>
                  <a:pt x="8246" y="4626"/>
                  <a:pt x="8246" y="4626"/>
                  <a:pt x="8246" y="4626"/>
                </a:cubicBezTo>
                <a:cubicBezTo>
                  <a:pt x="8237" y="4643"/>
                  <a:pt x="8229" y="4660"/>
                  <a:pt x="8220" y="4685"/>
                </a:cubicBezTo>
                <a:cubicBezTo>
                  <a:pt x="8152" y="4804"/>
                  <a:pt x="8152" y="4804"/>
                  <a:pt x="8152" y="4804"/>
                </a:cubicBezTo>
                <a:cubicBezTo>
                  <a:pt x="8135" y="4829"/>
                  <a:pt x="8135" y="4829"/>
                  <a:pt x="8135" y="4829"/>
                </a:cubicBezTo>
                <a:cubicBezTo>
                  <a:pt x="8135" y="4837"/>
                  <a:pt x="8127" y="4846"/>
                  <a:pt x="8119" y="4854"/>
                </a:cubicBezTo>
                <a:cubicBezTo>
                  <a:pt x="8085" y="4914"/>
                  <a:pt x="8085" y="4914"/>
                  <a:pt x="8085" y="4914"/>
                </a:cubicBezTo>
                <a:cubicBezTo>
                  <a:pt x="8017" y="5032"/>
                  <a:pt x="8017" y="5032"/>
                  <a:pt x="8017" y="5032"/>
                </a:cubicBezTo>
                <a:cubicBezTo>
                  <a:pt x="7941" y="5142"/>
                  <a:pt x="7941" y="5142"/>
                  <a:pt x="7941" y="5142"/>
                </a:cubicBezTo>
                <a:cubicBezTo>
                  <a:pt x="7916" y="5184"/>
                  <a:pt x="7890" y="5218"/>
                  <a:pt x="7865" y="5252"/>
                </a:cubicBezTo>
                <a:cubicBezTo>
                  <a:pt x="7653" y="5548"/>
                  <a:pt x="7408" y="5810"/>
                  <a:pt x="7137" y="6047"/>
                </a:cubicBezTo>
                <a:cubicBezTo>
                  <a:pt x="7120" y="6064"/>
                  <a:pt x="7120" y="6064"/>
                  <a:pt x="7120" y="6064"/>
                </a:cubicBezTo>
                <a:cubicBezTo>
                  <a:pt x="7112" y="6072"/>
                  <a:pt x="7112" y="6072"/>
                  <a:pt x="7112" y="6072"/>
                </a:cubicBezTo>
                <a:cubicBezTo>
                  <a:pt x="7087" y="6098"/>
                  <a:pt x="7087" y="6098"/>
                  <a:pt x="7087" y="6098"/>
                </a:cubicBezTo>
                <a:cubicBezTo>
                  <a:pt x="7028" y="6140"/>
                  <a:pt x="7028" y="6140"/>
                  <a:pt x="7028" y="6140"/>
                </a:cubicBezTo>
                <a:cubicBezTo>
                  <a:pt x="6977" y="6182"/>
                  <a:pt x="6977" y="6182"/>
                  <a:pt x="6977" y="6182"/>
                </a:cubicBezTo>
                <a:cubicBezTo>
                  <a:pt x="6960" y="6191"/>
                  <a:pt x="6943" y="6208"/>
                  <a:pt x="6926" y="6225"/>
                </a:cubicBezTo>
                <a:cubicBezTo>
                  <a:pt x="6816" y="6301"/>
                  <a:pt x="6816" y="6301"/>
                  <a:pt x="6816" y="6301"/>
                </a:cubicBezTo>
                <a:cubicBezTo>
                  <a:pt x="6757" y="6343"/>
                  <a:pt x="6757" y="6343"/>
                  <a:pt x="6757" y="6343"/>
                </a:cubicBezTo>
                <a:cubicBezTo>
                  <a:pt x="6706" y="6377"/>
                  <a:pt x="6706" y="6377"/>
                  <a:pt x="6706" y="6377"/>
                </a:cubicBezTo>
                <a:cubicBezTo>
                  <a:pt x="6588" y="6453"/>
                  <a:pt x="6588" y="6453"/>
                  <a:pt x="6588" y="6453"/>
                </a:cubicBezTo>
                <a:cubicBezTo>
                  <a:pt x="6571" y="6470"/>
                  <a:pt x="6554" y="6478"/>
                  <a:pt x="6537" y="6495"/>
                </a:cubicBezTo>
                <a:cubicBezTo>
                  <a:pt x="6478" y="6529"/>
                  <a:pt x="6478" y="6529"/>
                  <a:pt x="6478" y="6529"/>
                </a:cubicBezTo>
                <a:cubicBezTo>
                  <a:pt x="6419" y="6563"/>
                  <a:pt x="6419" y="6563"/>
                  <a:pt x="6419" y="6563"/>
                </a:cubicBezTo>
                <a:cubicBezTo>
                  <a:pt x="6402" y="6571"/>
                  <a:pt x="6376" y="6588"/>
                  <a:pt x="6359" y="6597"/>
                </a:cubicBezTo>
                <a:cubicBezTo>
                  <a:pt x="6241" y="6664"/>
                  <a:pt x="6241" y="6664"/>
                  <a:pt x="6241" y="6664"/>
                </a:cubicBezTo>
                <a:cubicBezTo>
                  <a:pt x="6182" y="6690"/>
                  <a:pt x="6182" y="6690"/>
                  <a:pt x="6182" y="6690"/>
                </a:cubicBezTo>
                <a:cubicBezTo>
                  <a:pt x="6156" y="6707"/>
                  <a:pt x="6139" y="6715"/>
                  <a:pt x="6114" y="6724"/>
                </a:cubicBezTo>
                <a:cubicBezTo>
                  <a:pt x="5996" y="6783"/>
                  <a:pt x="5996" y="6783"/>
                  <a:pt x="5996" y="6783"/>
                </a:cubicBezTo>
                <a:cubicBezTo>
                  <a:pt x="5987" y="6783"/>
                  <a:pt x="5979" y="6791"/>
                  <a:pt x="5962" y="6800"/>
                </a:cubicBezTo>
                <a:cubicBezTo>
                  <a:pt x="5936" y="6808"/>
                  <a:pt x="5936" y="6808"/>
                  <a:pt x="5936" y="6808"/>
                </a:cubicBezTo>
                <a:cubicBezTo>
                  <a:pt x="5869" y="6834"/>
                  <a:pt x="5869" y="6834"/>
                  <a:pt x="5869" y="6834"/>
                </a:cubicBezTo>
                <a:cubicBezTo>
                  <a:pt x="5826" y="6850"/>
                  <a:pt x="5784" y="6867"/>
                  <a:pt x="5742" y="6884"/>
                </a:cubicBezTo>
                <a:cubicBezTo>
                  <a:pt x="5573" y="6952"/>
                  <a:pt x="5404" y="7011"/>
                  <a:pt x="5226" y="7053"/>
                </a:cubicBezTo>
                <a:cubicBezTo>
                  <a:pt x="5090" y="7087"/>
                  <a:pt x="5090" y="7087"/>
                  <a:pt x="5090" y="7087"/>
                </a:cubicBezTo>
                <a:cubicBezTo>
                  <a:pt x="4955" y="7113"/>
                  <a:pt x="4955" y="7113"/>
                  <a:pt x="4955" y="7113"/>
                </a:cubicBezTo>
                <a:cubicBezTo>
                  <a:pt x="4871" y="7138"/>
                  <a:pt x="4778" y="7146"/>
                  <a:pt x="4684" y="7164"/>
                </a:cubicBezTo>
                <a:cubicBezTo>
                  <a:pt x="4668" y="7164"/>
                  <a:pt x="4642" y="7172"/>
                  <a:pt x="4617" y="7172"/>
                </a:cubicBezTo>
                <a:cubicBezTo>
                  <a:pt x="4549" y="7180"/>
                  <a:pt x="4549" y="7180"/>
                  <a:pt x="4549" y="7180"/>
                </a:cubicBezTo>
                <a:cubicBezTo>
                  <a:pt x="4414" y="7189"/>
                  <a:pt x="4414" y="7189"/>
                  <a:pt x="4414" y="7189"/>
                </a:cubicBezTo>
                <a:cubicBezTo>
                  <a:pt x="4397" y="7197"/>
                  <a:pt x="4372" y="7197"/>
                  <a:pt x="4346" y="7197"/>
                </a:cubicBezTo>
                <a:cubicBezTo>
                  <a:pt x="4278" y="7197"/>
                  <a:pt x="4278" y="7197"/>
                  <a:pt x="4278" y="7197"/>
                </a:cubicBezTo>
                <a:cubicBezTo>
                  <a:pt x="4211" y="7206"/>
                  <a:pt x="4211" y="7206"/>
                  <a:pt x="4211" y="7206"/>
                </a:cubicBezTo>
                <a:cubicBezTo>
                  <a:pt x="4177" y="7206"/>
                  <a:pt x="4177" y="7206"/>
                  <a:pt x="4177" y="7206"/>
                </a:cubicBezTo>
                <a:cubicBezTo>
                  <a:pt x="4160" y="7206"/>
                  <a:pt x="4160" y="7206"/>
                  <a:pt x="4160" y="7206"/>
                </a:cubicBezTo>
                <a:cubicBezTo>
                  <a:pt x="4143" y="7206"/>
                  <a:pt x="4143" y="7206"/>
                  <a:pt x="4143" y="7206"/>
                </a:cubicBezTo>
                <a:cubicBezTo>
                  <a:pt x="4008" y="7206"/>
                  <a:pt x="4009" y="7206"/>
                  <a:pt x="4009" y="7206"/>
                </a:cubicBezTo>
                <a:cubicBezTo>
                  <a:pt x="3941" y="7206"/>
                  <a:pt x="3941" y="7206"/>
                  <a:pt x="3941" y="7206"/>
                </a:cubicBezTo>
                <a:cubicBezTo>
                  <a:pt x="3924" y="7206"/>
                  <a:pt x="3924" y="7206"/>
                  <a:pt x="3924" y="7206"/>
                </a:cubicBezTo>
                <a:cubicBezTo>
                  <a:pt x="3907" y="7206"/>
                  <a:pt x="3907" y="7206"/>
                  <a:pt x="3907" y="7206"/>
                </a:cubicBezTo>
                <a:cubicBezTo>
                  <a:pt x="3873" y="7206"/>
                  <a:pt x="3873" y="7206"/>
                  <a:pt x="3873" y="7206"/>
                </a:cubicBezTo>
                <a:cubicBezTo>
                  <a:pt x="3730" y="7197"/>
                  <a:pt x="3730" y="7197"/>
                  <a:pt x="3730" y="7197"/>
                </a:cubicBezTo>
                <a:cubicBezTo>
                  <a:pt x="3696" y="7197"/>
                  <a:pt x="3696" y="7197"/>
                  <a:pt x="3696" y="7197"/>
                </a:cubicBezTo>
                <a:cubicBezTo>
                  <a:pt x="3687" y="7197"/>
                  <a:pt x="3679" y="7197"/>
                  <a:pt x="3662" y="7189"/>
                </a:cubicBezTo>
                <a:cubicBezTo>
                  <a:pt x="3594" y="7189"/>
                  <a:pt x="3594" y="7189"/>
                  <a:pt x="3594" y="7189"/>
                </a:cubicBezTo>
                <a:cubicBezTo>
                  <a:pt x="3459" y="7172"/>
                  <a:pt x="3459" y="7172"/>
                  <a:pt x="3459" y="7172"/>
                </a:cubicBezTo>
                <a:cubicBezTo>
                  <a:pt x="3434" y="7172"/>
                  <a:pt x="3417" y="7164"/>
                  <a:pt x="3391" y="7164"/>
                </a:cubicBezTo>
                <a:cubicBezTo>
                  <a:pt x="3324" y="7155"/>
                  <a:pt x="3324" y="7155"/>
                  <a:pt x="3324" y="7155"/>
                </a:cubicBezTo>
                <a:cubicBezTo>
                  <a:pt x="3188" y="7130"/>
                  <a:pt x="3188" y="7130"/>
                  <a:pt x="3188" y="7130"/>
                </a:cubicBezTo>
                <a:cubicBezTo>
                  <a:pt x="3053" y="7104"/>
                  <a:pt x="3053" y="7104"/>
                  <a:pt x="3053" y="7104"/>
                </a:cubicBezTo>
                <a:cubicBezTo>
                  <a:pt x="3028" y="7096"/>
                  <a:pt x="3011" y="7096"/>
                  <a:pt x="2985" y="7087"/>
                </a:cubicBezTo>
                <a:cubicBezTo>
                  <a:pt x="2918" y="7070"/>
                  <a:pt x="2918" y="7070"/>
                  <a:pt x="2918" y="7070"/>
                </a:cubicBezTo>
                <a:cubicBezTo>
                  <a:pt x="2850" y="7053"/>
                  <a:pt x="2850" y="7053"/>
                  <a:pt x="2850" y="7053"/>
                </a:cubicBezTo>
                <a:cubicBezTo>
                  <a:pt x="2833" y="7045"/>
                  <a:pt x="2808" y="7045"/>
                  <a:pt x="2782" y="7037"/>
                </a:cubicBezTo>
                <a:cubicBezTo>
                  <a:pt x="2655" y="6994"/>
                  <a:pt x="2655" y="6994"/>
                  <a:pt x="2655" y="6994"/>
                </a:cubicBezTo>
                <a:cubicBezTo>
                  <a:pt x="2622" y="6986"/>
                  <a:pt x="2622" y="6986"/>
                  <a:pt x="2622" y="6986"/>
                </a:cubicBezTo>
                <a:cubicBezTo>
                  <a:pt x="2588" y="6969"/>
                  <a:pt x="2588" y="6969"/>
                  <a:pt x="2588" y="6969"/>
                </a:cubicBezTo>
                <a:cubicBezTo>
                  <a:pt x="2520" y="6943"/>
                  <a:pt x="2520" y="6943"/>
                  <a:pt x="2520" y="6943"/>
                </a:cubicBezTo>
                <a:cubicBezTo>
                  <a:pt x="2436" y="6918"/>
                  <a:pt x="2351" y="6876"/>
                  <a:pt x="2266" y="6842"/>
                </a:cubicBezTo>
                <a:cubicBezTo>
                  <a:pt x="2224" y="6825"/>
                  <a:pt x="2182" y="6800"/>
                  <a:pt x="2139" y="6783"/>
                </a:cubicBezTo>
                <a:cubicBezTo>
                  <a:pt x="2123" y="6774"/>
                  <a:pt x="2097" y="6758"/>
                  <a:pt x="2080" y="6749"/>
                </a:cubicBezTo>
                <a:cubicBezTo>
                  <a:pt x="2021" y="6715"/>
                  <a:pt x="2021" y="6715"/>
                  <a:pt x="2021" y="6715"/>
                </a:cubicBezTo>
                <a:cubicBezTo>
                  <a:pt x="1954" y="6681"/>
                  <a:pt x="1954" y="6681"/>
                  <a:pt x="1954" y="6681"/>
                </a:cubicBezTo>
                <a:cubicBezTo>
                  <a:pt x="1936" y="6673"/>
                  <a:pt x="1920" y="6664"/>
                  <a:pt x="1894" y="6647"/>
                </a:cubicBezTo>
                <a:cubicBezTo>
                  <a:pt x="1776" y="6571"/>
                  <a:pt x="1776" y="6571"/>
                  <a:pt x="1776" y="6571"/>
                </a:cubicBezTo>
                <a:cubicBezTo>
                  <a:pt x="1759" y="6563"/>
                  <a:pt x="1742" y="6546"/>
                  <a:pt x="1725" y="6537"/>
                </a:cubicBezTo>
                <a:cubicBezTo>
                  <a:pt x="1666" y="6495"/>
                  <a:pt x="1666" y="6495"/>
                  <a:pt x="1666" y="6495"/>
                </a:cubicBezTo>
                <a:cubicBezTo>
                  <a:pt x="1607" y="6453"/>
                  <a:pt x="1607" y="6453"/>
                  <a:pt x="1607" y="6453"/>
                </a:cubicBezTo>
                <a:cubicBezTo>
                  <a:pt x="1590" y="6444"/>
                  <a:pt x="1573" y="6428"/>
                  <a:pt x="1548" y="6419"/>
                </a:cubicBezTo>
                <a:cubicBezTo>
                  <a:pt x="1404" y="6309"/>
                  <a:pt x="1260" y="6182"/>
                  <a:pt x="1133" y="6047"/>
                </a:cubicBezTo>
                <a:cubicBezTo>
                  <a:pt x="1099" y="6013"/>
                  <a:pt x="1065" y="5988"/>
                  <a:pt x="1031" y="5946"/>
                </a:cubicBezTo>
                <a:cubicBezTo>
                  <a:pt x="947" y="5844"/>
                  <a:pt x="947" y="5844"/>
                  <a:pt x="947" y="5844"/>
                </a:cubicBezTo>
                <a:cubicBezTo>
                  <a:pt x="921" y="5819"/>
                  <a:pt x="921" y="5819"/>
                  <a:pt x="921" y="5819"/>
                </a:cubicBezTo>
                <a:cubicBezTo>
                  <a:pt x="913" y="5810"/>
                  <a:pt x="905" y="5802"/>
                  <a:pt x="896" y="5793"/>
                </a:cubicBezTo>
                <a:cubicBezTo>
                  <a:pt x="854" y="5734"/>
                  <a:pt x="854" y="5734"/>
                  <a:pt x="854" y="5734"/>
                </a:cubicBezTo>
                <a:cubicBezTo>
                  <a:pt x="812" y="5683"/>
                  <a:pt x="812" y="5683"/>
                  <a:pt x="812" y="5683"/>
                </a:cubicBezTo>
                <a:cubicBezTo>
                  <a:pt x="803" y="5666"/>
                  <a:pt x="803" y="5666"/>
                  <a:pt x="803" y="5666"/>
                </a:cubicBezTo>
                <a:cubicBezTo>
                  <a:pt x="786" y="5658"/>
                  <a:pt x="786" y="5658"/>
                  <a:pt x="786" y="5658"/>
                </a:cubicBezTo>
                <a:cubicBezTo>
                  <a:pt x="769" y="5624"/>
                  <a:pt x="769" y="5624"/>
                  <a:pt x="769" y="5624"/>
                </a:cubicBezTo>
                <a:cubicBezTo>
                  <a:pt x="685" y="5514"/>
                  <a:pt x="685" y="5514"/>
                  <a:pt x="685" y="5514"/>
                </a:cubicBezTo>
                <a:cubicBezTo>
                  <a:pt x="609" y="5396"/>
                  <a:pt x="609" y="5396"/>
                  <a:pt x="609" y="5396"/>
                </a:cubicBezTo>
                <a:cubicBezTo>
                  <a:pt x="583" y="5362"/>
                  <a:pt x="566" y="5320"/>
                  <a:pt x="541" y="5277"/>
                </a:cubicBezTo>
                <a:cubicBezTo>
                  <a:pt x="515" y="5235"/>
                  <a:pt x="490" y="5201"/>
                  <a:pt x="473" y="5159"/>
                </a:cubicBezTo>
                <a:cubicBezTo>
                  <a:pt x="406" y="5032"/>
                  <a:pt x="406" y="5032"/>
                  <a:pt x="406" y="5032"/>
                </a:cubicBezTo>
                <a:cubicBezTo>
                  <a:pt x="346" y="4905"/>
                  <a:pt x="346" y="4905"/>
                  <a:pt x="346" y="4905"/>
                </a:cubicBezTo>
                <a:cubicBezTo>
                  <a:pt x="330" y="4863"/>
                  <a:pt x="312" y="4820"/>
                  <a:pt x="296" y="4778"/>
                </a:cubicBezTo>
                <a:cubicBezTo>
                  <a:pt x="270" y="4736"/>
                  <a:pt x="253" y="4694"/>
                  <a:pt x="245" y="4651"/>
                </a:cubicBezTo>
                <a:cubicBezTo>
                  <a:pt x="194" y="4516"/>
                  <a:pt x="194" y="4516"/>
                  <a:pt x="194" y="4516"/>
                </a:cubicBezTo>
                <a:cubicBezTo>
                  <a:pt x="177" y="4474"/>
                  <a:pt x="169" y="4431"/>
                  <a:pt x="152" y="4381"/>
                </a:cubicBezTo>
                <a:cubicBezTo>
                  <a:pt x="143" y="4364"/>
                  <a:pt x="143" y="4338"/>
                  <a:pt x="135" y="4313"/>
                </a:cubicBezTo>
                <a:cubicBezTo>
                  <a:pt x="118" y="4245"/>
                  <a:pt x="118" y="4245"/>
                  <a:pt x="118" y="4245"/>
                </a:cubicBezTo>
                <a:cubicBezTo>
                  <a:pt x="101" y="4178"/>
                  <a:pt x="101" y="4178"/>
                  <a:pt x="101" y="4178"/>
                </a:cubicBezTo>
                <a:cubicBezTo>
                  <a:pt x="93" y="4144"/>
                  <a:pt x="93" y="4144"/>
                  <a:pt x="93" y="4144"/>
                </a:cubicBezTo>
                <a:cubicBezTo>
                  <a:pt x="93" y="4135"/>
                  <a:pt x="93" y="4127"/>
                  <a:pt x="84" y="4110"/>
                </a:cubicBezTo>
                <a:cubicBezTo>
                  <a:pt x="59" y="3975"/>
                  <a:pt x="59" y="3975"/>
                  <a:pt x="59" y="3975"/>
                </a:cubicBezTo>
                <a:cubicBezTo>
                  <a:pt x="59" y="3949"/>
                  <a:pt x="50" y="3932"/>
                  <a:pt x="50" y="3907"/>
                </a:cubicBezTo>
                <a:cubicBezTo>
                  <a:pt x="42" y="3839"/>
                  <a:pt x="42" y="3839"/>
                  <a:pt x="42" y="3839"/>
                </a:cubicBezTo>
                <a:cubicBezTo>
                  <a:pt x="25" y="3772"/>
                  <a:pt x="25" y="3772"/>
                  <a:pt x="25" y="3772"/>
                </a:cubicBezTo>
                <a:cubicBezTo>
                  <a:pt x="25" y="3696"/>
                  <a:pt x="25" y="3696"/>
                  <a:pt x="25" y="3696"/>
                </a:cubicBezTo>
                <a:cubicBezTo>
                  <a:pt x="16" y="3628"/>
                  <a:pt x="16" y="3628"/>
                  <a:pt x="16" y="3628"/>
                </a:cubicBezTo>
                <a:cubicBezTo>
                  <a:pt x="16" y="3594"/>
                  <a:pt x="16" y="3594"/>
                  <a:pt x="16" y="3594"/>
                </a:cubicBezTo>
                <a:cubicBezTo>
                  <a:pt x="8" y="3586"/>
                  <a:pt x="8" y="3569"/>
                  <a:pt x="8" y="3560"/>
                </a:cubicBezTo>
                <a:cubicBezTo>
                  <a:pt x="8" y="3417"/>
                  <a:pt x="8" y="3417"/>
                  <a:pt x="8" y="3417"/>
                </a:cubicBezTo>
                <a:cubicBezTo>
                  <a:pt x="0" y="3383"/>
                  <a:pt x="0" y="3383"/>
                  <a:pt x="0" y="3383"/>
                </a:cubicBezTo>
                <a:cubicBezTo>
                  <a:pt x="0" y="3374"/>
                  <a:pt x="0" y="3357"/>
                  <a:pt x="0" y="3349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0" y="3188"/>
                  <a:pt x="8" y="3095"/>
                  <a:pt x="16" y="3002"/>
                </a:cubicBezTo>
                <a:cubicBezTo>
                  <a:pt x="16" y="2951"/>
                  <a:pt x="25" y="2909"/>
                  <a:pt x="25" y="2858"/>
                </a:cubicBezTo>
                <a:cubicBezTo>
                  <a:pt x="33" y="2791"/>
                  <a:pt x="33" y="2791"/>
                  <a:pt x="33" y="2791"/>
                </a:cubicBezTo>
                <a:cubicBezTo>
                  <a:pt x="50" y="2723"/>
                  <a:pt x="50" y="2723"/>
                  <a:pt x="50" y="2723"/>
                </a:cubicBezTo>
                <a:cubicBezTo>
                  <a:pt x="59" y="2672"/>
                  <a:pt x="59" y="2630"/>
                  <a:pt x="67" y="2588"/>
                </a:cubicBezTo>
                <a:cubicBezTo>
                  <a:pt x="101" y="2444"/>
                  <a:pt x="101" y="2444"/>
                  <a:pt x="101" y="2444"/>
                </a:cubicBezTo>
                <a:cubicBezTo>
                  <a:pt x="143" y="2258"/>
                  <a:pt x="203" y="2080"/>
                  <a:pt x="279" y="1912"/>
                </a:cubicBezTo>
                <a:cubicBezTo>
                  <a:pt x="355" y="1734"/>
                  <a:pt x="448" y="1565"/>
                  <a:pt x="549" y="1413"/>
                </a:cubicBezTo>
                <a:cubicBezTo>
                  <a:pt x="651" y="1252"/>
                  <a:pt x="778" y="1109"/>
                  <a:pt x="905" y="973"/>
                </a:cubicBezTo>
                <a:cubicBezTo>
                  <a:pt x="1167" y="703"/>
                  <a:pt x="1480" y="474"/>
                  <a:pt x="1827" y="313"/>
                </a:cubicBezTo>
                <a:cubicBezTo>
                  <a:pt x="2165" y="144"/>
                  <a:pt x="2537" y="51"/>
                  <a:pt x="2918" y="17"/>
                </a:cubicBezTo>
                <a:cubicBezTo>
                  <a:pt x="3104" y="0"/>
                  <a:pt x="3298" y="0"/>
                  <a:pt x="3484" y="17"/>
                </a:cubicBezTo>
                <a:cubicBezTo>
                  <a:pt x="3628" y="34"/>
                  <a:pt x="3628" y="34"/>
                  <a:pt x="3628" y="34"/>
                </a:cubicBezTo>
                <a:cubicBezTo>
                  <a:pt x="3764" y="60"/>
                  <a:pt x="3764" y="60"/>
                  <a:pt x="3764" y="60"/>
                </a:cubicBezTo>
                <a:cubicBezTo>
                  <a:pt x="3789" y="60"/>
                  <a:pt x="3814" y="68"/>
                  <a:pt x="3831" y="68"/>
                </a:cubicBezTo>
                <a:cubicBezTo>
                  <a:pt x="3907" y="85"/>
                  <a:pt x="3907" y="85"/>
                  <a:pt x="3907" y="85"/>
                </a:cubicBezTo>
                <a:cubicBezTo>
                  <a:pt x="3950" y="102"/>
                  <a:pt x="4000" y="110"/>
                  <a:pt x="4042" y="127"/>
                </a:cubicBezTo>
                <a:cubicBezTo>
                  <a:pt x="4414" y="237"/>
                  <a:pt x="4752" y="432"/>
                  <a:pt x="5040" y="694"/>
                </a:cubicBezTo>
                <a:cubicBezTo>
                  <a:pt x="5319" y="948"/>
                  <a:pt x="5547" y="1278"/>
                  <a:pt x="5691" y="1633"/>
                </a:cubicBezTo>
                <a:cubicBezTo>
                  <a:pt x="5759" y="1810"/>
                  <a:pt x="5818" y="1996"/>
                  <a:pt x="5843" y="2182"/>
                </a:cubicBezTo>
                <a:cubicBezTo>
                  <a:pt x="5877" y="2376"/>
                  <a:pt x="5886" y="2562"/>
                  <a:pt x="5869" y="2757"/>
                </a:cubicBezTo>
                <a:cubicBezTo>
                  <a:pt x="5869" y="2782"/>
                  <a:pt x="5869" y="2808"/>
                  <a:pt x="5869" y="2833"/>
                </a:cubicBezTo>
                <a:cubicBezTo>
                  <a:pt x="5860" y="2901"/>
                  <a:pt x="5860" y="2901"/>
                  <a:pt x="5860" y="2901"/>
                </a:cubicBezTo>
                <a:cubicBezTo>
                  <a:pt x="5852" y="2934"/>
                  <a:pt x="5852" y="2934"/>
                  <a:pt x="5852" y="2934"/>
                </a:cubicBezTo>
                <a:cubicBezTo>
                  <a:pt x="5852" y="2951"/>
                  <a:pt x="5852" y="2951"/>
                  <a:pt x="5852" y="2951"/>
                </a:cubicBezTo>
                <a:cubicBezTo>
                  <a:pt x="5852" y="2968"/>
                  <a:pt x="5852" y="2968"/>
                  <a:pt x="5852" y="2968"/>
                </a:cubicBezTo>
                <a:cubicBezTo>
                  <a:pt x="5835" y="3044"/>
                  <a:pt x="5835" y="3044"/>
                  <a:pt x="5835" y="3044"/>
                </a:cubicBezTo>
                <a:cubicBezTo>
                  <a:pt x="5826" y="3078"/>
                  <a:pt x="5826" y="3078"/>
                  <a:pt x="5826" y="3078"/>
                </a:cubicBezTo>
                <a:cubicBezTo>
                  <a:pt x="5826" y="3087"/>
                  <a:pt x="5826" y="3104"/>
                  <a:pt x="5818" y="3112"/>
                </a:cubicBezTo>
                <a:cubicBezTo>
                  <a:pt x="5810" y="3188"/>
                  <a:pt x="5810" y="3188"/>
                  <a:pt x="5810" y="3188"/>
                </a:cubicBezTo>
                <a:cubicBezTo>
                  <a:pt x="5801" y="3205"/>
                  <a:pt x="5793" y="3230"/>
                  <a:pt x="5784" y="3256"/>
                </a:cubicBezTo>
                <a:cubicBezTo>
                  <a:pt x="5776" y="3290"/>
                  <a:pt x="5776" y="3290"/>
                  <a:pt x="5776" y="3290"/>
                </a:cubicBezTo>
                <a:cubicBezTo>
                  <a:pt x="5776" y="3298"/>
                  <a:pt x="5767" y="3315"/>
                  <a:pt x="5767" y="3323"/>
                </a:cubicBezTo>
                <a:cubicBezTo>
                  <a:pt x="5742" y="3391"/>
                  <a:pt x="5742" y="3391"/>
                  <a:pt x="5742" y="3391"/>
                </a:cubicBezTo>
                <a:cubicBezTo>
                  <a:pt x="5716" y="3459"/>
                  <a:pt x="5716" y="3459"/>
                  <a:pt x="5716" y="3459"/>
                </a:cubicBezTo>
                <a:cubicBezTo>
                  <a:pt x="5708" y="3476"/>
                  <a:pt x="5708" y="3484"/>
                  <a:pt x="5699" y="3493"/>
                </a:cubicBezTo>
                <a:cubicBezTo>
                  <a:pt x="5691" y="3526"/>
                  <a:pt x="5691" y="3526"/>
                  <a:pt x="5691" y="3526"/>
                </a:cubicBezTo>
                <a:cubicBezTo>
                  <a:pt x="5674" y="3552"/>
                  <a:pt x="5666" y="3577"/>
                  <a:pt x="5657" y="3594"/>
                </a:cubicBezTo>
                <a:cubicBezTo>
                  <a:pt x="5623" y="3662"/>
                  <a:pt x="5623" y="3662"/>
                  <a:pt x="5623" y="3662"/>
                </a:cubicBezTo>
                <a:cubicBezTo>
                  <a:pt x="5615" y="3679"/>
                  <a:pt x="5615" y="3679"/>
                  <a:pt x="5615" y="3679"/>
                </a:cubicBezTo>
                <a:cubicBezTo>
                  <a:pt x="5607" y="3696"/>
                  <a:pt x="5607" y="3696"/>
                  <a:pt x="5607" y="3696"/>
                </a:cubicBezTo>
                <a:cubicBezTo>
                  <a:pt x="5590" y="3729"/>
                  <a:pt x="5590" y="3729"/>
                  <a:pt x="5590" y="3729"/>
                </a:cubicBezTo>
                <a:cubicBezTo>
                  <a:pt x="5564" y="3772"/>
                  <a:pt x="5539" y="3805"/>
                  <a:pt x="5513" y="3848"/>
                </a:cubicBezTo>
                <a:cubicBezTo>
                  <a:pt x="5293" y="4178"/>
                  <a:pt x="4981" y="4431"/>
                  <a:pt x="4634" y="4592"/>
                </a:cubicBezTo>
                <a:cubicBezTo>
                  <a:pt x="4278" y="4753"/>
                  <a:pt x="3873" y="4804"/>
                  <a:pt x="3493" y="4753"/>
                </a:cubicBezTo>
                <a:cubicBezTo>
                  <a:pt x="3467" y="4744"/>
                  <a:pt x="3451" y="4744"/>
                  <a:pt x="3425" y="4736"/>
                </a:cubicBezTo>
                <a:cubicBezTo>
                  <a:pt x="3400" y="4736"/>
                  <a:pt x="3375" y="4728"/>
                  <a:pt x="3349" y="4728"/>
                </a:cubicBezTo>
                <a:cubicBezTo>
                  <a:pt x="3324" y="4719"/>
                  <a:pt x="3307" y="4719"/>
                  <a:pt x="3281" y="4711"/>
                </a:cubicBezTo>
                <a:cubicBezTo>
                  <a:pt x="3205" y="4685"/>
                  <a:pt x="3205" y="4685"/>
                  <a:pt x="3205" y="4685"/>
                </a:cubicBezTo>
                <a:cubicBezTo>
                  <a:pt x="3112" y="4660"/>
                  <a:pt x="3019" y="4617"/>
                  <a:pt x="2935" y="4575"/>
                </a:cubicBezTo>
                <a:cubicBezTo>
                  <a:pt x="2850" y="4533"/>
                  <a:pt x="2766" y="4482"/>
                  <a:pt x="2689" y="4423"/>
                </a:cubicBezTo>
                <a:cubicBezTo>
                  <a:pt x="2605" y="4364"/>
                  <a:pt x="2537" y="4296"/>
                  <a:pt x="2469" y="4220"/>
                </a:cubicBezTo>
                <a:cubicBezTo>
                  <a:pt x="2334" y="4076"/>
                  <a:pt x="2224" y="3907"/>
                  <a:pt x="2148" y="3729"/>
                </a:cubicBezTo>
                <a:cubicBezTo>
                  <a:pt x="2080" y="3552"/>
                  <a:pt x="2030" y="3357"/>
                  <a:pt x="2021" y="3163"/>
                </a:cubicBezTo>
                <a:cubicBezTo>
                  <a:pt x="2021" y="3061"/>
                  <a:pt x="2021" y="2968"/>
                  <a:pt x="2038" y="2867"/>
                </a:cubicBezTo>
                <a:cubicBezTo>
                  <a:pt x="2038" y="2833"/>
                  <a:pt x="2038" y="2833"/>
                  <a:pt x="2038" y="2833"/>
                </a:cubicBezTo>
                <a:cubicBezTo>
                  <a:pt x="2046" y="2799"/>
                  <a:pt x="2046" y="2799"/>
                  <a:pt x="2046" y="2799"/>
                </a:cubicBezTo>
                <a:cubicBezTo>
                  <a:pt x="2046" y="2774"/>
                  <a:pt x="2055" y="2748"/>
                  <a:pt x="2063" y="2723"/>
                </a:cubicBezTo>
                <a:cubicBezTo>
                  <a:pt x="2063" y="2706"/>
                  <a:pt x="2072" y="2681"/>
                  <a:pt x="2080" y="2655"/>
                </a:cubicBezTo>
                <a:cubicBezTo>
                  <a:pt x="2089" y="2621"/>
                  <a:pt x="2089" y="2621"/>
                  <a:pt x="2089" y="2621"/>
                </a:cubicBezTo>
                <a:cubicBezTo>
                  <a:pt x="2089" y="2605"/>
                  <a:pt x="2097" y="2596"/>
                  <a:pt x="2097" y="2588"/>
                </a:cubicBezTo>
                <a:cubicBezTo>
                  <a:pt x="2165" y="2393"/>
                  <a:pt x="2266" y="2224"/>
                  <a:pt x="2402" y="2080"/>
                </a:cubicBezTo>
                <a:cubicBezTo>
                  <a:pt x="2478" y="2012"/>
                  <a:pt x="2554" y="1946"/>
                  <a:pt x="2630" y="1895"/>
                </a:cubicBezTo>
                <a:cubicBezTo>
                  <a:pt x="2715" y="1836"/>
                  <a:pt x="2799" y="1794"/>
                  <a:pt x="2892" y="1760"/>
                </a:cubicBezTo>
                <a:cubicBezTo>
                  <a:pt x="2985" y="1718"/>
                  <a:pt x="3078" y="1692"/>
                  <a:pt x="3180" y="1684"/>
                </a:cubicBezTo>
                <a:cubicBezTo>
                  <a:pt x="3273" y="1667"/>
                  <a:pt x="3375" y="1658"/>
                  <a:pt x="3467" y="1667"/>
                </a:cubicBezTo>
                <a:cubicBezTo>
                  <a:pt x="3493" y="1667"/>
                  <a:pt x="3518" y="1675"/>
                  <a:pt x="3544" y="1675"/>
                </a:cubicBezTo>
                <a:cubicBezTo>
                  <a:pt x="3578" y="1684"/>
                  <a:pt x="3578" y="1684"/>
                  <a:pt x="3578" y="1684"/>
                </a:cubicBezTo>
                <a:cubicBezTo>
                  <a:pt x="3586" y="1684"/>
                  <a:pt x="3603" y="1684"/>
                  <a:pt x="3611" y="1684"/>
                </a:cubicBezTo>
                <a:cubicBezTo>
                  <a:pt x="3645" y="1692"/>
                  <a:pt x="3645" y="1692"/>
                  <a:pt x="3645" y="1692"/>
                </a:cubicBezTo>
                <a:cubicBezTo>
                  <a:pt x="3687" y="1700"/>
                  <a:pt x="3687" y="1700"/>
                  <a:pt x="3687" y="1700"/>
                </a:cubicBezTo>
                <a:cubicBezTo>
                  <a:pt x="3704" y="1709"/>
                  <a:pt x="3704" y="1709"/>
                  <a:pt x="3704" y="1709"/>
                </a:cubicBezTo>
                <a:cubicBezTo>
                  <a:pt x="3721" y="1709"/>
                  <a:pt x="3721" y="1709"/>
                  <a:pt x="3721" y="1709"/>
                </a:cubicBezTo>
                <a:cubicBezTo>
                  <a:pt x="3755" y="1718"/>
                  <a:pt x="3755" y="1718"/>
                  <a:pt x="3755" y="1718"/>
                </a:cubicBezTo>
                <a:cubicBezTo>
                  <a:pt x="3848" y="1751"/>
                  <a:pt x="3941" y="1794"/>
                  <a:pt x="4025" y="1844"/>
                </a:cubicBezTo>
                <a:cubicBezTo>
                  <a:pt x="4194" y="1954"/>
                  <a:pt x="4329" y="2105"/>
                  <a:pt x="4414" y="2283"/>
                </a:cubicBezTo>
                <a:cubicBezTo>
                  <a:pt x="4498" y="2461"/>
                  <a:pt x="4532" y="2664"/>
                  <a:pt x="4507" y="2858"/>
                </a:cubicBezTo>
                <a:cubicBezTo>
                  <a:pt x="4507" y="2867"/>
                  <a:pt x="4507" y="2884"/>
                  <a:pt x="4507" y="2892"/>
                </a:cubicBezTo>
                <a:cubicBezTo>
                  <a:pt x="4507" y="2909"/>
                  <a:pt x="4498" y="2917"/>
                  <a:pt x="4498" y="2926"/>
                </a:cubicBezTo>
                <a:cubicBezTo>
                  <a:pt x="4490" y="2968"/>
                  <a:pt x="4490" y="2968"/>
                  <a:pt x="4490" y="2968"/>
                </a:cubicBezTo>
                <a:cubicBezTo>
                  <a:pt x="4490" y="2977"/>
                  <a:pt x="4490" y="2985"/>
                  <a:pt x="4481" y="3002"/>
                </a:cubicBezTo>
                <a:cubicBezTo>
                  <a:pt x="4473" y="3053"/>
                  <a:pt x="4456" y="3095"/>
                  <a:pt x="4439" y="3146"/>
                </a:cubicBezTo>
                <a:cubicBezTo>
                  <a:pt x="4397" y="3230"/>
                  <a:pt x="4338" y="3315"/>
                  <a:pt x="4278" y="3391"/>
                </a:cubicBezTo>
                <a:cubicBezTo>
                  <a:pt x="4211" y="3459"/>
                  <a:pt x="4126" y="3518"/>
                  <a:pt x="4042" y="3560"/>
                </a:cubicBezTo>
                <a:cubicBezTo>
                  <a:pt x="3958" y="3611"/>
                  <a:pt x="3857" y="3636"/>
                  <a:pt x="3764" y="3653"/>
                </a:cubicBezTo>
                <a:cubicBezTo>
                  <a:pt x="3670" y="3662"/>
                  <a:pt x="3569" y="3662"/>
                  <a:pt x="3476" y="3636"/>
                </a:cubicBezTo>
                <a:cubicBezTo>
                  <a:pt x="3375" y="3620"/>
                  <a:pt x="3290" y="3577"/>
                  <a:pt x="3205" y="3518"/>
                </a:cubicBezTo>
                <a:cubicBezTo>
                  <a:pt x="3053" y="3408"/>
                  <a:pt x="2943" y="3222"/>
                  <a:pt x="2935" y="3027"/>
                </a:cubicBezTo>
                <a:cubicBezTo>
                  <a:pt x="2926" y="2993"/>
                  <a:pt x="2926" y="2993"/>
                  <a:pt x="2926" y="2993"/>
                </a:cubicBezTo>
                <a:cubicBezTo>
                  <a:pt x="2926" y="2977"/>
                  <a:pt x="2926" y="2968"/>
                  <a:pt x="2926" y="2960"/>
                </a:cubicBezTo>
                <a:cubicBezTo>
                  <a:pt x="2935" y="2917"/>
                  <a:pt x="2935" y="2917"/>
                  <a:pt x="2935" y="2917"/>
                </a:cubicBezTo>
                <a:cubicBezTo>
                  <a:pt x="2935" y="2901"/>
                  <a:pt x="2935" y="2901"/>
                  <a:pt x="2935" y="2901"/>
                </a:cubicBezTo>
                <a:cubicBezTo>
                  <a:pt x="2935" y="2901"/>
                  <a:pt x="2935" y="2892"/>
                  <a:pt x="2935" y="2884"/>
                </a:cubicBezTo>
                <a:cubicBezTo>
                  <a:pt x="2943" y="2850"/>
                  <a:pt x="2943" y="2850"/>
                  <a:pt x="2943" y="2850"/>
                </a:cubicBezTo>
                <a:cubicBezTo>
                  <a:pt x="2943" y="2833"/>
                  <a:pt x="2943" y="2833"/>
                  <a:pt x="2943" y="2833"/>
                </a:cubicBezTo>
                <a:cubicBezTo>
                  <a:pt x="2951" y="2816"/>
                  <a:pt x="2951" y="2816"/>
                  <a:pt x="2951" y="2816"/>
                </a:cubicBezTo>
                <a:cubicBezTo>
                  <a:pt x="2960" y="2782"/>
                  <a:pt x="2960" y="2782"/>
                  <a:pt x="2960" y="2782"/>
                </a:cubicBezTo>
                <a:cubicBezTo>
                  <a:pt x="2960" y="2765"/>
                  <a:pt x="2969" y="2757"/>
                  <a:pt x="2969" y="2748"/>
                </a:cubicBezTo>
                <a:cubicBezTo>
                  <a:pt x="2977" y="2732"/>
                  <a:pt x="2977" y="2732"/>
                  <a:pt x="2977" y="2732"/>
                </a:cubicBezTo>
                <a:cubicBezTo>
                  <a:pt x="2977" y="2723"/>
                  <a:pt x="2985" y="2714"/>
                  <a:pt x="2985" y="2714"/>
                </a:cubicBezTo>
                <a:cubicBezTo>
                  <a:pt x="3002" y="2681"/>
                  <a:pt x="3002" y="2681"/>
                  <a:pt x="3002" y="2681"/>
                </a:cubicBezTo>
                <a:cubicBezTo>
                  <a:pt x="3011" y="2672"/>
                  <a:pt x="3011" y="2655"/>
                  <a:pt x="3019" y="2647"/>
                </a:cubicBezTo>
                <a:cubicBezTo>
                  <a:pt x="3028" y="2630"/>
                  <a:pt x="3028" y="2630"/>
                  <a:pt x="3028" y="2630"/>
                </a:cubicBezTo>
                <a:cubicBezTo>
                  <a:pt x="3045" y="2621"/>
                  <a:pt x="3045" y="2621"/>
                  <a:pt x="3045" y="2621"/>
                </a:cubicBezTo>
                <a:cubicBezTo>
                  <a:pt x="3061" y="2588"/>
                  <a:pt x="3061" y="2588"/>
                  <a:pt x="3061" y="2588"/>
                </a:cubicBezTo>
                <a:cubicBezTo>
                  <a:pt x="3087" y="2562"/>
                  <a:pt x="3087" y="2562"/>
                  <a:pt x="3087" y="2562"/>
                </a:cubicBezTo>
                <a:cubicBezTo>
                  <a:pt x="3095" y="2562"/>
                  <a:pt x="3095" y="2554"/>
                  <a:pt x="3104" y="2554"/>
                </a:cubicBezTo>
                <a:cubicBezTo>
                  <a:pt x="3112" y="2537"/>
                  <a:pt x="3112" y="2537"/>
                  <a:pt x="3112" y="2537"/>
                </a:cubicBezTo>
                <a:cubicBezTo>
                  <a:pt x="3121" y="2528"/>
                  <a:pt x="3129" y="2520"/>
                  <a:pt x="3138" y="2520"/>
                </a:cubicBezTo>
                <a:cubicBezTo>
                  <a:pt x="3290" y="2402"/>
                  <a:pt x="3510" y="2368"/>
                  <a:pt x="3679" y="2452"/>
                </a:cubicBezTo>
                <a:cubicBezTo>
                  <a:pt x="3764" y="2486"/>
                  <a:pt x="3831" y="2562"/>
                  <a:pt x="3873" y="2647"/>
                </a:cubicBezTo>
                <a:cubicBezTo>
                  <a:pt x="3916" y="2732"/>
                  <a:pt x="3924" y="2824"/>
                  <a:pt x="3907" y="2917"/>
                </a:cubicBezTo>
                <a:cubicBezTo>
                  <a:pt x="3882" y="2909"/>
                  <a:pt x="3882" y="2909"/>
                  <a:pt x="3882" y="2909"/>
                </a:cubicBezTo>
                <a:cubicBezTo>
                  <a:pt x="3899" y="2824"/>
                  <a:pt x="3890" y="2732"/>
                  <a:pt x="3848" y="2655"/>
                </a:cubicBezTo>
                <a:cubicBezTo>
                  <a:pt x="3806" y="2579"/>
                  <a:pt x="3738" y="2520"/>
                  <a:pt x="3662" y="2486"/>
                </a:cubicBezTo>
                <a:cubicBezTo>
                  <a:pt x="3620" y="2469"/>
                  <a:pt x="3578" y="2452"/>
                  <a:pt x="3535" y="2452"/>
                </a:cubicBezTo>
                <a:cubicBezTo>
                  <a:pt x="3535" y="2452"/>
                  <a:pt x="3527" y="2452"/>
                  <a:pt x="3518" y="2452"/>
                </a:cubicBezTo>
                <a:cubicBezTo>
                  <a:pt x="3510" y="2444"/>
                  <a:pt x="3510" y="2444"/>
                  <a:pt x="3510" y="2444"/>
                </a:cubicBezTo>
                <a:cubicBezTo>
                  <a:pt x="3493" y="2444"/>
                  <a:pt x="3484" y="2444"/>
                  <a:pt x="3476" y="2444"/>
                </a:cubicBezTo>
                <a:cubicBezTo>
                  <a:pt x="3442" y="2452"/>
                  <a:pt x="3442" y="2452"/>
                  <a:pt x="3442" y="2452"/>
                </a:cubicBezTo>
                <a:cubicBezTo>
                  <a:pt x="3434" y="2452"/>
                  <a:pt x="3434" y="2452"/>
                  <a:pt x="3425" y="2452"/>
                </a:cubicBezTo>
                <a:cubicBezTo>
                  <a:pt x="3408" y="2452"/>
                  <a:pt x="3408" y="2452"/>
                  <a:pt x="3408" y="2452"/>
                </a:cubicBezTo>
                <a:cubicBezTo>
                  <a:pt x="3366" y="2461"/>
                  <a:pt x="3324" y="2469"/>
                  <a:pt x="3281" y="2486"/>
                </a:cubicBezTo>
                <a:cubicBezTo>
                  <a:pt x="3256" y="2503"/>
                  <a:pt x="3256" y="2503"/>
                  <a:pt x="3256" y="2503"/>
                </a:cubicBezTo>
                <a:cubicBezTo>
                  <a:pt x="3248" y="2503"/>
                  <a:pt x="3248" y="2503"/>
                  <a:pt x="3248" y="2503"/>
                </a:cubicBezTo>
                <a:cubicBezTo>
                  <a:pt x="3239" y="2511"/>
                  <a:pt x="3239" y="2511"/>
                  <a:pt x="3239" y="2511"/>
                </a:cubicBezTo>
                <a:cubicBezTo>
                  <a:pt x="3231" y="2520"/>
                  <a:pt x="3231" y="2520"/>
                  <a:pt x="3231" y="2520"/>
                </a:cubicBezTo>
                <a:cubicBezTo>
                  <a:pt x="3205" y="2528"/>
                  <a:pt x="3188" y="2545"/>
                  <a:pt x="3172" y="2554"/>
                </a:cubicBezTo>
                <a:cubicBezTo>
                  <a:pt x="3163" y="2562"/>
                  <a:pt x="3154" y="2571"/>
                  <a:pt x="3146" y="2579"/>
                </a:cubicBezTo>
                <a:cubicBezTo>
                  <a:pt x="3138" y="2588"/>
                  <a:pt x="3138" y="2588"/>
                  <a:pt x="3138" y="2588"/>
                </a:cubicBezTo>
                <a:cubicBezTo>
                  <a:pt x="3138" y="2596"/>
                  <a:pt x="3129" y="2596"/>
                  <a:pt x="3129" y="2605"/>
                </a:cubicBezTo>
                <a:cubicBezTo>
                  <a:pt x="3104" y="2621"/>
                  <a:pt x="3104" y="2621"/>
                  <a:pt x="3104" y="2621"/>
                </a:cubicBezTo>
                <a:cubicBezTo>
                  <a:pt x="3087" y="2655"/>
                  <a:pt x="3087" y="2655"/>
                  <a:pt x="3087" y="2655"/>
                </a:cubicBezTo>
                <a:cubicBezTo>
                  <a:pt x="3078" y="2664"/>
                  <a:pt x="3078" y="2664"/>
                  <a:pt x="3078" y="2664"/>
                </a:cubicBezTo>
                <a:cubicBezTo>
                  <a:pt x="3070" y="2681"/>
                  <a:pt x="3070" y="2681"/>
                  <a:pt x="3070" y="2681"/>
                </a:cubicBezTo>
                <a:cubicBezTo>
                  <a:pt x="3061" y="2689"/>
                  <a:pt x="3053" y="2698"/>
                  <a:pt x="3053" y="2706"/>
                </a:cubicBezTo>
                <a:cubicBezTo>
                  <a:pt x="3036" y="2732"/>
                  <a:pt x="3036" y="2732"/>
                  <a:pt x="3036" y="2732"/>
                </a:cubicBezTo>
                <a:cubicBezTo>
                  <a:pt x="3036" y="2740"/>
                  <a:pt x="3036" y="2748"/>
                  <a:pt x="3028" y="2748"/>
                </a:cubicBezTo>
                <a:cubicBezTo>
                  <a:pt x="3028" y="2765"/>
                  <a:pt x="3028" y="2765"/>
                  <a:pt x="3028" y="2765"/>
                </a:cubicBezTo>
                <a:cubicBezTo>
                  <a:pt x="3019" y="2774"/>
                  <a:pt x="3019" y="2782"/>
                  <a:pt x="3019" y="2799"/>
                </a:cubicBezTo>
                <a:cubicBezTo>
                  <a:pt x="3011" y="2824"/>
                  <a:pt x="3011" y="2824"/>
                  <a:pt x="3011" y="2824"/>
                </a:cubicBezTo>
                <a:cubicBezTo>
                  <a:pt x="3002" y="2841"/>
                  <a:pt x="3002" y="2841"/>
                  <a:pt x="3002" y="2841"/>
                </a:cubicBezTo>
                <a:cubicBezTo>
                  <a:pt x="3002" y="2858"/>
                  <a:pt x="3002" y="2858"/>
                  <a:pt x="3002" y="2858"/>
                </a:cubicBezTo>
                <a:cubicBezTo>
                  <a:pt x="2994" y="2892"/>
                  <a:pt x="2994" y="2892"/>
                  <a:pt x="2994" y="2892"/>
                </a:cubicBezTo>
                <a:cubicBezTo>
                  <a:pt x="2994" y="2901"/>
                  <a:pt x="2994" y="2901"/>
                  <a:pt x="2994" y="2909"/>
                </a:cubicBezTo>
                <a:cubicBezTo>
                  <a:pt x="2994" y="2926"/>
                  <a:pt x="2994" y="2926"/>
                  <a:pt x="2994" y="2926"/>
                </a:cubicBezTo>
                <a:cubicBezTo>
                  <a:pt x="2994" y="2960"/>
                  <a:pt x="2994" y="2960"/>
                  <a:pt x="2994" y="2960"/>
                </a:cubicBezTo>
                <a:cubicBezTo>
                  <a:pt x="2994" y="2968"/>
                  <a:pt x="2994" y="2977"/>
                  <a:pt x="2994" y="2985"/>
                </a:cubicBezTo>
                <a:cubicBezTo>
                  <a:pt x="2994" y="3019"/>
                  <a:pt x="2994" y="3019"/>
                  <a:pt x="2994" y="3019"/>
                </a:cubicBezTo>
                <a:cubicBezTo>
                  <a:pt x="3011" y="3196"/>
                  <a:pt x="3112" y="3357"/>
                  <a:pt x="3256" y="3459"/>
                </a:cubicBezTo>
                <a:cubicBezTo>
                  <a:pt x="3324" y="3510"/>
                  <a:pt x="3408" y="3543"/>
                  <a:pt x="3493" y="3560"/>
                </a:cubicBezTo>
                <a:cubicBezTo>
                  <a:pt x="3578" y="3577"/>
                  <a:pt x="3662" y="3577"/>
                  <a:pt x="3747" y="3560"/>
                </a:cubicBezTo>
                <a:cubicBezTo>
                  <a:pt x="3840" y="3552"/>
                  <a:pt x="3916" y="3518"/>
                  <a:pt x="4000" y="3476"/>
                </a:cubicBezTo>
                <a:cubicBezTo>
                  <a:pt x="4075" y="3442"/>
                  <a:pt x="4143" y="3383"/>
                  <a:pt x="4202" y="3323"/>
                </a:cubicBezTo>
                <a:cubicBezTo>
                  <a:pt x="4262" y="3256"/>
                  <a:pt x="4304" y="3180"/>
                  <a:pt x="4338" y="3104"/>
                </a:cubicBezTo>
                <a:cubicBezTo>
                  <a:pt x="4355" y="3061"/>
                  <a:pt x="4372" y="3019"/>
                  <a:pt x="4380" y="2977"/>
                </a:cubicBezTo>
                <a:cubicBezTo>
                  <a:pt x="4389" y="2934"/>
                  <a:pt x="4397" y="2892"/>
                  <a:pt x="4397" y="2850"/>
                </a:cubicBezTo>
                <a:cubicBezTo>
                  <a:pt x="4414" y="2672"/>
                  <a:pt x="4380" y="2495"/>
                  <a:pt x="4304" y="2342"/>
                </a:cubicBezTo>
                <a:cubicBezTo>
                  <a:pt x="4219" y="2182"/>
                  <a:pt x="4101" y="2046"/>
                  <a:pt x="3958" y="1954"/>
                </a:cubicBezTo>
                <a:cubicBezTo>
                  <a:pt x="3882" y="1912"/>
                  <a:pt x="3806" y="1878"/>
                  <a:pt x="3721" y="1853"/>
                </a:cubicBezTo>
                <a:cubicBezTo>
                  <a:pt x="3637" y="1827"/>
                  <a:pt x="3544" y="1810"/>
                  <a:pt x="3459" y="1810"/>
                </a:cubicBezTo>
                <a:cubicBezTo>
                  <a:pt x="3112" y="1785"/>
                  <a:pt x="2757" y="1929"/>
                  <a:pt x="2520" y="2182"/>
                </a:cubicBezTo>
                <a:cubicBezTo>
                  <a:pt x="2402" y="2317"/>
                  <a:pt x="2309" y="2469"/>
                  <a:pt x="2258" y="2630"/>
                </a:cubicBezTo>
                <a:cubicBezTo>
                  <a:pt x="2249" y="2647"/>
                  <a:pt x="2249" y="2655"/>
                  <a:pt x="2241" y="2664"/>
                </a:cubicBezTo>
                <a:cubicBezTo>
                  <a:pt x="2233" y="2698"/>
                  <a:pt x="2233" y="2698"/>
                  <a:pt x="2233" y="2698"/>
                </a:cubicBezTo>
                <a:cubicBezTo>
                  <a:pt x="2233" y="2714"/>
                  <a:pt x="2224" y="2740"/>
                  <a:pt x="2224" y="2757"/>
                </a:cubicBezTo>
                <a:cubicBezTo>
                  <a:pt x="2216" y="2782"/>
                  <a:pt x="2216" y="2799"/>
                  <a:pt x="2207" y="2824"/>
                </a:cubicBezTo>
                <a:cubicBezTo>
                  <a:pt x="2199" y="2858"/>
                  <a:pt x="2199" y="2858"/>
                  <a:pt x="2199" y="2858"/>
                </a:cubicBezTo>
                <a:cubicBezTo>
                  <a:pt x="2199" y="2892"/>
                  <a:pt x="2199" y="2892"/>
                  <a:pt x="2199" y="2892"/>
                </a:cubicBezTo>
                <a:cubicBezTo>
                  <a:pt x="2190" y="2977"/>
                  <a:pt x="2182" y="3061"/>
                  <a:pt x="2190" y="3154"/>
                </a:cubicBezTo>
                <a:cubicBezTo>
                  <a:pt x="2199" y="3323"/>
                  <a:pt x="2241" y="3501"/>
                  <a:pt x="2309" y="3662"/>
                </a:cubicBezTo>
                <a:cubicBezTo>
                  <a:pt x="2385" y="3823"/>
                  <a:pt x="2478" y="3966"/>
                  <a:pt x="2596" y="4102"/>
                </a:cubicBezTo>
                <a:cubicBezTo>
                  <a:pt x="2842" y="4355"/>
                  <a:pt x="3172" y="4524"/>
                  <a:pt x="3518" y="4558"/>
                </a:cubicBezTo>
                <a:cubicBezTo>
                  <a:pt x="3865" y="4609"/>
                  <a:pt x="4228" y="4558"/>
                  <a:pt x="4549" y="4406"/>
                </a:cubicBezTo>
                <a:cubicBezTo>
                  <a:pt x="4871" y="4262"/>
                  <a:pt x="5141" y="4026"/>
                  <a:pt x="5336" y="3738"/>
                </a:cubicBezTo>
                <a:cubicBezTo>
                  <a:pt x="5361" y="3696"/>
                  <a:pt x="5387" y="3662"/>
                  <a:pt x="5404" y="3620"/>
                </a:cubicBezTo>
                <a:cubicBezTo>
                  <a:pt x="5420" y="3594"/>
                  <a:pt x="5420" y="3594"/>
                  <a:pt x="5420" y="3594"/>
                </a:cubicBezTo>
                <a:cubicBezTo>
                  <a:pt x="5429" y="3577"/>
                  <a:pt x="5429" y="3577"/>
                  <a:pt x="5429" y="3577"/>
                </a:cubicBezTo>
                <a:cubicBezTo>
                  <a:pt x="5437" y="3569"/>
                  <a:pt x="5437" y="3569"/>
                  <a:pt x="5437" y="3569"/>
                </a:cubicBezTo>
                <a:cubicBezTo>
                  <a:pt x="5471" y="3510"/>
                  <a:pt x="5471" y="3510"/>
                  <a:pt x="5471" y="3510"/>
                </a:cubicBezTo>
                <a:cubicBezTo>
                  <a:pt x="5480" y="3484"/>
                  <a:pt x="5488" y="3467"/>
                  <a:pt x="5496" y="3450"/>
                </a:cubicBezTo>
                <a:cubicBezTo>
                  <a:pt x="5513" y="3417"/>
                  <a:pt x="5513" y="3417"/>
                  <a:pt x="5513" y="3417"/>
                </a:cubicBezTo>
                <a:cubicBezTo>
                  <a:pt x="5513" y="3408"/>
                  <a:pt x="5513" y="3399"/>
                  <a:pt x="5522" y="3383"/>
                </a:cubicBezTo>
                <a:cubicBezTo>
                  <a:pt x="5547" y="3323"/>
                  <a:pt x="5547" y="3323"/>
                  <a:pt x="5547" y="3323"/>
                </a:cubicBezTo>
                <a:cubicBezTo>
                  <a:pt x="5564" y="3264"/>
                  <a:pt x="5564" y="3264"/>
                  <a:pt x="5564" y="3264"/>
                </a:cubicBezTo>
                <a:cubicBezTo>
                  <a:pt x="5573" y="3247"/>
                  <a:pt x="5573" y="3239"/>
                  <a:pt x="5573" y="3230"/>
                </a:cubicBezTo>
                <a:cubicBezTo>
                  <a:pt x="5581" y="3196"/>
                  <a:pt x="5581" y="3196"/>
                  <a:pt x="5581" y="3196"/>
                </a:cubicBezTo>
                <a:cubicBezTo>
                  <a:pt x="5590" y="3180"/>
                  <a:pt x="5598" y="3154"/>
                  <a:pt x="5598" y="3137"/>
                </a:cubicBezTo>
                <a:cubicBezTo>
                  <a:pt x="5615" y="3070"/>
                  <a:pt x="5615" y="3070"/>
                  <a:pt x="5615" y="3070"/>
                </a:cubicBezTo>
                <a:cubicBezTo>
                  <a:pt x="5615" y="3061"/>
                  <a:pt x="5623" y="3053"/>
                  <a:pt x="5623" y="3036"/>
                </a:cubicBezTo>
                <a:cubicBezTo>
                  <a:pt x="5623" y="3002"/>
                  <a:pt x="5623" y="3002"/>
                  <a:pt x="5623" y="3002"/>
                </a:cubicBezTo>
                <a:cubicBezTo>
                  <a:pt x="5640" y="2943"/>
                  <a:pt x="5640" y="2943"/>
                  <a:pt x="5640" y="2943"/>
                </a:cubicBezTo>
                <a:cubicBezTo>
                  <a:pt x="5640" y="2926"/>
                  <a:pt x="5640" y="2926"/>
                  <a:pt x="5640" y="2926"/>
                </a:cubicBezTo>
                <a:cubicBezTo>
                  <a:pt x="5640" y="2909"/>
                  <a:pt x="5640" y="2909"/>
                  <a:pt x="5640" y="2909"/>
                </a:cubicBezTo>
                <a:cubicBezTo>
                  <a:pt x="5649" y="2875"/>
                  <a:pt x="5649" y="2875"/>
                  <a:pt x="5649" y="2875"/>
                </a:cubicBezTo>
                <a:cubicBezTo>
                  <a:pt x="5657" y="2808"/>
                  <a:pt x="5657" y="2808"/>
                  <a:pt x="5657" y="2808"/>
                </a:cubicBezTo>
                <a:cubicBezTo>
                  <a:pt x="5657" y="2791"/>
                  <a:pt x="5657" y="2765"/>
                  <a:pt x="5657" y="2740"/>
                </a:cubicBezTo>
                <a:cubicBezTo>
                  <a:pt x="5666" y="2571"/>
                  <a:pt x="5657" y="2393"/>
                  <a:pt x="5632" y="2215"/>
                </a:cubicBezTo>
                <a:cubicBezTo>
                  <a:pt x="5607" y="2046"/>
                  <a:pt x="5556" y="1878"/>
                  <a:pt x="5488" y="1709"/>
                </a:cubicBezTo>
                <a:cubicBezTo>
                  <a:pt x="5353" y="1388"/>
                  <a:pt x="5150" y="1092"/>
                  <a:pt x="4887" y="855"/>
                </a:cubicBezTo>
                <a:cubicBezTo>
                  <a:pt x="4634" y="618"/>
                  <a:pt x="4312" y="440"/>
                  <a:pt x="3984" y="339"/>
                </a:cubicBezTo>
                <a:cubicBezTo>
                  <a:pt x="3941" y="330"/>
                  <a:pt x="3899" y="313"/>
                  <a:pt x="3857" y="305"/>
                </a:cubicBezTo>
                <a:cubicBezTo>
                  <a:pt x="3789" y="288"/>
                  <a:pt x="3789" y="288"/>
                  <a:pt x="3789" y="288"/>
                </a:cubicBezTo>
                <a:cubicBezTo>
                  <a:pt x="3764" y="288"/>
                  <a:pt x="3747" y="280"/>
                  <a:pt x="3721" y="280"/>
                </a:cubicBezTo>
                <a:cubicBezTo>
                  <a:pt x="3594" y="254"/>
                  <a:pt x="3594" y="254"/>
                  <a:pt x="3594" y="254"/>
                </a:cubicBezTo>
                <a:cubicBezTo>
                  <a:pt x="3459" y="246"/>
                  <a:pt x="3459" y="246"/>
                  <a:pt x="3459" y="246"/>
                </a:cubicBezTo>
                <a:cubicBezTo>
                  <a:pt x="3290" y="229"/>
                  <a:pt x="3112" y="229"/>
                  <a:pt x="2935" y="237"/>
                </a:cubicBezTo>
                <a:cubicBezTo>
                  <a:pt x="2588" y="271"/>
                  <a:pt x="2241" y="364"/>
                  <a:pt x="1920" y="516"/>
                </a:cubicBezTo>
                <a:cubicBezTo>
                  <a:pt x="1607" y="669"/>
                  <a:pt x="1311" y="872"/>
                  <a:pt x="1065" y="1125"/>
                </a:cubicBezTo>
                <a:cubicBezTo>
                  <a:pt x="947" y="1252"/>
                  <a:pt x="828" y="1388"/>
                  <a:pt x="736" y="1531"/>
                </a:cubicBezTo>
                <a:cubicBezTo>
                  <a:pt x="634" y="1684"/>
                  <a:pt x="549" y="1836"/>
                  <a:pt x="482" y="1996"/>
                </a:cubicBezTo>
                <a:cubicBezTo>
                  <a:pt x="406" y="2156"/>
                  <a:pt x="355" y="2326"/>
                  <a:pt x="312" y="2495"/>
                </a:cubicBezTo>
                <a:cubicBezTo>
                  <a:pt x="279" y="2621"/>
                  <a:pt x="279" y="2621"/>
                  <a:pt x="279" y="2621"/>
                </a:cubicBezTo>
                <a:cubicBezTo>
                  <a:pt x="270" y="2672"/>
                  <a:pt x="270" y="2714"/>
                  <a:pt x="262" y="2757"/>
                </a:cubicBezTo>
                <a:cubicBezTo>
                  <a:pt x="253" y="2824"/>
                  <a:pt x="253" y="2824"/>
                  <a:pt x="253" y="2824"/>
                </a:cubicBezTo>
                <a:cubicBezTo>
                  <a:pt x="245" y="2884"/>
                  <a:pt x="245" y="2884"/>
                  <a:pt x="245" y="2884"/>
                </a:cubicBezTo>
                <a:cubicBezTo>
                  <a:pt x="236" y="2934"/>
                  <a:pt x="228" y="2977"/>
                  <a:pt x="228" y="3019"/>
                </a:cubicBezTo>
                <a:cubicBezTo>
                  <a:pt x="219" y="3104"/>
                  <a:pt x="211" y="3196"/>
                  <a:pt x="219" y="3281"/>
                </a:cubicBezTo>
                <a:cubicBezTo>
                  <a:pt x="211" y="3349"/>
                  <a:pt x="211" y="3349"/>
                  <a:pt x="211" y="3349"/>
                </a:cubicBezTo>
                <a:cubicBezTo>
                  <a:pt x="211" y="3357"/>
                  <a:pt x="211" y="3374"/>
                  <a:pt x="211" y="3383"/>
                </a:cubicBezTo>
                <a:cubicBezTo>
                  <a:pt x="219" y="3417"/>
                  <a:pt x="219" y="3417"/>
                  <a:pt x="219" y="3417"/>
                </a:cubicBezTo>
                <a:cubicBezTo>
                  <a:pt x="219" y="3543"/>
                  <a:pt x="219" y="3543"/>
                  <a:pt x="219" y="3543"/>
                </a:cubicBezTo>
                <a:cubicBezTo>
                  <a:pt x="219" y="3560"/>
                  <a:pt x="219" y="3569"/>
                  <a:pt x="219" y="3577"/>
                </a:cubicBezTo>
                <a:cubicBezTo>
                  <a:pt x="228" y="3611"/>
                  <a:pt x="228" y="3611"/>
                  <a:pt x="228" y="3611"/>
                </a:cubicBezTo>
                <a:cubicBezTo>
                  <a:pt x="228" y="3679"/>
                  <a:pt x="228" y="3679"/>
                  <a:pt x="228" y="3679"/>
                </a:cubicBezTo>
                <a:cubicBezTo>
                  <a:pt x="236" y="3746"/>
                  <a:pt x="236" y="3746"/>
                  <a:pt x="236" y="3746"/>
                </a:cubicBezTo>
                <a:cubicBezTo>
                  <a:pt x="245" y="3814"/>
                  <a:pt x="245" y="3814"/>
                  <a:pt x="245" y="3814"/>
                </a:cubicBezTo>
                <a:cubicBezTo>
                  <a:pt x="253" y="3873"/>
                  <a:pt x="253" y="3873"/>
                  <a:pt x="253" y="3873"/>
                </a:cubicBezTo>
                <a:cubicBezTo>
                  <a:pt x="262" y="3899"/>
                  <a:pt x="262" y="3916"/>
                  <a:pt x="262" y="3941"/>
                </a:cubicBezTo>
                <a:cubicBezTo>
                  <a:pt x="287" y="4068"/>
                  <a:pt x="287" y="4068"/>
                  <a:pt x="287" y="4068"/>
                </a:cubicBezTo>
                <a:cubicBezTo>
                  <a:pt x="296" y="4085"/>
                  <a:pt x="296" y="4093"/>
                  <a:pt x="296" y="4102"/>
                </a:cubicBezTo>
                <a:cubicBezTo>
                  <a:pt x="304" y="4135"/>
                  <a:pt x="304" y="4135"/>
                  <a:pt x="304" y="4135"/>
                </a:cubicBezTo>
                <a:cubicBezTo>
                  <a:pt x="321" y="4203"/>
                  <a:pt x="321" y="4203"/>
                  <a:pt x="321" y="4203"/>
                </a:cubicBezTo>
                <a:cubicBezTo>
                  <a:pt x="338" y="4262"/>
                  <a:pt x="338" y="4262"/>
                  <a:pt x="338" y="4262"/>
                </a:cubicBezTo>
                <a:cubicBezTo>
                  <a:pt x="338" y="4288"/>
                  <a:pt x="346" y="4305"/>
                  <a:pt x="355" y="4330"/>
                </a:cubicBezTo>
                <a:cubicBezTo>
                  <a:pt x="363" y="4372"/>
                  <a:pt x="380" y="4414"/>
                  <a:pt x="389" y="4457"/>
                </a:cubicBezTo>
                <a:cubicBezTo>
                  <a:pt x="431" y="4584"/>
                  <a:pt x="431" y="4584"/>
                  <a:pt x="431" y="4584"/>
                </a:cubicBezTo>
                <a:cubicBezTo>
                  <a:pt x="448" y="4626"/>
                  <a:pt x="465" y="4660"/>
                  <a:pt x="482" y="4702"/>
                </a:cubicBezTo>
                <a:cubicBezTo>
                  <a:pt x="499" y="4744"/>
                  <a:pt x="515" y="4787"/>
                  <a:pt x="533" y="4829"/>
                </a:cubicBezTo>
                <a:cubicBezTo>
                  <a:pt x="583" y="4947"/>
                  <a:pt x="583" y="4947"/>
                  <a:pt x="583" y="4947"/>
                </a:cubicBezTo>
                <a:cubicBezTo>
                  <a:pt x="651" y="5066"/>
                  <a:pt x="651" y="5066"/>
                  <a:pt x="651" y="5066"/>
                </a:cubicBezTo>
                <a:cubicBezTo>
                  <a:pt x="668" y="5100"/>
                  <a:pt x="693" y="5142"/>
                  <a:pt x="710" y="5176"/>
                </a:cubicBezTo>
                <a:cubicBezTo>
                  <a:pt x="736" y="5218"/>
                  <a:pt x="752" y="5260"/>
                  <a:pt x="778" y="5294"/>
                </a:cubicBezTo>
                <a:cubicBezTo>
                  <a:pt x="854" y="5404"/>
                  <a:pt x="854" y="5404"/>
                  <a:pt x="854" y="5404"/>
                </a:cubicBezTo>
                <a:cubicBezTo>
                  <a:pt x="930" y="5514"/>
                  <a:pt x="930" y="5514"/>
                  <a:pt x="930" y="5514"/>
                </a:cubicBezTo>
                <a:cubicBezTo>
                  <a:pt x="947" y="5540"/>
                  <a:pt x="947" y="5540"/>
                  <a:pt x="947" y="5540"/>
                </a:cubicBezTo>
                <a:cubicBezTo>
                  <a:pt x="955" y="5556"/>
                  <a:pt x="955" y="5556"/>
                  <a:pt x="955" y="5556"/>
                </a:cubicBezTo>
                <a:cubicBezTo>
                  <a:pt x="964" y="5565"/>
                  <a:pt x="964" y="5565"/>
                  <a:pt x="964" y="5565"/>
                </a:cubicBezTo>
                <a:cubicBezTo>
                  <a:pt x="1006" y="5616"/>
                  <a:pt x="1006" y="5616"/>
                  <a:pt x="1006" y="5616"/>
                </a:cubicBezTo>
                <a:cubicBezTo>
                  <a:pt x="1048" y="5666"/>
                  <a:pt x="1048" y="5666"/>
                  <a:pt x="1048" y="5666"/>
                </a:cubicBezTo>
                <a:cubicBezTo>
                  <a:pt x="1057" y="5675"/>
                  <a:pt x="1065" y="5683"/>
                  <a:pt x="1065" y="5692"/>
                </a:cubicBezTo>
                <a:cubicBezTo>
                  <a:pt x="1091" y="5717"/>
                  <a:pt x="1091" y="5717"/>
                  <a:pt x="1091" y="5717"/>
                </a:cubicBezTo>
                <a:cubicBezTo>
                  <a:pt x="1175" y="5819"/>
                  <a:pt x="1175" y="5819"/>
                  <a:pt x="1175" y="5819"/>
                </a:cubicBezTo>
                <a:cubicBezTo>
                  <a:pt x="1209" y="5852"/>
                  <a:pt x="1243" y="5886"/>
                  <a:pt x="1268" y="5920"/>
                </a:cubicBezTo>
                <a:cubicBezTo>
                  <a:pt x="1395" y="6038"/>
                  <a:pt x="1522" y="6165"/>
                  <a:pt x="1666" y="6267"/>
                </a:cubicBezTo>
                <a:cubicBezTo>
                  <a:pt x="1683" y="6284"/>
                  <a:pt x="1700" y="6292"/>
                  <a:pt x="1717" y="6309"/>
                </a:cubicBezTo>
                <a:cubicBezTo>
                  <a:pt x="1767" y="6343"/>
                  <a:pt x="1767" y="6343"/>
                  <a:pt x="1767" y="6343"/>
                </a:cubicBezTo>
                <a:cubicBezTo>
                  <a:pt x="1827" y="6385"/>
                  <a:pt x="1827" y="6385"/>
                  <a:pt x="1827" y="6385"/>
                </a:cubicBezTo>
                <a:cubicBezTo>
                  <a:pt x="1843" y="6394"/>
                  <a:pt x="1860" y="6411"/>
                  <a:pt x="1877" y="6419"/>
                </a:cubicBezTo>
                <a:cubicBezTo>
                  <a:pt x="1996" y="6495"/>
                  <a:pt x="1996" y="6495"/>
                  <a:pt x="1996" y="6495"/>
                </a:cubicBezTo>
                <a:cubicBezTo>
                  <a:pt x="2013" y="6504"/>
                  <a:pt x="2030" y="6512"/>
                  <a:pt x="2046" y="6529"/>
                </a:cubicBezTo>
                <a:cubicBezTo>
                  <a:pt x="2106" y="6563"/>
                  <a:pt x="2106" y="6563"/>
                  <a:pt x="2106" y="6563"/>
                </a:cubicBezTo>
                <a:cubicBezTo>
                  <a:pt x="2165" y="6588"/>
                  <a:pt x="2165" y="6588"/>
                  <a:pt x="2165" y="6588"/>
                </a:cubicBezTo>
                <a:cubicBezTo>
                  <a:pt x="2182" y="6605"/>
                  <a:pt x="2207" y="6614"/>
                  <a:pt x="2224" y="6622"/>
                </a:cubicBezTo>
                <a:cubicBezTo>
                  <a:pt x="2258" y="6639"/>
                  <a:pt x="2300" y="6664"/>
                  <a:pt x="2342" y="6681"/>
                </a:cubicBezTo>
                <a:cubicBezTo>
                  <a:pt x="2419" y="6715"/>
                  <a:pt x="2503" y="6758"/>
                  <a:pt x="2588" y="6783"/>
                </a:cubicBezTo>
                <a:cubicBezTo>
                  <a:pt x="2647" y="6808"/>
                  <a:pt x="2647" y="6808"/>
                  <a:pt x="2647" y="6808"/>
                </a:cubicBezTo>
                <a:cubicBezTo>
                  <a:pt x="2681" y="6817"/>
                  <a:pt x="2681" y="6817"/>
                  <a:pt x="2681" y="6817"/>
                </a:cubicBezTo>
                <a:cubicBezTo>
                  <a:pt x="2706" y="6834"/>
                  <a:pt x="2706" y="6834"/>
                  <a:pt x="2706" y="6834"/>
                </a:cubicBezTo>
                <a:cubicBezTo>
                  <a:pt x="2833" y="6867"/>
                  <a:pt x="2833" y="6867"/>
                  <a:pt x="2833" y="6867"/>
                </a:cubicBezTo>
                <a:cubicBezTo>
                  <a:pt x="2858" y="6876"/>
                  <a:pt x="2875" y="6884"/>
                  <a:pt x="2901" y="6893"/>
                </a:cubicBezTo>
                <a:cubicBezTo>
                  <a:pt x="2960" y="6910"/>
                  <a:pt x="2960" y="6910"/>
                  <a:pt x="2960" y="6910"/>
                </a:cubicBezTo>
                <a:cubicBezTo>
                  <a:pt x="3028" y="6927"/>
                  <a:pt x="3028" y="6927"/>
                  <a:pt x="3028" y="6927"/>
                </a:cubicBezTo>
                <a:cubicBezTo>
                  <a:pt x="3045" y="6927"/>
                  <a:pt x="3070" y="6935"/>
                  <a:pt x="3087" y="6935"/>
                </a:cubicBezTo>
                <a:cubicBezTo>
                  <a:pt x="3434" y="7011"/>
                  <a:pt x="3789" y="7053"/>
                  <a:pt x="4143" y="7053"/>
                </a:cubicBezTo>
                <a:cubicBezTo>
                  <a:pt x="4160" y="7053"/>
                  <a:pt x="4160" y="7053"/>
                  <a:pt x="4160" y="7053"/>
                </a:cubicBezTo>
                <a:cubicBezTo>
                  <a:pt x="4177" y="7053"/>
                  <a:pt x="4177" y="7053"/>
                  <a:pt x="4177" y="7053"/>
                </a:cubicBezTo>
                <a:cubicBezTo>
                  <a:pt x="4211" y="7045"/>
                  <a:pt x="4211" y="7045"/>
                  <a:pt x="4211" y="7045"/>
                </a:cubicBezTo>
                <a:cubicBezTo>
                  <a:pt x="4270" y="7045"/>
                  <a:pt x="4270" y="7045"/>
                  <a:pt x="4270" y="7045"/>
                </a:cubicBezTo>
                <a:cubicBezTo>
                  <a:pt x="4338" y="7045"/>
                  <a:pt x="4338" y="7045"/>
                  <a:pt x="4338" y="7045"/>
                </a:cubicBezTo>
                <a:cubicBezTo>
                  <a:pt x="4363" y="7045"/>
                  <a:pt x="4389" y="7045"/>
                  <a:pt x="4405" y="7037"/>
                </a:cubicBezTo>
                <a:cubicBezTo>
                  <a:pt x="4541" y="7028"/>
                  <a:pt x="4541" y="7028"/>
                  <a:pt x="4541" y="7028"/>
                </a:cubicBezTo>
                <a:cubicBezTo>
                  <a:pt x="4608" y="7020"/>
                  <a:pt x="4608" y="7020"/>
                  <a:pt x="4608" y="7020"/>
                </a:cubicBezTo>
                <a:cubicBezTo>
                  <a:pt x="4625" y="7020"/>
                  <a:pt x="4651" y="7020"/>
                  <a:pt x="4668" y="7011"/>
                </a:cubicBezTo>
                <a:cubicBezTo>
                  <a:pt x="4761" y="7003"/>
                  <a:pt x="4845" y="6994"/>
                  <a:pt x="4930" y="6977"/>
                </a:cubicBezTo>
                <a:cubicBezTo>
                  <a:pt x="5065" y="6952"/>
                  <a:pt x="5065" y="6952"/>
                  <a:pt x="5065" y="6952"/>
                </a:cubicBezTo>
                <a:cubicBezTo>
                  <a:pt x="5192" y="6918"/>
                  <a:pt x="5192" y="6918"/>
                  <a:pt x="5192" y="6918"/>
                </a:cubicBezTo>
                <a:cubicBezTo>
                  <a:pt x="5361" y="6876"/>
                  <a:pt x="5530" y="6825"/>
                  <a:pt x="5699" y="6766"/>
                </a:cubicBezTo>
                <a:cubicBezTo>
                  <a:pt x="5742" y="6749"/>
                  <a:pt x="5784" y="6732"/>
                  <a:pt x="5818" y="6715"/>
                </a:cubicBezTo>
                <a:cubicBezTo>
                  <a:pt x="5886" y="6690"/>
                  <a:pt x="5886" y="6690"/>
                  <a:pt x="5886" y="6690"/>
                </a:cubicBezTo>
                <a:cubicBezTo>
                  <a:pt x="5911" y="6681"/>
                  <a:pt x="5911" y="6681"/>
                  <a:pt x="5911" y="6681"/>
                </a:cubicBezTo>
                <a:cubicBezTo>
                  <a:pt x="5928" y="6673"/>
                  <a:pt x="5936" y="6673"/>
                  <a:pt x="5945" y="6664"/>
                </a:cubicBezTo>
                <a:cubicBezTo>
                  <a:pt x="6063" y="6614"/>
                  <a:pt x="6063" y="6614"/>
                  <a:pt x="6063" y="6614"/>
                </a:cubicBezTo>
                <a:cubicBezTo>
                  <a:pt x="6089" y="6605"/>
                  <a:pt x="6105" y="6588"/>
                  <a:pt x="6122" y="6580"/>
                </a:cubicBezTo>
                <a:cubicBezTo>
                  <a:pt x="6182" y="6554"/>
                  <a:pt x="6182" y="6554"/>
                  <a:pt x="6182" y="6554"/>
                </a:cubicBezTo>
                <a:cubicBezTo>
                  <a:pt x="6300" y="6495"/>
                  <a:pt x="6300" y="6495"/>
                  <a:pt x="6300" y="6495"/>
                </a:cubicBezTo>
                <a:cubicBezTo>
                  <a:pt x="6325" y="6478"/>
                  <a:pt x="6342" y="6470"/>
                  <a:pt x="6359" y="6461"/>
                </a:cubicBezTo>
                <a:cubicBezTo>
                  <a:pt x="6419" y="6428"/>
                  <a:pt x="6419" y="6428"/>
                  <a:pt x="6419" y="6428"/>
                </a:cubicBezTo>
                <a:cubicBezTo>
                  <a:pt x="6478" y="6394"/>
                  <a:pt x="6478" y="6394"/>
                  <a:pt x="6478" y="6394"/>
                </a:cubicBezTo>
                <a:cubicBezTo>
                  <a:pt x="6495" y="6385"/>
                  <a:pt x="6511" y="6368"/>
                  <a:pt x="6528" y="6360"/>
                </a:cubicBezTo>
                <a:cubicBezTo>
                  <a:pt x="6647" y="6284"/>
                  <a:pt x="6647" y="6284"/>
                  <a:pt x="6647" y="6284"/>
                </a:cubicBezTo>
                <a:cubicBezTo>
                  <a:pt x="6698" y="6250"/>
                  <a:pt x="6698" y="6250"/>
                  <a:pt x="6698" y="6250"/>
                </a:cubicBezTo>
                <a:cubicBezTo>
                  <a:pt x="6757" y="6216"/>
                  <a:pt x="6757" y="6216"/>
                  <a:pt x="6757" y="6216"/>
                </a:cubicBezTo>
                <a:cubicBezTo>
                  <a:pt x="6858" y="6140"/>
                  <a:pt x="6858" y="6140"/>
                  <a:pt x="6858" y="6140"/>
                </a:cubicBezTo>
                <a:cubicBezTo>
                  <a:pt x="6875" y="6123"/>
                  <a:pt x="6901" y="6106"/>
                  <a:pt x="6917" y="6098"/>
                </a:cubicBezTo>
                <a:cubicBezTo>
                  <a:pt x="6968" y="6055"/>
                  <a:pt x="6968" y="6055"/>
                  <a:pt x="6968" y="6055"/>
                </a:cubicBezTo>
                <a:cubicBezTo>
                  <a:pt x="7019" y="6013"/>
                  <a:pt x="7019" y="6013"/>
                  <a:pt x="7019" y="6013"/>
                </a:cubicBezTo>
                <a:cubicBezTo>
                  <a:pt x="7044" y="5996"/>
                  <a:pt x="7044" y="5996"/>
                  <a:pt x="7044" y="5996"/>
                </a:cubicBezTo>
                <a:cubicBezTo>
                  <a:pt x="7061" y="5988"/>
                  <a:pt x="7061" y="5988"/>
                  <a:pt x="7061" y="5988"/>
                </a:cubicBezTo>
                <a:cubicBezTo>
                  <a:pt x="7070" y="5971"/>
                  <a:pt x="7070" y="5971"/>
                  <a:pt x="7070" y="5971"/>
                </a:cubicBezTo>
                <a:cubicBezTo>
                  <a:pt x="7340" y="5743"/>
                  <a:pt x="7586" y="5489"/>
                  <a:pt x="7797" y="5210"/>
                </a:cubicBezTo>
                <a:cubicBezTo>
                  <a:pt x="7831" y="5176"/>
                  <a:pt x="7856" y="5134"/>
                  <a:pt x="7882" y="5100"/>
                </a:cubicBezTo>
                <a:cubicBezTo>
                  <a:pt x="7958" y="4990"/>
                  <a:pt x="7958" y="4990"/>
                  <a:pt x="7958" y="4990"/>
                </a:cubicBezTo>
                <a:cubicBezTo>
                  <a:pt x="8026" y="4880"/>
                  <a:pt x="8026" y="4880"/>
                  <a:pt x="8026" y="4880"/>
                </a:cubicBezTo>
                <a:cubicBezTo>
                  <a:pt x="8059" y="4820"/>
                  <a:pt x="8059" y="4820"/>
                  <a:pt x="8059" y="4820"/>
                </a:cubicBezTo>
                <a:cubicBezTo>
                  <a:pt x="8068" y="4812"/>
                  <a:pt x="8076" y="4804"/>
                  <a:pt x="8076" y="4795"/>
                </a:cubicBezTo>
                <a:cubicBezTo>
                  <a:pt x="8093" y="4770"/>
                  <a:pt x="8093" y="4770"/>
                  <a:pt x="8093" y="4770"/>
                </a:cubicBezTo>
                <a:cubicBezTo>
                  <a:pt x="8161" y="4651"/>
                  <a:pt x="8161" y="4651"/>
                  <a:pt x="8161" y="4651"/>
                </a:cubicBezTo>
                <a:cubicBezTo>
                  <a:pt x="8169" y="4634"/>
                  <a:pt x="8186" y="4609"/>
                  <a:pt x="8195" y="4592"/>
                </a:cubicBezTo>
                <a:cubicBezTo>
                  <a:pt x="8220" y="4533"/>
                  <a:pt x="8220" y="4533"/>
                  <a:pt x="8220" y="4533"/>
                </a:cubicBezTo>
                <a:cubicBezTo>
                  <a:pt x="8288" y="4414"/>
                  <a:pt x="8288" y="4414"/>
                  <a:pt x="8288" y="4414"/>
                </a:cubicBezTo>
                <a:cubicBezTo>
                  <a:pt x="8296" y="4398"/>
                  <a:pt x="8305" y="4372"/>
                  <a:pt x="8313" y="4355"/>
                </a:cubicBezTo>
                <a:cubicBezTo>
                  <a:pt x="8338" y="4296"/>
                  <a:pt x="8338" y="4296"/>
                  <a:pt x="8338" y="4296"/>
                </a:cubicBezTo>
                <a:cubicBezTo>
                  <a:pt x="8482" y="3975"/>
                  <a:pt x="8592" y="3628"/>
                  <a:pt x="8660" y="3281"/>
                </a:cubicBezTo>
                <a:lnTo>
                  <a:pt x="8677" y="329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74">
            <a:extLst>
              <a:ext uri="{FF2B5EF4-FFF2-40B4-BE49-F238E27FC236}">
                <a16:creationId xmlns:a16="http://schemas.microsoft.com/office/drawing/2014/main" id="{794AC983-9B8C-6942-9DA7-308CFDC2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8466" y="8916950"/>
            <a:ext cx="1054696" cy="1063867"/>
          </a:xfrm>
          <a:custGeom>
            <a:avLst/>
            <a:gdLst>
              <a:gd name="T0" fmla="*/ 507 w 1016"/>
              <a:gd name="T1" fmla="*/ 1023 h 1024"/>
              <a:gd name="T2" fmla="*/ 507 w 1016"/>
              <a:gd name="T3" fmla="*/ 1023 h 1024"/>
              <a:gd name="T4" fmla="*/ 0 w 1016"/>
              <a:gd name="T5" fmla="*/ 516 h 1024"/>
              <a:gd name="T6" fmla="*/ 42 w 1016"/>
              <a:gd name="T7" fmla="*/ 305 h 1024"/>
              <a:gd name="T8" fmla="*/ 127 w 1016"/>
              <a:gd name="T9" fmla="*/ 178 h 1024"/>
              <a:gd name="T10" fmla="*/ 507 w 1016"/>
              <a:gd name="T11" fmla="*/ 0 h 1024"/>
              <a:gd name="T12" fmla="*/ 1015 w 1016"/>
              <a:gd name="T13" fmla="*/ 516 h 1024"/>
              <a:gd name="T14" fmla="*/ 913 w 1016"/>
              <a:gd name="T15" fmla="*/ 820 h 1024"/>
              <a:gd name="T16" fmla="*/ 803 w 1016"/>
              <a:gd name="T17" fmla="*/ 922 h 1024"/>
              <a:gd name="T18" fmla="*/ 507 w 1016"/>
              <a:gd name="T19" fmla="*/ 10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6" h="1024">
                <a:moveTo>
                  <a:pt x="507" y="1023"/>
                </a:moveTo>
                <a:lnTo>
                  <a:pt x="507" y="1023"/>
                </a:lnTo>
                <a:cubicBezTo>
                  <a:pt x="228" y="1023"/>
                  <a:pt x="0" y="795"/>
                  <a:pt x="0" y="516"/>
                </a:cubicBezTo>
                <a:cubicBezTo>
                  <a:pt x="0" y="440"/>
                  <a:pt x="16" y="364"/>
                  <a:pt x="42" y="305"/>
                </a:cubicBezTo>
                <a:cubicBezTo>
                  <a:pt x="67" y="254"/>
                  <a:pt x="93" y="212"/>
                  <a:pt x="127" y="178"/>
                </a:cubicBezTo>
                <a:cubicBezTo>
                  <a:pt x="219" y="68"/>
                  <a:pt x="363" y="0"/>
                  <a:pt x="507" y="0"/>
                </a:cubicBezTo>
                <a:cubicBezTo>
                  <a:pt x="786" y="0"/>
                  <a:pt x="1015" y="228"/>
                  <a:pt x="1015" y="516"/>
                </a:cubicBezTo>
                <a:cubicBezTo>
                  <a:pt x="1015" y="626"/>
                  <a:pt x="981" y="727"/>
                  <a:pt x="913" y="820"/>
                </a:cubicBezTo>
                <a:cubicBezTo>
                  <a:pt x="879" y="863"/>
                  <a:pt x="846" y="897"/>
                  <a:pt x="803" y="922"/>
                </a:cubicBezTo>
                <a:cubicBezTo>
                  <a:pt x="719" y="990"/>
                  <a:pt x="617" y="1023"/>
                  <a:pt x="507" y="10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6">
            <a:extLst>
              <a:ext uri="{FF2B5EF4-FFF2-40B4-BE49-F238E27FC236}">
                <a16:creationId xmlns:a16="http://schemas.microsoft.com/office/drawing/2014/main" id="{58643134-7FA0-FE45-A9E3-28E58BA2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5317" y="9192088"/>
            <a:ext cx="316407" cy="513591"/>
          </a:xfrm>
          <a:custGeom>
            <a:avLst/>
            <a:gdLst>
              <a:gd name="T0" fmla="*/ 135 w 305"/>
              <a:gd name="T1" fmla="*/ 491 h 492"/>
              <a:gd name="T2" fmla="*/ 135 w 305"/>
              <a:gd name="T3" fmla="*/ 491 h 492"/>
              <a:gd name="T4" fmla="*/ 25 w 305"/>
              <a:gd name="T5" fmla="*/ 465 h 492"/>
              <a:gd name="T6" fmla="*/ 8 w 305"/>
              <a:gd name="T7" fmla="*/ 423 h 492"/>
              <a:gd name="T8" fmla="*/ 42 w 305"/>
              <a:gd name="T9" fmla="*/ 415 h 492"/>
              <a:gd name="T10" fmla="*/ 211 w 305"/>
              <a:gd name="T11" fmla="*/ 415 h 492"/>
              <a:gd name="T12" fmla="*/ 237 w 305"/>
              <a:gd name="T13" fmla="*/ 355 h 492"/>
              <a:gd name="T14" fmla="*/ 135 w 305"/>
              <a:gd name="T15" fmla="*/ 279 h 492"/>
              <a:gd name="T16" fmla="*/ 51 w 305"/>
              <a:gd name="T17" fmla="*/ 229 h 492"/>
              <a:gd name="T18" fmla="*/ 0 w 305"/>
              <a:gd name="T19" fmla="*/ 144 h 492"/>
              <a:gd name="T20" fmla="*/ 59 w 305"/>
              <a:gd name="T21" fmla="*/ 34 h 492"/>
              <a:gd name="T22" fmla="*/ 279 w 305"/>
              <a:gd name="T23" fmla="*/ 34 h 492"/>
              <a:gd name="T24" fmla="*/ 296 w 305"/>
              <a:gd name="T25" fmla="*/ 76 h 492"/>
              <a:gd name="T26" fmla="*/ 254 w 305"/>
              <a:gd name="T27" fmla="*/ 85 h 492"/>
              <a:gd name="T28" fmla="*/ 93 w 305"/>
              <a:gd name="T29" fmla="*/ 85 h 492"/>
              <a:gd name="T30" fmla="*/ 67 w 305"/>
              <a:gd name="T31" fmla="*/ 144 h 492"/>
              <a:gd name="T32" fmla="*/ 161 w 305"/>
              <a:gd name="T33" fmla="*/ 220 h 492"/>
              <a:gd name="T34" fmla="*/ 254 w 305"/>
              <a:gd name="T35" fmla="*/ 271 h 492"/>
              <a:gd name="T36" fmla="*/ 296 w 305"/>
              <a:gd name="T37" fmla="*/ 355 h 492"/>
              <a:gd name="T38" fmla="*/ 245 w 305"/>
              <a:gd name="T39" fmla="*/ 465 h 492"/>
              <a:gd name="T40" fmla="*/ 135 w 305"/>
              <a:gd name="T41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492">
                <a:moveTo>
                  <a:pt x="135" y="491"/>
                </a:moveTo>
                <a:lnTo>
                  <a:pt x="135" y="491"/>
                </a:lnTo>
                <a:cubicBezTo>
                  <a:pt x="101" y="491"/>
                  <a:pt x="59" y="482"/>
                  <a:pt x="25" y="465"/>
                </a:cubicBezTo>
                <a:cubicBezTo>
                  <a:pt x="8" y="457"/>
                  <a:pt x="0" y="440"/>
                  <a:pt x="8" y="423"/>
                </a:cubicBezTo>
                <a:cubicBezTo>
                  <a:pt x="8" y="415"/>
                  <a:pt x="34" y="406"/>
                  <a:pt x="42" y="415"/>
                </a:cubicBezTo>
                <a:cubicBezTo>
                  <a:pt x="110" y="440"/>
                  <a:pt x="169" y="440"/>
                  <a:pt x="211" y="415"/>
                </a:cubicBezTo>
                <a:cubicBezTo>
                  <a:pt x="228" y="398"/>
                  <a:pt x="237" y="381"/>
                  <a:pt x="237" y="355"/>
                </a:cubicBezTo>
                <a:cubicBezTo>
                  <a:pt x="237" y="330"/>
                  <a:pt x="186" y="305"/>
                  <a:pt x="135" y="279"/>
                </a:cubicBezTo>
                <a:cubicBezTo>
                  <a:pt x="110" y="262"/>
                  <a:pt x="76" y="245"/>
                  <a:pt x="51" y="229"/>
                </a:cubicBezTo>
                <a:cubicBezTo>
                  <a:pt x="17" y="203"/>
                  <a:pt x="0" y="178"/>
                  <a:pt x="0" y="144"/>
                </a:cubicBezTo>
                <a:cubicBezTo>
                  <a:pt x="0" y="102"/>
                  <a:pt x="25" y="59"/>
                  <a:pt x="59" y="34"/>
                </a:cubicBezTo>
                <a:cubicBezTo>
                  <a:pt x="118" y="0"/>
                  <a:pt x="203" y="0"/>
                  <a:pt x="279" y="34"/>
                </a:cubicBezTo>
                <a:cubicBezTo>
                  <a:pt x="296" y="43"/>
                  <a:pt x="304" y="59"/>
                  <a:pt x="296" y="76"/>
                </a:cubicBezTo>
                <a:cubicBezTo>
                  <a:pt x="287" y="85"/>
                  <a:pt x="270" y="93"/>
                  <a:pt x="254" y="85"/>
                </a:cubicBezTo>
                <a:cubicBezTo>
                  <a:pt x="194" y="59"/>
                  <a:pt x="135" y="59"/>
                  <a:pt x="93" y="85"/>
                </a:cubicBezTo>
                <a:cubicBezTo>
                  <a:pt x="76" y="102"/>
                  <a:pt x="67" y="119"/>
                  <a:pt x="67" y="144"/>
                </a:cubicBezTo>
                <a:cubicBezTo>
                  <a:pt x="67" y="169"/>
                  <a:pt x="118" y="203"/>
                  <a:pt x="161" y="220"/>
                </a:cubicBezTo>
                <a:cubicBezTo>
                  <a:pt x="194" y="237"/>
                  <a:pt x="228" y="254"/>
                  <a:pt x="254" y="271"/>
                </a:cubicBezTo>
                <a:cubicBezTo>
                  <a:pt x="287" y="296"/>
                  <a:pt x="296" y="322"/>
                  <a:pt x="296" y="355"/>
                </a:cubicBezTo>
                <a:cubicBezTo>
                  <a:pt x="296" y="406"/>
                  <a:pt x="279" y="440"/>
                  <a:pt x="245" y="465"/>
                </a:cubicBezTo>
                <a:cubicBezTo>
                  <a:pt x="211" y="482"/>
                  <a:pt x="178" y="491"/>
                  <a:pt x="135" y="4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77">
            <a:extLst>
              <a:ext uri="{FF2B5EF4-FFF2-40B4-BE49-F238E27FC236}">
                <a16:creationId xmlns:a16="http://schemas.microsoft.com/office/drawing/2014/main" id="{DF82DF61-4D9E-7A42-9759-5A487071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128" y="9077448"/>
            <a:ext cx="64199" cy="114639"/>
          </a:xfrm>
          <a:custGeom>
            <a:avLst/>
            <a:gdLst>
              <a:gd name="T0" fmla="*/ 34 w 61"/>
              <a:gd name="T1" fmla="*/ 110 h 111"/>
              <a:gd name="T2" fmla="*/ 34 w 61"/>
              <a:gd name="T3" fmla="*/ 110 h 111"/>
              <a:gd name="T4" fmla="*/ 0 w 61"/>
              <a:gd name="T5" fmla="*/ 76 h 111"/>
              <a:gd name="T6" fmla="*/ 0 w 61"/>
              <a:gd name="T7" fmla="*/ 26 h 111"/>
              <a:gd name="T8" fmla="*/ 34 w 61"/>
              <a:gd name="T9" fmla="*/ 0 h 111"/>
              <a:gd name="T10" fmla="*/ 60 w 61"/>
              <a:gd name="T11" fmla="*/ 26 h 111"/>
              <a:gd name="T12" fmla="*/ 60 w 61"/>
              <a:gd name="T13" fmla="*/ 76 h 111"/>
              <a:gd name="T14" fmla="*/ 34 w 61"/>
              <a:gd name="T1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11">
                <a:moveTo>
                  <a:pt x="34" y="110"/>
                </a:moveTo>
                <a:lnTo>
                  <a:pt x="34" y="110"/>
                </a:lnTo>
                <a:cubicBezTo>
                  <a:pt x="17" y="110"/>
                  <a:pt x="0" y="93"/>
                  <a:pt x="0" y="7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51" y="0"/>
                  <a:pt x="60" y="9"/>
                  <a:pt x="60" y="26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93"/>
                  <a:pt x="51" y="110"/>
                  <a:pt x="34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78">
            <a:extLst>
              <a:ext uri="{FF2B5EF4-FFF2-40B4-BE49-F238E27FC236}">
                <a16:creationId xmlns:a16="http://schemas.microsoft.com/office/drawing/2014/main" id="{5913F17A-9ED0-3941-A777-951825F37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128" y="9719437"/>
            <a:ext cx="64199" cy="105468"/>
          </a:xfrm>
          <a:custGeom>
            <a:avLst/>
            <a:gdLst>
              <a:gd name="T0" fmla="*/ 34 w 61"/>
              <a:gd name="T1" fmla="*/ 101 h 102"/>
              <a:gd name="T2" fmla="*/ 34 w 61"/>
              <a:gd name="T3" fmla="*/ 101 h 102"/>
              <a:gd name="T4" fmla="*/ 0 w 61"/>
              <a:gd name="T5" fmla="*/ 76 h 102"/>
              <a:gd name="T6" fmla="*/ 0 w 61"/>
              <a:gd name="T7" fmla="*/ 25 h 102"/>
              <a:gd name="T8" fmla="*/ 34 w 61"/>
              <a:gd name="T9" fmla="*/ 0 h 102"/>
              <a:gd name="T10" fmla="*/ 60 w 61"/>
              <a:gd name="T11" fmla="*/ 25 h 102"/>
              <a:gd name="T12" fmla="*/ 60 w 61"/>
              <a:gd name="T13" fmla="*/ 76 h 102"/>
              <a:gd name="T14" fmla="*/ 34 w 61"/>
              <a:gd name="T1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02">
                <a:moveTo>
                  <a:pt x="34" y="101"/>
                </a:moveTo>
                <a:lnTo>
                  <a:pt x="34" y="101"/>
                </a:lnTo>
                <a:cubicBezTo>
                  <a:pt x="17" y="101"/>
                  <a:pt x="0" y="93"/>
                  <a:pt x="0" y="7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51" y="0"/>
                  <a:pt x="60" y="8"/>
                  <a:pt x="60" y="25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93"/>
                  <a:pt x="51" y="101"/>
                  <a:pt x="34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79">
            <a:extLst>
              <a:ext uri="{FF2B5EF4-FFF2-40B4-BE49-F238E27FC236}">
                <a16:creationId xmlns:a16="http://schemas.microsoft.com/office/drawing/2014/main" id="{F6DE17A1-8161-DE48-B1D9-D3BE1409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804" y="7986067"/>
            <a:ext cx="1283978" cy="1274806"/>
          </a:xfrm>
          <a:custGeom>
            <a:avLst/>
            <a:gdLst>
              <a:gd name="T0" fmla="*/ 618 w 1236"/>
              <a:gd name="T1" fmla="*/ 1227 h 1228"/>
              <a:gd name="T2" fmla="*/ 618 w 1236"/>
              <a:gd name="T3" fmla="*/ 1227 h 1228"/>
              <a:gd name="T4" fmla="*/ 347 w 1236"/>
              <a:gd name="T5" fmla="*/ 1168 h 1228"/>
              <a:gd name="T6" fmla="*/ 229 w 1236"/>
              <a:gd name="T7" fmla="*/ 1083 h 1228"/>
              <a:gd name="T8" fmla="*/ 0 w 1236"/>
              <a:gd name="T9" fmla="*/ 609 h 1228"/>
              <a:gd name="T10" fmla="*/ 618 w 1236"/>
              <a:gd name="T11" fmla="*/ 0 h 1228"/>
              <a:gd name="T12" fmla="*/ 812 w 1236"/>
              <a:gd name="T13" fmla="*/ 26 h 1228"/>
              <a:gd name="T14" fmla="*/ 948 w 1236"/>
              <a:gd name="T15" fmla="*/ 94 h 1228"/>
              <a:gd name="T16" fmla="*/ 1235 w 1236"/>
              <a:gd name="T17" fmla="*/ 609 h 1228"/>
              <a:gd name="T18" fmla="*/ 618 w 1236"/>
              <a:gd name="T19" fmla="*/ 1227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6" h="1228">
                <a:moveTo>
                  <a:pt x="618" y="1227"/>
                </a:moveTo>
                <a:lnTo>
                  <a:pt x="618" y="1227"/>
                </a:lnTo>
                <a:cubicBezTo>
                  <a:pt x="525" y="1227"/>
                  <a:pt x="432" y="1210"/>
                  <a:pt x="347" y="1168"/>
                </a:cubicBezTo>
                <a:cubicBezTo>
                  <a:pt x="305" y="1142"/>
                  <a:pt x="262" y="1117"/>
                  <a:pt x="229" y="1083"/>
                </a:cubicBezTo>
                <a:cubicBezTo>
                  <a:pt x="85" y="973"/>
                  <a:pt x="0" y="796"/>
                  <a:pt x="0" y="609"/>
                </a:cubicBezTo>
                <a:cubicBezTo>
                  <a:pt x="0" y="271"/>
                  <a:pt x="279" y="0"/>
                  <a:pt x="618" y="0"/>
                </a:cubicBezTo>
                <a:cubicBezTo>
                  <a:pt x="685" y="0"/>
                  <a:pt x="753" y="9"/>
                  <a:pt x="812" y="26"/>
                </a:cubicBezTo>
                <a:cubicBezTo>
                  <a:pt x="863" y="43"/>
                  <a:pt x="905" y="60"/>
                  <a:pt x="948" y="94"/>
                </a:cubicBezTo>
                <a:cubicBezTo>
                  <a:pt x="1125" y="203"/>
                  <a:pt x="1235" y="398"/>
                  <a:pt x="1235" y="609"/>
                </a:cubicBezTo>
                <a:cubicBezTo>
                  <a:pt x="1235" y="956"/>
                  <a:pt x="965" y="1227"/>
                  <a:pt x="618" y="12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1">
            <a:extLst>
              <a:ext uri="{FF2B5EF4-FFF2-40B4-BE49-F238E27FC236}">
                <a16:creationId xmlns:a16="http://schemas.microsoft.com/office/drawing/2014/main" id="{27F62CBF-12AB-1046-8782-AC05A18B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887" y="8375845"/>
            <a:ext cx="958396" cy="504420"/>
          </a:xfrm>
          <a:custGeom>
            <a:avLst/>
            <a:gdLst>
              <a:gd name="T0" fmla="*/ 888 w 923"/>
              <a:gd name="T1" fmla="*/ 482 h 483"/>
              <a:gd name="T2" fmla="*/ 888 w 923"/>
              <a:gd name="T3" fmla="*/ 482 h 483"/>
              <a:gd name="T4" fmla="*/ 34 w 923"/>
              <a:gd name="T5" fmla="*/ 482 h 483"/>
              <a:gd name="T6" fmla="*/ 0 w 923"/>
              <a:gd name="T7" fmla="*/ 448 h 483"/>
              <a:gd name="T8" fmla="*/ 0 w 923"/>
              <a:gd name="T9" fmla="*/ 33 h 483"/>
              <a:gd name="T10" fmla="*/ 34 w 923"/>
              <a:gd name="T11" fmla="*/ 0 h 483"/>
              <a:gd name="T12" fmla="*/ 888 w 923"/>
              <a:gd name="T13" fmla="*/ 0 h 483"/>
              <a:gd name="T14" fmla="*/ 922 w 923"/>
              <a:gd name="T15" fmla="*/ 33 h 483"/>
              <a:gd name="T16" fmla="*/ 922 w 923"/>
              <a:gd name="T17" fmla="*/ 448 h 483"/>
              <a:gd name="T18" fmla="*/ 888 w 923"/>
              <a:gd name="T19" fmla="*/ 482 h 483"/>
              <a:gd name="T20" fmla="*/ 42 w 923"/>
              <a:gd name="T21" fmla="*/ 439 h 483"/>
              <a:gd name="T22" fmla="*/ 42 w 923"/>
              <a:gd name="T23" fmla="*/ 439 h 483"/>
              <a:gd name="T24" fmla="*/ 880 w 923"/>
              <a:gd name="T25" fmla="*/ 439 h 483"/>
              <a:gd name="T26" fmla="*/ 880 w 923"/>
              <a:gd name="T27" fmla="*/ 42 h 483"/>
              <a:gd name="T28" fmla="*/ 42 w 923"/>
              <a:gd name="T29" fmla="*/ 42 h 483"/>
              <a:gd name="T30" fmla="*/ 42 w 923"/>
              <a:gd name="T31" fmla="*/ 439 h 483"/>
              <a:gd name="T32" fmla="*/ 888 w 923"/>
              <a:gd name="T33" fmla="*/ 42 h 483"/>
              <a:gd name="T34" fmla="*/ 888 w 923"/>
              <a:gd name="T35" fmla="*/ 4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3" h="483">
                <a:moveTo>
                  <a:pt x="888" y="482"/>
                </a:moveTo>
                <a:lnTo>
                  <a:pt x="888" y="482"/>
                </a:lnTo>
                <a:cubicBezTo>
                  <a:pt x="34" y="482"/>
                  <a:pt x="34" y="482"/>
                  <a:pt x="34" y="482"/>
                </a:cubicBezTo>
                <a:cubicBezTo>
                  <a:pt x="8" y="482"/>
                  <a:pt x="0" y="465"/>
                  <a:pt x="0" y="44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8" y="0"/>
                  <a:pt x="34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05" y="0"/>
                  <a:pt x="922" y="17"/>
                  <a:pt x="922" y="33"/>
                </a:cubicBezTo>
                <a:cubicBezTo>
                  <a:pt x="922" y="448"/>
                  <a:pt x="922" y="448"/>
                  <a:pt x="922" y="448"/>
                </a:cubicBezTo>
                <a:cubicBezTo>
                  <a:pt x="922" y="465"/>
                  <a:pt x="905" y="482"/>
                  <a:pt x="888" y="482"/>
                </a:cubicBezTo>
                <a:close/>
                <a:moveTo>
                  <a:pt x="42" y="439"/>
                </a:moveTo>
                <a:lnTo>
                  <a:pt x="42" y="439"/>
                </a:lnTo>
                <a:cubicBezTo>
                  <a:pt x="880" y="439"/>
                  <a:pt x="880" y="439"/>
                  <a:pt x="880" y="439"/>
                </a:cubicBezTo>
                <a:cubicBezTo>
                  <a:pt x="880" y="42"/>
                  <a:pt x="880" y="42"/>
                  <a:pt x="880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439"/>
                </a:lnTo>
                <a:close/>
                <a:moveTo>
                  <a:pt x="888" y="42"/>
                </a:moveTo>
                <a:lnTo>
                  <a:pt x="88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2">
            <a:extLst>
              <a:ext uri="{FF2B5EF4-FFF2-40B4-BE49-F238E27FC236}">
                <a16:creationId xmlns:a16="http://schemas.microsoft.com/office/drawing/2014/main" id="{92C4EF64-187E-C44F-80BA-4C65B28F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493" y="8522585"/>
            <a:ext cx="201768" cy="201768"/>
          </a:xfrm>
          <a:custGeom>
            <a:avLst/>
            <a:gdLst>
              <a:gd name="T0" fmla="*/ 93 w 195"/>
              <a:gd name="T1" fmla="*/ 43 h 196"/>
              <a:gd name="T2" fmla="*/ 93 w 195"/>
              <a:gd name="T3" fmla="*/ 43 h 196"/>
              <a:gd name="T4" fmla="*/ 152 w 195"/>
              <a:gd name="T5" fmla="*/ 93 h 196"/>
              <a:gd name="T6" fmla="*/ 93 w 195"/>
              <a:gd name="T7" fmla="*/ 153 h 196"/>
              <a:gd name="T8" fmla="*/ 42 w 195"/>
              <a:gd name="T9" fmla="*/ 93 h 196"/>
              <a:gd name="T10" fmla="*/ 93 w 195"/>
              <a:gd name="T11" fmla="*/ 43 h 196"/>
              <a:gd name="T12" fmla="*/ 93 w 195"/>
              <a:gd name="T13" fmla="*/ 0 h 196"/>
              <a:gd name="T14" fmla="*/ 93 w 195"/>
              <a:gd name="T15" fmla="*/ 0 h 196"/>
              <a:gd name="T16" fmla="*/ 0 w 195"/>
              <a:gd name="T17" fmla="*/ 93 h 196"/>
              <a:gd name="T18" fmla="*/ 93 w 195"/>
              <a:gd name="T19" fmla="*/ 195 h 196"/>
              <a:gd name="T20" fmla="*/ 194 w 195"/>
              <a:gd name="T21" fmla="*/ 93 h 196"/>
              <a:gd name="T22" fmla="*/ 93 w 195"/>
              <a:gd name="T23" fmla="*/ 0 h 196"/>
              <a:gd name="T24" fmla="*/ 93 w 195"/>
              <a:gd name="T25" fmla="*/ 4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5" h="196">
                <a:moveTo>
                  <a:pt x="93" y="43"/>
                </a:moveTo>
                <a:lnTo>
                  <a:pt x="93" y="43"/>
                </a:lnTo>
                <a:cubicBezTo>
                  <a:pt x="126" y="43"/>
                  <a:pt x="152" y="68"/>
                  <a:pt x="152" y="93"/>
                </a:cubicBezTo>
                <a:cubicBezTo>
                  <a:pt x="152" y="127"/>
                  <a:pt x="126" y="153"/>
                  <a:pt x="93" y="153"/>
                </a:cubicBezTo>
                <a:cubicBezTo>
                  <a:pt x="67" y="153"/>
                  <a:pt x="42" y="127"/>
                  <a:pt x="42" y="93"/>
                </a:cubicBezTo>
                <a:cubicBezTo>
                  <a:pt x="42" y="68"/>
                  <a:pt x="67" y="43"/>
                  <a:pt x="93" y="43"/>
                </a:cubicBezTo>
                <a:lnTo>
                  <a:pt x="93" y="0"/>
                </a:lnTo>
                <a:lnTo>
                  <a:pt x="93" y="0"/>
                </a:lnTo>
                <a:cubicBezTo>
                  <a:pt x="42" y="0"/>
                  <a:pt x="0" y="43"/>
                  <a:pt x="0" y="93"/>
                </a:cubicBezTo>
                <a:cubicBezTo>
                  <a:pt x="0" y="153"/>
                  <a:pt x="42" y="195"/>
                  <a:pt x="93" y="195"/>
                </a:cubicBezTo>
                <a:cubicBezTo>
                  <a:pt x="152" y="195"/>
                  <a:pt x="194" y="153"/>
                  <a:pt x="194" y="93"/>
                </a:cubicBezTo>
                <a:cubicBezTo>
                  <a:pt x="194" y="43"/>
                  <a:pt x="152" y="0"/>
                  <a:pt x="93" y="0"/>
                </a:cubicBezTo>
                <a:lnTo>
                  <a:pt x="93" y="4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3">
            <a:extLst>
              <a:ext uri="{FF2B5EF4-FFF2-40B4-BE49-F238E27FC236}">
                <a16:creationId xmlns:a16="http://schemas.microsoft.com/office/drawing/2014/main" id="{6655B18D-91DD-BB47-BEF7-78C886B4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499" y="8435460"/>
            <a:ext cx="830001" cy="380606"/>
          </a:xfrm>
          <a:custGeom>
            <a:avLst/>
            <a:gdLst>
              <a:gd name="T0" fmla="*/ 711 w 796"/>
              <a:gd name="T1" fmla="*/ 42 h 365"/>
              <a:gd name="T2" fmla="*/ 711 w 796"/>
              <a:gd name="T3" fmla="*/ 42 h 365"/>
              <a:gd name="T4" fmla="*/ 753 w 796"/>
              <a:gd name="T5" fmla="*/ 84 h 365"/>
              <a:gd name="T6" fmla="*/ 753 w 796"/>
              <a:gd name="T7" fmla="*/ 279 h 365"/>
              <a:gd name="T8" fmla="*/ 711 w 796"/>
              <a:gd name="T9" fmla="*/ 321 h 365"/>
              <a:gd name="T10" fmla="*/ 85 w 796"/>
              <a:gd name="T11" fmla="*/ 321 h 365"/>
              <a:gd name="T12" fmla="*/ 42 w 796"/>
              <a:gd name="T13" fmla="*/ 279 h 365"/>
              <a:gd name="T14" fmla="*/ 42 w 796"/>
              <a:gd name="T15" fmla="*/ 84 h 365"/>
              <a:gd name="T16" fmla="*/ 85 w 796"/>
              <a:gd name="T17" fmla="*/ 42 h 365"/>
              <a:gd name="T18" fmla="*/ 711 w 796"/>
              <a:gd name="T19" fmla="*/ 42 h 365"/>
              <a:gd name="T20" fmla="*/ 711 w 796"/>
              <a:gd name="T21" fmla="*/ 0 h 365"/>
              <a:gd name="T22" fmla="*/ 711 w 796"/>
              <a:gd name="T23" fmla="*/ 0 h 365"/>
              <a:gd name="T24" fmla="*/ 85 w 796"/>
              <a:gd name="T25" fmla="*/ 0 h 365"/>
              <a:gd name="T26" fmla="*/ 42 w 796"/>
              <a:gd name="T27" fmla="*/ 42 h 365"/>
              <a:gd name="T28" fmla="*/ 0 w 796"/>
              <a:gd name="T29" fmla="*/ 84 h 365"/>
              <a:gd name="T30" fmla="*/ 0 w 796"/>
              <a:gd name="T31" fmla="*/ 279 h 365"/>
              <a:gd name="T32" fmla="*/ 42 w 796"/>
              <a:gd name="T33" fmla="*/ 321 h 365"/>
              <a:gd name="T34" fmla="*/ 85 w 796"/>
              <a:gd name="T35" fmla="*/ 364 h 365"/>
              <a:gd name="T36" fmla="*/ 711 w 796"/>
              <a:gd name="T37" fmla="*/ 364 h 365"/>
              <a:gd name="T38" fmla="*/ 753 w 796"/>
              <a:gd name="T39" fmla="*/ 321 h 365"/>
              <a:gd name="T40" fmla="*/ 795 w 796"/>
              <a:gd name="T41" fmla="*/ 279 h 365"/>
              <a:gd name="T42" fmla="*/ 795 w 796"/>
              <a:gd name="T43" fmla="*/ 84 h 365"/>
              <a:gd name="T44" fmla="*/ 753 w 796"/>
              <a:gd name="T45" fmla="*/ 42 h 365"/>
              <a:gd name="T46" fmla="*/ 711 w 796"/>
              <a:gd name="T47" fmla="*/ 0 h 365"/>
              <a:gd name="T48" fmla="*/ 711 w 796"/>
              <a:gd name="T49" fmla="*/ 42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6" h="365">
                <a:moveTo>
                  <a:pt x="711" y="42"/>
                </a:moveTo>
                <a:lnTo>
                  <a:pt x="711" y="42"/>
                </a:lnTo>
                <a:cubicBezTo>
                  <a:pt x="711" y="68"/>
                  <a:pt x="728" y="84"/>
                  <a:pt x="753" y="84"/>
                </a:cubicBezTo>
                <a:cubicBezTo>
                  <a:pt x="753" y="279"/>
                  <a:pt x="753" y="279"/>
                  <a:pt x="753" y="279"/>
                </a:cubicBezTo>
                <a:cubicBezTo>
                  <a:pt x="728" y="279"/>
                  <a:pt x="711" y="296"/>
                  <a:pt x="711" y="321"/>
                </a:cubicBezTo>
                <a:cubicBezTo>
                  <a:pt x="85" y="321"/>
                  <a:pt x="85" y="321"/>
                  <a:pt x="85" y="321"/>
                </a:cubicBezTo>
                <a:cubicBezTo>
                  <a:pt x="85" y="296"/>
                  <a:pt x="68" y="279"/>
                  <a:pt x="42" y="279"/>
                </a:cubicBezTo>
                <a:cubicBezTo>
                  <a:pt x="42" y="84"/>
                  <a:pt x="42" y="84"/>
                  <a:pt x="42" y="84"/>
                </a:cubicBezTo>
                <a:cubicBezTo>
                  <a:pt x="68" y="84"/>
                  <a:pt x="85" y="68"/>
                  <a:pt x="85" y="42"/>
                </a:cubicBezTo>
                <a:cubicBezTo>
                  <a:pt x="711" y="42"/>
                  <a:pt x="711" y="42"/>
                  <a:pt x="711" y="42"/>
                </a:cubicBezTo>
                <a:lnTo>
                  <a:pt x="711" y="0"/>
                </a:lnTo>
                <a:lnTo>
                  <a:pt x="711" y="0"/>
                </a:lnTo>
                <a:cubicBezTo>
                  <a:pt x="85" y="0"/>
                  <a:pt x="85" y="0"/>
                  <a:pt x="85" y="0"/>
                </a:cubicBezTo>
                <a:cubicBezTo>
                  <a:pt x="59" y="0"/>
                  <a:pt x="42" y="17"/>
                  <a:pt x="42" y="42"/>
                </a:cubicBezTo>
                <a:cubicBezTo>
                  <a:pt x="17" y="42"/>
                  <a:pt x="0" y="59"/>
                  <a:pt x="0" y="84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304"/>
                  <a:pt x="17" y="321"/>
                  <a:pt x="42" y="321"/>
                </a:cubicBezTo>
                <a:cubicBezTo>
                  <a:pt x="42" y="347"/>
                  <a:pt x="59" y="364"/>
                  <a:pt x="85" y="364"/>
                </a:cubicBezTo>
                <a:cubicBezTo>
                  <a:pt x="711" y="364"/>
                  <a:pt x="711" y="364"/>
                  <a:pt x="711" y="364"/>
                </a:cubicBezTo>
                <a:cubicBezTo>
                  <a:pt x="736" y="364"/>
                  <a:pt x="753" y="347"/>
                  <a:pt x="753" y="321"/>
                </a:cubicBezTo>
                <a:cubicBezTo>
                  <a:pt x="778" y="321"/>
                  <a:pt x="795" y="304"/>
                  <a:pt x="795" y="279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59"/>
                  <a:pt x="778" y="42"/>
                  <a:pt x="753" y="42"/>
                </a:cubicBezTo>
                <a:cubicBezTo>
                  <a:pt x="753" y="17"/>
                  <a:pt x="736" y="0"/>
                  <a:pt x="711" y="0"/>
                </a:cubicBezTo>
                <a:lnTo>
                  <a:pt x="711" y="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4">
            <a:extLst>
              <a:ext uri="{FF2B5EF4-FFF2-40B4-BE49-F238E27FC236}">
                <a16:creationId xmlns:a16="http://schemas.microsoft.com/office/drawing/2014/main" id="{5D8275FA-0045-5F4F-BF76-F539EA0D6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866" y="5904190"/>
            <a:ext cx="1187678" cy="1187678"/>
          </a:xfrm>
          <a:custGeom>
            <a:avLst/>
            <a:gdLst>
              <a:gd name="T0" fmla="*/ 575 w 1143"/>
              <a:gd name="T1" fmla="*/ 1141 h 1142"/>
              <a:gd name="T2" fmla="*/ 575 w 1143"/>
              <a:gd name="T3" fmla="*/ 1141 h 1142"/>
              <a:gd name="T4" fmla="*/ 516 w 1143"/>
              <a:gd name="T5" fmla="*/ 1141 h 1142"/>
              <a:gd name="T6" fmla="*/ 0 w 1143"/>
              <a:gd name="T7" fmla="*/ 575 h 1142"/>
              <a:gd name="T8" fmla="*/ 575 w 1143"/>
              <a:gd name="T9" fmla="*/ 0 h 1142"/>
              <a:gd name="T10" fmla="*/ 575 w 1143"/>
              <a:gd name="T11" fmla="*/ 0 h 1142"/>
              <a:gd name="T12" fmla="*/ 727 w 1143"/>
              <a:gd name="T13" fmla="*/ 25 h 1142"/>
              <a:gd name="T14" fmla="*/ 1142 w 1143"/>
              <a:gd name="T15" fmla="*/ 575 h 1142"/>
              <a:gd name="T16" fmla="*/ 668 w 1143"/>
              <a:gd name="T17" fmla="*/ 1132 h 1142"/>
              <a:gd name="T18" fmla="*/ 575 w 1143"/>
              <a:gd name="T19" fmla="*/ 1141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3" h="1142">
                <a:moveTo>
                  <a:pt x="575" y="1141"/>
                </a:moveTo>
                <a:lnTo>
                  <a:pt x="575" y="1141"/>
                </a:lnTo>
                <a:cubicBezTo>
                  <a:pt x="558" y="1141"/>
                  <a:pt x="533" y="1141"/>
                  <a:pt x="516" y="1141"/>
                </a:cubicBezTo>
                <a:cubicBezTo>
                  <a:pt x="220" y="1115"/>
                  <a:pt x="0" y="870"/>
                  <a:pt x="0" y="575"/>
                </a:cubicBezTo>
                <a:cubicBezTo>
                  <a:pt x="0" y="254"/>
                  <a:pt x="253" y="0"/>
                  <a:pt x="575" y="0"/>
                </a:cubicBezTo>
                <a:lnTo>
                  <a:pt x="575" y="0"/>
                </a:lnTo>
                <a:cubicBezTo>
                  <a:pt x="626" y="0"/>
                  <a:pt x="677" y="8"/>
                  <a:pt x="727" y="25"/>
                </a:cubicBezTo>
                <a:cubicBezTo>
                  <a:pt x="972" y="93"/>
                  <a:pt x="1142" y="313"/>
                  <a:pt x="1142" y="575"/>
                </a:cubicBezTo>
                <a:cubicBezTo>
                  <a:pt x="1142" y="854"/>
                  <a:pt x="939" y="1090"/>
                  <a:pt x="668" y="1132"/>
                </a:cubicBezTo>
                <a:cubicBezTo>
                  <a:pt x="634" y="1141"/>
                  <a:pt x="600" y="1141"/>
                  <a:pt x="575" y="11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6">
            <a:extLst>
              <a:ext uri="{FF2B5EF4-FFF2-40B4-BE49-F238E27FC236}">
                <a16:creationId xmlns:a16="http://schemas.microsoft.com/office/drawing/2014/main" id="{66670496-7BDB-0A4B-956E-5A3CF098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772" y="6238939"/>
            <a:ext cx="362264" cy="527349"/>
          </a:xfrm>
          <a:custGeom>
            <a:avLst/>
            <a:gdLst>
              <a:gd name="T0" fmla="*/ 254 w 348"/>
              <a:gd name="T1" fmla="*/ 508 h 509"/>
              <a:gd name="T2" fmla="*/ 254 w 348"/>
              <a:gd name="T3" fmla="*/ 508 h 509"/>
              <a:gd name="T4" fmla="*/ 0 w 348"/>
              <a:gd name="T5" fmla="*/ 254 h 509"/>
              <a:gd name="T6" fmla="*/ 254 w 348"/>
              <a:gd name="T7" fmla="*/ 0 h 509"/>
              <a:gd name="T8" fmla="*/ 313 w 348"/>
              <a:gd name="T9" fmla="*/ 9 h 509"/>
              <a:gd name="T10" fmla="*/ 339 w 348"/>
              <a:gd name="T11" fmla="*/ 43 h 509"/>
              <a:gd name="T12" fmla="*/ 305 w 348"/>
              <a:gd name="T13" fmla="*/ 68 h 509"/>
              <a:gd name="T14" fmla="*/ 254 w 348"/>
              <a:gd name="T15" fmla="*/ 59 h 509"/>
              <a:gd name="T16" fmla="*/ 60 w 348"/>
              <a:gd name="T17" fmla="*/ 254 h 509"/>
              <a:gd name="T18" fmla="*/ 254 w 348"/>
              <a:gd name="T19" fmla="*/ 440 h 509"/>
              <a:gd name="T20" fmla="*/ 297 w 348"/>
              <a:gd name="T21" fmla="*/ 440 h 509"/>
              <a:gd name="T22" fmla="*/ 339 w 348"/>
              <a:gd name="T23" fmla="*/ 457 h 509"/>
              <a:gd name="T24" fmla="*/ 313 w 348"/>
              <a:gd name="T25" fmla="*/ 499 h 509"/>
              <a:gd name="T26" fmla="*/ 254 w 348"/>
              <a:gd name="T27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" h="509">
                <a:moveTo>
                  <a:pt x="254" y="508"/>
                </a:moveTo>
                <a:lnTo>
                  <a:pt x="254" y="508"/>
                </a:lnTo>
                <a:cubicBezTo>
                  <a:pt x="110" y="508"/>
                  <a:pt x="0" y="389"/>
                  <a:pt x="0" y="254"/>
                </a:cubicBezTo>
                <a:cubicBezTo>
                  <a:pt x="0" y="110"/>
                  <a:pt x="110" y="0"/>
                  <a:pt x="254" y="0"/>
                </a:cubicBezTo>
                <a:cubicBezTo>
                  <a:pt x="271" y="0"/>
                  <a:pt x="297" y="0"/>
                  <a:pt x="313" y="9"/>
                </a:cubicBezTo>
                <a:cubicBezTo>
                  <a:pt x="330" y="9"/>
                  <a:pt x="347" y="26"/>
                  <a:pt x="339" y="43"/>
                </a:cubicBezTo>
                <a:cubicBezTo>
                  <a:pt x="339" y="59"/>
                  <a:pt x="322" y="68"/>
                  <a:pt x="305" y="68"/>
                </a:cubicBezTo>
                <a:cubicBezTo>
                  <a:pt x="288" y="59"/>
                  <a:pt x="271" y="59"/>
                  <a:pt x="254" y="59"/>
                </a:cubicBezTo>
                <a:cubicBezTo>
                  <a:pt x="144" y="59"/>
                  <a:pt x="60" y="144"/>
                  <a:pt x="60" y="254"/>
                </a:cubicBezTo>
                <a:cubicBezTo>
                  <a:pt x="60" y="356"/>
                  <a:pt x="144" y="440"/>
                  <a:pt x="254" y="440"/>
                </a:cubicBezTo>
                <a:cubicBezTo>
                  <a:pt x="271" y="440"/>
                  <a:pt x="288" y="440"/>
                  <a:pt x="297" y="440"/>
                </a:cubicBezTo>
                <a:cubicBezTo>
                  <a:pt x="313" y="432"/>
                  <a:pt x="330" y="440"/>
                  <a:pt x="339" y="457"/>
                </a:cubicBezTo>
                <a:cubicBezTo>
                  <a:pt x="339" y="474"/>
                  <a:pt x="330" y="491"/>
                  <a:pt x="313" y="499"/>
                </a:cubicBezTo>
                <a:cubicBezTo>
                  <a:pt x="297" y="499"/>
                  <a:pt x="271" y="508"/>
                  <a:pt x="254" y="5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87">
            <a:extLst>
              <a:ext uri="{FF2B5EF4-FFF2-40B4-BE49-F238E27FC236}">
                <a16:creationId xmlns:a16="http://schemas.microsoft.com/office/drawing/2014/main" id="{B9C59BC2-85C7-5A4A-8A3A-BE142165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129" y="6404022"/>
            <a:ext cx="288896" cy="64199"/>
          </a:xfrm>
          <a:custGeom>
            <a:avLst/>
            <a:gdLst>
              <a:gd name="T0" fmla="*/ 253 w 280"/>
              <a:gd name="T1" fmla="*/ 59 h 60"/>
              <a:gd name="T2" fmla="*/ 253 w 280"/>
              <a:gd name="T3" fmla="*/ 59 h 60"/>
              <a:gd name="T4" fmla="*/ 33 w 280"/>
              <a:gd name="T5" fmla="*/ 59 h 60"/>
              <a:gd name="T6" fmla="*/ 0 w 280"/>
              <a:gd name="T7" fmla="*/ 34 h 60"/>
              <a:gd name="T8" fmla="*/ 33 w 280"/>
              <a:gd name="T9" fmla="*/ 0 h 60"/>
              <a:gd name="T10" fmla="*/ 253 w 280"/>
              <a:gd name="T11" fmla="*/ 0 h 60"/>
              <a:gd name="T12" fmla="*/ 279 w 280"/>
              <a:gd name="T13" fmla="*/ 34 h 60"/>
              <a:gd name="T14" fmla="*/ 253 w 280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0">
                <a:moveTo>
                  <a:pt x="253" y="59"/>
                </a:moveTo>
                <a:lnTo>
                  <a:pt x="253" y="59"/>
                </a:lnTo>
                <a:cubicBezTo>
                  <a:pt x="33" y="59"/>
                  <a:pt x="33" y="59"/>
                  <a:pt x="33" y="59"/>
                </a:cubicBezTo>
                <a:cubicBezTo>
                  <a:pt x="16" y="59"/>
                  <a:pt x="0" y="51"/>
                  <a:pt x="0" y="34"/>
                </a:cubicBezTo>
                <a:cubicBezTo>
                  <a:pt x="0" y="17"/>
                  <a:pt x="16" y="0"/>
                  <a:pt x="3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0" y="0"/>
                  <a:pt x="279" y="17"/>
                  <a:pt x="279" y="34"/>
                </a:cubicBezTo>
                <a:cubicBezTo>
                  <a:pt x="279" y="51"/>
                  <a:pt x="270" y="59"/>
                  <a:pt x="253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88">
            <a:extLst>
              <a:ext uri="{FF2B5EF4-FFF2-40B4-BE49-F238E27FC236}">
                <a16:creationId xmlns:a16="http://schemas.microsoft.com/office/drawing/2014/main" id="{74BBCD15-A022-C249-ABAE-D05952AC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129" y="6518665"/>
            <a:ext cx="288896" cy="73370"/>
          </a:xfrm>
          <a:custGeom>
            <a:avLst/>
            <a:gdLst>
              <a:gd name="T0" fmla="*/ 253 w 280"/>
              <a:gd name="T1" fmla="*/ 68 h 69"/>
              <a:gd name="T2" fmla="*/ 253 w 280"/>
              <a:gd name="T3" fmla="*/ 68 h 69"/>
              <a:gd name="T4" fmla="*/ 33 w 280"/>
              <a:gd name="T5" fmla="*/ 68 h 69"/>
              <a:gd name="T6" fmla="*/ 0 w 280"/>
              <a:gd name="T7" fmla="*/ 34 h 69"/>
              <a:gd name="T8" fmla="*/ 33 w 280"/>
              <a:gd name="T9" fmla="*/ 0 h 69"/>
              <a:gd name="T10" fmla="*/ 253 w 280"/>
              <a:gd name="T11" fmla="*/ 0 h 69"/>
              <a:gd name="T12" fmla="*/ 279 w 280"/>
              <a:gd name="T13" fmla="*/ 34 h 69"/>
              <a:gd name="T14" fmla="*/ 253 w 280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9">
                <a:moveTo>
                  <a:pt x="253" y="68"/>
                </a:moveTo>
                <a:lnTo>
                  <a:pt x="253" y="68"/>
                </a:lnTo>
                <a:cubicBezTo>
                  <a:pt x="33" y="68"/>
                  <a:pt x="33" y="68"/>
                  <a:pt x="33" y="68"/>
                </a:cubicBezTo>
                <a:cubicBezTo>
                  <a:pt x="16" y="68"/>
                  <a:pt x="0" y="51"/>
                  <a:pt x="0" y="34"/>
                </a:cubicBezTo>
                <a:cubicBezTo>
                  <a:pt x="0" y="17"/>
                  <a:pt x="16" y="0"/>
                  <a:pt x="3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0" y="0"/>
                  <a:pt x="279" y="17"/>
                  <a:pt x="279" y="34"/>
                </a:cubicBezTo>
                <a:cubicBezTo>
                  <a:pt x="279" y="51"/>
                  <a:pt x="270" y="68"/>
                  <a:pt x="253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89">
            <a:extLst>
              <a:ext uri="{FF2B5EF4-FFF2-40B4-BE49-F238E27FC236}">
                <a16:creationId xmlns:a16="http://schemas.microsoft.com/office/drawing/2014/main" id="{1F7C3C5C-73C5-8E48-8B28-BB647B460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324" y="4354245"/>
            <a:ext cx="1206020" cy="1206020"/>
          </a:xfrm>
          <a:custGeom>
            <a:avLst/>
            <a:gdLst>
              <a:gd name="T0" fmla="*/ 575 w 1158"/>
              <a:gd name="T1" fmla="*/ 1159 h 1160"/>
              <a:gd name="T2" fmla="*/ 575 w 1158"/>
              <a:gd name="T3" fmla="*/ 1159 h 1160"/>
              <a:gd name="T4" fmla="*/ 0 w 1158"/>
              <a:gd name="T5" fmla="*/ 575 h 1160"/>
              <a:gd name="T6" fmla="*/ 8 w 1158"/>
              <a:gd name="T7" fmla="*/ 449 h 1160"/>
              <a:gd name="T8" fmla="*/ 67 w 1158"/>
              <a:gd name="T9" fmla="*/ 313 h 1160"/>
              <a:gd name="T10" fmla="*/ 575 w 1158"/>
              <a:gd name="T11" fmla="*/ 0 h 1160"/>
              <a:gd name="T12" fmla="*/ 1157 w 1158"/>
              <a:gd name="T13" fmla="*/ 575 h 1160"/>
              <a:gd name="T14" fmla="*/ 1149 w 1158"/>
              <a:gd name="T15" fmla="*/ 618 h 1160"/>
              <a:gd name="T16" fmla="*/ 1123 w 1158"/>
              <a:gd name="T17" fmla="*/ 761 h 1160"/>
              <a:gd name="T18" fmla="*/ 575 w 1158"/>
              <a:gd name="T19" fmla="*/ 115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60">
                <a:moveTo>
                  <a:pt x="575" y="1159"/>
                </a:moveTo>
                <a:lnTo>
                  <a:pt x="575" y="1159"/>
                </a:lnTo>
                <a:cubicBezTo>
                  <a:pt x="253" y="1159"/>
                  <a:pt x="0" y="897"/>
                  <a:pt x="0" y="575"/>
                </a:cubicBezTo>
                <a:cubicBezTo>
                  <a:pt x="0" y="533"/>
                  <a:pt x="0" y="491"/>
                  <a:pt x="8" y="449"/>
                </a:cubicBezTo>
                <a:cubicBezTo>
                  <a:pt x="25" y="406"/>
                  <a:pt x="42" y="355"/>
                  <a:pt x="67" y="313"/>
                </a:cubicBezTo>
                <a:cubicBezTo>
                  <a:pt x="160" y="119"/>
                  <a:pt x="363" y="0"/>
                  <a:pt x="575" y="0"/>
                </a:cubicBezTo>
                <a:cubicBezTo>
                  <a:pt x="896" y="0"/>
                  <a:pt x="1157" y="263"/>
                  <a:pt x="1157" y="575"/>
                </a:cubicBezTo>
                <a:cubicBezTo>
                  <a:pt x="1157" y="592"/>
                  <a:pt x="1149" y="601"/>
                  <a:pt x="1149" y="618"/>
                </a:cubicBezTo>
                <a:cubicBezTo>
                  <a:pt x="1149" y="669"/>
                  <a:pt x="1140" y="719"/>
                  <a:pt x="1123" y="761"/>
                </a:cubicBezTo>
                <a:cubicBezTo>
                  <a:pt x="1047" y="998"/>
                  <a:pt x="820" y="1159"/>
                  <a:pt x="575" y="11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91">
            <a:extLst>
              <a:ext uri="{FF2B5EF4-FFF2-40B4-BE49-F238E27FC236}">
                <a16:creationId xmlns:a16="http://schemas.microsoft.com/office/drawing/2014/main" id="{FB860C83-38A7-BF48-BF9C-E016EF0E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517" y="4688995"/>
            <a:ext cx="247624" cy="256796"/>
          </a:xfrm>
          <a:custGeom>
            <a:avLst/>
            <a:gdLst>
              <a:gd name="T0" fmla="*/ 203 w 238"/>
              <a:gd name="T1" fmla="*/ 245 h 246"/>
              <a:gd name="T2" fmla="*/ 203 w 238"/>
              <a:gd name="T3" fmla="*/ 245 h 246"/>
              <a:gd name="T4" fmla="*/ 186 w 238"/>
              <a:gd name="T5" fmla="*/ 236 h 246"/>
              <a:gd name="T6" fmla="*/ 8 w 238"/>
              <a:gd name="T7" fmla="*/ 59 h 246"/>
              <a:gd name="T8" fmla="*/ 8 w 238"/>
              <a:gd name="T9" fmla="*/ 17 h 246"/>
              <a:gd name="T10" fmla="*/ 50 w 238"/>
              <a:gd name="T11" fmla="*/ 17 h 246"/>
              <a:gd name="T12" fmla="*/ 228 w 238"/>
              <a:gd name="T13" fmla="*/ 194 h 246"/>
              <a:gd name="T14" fmla="*/ 228 w 238"/>
              <a:gd name="T15" fmla="*/ 236 h 246"/>
              <a:gd name="T16" fmla="*/ 203 w 238"/>
              <a:gd name="T17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46">
                <a:moveTo>
                  <a:pt x="203" y="245"/>
                </a:moveTo>
                <a:lnTo>
                  <a:pt x="203" y="245"/>
                </a:lnTo>
                <a:cubicBezTo>
                  <a:pt x="194" y="245"/>
                  <a:pt x="186" y="236"/>
                  <a:pt x="186" y="236"/>
                </a:cubicBezTo>
                <a:cubicBezTo>
                  <a:pt x="8" y="59"/>
                  <a:pt x="8" y="59"/>
                  <a:pt x="8" y="59"/>
                </a:cubicBezTo>
                <a:cubicBezTo>
                  <a:pt x="0" y="42"/>
                  <a:pt x="0" y="25"/>
                  <a:pt x="8" y="17"/>
                </a:cubicBezTo>
                <a:cubicBezTo>
                  <a:pt x="16" y="0"/>
                  <a:pt x="42" y="0"/>
                  <a:pt x="50" y="17"/>
                </a:cubicBezTo>
                <a:cubicBezTo>
                  <a:pt x="228" y="194"/>
                  <a:pt x="228" y="194"/>
                  <a:pt x="228" y="194"/>
                </a:cubicBezTo>
                <a:cubicBezTo>
                  <a:pt x="237" y="203"/>
                  <a:pt x="237" y="220"/>
                  <a:pt x="228" y="236"/>
                </a:cubicBezTo>
                <a:cubicBezTo>
                  <a:pt x="220" y="236"/>
                  <a:pt x="211" y="245"/>
                  <a:pt x="203" y="2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92">
            <a:extLst>
              <a:ext uri="{FF2B5EF4-FFF2-40B4-BE49-F238E27FC236}">
                <a16:creationId xmlns:a16="http://schemas.microsoft.com/office/drawing/2014/main" id="{D32B66E0-E684-0640-AA1C-85B9DEF32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355" y="4698166"/>
            <a:ext cx="256796" cy="247624"/>
          </a:xfrm>
          <a:custGeom>
            <a:avLst/>
            <a:gdLst>
              <a:gd name="T0" fmla="*/ 34 w 246"/>
              <a:gd name="T1" fmla="*/ 237 h 238"/>
              <a:gd name="T2" fmla="*/ 34 w 246"/>
              <a:gd name="T3" fmla="*/ 237 h 238"/>
              <a:gd name="T4" fmla="*/ 17 w 246"/>
              <a:gd name="T5" fmla="*/ 228 h 238"/>
              <a:gd name="T6" fmla="*/ 17 w 246"/>
              <a:gd name="T7" fmla="*/ 186 h 238"/>
              <a:gd name="T8" fmla="*/ 186 w 246"/>
              <a:gd name="T9" fmla="*/ 9 h 238"/>
              <a:gd name="T10" fmla="*/ 228 w 246"/>
              <a:gd name="T11" fmla="*/ 9 h 238"/>
              <a:gd name="T12" fmla="*/ 228 w 246"/>
              <a:gd name="T13" fmla="*/ 51 h 238"/>
              <a:gd name="T14" fmla="*/ 59 w 246"/>
              <a:gd name="T15" fmla="*/ 228 h 238"/>
              <a:gd name="T16" fmla="*/ 34 w 246"/>
              <a:gd name="T17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238">
                <a:moveTo>
                  <a:pt x="34" y="237"/>
                </a:moveTo>
                <a:lnTo>
                  <a:pt x="34" y="237"/>
                </a:lnTo>
                <a:cubicBezTo>
                  <a:pt x="25" y="237"/>
                  <a:pt x="17" y="228"/>
                  <a:pt x="17" y="228"/>
                </a:cubicBezTo>
                <a:cubicBezTo>
                  <a:pt x="0" y="212"/>
                  <a:pt x="0" y="195"/>
                  <a:pt x="17" y="186"/>
                </a:cubicBezTo>
                <a:cubicBezTo>
                  <a:pt x="186" y="9"/>
                  <a:pt x="186" y="9"/>
                  <a:pt x="186" y="9"/>
                </a:cubicBezTo>
                <a:cubicBezTo>
                  <a:pt x="203" y="0"/>
                  <a:pt x="220" y="0"/>
                  <a:pt x="228" y="9"/>
                </a:cubicBezTo>
                <a:cubicBezTo>
                  <a:pt x="245" y="17"/>
                  <a:pt x="245" y="42"/>
                  <a:pt x="228" y="51"/>
                </a:cubicBezTo>
                <a:cubicBezTo>
                  <a:pt x="59" y="228"/>
                  <a:pt x="59" y="228"/>
                  <a:pt x="59" y="228"/>
                </a:cubicBezTo>
                <a:cubicBezTo>
                  <a:pt x="51" y="228"/>
                  <a:pt x="42" y="237"/>
                  <a:pt x="34" y="2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3">
            <a:extLst>
              <a:ext uri="{FF2B5EF4-FFF2-40B4-BE49-F238E27FC236}">
                <a16:creationId xmlns:a16="http://schemas.microsoft.com/office/drawing/2014/main" id="{6A5A939A-EBE3-5041-A17A-50C34332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527" y="4872420"/>
            <a:ext cx="64199" cy="343924"/>
          </a:xfrm>
          <a:custGeom>
            <a:avLst/>
            <a:gdLst>
              <a:gd name="T0" fmla="*/ 26 w 61"/>
              <a:gd name="T1" fmla="*/ 330 h 331"/>
              <a:gd name="T2" fmla="*/ 26 w 61"/>
              <a:gd name="T3" fmla="*/ 330 h 331"/>
              <a:gd name="T4" fmla="*/ 0 w 61"/>
              <a:gd name="T5" fmla="*/ 296 h 331"/>
              <a:gd name="T6" fmla="*/ 0 w 61"/>
              <a:gd name="T7" fmla="*/ 34 h 331"/>
              <a:gd name="T8" fmla="*/ 26 w 61"/>
              <a:gd name="T9" fmla="*/ 0 h 331"/>
              <a:gd name="T10" fmla="*/ 26 w 61"/>
              <a:gd name="T11" fmla="*/ 0 h 331"/>
              <a:gd name="T12" fmla="*/ 60 w 61"/>
              <a:gd name="T13" fmla="*/ 34 h 331"/>
              <a:gd name="T14" fmla="*/ 60 w 61"/>
              <a:gd name="T15" fmla="*/ 296 h 331"/>
              <a:gd name="T16" fmla="*/ 26 w 61"/>
              <a:gd name="T17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31">
                <a:moveTo>
                  <a:pt x="26" y="330"/>
                </a:moveTo>
                <a:lnTo>
                  <a:pt x="26" y="330"/>
                </a:lnTo>
                <a:cubicBezTo>
                  <a:pt x="9" y="330"/>
                  <a:pt x="0" y="313"/>
                  <a:pt x="0" y="29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60" y="17"/>
                  <a:pt x="60" y="34"/>
                </a:cubicBezTo>
                <a:cubicBezTo>
                  <a:pt x="60" y="296"/>
                  <a:pt x="60" y="296"/>
                  <a:pt x="60" y="296"/>
                </a:cubicBezTo>
                <a:cubicBezTo>
                  <a:pt x="60" y="313"/>
                  <a:pt x="43" y="330"/>
                  <a:pt x="26" y="3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94">
            <a:extLst>
              <a:ext uri="{FF2B5EF4-FFF2-40B4-BE49-F238E27FC236}">
                <a16:creationId xmlns:a16="http://schemas.microsoft.com/office/drawing/2014/main" id="{40EAD7C5-344E-3944-A6B3-26077111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1230" y="4968720"/>
            <a:ext cx="247624" cy="64199"/>
          </a:xfrm>
          <a:custGeom>
            <a:avLst/>
            <a:gdLst>
              <a:gd name="T0" fmla="*/ 212 w 238"/>
              <a:gd name="T1" fmla="*/ 60 h 61"/>
              <a:gd name="T2" fmla="*/ 212 w 238"/>
              <a:gd name="T3" fmla="*/ 60 h 61"/>
              <a:gd name="T4" fmla="*/ 34 w 238"/>
              <a:gd name="T5" fmla="*/ 60 h 61"/>
              <a:gd name="T6" fmla="*/ 0 w 238"/>
              <a:gd name="T7" fmla="*/ 26 h 61"/>
              <a:gd name="T8" fmla="*/ 34 w 238"/>
              <a:gd name="T9" fmla="*/ 0 h 61"/>
              <a:gd name="T10" fmla="*/ 212 w 238"/>
              <a:gd name="T11" fmla="*/ 0 h 61"/>
              <a:gd name="T12" fmla="*/ 237 w 238"/>
              <a:gd name="T13" fmla="*/ 26 h 61"/>
              <a:gd name="T14" fmla="*/ 212 w 23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61">
                <a:moveTo>
                  <a:pt x="212" y="60"/>
                </a:moveTo>
                <a:lnTo>
                  <a:pt x="212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9" y="0"/>
                  <a:pt x="237" y="9"/>
                  <a:pt x="237" y="26"/>
                </a:cubicBezTo>
                <a:cubicBezTo>
                  <a:pt x="237" y="43"/>
                  <a:pt x="229" y="60"/>
                  <a:pt x="212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5">
            <a:extLst>
              <a:ext uri="{FF2B5EF4-FFF2-40B4-BE49-F238E27FC236}">
                <a16:creationId xmlns:a16="http://schemas.microsoft.com/office/drawing/2014/main" id="{274CFB44-8E30-4946-85CC-5B7BA913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1230" y="5060433"/>
            <a:ext cx="247624" cy="73370"/>
          </a:xfrm>
          <a:custGeom>
            <a:avLst/>
            <a:gdLst>
              <a:gd name="T0" fmla="*/ 212 w 238"/>
              <a:gd name="T1" fmla="*/ 68 h 69"/>
              <a:gd name="T2" fmla="*/ 212 w 238"/>
              <a:gd name="T3" fmla="*/ 68 h 69"/>
              <a:gd name="T4" fmla="*/ 34 w 238"/>
              <a:gd name="T5" fmla="*/ 68 h 69"/>
              <a:gd name="T6" fmla="*/ 0 w 238"/>
              <a:gd name="T7" fmla="*/ 34 h 69"/>
              <a:gd name="T8" fmla="*/ 34 w 238"/>
              <a:gd name="T9" fmla="*/ 0 h 69"/>
              <a:gd name="T10" fmla="*/ 212 w 238"/>
              <a:gd name="T11" fmla="*/ 0 h 69"/>
              <a:gd name="T12" fmla="*/ 237 w 238"/>
              <a:gd name="T13" fmla="*/ 34 h 69"/>
              <a:gd name="T14" fmla="*/ 212 w 238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69">
                <a:moveTo>
                  <a:pt x="212" y="68"/>
                </a:moveTo>
                <a:lnTo>
                  <a:pt x="212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9" y="0"/>
                  <a:pt x="237" y="17"/>
                  <a:pt x="237" y="34"/>
                </a:cubicBezTo>
                <a:cubicBezTo>
                  <a:pt x="237" y="51"/>
                  <a:pt x="229" y="68"/>
                  <a:pt x="212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96">
            <a:extLst>
              <a:ext uri="{FF2B5EF4-FFF2-40B4-BE49-F238E27FC236}">
                <a16:creationId xmlns:a16="http://schemas.microsoft.com/office/drawing/2014/main" id="{5D2AAA0B-1FB8-6A46-95E7-C72B2B73C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219" y="10379769"/>
            <a:ext cx="1128066" cy="1128066"/>
          </a:xfrm>
          <a:custGeom>
            <a:avLst/>
            <a:gdLst>
              <a:gd name="T0" fmla="*/ 541 w 1083"/>
              <a:gd name="T1" fmla="*/ 1083 h 1084"/>
              <a:gd name="T2" fmla="*/ 541 w 1083"/>
              <a:gd name="T3" fmla="*/ 1083 h 1084"/>
              <a:gd name="T4" fmla="*/ 0 w 1083"/>
              <a:gd name="T5" fmla="*/ 541 h 1084"/>
              <a:gd name="T6" fmla="*/ 51 w 1083"/>
              <a:gd name="T7" fmla="*/ 305 h 1084"/>
              <a:gd name="T8" fmla="*/ 152 w 1083"/>
              <a:gd name="T9" fmla="*/ 169 h 1084"/>
              <a:gd name="T10" fmla="*/ 541 w 1083"/>
              <a:gd name="T11" fmla="*/ 0 h 1084"/>
              <a:gd name="T12" fmla="*/ 1049 w 1083"/>
              <a:gd name="T13" fmla="*/ 355 h 1084"/>
              <a:gd name="T14" fmla="*/ 1082 w 1083"/>
              <a:gd name="T15" fmla="*/ 507 h 1084"/>
              <a:gd name="T16" fmla="*/ 1082 w 1083"/>
              <a:gd name="T17" fmla="*/ 541 h 1084"/>
              <a:gd name="T18" fmla="*/ 541 w 1083"/>
              <a:gd name="T19" fmla="*/ 1083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3" h="1084">
                <a:moveTo>
                  <a:pt x="541" y="1083"/>
                </a:moveTo>
                <a:lnTo>
                  <a:pt x="541" y="1083"/>
                </a:lnTo>
                <a:cubicBezTo>
                  <a:pt x="245" y="1083"/>
                  <a:pt x="0" y="837"/>
                  <a:pt x="0" y="541"/>
                </a:cubicBezTo>
                <a:cubicBezTo>
                  <a:pt x="0" y="457"/>
                  <a:pt x="17" y="381"/>
                  <a:pt x="51" y="305"/>
                </a:cubicBezTo>
                <a:cubicBezTo>
                  <a:pt x="76" y="254"/>
                  <a:pt x="110" y="211"/>
                  <a:pt x="152" y="169"/>
                </a:cubicBezTo>
                <a:cubicBezTo>
                  <a:pt x="254" y="59"/>
                  <a:pt x="389" y="0"/>
                  <a:pt x="541" y="0"/>
                </a:cubicBezTo>
                <a:cubicBezTo>
                  <a:pt x="770" y="0"/>
                  <a:pt x="973" y="144"/>
                  <a:pt x="1049" y="355"/>
                </a:cubicBezTo>
                <a:cubicBezTo>
                  <a:pt x="1066" y="406"/>
                  <a:pt x="1082" y="457"/>
                  <a:pt x="1082" y="507"/>
                </a:cubicBezTo>
                <a:cubicBezTo>
                  <a:pt x="1082" y="525"/>
                  <a:pt x="1082" y="533"/>
                  <a:pt x="1082" y="541"/>
                </a:cubicBezTo>
                <a:cubicBezTo>
                  <a:pt x="1082" y="837"/>
                  <a:pt x="837" y="1083"/>
                  <a:pt x="541" y="10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8">
            <a:extLst>
              <a:ext uri="{FF2B5EF4-FFF2-40B4-BE49-F238E27FC236}">
                <a16:creationId xmlns:a16="http://schemas.microsoft.com/office/drawing/2014/main" id="{B55110A2-332F-8A40-A521-0DC6FCEB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871" y="10677833"/>
            <a:ext cx="527347" cy="527349"/>
          </a:xfrm>
          <a:custGeom>
            <a:avLst/>
            <a:gdLst>
              <a:gd name="T0" fmla="*/ 33 w 508"/>
              <a:gd name="T1" fmla="*/ 507 h 508"/>
              <a:gd name="T2" fmla="*/ 33 w 508"/>
              <a:gd name="T3" fmla="*/ 507 h 508"/>
              <a:gd name="T4" fmla="*/ 8 w 508"/>
              <a:gd name="T5" fmla="*/ 499 h 508"/>
              <a:gd name="T6" fmla="*/ 8 w 508"/>
              <a:gd name="T7" fmla="*/ 448 h 508"/>
              <a:gd name="T8" fmla="*/ 448 w 508"/>
              <a:gd name="T9" fmla="*/ 8 h 508"/>
              <a:gd name="T10" fmla="*/ 490 w 508"/>
              <a:gd name="T11" fmla="*/ 8 h 508"/>
              <a:gd name="T12" fmla="*/ 490 w 508"/>
              <a:gd name="T13" fmla="*/ 59 h 508"/>
              <a:gd name="T14" fmla="*/ 50 w 508"/>
              <a:gd name="T15" fmla="*/ 499 h 508"/>
              <a:gd name="T16" fmla="*/ 33 w 508"/>
              <a:gd name="T17" fmla="*/ 507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" h="508">
                <a:moveTo>
                  <a:pt x="33" y="507"/>
                </a:moveTo>
                <a:lnTo>
                  <a:pt x="33" y="507"/>
                </a:lnTo>
                <a:cubicBezTo>
                  <a:pt x="25" y="507"/>
                  <a:pt x="16" y="499"/>
                  <a:pt x="8" y="499"/>
                </a:cubicBezTo>
                <a:cubicBezTo>
                  <a:pt x="0" y="482"/>
                  <a:pt x="0" y="465"/>
                  <a:pt x="8" y="448"/>
                </a:cubicBezTo>
                <a:cubicBezTo>
                  <a:pt x="448" y="8"/>
                  <a:pt x="448" y="8"/>
                  <a:pt x="448" y="8"/>
                </a:cubicBezTo>
                <a:cubicBezTo>
                  <a:pt x="465" y="0"/>
                  <a:pt x="482" y="0"/>
                  <a:pt x="490" y="8"/>
                </a:cubicBezTo>
                <a:cubicBezTo>
                  <a:pt x="507" y="25"/>
                  <a:pt x="507" y="42"/>
                  <a:pt x="490" y="59"/>
                </a:cubicBezTo>
                <a:cubicBezTo>
                  <a:pt x="50" y="499"/>
                  <a:pt x="50" y="499"/>
                  <a:pt x="50" y="499"/>
                </a:cubicBezTo>
                <a:cubicBezTo>
                  <a:pt x="50" y="499"/>
                  <a:pt x="42" y="507"/>
                  <a:pt x="33" y="5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9">
            <a:extLst>
              <a:ext uri="{FF2B5EF4-FFF2-40B4-BE49-F238E27FC236}">
                <a16:creationId xmlns:a16="http://schemas.microsoft.com/office/drawing/2014/main" id="{F680AF7F-A792-2A46-910B-C89932720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700" y="10668662"/>
            <a:ext cx="201768" cy="201768"/>
          </a:xfrm>
          <a:custGeom>
            <a:avLst/>
            <a:gdLst>
              <a:gd name="T0" fmla="*/ 93 w 195"/>
              <a:gd name="T1" fmla="*/ 43 h 196"/>
              <a:gd name="T2" fmla="*/ 93 w 195"/>
              <a:gd name="T3" fmla="*/ 43 h 196"/>
              <a:gd name="T4" fmla="*/ 152 w 195"/>
              <a:gd name="T5" fmla="*/ 102 h 196"/>
              <a:gd name="T6" fmla="*/ 93 w 195"/>
              <a:gd name="T7" fmla="*/ 152 h 196"/>
              <a:gd name="T8" fmla="*/ 42 w 195"/>
              <a:gd name="T9" fmla="*/ 102 h 196"/>
              <a:gd name="T10" fmla="*/ 93 w 195"/>
              <a:gd name="T11" fmla="*/ 43 h 196"/>
              <a:gd name="T12" fmla="*/ 93 w 195"/>
              <a:gd name="T13" fmla="*/ 0 h 196"/>
              <a:gd name="T14" fmla="*/ 93 w 195"/>
              <a:gd name="T15" fmla="*/ 0 h 196"/>
              <a:gd name="T16" fmla="*/ 0 w 195"/>
              <a:gd name="T17" fmla="*/ 102 h 196"/>
              <a:gd name="T18" fmla="*/ 93 w 195"/>
              <a:gd name="T19" fmla="*/ 195 h 196"/>
              <a:gd name="T20" fmla="*/ 194 w 195"/>
              <a:gd name="T21" fmla="*/ 102 h 196"/>
              <a:gd name="T22" fmla="*/ 93 w 195"/>
              <a:gd name="T23" fmla="*/ 0 h 196"/>
              <a:gd name="T24" fmla="*/ 93 w 195"/>
              <a:gd name="T25" fmla="*/ 4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5" h="196">
                <a:moveTo>
                  <a:pt x="93" y="43"/>
                </a:moveTo>
                <a:lnTo>
                  <a:pt x="93" y="43"/>
                </a:lnTo>
                <a:cubicBezTo>
                  <a:pt x="127" y="43"/>
                  <a:pt x="152" y="68"/>
                  <a:pt x="152" y="102"/>
                </a:cubicBezTo>
                <a:cubicBezTo>
                  <a:pt x="152" y="127"/>
                  <a:pt x="127" y="152"/>
                  <a:pt x="93" y="152"/>
                </a:cubicBezTo>
                <a:cubicBezTo>
                  <a:pt x="68" y="152"/>
                  <a:pt x="42" y="127"/>
                  <a:pt x="42" y="102"/>
                </a:cubicBezTo>
                <a:cubicBezTo>
                  <a:pt x="42" y="68"/>
                  <a:pt x="68" y="43"/>
                  <a:pt x="93" y="43"/>
                </a:cubicBezTo>
                <a:lnTo>
                  <a:pt x="93" y="0"/>
                </a:lnTo>
                <a:lnTo>
                  <a:pt x="93" y="0"/>
                </a:lnTo>
                <a:cubicBezTo>
                  <a:pt x="42" y="0"/>
                  <a:pt x="0" y="43"/>
                  <a:pt x="0" y="102"/>
                </a:cubicBezTo>
                <a:cubicBezTo>
                  <a:pt x="0" y="152"/>
                  <a:pt x="42" y="195"/>
                  <a:pt x="93" y="195"/>
                </a:cubicBezTo>
                <a:cubicBezTo>
                  <a:pt x="152" y="195"/>
                  <a:pt x="194" y="152"/>
                  <a:pt x="194" y="102"/>
                </a:cubicBezTo>
                <a:cubicBezTo>
                  <a:pt x="194" y="43"/>
                  <a:pt x="152" y="0"/>
                  <a:pt x="93" y="0"/>
                </a:cubicBezTo>
                <a:lnTo>
                  <a:pt x="93" y="4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00">
            <a:extLst>
              <a:ext uri="{FF2B5EF4-FFF2-40B4-BE49-F238E27FC236}">
                <a16:creationId xmlns:a16="http://schemas.microsoft.com/office/drawing/2014/main" id="{9F6093FA-69EA-ED44-9661-9BAAA335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621" y="11012586"/>
            <a:ext cx="201768" cy="201768"/>
          </a:xfrm>
          <a:custGeom>
            <a:avLst/>
            <a:gdLst>
              <a:gd name="T0" fmla="*/ 101 w 195"/>
              <a:gd name="T1" fmla="*/ 42 h 196"/>
              <a:gd name="T2" fmla="*/ 101 w 195"/>
              <a:gd name="T3" fmla="*/ 42 h 196"/>
              <a:gd name="T4" fmla="*/ 152 w 195"/>
              <a:gd name="T5" fmla="*/ 101 h 196"/>
              <a:gd name="T6" fmla="*/ 101 w 195"/>
              <a:gd name="T7" fmla="*/ 152 h 196"/>
              <a:gd name="T8" fmla="*/ 42 w 195"/>
              <a:gd name="T9" fmla="*/ 101 h 196"/>
              <a:gd name="T10" fmla="*/ 101 w 195"/>
              <a:gd name="T11" fmla="*/ 42 h 196"/>
              <a:gd name="T12" fmla="*/ 101 w 195"/>
              <a:gd name="T13" fmla="*/ 0 h 196"/>
              <a:gd name="T14" fmla="*/ 101 w 195"/>
              <a:gd name="T15" fmla="*/ 0 h 196"/>
              <a:gd name="T16" fmla="*/ 0 w 195"/>
              <a:gd name="T17" fmla="*/ 101 h 196"/>
              <a:gd name="T18" fmla="*/ 101 w 195"/>
              <a:gd name="T19" fmla="*/ 195 h 196"/>
              <a:gd name="T20" fmla="*/ 194 w 195"/>
              <a:gd name="T21" fmla="*/ 101 h 196"/>
              <a:gd name="T22" fmla="*/ 101 w 195"/>
              <a:gd name="T23" fmla="*/ 0 h 196"/>
              <a:gd name="T24" fmla="*/ 101 w 195"/>
              <a:gd name="T25" fmla="*/ 4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5" h="196">
                <a:moveTo>
                  <a:pt x="101" y="42"/>
                </a:moveTo>
                <a:lnTo>
                  <a:pt x="101" y="42"/>
                </a:lnTo>
                <a:cubicBezTo>
                  <a:pt x="127" y="42"/>
                  <a:pt x="152" y="68"/>
                  <a:pt x="152" y="101"/>
                </a:cubicBezTo>
                <a:cubicBezTo>
                  <a:pt x="152" y="127"/>
                  <a:pt x="127" y="152"/>
                  <a:pt x="101" y="152"/>
                </a:cubicBezTo>
                <a:cubicBezTo>
                  <a:pt x="67" y="152"/>
                  <a:pt x="42" y="127"/>
                  <a:pt x="42" y="101"/>
                </a:cubicBezTo>
                <a:cubicBezTo>
                  <a:pt x="42" y="68"/>
                  <a:pt x="67" y="42"/>
                  <a:pt x="101" y="42"/>
                </a:cubicBezTo>
                <a:lnTo>
                  <a:pt x="101" y="0"/>
                </a:lnTo>
                <a:lnTo>
                  <a:pt x="101" y="0"/>
                </a:lnTo>
                <a:cubicBezTo>
                  <a:pt x="42" y="0"/>
                  <a:pt x="0" y="42"/>
                  <a:pt x="0" y="101"/>
                </a:cubicBezTo>
                <a:cubicBezTo>
                  <a:pt x="0" y="152"/>
                  <a:pt x="42" y="195"/>
                  <a:pt x="101" y="195"/>
                </a:cubicBezTo>
                <a:cubicBezTo>
                  <a:pt x="152" y="195"/>
                  <a:pt x="194" y="152"/>
                  <a:pt x="194" y="101"/>
                </a:cubicBezTo>
                <a:cubicBezTo>
                  <a:pt x="194" y="42"/>
                  <a:pt x="152" y="0"/>
                  <a:pt x="101" y="0"/>
                </a:cubicBezTo>
                <a:lnTo>
                  <a:pt x="101" y="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Google Shape;207;p7">
            <a:extLst>
              <a:ext uri="{FF2B5EF4-FFF2-40B4-BE49-F238E27FC236}">
                <a16:creationId xmlns:a16="http://schemas.microsoft.com/office/drawing/2014/main" id="{1A0D5257-3445-4142-9353-F30435B5EB60}"/>
              </a:ext>
            </a:extLst>
          </p:cNvPr>
          <p:cNvSpPr txBox="1"/>
          <p:nvPr/>
        </p:nvSpPr>
        <p:spPr>
          <a:xfrm>
            <a:off x="10754321" y="85372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77" name="Google Shape;208;p7">
            <a:extLst>
              <a:ext uri="{FF2B5EF4-FFF2-40B4-BE49-F238E27FC236}">
                <a16:creationId xmlns:a16="http://schemas.microsoft.com/office/drawing/2014/main" id="{49EA2497-A064-E748-A33D-FA10BAF99EE4}"/>
              </a:ext>
            </a:extLst>
          </p:cNvPr>
          <p:cNvSpPr txBox="1"/>
          <p:nvPr/>
        </p:nvSpPr>
        <p:spPr>
          <a:xfrm>
            <a:off x="2451398" y="22172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264;p9">
            <a:extLst>
              <a:ext uri="{FF2B5EF4-FFF2-40B4-BE49-F238E27FC236}">
                <a16:creationId xmlns:a16="http://schemas.microsoft.com/office/drawing/2014/main" id="{C6D476A0-CE67-D148-812D-92E2EE2BCC53}"/>
              </a:ext>
            </a:extLst>
          </p:cNvPr>
          <p:cNvSpPr txBox="1"/>
          <p:nvPr/>
        </p:nvSpPr>
        <p:spPr>
          <a:xfrm>
            <a:off x="18387353" y="937099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265;p9">
            <a:extLst>
              <a:ext uri="{FF2B5EF4-FFF2-40B4-BE49-F238E27FC236}">
                <a16:creationId xmlns:a16="http://schemas.microsoft.com/office/drawing/2014/main" id="{BD9784F7-F847-254F-B780-6E41DEDC5D09}"/>
              </a:ext>
            </a:extLst>
          </p:cNvPr>
          <p:cNvSpPr/>
          <p:nvPr/>
        </p:nvSpPr>
        <p:spPr>
          <a:xfrm>
            <a:off x="18383511" y="983835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0" name="Google Shape;264;p9">
            <a:extLst>
              <a:ext uri="{FF2B5EF4-FFF2-40B4-BE49-F238E27FC236}">
                <a16:creationId xmlns:a16="http://schemas.microsoft.com/office/drawing/2014/main" id="{D2A8E16A-1B6E-314E-85D2-F47B7C685F5B}"/>
              </a:ext>
            </a:extLst>
          </p:cNvPr>
          <p:cNvSpPr txBox="1"/>
          <p:nvPr/>
        </p:nvSpPr>
        <p:spPr>
          <a:xfrm>
            <a:off x="19651864" y="737371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265;p9">
            <a:extLst>
              <a:ext uri="{FF2B5EF4-FFF2-40B4-BE49-F238E27FC236}">
                <a16:creationId xmlns:a16="http://schemas.microsoft.com/office/drawing/2014/main" id="{A47A498A-95EF-5147-9D87-634D078163A9}"/>
              </a:ext>
            </a:extLst>
          </p:cNvPr>
          <p:cNvSpPr/>
          <p:nvPr/>
        </p:nvSpPr>
        <p:spPr>
          <a:xfrm>
            <a:off x="19648022" y="784106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2" name="Google Shape;264;p9">
            <a:extLst>
              <a:ext uri="{FF2B5EF4-FFF2-40B4-BE49-F238E27FC236}">
                <a16:creationId xmlns:a16="http://schemas.microsoft.com/office/drawing/2014/main" id="{20C0B2FC-8E10-C74A-AA99-242C2CAA29CA}"/>
              </a:ext>
            </a:extLst>
          </p:cNvPr>
          <p:cNvSpPr txBox="1"/>
          <p:nvPr/>
        </p:nvSpPr>
        <p:spPr>
          <a:xfrm>
            <a:off x="15933586" y="482658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265;p9">
            <a:extLst>
              <a:ext uri="{FF2B5EF4-FFF2-40B4-BE49-F238E27FC236}">
                <a16:creationId xmlns:a16="http://schemas.microsoft.com/office/drawing/2014/main" id="{3B4D66AA-EB05-0A41-899E-776385C5C0EB}"/>
              </a:ext>
            </a:extLst>
          </p:cNvPr>
          <p:cNvSpPr/>
          <p:nvPr/>
        </p:nvSpPr>
        <p:spPr>
          <a:xfrm>
            <a:off x="15929744" y="529393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4" name="Google Shape;270;p9">
            <a:extLst>
              <a:ext uri="{FF2B5EF4-FFF2-40B4-BE49-F238E27FC236}">
                <a16:creationId xmlns:a16="http://schemas.microsoft.com/office/drawing/2014/main" id="{07E04967-CC4D-8941-B51B-F1DBEB066239}"/>
              </a:ext>
            </a:extLst>
          </p:cNvPr>
          <p:cNvSpPr txBox="1"/>
          <p:nvPr/>
        </p:nvSpPr>
        <p:spPr>
          <a:xfrm>
            <a:off x="3460069" y="6211176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271;p9">
            <a:extLst>
              <a:ext uri="{FF2B5EF4-FFF2-40B4-BE49-F238E27FC236}">
                <a16:creationId xmlns:a16="http://schemas.microsoft.com/office/drawing/2014/main" id="{1DB29C7E-064A-B249-BFCA-2F0FEDD953C2}"/>
              </a:ext>
            </a:extLst>
          </p:cNvPr>
          <p:cNvSpPr/>
          <p:nvPr/>
        </p:nvSpPr>
        <p:spPr>
          <a:xfrm>
            <a:off x="2685099" y="6727520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6" name="Google Shape;270;p9">
            <a:extLst>
              <a:ext uri="{FF2B5EF4-FFF2-40B4-BE49-F238E27FC236}">
                <a16:creationId xmlns:a16="http://schemas.microsoft.com/office/drawing/2014/main" id="{CEBB0BDE-CEF4-F548-9F3C-F2EAC006B48C}"/>
              </a:ext>
            </a:extLst>
          </p:cNvPr>
          <p:cNvSpPr txBox="1"/>
          <p:nvPr/>
        </p:nvSpPr>
        <p:spPr>
          <a:xfrm>
            <a:off x="3065704" y="10732932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271;p9">
            <a:extLst>
              <a:ext uri="{FF2B5EF4-FFF2-40B4-BE49-F238E27FC236}">
                <a16:creationId xmlns:a16="http://schemas.microsoft.com/office/drawing/2014/main" id="{0E913968-C44E-5A4E-99A4-0A13C3EC7D4D}"/>
              </a:ext>
            </a:extLst>
          </p:cNvPr>
          <p:cNvSpPr/>
          <p:nvPr/>
        </p:nvSpPr>
        <p:spPr>
          <a:xfrm>
            <a:off x="2290734" y="11249276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>
            <a:extLst>
              <a:ext uri="{FF2B5EF4-FFF2-40B4-BE49-F238E27FC236}">
                <a16:creationId xmlns:a16="http://schemas.microsoft.com/office/drawing/2014/main" id="{97933EC1-AA82-2C46-A493-4066C74B4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1105" y="4321588"/>
            <a:ext cx="5153488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D9423D64-D06D-3A42-9918-2DEEDEDB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6005" y="4231962"/>
            <a:ext cx="179252" cy="179252"/>
          </a:xfrm>
          <a:custGeom>
            <a:avLst/>
            <a:gdLst>
              <a:gd name="T0" fmla="*/ 89 w 178"/>
              <a:gd name="T1" fmla="*/ 176 h 177"/>
              <a:gd name="T2" fmla="*/ 89 w 178"/>
              <a:gd name="T3" fmla="*/ 176 h 177"/>
              <a:gd name="T4" fmla="*/ 177 w 178"/>
              <a:gd name="T5" fmla="*/ 88 h 177"/>
              <a:gd name="T6" fmla="*/ 89 w 178"/>
              <a:gd name="T7" fmla="*/ 0 h 177"/>
              <a:gd name="T8" fmla="*/ 0 w 178"/>
              <a:gd name="T9" fmla="*/ 88 h 177"/>
              <a:gd name="T10" fmla="*/ 89 w 178"/>
              <a:gd name="T1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177">
                <a:moveTo>
                  <a:pt x="89" y="176"/>
                </a:moveTo>
                <a:lnTo>
                  <a:pt x="89" y="176"/>
                </a:lnTo>
                <a:cubicBezTo>
                  <a:pt x="141" y="176"/>
                  <a:pt x="177" y="132"/>
                  <a:pt x="177" y="88"/>
                </a:cubicBezTo>
                <a:cubicBezTo>
                  <a:pt x="177" y="35"/>
                  <a:pt x="141" y="0"/>
                  <a:pt x="89" y="0"/>
                </a:cubicBezTo>
                <a:cubicBezTo>
                  <a:pt x="45" y="0"/>
                  <a:pt x="0" y="35"/>
                  <a:pt x="0" y="88"/>
                </a:cubicBezTo>
                <a:cubicBezTo>
                  <a:pt x="0" y="132"/>
                  <a:pt x="45" y="176"/>
                  <a:pt x="89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Line 3">
            <a:extLst>
              <a:ext uri="{FF2B5EF4-FFF2-40B4-BE49-F238E27FC236}">
                <a16:creationId xmlns:a16="http://schemas.microsoft.com/office/drawing/2014/main" id="{6B49BBE0-D5E4-4147-9763-FA1739066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56716" y="6840075"/>
            <a:ext cx="6462026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CFD1325D-B4AF-7B48-B6B5-CB27371C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117" y="6750449"/>
            <a:ext cx="179252" cy="179252"/>
          </a:xfrm>
          <a:custGeom>
            <a:avLst/>
            <a:gdLst>
              <a:gd name="T0" fmla="*/ 88 w 177"/>
              <a:gd name="T1" fmla="*/ 175 h 176"/>
              <a:gd name="T2" fmla="*/ 88 w 177"/>
              <a:gd name="T3" fmla="*/ 175 h 176"/>
              <a:gd name="T4" fmla="*/ 176 w 177"/>
              <a:gd name="T5" fmla="*/ 87 h 176"/>
              <a:gd name="T6" fmla="*/ 88 w 177"/>
              <a:gd name="T7" fmla="*/ 0 h 176"/>
              <a:gd name="T8" fmla="*/ 0 w 177"/>
              <a:gd name="T9" fmla="*/ 87 h 176"/>
              <a:gd name="T10" fmla="*/ 88 w 177"/>
              <a:gd name="T11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176">
                <a:moveTo>
                  <a:pt x="88" y="175"/>
                </a:moveTo>
                <a:lnTo>
                  <a:pt x="88" y="175"/>
                </a:lnTo>
                <a:cubicBezTo>
                  <a:pt x="132" y="175"/>
                  <a:pt x="176" y="140"/>
                  <a:pt x="176" y="87"/>
                </a:cubicBezTo>
                <a:cubicBezTo>
                  <a:pt x="176" y="44"/>
                  <a:pt x="132" y="0"/>
                  <a:pt x="88" y="0"/>
                </a:cubicBezTo>
                <a:cubicBezTo>
                  <a:pt x="35" y="0"/>
                  <a:pt x="0" y="44"/>
                  <a:pt x="0" y="87"/>
                </a:cubicBezTo>
                <a:cubicBezTo>
                  <a:pt x="0" y="140"/>
                  <a:pt x="35" y="175"/>
                  <a:pt x="88" y="17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Line 5">
            <a:extLst>
              <a:ext uri="{FF2B5EF4-FFF2-40B4-BE49-F238E27FC236}">
                <a16:creationId xmlns:a16="http://schemas.microsoft.com/office/drawing/2014/main" id="{A6CF1592-35D5-CF41-A00B-F248E3848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62569" y="10174158"/>
            <a:ext cx="1200987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BE33DD75-1F6E-7145-AB6F-F1C9E79E4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3930" y="10084532"/>
            <a:ext cx="179252" cy="188214"/>
          </a:xfrm>
          <a:custGeom>
            <a:avLst/>
            <a:gdLst>
              <a:gd name="T0" fmla="*/ 88 w 177"/>
              <a:gd name="T1" fmla="*/ 185 h 186"/>
              <a:gd name="T2" fmla="*/ 88 w 177"/>
              <a:gd name="T3" fmla="*/ 185 h 186"/>
              <a:gd name="T4" fmla="*/ 176 w 177"/>
              <a:gd name="T5" fmla="*/ 88 h 186"/>
              <a:gd name="T6" fmla="*/ 88 w 177"/>
              <a:gd name="T7" fmla="*/ 0 h 186"/>
              <a:gd name="T8" fmla="*/ 0 w 177"/>
              <a:gd name="T9" fmla="*/ 88 h 186"/>
              <a:gd name="T10" fmla="*/ 88 w 177"/>
              <a:gd name="T1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186">
                <a:moveTo>
                  <a:pt x="88" y="185"/>
                </a:moveTo>
                <a:lnTo>
                  <a:pt x="88" y="185"/>
                </a:lnTo>
                <a:cubicBezTo>
                  <a:pt x="132" y="185"/>
                  <a:pt x="176" y="141"/>
                  <a:pt x="176" y="88"/>
                </a:cubicBezTo>
                <a:cubicBezTo>
                  <a:pt x="176" y="44"/>
                  <a:pt x="132" y="0"/>
                  <a:pt x="88" y="0"/>
                </a:cubicBezTo>
                <a:cubicBezTo>
                  <a:pt x="35" y="0"/>
                  <a:pt x="0" y="44"/>
                  <a:pt x="0" y="88"/>
                </a:cubicBezTo>
                <a:cubicBezTo>
                  <a:pt x="0" y="141"/>
                  <a:pt x="35" y="185"/>
                  <a:pt x="88" y="18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7">
            <a:extLst>
              <a:ext uri="{FF2B5EF4-FFF2-40B4-BE49-F238E27FC236}">
                <a16:creationId xmlns:a16="http://schemas.microsoft.com/office/drawing/2014/main" id="{34C5F42F-A99F-B049-BD91-65A23E2E26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7132" y="11697798"/>
            <a:ext cx="3602961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43AF9B59-F889-B649-8ADD-0B3D059D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49" y="11608172"/>
            <a:ext cx="179252" cy="179252"/>
          </a:xfrm>
          <a:custGeom>
            <a:avLst/>
            <a:gdLst>
              <a:gd name="T0" fmla="*/ 88 w 178"/>
              <a:gd name="T1" fmla="*/ 0 h 178"/>
              <a:gd name="T2" fmla="*/ 88 w 178"/>
              <a:gd name="T3" fmla="*/ 0 h 178"/>
              <a:gd name="T4" fmla="*/ 0 w 178"/>
              <a:gd name="T5" fmla="*/ 88 h 178"/>
              <a:gd name="T6" fmla="*/ 88 w 178"/>
              <a:gd name="T7" fmla="*/ 177 h 178"/>
              <a:gd name="T8" fmla="*/ 177 w 178"/>
              <a:gd name="T9" fmla="*/ 88 h 178"/>
              <a:gd name="T10" fmla="*/ 88 w 178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178">
                <a:moveTo>
                  <a:pt x="88" y="0"/>
                </a:moveTo>
                <a:lnTo>
                  <a:pt x="88" y="0"/>
                </a:lnTo>
                <a:cubicBezTo>
                  <a:pt x="36" y="0"/>
                  <a:pt x="0" y="44"/>
                  <a:pt x="0" y="88"/>
                </a:cubicBezTo>
                <a:cubicBezTo>
                  <a:pt x="0" y="142"/>
                  <a:pt x="36" y="177"/>
                  <a:pt x="88" y="177"/>
                </a:cubicBezTo>
                <a:cubicBezTo>
                  <a:pt x="132" y="177"/>
                  <a:pt x="177" y="142"/>
                  <a:pt x="177" y="88"/>
                </a:cubicBezTo>
                <a:cubicBezTo>
                  <a:pt x="177" y="44"/>
                  <a:pt x="132" y="0"/>
                  <a:pt x="8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Line 9">
            <a:extLst>
              <a:ext uri="{FF2B5EF4-FFF2-40B4-BE49-F238E27FC236}">
                <a16:creationId xmlns:a16="http://schemas.microsoft.com/office/drawing/2014/main" id="{BEF625B9-2925-9341-BE98-B5D52D653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1656" y="6472609"/>
            <a:ext cx="1684967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1C24899C-A649-A14E-83BE-6D5853A8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510" y="6382983"/>
            <a:ext cx="179252" cy="179252"/>
          </a:xfrm>
          <a:custGeom>
            <a:avLst/>
            <a:gdLst>
              <a:gd name="T0" fmla="*/ 88 w 177"/>
              <a:gd name="T1" fmla="*/ 0 h 178"/>
              <a:gd name="T2" fmla="*/ 88 w 177"/>
              <a:gd name="T3" fmla="*/ 0 h 178"/>
              <a:gd name="T4" fmla="*/ 0 w 177"/>
              <a:gd name="T5" fmla="*/ 89 h 178"/>
              <a:gd name="T6" fmla="*/ 88 w 177"/>
              <a:gd name="T7" fmla="*/ 177 h 178"/>
              <a:gd name="T8" fmla="*/ 176 w 177"/>
              <a:gd name="T9" fmla="*/ 89 h 178"/>
              <a:gd name="T10" fmla="*/ 88 w 177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178">
                <a:moveTo>
                  <a:pt x="88" y="0"/>
                </a:moveTo>
                <a:lnTo>
                  <a:pt x="88" y="0"/>
                </a:lnTo>
                <a:cubicBezTo>
                  <a:pt x="44" y="0"/>
                  <a:pt x="0" y="36"/>
                  <a:pt x="0" y="89"/>
                </a:cubicBezTo>
                <a:cubicBezTo>
                  <a:pt x="0" y="141"/>
                  <a:pt x="44" y="177"/>
                  <a:pt x="88" y="177"/>
                </a:cubicBezTo>
                <a:cubicBezTo>
                  <a:pt x="141" y="177"/>
                  <a:pt x="176" y="141"/>
                  <a:pt x="176" y="89"/>
                </a:cubicBezTo>
                <a:cubicBezTo>
                  <a:pt x="176" y="36"/>
                  <a:pt x="141" y="0"/>
                  <a:pt x="8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F24BA1D7-BB22-DF44-BD7A-DAE73E2BA8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8544" y="9457151"/>
            <a:ext cx="5870496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5D716BBB-205C-8247-B530-21659840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398" y="9367525"/>
            <a:ext cx="188214" cy="179252"/>
          </a:xfrm>
          <a:custGeom>
            <a:avLst/>
            <a:gdLst>
              <a:gd name="T0" fmla="*/ 96 w 186"/>
              <a:gd name="T1" fmla="*/ 0 h 178"/>
              <a:gd name="T2" fmla="*/ 96 w 186"/>
              <a:gd name="T3" fmla="*/ 0 h 178"/>
              <a:gd name="T4" fmla="*/ 0 w 186"/>
              <a:gd name="T5" fmla="*/ 89 h 178"/>
              <a:gd name="T6" fmla="*/ 96 w 186"/>
              <a:gd name="T7" fmla="*/ 177 h 178"/>
              <a:gd name="T8" fmla="*/ 185 w 186"/>
              <a:gd name="T9" fmla="*/ 89 h 178"/>
              <a:gd name="T10" fmla="*/ 96 w 186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78">
                <a:moveTo>
                  <a:pt x="96" y="0"/>
                </a:moveTo>
                <a:lnTo>
                  <a:pt x="96" y="0"/>
                </a:lnTo>
                <a:cubicBezTo>
                  <a:pt x="44" y="0"/>
                  <a:pt x="0" y="45"/>
                  <a:pt x="0" y="89"/>
                </a:cubicBezTo>
                <a:cubicBezTo>
                  <a:pt x="0" y="141"/>
                  <a:pt x="44" y="177"/>
                  <a:pt x="96" y="177"/>
                </a:cubicBezTo>
                <a:cubicBezTo>
                  <a:pt x="141" y="177"/>
                  <a:pt x="185" y="141"/>
                  <a:pt x="185" y="89"/>
                </a:cubicBezTo>
                <a:cubicBezTo>
                  <a:pt x="185" y="45"/>
                  <a:pt x="141" y="0"/>
                  <a:pt x="96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3">
            <a:extLst>
              <a:ext uri="{FF2B5EF4-FFF2-40B4-BE49-F238E27FC236}">
                <a16:creationId xmlns:a16="http://schemas.microsoft.com/office/drawing/2014/main" id="{5AC4B984-F2AD-3D4D-A8D7-E0DBA813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127" y="8220314"/>
            <a:ext cx="152364" cy="439167"/>
          </a:xfrm>
          <a:custGeom>
            <a:avLst/>
            <a:gdLst>
              <a:gd name="T0" fmla="*/ 8 w 151"/>
              <a:gd name="T1" fmla="*/ 433 h 434"/>
              <a:gd name="T2" fmla="*/ 8 w 151"/>
              <a:gd name="T3" fmla="*/ 433 h 434"/>
              <a:gd name="T4" fmla="*/ 8 w 151"/>
              <a:gd name="T5" fmla="*/ 424 h 434"/>
              <a:gd name="T6" fmla="*/ 0 w 151"/>
              <a:gd name="T7" fmla="*/ 415 h 434"/>
              <a:gd name="T8" fmla="*/ 132 w 151"/>
              <a:gd name="T9" fmla="*/ 9 h 434"/>
              <a:gd name="T10" fmla="*/ 141 w 151"/>
              <a:gd name="T11" fmla="*/ 0 h 434"/>
              <a:gd name="T12" fmla="*/ 150 w 151"/>
              <a:gd name="T13" fmla="*/ 18 h 434"/>
              <a:gd name="T14" fmla="*/ 26 w 151"/>
              <a:gd name="T15" fmla="*/ 424 h 434"/>
              <a:gd name="T16" fmla="*/ 8 w 151"/>
              <a:gd name="T17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434">
                <a:moveTo>
                  <a:pt x="8" y="433"/>
                </a:moveTo>
                <a:lnTo>
                  <a:pt x="8" y="433"/>
                </a:lnTo>
                <a:cubicBezTo>
                  <a:pt x="8" y="433"/>
                  <a:pt x="8" y="433"/>
                  <a:pt x="8" y="424"/>
                </a:cubicBezTo>
                <a:cubicBezTo>
                  <a:pt x="0" y="424"/>
                  <a:pt x="0" y="424"/>
                  <a:pt x="0" y="415"/>
                </a:cubicBezTo>
                <a:cubicBezTo>
                  <a:pt x="44" y="283"/>
                  <a:pt x="88" y="151"/>
                  <a:pt x="132" y="9"/>
                </a:cubicBezTo>
                <a:cubicBezTo>
                  <a:pt x="132" y="0"/>
                  <a:pt x="132" y="0"/>
                  <a:pt x="141" y="0"/>
                </a:cubicBezTo>
                <a:cubicBezTo>
                  <a:pt x="150" y="0"/>
                  <a:pt x="150" y="9"/>
                  <a:pt x="150" y="18"/>
                </a:cubicBezTo>
                <a:cubicBezTo>
                  <a:pt x="114" y="151"/>
                  <a:pt x="70" y="292"/>
                  <a:pt x="26" y="424"/>
                </a:cubicBezTo>
                <a:cubicBezTo>
                  <a:pt x="17" y="424"/>
                  <a:pt x="17" y="433"/>
                  <a:pt x="8" y="433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4">
            <a:extLst>
              <a:ext uri="{FF2B5EF4-FFF2-40B4-BE49-F238E27FC236}">
                <a16:creationId xmlns:a16="http://schemas.microsoft.com/office/drawing/2014/main" id="{F42F3398-9A9D-BB40-B28C-AC659D2DA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351" y="8480229"/>
            <a:ext cx="215102" cy="179252"/>
          </a:xfrm>
          <a:custGeom>
            <a:avLst/>
            <a:gdLst>
              <a:gd name="T0" fmla="*/ 61 w 212"/>
              <a:gd name="T1" fmla="*/ 177 h 178"/>
              <a:gd name="T2" fmla="*/ 61 w 212"/>
              <a:gd name="T3" fmla="*/ 177 h 178"/>
              <a:gd name="T4" fmla="*/ 53 w 212"/>
              <a:gd name="T5" fmla="*/ 168 h 178"/>
              <a:gd name="T6" fmla="*/ 0 w 212"/>
              <a:gd name="T7" fmla="*/ 18 h 178"/>
              <a:gd name="T8" fmla="*/ 0 w 212"/>
              <a:gd name="T9" fmla="*/ 0 h 178"/>
              <a:gd name="T10" fmla="*/ 17 w 212"/>
              <a:gd name="T11" fmla="*/ 9 h 178"/>
              <a:gd name="T12" fmla="*/ 70 w 212"/>
              <a:gd name="T13" fmla="*/ 141 h 178"/>
              <a:gd name="T14" fmla="*/ 194 w 212"/>
              <a:gd name="T15" fmla="*/ 71 h 178"/>
              <a:gd name="T16" fmla="*/ 203 w 212"/>
              <a:gd name="T17" fmla="*/ 71 h 178"/>
              <a:gd name="T18" fmla="*/ 203 w 212"/>
              <a:gd name="T19" fmla="*/ 88 h 178"/>
              <a:gd name="T20" fmla="*/ 70 w 212"/>
              <a:gd name="T21" fmla="*/ 168 h 178"/>
              <a:gd name="T22" fmla="*/ 61 w 21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" h="178">
                <a:moveTo>
                  <a:pt x="61" y="177"/>
                </a:moveTo>
                <a:lnTo>
                  <a:pt x="61" y="177"/>
                </a:lnTo>
                <a:cubicBezTo>
                  <a:pt x="53" y="168"/>
                  <a:pt x="53" y="168"/>
                  <a:pt x="53" y="168"/>
                </a:cubicBezTo>
                <a:cubicBezTo>
                  <a:pt x="35" y="115"/>
                  <a:pt x="17" y="71"/>
                  <a:pt x="0" y="18"/>
                </a:cubicBezTo>
                <a:cubicBezTo>
                  <a:pt x="0" y="9"/>
                  <a:pt x="0" y="9"/>
                  <a:pt x="0" y="0"/>
                </a:cubicBezTo>
                <a:cubicBezTo>
                  <a:pt x="9" y="0"/>
                  <a:pt x="17" y="9"/>
                  <a:pt x="17" y="9"/>
                </a:cubicBezTo>
                <a:cubicBezTo>
                  <a:pt x="35" y="53"/>
                  <a:pt x="53" y="97"/>
                  <a:pt x="70" y="141"/>
                </a:cubicBezTo>
                <a:cubicBezTo>
                  <a:pt x="115" y="124"/>
                  <a:pt x="150" y="97"/>
                  <a:pt x="194" y="71"/>
                </a:cubicBezTo>
                <a:cubicBezTo>
                  <a:pt x="194" y="62"/>
                  <a:pt x="203" y="62"/>
                  <a:pt x="203" y="71"/>
                </a:cubicBezTo>
                <a:cubicBezTo>
                  <a:pt x="211" y="71"/>
                  <a:pt x="211" y="80"/>
                  <a:pt x="203" y="88"/>
                </a:cubicBezTo>
                <a:cubicBezTo>
                  <a:pt x="159" y="115"/>
                  <a:pt x="115" y="141"/>
                  <a:pt x="70" y="168"/>
                </a:cubicBezTo>
                <a:lnTo>
                  <a:pt x="61" y="177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5">
            <a:extLst>
              <a:ext uri="{FF2B5EF4-FFF2-40B4-BE49-F238E27FC236}">
                <a16:creationId xmlns:a16="http://schemas.microsoft.com/office/drawing/2014/main" id="{98163127-706D-4949-A4D7-5D12A3D8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7586" y="9035909"/>
            <a:ext cx="215102" cy="412279"/>
          </a:xfrm>
          <a:custGeom>
            <a:avLst/>
            <a:gdLst>
              <a:gd name="T0" fmla="*/ 8 w 212"/>
              <a:gd name="T1" fmla="*/ 406 h 407"/>
              <a:gd name="T2" fmla="*/ 8 w 212"/>
              <a:gd name="T3" fmla="*/ 406 h 407"/>
              <a:gd name="T4" fmla="*/ 8 w 212"/>
              <a:gd name="T5" fmla="*/ 406 h 407"/>
              <a:gd name="T6" fmla="*/ 0 w 212"/>
              <a:gd name="T7" fmla="*/ 388 h 407"/>
              <a:gd name="T8" fmla="*/ 185 w 212"/>
              <a:gd name="T9" fmla="*/ 9 h 407"/>
              <a:gd name="T10" fmla="*/ 203 w 212"/>
              <a:gd name="T11" fmla="*/ 0 h 407"/>
              <a:gd name="T12" fmla="*/ 211 w 212"/>
              <a:gd name="T13" fmla="*/ 18 h 407"/>
              <a:gd name="T14" fmla="*/ 17 w 212"/>
              <a:gd name="T15" fmla="*/ 397 h 407"/>
              <a:gd name="T16" fmla="*/ 8 w 212"/>
              <a:gd name="T17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407">
                <a:moveTo>
                  <a:pt x="8" y="406"/>
                </a:moveTo>
                <a:lnTo>
                  <a:pt x="8" y="406"/>
                </a:lnTo>
                <a:lnTo>
                  <a:pt x="8" y="406"/>
                </a:lnTo>
                <a:cubicBezTo>
                  <a:pt x="0" y="397"/>
                  <a:pt x="0" y="397"/>
                  <a:pt x="0" y="388"/>
                </a:cubicBezTo>
                <a:cubicBezTo>
                  <a:pt x="70" y="265"/>
                  <a:pt x="132" y="132"/>
                  <a:pt x="185" y="9"/>
                </a:cubicBezTo>
                <a:cubicBezTo>
                  <a:pt x="194" y="0"/>
                  <a:pt x="194" y="0"/>
                  <a:pt x="203" y="0"/>
                </a:cubicBezTo>
                <a:cubicBezTo>
                  <a:pt x="211" y="0"/>
                  <a:pt x="211" y="9"/>
                  <a:pt x="211" y="18"/>
                </a:cubicBezTo>
                <a:cubicBezTo>
                  <a:pt x="150" y="141"/>
                  <a:pt x="88" y="274"/>
                  <a:pt x="17" y="397"/>
                </a:cubicBezTo>
                <a:cubicBezTo>
                  <a:pt x="17" y="406"/>
                  <a:pt x="17" y="406"/>
                  <a:pt x="8" y="40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6">
            <a:extLst>
              <a:ext uri="{FF2B5EF4-FFF2-40B4-BE49-F238E27FC236}">
                <a16:creationId xmlns:a16="http://schemas.microsoft.com/office/drawing/2014/main" id="{1DE22309-6B54-6D4D-A841-8573B70F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736" y="9268937"/>
            <a:ext cx="206140" cy="179252"/>
          </a:xfrm>
          <a:custGeom>
            <a:avLst/>
            <a:gdLst>
              <a:gd name="T0" fmla="*/ 36 w 204"/>
              <a:gd name="T1" fmla="*/ 176 h 177"/>
              <a:gd name="T2" fmla="*/ 36 w 204"/>
              <a:gd name="T3" fmla="*/ 176 h 177"/>
              <a:gd name="T4" fmla="*/ 36 w 204"/>
              <a:gd name="T5" fmla="*/ 167 h 177"/>
              <a:gd name="T6" fmla="*/ 9 w 204"/>
              <a:gd name="T7" fmla="*/ 26 h 177"/>
              <a:gd name="T8" fmla="*/ 0 w 204"/>
              <a:gd name="T9" fmla="*/ 8 h 177"/>
              <a:gd name="T10" fmla="*/ 9 w 204"/>
              <a:gd name="T11" fmla="*/ 0 h 177"/>
              <a:gd name="T12" fmla="*/ 27 w 204"/>
              <a:gd name="T13" fmla="*/ 8 h 177"/>
              <a:gd name="T14" fmla="*/ 27 w 204"/>
              <a:gd name="T15" fmla="*/ 17 h 177"/>
              <a:gd name="T16" fmla="*/ 53 w 204"/>
              <a:gd name="T17" fmla="*/ 149 h 177"/>
              <a:gd name="T18" fmla="*/ 168 w 204"/>
              <a:gd name="T19" fmla="*/ 96 h 177"/>
              <a:gd name="T20" fmla="*/ 186 w 204"/>
              <a:gd name="T21" fmla="*/ 88 h 177"/>
              <a:gd name="T22" fmla="*/ 203 w 204"/>
              <a:gd name="T23" fmla="*/ 96 h 177"/>
              <a:gd name="T24" fmla="*/ 195 w 204"/>
              <a:gd name="T25" fmla="*/ 105 h 177"/>
              <a:gd name="T26" fmla="*/ 186 w 204"/>
              <a:gd name="T27" fmla="*/ 114 h 177"/>
              <a:gd name="T28" fmla="*/ 53 w 204"/>
              <a:gd name="T29" fmla="*/ 176 h 177"/>
              <a:gd name="T30" fmla="*/ 36 w 204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177">
                <a:moveTo>
                  <a:pt x="36" y="176"/>
                </a:moveTo>
                <a:lnTo>
                  <a:pt x="36" y="176"/>
                </a:lnTo>
                <a:cubicBezTo>
                  <a:pt x="36" y="167"/>
                  <a:pt x="36" y="167"/>
                  <a:pt x="36" y="167"/>
                </a:cubicBezTo>
                <a:cubicBezTo>
                  <a:pt x="27" y="114"/>
                  <a:pt x="18" y="70"/>
                  <a:pt x="9" y="26"/>
                </a:cubicBez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18" y="0"/>
                  <a:pt x="27" y="0"/>
                  <a:pt x="27" y="8"/>
                </a:cubicBezTo>
                <a:cubicBezTo>
                  <a:pt x="27" y="17"/>
                  <a:pt x="27" y="17"/>
                  <a:pt x="27" y="17"/>
                </a:cubicBezTo>
                <a:cubicBezTo>
                  <a:pt x="36" y="61"/>
                  <a:pt x="44" y="105"/>
                  <a:pt x="53" y="149"/>
                </a:cubicBezTo>
                <a:cubicBezTo>
                  <a:pt x="98" y="132"/>
                  <a:pt x="133" y="114"/>
                  <a:pt x="168" y="96"/>
                </a:cubicBezTo>
                <a:cubicBezTo>
                  <a:pt x="186" y="88"/>
                  <a:pt x="186" y="88"/>
                  <a:pt x="186" y="88"/>
                </a:cubicBezTo>
                <a:cubicBezTo>
                  <a:pt x="195" y="88"/>
                  <a:pt x="195" y="88"/>
                  <a:pt x="203" y="96"/>
                </a:cubicBezTo>
                <a:cubicBezTo>
                  <a:pt x="203" y="96"/>
                  <a:pt x="203" y="105"/>
                  <a:pt x="195" y="105"/>
                </a:cubicBezTo>
                <a:cubicBezTo>
                  <a:pt x="186" y="114"/>
                  <a:pt x="186" y="114"/>
                  <a:pt x="186" y="114"/>
                </a:cubicBezTo>
                <a:cubicBezTo>
                  <a:pt x="133" y="132"/>
                  <a:pt x="98" y="158"/>
                  <a:pt x="53" y="176"/>
                </a:cubicBezTo>
                <a:lnTo>
                  <a:pt x="36" y="176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17">
            <a:extLst>
              <a:ext uri="{FF2B5EF4-FFF2-40B4-BE49-F238E27FC236}">
                <a16:creationId xmlns:a16="http://schemas.microsoft.com/office/drawing/2014/main" id="{9D36F272-616C-6240-BD59-7F5BAA80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531" y="9797730"/>
            <a:ext cx="268878" cy="376429"/>
          </a:xfrm>
          <a:custGeom>
            <a:avLst/>
            <a:gdLst>
              <a:gd name="T0" fmla="*/ 9 w 266"/>
              <a:gd name="T1" fmla="*/ 370 h 371"/>
              <a:gd name="T2" fmla="*/ 9 w 266"/>
              <a:gd name="T3" fmla="*/ 370 h 371"/>
              <a:gd name="T4" fmla="*/ 0 w 266"/>
              <a:gd name="T5" fmla="*/ 370 h 371"/>
              <a:gd name="T6" fmla="*/ 0 w 266"/>
              <a:gd name="T7" fmla="*/ 352 h 371"/>
              <a:gd name="T8" fmla="*/ 247 w 266"/>
              <a:gd name="T9" fmla="*/ 9 h 371"/>
              <a:gd name="T10" fmla="*/ 256 w 266"/>
              <a:gd name="T11" fmla="*/ 0 h 371"/>
              <a:gd name="T12" fmla="*/ 265 w 266"/>
              <a:gd name="T13" fmla="*/ 17 h 371"/>
              <a:gd name="T14" fmla="*/ 18 w 266"/>
              <a:gd name="T15" fmla="*/ 370 h 371"/>
              <a:gd name="T16" fmla="*/ 9 w 266"/>
              <a:gd name="T17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371">
                <a:moveTo>
                  <a:pt x="9" y="370"/>
                </a:moveTo>
                <a:lnTo>
                  <a:pt x="9" y="370"/>
                </a:lnTo>
                <a:cubicBezTo>
                  <a:pt x="9" y="370"/>
                  <a:pt x="9" y="370"/>
                  <a:pt x="0" y="370"/>
                </a:cubicBezTo>
                <a:cubicBezTo>
                  <a:pt x="0" y="361"/>
                  <a:pt x="0" y="361"/>
                  <a:pt x="0" y="352"/>
                </a:cubicBezTo>
                <a:cubicBezTo>
                  <a:pt x="97" y="229"/>
                  <a:pt x="176" y="115"/>
                  <a:pt x="247" y="9"/>
                </a:cubicBezTo>
                <a:cubicBezTo>
                  <a:pt x="247" y="0"/>
                  <a:pt x="256" y="0"/>
                  <a:pt x="256" y="0"/>
                </a:cubicBezTo>
                <a:cubicBezTo>
                  <a:pt x="265" y="9"/>
                  <a:pt x="265" y="9"/>
                  <a:pt x="265" y="17"/>
                </a:cubicBezTo>
                <a:cubicBezTo>
                  <a:pt x="194" y="123"/>
                  <a:pt x="115" y="238"/>
                  <a:pt x="18" y="370"/>
                </a:cubicBezTo>
                <a:cubicBezTo>
                  <a:pt x="18" y="370"/>
                  <a:pt x="18" y="370"/>
                  <a:pt x="9" y="370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8">
            <a:extLst>
              <a:ext uri="{FF2B5EF4-FFF2-40B4-BE49-F238E27FC236}">
                <a16:creationId xmlns:a16="http://schemas.microsoft.com/office/drawing/2014/main" id="{0D86D68F-4306-CB48-B7B8-B669F403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569" y="9994906"/>
            <a:ext cx="188214" cy="179252"/>
          </a:xfrm>
          <a:custGeom>
            <a:avLst/>
            <a:gdLst>
              <a:gd name="T0" fmla="*/ 9 w 186"/>
              <a:gd name="T1" fmla="*/ 176 h 177"/>
              <a:gd name="T2" fmla="*/ 9 w 186"/>
              <a:gd name="T3" fmla="*/ 176 h 177"/>
              <a:gd name="T4" fmla="*/ 9 w 186"/>
              <a:gd name="T5" fmla="*/ 167 h 177"/>
              <a:gd name="T6" fmla="*/ 0 w 186"/>
              <a:gd name="T7" fmla="*/ 9 h 177"/>
              <a:gd name="T8" fmla="*/ 9 w 186"/>
              <a:gd name="T9" fmla="*/ 0 h 177"/>
              <a:gd name="T10" fmla="*/ 18 w 186"/>
              <a:gd name="T11" fmla="*/ 9 h 177"/>
              <a:gd name="T12" fmla="*/ 27 w 186"/>
              <a:gd name="T13" fmla="*/ 150 h 177"/>
              <a:gd name="T14" fmla="*/ 168 w 186"/>
              <a:gd name="T15" fmla="*/ 114 h 177"/>
              <a:gd name="T16" fmla="*/ 185 w 186"/>
              <a:gd name="T17" fmla="*/ 123 h 177"/>
              <a:gd name="T18" fmla="*/ 177 w 186"/>
              <a:gd name="T19" fmla="*/ 132 h 177"/>
              <a:gd name="T20" fmla="*/ 18 w 186"/>
              <a:gd name="T21" fmla="*/ 176 h 177"/>
              <a:gd name="T22" fmla="*/ 9 w 186"/>
              <a:gd name="T2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6" h="177">
                <a:moveTo>
                  <a:pt x="9" y="176"/>
                </a:moveTo>
                <a:lnTo>
                  <a:pt x="9" y="176"/>
                </a:lnTo>
                <a:cubicBezTo>
                  <a:pt x="9" y="167"/>
                  <a:pt x="9" y="167"/>
                  <a:pt x="9" y="167"/>
                </a:cubicBezTo>
                <a:cubicBezTo>
                  <a:pt x="9" y="114"/>
                  <a:pt x="0" y="53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27" y="53"/>
                  <a:pt x="27" y="97"/>
                  <a:pt x="27" y="150"/>
                </a:cubicBezTo>
                <a:cubicBezTo>
                  <a:pt x="80" y="141"/>
                  <a:pt x="124" y="123"/>
                  <a:pt x="168" y="114"/>
                </a:cubicBezTo>
                <a:cubicBezTo>
                  <a:pt x="177" y="114"/>
                  <a:pt x="177" y="114"/>
                  <a:pt x="185" y="123"/>
                </a:cubicBezTo>
                <a:lnTo>
                  <a:pt x="177" y="132"/>
                </a:lnTo>
                <a:cubicBezTo>
                  <a:pt x="133" y="150"/>
                  <a:pt x="71" y="167"/>
                  <a:pt x="18" y="176"/>
                </a:cubicBezTo>
                <a:lnTo>
                  <a:pt x="9" y="176"/>
                </a:ln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9">
            <a:extLst>
              <a:ext uri="{FF2B5EF4-FFF2-40B4-BE49-F238E27FC236}">
                <a16:creationId xmlns:a16="http://schemas.microsoft.com/office/drawing/2014/main" id="{B19AF8DF-45C5-7A43-AF48-1629E6D84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7926" y="10487849"/>
            <a:ext cx="322653" cy="340578"/>
          </a:xfrm>
          <a:custGeom>
            <a:avLst/>
            <a:gdLst>
              <a:gd name="T0" fmla="*/ 8 w 318"/>
              <a:gd name="T1" fmla="*/ 335 h 336"/>
              <a:gd name="T2" fmla="*/ 8 w 318"/>
              <a:gd name="T3" fmla="*/ 335 h 336"/>
              <a:gd name="T4" fmla="*/ 0 w 318"/>
              <a:gd name="T5" fmla="*/ 326 h 336"/>
              <a:gd name="T6" fmla="*/ 0 w 318"/>
              <a:gd name="T7" fmla="*/ 308 h 336"/>
              <a:gd name="T8" fmla="*/ 300 w 318"/>
              <a:gd name="T9" fmla="*/ 0 h 336"/>
              <a:gd name="T10" fmla="*/ 308 w 318"/>
              <a:gd name="T11" fmla="*/ 0 h 336"/>
              <a:gd name="T12" fmla="*/ 308 w 318"/>
              <a:gd name="T13" fmla="*/ 18 h 336"/>
              <a:gd name="T14" fmla="*/ 17 w 318"/>
              <a:gd name="T15" fmla="*/ 326 h 336"/>
              <a:gd name="T16" fmla="*/ 8 w 318"/>
              <a:gd name="T17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" h="336">
                <a:moveTo>
                  <a:pt x="8" y="335"/>
                </a:moveTo>
                <a:lnTo>
                  <a:pt x="8" y="335"/>
                </a:lnTo>
                <a:cubicBezTo>
                  <a:pt x="8" y="335"/>
                  <a:pt x="8" y="326"/>
                  <a:pt x="0" y="326"/>
                </a:cubicBezTo>
                <a:cubicBezTo>
                  <a:pt x="0" y="326"/>
                  <a:pt x="0" y="318"/>
                  <a:pt x="0" y="308"/>
                </a:cubicBezTo>
                <a:cubicBezTo>
                  <a:pt x="97" y="220"/>
                  <a:pt x="202" y="115"/>
                  <a:pt x="300" y="0"/>
                </a:cubicBezTo>
                <a:lnTo>
                  <a:pt x="308" y="0"/>
                </a:lnTo>
                <a:cubicBezTo>
                  <a:pt x="317" y="9"/>
                  <a:pt x="317" y="18"/>
                  <a:pt x="308" y="18"/>
                </a:cubicBezTo>
                <a:cubicBezTo>
                  <a:pt x="211" y="132"/>
                  <a:pt x="114" y="229"/>
                  <a:pt x="17" y="326"/>
                </a:cubicBezTo>
                <a:cubicBezTo>
                  <a:pt x="17" y="326"/>
                  <a:pt x="17" y="335"/>
                  <a:pt x="8" y="335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0">
            <a:extLst>
              <a:ext uri="{FF2B5EF4-FFF2-40B4-BE49-F238E27FC236}">
                <a16:creationId xmlns:a16="http://schemas.microsoft.com/office/drawing/2014/main" id="{A47D1F96-4704-9A46-9104-4278E8A90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7926" y="10640213"/>
            <a:ext cx="179252" cy="188214"/>
          </a:xfrm>
          <a:custGeom>
            <a:avLst/>
            <a:gdLst>
              <a:gd name="T0" fmla="*/ 0 w 177"/>
              <a:gd name="T1" fmla="*/ 185 h 186"/>
              <a:gd name="T2" fmla="*/ 0 w 177"/>
              <a:gd name="T3" fmla="*/ 185 h 186"/>
              <a:gd name="T4" fmla="*/ 0 w 177"/>
              <a:gd name="T5" fmla="*/ 141 h 186"/>
              <a:gd name="T6" fmla="*/ 17 w 177"/>
              <a:gd name="T7" fmla="*/ 9 h 186"/>
              <a:gd name="T8" fmla="*/ 26 w 177"/>
              <a:gd name="T9" fmla="*/ 0 h 186"/>
              <a:gd name="T10" fmla="*/ 35 w 177"/>
              <a:gd name="T11" fmla="*/ 17 h 186"/>
              <a:gd name="T12" fmla="*/ 26 w 177"/>
              <a:gd name="T13" fmla="*/ 141 h 186"/>
              <a:gd name="T14" fmla="*/ 26 w 177"/>
              <a:gd name="T15" fmla="*/ 158 h 186"/>
              <a:gd name="T16" fmla="*/ 35 w 177"/>
              <a:gd name="T17" fmla="*/ 158 h 186"/>
              <a:gd name="T18" fmla="*/ 167 w 177"/>
              <a:gd name="T19" fmla="*/ 141 h 186"/>
              <a:gd name="T20" fmla="*/ 176 w 177"/>
              <a:gd name="T21" fmla="*/ 150 h 186"/>
              <a:gd name="T22" fmla="*/ 167 w 177"/>
              <a:gd name="T23" fmla="*/ 158 h 186"/>
              <a:gd name="T24" fmla="*/ 44 w 177"/>
              <a:gd name="T25" fmla="*/ 176 h 186"/>
              <a:gd name="T26" fmla="*/ 0 w 177"/>
              <a:gd name="T27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86">
                <a:moveTo>
                  <a:pt x="0" y="185"/>
                </a:moveTo>
                <a:lnTo>
                  <a:pt x="0" y="185"/>
                </a:lnTo>
                <a:cubicBezTo>
                  <a:pt x="0" y="141"/>
                  <a:pt x="0" y="141"/>
                  <a:pt x="0" y="141"/>
                </a:cubicBezTo>
                <a:cubicBezTo>
                  <a:pt x="8" y="97"/>
                  <a:pt x="8" y="53"/>
                  <a:pt x="17" y="9"/>
                </a:cubicBezTo>
                <a:cubicBezTo>
                  <a:pt x="17" y="9"/>
                  <a:pt x="17" y="0"/>
                  <a:pt x="26" y="0"/>
                </a:cubicBezTo>
                <a:cubicBezTo>
                  <a:pt x="35" y="0"/>
                  <a:pt x="35" y="9"/>
                  <a:pt x="35" y="17"/>
                </a:cubicBezTo>
                <a:cubicBezTo>
                  <a:pt x="35" y="53"/>
                  <a:pt x="26" y="97"/>
                  <a:pt x="26" y="141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35" y="158"/>
                  <a:pt x="35" y="158"/>
                  <a:pt x="35" y="158"/>
                </a:cubicBezTo>
                <a:cubicBezTo>
                  <a:pt x="79" y="150"/>
                  <a:pt x="123" y="150"/>
                  <a:pt x="167" y="141"/>
                </a:cubicBezTo>
                <a:cubicBezTo>
                  <a:pt x="167" y="141"/>
                  <a:pt x="176" y="141"/>
                  <a:pt x="176" y="150"/>
                </a:cubicBezTo>
                <a:cubicBezTo>
                  <a:pt x="176" y="158"/>
                  <a:pt x="176" y="158"/>
                  <a:pt x="167" y="158"/>
                </a:cubicBezTo>
                <a:cubicBezTo>
                  <a:pt x="123" y="168"/>
                  <a:pt x="79" y="176"/>
                  <a:pt x="44" y="176"/>
                </a:cubicBezTo>
                <a:lnTo>
                  <a:pt x="0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1">
            <a:extLst>
              <a:ext uri="{FF2B5EF4-FFF2-40B4-BE49-F238E27FC236}">
                <a16:creationId xmlns:a16="http://schemas.microsoft.com/office/drawing/2014/main" id="{C4BC0CEB-D2DA-6049-B823-BDB6977C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4694" y="11088342"/>
            <a:ext cx="367466" cy="286803"/>
          </a:xfrm>
          <a:custGeom>
            <a:avLst/>
            <a:gdLst>
              <a:gd name="T0" fmla="*/ 9 w 363"/>
              <a:gd name="T1" fmla="*/ 282 h 283"/>
              <a:gd name="T2" fmla="*/ 9 w 363"/>
              <a:gd name="T3" fmla="*/ 282 h 283"/>
              <a:gd name="T4" fmla="*/ 0 w 363"/>
              <a:gd name="T5" fmla="*/ 282 h 283"/>
              <a:gd name="T6" fmla="*/ 0 w 363"/>
              <a:gd name="T7" fmla="*/ 264 h 283"/>
              <a:gd name="T8" fmla="*/ 344 w 363"/>
              <a:gd name="T9" fmla="*/ 9 h 283"/>
              <a:gd name="T10" fmla="*/ 353 w 363"/>
              <a:gd name="T11" fmla="*/ 9 h 283"/>
              <a:gd name="T12" fmla="*/ 353 w 363"/>
              <a:gd name="T13" fmla="*/ 26 h 283"/>
              <a:gd name="T14" fmla="*/ 17 w 363"/>
              <a:gd name="T15" fmla="*/ 282 h 283"/>
              <a:gd name="T16" fmla="*/ 9 w 363"/>
              <a:gd name="T1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" h="283">
                <a:moveTo>
                  <a:pt x="9" y="282"/>
                </a:moveTo>
                <a:lnTo>
                  <a:pt x="9" y="282"/>
                </a:lnTo>
                <a:lnTo>
                  <a:pt x="0" y="282"/>
                </a:lnTo>
                <a:cubicBezTo>
                  <a:pt x="0" y="273"/>
                  <a:pt x="0" y="273"/>
                  <a:pt x="0" y="264"/>
                </a:cubicBezTo>
                <a:cubicBezTo>
                  <a:pt x="115" y="185"/>
                  <a:pt x="229" y="97"/>
                  <a:pt x="344" y="9"/>
                </a:cubicBezTo>
                <a:cubicBezTo>
                  <a:pt x="344" y="0"/>
                  <a:pt x="353" y="0"/>
                  <a:pt x="353" y="9"/>
                </a:cubicBezTo>
                <a:cubicBezTo>
                  <a:pt x="362" y="9"/>
                  <a:pt x="362" y="18"/>
                  <a:pt x="353" y="26"/>
                </a:cubicBezTo>
                <a:cubicBezTo>
                  <a:pt x="247" y="115"/>
                  <a:pt x="132" y="203"/>
                  <a:pt x="17" y="282"/>
                </a:cubicBezTo>
                <a:lnTo>
                  <a:pt x="9" y="282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2">
            <a:extLst>
              <a:ext uri="{FF2B5EF4-FFF2-40B4-BE49-F238E27FC236}">
                <a16:creationId xmlns:a16="http://schemas.microsoft.com/office/drawing/2014/main" id="{08AF3E11-B422-F844-B39E-FD846A60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732" y="11195893"/>
            <a:ext cx="188214" cy="188214"/>
          </a:xfrm>
          <a:custGeom>
            <a:avLst/>
            <a:gdLst>
              <a:gd name="T0" fmla="*/ 176 w 186"/>
              <a:gd name="T1" fmla="*/ 185 h 186"/>
              <a:gd name="T2" fmla="*/ 176 w 186"/>
              <a:gd name="T3" fmla="*/ 185 h 186"/>
              <a:gd name="T4" fmla="*/ 176 w 186"/>
              <a:gd name="T5" fmla="*/ 185 h 186"/>
              <a:gd name="T6" fmla="*/ 18 w 186"/>
              <a:gd name="T7" fmla="*/ 176 h 186"/>
              <a:gd name="T8" fmla="*/ 0 w 186"/>
              <a:gd name="T9" fmla="*/ 176 h 186"/>
              <a:gd name="T10" fmla="*/ 9 w 186"/>
              <a:gd name="T11" fmla="*/ 167 h 186"/>
              <a:gd name="T12" fmla="*/ 44 w 186"/>
              <a:gd name="T13" fmla="*/ 17 h 186"/>
              <a:gd name="T14" fmla="*/ 62 w 186"/>
              <a:gd name="T15" fmla="*/ 9 h 186"/>
              <a:gd name="T16" fmla="*/ 71 w 186"/>
              <a:gd name="T17" fmla="*/ 17 h 186"/>
              <a:gd name="T18" fmla="*/ 35 w 186"/>
              <a:gd name="T19" fmla="*/ 158 h 186"/>
              <a:gd name="T20" fmla="*/ 176 w 186"/>
              <a:gd name="T21" fmla="*/ 167 h 186"/>
              <a:gd name="T22" fmla="*/ 185 w 186"/>
              <a:gd name="T23" fmla="*/ 176 h 186"/>
              <a:gd name="T24" fmla="*/ 176 w 186"/>
              <a:gd name="T25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" h="186">
                <a:moveTo>
                  <a:pt x="176" y="185"/>
                </a:moveTo>
                <a:lnTo>
                  <a:pt x="176" y="185"/>
                </a:lnTo>
                <a:lnTo>
                  <a:pt x="176" y="185"/>
                </a:lnTo>
                <a:cubicBezTo>
                  <a:pt x="115" y="185"/>
                  <a:pt x="62" y="185"/>
                  <a:pt x="18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9" y="167"/>
                  <a:pt x="9" y="167"/>
                  <a:pt x="9" y="167"/>
                </a:cubicBezTo>
                <a:cubicBezTo>
                  <a:pt x="18" y="123"/>
                  <a:pt x="35" y="70"/>
                  <a:pt x="44" y="17"/>
                </a:cubicBezTo>
                <a:cubicBezTo>
                  <a:pt x="44" y="9"/>
                  <a:pt x="53" y="0"/>
                  <a:pt x="62" y="9"/>
                </a:cubicBezTo>
                <a:cubicBezTo>
                  <a:pt x="62" y="9"/>
                  <a:pt x="71" y="9"/>
                  <a:pt x="71" y="17"/>
                </a:cubicBezTo>
                <a:cubicBezTo>
                  <a:pt x="53" y="70"/>
                  <a:pt x="44" y="114"/>
                  <a:pt x="35" y="158"/>
                </a:cubicBezTo>
                <a:cubicBezTo>
                  <a:pt x="80" y="158"/>
                  <a:pt x="124" y="158"/>
                  <a:pt x="176" y="167"/>
                </a:cubicBezTo>
                <a:cubicBezTo>
                  <a:pt x="185" y="167"/>
                  <a:pt x="185" y="167"/>
                  <a:pt x="185" y="176"/>
                </a:cubicBezTo>
                <a:cubicBezTo>
                  <a:pt x="185" y="185"/>
                  <a:pt x="185" y="185"/>
                  <a:pt x="176" y="18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3">
            <a:extLst>
              <a:ext uri="{FF2B5EF4-FFF2-40B4-BE49-F238E27FC236}">
                <a16:creationId xmlns:a16="http://schemas.microsoft.com/office/drawing/2014/main" id="{937F1634-7D8C-EC4E-AE8D-B0CA05CD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799" y="11590247"/>
            <a:ext cx="403316" cy="233027"/>
          </a:xfrm>
          <a:custGeom>
            <a:avLst/>
            <a:gdLst>
              <a:gd name="T0" fmla="*/ 9 w 398"/>
              <a:gd name="T1" fmla="*/ 229 h 230"/>
              <a:gd name="T2" fmla="*/ 9 w 398"/>
              <a:gd name="T3" fmla="*/ 229 h 230"/>
              <a:gd name="T4" fmla="*/ 0 w 398"/>
              <a:gd name="T5" fmla="*/ 229 h 230"/>
              <a:gd name="T6" fmla="*/ 9 w 398"/>
              <a:gd name="T7" fmla="*/ 211 h 230"/>
              <a:gd name="T8" fmla="*/ 379 w 398"/>
              <a:gd name="T9" fmla="*/ 9 h 230"/>
              <a:gd name="T10" fmla="*/ 397 w 398"/>
              <a:gd name="T11" fmla="*/ 9 h 230"/>
              <a:gd name="T12" fmla="*/ 388 w 398"/>
              <a:gd name="T13" fmla="*/ 26 h 230"/>
              <a:gd name="T14" fmla="*/ 17 w 398"/>
              <a:gd name="T15" fmla="*/ 229 h 230"/>
              <a:gd name="T16" fmla="*/ 9 w 398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230">
                <a:moveTo>
                  <a:pt x="9" y="229"/>
                </a:moveTo>
                <a:lnTo>
                  <a:pt x="9" y="229"/>
                </a:lnTo>
                <a:cubicBezTo>
                  <a:pt x="9" y="229"/>
                  <a:pt x="9" y="229"/>
                  <a:pt x="0" y="229"/>
                </a:cubicBezTo>
                <a:cubicBezTo>
                  <a:pt x="0" y="220"/>
                  <a:pt x="0" y="211"/>
                  <a:pt x="9" y="211"/>
                </a:cubicBezTo>
                <a:cubicBezTo>
                  <a:pt x="150" y="141"/>
                  <a:pt x="273" y="70"/>
                  <a:pt x="379" y="9"/>
                </a:cubicBezTo>
                <a:cubicBezTo>
                  <a:pt x="388" y="0"/>
                  <a:pt x="388" y="0"/>
                  <a:pt x="397" y="9"/>
                </a:cubicBezTo>
                <a:cubicBezTo>
                  <a:pt x="397" y="17"/>
                  <a:pt x="397" y="17"/>
                  <a:pt x="388" y="26"/>
                </a:cubicBezTo>
                <a:cubicBezTo>
                  <a:pt x="282" y="88"/>
                  <a:pt x="158" y="159"/>
                  <a:pt x="17" y="229"/>
                </a:cubicBezTo>
                <a:cubicBezTo>
                  <a:pt x="17" y="229"/>
                  <a:pt x="17" y="229"/>
                  <a:pt x="9" y="229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4">
            <a:extLst>
              <a:ext uri="{FF2B5EF4-FFF2-40B4-BE49-F238E27FC236}">
                <a16:creationId xmlns:a16="http://schemas.microsoft.com/office/drawing/2014/main" id="{21326D82-637B-304B-86BD-AD1C194A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799" y="11652985"/>
            <a:ext cx="179252" cy="206140"/>
          </a:xfrm>
          <a:custGeom>
            <a:avLst/>
            <a:gdLst>
              <a:gd name="T0" fmla="*/ 167 w 177"/>
              <a:gd name="T1" fmla="*/ 203 h 204"/>
              <a:gd name="T2" fmla="*/ 167 w 177"/>
              <a:gd name="T3" fmla="*/ 203 h 204"/>
              <a:gd name="T4" fmla="*/ 167 w 177"/>
              <a:gd name="T5" fmla="*/ 203 h 204"/>
              <a:gd name="T6" fmla="*/ 9 w 177"/>
              <a:gd name="T7" fmla="*/ 168 h 204"/>
              <a:gd name="T8" fmla="*/ 0 w 177"/>
              <a:gd name="T9" fmla="*/ 168 h 204"/>
              <a:gd name="T10" fmla="*/ 0 w 177"/>
              <a:gd name="T11" fmla="*/ 159 h 204"/>
              <a:gd name="T12" fmla="*/ 62 w 177"/>
              <a:gd name="T13" fmla="*/ 9 h 204"/>
              <a:gd name="T14" fmla="*/ 79 w 177"/>
              <a:gd name="T15" fmla="*/ 9 h 204"/>
              <a:gd name="T16" fmla="*/ 88 w 177"/>
              <a:gd name="T17" fmla="*/ 18 h 204"/>
              <a:gd name="T18" fmla="*/ 26 w 177"/>
              <a:gd name="T19" fmla="*/ 150 h 204"/>
              <a:gd name="T20" fmla="*/ 167 w 177"/>
              <a:gd name="T21" fmla="*/ 177 h 204"/>
              <a:gd name="T22" fmla="*/ 176 w 177"/>
              <a:gd name="T23" fmla="*/ 195 h 204"/>
              <a:gd name="T24" fmla="*/ 167 w 177"/>
              <a:gd name="T25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04">
                <a:moveTo>
                  <a:pt x="167" y="203"/>
                </a:moveTo>
                <a:lnTo>
                  <a:pt x="167" y="203"/>
                </a:lnTo>
                <a:lnTo>
                  <a:pt x="167" y="203"/>
                </a:lnTo>
                <a:cubicBezTo>
                  <a:pt x="123" y="195"/>
                  <a:pt x="62" y="186"/>
                  <a:pt x="9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59"/>
                  <a:pt x="0" y="159"/>
                  <a:pt x="0" y="159"/>
                </a:cubicBezTo>
                <a:cubicBezTo>
                  <a:pt x="26" y="106"/>
                  <a:pt x="44" y="54"/>
                  <a:pt x="62" y="9"/>
                </a:cubicBezTo>
                <a:cubicBezTo>
                  <a:pt x="62" y="9"/>
                  <a:pt x="70" y="0"/>
                  <a:pt x="79" y="9"/>
                </a:cubicBezTo>
                <a:cubicBezTo>
                  <a:pt x="79" y="9"/>
                  <a:pt x="88" y="9"/>
                  <a:pt x="88" y="18"/>
                </a:cubicBezTo>
                <a:cubicBezTo>
                  <a:pt x="70" y="62"/>
                  <a:pt x="53" y="106"/>
                  <a:pt x="26" y="150"/>
                </a:cubicBezTo>
                <a:cubicBezTo>
                  <a:pt x="79" y="159"/>
                  <a:pt x="123" y="168"/>
                  <a:pt x="167" y="177"/>
                </a:cubicBezTo>
                <a:cubicBezTo>
                  <a:pt x="176" y="177"/>
                  <a:pt x="176" y="186"/>
                  <a:pt x="176" y="195"/>
                </a:cubicBezTo>
                <a:cubicBezTo>
                  <a:pt x="176" y="195"/>
                  <a:pt x="176" y="203"/>
                  <a:pt x="167" y="203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5">
            <a:extLst>
              <a:ext uri="{FF2B5EF4-FFF2-40B4-BE49-F238E27FC236}">
                <a16:creationId xmlns:a16="http://schemas.microsoft.com/office/drawing/2014/main" id="{F42BCA09-3F7A-6643-89F1-13606462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3129" y="11984601"/>
            <a:ext cx="430204" cy="170289"/>
          </a:xfrm>
          <a:custGeom>
            <a:avLst/>
            <a:gdLst>
              <a:gd name="T0" fmla="*/ 9 w 424"/>
              <a:gd name="T1" fmla="*/ 167 h 168"/>
              <a:gd name="T2" fmla="*/ 9 w 424"/>
              <a:gd name="T3" fmla="*/ 167 h 168"/>
              <a:gd name="T4" fmla="*/ 0 w 424"/>
              <a:gd name="T5" fmla="*/ 159 h 168"/>
              <a:gd name="T6" fmla="*/ 9 w 424"/>
              <a:gd name="T7" fmla="*/ 150 h 168"/>
              <a:gd name="T8" fmla="*/ 405 w 424"/>
              <a:gd name="T9" fmla="*/ 0 h 168"/>
              <a:gd name="T10" fmla="*/ 423 w 424"/>
              <a:gd name="T11" fmla="*/ 9 h 168"/>
              <a:gd name="T12" fmla="*/ 414 w 424"/>
              <a:gd name="T13" fmla="*/ 17 h 168"/>
              <a:gd name="T14" fmla="*/ 17 w 424"/>
              <a:gd name="T15" fmla="*/ 167 h 168"/>
              <a:gd name="T16" fmla="*/ 9 w 424"/>
              <a:gd name="T1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" h="168">
                <a:moveTo>
                  <a:pt x="9" y="167"/>
                </a:moveTo>
                <a:lnTo>
                  <a:pt x="9" y="167"/>
                </a:lnTo>
                <a:cubicBezTo>
                  <a:pt x="9" y="167"/>
                  <a:pt x="0" y="167"/>
                  <a:pt x="0" y="159"/>
                </a:cubicBezTo>
                <a:cubicBezTo>
                  <a:pt x="0" y="159"/>
                  <a:pt x="0" y="150"/>
                  <a:pt x="9" y="150"/>
                </a:cubicBezTo>
                <a:cubicBezTo>
                  <a:pt x="132" y="106"/>
                  <a:pt x="264" y="62"/>
                  <a:pt x="405" y="0"/>
                </a:cubicBezTo>
                <a:cubicBezTo>
                  <a:pt x="414" y="0"/>
                  <a:pt x="414" y="0"/>
                  <a:pt x="423" y="9"/>
                </a:cubicBezTo>
                <a:cubicBezTo>
                  <a:pt x="423" y="9"/>
                  <a:pt x="423" y="17"/>
                  <a:pt x="414" y="17"/>
                </a:cubicBezTo>
                <a:cubicBezTo>
                  <a:pt x="273" y="79"/>
                  <a:pt x="141" y="132"/>
                  <a:pt x="17" y="167"/>
                </a:cubicBezTo>
                <a:lnTo>
                  <a:pt x="9" y="167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6">
            <a:extLst>
              <a:ext uri="{FF2B5EF4-FFF2-40B4-BE49-F238E27FC236}">
                <a16:creationId xmlns:a16="http://schemas.microsoft.com/office/drawing/2014/main" id="{C98F6740-22B6-E14D-9B90-6E34271A4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166" y="11993564"/>
            <a:ext cx="179252" cy="215102"/>
          </a:xfrm>
          <a:custGeom>
            <a:avLst/>
            <a:gdLst>
              <a:gd name="T0" fmla="*/ 168 w 177"/>
              <a:gd name="T1" fmla="*/ 211 h 212"/>
              <a:gd name="T2" fmla="*/ 168 w 177"/>
              <a:gd name="T3" fmla="*/ 211 h 212"/>
              <a:gd name="T4" fmla="*/ 168 w 177"/>
              <a:gd name="T5" fmla="*/ 211 h 212"/>
              <a:gd name="T6" fmla="*/ 88 w 177"/>
              <a:gd name="T7" fmla="*/ 185 h 212"/>
              <a:gd name="T8" fmla="*/ 0 w 177"/>
              <a:gd name="T9" fmla="*/ 158 h 212"/>
              <a:gd name="T10" fmla="*/ 53 w 177"/>
              <a:gd name="T11" fmla="*/ 79 h 212"/>
              <a:gd name="T12" fmla="*/ 88 w 177"/>
              <a:gd name="T13" fmla="*/ 8 h 212"/>
              <a:gd name="T14" fmla="*/ 106 w 177"/>
              <a:gd name="T15" fmla="*/ 8 h 212"/>
              <a:gd name="T16" fmla="*/ 115 w 177"/>
              <a:gd name="T17" fmla="*/ 17 h 212"/>
              <a:gd name="T18" fmla="*/ 70 w 177"/>
              <a:gd name="T19" fmla="*/ 88 h 212"/>
              <a:gd name="T20" fmla="*/ 35 w 177"/>
              <a:gd name="T21" fmla="*/ 141 h 212"/>
              <a:gd name="T22" fmla="*/ 97 w 177"/>
              <a:gd name="T23" fmla="*/ 167 h 212"/>
              <a:gd name="T24" fmla="*/ 168 w 177"/>
              <a:gd name="T25" fmla="*/ 194 h 212"/>
              <a:gd name="T26" fmla="*/ 176 w 177"/>
              <a:gd name="T27" fmla="*/ 202 h 212"/>
              <a:gd name="T28" fmla="*/ 168 w 177"/>
              <a:gd name="T2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212">
                <a:moveTo>
                  <a:pt x="168" y="211"/>
                </a:moveTo>
                <a:lnTo>
                  <a:pt x="168" y="211"/>
                </a:lnTo>
                <a:lnTo>
                  <a:pt x="168" y="211"/>
                </a:lnTo>
                <a:cubicBezTo>
                  <a:pt x="141" y="202"/>
                  <a:pt x="115" y="194"/>
                  <a:pt x="88" y="185"/>
                </a:cubicBezTo>
                <a:cubicBezTo>
                  <a:pt x="0" y="158"/>
                  <a:pt x="0" y="158"/>
                  <a:pt x="0" y="158"/>
                </a:cubicBezTo>
                <a:cubicBezTo>
                  <a:pt x="53" y="79"/>
                  <a:pt x="53" y="79"/>
                  <a:pt x="53" y="79"/>
                </a:cubicBezTo>
                <a:cubicBezTo>
                  <a:pt x="70" y="53"/>
                  <a:pt x="79" y="35"/>
                  <a:pt x="88" y="8"/>
                </a:cubicBezTo>
                <a:cubicBezTo>
                  <a:pt x="97" y="8"/>
                  <a:pt x="106" y="0"/>
                  <a:pt x="106" y="8"/>
                </a:cubicBezTo>
                <a:cubicBezTo>
                  <a:pt x="115" y="8"/>
                  <a:pt x="115" y="17"/>
                  <a:pt x="115" y="17"/>
                </a:cubicBezTo>
                <a:cubicBezTo>
                  <a:pt x="97" y="44"/>
                  <a:pt x="88" y="61"/>
                  <a:pt x="70" y="88"/>
                </a:cubicBezTo>
                <a:cubicBezTo>
                  <a:pt x="35" y="141"/>
                  <a:pt x="35" y="141"/>
                  <a:pt x="35" y="141"/>
                </a:cubicBezTo>
                <a:cubicBezTo>
                  <a:pt x="97" y="167"/>
                  <a:pt x="97" y="167"/>
                  <a:pt x="97" y="167"/>
                </a:cubicBezTo>
                <a:cubicBezTo>
                  <a:pt x="123" y="176"/>
                  <a:pt x="150" y="185"/>
                  <a:pt x="168" y="194"/>
                </a:cubicBezTo>
                <a:cubicBezTo>
                  <a:pt x="176" y="194"/>
                  <a:pt x="176" y="202"/>
                  <a:pt x="176" y="202"/>
                </a:cubicBezTo>
                <a:cubicBezTo>
                  <a:pt x="176" y="211"/>
                  <a:pt x="176" y="211"/>
                  <a:pt x="168" y="2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7">
            <a:extLst>
              <a:ext uri="{FF2B5EF4-FFF2-40B4-BE49-F238E27FC236}">
                <a16:creationId xmlns:a16="http://schemas.microsoft.com/office/drawing/2014/main" id="{BADCBA6D-5465-B145-AB6C-96391859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646" y="12253479"/>
            <a:ext cx="448129" cy="107551"/>
          </a:xfrm>
          <a:custGeom>
            <a:avLst/>
            <a:gdLst>
              <a:gd name="T0" fmla="*/ 8 w 442"/>
              <a:gd name="T1" fmla="*/ 106 h 107"/>
              <a:gd name="T2" fmla="*/ 8 w 442"/>
              <a:gd name="T3" fmla="*/ 106 h 107"/>
              <a:gd name="T4" fmla="*/ 0 w 442"/>
              <a:gd name="T5" fmla="*/ 98 h 107"/>
              <a:gd name="T6" fmla="*/ 8 w 442"/>
              <a:gd name="T7" fmla="*/ 89 h 107"/>
              <a:gd name="T8" fmla="*/ 423 w 442"/>
              <a:gd name="T9" fmla="*/ 0 h 107"/>
              <a:gd name="T10" fmla="*/ 441 w 442"/>
              <a:gd name="T11" fmla="*/ 9 h 107"/>
              <a:gd name="T12" fmla="*/ 432 w 442"/>
              <a:gd name="T13" fmla="*/ 27 h 107"/>
              <a:gd name="T14" fmla="*/ 17 w 442"/>
              <a:gd name="T15" fmla="*/ 106 h 107"/>
              <a:gd name="T16" fmla="*/ 8 w 442"/>
              <a:gd name="T1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107">
                <a:moveTo>
                  <a:pt x="8" y="106"/>
                </a:moveTo>
                <a:lnTo>
                  <a:pt x="8" y="106"/>
                </a:lnTo>
                <a:cubicBezTo>
                  <a:pt x="8" y="106"/>
                  <a:pt x="0" y="106"/>
                  <a:pt x="0" y="98"/>
                </a:cubicBezTo>
                <a:lnTo>
                  <a:pt x="8" y="89"/>
                </a:lnTo>
                <a:cubicBezTo>
                  <a:pt x="150" y="62"/>
                  <a:pt x="291" y="36"/>
                  <a:pt x="423" y="0"/>
                </a:cubicBezTo>
                <a:cubicBezTo>
                  <a:pt x="432" y="0"/>
                  <a:pt x="441" y="0"/>
                  <a:pt x="441" y="9"/>
                </a:cubicBezTo>
                <a:cubicBezTo>
                  <a:pt x="441" y="18"/>
                  <a:pt x="441" y="18"/>
                  <a:pt x="432" y="27"/>
                </a:cubicBezTo>
                <a:cubicBezTo>
                  <a:pt x="291" y="53"/>
                  <a:pt x="150" y="89"/>
                  <a:pt x="17" y="106"/>
                </a:cubicBezTo>
                <a:cubicBezTo>
                  <a:pt x="17" y="106"/>
                  <a:pt x="17" y="106"/>
                  <a:pt x="8" y="10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8">
            <a:extLst>
              <a:ext uri="{FF2B5EF4-FFF2-40B4-BE49-F238E27FC236}">
                <a16:creationId xmlns:a16="http://schemas.microsoft.com/office/drawing/2014/main" id="{DD59A181-57E3-274E-9604-EF6172D3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683" y="12217628"/>
            <a:ext cx="179252" cy="224065"/>
          </a:xfrm>
          <a:custGeom>
            <a:avLst/>
            <a:gdLst>
              <a:gd name="T0" fmla="*/ 159 w 177"/>
              <a:gd name="T1" fmla="*/ 221 h 222"/>
              <a:gd name="T2" fmla="*/ 159 w 177"/>
              <a:gd name="T3" fmla="*/ 221 h 222"/>
              <a:gd name="T4" fmla="*/ 159 w 177"/>
              <a:gd name="T5" fmla="*/ 221 h 222"/>
              <a:gd name="T6" fmla="*/ 17 w 177"/>
              <a:gd name="T7" fmla="*/ 141 h 222"/>
              <a:gd name="T8" fmla="*/ 0 w 177"/>
              <a:gd name="T9" fmla="*/ 133 h 222"/>
              <a:gd name="T10" fmla="*/ 9 w 177"/>
              <a:gd name="T11" fmla="*/ 124 h 222"/>
              <a:gd name="T12" fmla="*/ 114 w 177"/>
              <a:gd name="T13" fmla="*/ 9 h 222"/>
              <a:gd name="T14" fmla="*/ 132 w 177"/>
              <a:gd name="T15" fmla="*/ 0 h 222"/>
              <a:gd name="T16" fmla="*/ 132 w 177"/>
              <a:gd name="T17" fmla="*/ 18 h 222"/>
              <a:gd name="T18" fmla="*/ 35 w 177"/>
              <a:gd name="T19" fmla="*/ 133 h 222"/>
              <a:gd name="T20" fmla="*/ 168 w 177"/>
              <a:gd name="T21" fmla="*/ 194 h 222"/>
              <a:gd name="T22" fmla="*/ 168 w 177"/>
              <a:gd name="T23" fmla="*/ 212 h 222"/>
              <a:gd name="T24" fmla="*/ 159 w 177"/>
              <a:gd name="T25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22">
                <a:moveTo>
                  <a:pt x="159" y="221"/>
                </a:moveTo>
                <a:lnTo>
                  <a:pt x="159" y="221"/>
                </a:lnTo>
                <a:lnTo>
                  <a:pt x="159" y="221"/>
                </a:lnTo>
                <a:cubicBezTo>
                  <a:pt x="106" y="194"/>
                  <a:pt x="62" y="168"/>
                  <a:pt x="17" y="141"/>
                </a:cubicBezTo>
                <a:cubicBezTo>
                  <a:pt x="0" y="133"/>
                  <a:pt x="0" y="133"/>
                  <a:pt x="0" y="133"/>
                </a:cubicBezTo>
                <a:cubicBezTo>
                  <a:pt x="9" y="124"/>
                  <a:pt x="9" y="124"/>
                  <a:pt x="9" y="124"/>
                </a:cubicBezTo>
                <a:cubicBezTo>
                  <a:pt x="44" y="88"/>
                  <a:pt x="79" y="44"/>
                  <a:pt x="114" y="9"/>
                </a:cubicBezTo>
                <a:cubicBezTo>
                  <a:pt x="114" y="0"/>
                  <a:pt x="123" y="0"/>
                  <a:pt x="132" y="0"/>
                </a:cubicBezTo>
                <a:cubicBezTo>
                  <a:pt x="132" y="9"/>
                  <a:pt x="132" y="18"/>
                  <a:pt x="132" y="18"/>
                </a:cubicBezTo>
                <a:cubicBezTo>
                  <a:pt x="97" y="53"/>
                  <a:pt x="70" y="88"/>
                  <a:pt x="35" y="133"/>
                </a:cubicBezTo>
                <a:cubicBezTo>
                  <a:pt x="79" y="150"/>
                  <a:pt x="123" y="177"/>
                  <a:pt x="168" y="194"/>
                </a:cubicBezTo>
                <a:cubicBezTo>
                  <a:pt x="168" y="203"/>
                  <a:pt x="176" y="203"/>
                  <a:pt x="168" y="212"/>
                </a:cubicBezTo>
                <a:cubicBezTo>
                  <a:pt x="168" y="212"/>
                  <a:pt x="168" y="221"/>
                  <a:pt x="159" y="22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9">
            <a:extLst>
              <a:ext uri="{FF2B5EF4-FFF2-40B4-BE49-F238E27FC236}">
                <a16:creationId xmlns:a16="http://schemas.microsoft.com/office/drawing/2014/main" id="{B03FC603-54F5-DD42-8F68-134E03BB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237" y="12396880"/>
            <a:ext cx="457092" cy="44813"/>
          </a:xfrm>
          <a:custGeom>
            <a:avLst/>
            <a:gdLst>
              <a:gd name="T0" fmla="*/ 9 w 450"/>
              <a:gd name="T1" fmla="*/ 44 h 45"/>
              <a:gd name="T2" fmla="*/ 9 w 450"/>
              <a:gd name="T3" fmla="*/ 44 h 45"/>
              <a:gd name="T4" fmla="*/ 0 w 450"/>
              <a:gd name="T5" fmla="*/ 26 h 45"/>
              <a:gd name="T6" fmla="*/ 9 w 450"/>
              <a:gd name="T7" fmla="*/ 17 h 45"/>
              <a:gd name="T8" fmla="*/ 431 w 450"/>
              <a:gd name="T9" fmla="*/ 0 h 45"/>
              <a:gd name="T10" fmla="*/ 449 w 450"/>
              <a:gd name="T11" fmla="*/ 8 h 45"/>
              <a:gd name="T12" fmla="*/ 440 w 450"/>
              <a:gd name="T13" fmla="*/ 17 h 45"/>
              <a:gd name="T14" fmla="*/ 9 w 450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0" h="45">
                <a:moveTo>
                  <a:pt x="9" y="44"/>
                </a:moveTo>
                <a:lnTo>
                  <a:pt x="9" y="44"/>
                </a:lnTo>
                <a:cubicBezTo>
                  <a:pt x="9" y="44"/>
                  <a:pt x="0" y="35"/>
                  <a:pt x="0" y="26"/>
                </a:cubicBezTo>
                <a:lnTo>
                  <a:pt x="9" y="17"/>
                </a:lnTo>
                <a:cubicBezTo>
                  <a:pt x="159" y="17"/>
                  <a:pt x="299" y="8"/>
                  <a:pt x="431" y="0"/>
                </a:cubicBezTo>
                <a:cubicBezTo>
                  <a:pt x="440" y="0"/>
                  <a:pt x="449" y="0"/>
                  <a:pt x="449" y="8"/>
                </a:cubicBezTo>
                <a:cubicBezTo>
                  <a:pt x="449" y="17"/>
                  <a:pt x="440" y="17"/>
                  <a:pt x="440" y="17"/>
                </a:cubicBezTo>
                <a:cubicBezTo>
                  <a:pt x="299" y="35"/>
                  <a:pt x="159" y="35"/>
                  <a:pt x="9" y="4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0">
            <a:extLst>
              <a:ext uri="{FF2B5EF4-FFF2-40B4-BE49-F238E27FC236}">
                <a16:creationId xmlns:a16="http://schemas.microsoft.com/office/drawing/2014/main" id="{8CB4CB25-096C-8B4A-B94A-14C055C4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1274" y="12307254"/>
            <a:ext cx="161327" cy="224065"/>
          </a:xfrm>
          <a:custGeom>
            <a:avLst/>
            <a:gdLst>
              <a:gd name="T0" fmla="*/ 141 w 160"/>
              <a:gd name="T1" fmla="*/ 221 h 222"/>
              <a:gd name="T2" fmla="*/ 141 w 160"/>
              <a:gd name="T3" fmla="*/ 221 h 222"/>
              <a:gd name="T4" fmla="*/ 141 w 160"/>
              <a:gd name="T5" fmla="*/ 221 h 222"/>
              <a:gd name="T6" fmla="*/ 123 w 160"/>
              <a:gd name="T7" fmla="*/ 212 h 222"/>
              <a:gd name="T8" fmla="*/ 9 w 160"/>
              <a:gd name="T9" fmla="*/ 124 h 222"/>
              <a:gd name="T10" fmla="*/ 0 w 160"/>
              <a:gd name="T11" fmla="*/ 115 h 222"/>
              <a:gd name="T12" fmla="*/ 9 w 160"/>
              <a:gd name="T13" fmla="*/ 106 h 222"/>
              <a:gd name="T14" fmla="*/ 123 w 160"/>
              <a:gd name="T15" fmla="*/ 18 h 222"/>
              <a:gd name="T16" fmla="*/ 133 w 160"/>
              <a:gd name="T17" fmla="*/ 9 h 222"/>
              <a:gd name="T18" fmla="*/ 150 w 160"/>
              <a:gd name="T19" fmla="*/ 9 h 222"/>
              <a:gd name="T20" fmla="*/ 150 w 160"/>
              <a:gd name="T21" fmla="*/ 27 h 222"/>
              <a:gd name="T22" fmla="*/ 133 w 160"/>
              <a:gd name="T23" fmla="*/ 36 h 222"/>
              <a:gd name="T24" fmla="*/ 35 w 160"/>
              <a:gd name="T25" fmla="*/ 115 h 222"/>
              <a:gd name="T26" fmla="*/ 133 w 160"/>
              <a:gd name="T27" fmla="*/ 194 h 222"/>
              <a:gd name="T28" fmla="*/ 150 w 160"/>
              <a:gd name="T29" fmla="*/ 203 h 222"/>
              <a:gd name="T30" fmla="*/ 150 w 160"/>
              <a:gd name="T31" fmla="*/ 221 h 222"/>
              <a:gd name="T32" fmla="*/ 141 w 160"/>
              <a:gd name="T33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0" h="222">
                <a:moveTo>
                  <a:pt x="141" y="221"/>
                </a:moveTo>
                <a:lnTo>
                  <a:pt x="141" y="221"/>
                </a:lnTo>
                <a:lnTo>
                  <a:pt x="141" y="221"/>
                </a:lnTo>
                <a:cubicBezTo>
                  <a:pt x="123" y="212"/>
                  <a:pt x="123" y="212"/>
                  <a:pt x="123" y="212"/>
                </a:cubicBezTo>
                <a:cubicBezTo>
                  <a:pt x="88" y="177"/>
                  <a:pt x="44" y="150"/>
                  <a:pt x="9" y="124"/>
                </a:cubicBezTo>
                <a:cubicBezTo>
                  <a:pt x="0" y="115"/>
                  <a:pt x="0" y="115"/>
                  <a:pt x="0" y="115"/>
                </a:cubicBezTo>
                <a:cubicBezTo>
                  <a:pt x="9" y="106"/>
                  <a:pt x="9" y="106"/>
                  <a:pt x="9" y="106"/>
                </a:cubicBezTo>
                <a:cubicBezTo>
                  <a:pt x="53" y="80"/>
                  <a:pt x="88" y="45"/>
                  <a:pt x="123" y="18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0"/>
                  <a:pt x="141" y="0"/>
                  <a:pt x="150" y="9"/>
                </a:cubicBezTo>
                <a:cubicBezTo>
                  <a:pt x="150" y="9"/>
                  <a:pt x="150" y="18"/>
                  <a:pt x="150" y="27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62"/>
                  <a:pt x="71" y="89"/>
                  <a:pt x="35" y="115"/>
                </a:cubicBezTo>
                <a:cubicBezTo>
                  <a:pt x="71" y="141"/>
                  <a:pt x="97" y="168"/>
                  <a:pt x="133" y="194"/>
                </a:cubicBezTo>
                <a:cubicBezTo>
                  <a:pt x="150" y="203"/>
                  <a:pt x="150" y="203"/>
                  <a:pt x="150" y="203"/>
                </a:cubicBezTo>
                <a:cubicBezTo>
                  <a:pt x="159" y="203"/>
                  <a:pt x="159" y="212"/>
                  <a:pt x="150" y="221"/>
                </a:cubicBezTo>
                <a:cubicBezTo>
                  <a:pt x="150" y="221"/>
                  <a:pt x="150" y="221"/>
                  <a:pt x="141" y="22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1">
            <a:extLst>
              <a:ext uri="{FF2B5EF4-FFF2-40B4-BE49-F238E27FC236}">
                <a16:creationId xmlns:a16="http://schemas.microsoft.com/office/drawing/2014/main" id="{1A6B799D-14B7-B540-9B19-C447215F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829" y="12361030"/>
            <a:ext cx="448129" cy="62738"/>
          </a:xfrm>
          <a:custGeom>
            <a:avLst/>
            <a:gdLst>
              <a:gd name="T0" fmla="*/ 432 w 442"/>
              <a:gd name="T1" fmla="*/ 62 h 63"/>
              <a:gd name="T2" fmla="*/ 432 w 442"/>
              <a:gd name="T3" fmla="*/ 62 h 63"/>
              <a:gd name="T4" fmla="*/ 432 w 442"/>
              <a:gd name="T5" fmla="*/ 62 h 63"/>
              <a:gd name="T6" fmla="*/ 9 w 442"/>
              <a:gd name="T7" fmla="*/ 18 h 63"/>
              <a:gd name="T8" fmla="*/ 0 w 442"/>
              <a:gd name="T9" fmla="*/ 9 h 63"/>
              <a:gd name="T10" fmla="*/ 9 w 442"/>
              <a:gd name="T11" fmla="*/ 0 h 63"/>
              <a:gd name="T12" fmla="*/ 432 w 442"/>
              <a:gd name="T13" fmla="*/ 44 h 63"/>
              <a:gd name="T14" fmla="*/ 441 w 442"/>
              <a:gd name="T15" fmla="*/ 53 h 63"/>
              <a:gd name="T16" fmla="*/ 432 w 442"/>
              <a:gd name="T17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63">
                <a:moveTo>
                  <a:pt x="432" y="62"/>
                </a:moveTo>
                <a:lnTo>
                  <a:pt x="432" y="62"/>
                </a:lnTo>
                <a:lnTo>
                  <a:pt x="432" y="62"/>
                </a:lnTo>
                <a:cubicBezTo>
                  <a:pt x="300" y="53"/>
                  <a:pt x="168" y="44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68" y="18"/>
                  <a:pt x="309" y="36"/>
                  <a:pt x="432" y="44"/>
                </a:cubicBezTo>
                <a:cubicBezTo>
                  <a:pt x="441" y="44"/>
                  <a:pt x="441" y="44"/>
                  <a:pt x="441" y="53"/>
                </a:cubicBezTo>
                <a:cubicBezTo>
                  <a:pt x="441" y="62"/>
                  <a:pt x="441" y="62"/>
                  <a:pt x="432" y="6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2">
            <a:extLst>
              <a:ext uri="{FF2B5EF4-FFF2-40B4-BE49-F238E27FC236}">
                <a16:creationId xmlns:a16="http://schemas.microsoft.com/office/drawing/2014/main" id="{8708C823-AB94-E140-976A-2511859F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866" y="12271404"/>
            <a:ext cx="161327" cy="224065"/>
          </a:xfrm>
          <a:custGeom>
            <a:avLst/>
            <a:gdLst>
              <a:gd name="T0" fmla="*/ 124 w 160"/>
              <a:gd name="T1" fmla="*/ 221 h 222"/>
              <a:gd name="T2" fmla="*/ 124 w 160"/>
              <a:gd name="T3" fmla="*/ 221 h 222"/>
              <a:gd name="T4" fmla="*/ 115 w 160"/>
              <a:gd name="T5" fmla="*/ 212 h 222"/>
              <a:gd name="T6" fmla="*/ 98 w 160"/>
              <a:gd name="T7" fmla="*/ 194 h 222"/>
              <a:gd name="T8" fmla="*/ 9 w 160"/>
              <a:gd name="T9" fmla="*/ 106 h 222"/>
              <a:gd name="T10" fmla="*/ 0 w 160"/>
              <a:gd name="T11" fmla="*/ 97 h 222"/>
              <a:gd name="T12" fmla="*/ 9 w 160"/>
              <a:gd name="T13" fmla="*/ 88 h 222"/>
              <a:gd name="T14" fmla="*/ 124 w 160"/>
              <a:gd name="T15" fmla="*/ 18 h 222"/>
              <a:gd name="T16" fmla="*/ 142 w 160"/>
              <a:gd name="T17" fmla="*/ 0 h 222"/>
              <a:gd name="T18" fmla="*/ 159 w 160"/>
              <a:gd name="T19" fmla="*/ 9 h 222"/>
              <a:gd name="T20" fmla="*/ 159 w 160"/>
              <a:gd name="T21" fmla="*/ 18 h 222"/>
              <a:gd name="T22" fmla="*/ 133 w 160"/>
              <a:gd name="T23" fmla="*/ 35 h 222"/>
              <a:gd name="T24" fmla="*/ 36 w 160"/>
              <a:gd name="T25" fmla="*/ 97 h 222"/>
              <a:gd name="T26" fmla="*/ 115 w 160"/>
              <a:gd name="T27" fmla="*/ 176 h 222"/>
              <a:gd name="T28" fmla="*/ 133 w 160"/>
              <a:gd name="T29" fmla="*/ 203 h 222"/>
              <a:gd name="T30" fmla="*/ 133 w 160"/>
              <a:gd name="T31" fmla="*/ 221 h 222"/>
              <a:gd name="T32" fmla="*/ 124 w 160"/>
              <a:gd name="T33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0" h="222">
                <a:moveTo>
                  <a:pt x="124" y="221"/>
                </a:moveTo>
                <a:lnTo>
                  <a:pt x="124" y="221"/>
                </a:lnTo>
                <a:cubicBezTo>
                  <a:pt x="124" y="221"/>
                  <a:pt x="124" y="221"/>
                  <a:pt x="115" y="212"/>
                </a:cubicBezTo>
                <a:cubicBezTo>
                  <a:pt x="98" y="194"/>
                  <a:pt x="98" y="194"/>
                  <a:pt x="98" y="194"/>
                </a:cubicBezTo>
                <a:cubicBezTo>
                  <a:pt x="71" y="168"/>
                  <a:pt x="36" y="132"/>
                  <a:pt x="9" y="106"/>
                </a:cubicBezTo>
                <a:cubicBezTo>
                  <a:pt x="0" y="97"/>
                  <a:pt x="0" y="97"/>
                  <a:pt x="0" y="97"/>
                </a:cubicBezTo>
                <a:cubicBezTo>
                  <a:pt x="9" y="88"/>
                  <a:pt x="9" y="88"/>
                  <a:pt x="9" y="88"/>
                </a:cubicBezTo>
                <a:cubicBezTo>
                  <a:pt x="44" y="62"/>
                  <a:pt x="88" y="44"/>
                  <a:pt x="124" y="18"/>
                </a:cubicBezTo>
                <a:cubicBezTo>
                  <a:pt x="142" y="0"/>
                  <a:pt x="142" y="0"/>
                  <a:pt x="142" y="0"/>
                </a:cubicBezTo>
                <a:cubicBezTo>
                  <a:pt x="150" y="0"/>
                  <a:pt x="159" y="0"/>
                  <a:pt x="159" y="9"/>
                </a:cubicBezTo>
                <a:lnTo>
                  <a:pt x="159" y="18"/>
                </a:lnTo>
                <a:cubicBezTo>
                  <a:pt x="133" y="35"/>
                  <a:pt x="133" y="35"/>
                  <a:pt x="133" y="35"/>
                </a:cubicBezTo>
                <a:cubicBezTo>
                  <a:pt x="98" y="53"/>
                  <a:pt x="71" y="80"/>
                  <a:pt x="36" y="97"/>
                </a:cubicBezTo>
                <a:cubicBezTo>
                  <a:pt x="62" y="124"/>
                  <a:pt x="88" y="150"/>
                  <a:pt x="115" y="176"/>
                </a:cubicBezTo>
                <a:cubicBezTo>
                  <a:pt x="133" y="203"/>
                  <a:pt x="133" y="203"/>
                  <a:pt x="133" y="203"/>
                </a:cubicBezTo>
                <a:cubicBezTo>
                  <a:pt x="142" y="203"/>
                  <a:pt x="142" y="212"/>
                  <a:pt x="133" y="221"/>
                </a:cubicBezTo>
                <a:cubicBezTo>
                  <a:pt x="133" y="221"/>
                  <a:pt x="133" y="221"/>
                  <a:pt x="124" y="22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3">
            <a:extLst>
              <a:ext uri="{FF2B5EF4-FFF2-40B4-BE49-F238E27FC236}">
                <a16:creationId xmlns:a16="http://schemas.microsoft.com/office/drawing/2014/main" id="{786E1590-A8C5-6145-A207-175E4317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383" y="12163853"/>
            <a:ext cx="448129" cy="134439"/>
          </a:xfrm>
          <a:custGeom>
            <a:avLst/>
            <a:gdLst>
              <a:gd name="T0" fmla="*/ 424 w 442"/>
              <a:gd name="T1" fmla="*/ 132 h 133"/>
              <a:gd name="T2" fmla="*/ 424 w 442"/>
              <a:gd name="T3" fmla="*/ 132 h 133"/>
              <a:gd name="T4" fmla="*/ 424 w 442"/>
              <a:gd name="T5" fmla="*/ 132 h 133"/>
              <a:gd name="T6" fmla="*/ 274 w 442"/>
              <a:gd name="T7" fmla="*/ 97 h 133"/>
              <a:gd name="T8" fmla="*/ 221 w 442"/>
              <a:gd name="T9" fmla="*/ 80 h 133"/>
              <a:gd name="T10" fmla="*/ 141 w 442"/>
              <a:gd name="T11" fmla="*/ 62 h 133"/>
              <a:gd name="T12" fmla="*/ 124 w 442"/>
              <a:gd name="T13" fmla="*/ 53 h 133"/>
              <a:gd name="T14" fmla="*/ 9 w 442"/>
              <a:gd name="T15" fmla="*/ 18 h 133"/>
              <a:gd name="T16" fmla="*/ 9 w 442"/>
              <a:gd name="T17" fmla="*/ 9 h 133"/>
              <a:gd name="T18" fmla="*/ 18 w 442"/>
              <a:gd name="T19" fmla="*/ 0 h 133"/>
              <a:gd name="T20" fmla="*/ 133 w 442"/>
              <a:gd name="T21" fmla="*/ 35 h 133"/>
              <a:gd name="T22" fmla="*/ 150 w 442"/>
              <a:gd name="T23" fmla="*/ 44 h 133"/>
              <a:gd name="T24" fmla="*/ 221 w 442"/>
              <a:gd name="T25" fmla="*/ 62 h 133"/>
              <a:gd name="T26" fmla="*/ 282 w 442"/>
              <a:gd name="T27" fmla="*/ 80 h 133"/>
              <a:gd name="T28" fmla="*/ 433 w 442"/>
              <a:gd name="T29" fmla="*/ 115 h 133"/>
              <a:gd name="T30" fmla="*/ 441 w 442"/>
              <a:gd name="T31" fmla="*/ 124 h 133"/>
              <a:gd name="T32" fmla="*/ 424 w 442"/>
              <a:gd name="T33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2" h="133">
                <a:moveTo>
                  <a:pt x="424" y="132"/>
                </a:moveTo>
                <a:lnTo>
                  <a:pt x="424" y="132"/>
                </a:lnTo>
                <a:lnTo>
                  <a:pt x="424" y="132"/>
                </a:lnTo>
                <a:cubicBezTo>
                  <a:pt x="371" y="124"/>
                  <a:pt x="327" y="115"/>
                  <a:pt x="274" y="97"/>
                </a:cubicBezTo>
                <a:cubicBezTo>
                  <a:pt x="256" y="88"/>
                  <a:pt x="238" y="88"/>
                  <a:pt x="221" y="80"/>
                </a:cubicBezTo>
                <a:cubicBezTo>
                  <a:pt x="141" y="62"/>
                  <a:pt x="141" y="62"/>
                  <a:pt x="141" y="62"/>
                </a:cubicBezTo>
                <a:cubicBezTo>
                  <a:pt x="133" y="62"/>
                  <a:pt x="133" y="62"/>
                  <a:pt x="124" y="5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9"/>
                  <a:pt x="9" y="9"/>
                </a:cubicBezTo>
                <a:cubicBezTo>
                  <a:pt x="9" y="0"/>
                  <a:pt x="18" y="0"/>
                  <a:pt x="18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5"/>
                  <a:pt x="141" y="35"/>
                  <a:pt x="150" y="44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238" y="62"/>
                  <a:pt x="265" y="71"/>
                  <a:pt x="282" y="80"/>
                </a:cubicBezTo>
                <a:cubicBezTo>
                  <a:pt x="327" y="88"/>
                  <a:pt x="380" y="106"/>
                  <a:pt x="433" y="115"/>
                </a:cubicBezTo>
                <a:lnTo>
                  <a:pt x="441" y="124"/>
                </a:lnTo>
                <a:cubicBezTo>
                  <a:pt x="433" y="132"/>
                  <a:pt x="433" y="132"/>
                  <a:pt x="424" y="13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4">
            <a:extLst>
              <a:ext uri="{FF2B5EF4-FFF2-40B4-BE49-F238E27FC236}">
                <a16:creationId xmlns:a16="http://schemas.microsoft.com/office/drawing/2014/main" id="{CE943F8D-306B-C746-9E2A-0659509B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383" y="12101115"/>
            <a:ext cx="179252" cy="215102"/>
          </a:xfrm>
          <a:custGeom>
            <a:avLst/>
            <a:gdLst>
              <a:gd name="T0" fmla="*/ 106 w 178"/>
              <a:gd name="T1" fmla="*/ 211 h 212"/>
              <a:gd name="T2" fmla="*/ 106 w 178"/>
              <a:gd name="T3" fmla="*/ 211 h 212"/>
              <a:gd name="T4" fmla="*/ 97 w 178"/>
              <a:gd name="T5" fmla="*/ 211 h 212"/>
              <a:gd name="T6" fmla="*/ 9 w 178"/>
              <a:gd name="T7" fmla="*/ 79 h 212"/>
              <a:gd name="T8" fmla="*/ 0 w 178"/>
              <a:gd name="T9" fmla="*/ 61 h 212"/>
              <a:gd name="T10" fmla="*/ 9 w 178"/>
              <a:gd name="T11" fmla="*/ 61 h 212"/>
              <a:gd name="T12" fmla="*/ 159 w 178"/>
              <a:gd name="T13" fmla="*/ 0 h 212"/>
              <a:gd name="T14" fmla="*/ 168 w 178"/>
              <a:gd name="T15" fmla="*/ 8 h 212"/>
              <a:gd name="T16" fmla="*/ 168 w 178"/>
              <a:gd name="T17" fmla="*/ 26 h 212"/>
              <a:gd name="T18" fmla="*/ 35 w 178"/>
              <a:gd name="T19" fmla="*/ 79 h 212"/>
              <a:gd name="T20" fmla="*/ 115 w 178"/>
              <a:gd name="T21" fmla="*/ 193 h 212"/>
              <a:gd name="T22" fmla="*/ 115 w 178"/>
              <a:gd name="T23" fmla="*/ 211 h 212"/>
              <a:gd name="T24" fmla="*/ 106 w 178"/>
              <a:gd name="T25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8" h="212">
                <a:moveTo>
                  <a:pt x="106" y="211"/>
                </a:moveTo>
                <a:lnTo>
                  <a:pt x="106" y="211"/>
                </a:lnTo>
                <a:lnTo>
                  <a:pt x="97" y="211"/>
                </a:lnTo>
                <a:cubicBezTo>
                  <a:pt x="62" y="167"/>
                  <a:pt x="35" y="123"/>
                  <a:pt x="9" y="79"/>
                </a:cubicBezTo>
                <a:cubicBezTo>
                  <a:pt x="0" y="61"/>
                  <a:pt x="0" y="61"/>
                  <a:pt x="0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62" y="44"/>
                  <a:pt x="106" y="17"/>
                  <a:pt x="159" y="0"/>
                </a:cubicBezTo>
                <a:cubicBezTo>
                  <a:pt x="159" y="0"/>
                  <a:pt x="168" y="0"/>
                  <a:pt x="168" y="8"/>
                </a:cubicBezTo>
                <a:cubicBezTo>
                  <a:pt x="177" y="17"/>
                  <a:pt x="168" y="17"/>
                  <a:pt x="168" y="26"/>
                </a:cubicBezTo>
                <a:cubicBezTo>
                  <a:pt x="124" y="44"/>
                  <a:pt x="80" y="61"/>
                  <a:pt x="35" y="79"/>
                </a:cubicBezTo>
                <a:cubicBezTo>
                  <a:pt x="62" y="114"/>
                  <a:pt x="89" y="158"/>
                  <a:pt x="115" y="193"/>
                </a:cubicBezTo>
                <a:cubicBezTo>
                  <a:pt x="115" y="202"/>
                  <a:pt x="115" y="211"/>
                  <a:pt x="115" y="211"/>
                </a:cubicBezTo>
                <a:cubicBezTo>
                  <a:pt x="106" y="211"/>
                  <a:pt x="106" y="211"/>
                  <a:pt x="106" y="2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5">
            <a:extLst>
              <a:ext uri="{FF2B5EF4-FFF2-40B4-BE49-F238E27FC236}">
                <a16:creationId xmlns:a16="http://schemas.microsoft.com/office/drawing/2014/main" id="{FF780183-ED37-0648-BB61-A0F49D1A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675" y="11814312"/>
            <a:ext cx="412279" cy="215102"/>
          </a:xfrm>
          <a:custGeom>
            <a:avLst/>
            <a:gdLst>
              <a:gd name="T0" fmla="*/ 397 w 407"/>
              <a:gd name="T1" fmla="*/ 212 h 213"/>
              <a:gd name="T2" fmla="*/ 397 w 407"/>
              <a:gd name="T3" fmla="*/ 212 h 213"/>
              <a:gd name="T4" fmla="*/ 388 w 407"/>
              <a:gd name="T5" fmla="*/ 212 h 213"/>
              <a:gd name="T6" fmla="*/ 291 w 407"/>
              <a:gd name="T7" fmla="*/ 168 h 213"/>
              <a:gd name="T8" fmla="*/ 229 w 407"/>
              <a:gd name="T9" fmla="*/ 132 h 213"/>
              <a:gd name="T10" fmla="*/ 194 w 407"/>
              <a:gd name="T11" fmla="*/ 124 h 213"/>
              <a:gd name="T12" fmla="*/ 106 w 407"/>
              <a:gd name="T13" fmla="*/ 71 h 213"/>
              <a:gd name="T14" fmla="*/ 71 w 407"/>
              <a:gd name="T15" fmla="*/ 53 h 213"/>
              <a:gd name="T16" fmla="*/ 53 w 407"/>
              <a:gd name="T17" fmla="*/ 44 h 213"/>
              <a:gd name="T18" fmla="*/ 9 w 407"/>
              <a:gd name="T19" fmla="*/ 18 h 213"/>
              <a:gd name="T20" fmla="*/ 0 w 407"/>
              <a:gd name="T21" fmla="*/ 9 h 213"/>
              <a:gd name="T22" fmla="*/ 18 w 407"/>
              <a:gd name="T23" fmla="*/ 0 h 213"/>
              <a:gd name="T24" fmla="*/ 62 w 407"/>
              <a:gd name="T25" fmla="*/ 27 h 213"/>
              <a:gd name="T26" fmla="*/ 80 w 407"/>
              <a:gd name="T27" fmla="*/ 36 h 213"/>
              <a:gd name="T28" fmla="*/ 115 w 407"/>
              <a:gd name="T29" fmla="*/ 53 h 213"/>
              <a:gd name="T30" fmla="*/ 203 w 407"/>
              <a:gd name="T31" fmla="*/ 97 h 213"/>
              <a:gd name="T32" fmla="*/ 238 w 407"/>
              <a:gd name="T33" fmla="*/ 115 h 213"/>
              <a:gd name="T34" fmla="*/ 300 w 407"/>
              <a:gd name="T35" fmla="*/ 150 h 213"/>
              <a:gd name="T36" fmla="*/ 397 w 407"/>
              <a:gd name="T37" fmla="*/ 194 h 213"/>
              <a:gd name="T38" fmla="*/ 406 w 407"/>
              <a:gd name="T39" fmla="*/ 203 h 213"/>
              <a:gd name="T40" fmla="*/ 397 w 407"/>
              <a:gd name="T41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7" h="213">
                <a:moveTo>
                  <a:pt x="397" y="212"/>
                </a:moveTo>
                <a:lnTo>
                  <a:pt x="397" y="212"/>
                </a:lnTo>
                <a:lnTo>
                  <a:pt x="388" y="212"/>
                </a:lnTo>
                <a:cubicBezTo>
                  <a:pt x="291" y="168"/>
                  <a:pt x="291" y="168"/>
                  <a:pt x="291" y="168"/>
                </a:cubicBezTo>
                <a:cubicBezTo>
                  <a:pt x="273" y="159"/>
                  <a:pt x="247" y="150"/>
                  <a:pt x="229" y="132"/>
                </a:cubicBezTo>
                <a:cubicBezTo>
                  <a:pt x="221" y="132"/>
                  <a:pt x="212" y="124"/>
                  <a:pt x="194" y="124"/>
                </a:cubicBezTo>
                <a:cubicBezTo>
                  <a:pt x="106" y="71"/>
                  <a:pt x="106" y="71"/>
                  <a:pt x="106" y="71"/>
                </a:cubicBezTo>
                <a:cubicBezTo>
                  <a:pt x="88" y="71"/>
                  <a:pt x="80" y="62"/>
                  <a:pt x="71" y="53"/>
                </a:cubicBezTo>
                <a:cubicBezTo>
                  <a:pt x="62" y="53"/>
                  <a:pt x="62" y="44"/>
                  <a:pt x="53" y="44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9" y="0"/>
                  <a:pt x="18" y="0"/>
                  <a:pt x="18" y="0"/>
                </a:cubicBezTo>
                <a:cubicBezTo>
                  <a:pt x="62" y="27"/>
                  <a:pt x="62" y="27"/>
                  <a:pt x="62" y="27"/>
                </a:cubicBezTo>
                <a:cubicBezTo>
                  <a:pt x="71" y="27"/>
                  <a:pt x="71" y="36"/>
                  <a:pt x="80" y="36"/>
                </a:cubicBezTo>
                <a:cubicBezTo>
                  <a:pt x="88" y="44"/>
                  <a:pt x="97" y="44"/>
                  <a:pt x="115" y="53"/>
                </a:cubicBezTo>
                <a:cubicBezTo>
                  <a:pt x="203" y="97"/>
                  <a:pt x="203" y="97"/>
                  <a:pt x="203" y="97"/>
                </a:cubicBezTo>
                <a:cubicBezTo>
                  <a:pt x="221" y="106"/>
                  <a:pt x="229" y="115"/>
                  <a:pt x="238" y="115"/>
                </a:cubicBezTo>
                <a:cubicBezTo>
                  <a:pt x="265" y="124"/>
                  <a:pt x="282" y="141"/>
                  <a:pt x="300" y="150"/>
                </a:cubicBezTo>
                <a:cubicBezTo>
                  <a:pt x="397" y="194"/>
                  <a:pt x="397" y="194"/>
                  <a:pt x="397" y="194"/>
                </a:cubicBezTo>
                <a:cubicBezTo>
                  <a:pt x="406" y="194"/>
                  <a:pt x="406" y="203"/>
                  <a:pt x="406" y="203"/>
                </a:cubicBezTo>
                <a:cubicBezTo>
                  <a:pt x="406" y="212"/>
                  <a:pt x="397" y="212"/>
                  <a:pt x="397" y="21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6">
            <a:extLst>
              <a:ext uri="{FF2B5EF4-FFF2-40B4-BE49-F238E27FC236}">
                <a16:creationId xmlns:a16="http://schemas.microsoft.com/office/drawing/2014/main" id="{85205BFE-E5F1-6548-8676-0FD8A65E7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675" y="11778462"/>
            <a:ext cx="179252" cy="206140"/>
          </a:xfrm>
          <a:custGeom>
            <a:avLst/>
            <a:gdLst>
              <a:gd name="T0" fmla="*/ 80 w 177"/>
              <a:gd name="T1" fmla="*/ 203 h 204"/>
              <a:gd name="T2" fmla="*/ 80 w 177"/>
              <a:gd name="T3" fmla="*/ 203 h 204"/>
              <a:gd name="T4" fmla="*/ 62 w 177"/>
              <a:gd name="T5" fmla="*/ 194 h 204"/>
              <a:gd name="T6" fmla="*/ 53 w 177"/>
              <a:gd name="T7" fmla="*/ 159 h 204"/>
              <a:gd name="T8" fmla="*/ 35 w 177"/>
              <a:gd name="T9" fmla="*/ 123 h 204"/>
              <a:gd name="T10" fmla="*/ 0 w 177"/>
              <a:gd name="T11" fmla="*/ 35 h 204"/>
              <a:gd name="T12" fmla="*/ 124 w 177"/>
              <a:gd name="T13" fmla="*/ 9 h 204"/>
              <a:gd name="T14" fmla="*/ 168 w 177"/>
              <a:gd name="T15" fmla="*/ 0 h 204"/>
              <a:gd name="T16" fmla="*/ 176 w 177"/>
              <a:gd name="T17" fmla="*/ 9 h 204"/>
              <a:gd name="T18" fmla="*/ 168 w 177"/>
              <a:gd name="T19" fmla="*/ 26 h 204"/>
              <a:gd name="T20" fmla="*/ 132 w 177"/>
              <a:gd name="T21" fmla="*/ 35 h 204"/>
              <a:gd name="T22" fmla="*/ 97 w 177"/>
              <a:gd name="T23" fmla="*/ 44 h 204"/>
              <a:gd name="T24" fmla="*/ 27 w 177"/>
              <a:gd name="T25" fmla="*/ 53 h 204"/>
              <a:gd name="T26" fmla="*/ 71 w 177"/>
              <a:gd name="T27" fmla="*/ 150 h 204"/>
              <a:gd name="T28" fmla="*/ 88 w 177"/>
              <a:gd name="T29" fmla="*/ 185 h 204"/>
              <a:gd name="T30" fmla="*/ 80 w 177"/>
              <a:gd name="T31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04">
                <a:moveTo>
                  <a:pt x="80" y="203"/>
                </a:moveTo>
                <a:lnTo>
                  <a:pt x="80" y="203"/>
                </a:lnTo>
                <a:cubicBezTo>
                  <a:pt x="71" y="203"/>
                  <a:pt x="71" y="203"/>
                  <a:pt x="62" y="194"/>
                </a:cubicBezTo>
                <a:cubicBezTo>
                  <a:pt x="53" y="159"/>
                  <a:pt x="53" y="159"/>
                  <a:pt x="53" y="159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0" y="35"/>
                  <a:pt x="0" y="35"/>
                  <a:pt x="0" y="35"/>
                </a:cubicBezTo>
                <a:cubicBezTo>
                  <a:pt x="124" y="9"/>
                  <a:pt x="124" y="9"/>
                  <a:pt x="124" y="9"/>
                </a:cubicBezTo>
                <a:cubicBezTo>
                  <a:pt x="168" y="0"/>
                  <a:pt x="168" y="0"/>
                  <a:pt x="168" y="0"/>
                </a:cubicBezTo>
                <a:lnTo>
                  <a:pt x="176" y="9"/>
                </a:lnTo>
                <a:cubicBezTo>
                  <a:pt x="176" y="18"/>
                  <a:pt x="176" y="26"/>
                  <a:pt x="168" y="26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97" y="44"/>
                  <a:pt x="97" y="44"/>
                  <a:pt x="97" y="44"/>
                </a:cubicBezTo>
                <a:cubicBezTo>
                  <a:pt x="27" y="53"/>
                  <a:pt x="27" y="53"/>
                  <a:pt x="27" y="53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88" y="185"/>
                  <a:pt x="88" y="185"/>
                  <a:pt x="88" y="185"/>
                </a:cubicBezTo>
                <a:cubicBezTo>
                  <a:pt x="88" y="194"/>
                  <a:pt x="88" y="194"/>
                  <a:pt x="80" y="203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7">
            <a:extLst>
              <a:ext uri="{FF2B5EF4-FFF2-40B4-BE49-F238E27FC236}">
                <a16:creationId xmlns:a16="http://schemas.microsoft.com/office/drawing/2014/main" id="{33F1C9A6-F3AE-9C46-B9BC-A4D03D5B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630" y="11321370"/>
            <a:ext cx="367466" cy="286803"/>
          </a:xfrm>
          <a:custGeom>
            <a:avLst/>
            <a:gdLst>
              <a:gd name="T0" fmla="*/ 353 w 363"/>
              <a:gd name="T1" fmla="*/ 282 h 283"/>
              <a:gd name="T2" fmla="*/ 353 w 363"/>
              <a:gd name="T3" fmla="*/ 282 h 283"/>
              <a:gd name="T4" fmla="*/ 344 w 363"/>
              <a:gd name="T5" fmla="*/ 282 h 283"/>
              <a:gd name="T6" fmla="*/ 300 w 363"/>
              <a:gd name="T7" fmla="*/ 247 h 283"/>
              <a:gd name="T8" fmla="*/ 168 w 363"/>
              <a:gd name="T9" fmla="*/ 150 h 283"/>
              <a:gd name="T10" fmla="*/ 124 w 363"/>
              <a:gd name="T11" fmla="*/ 115 h 283"/>
              <a:gd name="T12" fmla="*/ 0 w 363"/>
              <a:gd name="T13" fmla="*/ 18 h 283"/>
              <a:gd name="T14" fmla="*/ 0 w 363"/>
              <a:gd name="T15" fmla="*/ 0 h 283"/>
              <a:gd name="T16" fmla="*/ 18 w 363"/>
              <a:gd name="T17" fmla="*/ 0 h 283"/>
              <a:gd name="T18" fmla="*/ 142 w 363"/>
              <a:gd name="T19" fmla="*/ 97 h 283"/>
              <a:gd name="T20" fmla="*/ 186 w 363"/>
              <a:gd name="T21" fmla="*/ 133 h 283"/>
              <a:gd name="T22" fmla="*/ 318 w 363"/>
              <a:gd name="T23" fmla="*/ 229 h 283"/>
              <a:gd name="T24" fmla="*/ 353 w 363"/>
              <a:gd name="T25" fmla="*/ 265 h 283"/>
              <a:gd name="T26" fmla="*/ 362 w 363"/>
              <a:gd name="T27" fmla="*/ 274 h 283"/>
              <a:gd name="T28" fmla="*/ 353 w 363"/>
              <a:gd name="T29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3" h="283">
                <a:moveTo>
                  <a:pt x="353" y="282"/>
                </a:moveTo>
                <a:lnTo>
                  <a:pt x="353" y="282"/>
                </a:lnTo>
                <a:cubicBezTo>
                  <a:pt x="344" y="282"/>
                  <a:pt x="344" y="282"/>
                  <a:pt x="344" y="282"/>
                </a:cubicBezTo>
                <a:cubicBezTo>
                  <a:pt x="327" y="274"/>
                  <a:pt x="318" y="256"/>
                  <a:pt x="300" y="247"/>
                </a:cubicBezTo>
                <a:cubicBezTo>
                  <a:pt x="256" y="221"/>
                  <a:pt x="212" y="185"/>
                  <a:pt x="168" y="150"/>
                </a:cubicBezTo>
                <a:cubicBezTo>
                  <a:pt x="159" y="141"/>
                  <a:pt x="142" y="133"/>
                  <a:pt x="124" y="115"/>
                </a:cubicBezTo>
                <a:cubicBezTo>
                  <a:pt x="88" y="88"/>
                  <a:pt x="44" y="53"/>
                  <a:pt x="0" y="18"/>
                </a:cubicBezTo>
                <a:cubicBezTo>
                  <a:pt x="0" y="18"/>
                  <a:pt x="0" y="9"/>
                  <a:pt x="0" y="0"/>
                </a:cubicBezTo>
                <a:cubicBezTo>
                  <a:pt x="9" y="0"/>
                  <a:pt x="18" y="0"/>
                  <a:pt x="18" y="0"/>
                </a:cubicBezTo>
                <a:cubicBezTo>
                  <a:pt x="62" y="35"/>
                  <a:pt x="97" y="71"/>
                  <a:pt x="142" y="97"/>
                </a:cubicBezTo>
                <a:cubicBezTo>
                  <a:pt x="159" y="115"/>
                  <a:pt x="168" y="124"/>
                  <a:pt x="186" y="133"/>
                </a:cubicBezTo>
                <a:cubicBezTo>
                  <a:pt x="230" y="168"/>
                  <a:pt x="274" y="203"/>
                  <a:pt x="318" y="229"/>
                </a:cubicBezTo>
                <a:cubicBezTo>
                  <a:pt x="327" y="238"/>
                  <a:pt x="344" y="247"/>
                  <a:pt x="353" y="265"/>
                </a:cubicBezTo>
                <a:cubicBezTo>
                  <a:pt x="362" y="265"/>
                  <a:pt x="362" y="274"/>
                  <a:pt x="362" y="274"/>
                </a:cubicBezTo>
                <a:cubicBezTo>
                  <a:pt x="353" y="282"/>
                  <a:pt x="353" y="282"/>
                  <a:pt x="353" y="282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8">
            <a:extLst>
              <a:ext uri="{FF2B5EF4-FFF2-40B4-BE49-F238E27FC236}">
                <a16:creationId xmlns:a16="http://schemas.microsoft.com/office/drawing/2014/main" id="{B6FEC08E-30BF-4545-8EF0-3E0902B2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630" y="11321370"/>
            <a:ext cx="179252" cy="179252"/>
          </a:xfrm>
          <a:custGeom>
            <a:avLst/>
            <a:gdLst>
              <a:gd name="T0" fmla="*/ 44 w 178"/>
              <a:gd name="T1" fmla="*/ 177 h 178"/>
              <a:gd name="T2" fmla="*/ 44 w 178"/>
              <a:gd name="T3" fmla="*/ 177 h 178"/>
              <a:gd name="T4" fmla="*/ 36 w 178"/>
              <a:gd name="T5" fmla="*/ 168 h 178"/>
              <a:gd name="T6" fmla="*/ 27 w 178"/>
              <a:gd name="T7" fmla="*/ 141 h 178"/>
              <a:gd name="T8" fmla="*/ 18 w 178"/>
              <a:gd name="T9" fmla="*/ 88 h 178"/>
              <a:gd name="T10" fmla="*/ 0 w 178"/>
              <a:gd name="T11" fmla="*/ 0 h 178"/>
              <a:gd name="T12" fmla="*/ 88 w 178"/>
              <a:gd name="T13" fmla="*/ 0 h 178"/>
              <a:gd name="T14" fmla="*/ 150 w 178"/>
              <a:gd name="T15" fmla="*/ 0 h 178"/>
              <a:gd name="T16" fmla="*/ 168 w 178"/>
              <a:gd name="T17" fmla="*/ 0 h 178"/>
              <a:gd name="T18" fmla="*/ 177 w 178"/>
              <a:gd name="T19" fmla="*/ 9 h 178"/>
              <a:gd name="T20" fmla="*/ 168 w 178"/>
              <a:gd name="T21" fmla="*/ 18 h 178"/>
              <a:gd name="T22" fmla="*/ 150 w 178"/>
              <a:gd name="T23" fmla="*/ 18 h 178"/>
              <a:gd name="T24" fmla="*/ 88 w 178"/>
              <a:gd name="T25" fmla="*/ 18 h 178"/>
              <a:gd name="T26" fmla="*/ 27 w 178"/>
              <a:gd name="T27" fmla="*/ 18 h 178"/>
              <a:gd name="T28" fmla="*/ 36 w 178"/>
              <a:gd name="T29" fmla="*/ 88 h 178"/>
              <a:gd name="T30" fmla="*/ 53 w 178"/>
              <a:gd name="T31" fmla="*/ 141 h 178"/>
              <a:gd name="T32" fmla="*/ 53 w 178"/>
              <a:gd name="T33" fmla="*/ 159 h 178"/>
              <a:gd name="T34" fmla="*/ 44 w 178"/>
              <a:gd name="T35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8" h="178">
                <a:moveTo>
                  <a:pt x="44" y="177"/>
                </a:moveTo>
                <a:lnTo>
                  <a:pt x="44" y="177"/>
                </a:lnTo>
                <a:lnTo>
                  <a:pt x="36" y="168"/>
                </a:lnTo>
                <a:cubicBezTo>
                  <a:pt x="36" y="159"/>
                  <a:pt x="27" y="150"/>
                  <a:pt x="27" y="141"/>
                </a:cubicBezTo>
                <a:cubicBezTo>
                  <a:pt x="27" y="124"/>
                  <a:pt x="18" y="106"/>
                  <a:pt x="18" y="88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6" y="0"/>
                  <a:pt x="124" y="0"/>
                  <a:pt x="150" y="0"/>
                </a:cubicBezTo>
                <a:cubicBezTo>
                  <a:pt x="150" y="0"/>
                  <a:pt x="159" y="0"/>
                  <a:pt x="168" y="0"/>
                </a:cubicBezTo>
                <a:cubicBezTo>
                  <a:pt x="177" y="0"/>
                  <a:pt x="177" y="0"/>
                  <a:pt x="177" y="9"/>
                </a:cubicBezTo>
                <a:cubicBezTo>
                  <a:pt x="177" y="18"/>
                  <a:pt x="177" y="18"/>
                  <a:pt x="168" y="18"/>
                </a:cubicBezTo>
                <a:cubicBezTo>
                  <a:pt x="159" y="18"/>
                  <a:pt x="159" y="18"/>
                  <a:pt x="150" y="18"/>
                </a:cubicBezTo>
                <a:cubicBezTo>
                  <a:pt x="132" y="18"/>
                  <a:pt x="106" y="18"/>
                  <a:pt x="88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106"/>
                  <a:pt x="44" y="124"/>
                  <a:pt x="53" y="141"/>
                </a:cubicBezTo>
                <a:cubicBezTo>
                  <a:pt x="53" y="150"/>
                  <a:pt x="53" y="150"/>
                  <a:pt x="53" y="159"/>
                </a:cubicBezTo>
                <a:cubicBezTo>
                  <a:pt x="53" y="168"/>
                  <a:pt x="53" y="177"/>
                  <a:pt x="44" y="177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9">
            <a:extLst>
              <a:ext uri="{FF2B5EF4-FFF2-40B4-BE49-F238E27FC236}">
                <a16:creationId xmlns:a16="http://schemas.microsoft.com/office/drawing/2014/main" id="{315DE588-4C0F-D347-9B19-64F74482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74" y="10702951"/>
            <a:ext cx="313691" cy="340578"/>
          </a:xfrm>
          <a:custGeom>
            <a:avLst/>
            <a:gdLst>
              <a:gd name="T0" fmla="*/ 299 w 309"/>
              <a:gd name="T1" fmla="*/ 335 h 336"/>
              <a:gd name="T2" fmla="*/ 299 w 309"/>
              <a:gd name="T3" fmla="*/ 335 h 336"/>
              <a:gd name="T4" fmla="*/ 291 w 309"/>
              <a:gd name="T5" fmla="*/ 335 h 336"/>
              <a:gd name="T6" fmla="*/ 220 w 309"/>
              <a:gd name="T7" fmla="*/ 255 h 336"/>
              <a:gd name="T8" fmla="*/ 202 w 309"/>
              <a:gd name="T9" fmla="*/ 247 h 336"/>
              <a:gd name="T10" fmla="*/ 176 w 309"/>
              <a:gd name="T11" fmla="*/ 220 h 336"/>
              <a:gd name="T12" fmla="*/ 79 w 309"/>
              <a:gd name="T13" fmla="*/ 96 h 336"/>
              <a:gd name="T14" fmla="*/ 61 w 309"/>
              <a:gd name="T15" fmla="*/ 88 h 336"/>
              <a:gd name="T16" fmla="*/ 44 w 309"/>
              <a:gd name="T17" fmla="*/ 61 h 336"/>
              <a:gd name="T18" fmla="*/ 8 w 309"/>
              <a:gd name="T19" fmla="*/ 17 h 336"/>
              <a:gd name="T20" fmla="*/ 8 w 309"/>
              <a:gd name="T21" fmla="*/ 0 h 336"/>
              <a:gd name="T22" fmla="*/ 26 w 309"/>
              <a:gd name="T23" fmla="*/ 0 h 336"/>
              <a:gd name="T24" fmla="*/ 61 w 309"/>
              <a:gd name="T25" fmla="*/ 44 h 336"/>
              <a:gd name="T26" fmla="*/ 79 w 309"/>
              <a:gd name="T27" fmla="*/ 70 h 336"/>
              <a:gd name="T28" fmla="*/ 88 w 309"/>
              <a:gd name="T29" fmla="*/ 88 h 336"/>
              <a:gd name="T30" fmla="*/ 194 w 309"/>
              <a:gd name="T31" fmla="*/ 202 h 336"/>
              <a:gd name="T32" fmla="*/ 220 w 309"/>
              <a:gd name="T33" fmla="*/ 229 h 336"/>
              <a:gd name="T34" fmla="*/ 229 w 309"/>
              <a:gd name="T35" fmla="*/ 247 h 336"/>
              <a:gd name="T36" fmla="*/ 308 w 309"/>
              <a:gd name="T37" fmla="*/ 317 h 336"/>
              <a:gd name="T38" fmla="*/ 308 w 309"/>
              <a:gd name="T39" fmla="*/ 335 h 336"/>
              <a:gd name="T40" fmla="*/ 299 w 309"/>
              <a:gd name="T4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9" h="336">
                <a:moveTo>
                  <a:pt x="299" y="335"/>
                </a:moveTo>
                <a:lnTo>
                  <a:pt x="299" y="335"/>
                </a:lnTo>
                <a:lnTo>
                  <a:pt x="291" y="335"/>
                </a:lnTo>
                <a:cubicBezTo>
                  <a:pt x="220" y="255"/>
                  <a:pt x="220" y="255"/>
                  <a:pt x="220" y="255"/>
                </a:cubicBezTo>
                <a:cubicBezTo>
                  <a:pt x="211" y="255"/>
                  <a:pt x="211" y="247"/>
                  <a:pt x="202" y="247"/>
                </a:cubicBezTo>
                <a:cubicBezTo>
                  <a:pt x="194" y="238"/>
                  <a:pt x="185" y="229"/>
                  <a:pt x="176" y="220"/>
                </a:cubicBezTo>
                <a:cubicBezTo>
                  <a:pt x="79" y="96"/>
                  <a:pt x="79" y="96"/>
                  <a:pt x="79" y="96"/>
                </a:cubicBezTo>
                <a:cubicBezTo>
                  <a:pt x="70" y="96"/>
                  <a:pt x="70" y="88"/>
                  <a:pt x="61" y="88"/>
                </a:cubicBezTo>
                <a:cubicBezTo>
                  <a:pt x="52" y="79"/>
                  <a:pt x="44" y="70"/>
                  <a:pt x="44" y="61"/>
                </a:cubicBezTo>
                <a:cubicBezTo>
                  <a:pt x="8" y="17"/>
                  <a:pt x="8" y="17"/>
                  <a:pt x="8" y="17"/>
                </a:cubicBezTo>
                <a:cubicBezTo>
                  <a:pt x="0" y="8"/>
                  <a:pt x="8" y="8"/>
                  <a:pt x="8" y="0"/>
                </a:cubicBezTo>
                <a:cubicBezTo>
                  <a:pt x="17" y="0"/>
                  <a:pt x="17" y="0"/>
                  <a:pt x="26" y="0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2"/>
                  <a:pt x="70" y="61"/>
                  <a:pt x="79" y="70"/>
                </a:cubicBezTo>
                <a:cubicBezTo>
                  <a:pt x="88" y="79"/>
                  <a:pt x="88" y="79"/>
                  <a:pt x="88" y="88"/>
                </a:cubicBezTo>
                <a:cubicBezTo>
                  <a:pt x="194" y="202"/>
                  <a:pt x="194" y="202"/>
                  <a:pt x="194" y="202"/>
                </a:cubicBezTo>
                <a:cubicBezTo>
                  <a:pt x="202" y="211"/>
                  <a:pt x="211" y="220"/>
                  <a:pt x="220" y="229"/>
                </a:cubicBezTo>
                <a:cubicBezTo>
                  <a:pt x="220" y="238"/>
                  <a:pt x="229" y="238"/>
                  <a:pt x="229" y="247"/>
                </a:cubicBezTo>
                <a:cubicBezTo>
                  <a:pt x="308" y="317"/>
                  <a:pt x="308" y="317"/>
                  <a:pt x="308" y="317"/>
                </a:cubicBezTo>
                <a:cubicBezTo>
                  <a:pt x="308" y="326"/>
                  <a:pt x="308" y="335"/>
                  <a:pt x="308" y="335"/>
                </a:cubicBezTo>
                <a:lnTo>
                  <a:pt x="299" y="33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0">
            <a:extLst>
              <a:ext uri="{FF2B5EF4-FFF2-40B4-BE49-F238E27FC236}">
                <a16:creationId xmlns:a16="http://schemas.microsoft.com/office/drawing/2014/main" id="{882EFAAA-ABED-974F-9E2B-439553D05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137" y="10702951"/>
            <a:ext cx="179252" cy="179252"/>
          </a:xfrm>
          <a:custGeom>
            <a:avLst/>
            <a:gdLst>
              <a:gd name="T0" fmla="*/ 9 w 178"/>
              <a:gd name="T1" fmla="*/ 176 h 177"/>
              <a:gd name="T2" fmla="*/ 9 w 178"/>
              <a:gd name="T3" fmla="*/ 176 h 177"/>
              <a:gd name="T4" fmla="*/ 0 w 178"/>
              <a:gd name="T5" fmla="*/ 167 h 177"/>
              <a:gd name="T6" fmla="*/ 0 w 178"/>
              <a:gd name="T7" fmla="*/ 88 h 177"/>
              <a:gd name="T8" fmla="*/ 0 w 178"/>
              <a:gd name="T9" fmla="*/ 0 h 177"/>
              <a:gd name="T10" fmla="*/ 88 w 178"/>
              <a:gd name="T11" fmla="*/ 17 h 177"/>
              <a:gd name="T12" fmla="*/ 168 w 178"/>
              <a:gd name="T13" fmla="*/ 26 h 177"/>
              <a:gd name="T14" fmla="*/ 177 w 178"/>
              <a:gd name="T15" fmla="*/ 44 h 177"/>
              <a:gd name="T16" fmla="*/ 159 w 178"/>
              <a:gd name="T17" fmla="*/ 52 h 177"/>
              <a:gd name="T18" fmla="*/ 80 w 178"/>
              <a:gd name="T19" fmla="*/ 35 h 177"/>
              <a:gd name="T20" fmla="*/ 18 w 178"/>
              <a:gd name="T21" fmla="*/ 26 h 177"/>
              <a:gd name="T22" fmla="*/ 18 w 178"/>
              <a:gd name="T23" fmla="*/ 88 h 177"/>
              <a:gd name="T24" fmla="*/ 27 w 178"/>
              <a:gd name="T25" fmla="*/ 167 h 177"/>
              <a:gd name="T26" fmla="*/ 9 w 178"/>
              <a:gd name="T2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" h="177">
                <a:moveTo>
                  <a:pt x="9" y="176"/>
                </a:moveTo>
                <a:lnTo>
                  <a:pt x="9" y="176"/>
                </a:lnTo>
                <a:cubicBezTo>
                  <a:pt x="9" y="176"/>
                  <a:pt x="0" y="176"/>
                  <a:pt x="0" y="16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88" y="17"/>
                  <a:pt x="88" y="17"/>
                  <a:pt x="88" y="17"/>
                </a:cubicBezTo>
                <a:cubicBezTo>
                  <a:pt x="168" y="26"/>
                  <a:pt x="168" y="26"/>
                  <a:pt x="168" y="26"/>
                </a:cubicBezTo>
                <a:cubicBezTo>
                  <a:pt x="168" y="26"/>
                  <a:pt x="177" y="35"/>
                  <a:pt x="177" y="44"/>
                </a:cubicBezTo>
                <a:cubicBezTo>
                  <a:pt x="177" y="44"/>
                  <a:pt x="168" y="52"/>
                  <a:pt x="159" y="52"/>
                </a:cubicBezTo>
                <a:cubicBezTo>
                  <a:pt x="80" y="35"/>
                  <a:pt x="80" y="35"/>
                  <a:pt x="80" y="3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88"/>
                  <a:pt x="18" y="88"/>
                  <a:pt x="18" y="88"/>
                </a:cubicBezTo>
                <a:cubicBezTo>
                  <a:pt x="27" y="167"/>
                  <a:pt x="27" y="167"/>
                  <a:pt x="27" y="167"/>
                </a:cubicBezTo>
                <a:cubicBezTo>
                  <a:pt x="27" y="176"/>
                  <a:pt x="18" y="176"/>
                  <a:pt x="9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1">
            <a:extLst>
              <a:ext uri="{FF2B5EF4-FFF2-40B4-BE49-F238E27FC236}">
                <a16:creationId xmlns:a16="http://schemas.microsoft.com/office/drawing/2014/main" id="{BD736180-F224-ED4F-A751-B1CE3987D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157" y="9976981"/>
            <a:ext cx="250952" cy="394354"/>
          </a:xfrm>
          <a:custGeom>
            <a:avLst/>
            <a:gdLst>
              <a:gd name="T0" fmla="*/ 229 w 248"/>
              <a:gd name="T1" fmla="*/ 388 h 389"/>
              <a:gd name="T2" fmla="*/ 229 w 248"/>
              <a:gd name="T3" fmla="*/ 388 h 389"/>
              <a:gd name="T4" fmla="*/ 221 w 248"/>
              <a:gd name="T5" fmla="*/ 388 h 389"/>
              <a:gd name="T6" fmla="*/ 9 w 248"/>
              <a:gd name="T7" fmla="*/ 18 h 389"/>
              <a:gd name="T8" fmla="*/ 9 w 248"/>
              <a:gd name="T9" fmla="*/ 0 h 389"/>
              <a:gd name="T10" fmla="*/ 26 w 248"/>
              <a:gd name="T11" fmla="*/ 9 h 389"/>
              <a:gd name="T12" fmla="*/ 238 w 248"/>
              <a:gd name="T13" fmla="*/ 371 h 389"/>
              <a:gd name="T14" fmla="*/ 238 w 248"/>
              <a:gd name="T15" fmla="*/ 388 h 389"/>
              <a:gd name="T16" fmla="*/ 229 w 248"/>
              <a:gd name="T17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389">
                <a:moveTo>
                  <a:pt x="229" y="388"/>
                </a:moveTo>
                <a:lnTo>
                  <a:pt x="229" y="388"/>
                </a:lnTo>
                <a:cubicBezTo>
                  <a:pt x="229" y="388"/>
                  <a:pt x="229" y="388"/>
                  <a:pt x="221" y="388"/>
                </a:cubicBezTo>
                <a:cubicBezTo>
                  <a:pt x="150" y="274"/>
                  <a:pt x="70" y="150"/>
                  <a:pt x="9" y="18"/>
                </a:cubicBezTo>
                <a:cubicBezTo>
                  <a:pt x="0" y="18"/>
                  <a:pt x="0" y="9"/>
                  <a:pt x="9" y="0"/>
                </a:cubicBezTo>
                <a:cubicBezTo>
                  <a:pt x="18" y="0"/>
                  <a:pt x="18" y="0"/>
                  <a:pt x="26" y="9"/>
                </a:cubicBezTo>
                <a:cubicBezTo>
                  <a:pt x="88" y="132"/>
                  <a:pt x="168" y="256"/>
                  <a:pt x="238" y="371"/>
                </a:cubicBezTo>
                <a:cubicBezTo>
                  <a:pt x="247" y="379"/>
                  <a:pt x="247" y="388"/>
                  <a:pt x="238" y="388"/>
                </a:cubicBezTo>
                <a:cubicBezTo>
                  <a:pt x="238" y="388"/>
                  <a:pt x="238" y="388"/>
                  <a:pt x="229" y="388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2">
            <a:extLst>
              <a:ext uri="{FF2B5EF4-FFF2-40B4-BE49-F238E27FC236}">
                <a16:creationId xmlns:a16="http://schemas.microsoft.com/office/drawing/2014/main" id="{02B3B7E5-E0D1-574E-95DC-50E165C8B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269" y="9976981"/>
            <a:ext cx="206140" cy="179252"/>
          </a:xfrm>
          <a:custGeom>
            <a:avLst/>
            <a:gdLst>
              <a:gd name="T0" fmla="*/ 17 w 203"/>
              <a:gd name="T1" fmla="*/ 176 h 177"/>
              <a:gd name="T2" fmla="*/ 17 w 203"/>
              <a:gd name="T3" fmla="*/ 176 h 177"/>
              <a:gd name="T4" fmla="*/ 17 w 203"/>
              <a:gd name="T5" fmla="*/ 176 h 177"/>
              <a:gd name="T6" fmla="*/ 8 w 203"/>
              <a:gd name="T7" fmla="*/ 168 h 177"/>
              <a:gd name="T8" fmla="*/ 17 w 203"/>
              <a:gd name="T9" fmla="*/ 88 h 177"/>
              <a:gd name="T10" fmla="*/ 26 w 203"/>
              <a:gd name="T11" fmla="*/ 35 h 177"/>
              <a:gd name="T12" fmla="*/ 35 w 203"/>
              <a:gd name="T13" fmla="*/ 0 h 177"/>
              <a:gd name="T14" fmla="*/ 61 w 203"/>
              <a:gd name="T15" fmla="*/ 9 h 177"/>
              <a:gd name="T16" fmla="*/ 114 w 203"/>
              <a:gd name="T17" fmla="*/ 35 h 177"/>
              <a:gd name="T18" fmla="*/ 194 w 203"/>
              <a:gd name="T19" fmla="*/ 62 h 177"/>
              <a:gd name="T20" fmla="*/ 194 w 203"/>
              <a:gd name="T21" fmla="*/ 71 h 177"/>
              <a:gd name="T22" fmla="*/ 185 w 203"/>
              <a:gd name="T23" fmla="*/ 80 h 177"/>
              <a:gd name="T24" fmla="*/ 106 w 203"/>
              <a:gd name="T25" fmla="*/ 53 h 177"/>
              <a:gd name="T26" fmla="*/ 52 w 203"/>
              <a:gd name="T27" fmla="*/ 35 h 177"/>
              <a:gd name="T28" fmla="*/ 52 w 203"/>
              <a:gd name="T29" fmla="*/ 27 h 177"/>
              <a:gd name="T30" fmla="*/ 44 w 203"/>
              <a:gd name="T31" fmla="*/ 35 h 177"/>
              <a:gd name="T32" fmla="*/ 35 w 203"/>
              <a:gd name="T33" fmla="*/ 97 h 177"/>
              <a:gd name="T34" fmla="*/ 26 w 203"/>
              <a:gd name="T35" fmla="*/ 168 h 177"/>
              <a:gd name="T36" fmla="*/ 17 w 203"/>
              <a:gd name="T3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3" h="177">
                <a:moveTo>
                  <a:pt x="17" y="176"/>
                </a:moveTo>
                <a:lnTo>
                  <a:pt x="17" y="176"/>
                </a:lnTo>
                <a:lnTo>
                  <a:pt x="17" y="176"/>
                </a:lnTo>
                <a:cubicBezTo>
                  <a:pt x="8" y="176"/>
                  <a:pt x="0" y="176"/>
                  <a:pt x="8" y="168"/>
                </a:cubicBez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26" y="53"/>
                  <a:pt x="26" y="35"/>
                </a:cubicBezTo>
                <a:cubicBezTo>
                  <a:pt x="35" y="0"/>
                  <a:pt x="35" y="0"/>
                  <a:pt x="35" y="0"/>
                </a:cubicBezTo>
                <a:cubicBezTo>
                  <a:pt x="61" y="9"/>
                  <a:pt x="61" y="9"/>
                  <a:pt x="61" y="9"/>
                </a:cubicBezTo>
                <a:cubicBezTo>
                  <a:pt x="79" y="18"/>
                  <a:pt x="96" y="27"/>
                  <a:pt x="114" y="35"/>
                </a:cubicBezTo>
                <a:cubicBezTo>
                  <a:pt x="194" y="62"/>
                  <a:pt x="194" y="62"/>
                  <a:pt x="194" y="62"/>
                </a:cubicBezTo>
                <a:cubicBezTo>
                  <a:pt x="194" y="62"/>
                  <a:pt x="202" y="71"/>
                  <a:pt x="194" y="71"/>
                </a:cubicBezTo>
                <a:cubicBezTo>
                  <a:pt x="194" y="80"/>
                  <a:pt x="194" y="80"/>
                  <a:pt x="185" y="80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88" y="44"/>
                  <a:pt x="70" y="35"/>
                  <a:pt x="52" y="35"/>
                </a:cubicBezTo>
                <a:cubicBezTo>
                  <a:pt x="52" y="27"/>
                  <a:pt x="52" y="27"/>
                  <a:pt x="52" y="27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53"/>
                  <a:pt x="44" y="71"/>
                  <a:pt x="35" y="97"/>
                </a:cubicBezTo>
                <a:cubicBezTo>
                  <a:pt x="26" y="168"/>
                  <a:pt x="26" y="168"/>
                  <a:pt x="26" y="168"/>
                </a:cubicBezTo>
                <a:cubicBezTo>
                  <a:pt x="26" y="176"/>
                  <a:pt x="17" y="176"/>
                  <a:pt x="17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3">
            <a:extLst>
              <a:ext uri="{FF2B5EF4-FFF2-40B4-BE49-F238E27FC236}">
                <a16:creationId xmlns:a16="http://schemas.microsoft.com/office/drawing/2014/main" id="{B0EF4AB5-21AA-1D40-A2B2-12906981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541" y="9179311"/>
            <a:ext cx="170289" cy="430204"/>
          </a:xfrm>
          <a:custGeom>
            <a:avLst/>
            <a:gdLst>
              <a:gd name="T0" fmla="*/ 159 w 168"/>
              <a:gd name="T1" fmla="*/ 424 h 425"/>
              <a:gd name="T2" fmla="*/ 159 w 168"/>
              <a:gd name="T3" fmla="*/ 424 h 425"/>
              <a:gd name="T4" fmla="*/ 150 w 168"/>
              <a:gd name="T5" fmla="*/ 415 h 425"/>
              <a:gd name="T6" fmla="*/ 88 w 168"/>
              <a:gd name="T7" fmla="*/ 274 h 425"/>
              <a:gd name="T8" fmla="*/ 79 w 168"/>
              <a:gd name="T9" fmla="*/ 238 h 425"/>
              <a:gd name="T10" fmla="*/ 70 w 168"/>
              <a:gd name="T11" fmla="*/ 221 h 425"/>
              <a:gd name="T12" fmla="*/ 17 w 168"/>
              <a:gd name="T13" fmla="*/ 71 h 425"/>
              <a:gd name="T14" fmla="*/ 8 w 168"/>
              <a:gd name="T15" fmla="*/ 35 h 425"/>
              <a:gd name="T16" fmla="*/ 0 w 168"/>
              <a:gd name="T17" fmla="*/ 18 h 425"/>
              <a:gd name="T18" fmla="*/ 8 w 168"/>
              <a:gd name="T19" fmla="*/ 0 h 425"/>
              <a:gd name="T20" fmla="*/ 26 w 168"/>
              <a:gd name="T21" fmla="*/ 9 h 425"/>
              <a:gd name="T22" fmla="*/ 26 w 168"/>
              <a:gd name="T23" fmla="*/ 27 h 425"/>
              <a:gd name="T24" fmla="*/ 44 w 168"/>
              <a:gd name="T25" fmla="*/ 62 h 425"/>
              <a:gd name="T26" fmla="*/ 88 w 168"/>
              <a:gd name="T27" fmla="*/ 212 h 425"/>
              <a:gd name="T28" fmla="*/ 97 w 168"/>
              <a:gd name="T29" fmla="*/ 230 h 425"/>
              <a:gd name="T30" fmla="*/ 105 w 168"/>
              <a:gd name="T31" fmla="*/ 265 h 425"/>
              <a:gd name="T32" fmla="*/ 167 w 168"/>
              <a:gd name="T33" fmla="*/ 406 h 425"/>
              <a:gd name="T34" fmla="*/ 159 w 168"/>
              <a:gd name="T3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8" h="425">
                <a:moveTo>
                  <a:pt x="159" y="424"/>
                </a:moveTo>
                <a:lnTo>
                  <a:pt x="159" y="424"/>
                </a:lnTo>
                <a:cubicBezTo>
                  <a:pt x="159" y="424"/>
                  <a:pt x="150" y="424"/>
                  <a:pt x="150" y="415"/>
                </a:cubicBezTo>
                <a:cubicBezTo>
                  <a:pt x="88" y="274"/>
                  <a:pt x="88" y="274"/>
                  <a:pt x="88" y="274"/>
                </a:cubicBezTo>
                <a:cubicBezTo>
                  <a:pt x="88" y="256"/>
                  <a:pt x="79" y="247"/>
                  <a:pt x="79" y="238"/>
                </a:cubicBezTo>
                <a:cubicBezTo>
                  <a:pt x="79" y="230"/>
                  <a:pt x="70" y="221"/>
                  <a:pt x="70" y="221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53"/>
                  <a:pt x="8" y="44"/>
                  <a:pt x="8" y="35"/>
                </a:cubicBezTo>
                <a:cubicBezTo>
                  <a:pt x="8" y="27"/>
                  <a:pt x="8" y="27"/>
                  <a:pt x="0" y="18"/>
                </a:cubicBezTo>
                <a:cubicBezTo>
                  <a:pt x="0" y="9"/>
                  <a:pt x="8" y="0"/>
                  <a:pt x="8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18"/>
                  <a:pt x="26" y="18"/>
                  <a:pt x="26" y="27"/>
                </a:cubicBezTo>
                <a:cubicBezTo>
                  <a:pt x="35" y="35"/>
                  <a:pt x="35" y="53"/>
                  <a:pt x="44" y="62"/>
                </a:cubicBezTo>
                <a:cubicBezTo>
                  <a:pt x="88" y="212"/>
                  <a:pt x="88" y="212"/>
                  <a:pt x="88" y="212"/>
                </a:cubicBezTo>
                <a:cubicBezTo>
                  <a:pt x="97" y="221"/>
                  <a:pt x="97" y="221"/>
                  <a:pt x="97" y="230"/>
                </a:cubicBezTo>
                <a:cubicBezTo>
                  <a:pt x="105" y="238"/>
                  <a:pt x="105" y="247"/>
                  <a:pt x="105" y="265"/>
                </a:cubicBezTo>
                <a:cubicBezTo>
                  <a:pt x="167" y="406"/>
                  <a:pt x="167" y="406"/>
                  <a:pt x="167" y="406"/>
                </a:cubicBezTo>
                <a:cubicBezTo>
                  <a:pt x="167" y="415"/>
                  <a:pt x="167" y="424"/>
                  <a:pt x="159" y="42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4">
            <a:extLst>
              <a:ext uri="{FF2B5EF4-FFF2-40B4-BE49-F238E27FC236}">
                <a16:creationId xmlns:a16="http://schemas.microsoft.com/office/drawing/2014/main" id="{C4F5F5A1-BDCC-734C-9495-45B4E3E9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766" y="9179311"/>
            <a:ext cx="206140" cy="170289"/>
          </a:xfrm>
          <a:custGeom>
            <a:avLst/>
            <a:gdLst>
              <a:gd name="T0" fmla="*/ 9 w 204"/>
              <a:gd name="T1" fmla="*/ 168 h 169"/>
              <a:gd name="T2" fmla="*/ 9 w 204"/>
              <a:gd name="T3" fmla="*/ 168 h 169"/>
              <a:gd name="T4" fmla="*/ 9 w 204"/>
              <a:gd name="T5" fmla="*/ 168 h 169"/>
              <a:gd name="T6" fmla="*/ 0 w 204"/>
              <a:gd name="T7" fmla="*/ 159 h 169"/>
              <a:gd name="T8" fmla="*/ 0 w 204"/>
              <a:gd name="T9" fmla="*/ 150 h 169"/>
              <a:gd name="T10" fmla="*/ 53 w 204"/>
              <a:gd name="T11" fmla="*/ 9 h 169"/>
              <a:gd name="T12" fmla="*/ 61 w 204"/>
              <a:gd name="T13" fmla="*/ 0 h 169"/>
              <a:gd name="T14" fmla="*/ 70 w 204"/>
              <a:gd name="T15" fmla="*/ 0 h 169"/>
              <a:gd name="T16" fmla="*/ 203 w 204"/>
              <a:gd name="T17" fmla="*/ 89 h 169"/>
              <a:gd name="T18" fmla="*/ 203 w 204"/>
              <a:gd name="T19" fmla="*/ 97 h 169"/>
              <a:gd name="T20" fmla="*/ 194 w 204"/>
              <a:gd name="T21" fmla="*/ 106 h 169"/>
              <a:gd name="T22" fmla="*/ 203 w 204"/>
              <a:gd name="T23" fmla="*/ 97 h 169"/>
              <a:gd name="T24" fmla="*/ 194 w 204"/>
              <a:gd name="T25" fmla="*/ 106 h 169"/>
              <a:gd name="T26" fmla="*/ 70 w 204"/>
              <a:gd name="T27" fmla="*/ 27 h 169"/>
              <a:gd name="T28" fmla="*/ 26 w 204"/>
              <a:gd name="T29" fmla="*/ 159 h 169"/>
              <a:gd name="T30" fmla="*/ 26 w 204"/>
              <a:gd name="T31" fmla="*/ 168 h 169"/>
              <a:gd name="T32" fmla="*/ 9 w 204"/>
              <a:gd name="T33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4" h="169">
                <a:moveTo>
                  <a:pt x="9" y="168"/>
                </a:moveTo>
                <a:lnTo>
                  <a:pt x="9" y="168"/>
                </a:lnTo>
                <a:lnTo>
                  <a:pt x="9" y="168"/>
                </a:lnTo>
                <a:cubicBezTo>
                  <a:pt x="0" y="168"/>
                  <a:pt x="0" y="159"/>
                  <a:pt x="0" y="159"/>
                </a:cubicBezTo>
                <a:cubicBezTo>
                  <a:pt x="0" y="150"/>
                  <a:pt x="0" y="150"/>
                  <a:pt x="0" y="150"/>
                </a:cubicBezTo>
                <a:cubicBezTo>
                  <a:pt x="17" y="106"/>
                  <a:pt x="35" y="53"/>
                  <a:pt x="53" y="9"/>
                </a:cubicBezTo>
                <a:cubicBezTo>
                  <a:pt x="61" y="0"/>
                  <a:pt x="61" y="0"/>
                  <a:pt x="61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114" y="35"/>
                  <a:pt x="158" y="62"/>
                  <a:pt x="203" y="89"/>
                </a:cubicBezTo>
                <a:cubicBezTo>
                  <a:pt x="203" y="97"/>
                  <a:pt x="203" y="97"/>
                  <a:pt x="203" y="97"/>
                </a:cubicBezTo>
                <a:cubicBezTo>
                  <a:pt x="194" y="106"/>
                  <a:pt x="194" y="106"/>
                  <a:pt x="194" y="106"/>
                </a:cubicBezTo>
                <a:cubicBezTo>
                  <a:pt x="203" y="97"/>
                  <a:pt x="203" y="97"/>
                  <a:pt x="203" y="97"/>
                </a:cubicBezTo>
                <a:cubicBezTo>
                  <a:pt x="194" y="106"/>
                  <a:pt x="194" y="106"/>
                  <a:pt x="194" y="106"/>
                </a:cubicBezTo>
                <a:cubicBezTo>
                  <a:pt x="150" y="79"/>
                  <a:pt x="114" y="53"/>
                  <a:pt x="70" y="27"/>
                </a:cubicBezTo>
                <a:cubicBezTo>
                  <a:pt x="53" y="71"/>
                  <a:pt x="44" y="115"/>
                  <a:pt x="26" y="159"/>
                </a:cubicBezTo>
                <a:cubicBezTo>
                  <a:pt x="26" y="168"/>
                  <a:pt x="26" y="168"/>
                  <a:pt x="26" y="168"/>
                </a:cubicBezTo>
                <a:cubicBezTo>
                  <a:pt x="17" y="168"/>
                  <a:pt x="17" y="168"/>
                  <a:pt x="9" y="168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5">
            <a:extLst>
              <a:ext uri="{FF2B5EF4-FFF2-40B4-BE49-F238E27FC236}">
                <a16:creationId xmlns:a16="http://schemas.microsoft.com/office/drawing/2014/main" id="{33E52AB6-6044-9745-A159-5074BA1CA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252" y="8336828"/>
            <a:ext cx="89626" cy="448129"/>
          </a:xfrm>
          <a:custGeom>
            <a:avLst/>
            <a:gdLst>
              <a:gd name="T0" fmla="*/ 80 w 89"/>
              <a:gd name="T1" fmla="*/ 441 h 442"/>
              <a:gd name="T2" fmla="*/ 80 w 89"/>
              <a:gd name="T3" fmla="*/ 441 h 442"/>
              <a:gd name="T4" fmla="*/ 62 w 89"/>
              <a:gd name="T5" fmla="*/ 432 h 442"/>
              <a:gd name="T6" fmla="*/ 35 w 89"/>
              <a:gd name="T7" fmla="*/ 273 h 442"/>
              <a:gd name="T8" fmla="*/ 35 w 89"/>
              <a:gd name="T9" fmla="*/ 265 h 442"/>
              <a:gd name="T10" fmla="*/ 27 w 89"/>
              <a:gd name="T11" fmla="*/ 247 h 442"/>
              <a:gd name="T12" fmla="*/ 0 w 89"/>
              <a:gd name="T13" fmla="*/ 36 h 442"/>
              <a:gd name="T14" fmla="*/ 0 w 89"/>
              <a:gd name="T15" fmla="*/ 18 h 442"/>
              <a:gd name="T16" fmla="*/ 0 w 89"/>
              <a:gd name="T17" fmla="*/ 9 h 442"/>
              <a:gd name="T18" fmla="*/ 9 w 89"/>
              <a:gd name="T19" fmla="*/ 0 h 442"/>
              <a:gd name="T20" fmla="*/ 18 w 89"/>
              <a:gd name="T21" fmla="*/ 9 h 442"/>
              <a:gd name="T22" fmla="*/ 18 w 89"/>
              <a:gd name="T23" fmla="*/ 18 h 442"/>
              <a:gd name="T24" fmla="*/ 27 w 89"/>
              <a:gd name="T25" fmla="*/ 36 h 442"/>
              <a:gd name="T26" fmla="*/ 53 w 89"/>
              <a:gd name="T27" fmla="*/ 247 h 442"/>
              <a:gd name="T28" fmla="*/ 53 w 89"/>
              <a:gd name="T29" fmla="*/ 265 h 442"/>
              <a:gd name="T30" fmla="*/ 53 w 89"/>
              <a:gd name="T31" fmla="*/ 273 h 442"/>
              <a:gd name="T32" fmla="*/ 88 w 89"/>
              <a:gd name="T33" fmla="*/ 424 h 442"/>
              <a:gd name="T34" fmla="*/ 80 w 89"/>
              <a:gd name="T35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" h="442">
                <a:moveTo>
                  <a:pt x="80" y="441"/>
                </a:moveTo>
                <a:lnTo>
                  <a:pt x="80" y="441"/>
                </a:lnTo>
                <a:cubicBezTo>
                  <a:pt x="71" y="441"/>
                  <a:pt x="71" y="432"/>
                  <a:pt x="62" y="432"/>
                </a:cubicBezTo>
                <a:cubicBezTo>
                  <a:pt x="35" y="273"/>
                  <a:pt x="35" y="273"/>
                  <a:pt x="35" y="273"/>
                </a:cubicBezTo>
                <a:lnTo>
                  <a:pt x="35" y="265"/>
                </a:lnTo>
                <a:cubicBezTo>
                  <a:pt x="35" y="256"/>
                  <a:pt x="35" y="256"/>
                  <a:pt x="27" y="24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6"/>
                  <a:pt x="0" y="26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27" y="26"/>
                  <a:pt x="27" y="26"/>
                  <a:pt x="27" y="36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3" y="247"/>
                  <a:pt x="53" y="256"/>
                  <a:pt x="53" y="265"/>
                </a:cubicBezTo>
                <a:cubicBezTo>
                  <a:pt x="53" y="265"/>
                  <a:pt x="53" y="265"/>
                  <a:pt x="53" y="273"/>
                </a:cubicBezTo>
                <a:cubicBezTo>
                  <a:pt x="88" y="424"/>
                  <a:pt x="88" y="424"/>
                  <a:pt x="88" y="424"/>
                </a:cubicBezTo>
                <a:cubicBezTo>
                  <a:pt x="88" y="432"/>
                  <a:pt x="88" y="441"/>
                  <a:pt x="80" y="44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6">
            <a:extLst>
              <a:ext uri="{FF2B5EF4-FFF2-40B4-BE49-F238E27FC236}">
                <a16:creationId xmlns:a16="http://schemas.microsoft.com/office/drawing/2014/main" id="{4C33E61F-E1CB-544D-9439-85AEEA91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589" y="8327865"/>
            <a:ext cx="224065" cy="161327"/>
          </a:xfrm>
          <a:custGeom>
            <a:avLst/>
            <a:gdLst>
              <a:gd name="T0" fmla="*/ 8 w 221"/>
              <a:gd name="T1" fmla="*/ 159 h 160"/>
              <a:gd name="T2" fmla="*/ 8 w 221"/>
              <a:gd name="T3" fmla="*/ 159 h 160"/>
              <a:gd name="T4" fmla="*/ 0 w 221"/>
              <a:gd name="T5" fmla="*/ 159 h 160"/>
              <a:gd name="T6" fmla="*/ 0 w 221"/>
              <a:gd name="T7" fmla="*/ 150 h 160"/>
              <a:gd name="T8" fmla="*/ 35 w 221"/>
              <a:gd name="T9" fmla="*/ 80 h 160"/>
              <a:gd name="T10" fmla="*/ 79 w 221"/>
              <a:gd name="T11" fmla="*/ 9 h 160"/>
              <a:gd name="T12" fmla="*/ 88 w 221"/>
              <a:gd name="T13" fmla="*/ 0 h 160"/>
              <a:gd name="T14" fmla="*/ 97 w 221"/>
              <a:gd name="T15" fmla="*/ 9 h 160"/>
              <a:gd name="T16" fmla="*/ 150 w 221"/>
              <a:gd name="T17" fmla="*/ 62 h 160"/>
              <a:gd name="T18" fmla="*/ 211 w 221"/>
              <a:gd name="T19" fmla="*/ 115 h 160"/>
              <a:gd name="T20" fmla="*/ 211 w 221"/>
              <a:gd name="T21" fmla="*/ 133 h 160"/>
              <a:gd name="T22" fmla="*/ 194 w 221"/>
              <a:gd name="T23" fmla="*/ 133 h 160"/>
              <a:gd name="T24" fmla="*/ 141 w 221"/>
              <a:gd name="T25" fmla="*/ 80 h 160"/>
              <a:gd name="T26" fmla="*/ 88 w 221"/>
              <a:gd name="T27" fmla="*/ 35 h 160"/>
              <a:gd name="T28" fmla="*/ 62 w 221"/>
              <a:gd name="T29" fmla="*/ 89 h 160"/>
              <a:gd name="T30" fmla="*/ 17 w 221"/>
              <a:gd name="T31" fmla="*/ 159 h 160"/>
              <a:gd name="T32" fmla="*/ 8 w 221"/>
              <a:gd name="T33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1" h="160">
                <a:moveTo>
                  <a:pt x="8" y="159"/>
                </a:moveTo>
                <a:lnTo>
                  <a:pt x="8" y="159"/>
                </a:lnTo>
                <a:cubicBezTo>
                  <a:pt x="8" y="159"/>
                  <a:pt x="8" y="159"/>
                  <a:pt x="0" y="159"/>
                </a:cubicBezTo>
                <a:lnTo>
                  <a:pt x="0" y="150"/>
                </a:lnTo>
                <a:cubicBezTo>
                  <a:pt x="35" y="80"/>
                  <a:pt x="35" y="80"/>
                  <a:pt x="35" y="80"/>
                </a:cubicBezTo>
                <a:cubicBezTo>
                  <a:pt x="53" y="53"/>
                  <a:pt x="62" y="35"/>
                  <a:pt x="79" y="9"/>
                </a:cubicBezTo>
                <a:cubicBezTo>
                  <a:pt x="88" y="0"/>
                  <a:pt x="88" y="0"/>
                  <a:pt x="88" y="0"/>
                </a:cubicBezTo>
                <a:cubicBezTo>
                  <a:pt x="97" y="9"/>
                  <a:pt x="97" y="9"/>
                  <a:pt x="97" y="9"/>
                </a:cubicBezTo>
                <a:cubicBezTo>
                  <a:pt x="114" y="27"/>
                  <a:pt x="132" y="45"/>
                  <a:pt x="150" y="62"/>
                </a:cubicBezTo>
                <a:cubicBezTo>
                  <a:pt x="211" y="115"/>
                  <a:pt x="211" y="115"/>
                  <a:pt x="211" y="115"/>
                </a:cubicBezTo>
                <a:cubicBezTo>
                  <a:pt x="220" y="124"/>
                  <a:pt x="220" y="124"/>
                  <a:pt x="211" y="133"/>
                </a:cubicBezTo>
                <a:cubicBezTo>
                  <a:pt x="211" y="133"/>
                  <a:pt x="203" y="141"/>
                  <a:pt x="194" y="133"/>
                </a:cubicBezTo>
                <a:cubicBezTo>
                  <a:pt x="141" y="80"/>
                  <a:pt x="141" y="80"/>
                  <a:pt x="141" y="80"/>
                </a:cubicBezTo>
                <a:cubicBezTo>
                  <a:pt x="123" y="62"/>
                  <a:pt x="106" y="53"/>
                  <a:pt x="88" y="35"/>
                </a:cubicBezTo>
                <a:cubicBezTo>
                  <a:pt x="79" y="53"/>
                  <a:pt x="70" y="71"/>
                  <a:pt x="62" y="89"/>
                </a:cubicBezTo>
                <a:cubicBezTo>
                  <a:pt x="17" y="159"/>
                  <a:pt x="17" y="159"/>
                  <a:pt x="17" y="159"/>
                </a:cubicBezTo>
                <a:lnTo>
                  <a:pt x="8" y="15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7">
            <a:extLst>
              <a:ext uri="{FF2B5EF4-FFF2-40B4-BE49-F238E27FC236}">
                <a16:creationId xmlns:a16="http://schemas.microsoft.com/office/drawing/2014/main" id="{CB6203F5-64F1-E845-B8C8-740306EB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64" y="7467457"/>
            <a:ext cx="35850" cy="457092"/>
          </a:xfrm>
          <a:custGeom>
            <a:avLst/>
            <a:gdLst>
              <a:gd name="T0" fmla="*/ 9 w 36"/>
              <a:gd name="T1" fmla="*/ 450 h 451"/>
              <a:gd name="T2" fmla="*/ 9 w 36"/>
              <a:gd name="T3" fmla="*/ 450 h 451"/>
              <a:gd name="T4" fmla="*/ 9 w 36"/>
              <a:gd name="T5" fmla="*/ 450 h 451"/>
              <a:gd name="T6" fmla="*/ 0 w 36"/>
              <a:gd name="T7" fmla="*/ 442 h 451"/>
              <a:gd name="T8" fmla="*/ 0 w 36"/>
              <a:gd name="T9" fmla="*/ 230 h 451"/>
              <a:gd name="T10" fmla="*/ 17 w 36"/>
              <a:gd name="T11" fmla="*/ 10 h 451"/>
              <a:gd name="T12" fmla="*/ 26 w 36"/>
              <a:gd name="T13" fmla="*/ 0 h 451"/>
              <a:gd name="T14" fmla="*/ 35 w 36"/>
              <a:gd name="T15" fmla="*/ 18 h 451"/>
              <a:gd name="T16" fmla="*/ 26 w 36"/>
              <a:gd name="T17" fmla="*/ 230 h 451"/>
              <a:gd name="T18" fmla="*/ 17 w 36"/>
              <a:gd name="T19" fmla="*/ 442 h 451"/>
              <a:gd name="T20" fmla="*/ 9 w 36"/>
              <a:gd name="T21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451">
                <a:moveTo>
                  <a:pt x="9" y="450"/>
                </a:moveTo>
                <a:lnTo>
                  <a:pt x="9" y="450"/>
                </a:lnTo>
                <a:lnTo>
                  <a:pt x="9" y="450"/>
                </a:lnTo>
                <a:lnTo>
                  <a:pt x="0" y="442"/>
                </a:lnTo>
                <a:cubicBezTo>
                  <a:pt x="0" y="230"/>
                  <a:pt x="0" y="230"/>
                  <a:pt x="0" y="23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0"/>
                  <a:pt x="26" y="0"/>
                </a:cubicBezTo>
                <a:cubicBezTo>
                  <a:pt x="35" y="0"/>
                  <a:pt x="35" y="10"/>
                  <a:pt x="35" y="18"/>
                </a:cubicBezTo>
                <a:cubicBezTo>
                  <a:pt x="26" y="230"/>
                  <a:pt x="26" y="230"/>
                  <a:pt x="26" y="230"/>
                </a:cubicBezTo>
                <a:cubicBezTo>
                  <a:pt x="17" y="442"/>
                  <a:pt x="17" y="442"/>
                  <a:pt x="17" y="442"/>
                </a:cubicBezTo>
                <a:cubicBezTo>
                  <a:pt x="17" y="442"/>
                  <a:pt x="17" y="450"/>
                  <a:pt x="9" y="45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8">
            <a:extLst>
              <a:ext uri="{FF2B5EF4-FFF2-40B4-BE49-F238E27FC236}">
                <a16:creationId xmlns:a16="http://schemas.microsoft.com/office/drawing/2014/main" id="{E093401A-1B5A-8942-A117-B42269FE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738" y="7458494"/>
            <a:ext cx="224065" cy="161327"/>
          </a:xfrm>
          <a:custGeom>
            <a:avLst/>
            <a:gdLst>
              <a:gd name="T0" fmla="*/ 212 w 222"/>
              <a:gd name="T1" fmla="*/ 159 h 160"/>
              <a:gd name="T2" fmla="*/ 212 w 222"/>
              <a:gd name="T3" fmla="*/ 159 h 160"/>
              <a:gd name="T4" fmla="*/ 203 w 222"/>
              <a:gd name="T5" fmla="*/ 159 h 160"/>
              <a:gd name="T6" fmla="*/ 115 w 222"/>
              <a:gd name="T7" fmla="*/ 35 h 160"/>
              <a:gd name="T8" fmla="*/ 18 w 222"/>
              <a:gd name="T9" fmla="*/ 141 h 160"/>
              <a:gd name="T10" fmla="*/ 0 w 222"/>
              <a:gd name="T11" fmla="*/ 150 h 160"/>
              <a:gd name="T12" fmla="*/ 0 w 222"/>
              <a:gd name="T13" fmla="*/ 132 h 160"/>
              <a:gd name="T14" fmla="*/ 106 w 222"/>
              <a:gd name="T15" fmla="*/ 18 h 160"/>
              <a:gd name="T16" fmla="*/ 115 w 222"/>
              <a:gd name="T17" fmla="*/ 0 h 160"/>
              <a:gd name="T18" fmla="*/ 124 w 222"/>
              <a:gd name="T19" fmla="*/ 18 h 160"/>
              <a:gd name="T20" fmla="*/ 221 w 222"/>
              <a:gd name="T21" fmla="*/ 141 h 160"/>
              <a:gd name="T22" fmla="*/ 212 w 222"/>
              <a:gd name="T23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160">
                <a:moveTo>
                  <a:pt x="212" y="159"/>
                </a:moveTo>
                <a:lnTo>
                  <a:pt x="212" y="159"/>
                </a:lnTo>
                <a:cubicBezTo>
                  <a:pt x="203" y="159"/>
                  <a:pt x="203" y="159"/>
                  <a:pt x="203" y="159"/>
                </a:cubicBezTo>
                <a:cubicBezTo>
                  <a:pt x="168" y="114"/>
                  <a:pt x="142" y="79"/>
                  <a:pt x="115" y="35"/>
                </a:cubicBezTo>
                <a:cubicBezTo>
                  <a:pt x="80" y="70"/>
                  <a:pt x="53" y="106"/>
                  <a:pt x="18" y="141"/>
                </a:cubicBezTo>
                <a:cubicBezTo>
                  <a:pt x="18" y="150"/>
                  <a:pt x="9" y="150"/>
                  <a:pt x="0" y="150"/>
                </a:cubicBezTo>
                <a:cubicBezTo>
                  <a:pt x="0" y="141"/>
                  <a:pt x="0" y="132"/>
                  <a:pt x="0" y="132"/>
                </a:cubicBezTo>
                <a:cubicBezTo>
                  <a:pt x="36" y="88"/>
                  <a:pt x="71" y="53"/>
                  <a:pt x="106" y="18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18"/>
                  <a:pt x="124" y="18"/>
                  <a:pt x="124" y="18"/>
                </a:cubicBezTo>
                <a:cubicBezTo>
                  <a:pt x="159" y="62"/>
                  <a:pt x="186" y="97"/>
                  <a:pt x="221" y="141"/>
                </a:cubicBezTo>
                <a:cubicBezTo>
                  <a:pt x="221" y="150"/>
                  <a:pt x="221" y="150"/>
                  <a:pt x="212" y="159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9">
            <a:extLst>
              <a:ext uri="{FF2B5EF4-FFF2-40B4-BE49-F238E27FC236}">
                <a16:creationId xmlns:a16="http://schemas.microsoft.com/office/drawing/2014/main" id="{8127A9C7-24E3-404E-8872-5AB017EE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065" y="6616011"/>
            <a:ext cx="125476" cy="448129"/>
          </a:xfrm>
          <a:custGeom>
            <a:avLst/>
            <a:gdLst>
              <a:gd name="T0" fmla="*/ 9 w 125"/>
              <a:gd name="T1" fmla="*/ 440 h 441"/>
              <a:gd name="T2" fmla="*/ 9 w 125"/>
              <a:gd name="T3" fmla="*/ 440 h 441"/>
              <a:gd name="T4" fmla="*/ 9 w 125"/>
              <a:gd name="T5" fmla="*/ 440 h 441"/>
              <a:gd name="T6" fmla="*/ 0 w 125"/>
              <a:gd name="T7" fmla="*/ 422 h 441"/>
              <a:gd name="T8" fmla="*/ 9 w 125"/>
              <a:gd name="T9" fmla="*/ 404 h 441"/>
              <a:gd name="T10" fmla="*/ 9 w 125"/>
              <a:gd name="T11" fmla="*/ 369 h 441"/>
              <a:gd name="T12" fmla="*/ 44 w 125"/>
              <a:gd name="T13" fmla="*/ 219 h 441"/>
              <a:gd name="T14" fmla="*/ 53 w 125"/>
              <a:gd name="T15" fmla="*/ 176 h 441"/>
              <a:gd name="T16" fmla="*/ 71 w 125"/>
              <a:gd name="T17" fmla="*/ 114 h 441"/>
              <a:gd name="T18" fmla="*/ 80 w 125"/>
              <a:gd name="T19" fmla="*/ 79 h 441"/>
              <a:gd name="T20" fmla="*/ 97 w 125"/>
              <a:gd name="T21" fmla="*/ 9 h 441"/>
              <a:gd name="T22" fmla="*/ 115 w 125"/>
              <a:gd name="T23" fmla="*/ 0 h 441"/>
              <a:gd name="T24" fmla="*/ 124 w 125"/>
              <a:gd name="T25" fmla="*/ 17 h 441"/>
              <a:gd name="T26" fmla="*/ 106 w 125"/>
              <a:gd name="T27" fmla="*/ 79 h 441"/>
              <a:gd name="T28" fmla="*/ 97 w 125"/>
              <a:gd name="T29" fmla="*/ 123 h 441"/>
              <a:gd name="T30" fmla="*/ 80 w 125"/>
              <a:gd name="T31" fmla="*/ 185 h 441"/>
              <a:gd name="T32" fmla="*/ 71 w 125"/>
              <a:gd name="T33" fmla="*/ 219 h 441"/>
              <a:gd name="T34" fmla="*/ 36 w 125"/>
              <a:gd name="T35" fmla="*/ 378 h 441"/>
              <a:gd name="T36" fmla="*/ 27 w 125"/>
              <a:gd name="T37" fmla="*/ 413 h 441"/>
              <a:gd name="T38" fmla="*/ 27 w 125"/>
              <a:gd name="T39" fmla="*/ 431 h 441"/>
              <a:gd name="T40" fmla="*/ 9 w 125"/>
              <a:gd name="T41" fmla="*/ 44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" h="441">
                <a:moveTo>
                  <a:pt x="9" y="440"/>
                </a:moveTo>
                <a:lnTo>
                  <a:pt x="9" y="440"/>
                </a:lnTo>
                <a:lnTo>
                  <a:pt x="9" y="440"/>
                </a:lnTo>
                <a:cubicBezTo>
                  <a:pt x="9" y="440"/>
                  <a:pt x="0" y="431"/>
                  <a:pt x="0" y="422"/>
                </a:cubicBezTo>
                <a:cubicBezTo>
                  <a:pt x="0" y="422"/>
                  <a:pt x="0" y="413"/>
                  <a:pt x="9" y="404"/>
                </a:cubicBezTo>
                <a:cubicBezTo>
                  <a:pt x="9" y="396"/>
                  <a:pt x="9" y="387"/>
                  <a:pt x="9" y="369"/>
                </a:cubicBezTo>
                <a:cubicBezTo>
                  <a:pt x="44" y="219"/>
                  <a:pt x="44" y="219"/>
                  <a:pt x="44" y="219"/>
                </a:cubicBezTo>
                <a:cubicBezTo>
                  <a:pt x="44" y="202"/>
                  <a:pt x="53" y="185"/>
                  <a:pt x="53" y="176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80" y="97"/>
                  <a:pt x="80" y="88"/>
                  <a:pt x="80" y="79"/>
                </a:cubicBezTo>
                <a:cubicBezTo>
                  <a:pt x="88" y="53"/>
                  <a:pt x="97" y="35"/>
                  <a:pt x="97" y="9"/>
                </a:cubicBezTo>
                <a:cubicBezTo>
                  <a:pt x="106" y="9"/>
                  <a:pt x="106" y="0"/>
                  <a:pt x="115" y="0"/>
                </a:cubicBezTo>
                <a:cubicBezTo>
                  <a:pt x="124" y="9"/>
                  <a:pt x="124" y="9"/>
                  <a:pt x="124" y="17"/>
                </a:cubicBezTo>
                <a:cubicBezTo>
                  <a:pt x="115" y="35"/>
                  <a:pt x="106" y="61"/>
                  <a:pt x="106" y="79"/>
                </a:cubicBezTo>
                <a:cubicBezTo>
                  <a:pt x="97" y="97"/>
                  <a:pt x="97" y="106"/>
                  <a:pt x="97" y="123"/>
                </a:cubicBezTo>
                <a:cubicBezTo>
                  <a:pt x="80" y="185"/>
                  <a:pt x="80" y="185"/>
                  <a:pt x="80" y="185"/>
                </a:cubicBezTo>
                <a:cubicBezTo>
                  <a:pt x="71" y="194"/>
                  <a:pt x="71" y="211"/>
                  <a:pt x="71" y="219"/>
                </a:cubicBezTo>
                <a:cubicBezTo>
                  <a:pt x="36" y="378"/>
                  <a:pt x="36" y="378"/>
                  <a:pt x="36" y="378"/>
                </a:cubicBezTo>
                <a:cubicBezTo>
                  <a:pt x="27" y="387"/>
                  <a:pt x="27" y="396"/>
                  <a:pt x="27" y="413"/>
                </a:cubicBezTo>
                <a:cubicBezTo>
                  <a:pt x="27" y="413"/>
                  <a:pt x="27" y="422"/>
                  <a:pt x="27" y="431"/>
                </a:cubicBezTo>
                <a:cubicBezTo>
                  <a:pt x="27" y="431"/>
                  <a:pt x="18" y="440"/>
                  <a:pt x="9" y="440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0">
            <a:extLst>
              <a:ext uri="{FF2B5EF4-FFF2-40B4-BE49-F238E27FC236}">
                <a16:creationId xmlns:a16="http://schemas.microsoft.com/office/drawing/2014/main" id="{4AB1410B-27D1-F943-A557-5B73DEC6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177" y="6616011"/>
            <a:ext cx="215102" cy="170289"/>
          </a:xfrm>
          <a:custGeom>
            <a:avLst/>
            <a:gdLst>
              <a:gd name="T0" fmla="*/ 203 w 212"/>
              <a:gd name="T1" fmla="*/ 167 h 168"/>
              <a:gd name="T2" fmla="*/ 203 w 212"/>
              <a:gd name="T3" fmla="*/ 167 h 168"/>
              <a:gd name="T4" fmla="*/ 194 w 212"/>
              <a:gd name="T5" fmla="*/ 158 h 168"/>
              <a:gd name="T6" fmla="*/ 185 w 212"/>
              <a:gd name="T7" fmla="*/ 158 h 168"/>
              <a:gd name="T8" fmla="*/ 132 w 212"/>
              <a:gd name="T9" fmla="*/ 26 h 168"/>
              <a:gd name="T10" fmla="*/ 26 w 212"/>
              <a:gd name="T11" fmla="*/ 106 h 168"/>
              <a:gd name="T12" fmla="*/ 17 w 212"/>
              <a:gd name="T13" fmla="*/ 114 h 168"/>
              <a:gd name="T14" fmla="*/ 0 w 212"/>
              <a:gd name="T15" fmla="*/ 114 h 168"/>
              <a:gd name="T16" fmla="*/ 0 w 212"/>
              <a:gd name="T17" fmla="*/ 97 h 168"/>
              <a:gd name="T18" fmla="*/ 17 w 212"/>
              <a:gd name="T19" fmla="*/ 88 h 168"/>
              <a:gd name="T20" fmla="*/ 132 w 212"/>
              <a:gd name="T21" fmla="*/ 0 h 168"/>
              <a:gd name="T22" fmla="*/ 141 w 212"/>
              <a:gd name="T23" fmla="*/ 0 h 168"/>
              <a:gd name="T24" fmla="*/ 150 w 212"/>
              <a:gd name="T25" fmla="*/ 9 h 168"/>
              <a:gd name="T26" fmla="*/ 211 w 212"/>
              <a:gd name="T27" fmla="*/ 141 h 168"/>
              <a:gd name="T28" fmla="*/ 211 w 212"/>
              <a:gd name="T29" fmla="*/ 150 h 168"/>
              <a:gd name="T30" fmla="*/ 203 w 212"/>
              <a:gd name="T31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2" h="168">
                <a:moveTo>
                  <a:pt x="203" y="167"/>
                </a:moveTo>
                <a:lnTo>
                  <a:pt x="203" y="167"/>
                </a:lnTo>
                <a:cubicBezTo>
                  <a:pt x="194" y="167"/>
                  <a:pt x="194" y="167"/>
                  <a:pt x="194" y="15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14"/>
                  <a:pt x="150" y="70"/>
                  <a:pt x="132" y="26"/>
                </a:cubicBezTo>
                <a:cubicBezTo>
                  <a:pt x="97" y="53"/>
                  <a:pt x="62" y="79"/>
                  <a:pt x="26" y="106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9" y="123"/>
                  <a:pt x="9" y="114"/>
                  <a:pt x="0" y="114"/>
                </a:cubicBezTo>
                <a:cubicBezTo>
                  <a:pt x="0" y="106"/>
                  <a:pt x="0" y="106"/>
                  <a:pt x="0" y="97"/>
                </a:cubicBezTo>
                <a:cubicBezTo>
                  <a:pt x="17" y="88"/>
                  <a:pt x="17" y="88"/>
                  <a:pt x="17" y="88"/>
                </a:cubicBezTo>
                <a:cubicBezTo>
                  <a:pt x="53" y="61"/>
                  <a:pt x="88" y="35"/>
                  <a:pt x="132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0" y="9"/>
                  <a:pt x="150" y="9"/>
                  <a:pt x="150" y="9"/>
                </a:cubicBezTo>
                <a:cubicBezTo>
                  <a:pt x="167" y="53"/>
                  <a:pt x="185" y="97"/>
                  <a:pt x="211" y="141"/>
                </a:cubicBezTo>
                <a:cubicBezTo>
                  <a:pt x="211" y="150"/>
                  <a:pt x="211" y="150"/>
                  <a:pt x="211" y="150"/>
                </a:cubicBezTo>
                <a:cubicBezTo>
                  <a:pt x="211" y="158"/>
                  <a:pt x="211" y="167"/>
                  <a:pt x="203" y="167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1">
            <a:extLst>
              <a:ext uri="{FF2B5EF4-FFF2-40B4-BE49-F238E27FC236}">
                <a16:creationId xmlns:a16="http://schemas.microsoft.com/office/drawing/2014/main" id="{19C4DC8A-5741-0D4B-81B7-2FA4D0DB2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018" y="5827303"/>
            <a:ext cx="224065" cy="403316"/>
          </a:xfrm>
          <a:custGeom>
            <a:avLst/>
            <a:gdLst>
              <a:gd name="T0" fmla="*/ 9 w 222"/>
              <a:gd name="T1" fmla="*/ 396 h 397"/>
              <a:gd name="T2" fmla="*/ 9 w 222"/>
              <a:gd name="T3" fmla="*/ 396 h 397"/>
              <a:gd name="T4" fmla="*/ 9 w 222"/>
              <a:gd name="T5" fmla="*/ 396 h 397"/>
              <a:gd name="T6" fmla="*/ 0 w 222"/>
              <a:gd name="T7" fmla="*/ 388 h 397"/>
              <a:gd name="T8" fmla="*/ 18 w 222"/>
              <a:gd name="T9" fmla="*/ 352 h 397"/>
              <a:gd name="T10" fmla="*/ 44 w 222"/>
              <a:gd name="T11" fmla="*/ 291 h 397"/>
              <a:gd name="T12" fmla="*/ 115 w 222"/>
              <a:gd name="T13" fmla="*/ 141 h 397"/>
              <a:gd name="T14" fmla="*/ 132 w 222"/>
              <a:gd name="T15" fmla="*/ 114 h 397"/>
              <a:gd name="T16" fmla="*/ 141 w 222"/>
              <a:gd name="T17" fmla="*/ 96 h 397"/>
              <a:gd name="T18" fmla="*/ 194 w 222"/>
              <a:gd name="T19" fmla="*/ 8 h 397"/>
              <a:gd name="T20" fmla="*/ 212 w 222"/>
              <a:gd name="T21" fmla="*/ 0 h 397"/>
              <a:gd name="T22" fmla="*/ 212 w 222"/>
              <a:gd name="T23" fmla="*/ 17 h 397"/>
              <a:gd name="T24" fmla="*/ 159 w 222"/>
              <a:gd name="T25" fmla="*/ 106 h 397"/>
              <a:gd name="T26" fmla="*/ 150 w 222"/>
              <a:gd name="T27" fmla="*/ 123 h 397"/>
              <a:gd name="T28" fmla="*/ 141 w 222"/>
              <a:gd name="T29" fmla="*/ 158 h 397"/>
              <a:gd name="T30" fmla="*/ 62 w 222"/>
              <a:gd name="T31" fmla="*/ 299 h 397"/>
              <a:gd name="T32" fmla="*/ 36 w 222"/>
              <a:gd name="T33" fmla="*/ 361 h 397"/>
              <a:gd name="T34" fmla="*/ 27 w 222"/>
              <a:gd name="T35" fmla="*/ 396 h 397"/>
              <a:gd name="T36" fmla="*/ 9 w 222"/>
              <a:gd name="T37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2" h="397">
                <a:moveTo>
                  <a:pt x="9" y="396"/>
                </a:moveTo>
                <a:lnTo>
                  <a:pt x="9" y="396"/>
                </a:lnTo>
                <a:lnTo>
                  <a:pt x="9" y="396"/>
                </a:lnTo>
                <a:cubicBezTo>
                  <a:pt x="0" y="396"/>
                  <a:pt x="0" y="388"/>
                  <a:pt x="0" y="388"/>
                </a:cubicBezTo>
                <a:cubicBezTo>
                  <a:pt x="9" y="370"/>
                  <a:pt x="9" y="361"/>
                  <a:pt x="18" y="352"/>
                </a:cubicBezTo>
                <a:cubicBezTo>
                  <a:pt x="27" y="326"/>
                  <a:pt x="36" y="308"/>
                  <a:pt x="44" y="291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24" y="132"/>
                  <a:pt x="132" y="123"/>
                  <a:pt x="132" y="114"/>
                </a:cubicBezTo>
                <a:cubicBezTo>
                  <a:pt x="141" y="106"/>
                  <a:pt x="141" y="106"/>
                  <a:pt x="141" y="96"/>
                </a:cubicBezTo>
                <a:cubicBezTo>
                  <a:pt x="194" y="8"/>
                  <a:pt x="194" y="8"/>
                  <a:pt x="194" y="8"/>
                </a:cubicBezTo>
                <a:cubicBezTo>
                  <a:pt x="203" y="0"/>
                  <a:pt x="203" y="0"/>
                  <a:pt x="212" y="0"/>
                </a:cubicBezTo>
                <a:cubicBezTo>
                  <a:pt x="221" y="8"/>
                  <a:pt x="221" y="8"/>
                  <a:pt x="212" y="17"/>
                </a:cubicBezTo>
                <a:cubicBezTo>
                  <a:pt x="159" y="106"/>
                  <a:pt x="159" y="106"/>
                  <a:pt x="159" y="106"/>
                </a:cubicBezTo>
                <a:cubicBezTo>
                  <a:pt x="159" y="114"/>
                  <a:pt x="159" y="123"/>
                  <a:pt x="150" y="123"/>
                </a:cubicBezTo>
                <a:cubicBezTo>
                  <a:pt x="150" y="132"/>
                  <a:pt x="141" y="141"/>
                  <a:pt x="141" y="158"/>
                </a:cubicBezTo>
                <a:cubicBezTo>
                  <a:pt x="62" y="299"/>
                  <a:pt x="62" y="299"/>
                  <a:pt x="62" y="299"/>
                </a:cubicBezTo>
                <a:cubicBezTo>
                  <a:pt x="53" y="317"/>
                  <a:pt x="44" y="343"/>
                  <a:pt x="36" y="361"/>
                </a:cubicBezTo>
                <a:cubicBezTo>
                  <a:pt x="36" y="370"/>
                  <a:pt x="27" y="379"/>
                  <a:pt x="27" y="396"/>
                </a:cubicBezTo>
                <a:cubicBezTo>
                  <a:pt x="18" y="396"/>
                  <a:pt x="18" y="396"/>
                  <a:pt x="9" y="396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2">
            <a:extLst>
              <a:ext uri="{FF2B5EF4-FFF2-40B4-BE49-F238E27FC236}">
                <a16:creationId xmlns:a16="http://schemas.microsoft.com/office/drawing/2014/main" id="{E7AA6E48-B4F0-4843-9D86-2B6E4C6C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30" y="5818340"/>
            <a:ext cx="206140" cy="188214"/>
          </a:xfrm>
          <a:custGeom>
            <a:avLst/>
            <a:gdLst>
              <a:gd name="T0" fmla="*/ 194 w 204"/>
              <a:gd name="T1" fmla="*/ 185 h 186"/>
              <a:gd name="T2" fmla="*/ 194 w 204"/>
              <a:gd name="T3" fmla="*/ 185 h 186"/>
              <a:gd name="T4" fmla="*/ 177 w 204"/>
              <a:gd name="T5" fmla="*/ 176 h 186"/>
              <a:gd name="T6" fmla="*/ 150 w 204"/>
              <a:gd name="T7" fmla="*/ 35 h 186"/>
              <a:gd name="T8" fmla="*/ 18 w 204"/>
              <a:gd name="T9" fmla="*/ 88 h 186"/>
              <a:gd name="T10" fmla="*/ 9 w 204"/>
              <a:gd name="T11" fmla="*/ 88 h 186"/>
              <a:gd name="T12" fmla="*/ 9 w 204"/>
              <a:gd name="T13" fmla="*/ 70 h 186"/>
              <a:gd name="T14" fmla="*/ 159 w 204"/>
              <a:gd name="T15" fmla="*/ 9 h 186"/>
              <a:gd name="T16" fmla="*/ 168 w 204"/>
              <a:gd name="T17" fmla="*/ 0 h 186"/>
              <a:gd name="T18" fmla="*/ 177 w 204"/>
              <a:gd name="T19" fmla="*/ 17 h 186"/>
              <a:gd name="T20" fmla="*/ 203 w 204"/>
              <a:gd name="T21" fmla="*/ 176 h 186"/>
              <a:gd name="T22" fmla="*/ 194 w 204"/>
              <a:gd name="T23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4" h="186">
                <a:moveTo>
                  <a:pt x="194" y="185"/>
                </a:moveTo>
                <a:lnTo>
                  <a:pt x="194" y="185"/>
                </a:lnTo>
                <a:cubicBezTo>
                  <a:pt x="185" y="185"/>
                  <a:pt x="177" y="185"/>
                  <a:pt x="177" y="176"/>
                </a:cubicBezTo>
                <a:cubicBezTo>
                  <a:pt x="168" y="132"/>
                  <a:pt x="159" y="79"/>
                  <a:pt x="150" y="35"/>
                </a:cubicBezTo>
                <a:cubicBezTo>
                  <a:pt x="106" y="53"/>
                  <a:pt x="62" y="70"/>
                  <a:pt x="18" y="88"/>
                </a:cubicBezTo>
                <a:lnTo>
                  <a:pt x="9" y="88"/>
                </a:lnTo>
                <a:cubicBezTo>
                  <a:pt x="0" y="79"/>
                  <a:pt x="9" y="70"/>
                  <a:pt x="9" y="70"/>
                </a:cubicBezTo>
                <a:cubicBezTo>
                  <a:pt x="62" y="53"/>
                  <a:pt x="106" y="26"/>
                  <a:pt x="159" y="9"/>
                </a:cubicBezTo>
                <a:cubicBezTo>
                  <a:pt x="168" y="0"/>
                  <a:pt x="168" y="0"/>
                  <a:pt x="168" y="0"/>
                </a:cubicBezTo>
                <a:cubicBezTo>
                  <a:pt x="177" y="17"/>
                  <a:pt x="177" y="17"/>
                  <a:pt x="177" y="17"/>
                </a:cubicBezTo>
                <a:cubicBezTo>
                  <a:pt x="185" y="70"/>
                  <a:pt x="194" y="123"/>
                  <a:pt x="203" y="176"/>
                </a:cubicBezTo>
                <a:lnTo>
                  <a:pt x="194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3">
            <a:extLst>
              <a:ext uri="{FF2B5EF4-FFF2-40B4-BE49-F238E27FC236}">
                <a16:creationId xmlns:a16="http://schemas.microsoft.com/office/drawing/2014/main" id="{1369FD8C-5A2C-594C-80E3-3CAA434C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184" y="5137184"/>
            <a:ext cx="304728" cy="349541"/>
          </a:xfrm>
          <a:custGeom>
            <a:avLst/>
            <a:gdLst>
              <a:gd name="T0" fmla="*/ 9 w 301"/>
              <a:gd name="T1" fmla="*/ 344 h 345"/>
              <a:gd name="T2" fmla="*/ 9 w 301"/>
              <a:gd name="T3" fmla="*/ 344 h 345"/>
              <a:gd name="T4" fmla="*/ 9 w 301"/>
              <a:gd name="T5" fmla="*/ 344 h 345"/>
              <a:gd name="T6" fmla="*/ 0 w 301"/>
              <a:gd name="T7" fmla="*/ 327 h 345"/>
              <a:gd name="T8" fmla="*/ 71 w 301"/>
              <a:gd name="T9" fmla="*/ 247 h 345"/>
              <a:gd name="T10" fmla="*/ 88 w 301"/>
              <a:gd name="T11" fmla="*/ 221 h 345"/>
              <a:gd name="T12" fmla="*/ 106 w 301"/>
              <a:gd name="T13" fmla="*/ 203 h 345"/>
              <a:gd name="T14" fmla="*/ 194 w 301"/>
              <a:gd name="T15" fmla="*/ 106 h 345"/>
              <a:gd name="T16" fmla="*/ 283 w 301"/>
              <a:gd name="T17" fmla="*/ 9 h 345"/>
              <a:gd name="T18" fmla="*/ 300 w 301"/>
              <a:gd name="T19" fmla="*/ 9 h 345"/>
              <a:gd name="T20" fmla="*/ 300 w 301"/>
              <a:gd name="T21" fmla="*/ 27 h 345"/>
              <a:gd name="T22" fmla="*/ 203 w 301"/>
              <a:gd name="T23" fmla="*/ 115 h 345"/>
              <a:gd name="T24" fmla="*/ 124 w 301"/>
              <a:gd name="T25" fmla="*/ 221 h 345"/>
              <a:gd name="T26" fmla="*/ 106 w 301"/>
              <a:gd name="T27" fmla="*/ 230 h 345"/>
              <a:gd name="T28" fmla="*/ 88 w 301"/>
              <a:gd name="T29" fmla="*/ 256 h 345"/>
              <a:gd name="T30" fmla="*/ 18 w 301"/>
              <a:gd name="T31" fmla="*/ 344 h 345"/>
              <a:gd name="T32" fmla="*/ 9 w 301"/>
              <a:gd name="T33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1" h="345">
                <a:moveTo>
                  <a:pt x="9" y="344"/>
                </a:moveTo>
                <a:lnTo>
                  <a:pt x="9" y="344"/>
                </a:lnTo>
                <a:lnTo>
                  <a:pt x="9" y="344"/>
                </a:lnTo>
                <a:cubicBezTo>
                  <a:pt x="0" y="344"/>
                  <a:pt x="0" y="336"/>
                  <a:pt x="0" y="327"/>
                </a:cubicBezTo>
                <a:cubicBezTo>
                  <a:pt x="71" y="247"/>
                  <a:pt x="71" y="247"/>
                  <a:pt x="71" y="247"/>
                </a:cubicBezTo>
                <a:cubicBezTo>
                  <a:pt x="80" y="239"/>
                  <a:pt x="88" y="230"/>
                  <a:pt x="88" y="221"/>
                </a:cubicBezTo>
                <a:cubicBezTo>
                  <a:pt x="97" y="212"/>
                  <a:pt x="97" y="212"/>
                  <a:pt x="106" y="203"/>
                </a:cubicBezTo>
                <a:cubicBezTo>
                  <a:pt x="194" y="106"/>
                  <a:pt x="194" y="106"/>
                  <a:pt x="194" y="106"/>
                </a:cubicBezTo>
                <a:cubicBezTo>
                  <a:pt x="283" y="9"/>
                  <a:pt x="283" y="9"/>
                  <a:pt x="283" y="9"/>
                </a:cubicBezTo>
                <a:cubicBezTo>
                  <a:pt x="283" y="0"/>
                  <a:pt x="291" y="0"/>
                  <a:pt x="300" y="9"/>
                </a:cubicBezTo>
                <a:cubicBezTo>
                  <a:pt x="300" y="9"/>
                  <a:pt x="300" y="18"/>
                  <a:pt x="300" y="27"/>
                </a:cubicBezTo>
                <a:cubicBezTo>
                  <a:pt x="203" y="115"/>
                  <a:pt x="203" y="115"/>
                  <a:pt x="203" y="115"/>
                </a:cubicBezTo>
                <a:cubicBezTo>
                  <a:pt x="124" y="221"/>
                  <a:pt x="124" y="221"/>
                  <a:pt x="124" y="221"/>
                </a:cubicBezTo>
                <a:cubicBezTo>
                  <a:pt x="115" y="221"/>
                  <a:pt x="115" y="230"/>
                  <a:pt x="106" y="230"/>
                </a:cubicBezTo>
                <a:cubicBezTo>
                  <a:pt x="97" y="239"/>
                  <a:pt x="97" y="247"/>
                  <a:pt x="88" y="256"/>
                </a:cubicBezTo>
                <a:cubicBezTo>
                  <a:pt x="18" y="344"/>
                  <a:pt x="18" y="344"/>
                  <a:pt x="18" y="344"/>
                </a:cubicBezTo>
                <a:cubicBezTo>
                  <a:pt x="18" y="344"/>
                  <a:pt x="18" y="344"/>
                  <a:pt x="9" y="34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4">
            <a:extLst>
              <a:ext uri="{FF2B5EF4-FFF2-40B4-BE49-F238E27FC236}">
                <a16:creationId xmlns:a16="http://schemas.microsoft.com/office/drawing/2014/main" id="{CFEF0679-FB5F-9D41-9327-09BA6C73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661" y="5137184"/>
            <a:ext cx="179252" cy="188214"/>
          </a:xfrm>
          <a:custGeom>
            <a:avLst/>
            <a:gdLst>
              <a:gd name="T0" fmla="*/ 159 w 177"/>
              <a:gd name="T1" fmla="*/ 186 h 187"/>
              <a:gd name="T2" fmla="*/ 159 w 177"/>
              <a:gd name="T3" fmla="*/ 186 h 187"/>
              <a:gd name="T4" fmla="*/ 159 w 177"/>
              <a:gd name="T5" fmla="*/ 186 h 187"/>
              <a:gd name="T6" fmla="*/ 150 w 177"/>
              <a:gd name="T7" fmla="*/ 168 h 187"/>
              <a:gd name="T8" fmla="*/ 159 w 177"/>
              <a:gd name="T9" fmla="*/ 27 h 187"/>
              <a:gd name="T10" fmla="*/ 9 w 177"/>
              <a:gd name="T11" fmla="*/ 53 h 187"/>
              <a:gd name="T12" fmla="*/ 0 w 177"/>
              <a:gd name="T13" fmla="*/ 36 h 187"/>
              <a:gd name="T14" fmla="*/ 9 w 177"/>
              <a:gd name="T15" fmla="*/ 27 h 187"/>
              <a:gd name="T16" fmla="*/ 167 w 177"/>
              <a:gd name="T17" fmla="*/ 0 h 187"/>
              <a:gd name="T18" fmla="*/ 176 w 177"/>
              <a:gd name="T19" fmla="*/ 0 h 187"/>
              <a:gd name="T20" fmla="*/ 176 w 177"/>
              <a:gd name="T21" fmla="*/ 18 h 187"/>
              <a:gd name="T22" fmla="*/ 167 w 177"/>
              <a:gd name="T23" fmla="*/ 168 h 187"/>
              <a:gd name="T24" fmla="*/ 159 w 177"/>
              <a:gd name="T25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187">
                <a:moveTo>
                  <a:pt x="159" y="186"/>
                </a:moveTo>
                <a:lnTo>
                  <a:pt x="159" y="186"/>
                </a:lnTo>
                <a:lnTo>
                  <a:pt x="159" y="186"/>
                </a:lnTo>
                <a:cubicBezTo>
                  <a:pt x="150" y="186"/>
                  <a:pt x="150" y="177"/>
                  <a:pt x="150" y="168"/>
                </a:cubicBezTo>
                <a:cubicBezTo>
                  <a:pt x="150" y="124"/>
                  <a:pt x="150" y="80"/>
                  <a:pt x="159" y="27"/>
                </a:cubicBezTo>
                <a:cubicBezTo>
                  <a:pt x="106" y="36"/>
                  <a:pt x="62" y="45"/>
                  <a:pt x="9" y="53"/>
                </a:cubicBezTo>
                <a:cubicBezTo>
                  <a:pt x="9" y="53"/>
                  <a:pt x="0" y="45"/>
                  <a:pt x="0" y="36"/>
                </a:cubicBezTo>
                <a:cubicBezTo>
                  <a:pt x="0" y="36"/>
                  <a:pt x="0" y="27"/>
                  <a:pt x="9" y="27"/>
                </a:cubicBezTo>
                <a:cubicBezTo>
                  <a:pt x="62" y="18"/>
                  <a:pt x="115" y="9"/>
                  <a:pt x="16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6" y="71"/>
                  <a:pt x="167" y="124"/>
                  <a:pt x="167" y="168"/>
                </a:cubicBezTo>
                <a:cubicBezTo>
                  <a:pt x="167" y="177"/>
                  <a:pt x="159" y="186"/>
                  <a:pt x="159" y="18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5">
            <a:extLst>
              <a:ext uri="{FF2B5EF4-FFF2-40B4-BE49-F238E27FC236}">
                <a16:creationId xmlns:a16="http://schemas.microsoft.com/office/drawing/2014/main" id="{4993A799-3B68-F24B-A1B6-5D568E99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678" y="4599428"/>
            <a:ext cx="376429" cy="268878"/>
          </a:xfrm>
          <a:custGeom>
            <a:avLst/>
            <a:gdLst>
              <a:gd name="T0" fmla="*/ 18 w 372"/>
              <a:gd name="T1" fmla="*/ 265 h 266"/>
              <a:gd name="T2" fmla="*/ 18 w 372"/>
              <a:gd name="T3" fmla="*/ 265 h 266"/>
              <a:gd name="T4" fmla="*/ 9 w 372"/>
              <a:gd name="T5" fmla="*/ 265 h 266"/>
              <a:gd name="T6" fmla="*/ 9 w 372"/>
              <a:gd name="T7" fmla="*/ 247 h 266"/>
              <a:gd name="T8" fmla="*/ 97 w 372"/>
              <a:gd name="T9" fmla="*/ 177 h 266"/>
              <a:gd name="T10" fmla="*/ 115 w 372"/>
              <a:gd name="T11" fmla="*/ 168 h 266"/>
              <a:gd name="T12" fmla="*/ 221 w 372"/>
              <a:gd name="T13" fmla="*/ 88 h 266"/>
              <a:gd name="T14" fmla="*/ 230 w 372"/>
              <a:gd name="T15" fmla="*/ 80 h 266"/>
              <a:gd name="T16" fmla="*/ 265 w 372"/>
              <a:gd name="T17" fmla="*/ 53 h 266"/>
              <a:gd name="T18" fmla="*/ 353 w 372"/>
              <a:gd name="T19" fmla="*/ 0 h 266"/>
              <a:gd name="T20" fmla="*/ 371 w 372"/>
              <a:gd name="T21" fmla="*/ 0 h 266"/>
              <a:gd name="T22" fmla="*/ 371 w 372"/>
              <a:gd name="T23" fmla="*/ 18 h 266"/>
              <a:gd name="T24" fmla="*/ 274 w 372"/>
              <a:gd name="T25" fmla="*/ 80 h 266"/>
              <a:gd name="T26" fmla="*/ 247 w 372"/>
              <a:gd name="T27" fmla="*/ 97 h 266"/>
              <a:gd name="T28" fmla="*/ 230 w 372"/>
              <a:gd name="T29" fmla="*/ 106 h 266"/>
              <a:gd name="T30" fmla="*/ 124 w 372"/>
              <a:gd name="T31" fmla="*/ 186 h 266"/>
              <a:gd name="T32" fmla="*/ 115 w 372"/>
              <a:gd name="T33" fmla="*/ 194 h 266"/>
              <a:gd name="T34" fmla="*/ 18 w 372"/>
              <a:gd name="T35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2" h="266">
                <a:moveTo>
                  <a:pt x="18" y="265"/>
                </a:moveTo>
                <a:lnTo>
                  <a:pt x="18" y="265"/>
                </a:lnTo>
                <a:cubicBezTo>
                  <a:pt x="9" y="265"/>
                  <a:pt x="9" y="265"/>
                  <a:pt x="9" y="265"/>
                </a:cubicBezTo>
                <a:cubicBezTo>
                  <a:pt x="0" y="256"/>
                  <a:pt x="0" y="256"/>
                  <a:pt x="9" y="247"/>
                </a:cubicBezTo>
                <a:cubicBezTo>
                  <a:pt x="97" y="177"/>
                  <a:pt x="97" y="177"/>
                  <a:pt x="97" y="177"/>
                </a:cubicBezTo>
                <a:cubicBezTo>
                  <a:pt x="106" y="177"/>
                  <a:pt x="106" y="168"/>
                  <a:pt x="115" y="168"/>
                </a:cubicBezTo>
                <a:cubicBezTo>
                  <a:pt x="221" y="88"/>
                  <a:pt x="221" y="88"/>
                  <a:pt x="221" y="88"/>
                </a:cubicBezTo>
                <a:lnTo>
                  <a:pt x="230" y="80"/>
                </a:lnTo>
                <a:cubicBezTo>
                  <a:pt x="247" y="71"/>
                  <a:pt x="256" y="62"/>
                  <a:pt x="265" y="53"/>
                </a:cubicBezTo>
                <a:cubicBezTo>
                  <a:pt x="353" y="0"/>
                  <a:pt x="353" y="0"/>
                  <a:pt x="353" y="0"/>
                </a:cubicBezTo>
                <a:cubicBezTo>
                  <a:pt x="362" y="0"/>
                  <a:pt x="371" y="0"/>
                  <a:pt x="371" y="0"/>
                </a:cubicBezTo>
                <a:cubicBezTo>
                  <a:pt x="371" y="9"/>
                  <a:pt x="371" y="18"/>
                  <a:pt x="371" y="18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65" y="80"/>
                  <a:pt x="256" y="88"/>
                  <a:pt x="247" y="97"/>
                </a:cubicBezTo>
                <a:cubicBezTo>
                  <a:pt x="238" y="97"/>
                  <a:pt x="238" y="106"/>
                  <a:pt x="230" y="106"/>
                </a:cubicBezTo>
                <a:cubicBezTo>
                  <a:pt x="124" y="186"/>
                  <a:pt x="124" y="186"/>
                  <a:pt x="124" y="186"/>
                </a:cubicBezTo>
                <a:lnTo>
                  <a:pt x="115" y="194"/>
                </a:lnTo>
                <a:cubicBezTo>
                  <a:pt x="18" y="265"/>
                  <a:pt x="18" y="265"/>
                  <a:pt x="18" y="26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6">
            <a:extLst>
              <a:ext uri="{FF2B5EF4-FFF2-40B4-BE49-F238E27FC236}">
                <a16:creationId xmlns:a16="http://schemas.microsoft.com/office/drawing/2014/main" id="{76EA1520-D945-FC47-A11F-5483F1C3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855" y="4581503"/>
            <a:ext cx="188214" cy="188214"/>
          </a:xfrm>
          <a:custGeom>
            <a:avLst/>
            <a:gdLst>
              <a:gd name="T0" fmla="*/ 124 w 186"/>
              <a:gd name="T1" fmla="*/ 185 h 186"/>
              <a:gd name="T2" fmla="*/ 124 w 186"/>
              <a:gd name="T3" fmla="*/ 185 h 186"/>
              <a:gd name="T4" fmla="*/ 115 w 186"/>
              <a:gd name="T5" fmla="*/ 185 h 186"/>
              <a:gd name="T6" fmla="*/ 106 w 186"/>
              <a:gd name="T7" fmla="*/ 176 h 186"/>
              <a:gd name="T8" fmla="*/ 150 w 186"/>
              <a:gd name="T9" fmla="*/ 35 h 186"/>
              <a:gd name="T10" fmla="*/ 9 w 186"/>
              <a:gd name="T11" fmla="*/ 26 h 186"/>
              <a:gd name="T12" fmla="*/ 0 w 186"/>
              <a:gd name="T13" fmla="*/ 8 h 186"/>
              <a:gd name="T14" fmla="*/ 9 w 186"/>
              <a:gd name="T15" fmla="*/ 0 h 186"/>
              <a:gd name="T16" fmla="*/ 168 w 186"/>
              <a:gd name="T17" fmla="*/ 17 h 186"/>
              <a:gd name="T18" fmla="*/ 185 w 186"/>
              <a:gd name="T19" fmla="*/ 17 h 186"/>
              <a:gd name="T20" fmla="*/ 177 w 186"/>
              <a:gd name="T21" fmla="*/ 26 h 186"/>
              <a:gd name="T22" fmla="*/ 133 w 186"/>
              <a:gd name="T23" fmla="*/ 176 h 186"/>
              <a:gd name="T24" fmla="*/ 124 w 186"/>
              <a:gd name="T25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" h="186">
                <a:moveTo>
                  <a:pt x="124" y="185"/>
                </a:moveTo>
                <a:lnTo>
                  <a:pt x="124" y="185"/>
                </a:lnTo>
                <a:lnTo>
                  <a:pt x="115" y="185"/>
                </a:lnTo>
                <a:lnTo>
                  <a:pt x="106" y="176"/>
                </a:lnTo>
                <a:cubicBezTo>
                  <a:pt x="124" y="123"/>
                  <a:pt x="141" y="79"/>
                  <a:pt x="150" y="35"/>
                </a:cubicBezTo>
                <a:cubicBezTo>
                  <a:pt x="106" y="35"/>
                  <a:pt x="53" y="26"/>
                  <a:pt x="9" y="26"/>
                </a:cubicBezTo>
                <a:cubicBezTo>
                  <a:pt x="0" y="26"/>
                  <a:pt x="0" y="17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62" y="8"/>
                  <a:pt x="115" y="8"/>
                  <a:pt x="168" y="17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77" y="26"/>
                  <a:pt x="177" y="26"/>
                  <a:pt x="177" y="26"/>
                </a:cubicBezTo>
                <a:cubicBezTo>
                  <a:pt x="159" y="79"/>
                  <a:pt x="141" y="132"/>
                  <a:pt x="133" y="176"/>
                </a:cubicBezTo>
                <a:cubicBezTo>
                  <a:pt x="133" y="185"/>
                  <a:pt x="124" y="185"/>
                  <a:pt x="124" y="18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7">
            <a:extLst>
              <a:ext uri="{FF2B5EF4-FFF2-40B4-BE49-F238E27FC236}">
                <a16:creationId xmlns:a16="http://schemas.microsoft.com/office/drawing/2014/main" id="{8653B8FE-B04C-6542-9CAC-598D0FF64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610" y="4222999"/>
            <a:ext cx="421242" cy="188214"/>
          </a:xfrm>
          <a:custGeom>
            <a:avLst/>
            <a:gdLst>
              <a:gd name="T0" fmla="*/ 8 w 415"/>
              <a:gd name="T1" fmla="*/ 185 h 186"/>
              <a:gd name="T2" fmla="*/ 8 w 415"/>
              <a:gd name="T3" fmla="*/ 185 h 186"/>
              <a:gd name="T4" fmla="*/ 0 w 415"/>
              <a:gd name="T5" fmla="*/ 176 h 186"/>
              <a:gd name="T6" fmla="*/ 8 w 415"/>
              <a:gd name="T7" fmla="*/ 167 h 186"/>
              <a:gd name="T8" fmla="*/ 44 w 415"/>
              <a:gd name="T9" fmla="*/ 141 h 186"/>
              <a:gd name="T10" fmla="*/ 202 w 415"/>
              <a:gd name="T11" fmla="*/ 79 h 186"/>
              <a:gd name="T12" fmla="*/ 238 w 415"/>
              <a:gd name="T13" fmla="*/ 62 h 186"/>
              <a:gd name="T14" fmla="*/ 300 w 415"/>
              <a:gd name="T15" fmla="*/ 35 h 186"/>
              <a:gd name="T16" fmla="*/ 405 w 415"/>
              <a:gd name="T17" fmla="*/ 0 h 186"/>
              <a:gd name="T18" fmla="*/ 414 w 415"/>
              <a:gd name="T19" fmla="*/ 9 h 186"/>
              <a:gd name="T20" fmla="*/ 405 w 415"/>
              <a:gd name="T21" fmla="*/ 26 h 186"/>
              <a:gd name="T22" fmla="*/ 308 w 415"/>
              <a:gd name="T23" fmla="*/ 62 h 186"/>
              <a:gd name="T24" fmla="*/ 247 w 415"/>
              <a:gd name="T25" fmla="*/ 88 h 186"/>
              <a:gd name="T26" fmla="*/ 211 w 415"/>
              <a:gd name="T27" fmla="*/ 97 h 186"/>
              <a:gd name="T28" fmla="*/ 53 w 415"/>
              <a:gd name="T29" fmla="*/ 167 h 186"/>
              <a:gd name="T30" fmla="*/ 17 w 415"/>
              <a:gd name="T31" fmla="*/ 185 h 186"/>
              <a:gd name="T32" fmla="*/ 8 w 415"/>
              <a:gd name="T33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5" h="186">
                <a:moveTo>
                  <a:pt x="8" y="185"/>
                </a:moveTo>
                <a:lnTo>
                  <a:pt x="8" y="185"/>
                </a:lnTo>
                <a:cubicBezTo>
                  <a:pt x="8" y="185"/>
                  <a:pt x="0" y="185"/>
                  <a:pt x="0" y="176"/>
                </a:cubicBezTo>
                <a:cubicBezTo>
                  <a:pt x="0" y="176"/>
                  <a:pt x="0" y="167"/>
                  <a:pt x="8" y="167"/>
                </a:cubicBezTo>
                <a:cubicBezTo>
                  <a:pt x="17" y="158"/>
                  <a:pt x="35" y="150"/>
                  <a:pt x="44" y="141"/>
                </a:cubicBezTo>
                <a:cubicBezTo>
                  <a:pt x="97" y="123"/>
                  <a:pt x="149" y="97"/>
                  <a:pt x="202" y="79"/>
                </a:cubicBezTo>
                <a:cubicBezTo>
                  <a:pt x="211" y="70"/>
                  <a:pt x="220" y="70"/>
                  <a:pt x="238" y="62"/>
                </a:cubicBezTo>
                <a:cubicBezTo>
                  <a:pt x="255" y="53"/>
                  <a:pt x="282" y="44"/>
                  <a:pt x="300" y="35"/>
                </a:cubicBezTo>
                <a:cubicBezTo>
                  <a:pt x="405" y="0"/>
                  <a:pt x="405" y="0"/>
                  <a:pt x="405" y="0"/>
                </a:cubicBezTo>
                <a:lnTo>
                  <a:pt x="414" y="9"/>
                </a:lnTo>
                <a:cubicBezTo>
                  <a:pt x="414" y="17"/>
                  <a:pt x="414" y="26"/>
                  <a:pt x="405" y="26"/>
                </a:cubicBezTo>
                <a:cubicBezTo>
                  <a:pt x="308" y="62"/>
                  <a:pt x="308" y="62"/>
                  <a:pt x="308" y="62"/>
                </a:cubicBezTo>
                <a:cubicBezTo>
                  <a:pt x="291" y="70"/>
                  <a:pt x="264" y="79"/>
                  <a:pt x="247" y="88"/>
                </a:cubicBezTo>
                <a:cubicBezTo>
                  <a:pt x="229" y="88"/>
                  <a:pt x="220" y="97"/>
                  <a:pt x="211" y="97"/>
                </a:cubicBezTo>
                <a:cubicBezTo>
                  <a:pt x="158" y="114"/>
                  <a:pt x="105" y="141"/>
                  <a:pt x="53" y="167"/>
                </a:cubicBezTo>
                <a:cubicBezTo>
                  <a:pt x="44" y="167"/>
                  <a:pt x="26" y="176"/>
                  <a:pt x="17" y="185"/>
                </a:cubicBezTo>
                <a:lnTo>
                  <a:pt x="8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8">
            <a:extLst>
              <a:ext uri="{FF2B5EF4-FFF2-40B4-BE49-F238E27FC236}">
                <a16:creationId xmlns:a16="http://schemas.microsoft.com/office/drawing/2014/main" id="{4EB9A0FA-B752-0649-B331-CBC4F7112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563" y="4169224"/>
            <a:ext cx="179252" cy="215102"/>
          </a:xfrm>
          <a:custGeom>
            <a:avLst/>
            <a:gdLst>
              <a:gd name="T0" fmla="*/ 79 w 177"/>
              <a:gd name="T1" fmla="*/ 211 h 212"/>
              <a:gd name="T2" fmla="*/ 79 w 177"/>
              <a:gd name="T3" fmla="*/ 211 h 212"/>
              <a:gd name="T4" fmla="*/ 70 w 177"/>
              <a:gd name="T5" fmla="*/ 211 h 212"/>
              <a:gd name="T6" fmla="*/ 70 w 177"/>
              <a:gd name="T7" fmla="*/ 194 h 212"/>
              <a:gd name="T8" fmla="*/ 141 w 177"/>
              <a:gd name="T9" fmla="*/ 70 h 212"/>
              <a:gd name="T10" fmla="*/ 8 w 177"/>
              <a:gd name="T11" fmla="*/ 26 h 212"/>
              <a:gd name="T12" fmla="*/ 0 w 177"/>
              <a:gd name="T13" fmla="*/ 9 h 212"/>
              <a:gd name="T14" fmla="*/ 8 w 177"/>
              <a:gd name="T15" fmla="*/ 9 h 212"/>
              <a:gd name="T16" fmla="*/ 158 w 177"/>
              <a:gd name="T17" fmla="*/ 53 h 212"/>
              <a:gd name="T18" fmla="*/ 176 w 177"/>
              <a:gd name="T19" fmla="*/ 62 h 212"/>
              <a:gd name="T20" fmla="*/ 167 w 177"/>
              <a:gd name="T21" fmla="*/ 70 h 212"/>
              <a:gd name="T22" fmla="*/ 88 w 177"/>
              <a:gd name="T23" fmla="*/ 211 h 212"/>
              <a:gd name="T24" fmla="*/ 79 w 177"/>
              <a:gd name="T25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12">
                <a:moveTo>
                  <a:pt x="79" y="211"/>
                </a:moveTo>
                <a:lnTo>
                  <a:pt x="79" y="211"/>
                </a:lnTo>
                <a:lnTo>
                  <a:pt x="70" y="211"/>
                </a:lnTo>
                <a:cubicBezTo>
                  <a:pt x="70" y="211"/>
                  <a:pt x="61" y="203"/>
                  <a:pt x="70" y="194"/>
                </a:cubicBezTo>
                <a:cubicBezTo>
                  <a:pt x="88" y="159"/>
                  <a:pt x="114" y="115"/>
                  <a:pt x="141" y="70"/>
                </a:cubicBezTo>
                <a:cubicBezTo>
                  <a:pt x="97" y="62"/>
                  <a:pt x="53" y="44"/>
                  <a:pt x="8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8" y="0"/>
                  <a:pt x="8" y="9"/>
                </a:cubicBezTo>
                <a:cubicBezTo>
                  <a:pt x="61" y="26"/>
                  <a:pt x="114" y="44"/>
                  <a:pt x="158" y="53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67" y="70"/>
                  <a:pt x="167" y="70"/>
                  <a:pt x="167" y="70"/>
                </a:cubicBezTo>
                <a:cubicBezTo>
                  <a:pt x="141" y="123"/>
                  <a:pt x="114" y="167"/>
                  <a:pt x="88" y="211"/>
                </a:cubicBezTo>
                <a:lnTo>
                  <a:pt x="79" y="211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9">
            <a:extLst>
              <a:ext uri="{FF2B5EF4-FFF2-40B4-BE49-F238E27FC236}">
                <a16:creationId xmlns:a16="http://schemas.microsoft.com/office/drawing/2014/main" id="{0E342E41-984F-F64B-B9E6-CE12B1CB6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206" y="4052710"/>
            <a:ext cx="457092" cy="80663"/>
          </a:xfrm>
          <a:custGeom>
            <a:avLst/>
            <a:gdLst>
              <a:gd name="T0" fmla="*/ 18 w 451"/>
              <a:gd name="T1" fmla="*/ 80 h 81"/>
              <a:gd name="T2" fmla="*/ 18 w 451"/>
              <a:gd name="T3" fmla="*/ 80 h 81"/>
              <a:gd name="T4" fmla="*/ 0 w 451"/>
              <a:gd name="T5" fmla="*/ 71 h 81"/>
              <a:gd name="T6" fmla="*/ 9 w 451"/>
              <a:gd name="T7" fmla="*/ 62 h 81"/>
              <a:gd name="T8" fmla="*/ 115 w 451"/>
              <a:gd name="T9" fmla="*/ 35 h 81"/>
              <a:gd name="T10" fmla="*/ 133 w 451"/>
              <a:gd name="T11" fmla="*/ 35 h 81"/>
              <a:gd name="T12" fmla="*/ 168 w 451"/>
              <a:gd name="T13" fmla="*/ 27 h 81"/>
              <a:gd name="T14" fmla="*/ 327 w 451"/>
              <a:gd name="T15" fmla="*/ 9 h 81"/>
              <a:gd name="T16" fmla="*/ 397 w 451"/>
              <a:gd name="T17" fmla="*/ 0 h 81"/>
              <a:gd name="T18" fmla="*/ 432 w 451"/>
              <a:gd name="T19" fmla="*/ 0 h 81"/>
              <a:gd name="T20" fmla="*/ 450 w 451"/>
              <a:gd name="T21" fmla="*/ 9 h 81"/>
              <a:gd name="T22" fmla="*/ 432 w 451"/>
              <a:gd name="T23" fmla="*/ 18 h 81"/>
              <a:gd name="T24" fmla="*/ 397 w 451"/>
              <a:gd name="T25" fmla="*/ 27 h 81"/>
              <a:gd name="T26" fmla="*/ 327 w 451"/>
              <a:gd name="T27" fmla="*/ 27 h 81"/>
              <a:gd name="T28" fmla="*/ 177 w 451"/>
              <a:gd name="T29" fmla="*/ 53 h 81"/>
              <a:gd name="T30" fmla="*/ 141 w 451"/>
              <a:gd name="T31" fmla="*/ 62 h 81"/>
              <a:gd name="T32" fmla="*/ 124 w 451"/>
              <a:gd name="T33" fmla="*/ 62 h 81"/>
              <a:gd name="T34" fmla="*/ 18 w 451"/>
              <a:gd name="T3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1" h="81">
                <a:moveTo>
                  <a:pt x="18" y="80"/>
                </a:moveTo>
                <a:lnTo>
                  <a:pt x="18" y="80"/>
                </a:lnTo>
                <a:cubicBezTo>
                  <a:pt x="9" y="80"/>
                  <a:pt x="0" y="80"/>
                  <a:pt x="0" y="71"/>
                </a:cubicBezTo>
                <a:cubicBezTo>
                  <a:pt x="0" y="62"/>
                  <a:pt x="9" y="62"/>
                  <a:pt x="9" y="62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124" y="35"/>
                  <a:pt x="133" y="35"/>
                  <a:pt x="133" y="35"/>
                </a:cubicBezTo>
                <a:cubicBezTo>
                  <a:pt x="150" y="35"/>
                  <a:pt x="159" y="35"/>
                  <a:pt x="168" y="27"/>
                </a:cubicBezTo>
                <a:cubicBezTo>
                  <a:pt x="327" y="9"/>
                  <a:pt x="327" y="9"/>
                  <a:pt x="327" y="9"/>
                </a:cubicBezTo>
                <a:cubicBezTo>
                  <a:pt x="353" y="9"/>
                  <a:pt x="371" y="0"/>
                  <a:pt x="397" y="0"/>
                </a:cubicBezTo>
                <a:cubicBezTo>
                  <a:pt x="406" y="0"/>
                  <a:pt x="424" y="0"/>
                  <a:pt x="432" y="0"/>
                </a:cubicBezTo>
                <a:cubicBezTo>
                  <a:pt x="441" y="0"/>
                  <a:pt x="450" y="0"/>
                  <a:pt x="450" y="9"/>
                </a:cubicBezTo>
                <a:cubicBezTo>
                  <a:pt x="450" y="18"/>
                  <a:pt x="441" y="18"/>
                  <a:pt x="432" y="18"/>
                </a:cubicBezTo>
                <a:cubicBezTo>
                  <a:pt x="424" y="18"/>
                  <a:pt x="415" y="27"/>
                  <a:pt x="397" y="27"/>
                </a:cubicBezTo>
                <a:cubicBezTo>
                  <a:pt x="380" y="27"/>
                  <a:pt x="353" y="27"/>
                  <a:pt x="327" y="27"/>
                </a:cubicBezTo>
                <a:cubicBezTo>
                  <a:pt x="177" y="53"/>
                  <a:pt x="177" y="53"/>
                  <a:pt x="177" y="53"/>
                </a:cubicBezTo>
                <a:cubicBezTo>
                  <a:pt x="159" y="53"/>
                  <a:pt x="150" y="53"/>
                  <a:pt x="141" y="62"/>
                </a:cubicBezTo>
                <a:cubicBezTo>
                  <a:pt x="133" y="62"/>
                  <a:pt x="124" y="62"/>
                  <a:pt x="124" y="62"/>
                </a:cubicBezTo>
                <a:cubicBezTo>
                  <a:pt x="18" y="80"/>
                  <a:pt x="18" y="80"/>
                  <a:pt x="18" y="8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0">
            <a:extLst>
              <a:ext uri="{FF2B5EF4-FFF2-40B4-BE49-F238E27FC236}">
                <a16:creationId xmlns:a16="http://schemas.microsoft.com/office/drawing/2014/main" id="{01E4AF36-27BC-1142-9559-4367E287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971" y="3963084"/>
            <a:ext cx="161327" cy="224065"/>
          </a:xfrm>
          <a:custGeom>
            <a:avLst/>
            <a:gdLst>
              <a:gd name="T0" fmla="*/ 36 w 160"/>
              <a:gd name="T1" fmla="*/ 221 h 222"/>
              <a:gd name="T2" fmla="*/ 36 w 160"/>
              <a:gd name="T3" fmla="*/ 221 h 222"/>
              <a:gd name="T4" fmla="*/ 27 w 160"/>
              <a:gd name="T5" fmla="*/ 221 h 222"/>
              <a:gd name="T6" fmla="*/ 27 w 160"/>
              <a:gd name="T7" fmla="*/ 203 h 222"/>
              <a:gd name="T8" fmla="*/ 80 w 160"/>
              <a:gd name="T9" fmla="*/ 141 h 222"/>
              <a:gd name="T10" fmla="*/ 124 w 160"/>
              <a:gd name="T11" fmla="*/ 97 h 222"/>
              <a:gd name="T12" fmla="*/ 36 w 160"/>
              <a:gd name="T13" fmla="*/ 44 h 222"/>
              <a:gd name="T14" fmla="*/ 18 w 160"/>
              <a:gd name="T15" fmla="*/ 26 h 222"/>
              <a:gd name="T16" fmla="*/ 9 w 160"/>
              <a:gd name="T17" fmla="*/ 18 h 222"/>
              <a:gd name="T18" fmla="*/ 0 w 160"/>
              <a:gd name="T19" fmla="*/ 9 h 222"/>
              <a:gd name="T20" fmla="*/ 18 w 160"/>
              <a:gd name="T21" fmla="*/ 0 h 222"/>
              <a:gd name="T22" fmla="*/ 27 w 160"/>
              <a:gd name="T23" fmla="*/ 9 h 222"/>
              <a:gd name="T24" fmla="*/ 53 w 160"/>
              <a:gd name="T25" fmla="*/ 26 h 222"/>
              <a:gd name="T26" fmla="*/ 89 w 160"/>
              <a:gd name="T27" fmla="*/ 44 h 222"/>
              <a:gd name="T28" fmla="*/ 159 w 160"/>
              <a:gd name="T29" fmla="*/ 97 h 222"/>
              <a:gd name="T30" fmla="*/ 97 w 160"/>
              <a:gd name="T31" fmla="*/ 159 h 222"/>
              <a:gd name="T32" fmla="*/ 44 w 160"/>
              <a:gd name="T33" fmla="*/ 221 h 222"/>
              <a:gd name="T34" fmla="*/ 36 w 160"/>
              <a:gd name="T35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0" h="222">
                <a:moveTo>
                  <a:pt x="36" y="221"/>
                </a:moveTo>
                <a:lnTo>
                  <a:pt x="36" y="221"/>
                </a:lnTo>
                <a:lnTo>
                  <a:pt x="27" y="221"/>
                </a:lnTo>
                <a:cubicBezTo>
                  <a:pt x="27" y="212"/>
                  <a:pt x="27" y="203"/>
                  <a:pt x="27" y="203"/>
                </a:cubicBezTo>
                <a:cubicBezTo>
                  <a:pt x="44" y="185"/>
                  <a:pt x="62" y="159"/>
                  <a:pt x="80" y="141"/>
                </a:cubicBezTo>
                <a:cubicBezTo>
                  <a:pt x="124" y="97"/>
                  <a:pt x="124" y="97"/>
                  <a:pt x="124" y="97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35"/>
                  <a:pt x="27" y="35"/>
                  <a:pt x="18" y="26"/>
                </a:cubicBezTo>
                <a:cubicBezTo>
                  <a:pt x="9" y="26"/>
                  <a:pt x="9" y="26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9"/>
                  <a:pt x="27" y="9"/>
                  <a:pt x="27" y="9"/>
                </a:cubicBezTo>
                <a:cubicBezTo>
                  <a:pt x="36" y="18"/>
                  <a:pt x="44" y="18"/>
                  <a:pt x="53" y="26"/>
                </a:cubicBezTo>
                <a:cubicBezTo>
                  <a:pt x="89" y="44"/>
                  <a:pt x="89" y="44"/>
                  <a:pt x="89" y="44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80" y="177"/>
                  <a:pt x="62" y="194"/>
                  <a:pt x="44" y="221"/>
                </a:cubicBezTo>
                <a:lnTo>
                  <a:pt x="36" y="221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1">
            <a:extLst>
              <a:ext uri="{FF2B5EF4-FFF2-40B4-BE49-F238E27FC236}">
                <a16:creationId xmlns:a16="http://schemas.microsoft.com/office/drawing/2014/main" id="{17E36A6B-94D9-6A4F-B264-89F5A618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1614" y="4034785"/>
            <a:ext cx="457092" cy="71701"/>
          </a:xfrm>
          <a:custGeom>
            <a:avLst/>
            <a:gdLst>
              <a:gd name="T0" fmla="*/ 441 w 451"/>
              <a:gd name="T1" fmla="*/ 70 h 71"/>
              <a:gd name="T2" fmla="*/ 441 w 451"/>
              <a:gd name="T3" fmla="*/ 70 h 71"/>
              <a:gd name="T4" fmla="*/ 432 w 451"/>
              <a:gd name="T5" fmla="*/ 70 h 71"/>
              <a:gd name="T6" fmla="*/ 388 w 451"/>
              <a:gd name="T7" fmla="*/ 61 h 71"/>
              <a:gd name="T8" fmla="*/ 229 w 451"/>
              <a:gd name="T9" fmla="*/ 44 h 71"/>
              <a:gd name="T10" fmla="*/ 220 w 451"/>
              <a:gd name="T11" fmla="*/ 35 h 71"/>
              <a:gd name="T12" fmla="*/ 203 w 451"/>
              <a:gd name="T13" fmla="*/ 35 h 71"/>
              <a:gd name="T14" fmla="*/ 123 w 451"/>
              <a:gd name="T15" fmla="*/ 35 h 71"/>
              <a:gd name="T16" fmla="*/ 79 w 451"/>
              <a:gd name="T17" fmla="*/ 26 h 71"/>
              <a:gd name="T18" fmla="*/ 18 w 451"/>
              <a:gd name="T19" fmla="*/ 26 h 71"/>
              <a:gd name="T20" fmla="*/ 0 w 451"/>
              <a:gd name="T21" fmla="*/ 17 h 71"/>
              <a:gd name="T22" fmla="*/ 18 w 451"/>
              <a:gd name="T23" fmla="*/ 0 h 71"/>
              <a:gd name="T24" fmla="*/ 18 w 451"/>
              <a:gd name="T25" fmla="*/ 0 h 71"/>
              <a:gd name="T26" fmla="*/ 79 w 451"/>
              <a:gd name="T27" fmla="*/ 8 h 71"/>
              <a:gd name="T28" fmla="*/ 123 w 451"/>
              <a:gd name="T29" fmla="*/ 8 h 71"/>
              <a:gd name="T30" fmla="*/ 203 w 451"/>
              <a:gd name="T31" fmla="*/ 17 h 71"/>
              <a:gd name="T32" fmla="*/ 220 w 451"/>
              <a:gd name="T33" fmla="*/ 17 h 71"/>
              <a:gd name="T34" fmla="*/ 229 w 451"/>
              <a:gd name="T35" fmla="*/ 17 h 71"/>
              <a:gd name="T36" fmla="*/ 388 w 451"/>
              <a:gd name="T37" fmla="*/ 35 h 71"/>
              <a:gd name="T38" fmla="*/ 441 w 451"/>
              <a:gd name="T39" fmla="*/ 44 h 71"/>
              <a:gd name="T40" fmla="*/ 450 w 451"/>
              <a:gd name="T41" fmla="*/ 61 h 71"/>
              <a:gd name="T42" fmla="*/ 441 w 451"/>
              <a:gd name="T4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1" h="71">
                <a:moveTo>
                  <a:pt x="441" y="70"/>
                </a:moveTo>
                <a:lnTo>
                  <a:pt x="441" y="70"/>
                </a:lnTo>
                <a:cubicBezTo>
                  <a:pt x="441" y="70"/>
                  <a:pt x="441" y="70"/>
                  <a:pt x="432" y="70"/>
                </a:cubicBezTo>
                <a:cubicBezTo>
                  <a:pt x="388" y="61"/>
                  <a:pt x="388" y="61"/>
                  <a:pt x="388" y="61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12" y="35"/>
                  <a:pt x="203" y="35"/>
                  <a:pt x="203" y="35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06" y="35"/>
                  <a:pt x="97" y="26"/>
                  <a:pt x="79" y="26"/>
                </a:cubicBezTo>
                <a:cubicBezTo>
                  <a:pt x="62" y="26"/>
                  <a:pt x="35" y="26"/>
                  <a:pt x="18" y="26"/>
                </a:cubicBezTo>
                <a:cubicBezTo>
                  <a:pt x="9" y="26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35" y="8"/>
                  <a:pt x="62" y="8"/>
                  <a:pt x="79" y="8"/>
                </a:cubicBezTo>
                <a:cubicBezTo>
                  <a:pt x="97" y="8"/>
                  <a:pt x="106" y="8"/>
                  <a:pt x="123" y="8"/>
                </a:cubicBezTo>
                <a:cubicBezTo>
                  <a:pt x="203" y="17"/>
                  <a:pt x="203" y="17"/>
                  <a:pt x="203" y="17"/>
                </a:cubicBezTo>
                <a:cubicBezTo>
                  <a:pt x="203" y="17"/>
                  <a:pt x="212" y="17"/>
                  <a:pt x="220" y="17"/>
                </a:cubicBezTo>
                <a:lnTo>
                  <a:pt x="229" y="17"/>
                </a:lnTo>
                <a:cubicBezTo>
                  <a:pt x="388" y="35"/>
                  <a:pt x="388" y="35"/>
                  <a:pt x="388" y="35"/>
                </a:cubicBezTo>
                <a:cubicBezTo>
                  <a:pt x="441" y="44"/>
                  <a:pt x="441" y="44"/>
                  <a:pt x="441" y="44"/>
                </a:cubicBezTo>
                <a:cubicBezTo>
                  <a:pt x="450" y="44"/>
                  <a:pt x="450" y="52"/>
                  <a:pt x="450" y="61"/>
                </a:cubicBezTo>
                <a:lnTo>
                  <a:pt x="441" y="70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2">
            <a:extLst>
              <a:ext uri="{FF2B5EF4-FFF2-40B4-BE49-F238E27FC236}">
                <a16:creationId xmlns:a16="http://schemas.microsoft.com/office/drawing/2014/main" id="{6F8A2B5E-BCDD-354A-BB5B-6CDE016B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380" y="3963084"/>
            <a:ext cx="170289" cy="224065"/>
          </a:xfrm>
          <a:custGeom>
            <a:avLst/>
            <a:gdLst>
              <a:gd name="T0" fmla="*/ 18 w 169"/>
              <a:gd name="T1" fmla="*/ 221 h 222"/>
              <a:gd name="T2" fmla="*/ 18 w 169"/>
              <a:gd name="T3" fmla="*/ 221 h 222"/>
              <a:gd name="T4" fmla="*/ 9 w 169"/>
              <a:gd name="T5" fmla="*/ 212 h 222"/>
              <a:gd name="T6" fmla="*/ 9 w 169"/>
              <a:gd name="T7" fmla="*/ 203 h 222"/>
              <a:gd name="T8" fmla="*/ 71 w 169"/>
              <a:gd name="T9" fmla="*/ 159 h 222"/>
              <a:gd name="T10" fmla="*/ 124 w 169"/>
              <a:gd name="T11" fmla="*/ 123 h 222"/>
              <a:gd name="T12" fmla="*/ 132 w 169"/>
              <a:gd name="T13" fmla="*/ 123 h 222"/>
              <a:gd name="T14" fmla="*/ 124 w 169"/>
              <a:gd name="T15" fmla="*/ 123 h 222"/>
              <a:gd name="T16" fmla="*/ 88 w 169"/>
              <a:gd name="T17" fmla="*/ 79 h 222"/>
              <a:gd name="T18" fmla="*/ 27 w 169"/>
              <a:gd name="T19" fmla="*/ 18 h 222"/>
              <a:gd name="T20" fmla="*/ 27 w 169"/>
              <a:gd name="T21" fmla="*/ 9 h 222"/>
              <a:gd name="T22" fmla="*/ 44 w 169"/>
              <a:gd name="T23" fmla="*/ 9 h 222"/>
              <a:gd name="T24" fmla="*/ 97 w 169"/>
              <a:gd name="T25" fmla="*/ 62 h 222"/>
              <a:gd name="T26" fmla="*/ 141 w 169"/>
              <a:gd name="T27" fmla="*/ 106 h 222"/>
              <a:gd name="T28" fmla="*/ 168 w 169"/>
              <a:gd name="T29" fmla="*/ 132 h 222"/>
              <a:gd name="T30" fmla="*/ 141 w 169"/>
              <a:gd name="T31" fmla="*/ 141 h 222"/>
              <a:gd name="T32" fmla="*/ 88 w 169"/>
              <a:gd name="T33" fmla="*/ 177 h 222"/>
              <a:gd name="T34" fmla="*/ 18 w 169"/>
              <a:gd name="T35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222">
                <a:moveTo>
                  <a:pt x="18" y="221"/>
                </a:moveTo>
                <a:lnTo>
                  <a:pt x="18" y="221"/>
                </a:lnTo>
                <a:cubicBezTo>
                  <a:pt x="9" y="221"/>
                  <a:pt x="9" y="221"/>
                  <a:pt x="9" y="212"/>
                </a:cubicBezTo>
                <a:cubicBezTo>
                  <a:pt x="0" y="212"/>
                  <a:pt x="0" y="203"/>
                  <a:pt x="9" y="203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88" y="150"/>
                  <a:pt x="106" y="132"/>
                  <a:pt x="124" y="123"/>
                </a:cubicBezTo>
                <a:cubicBezTo>
                  <a:pt x="132" y="123"/>
                  <a:pt x="132" y="123"/>
                  <a:pt x="132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15" y="106"/>
                  <a:pt x="97" y="88"/>
                  <a:pt x="88" y="79"/>
                </a:cubicBezTo>
                <a:cubicBezTo>
                  <a:pt x="27" y="18"/>
                  <a:pt x="27" y="18"/>
                  <a:pt x="27" y="18"/>
                </a:cubicBezTo>
                <a:lnTo>
                  <a:pt x="27" y="9"/>
                </a:lnTo>
                <a:cubicBezTo>
                  <a:pt x="35" y="0"/>
                  <a:pt x="44" y="0"/>
                  <a:pt x="44" y="9"/>
                </a:cubicBezTo>
                <a:cubicBezTo>
                  <a:pt x="97" y="62"/>
                  <a:pt x="97" y="62"/>
                  <a:pt x="97" y="62"/>
                </a:cubicBezTo>
                <a:cubicBezTo>
                  <a:pt x="115" y="79"/>
                  <a:pt x="132" y="88"/>
                  <a:pt x="141" y="106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124" y="159"/>
                  <a:pt x="106" y="168"/>
                  <a:pt x="88" y="177"/>
                </a:cubicBezTo>
                <a:cubicBezTo>
                  <a:pt x="18" y="221"/>
                  <a:pt x="18" y="221"/>
                  <a:pt x="18" y="22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3">
            <a:extLst>
              <a:ext uri="{FF2B5EF4-FFF2-40B4-BE49-F238E27FC236}">
                <a16:creationId xmlns:a16="http://schemas.microsoft.com/office/drawing/2014/main" id="{5047898D-78C5-E243-922C-357B5261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3060" y="4169224"/>
            <a:ext cx="430204" cy="179252"/>
          </a:xfrm>
          <a:custGeom>
            <a:avLst/>
            <a:gdLst>
              <a:gd name="T0" fmla="*/ 414 w 423"/>
              <a:gd name="T1" fmla="*/ 176 h 177"/>
              <a:gd name="T2" fmla="*/ 414 w 423"/>
              <a:gd name="T3" fmla="*/ 176 h 177"/>
              <a:gd name="T4" fmla="*/ 406 w 423"/>
              <a:gd name="T5" fmla="*/ 176 h 177"/>
              <a:gd name="T6" fmla="*/ 9 w 423"/>
              <a:gd name="T7" fmla="*/ 26 h 177"/>
              <a:gd name="T8" fmla="*/ 9 w 423"/>
              <a:gd name="T9" fmla="*/ 9 h 177"/>
              <a:gd name="T10" fmla="*/ 18 w 423"/>
              <a:gd name="T11" fmla="*/ 9 h 177"/>
              <a:gd name="T12" fmla="*/ 414 w 423"/>
              <a:gd name="T13" fmla="*/ 159 h 177"/>
              <a:gd name="T14" fmla="*/ 422 w 423"/>
              <a:gd name="T15" fmla="*/ 167 h 177"/>
              <a:gd name="T16" fmla="*/ 414 w 423"/>
              <a:gd name="T1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177">
                <a:moveTo>
                  <a:pt x="414" y="176"/>
                </a:moveTo>
                <a:lnTo>
                  <a:pt x="414" y="176"/>
                </a:lnTo>
                <a:cubicBezTo>
                  <a:pt x="414" y="176"/>
                  <a:pt x="414" y="176"/>
                  <a:pt x="406" y="176"/>
                </a:cubicBezTo>
                <a:cubicBezTo>
                  <a:pt x="282" y="115"/>
                  <a:pt x="150" y="70"/>
                  <a:pt x="9" y="26"/>
                </a:cubicBezTo>
                <a:cubicBezTo>
                  <a:pt x="9" y="26"/>
                  <a:pt x="0" y="18"/>
                  <a:pt x="9" y="9"/>
                </a:cubicBezTo>
                <a:cubicBezTo>
                  <a:pt x="9" y="9"/>
                  <a:pt x="18" y="0"/>
                  <a:pt x="18" y="9"/>
                </a:cubicBezTo>
                <a:cubicBezTo>
                  <a:pt x="159" y="44"/>
                  <a:pt x="291" y="97"/>
                  <a:pt x="414" y="159"/>
                </a:cubicBezTo>
                <a:cubicBezTo>
                  <a:pt x="422" y="159"/>
                  <a:pt x="422" y="167"/>
                  <a:pt x="422" y="167"/>
                </a:cubicBezTo>
                <a:cubicBezTo>
                  <a:pt x="422" y="176"/>
                  <a:pt x="414" y="176"/>
                  <a:pt x="414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4">
            <a:extLst>
              <a:ext uri="{FF2B5EF4-FFF2-40B4-BE49-F238E27FC236}">
                <a16:creationId xmlns:a16="http://schemas.microsoft.com/office/drawing/2014/main" id="{D1E75DAE-CEE6-0C49-A6C7-9C41B3C9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013" y="4187149"/>
            <a:ext cx="188214" cy="206140"/>
          </a:xfrm>
          <a:custGeom>
            <a:avLst/>
            <a:gdLst>
              <a:gd name="T0" fmla="*/ 17 w 185"/>
              <a:gd name="T1" fmla="*/ 202 h 203"/>
              <a:gd name="T2" fmla="*/ 17 w 185"/>
              <a:gd name="T3" fmla="*/ 202 h 203"/>
              <a:gd name="T4" fmla="*/ 9 w 185"/>
              <a:gd name="T5" fmla="*/ 193 h 203"/>
              <a:gd name="T6" fmla="*/ 9 w 185"/>
              <a:gd name="T7" fmla="*/ 185 h 203"/>
              <a:gd name="T8" fmla="*/ 150 w 185"/>
              <a:gd name="T9" fmla="*/ 141 h 203"/>
              <a:gd name="T10" fmla="*/ 79 w 185"/>
              <a:gd name="T11" fmla="*/ 17 h 203"/>
              <a:gd name="T12" fmla="*/ 88 w 185"/>
              <a:gd name="T13" fmla="*/ 0 h 203"/>
              <a:gd name="T14" fmla="*/ 106 w 185"/>
              <a:gd name="T15" fmla="*/ 8 h 203"/>
              <a:gd name="T16" fmla="*/ 175 w 185"/>
              <a:gd name="T17" fmla="*/ 141 h 203"/>
              <a:gd name="T18" fmla="*/ 184 w 185"/>
              <a:gd name="T19" fmla="*/ 158 h 203"/>
              <a:gd name="T20" fmla="*/ 167 w 185"/>
              <a:gd name="T21" fmla="*/ 158 h 203"/>
              <a:gd name="T22" fmla="*/ 17 w 185"/>
              <a:gd name="T2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" h="203">
                <a:moveTo>
                  <a:pt x="17" y="202"/>
                </a:moveTo>
                <a:lnTo>
                  <a:pt x="17" y="202"/>
                </a:lnTo>
                <a:cubicBezTo>
                  <a:pt x="9" y="202"/>
                  <a:pt x="9" y="202"/>
                  <a:pt x="9" y="193"/>
                </a:cubicBezTo>
                <a:cubicBezTo>
                  <a:pt x="0" y="193"/>
                  <a:pt x="9" y="185"/>
                  <a:pt x="9" y="185"/>
                </a:cubicBezTo>
                <a:cubicBezTo>
                  <a:pt x="61" y="167"/>
                  <a:pt x="106" y="158"/>
                  <a:pt x="150" y="141"/>
                </a:cubicBezTo>
                <a:cubicBezTo>
                  <a:pt x="132" y="97"/>
                  <a:pt x="106" y="61"/>
                  <a:pt x="79" y="17"/>
                </a:cubicBezTo>
                <a:cubicBezTo>
                  <a:pt x="79" y="8"/>
                  <a:pt x="79" y="0"/>
                  <a:pt x="88" y="0"/>
                </a:cubicBezTo>
                <a:cubicBezTo>
                  <a:pt x="97" y="0"/>
                  <a:pt x="97" y="0"/>
                  <a:pt x="106" y="8"/>
                </a:cubicBezTo>
                <a:cubicBezTo>
                  <a:pt x="132" y="52"/>
                  <a:pt x="150" y="97"/>
                  <a:pt x="175" y="141"/>
                </a:cubicBezTo>
                <a:cubicBezTo>
                  <a:pt x="184" y="158"/>
                  <a:pt x="184" y="158"/>
                  <a:pt x="184" y="158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23" y="176"/>
                  <a:pt x="71" y="185"/>
                  <a:pt x="17" y="202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5">
            <a:extLst>
              <a:ext uri="{FF2B5EF4-FFF2-40B4-BE49-F238E27FC236}">
                <a16:creationId xmlns:a16="http://schemas.microsoft.com/office/drawing/2014/main" id="{01A7A2DB-BD5A-BC4A-872C-ADB889FF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768" y="4536690"/>
            <a:ext cx="358504" cy="295765"/>
          </a:xfrm>
          <a:custGeom>
            <a:avLst/>
            <a:gdLst>
              <a:gd name="T0" fmla="*/ 344 w 354"/>
              <a:gd name="T1" fmla="*/ 291 h 292"/>
              <a:gd name="T2" fmla="*/ 344 w 354"/>
              <a:gd name="T3" fmla="*/ 291 h 292"/>
              <a:gd name="T4" fmla="*/ 335 w 354"/>
              <a:gd name="T5" fmla="*/ 282 h 292"/>
              <a:gd name="T6" fmla="*/ 0 w 354"/>
              <a:gd name="T7" fmla="*/ 26 h 292"/>
              <a:gd name="T8" fmla="*/ 0 w 354"/>
              <a:gd name="T9" fmla="*/ 8 h 292"/>
              <a:gd name="T10" fmla="*/ 18 w 354"/>
              <a:gd name="T11" fmla="*/ 8 h 292"/>
              <a:gd name="T12" fmla="*/ 353 w 354"/>
              <a:gd name="T13" fmla="*/ 273 h 292"/>
              <a:gd name="T14" fmla="*/ 353 w 354"/>
              <a:gd name="T15" fmla="*/ 282 h 292"/>
              <a:gd name="T16" fmla="*/ 344 w 354"/>
              <a:gd name="T17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" h="292">
                <a:moveTo>
                  <a:pt x="344" y="291"/>
                </a:moveTo>
                <a:lnTo>
                  <a:pt x="344" y="291"/>
                </a:lnTo>
                <a:cubicBezTo>
                  <a:pt x="344" y="291"/>
                  <a:pt x="335" y="291"/>
                  <a:pt x="335" y="282"/>
                </a:cubicBezTo>
                <a:cubicBezTo>
                  <a:pt x="229" y="194"/>
                  <a:pt x="115" y="105"/>
                  <a:pt x="0" y="26"/>
                </a:cubicBezTo>
                <a:cubicBezTo>
                  <a:pt x="0" y="17"/>
                  <a:pt x="0" y="17"/>
                  <a:pt x="0" y="8"/>
                </a:cubicBezTo>
                <a:cubicBezTo>
                  <a:pt x="0" y="0"/>
                  <a:pt x="9" y="0"/>
                  <a:pt x="18" y="8"/>
                </a:cubicBezTo>
                <a:cubicBezTo>
                  <a:pt x="132" y="88"/>
                  <a:pt x="247" y="176"/>
                  <a:pt x="353" y="273"/>
                </a:cubicBezTo>
                <a:lnTo>
                  <a:pt x="353" y="282"/>
                </a:lnTo>
                <a:cubicBezTo>
                  <a:pt x="353" y="291"/>
                  <a:pt x="344" y="291"/>
                  <a:pt x="344" y="291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6">
            <a:extLst>
              <a:ext uri="{FF2B5EF4-FFF2-40B4-BE49-F238E27FC236}">
                <a16:creationId xmlns:a16="http://schemas.microsoft.com/office/drawing/2014/main" id="{2ACDCA6F-9E7A-6E41-B3DE-B5533B6D7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020" y="4653204"/>
            <a:ext cx="179252" cy="179252"/>
          </a:xfrm>
          <a:custGeom>
            <a:avLst/>
            <a:gdLst>
              <a:gd name="T0" fmla="*/ 176 w 177"/>
              <a:gd name="T1" fmla="*/ 177 h 178"/>
              <a:gd name="T2" fmla="*/ 176 w 177"/>
              <a:gd name="T3" fmla="*/ 177 h 178"/>
              <a:gd name="T4" fmla="*/ 167 w 177"/>
              <a:gd name="T5" fmla="*/ 177 h 178"/>
              <a:gd name="T6" fmla="*/ 8 w 177"/>
              <a:gd name="T7" fmla="*/ 168 h 178"/>
              <a:gd name="T8" fmla="*/ 0 w 177"/>
              <a:gd name="T9" fmla="*/ 159 h 178"/>
              <a:gd name="T10" fmla="*/ 8 w 177"/>
              <a:gd name="T11" fmla="*/ 150 h 178"/>
              <a:gd name="T12" fmla="*/ 8 w 177"/>
              <a:gd name="T13" fmla="*/ 150 h 178"/>
              <a:gd name="T14" fmla="*/ 158 w 177"/>
              <a:gd name="T15" fmla="*/ 150 h 178"/>
              <a:gd name="T16" fmla="*/ 123 w 177"/>
              <a:gd name="T17" fmla="*/ 18 h 178"/>
              <a:gd name="T18" fmla="*/ 123 w 177"/>
              <a:gd name="T19" fmla="*/ 9 h 178"/>
              <a:gd name="T20" fmla="*/ 132 w 177"/>
              <a:gd name="T21" fmla="*/ 0 h 178"/>
              <a:gd name="T22" fmla="*/ 149 w 177"/>
              <a:gd name="T23" fmla="*/ 9 h 178"/>
              <a:gd name="T24" fmla="*/ 149 w 177"/>
              <a:gd name="T25" fmla="*/ 9 h 178"/>
              <a:gd name="T26" fmla="*/ 176 w 177"/>
              <a:gd name="T27" fmla="*/ 159 h 178"/>
              <a:gd name="T28" fmla="*/ 176 w 177"/>
              <a:gd name="T2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178">
                <a:moveTo>
                  <a:pt x="176" y="177"/>
                </a:moveTo>
                <a:lnTo>
                  <a:pt x="176" y="177"/>
                </a:lnTo>
                <a:cubicBezTo>
                  <a:pt x="167" y="177"/>
                  <a:pt x="167" y="177"/>
                  <a:pt x="167" y="177"/>
                </a:cubicBezTo>
                <a:cubicBezTo>
                  <a:pt x="114" y="177"/>
                  <a:pt x="61" y="177"/>
                  <a:pt x="8" y="168"/>
                </a:cubicBezTo>
                <a:cubicBezTo>
                  <a:pt x="0" y="168"/>
                  <a:pt x="0" y="168"/>
                  <a:pt x="0" y="159"/>
                </a:cubicBezTo>
                <a:cubicBezTo>
                  <a:pt x="0" y="159"/>
                  <a:pt x="0" y="150"/>
                  <a:pt x="8" y="150"/>
                </a:cubicBezTo>
                <a:lnTo>
                  <a:pt x="8" y="150"/>
                </a:lnTo>
                <a:cubicBezTo>
                  <a:pt x="61" y="150"/>
                  <a:pt x="105" y="150"/>
                  <a:pt x="158" y="150"/>
                </a:cubicBezTo>
                <a:cubicBezTo>
                  <a:pt x="149" y="106"/>
                  <a:pt x="141" y="62"/>
                  <a:pt x="123" y="18"/>
                </a:cubicBezTo>
                <a:cubicBezTo>
                  <a:pt x="123" y="9"/>
                  <a:pt x="123" y="9"/>
                  <a:pt x="123" y="9"/>
                </a:cubicBezTo>
                <a:lnTo>
                  <a:pt x="132" y="0"/>
                </a:lnTo>
                <a:cubicBezTo>
                  <a:pt x="141" y="0"/>
                  <a:pt x="149" y="0"/>
                  <a:pt x="149" y="9"/>
                </a:cubicBezTo>
                <a:lnTo>
                  <a:pt x="149" y="9"/>
                </a:lnTo>
                <a:cubicBezTo>
                  <a:pt x="158" y="62"/>
                  <a:pt x="167" y="115"/>
                  <a:pt x="176" y="159"/>
                </a:cubicBezTo>
                <a:lnTo>
                  <a:pt x="176" y="177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7">
            <a:extLst>
              <a:ext uri="{FF2B5EF4-FFF2-40B4-BE49-F238E27FC236}">
                <a16:creationId xmlns:a16="http://schemas.microsoft.com/office/drawing/2014/main" id="{E6ED86AE-8D19-4846-BE24-B3E4165A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8112" y="5119258"/>
            <a:ext cx="268878" cy="385391"/>
          </a:xfrm>
          <a:custGeom>
            <a:avLst/>
            <a:gdLst>
              <a:gd name="T0" fmla="*/ 256 w 266"/>
              <a:gd name="T1" fmla="*/ 379 h 380"/>
              <a:gd name="T2" fmla="*/ 256 w 266"/>
              <a:gd name="T3" fmla="*/ 379 h 380"/>
              <a:gd name="T4" fmla="*/ 247 w 266"/>
              <a:gd name="T5" fmla="*/ 370 h 380"/>
              <a:gd name="T6" fmla="*/ 194 w 266"/>
              <a:gd name="T7" fmla="*/ 291 h 380"/>
              <a:gd name="T8" fmla="*/ 186 w 266"/>
              <a:gd name="T9" fmla="*/ 282 h 380"/>
              <a:gd name="T10" fmla="*/ 177 w 266"/>
              <a:gd name="T11" fmla="*/ 256 h 380"/>
              <a:gd name="T12" fmla="*/ 133 w 266"/>
              <a:gd name="T13" fmla="*/ 194 h 380"/>
              <a:gd name="T14" fmla="*/ 106 w 266"/>
              <a:gd name="T15" fmla="*/ 158 h 380"/>
              <a:gd name="T16" fmla="*/ 71 w 266"/>
              <a:gd name="T17" fmla="*/ 106 h 380"/>
              <a:gd name="T18" fmla="*/ 0 w 266"/>
              <a:gd name="T19" fmla="*/ 17 h 380"/>
              <a:gd name="T20" fmla="*/ 0 w 266"/>
              <a:gd name="T21" fmla="*/ 9 h 380"/>
              <a:gd name="T22" fmla="*/ 18 w 266"/>
              <a:gd name="T23" fmla="*/ 9 h 380"/>
              <a:gd name="T24" fmla="*/ 89 w 266"/>
              <a:gd name="T25" fmla="*/ 88 h 380"/>
              <a:gd name="T26" fmla="*/ 124 w 266"/>
              <a:gd name="T27" fmla="*/ 150 h 380"/>
              <a:gd name="T28" fmla="*/ 150 w 266"/>
              <a:gd name="T29" fmla="*/ 176 h 380"/>
              <a:gd name="T30" fmla="*/ 194 w 266"/>
              <a:gd name="T31" fmla="*/ 247 h 380"/>
              <a:gd name="T32" fmla="*/ 203 w 266"/>
              <a:gd name="T33" fmla="*/ 264 h 380"/>
              <a:gd name="T34" fmla="*/ 212 w 266"/>
              <a:gd name="T35" fmla="*/ 282 h 380"/>
              <a:gd name="T36" fmla="*/ 265 w 266"/>
              <a:gd name="T37" fmla="*/ 361 h 380"/>
              <a:gd name="T38" fmla="*/ 256 w 266"/>
              <a:gd name="T39" fmla="*/ 370 h 380"/>
              <a:gd name="T40" fmla="*/ 256 w 266"/>
              <a:gd name="T41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6" h="380">
                <a:moveTo>
                  <a:pt x="256" y="379"/>
                </a:moveTo>
                <a:lnTo>
                  <a:pt x="256" y="379"/>
                </a:lnTo>
                <a:cubicBezTo>
                  <a:pt x="247" y="379"/>
                  <a:pt x="247" y="370"/>
                  <a:pt x="247" y="370"/>
                </a:cubicBezTo>
                <a:cubicBezTo>
                  <a:pt x="230" y="344"/>
                  <a:pt x="212" y="317"/>
                  <a:pt x="194" y="291"/>
                </a:cubicBezTo>
                <a:cubicBezTo>
                  <a:pt x="186" y="282"/>
                  <a:pt x="186" y="282"/>
                  <a:pt x="186" y="282"/>
                </a:cubicBezTo>
                <a:cubicBezTo>
                  <a:pt x="186" y="273"/>
                  <a:pt x="177" y="264"/>
                  <a:pt x="177" y="256"/>
                </a:cubicBezTo>
                <a:cubicBezTo>
                  <a:pt x="159" y="238"/>
                  <a:pt x="141" y="212"/>
                  <a:pt x="133" y="194"/>
                </a:cubicBezTo>
                <a:cubicBezTo>
                  <a:pt x="124" y="185"/>
                  <a:pt x="115" y="167"/>
                  <a:pt x="106" y="158"/>
                </a:cubicBezTo>
                <a:cubicBezTo>
                  <a:pt x="97" y="141"/>
                  <a:pt x="80" y="123"/>
                  <a:pt x="71" y="106"/>
                </a:cubicBezTo>
                <a:cubicBezTo>
                  <a:pt x="0" y="17"/>
                  <a:pt x="0" y="17"/>
                  <a:pt x="0" y="17"/>
                </a:cubicBezTo>
                <a:lnTo>
                  <a:pt x="0" y="9"/>
                </a:lnTo>
                <a:cubicBezTo>
                  <a:pt x="9" y="0"/>
                  <a:pt x="18" y="0"/>
                  <a:pt x="18" y="9"/>
                </a:cubicBezTo>
                <a:cubicBezTo>
                  <a:pt x="89" y="88"/>
                  <a:pt x="89" y="88"/>
                  <a:pt x="89" y="88"/>
                </a:cubicBezTo>
                <a:cubicBezTo>
                  <a:pt x="97" y="114"/>
                  <a:pt x="115" y="132"/>
                  <a:pt x="124" y="150"/>
                </a:cubicBezTo>
                <a:cubicBezTo>
                  <a:pt x="133" y="158"/>
                  <a:pt x="141" y="167"/>
                  <a:pt x="150" y="176"/>
                </a:cubicBezTo>
                <a:cubicBezTo>
                  <a:pt x="159" y="203"/>
                  <a:pt x="177" y="220"/>
                  <a:pt x="194" y="247"/>
                </a:cubicBezTo>
                <a:cubicBezTo>
                  <a:pt x="194" y="256"/>
                  <a:pt x="203" y="264"/>
                  <a:pt x="203" y="264"/>
                </a:cubicBezTo>
                <a:cubicBezTo>
                  <a:pt x="212" y="282"/>
                  <a:pt x="212" y="282"/>
                  <a:pt x="212" y="282"/>
                </a:cubicBezTo>
                <a:cubicBezTo>
                  <a:pt x="230" y="309"/>
                  <a:pt x="247" y="335"/>
                  <a:pt x="265" y="361"/>
                </a:cubicBezTo>
                <a:cubicBezTo>
                  <a:pt x="265" y="361"/>
                  <a:pt x="265" y="370"/>
                  <a:pt x="256" y="370"/>
                </a:cubicBezTo>
                <a:lnTo>
                  <a:pt x="256" y="37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8">
            <a:extLst>
              <a:ext uri="{FF2B5EF4-FFF2-40B4-BE49-F238E27FC236}">
                <a16:creationId xmlns:a16="http://schemas.microsoft.com/office/drawing/2014/main" id="{81033F30-E0C6-CE4E-84C4-4CB249E3B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738" y="5316435"/>
            <a:ext cx="197177" cy="188214"/>
          </a:xfrm>
          <a:custGeom>
            <a:avLst/>
            <a:gdLst>
              <a:gd name="T0" fmla="*/ 176 w 194"/>
              <a:gd name="T1" fmla="*/ 185 h 186"/>
              <a:gd name="T2" fmla="*/ 176 w 194"/>
              <a:gd name="T3" fmla="*/ 185 h 186"/>
              <a:gd name="T4" fmla="*/ 158 w 194"/>
              <a:gd name="T5" fmla="*/ 176 h 186"/>
              <a:gd name="T6" fmla="*/ 17 w 194"/>
              <a:gd name="T7" fmla="*/ 132 h 186"/>
              <a:gd name="T8" fmla="*/ 8 w 194"/>
              <a:gd name="T9" fmla="*/ 132 h 186"/>
              <a:gd name="T10" fmla="*/ 8 w 194"/>
              <a:gd name="T11" fmla="*/ 115 h 186"/>
              <a:gd name="T12" fmla="*/ 17 w 194"/>
              <a:gd name="T13" fmla="*/ 115 h 186"/>
              <a:gd name="T14" fmla="*/ 26 w 194"/>
              <a:gd name="T15" fmla="*/ 115 h 186"/>
              <a:gd name="T16" fmla="*/ 158 w 194"/>
              <a:gd name="T17" fmla="*/ 159 h 186"/>
              <a:gd name="T18" fmla="*/ 167 w 194"/>
              <a:gd name="T19" fmla="*/ 26 h 186"/>
              <a:gd name="T20" fmla="*/ 167 w 194"/>
              <a:gd name="T21" fmla="*/ 9 h 186"/>
              <a:gd name="T22" fmla="*/ 185 w 194"/>
              <a:gd name="T23" fmla="*/ 0 h 186"/>
              <a:gd name="T24" fmla="*/ 193 w 194"/>
              <a:gd name="T25" fmla="*/ 18 h 186"/>
              <a:gd name="T26" fmla="*/ 193 w 194"/>
              <a:gd name="T27" fmla="*/ 26 h 186"/>
              <a:gd name="T28" fmla="*/ 176 w 194"/>
              <a:gd name="T29" fmla="*/ 176 h 186"/>
              <a:gd name="T30" fmla="*/ 176 w 194"/>
              <a:gd name="T3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4" h="186">
                <a:moveTo>
                  <a:pt x="176" y="185"/>
                </a:moveTo>
                <a:lnTo>
                  <a:pt x="176" y="185"/>
                </a:lnTo>
                <a:cubicBezTo>
                  <a:pt x="158" y="176"/>
                  <a:pt x="158" y="176"/>
                  <a:pt x="158" y="176"/>
                </a:cubicBezTo>
                <a:cubicBezTo>
                  <a:pt x="114" y="159"/>
                  <a:pt x="70" y="150"/>
                  <a:pt x="17" y="132"/>
                </a:cubicBezTo>
                <a:cubicBezTo>
                  <a:pt x="8" y="132"/>
                  <a:pt x="8" y="132"/>
                  <a:pt x="8" y="132"/>
                </a:cubicBezTo>
                <a:cubicBezTo>
                  <a:pt x="8" y="132"/>
                  <a:pt x="0" y="123"/>
                  <a:pt x="8" y="115"/>
                </a:cubicBezTo>
                <a:cubicBezTo>
                  <a:pt x="8" y="115"/>
                  <a:pt x="17" y="106"/>
                  <a:pt x="17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70" y="123"/>
                  <a:pt x="114" y="141"/>
                  <a:pt x="158" y="159"/>
                </a:cubicBezTo>
                <a:cubicBezTo>
                  <a:pt x="158" y="115"/>
                  <a:pt x="167" y="70"/>
                  <a:pt x="167" y="26"/>
                </a:cubicBezTo>
                <a:cubicBezTo>
                  <a:pt x="167" y="9"/>
                  <a:pt x="167" y="9"/>
                  <a:pt x="167" y="9"/>
                </a:cubicBezTo>
                <a:cubicBezTo>
                  <a:pt x="167" y="9"/>
                  <a:pt x="176" y="0"/>
                  <a:pt x="185" y="0"/>
                </a:cubicBezTo>
                <a:cubicBezTo>
                  <a:pt x="185" y="0"/>
                  <a:pt x="193" y="9"/>
                  <a:pt x="193" y="18"/>
                </a:cubicBezTo>
                <a:cubicBezTo>
                  <a:pt x="193" y="26"/>
                  <a:pt x="193" y="26"/>
                  <a:pt x="193" y="26"/>
                </a:cubicBezTo>
                <a:cubicBezTo>
                  <a:pt x="185" y="79"/>
                  <a:pt x="185" y="123"/>
                  <a:pt x="176" y="176"/>
                </a:cubicBezTo>
                <a:lnTo>
                  <a:pt x="176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9">
            <a:extLst>
              <a:ext uri="{FF2B5EF4-FFF2-40B4-BE49-F238E27FC236}">
                <a16:creationId xmlns:a16="http://schemas.microsoft.com/office/drawing/2014/main" id="{8BDBDE7A-0AAC-114F-B383-421FD282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79" y="5863153"/>
            <a:ext cx="152364" cy="439167"/>
          </a:xfrm>
          <a:custGeom>
            <a:avLst/>
            <a:gdLst>
              <a:gd name="T0" fmla="*/ 141 w 150"/>
              <a:gd name="T1" fmla="*/ 432 h 433"/>
              <a:gd name="T2" fmla="*/ 141 w 150"/>
              <a:gd name="T3" fmla="*/ 432 h 433"/>
              <a:gd name="T4" fmla="*/ 132 w 150"/>
              <a:gd name="T5" fmla="*/ 423 h 433"/>
              <a:gd name="T6" fmla="*/ 114 w 150"/>
              <a:gd name="T7" fmla="*/ 370 h 433"/>
              <a:gd name="T8" fmla="*/ 105 w 150"/>
              <a:gd name="T9" fmla="*/ 335 h 433"/>
              <a:gd name="T10" fmla="*/ 105 w 150"/>
              <a:gd name="T11" fmla="*/ 317 h 433"/>
              <a:gd name="T12" fmla="*/ 96 w 150"/>
              <a:gd name="T13" fmla="*/ 282 h 433"/>
              <a:gd name="T14" fmla="*/ 70 w 150"/>
              <a:gd name="T15" fmla="*/ 220 h 433"/>
              <a:gd name="T16" fmla="*/ 35 w 150"/>
              <a:gd name="T17" fmla="*/ 115 h 433"/>
              <a:gd name="T18" fmla="*/ 17 w 150"/>
              <a:gd name="T19" fmla="*/ 71 h 433"/>
              <a:gd name="T20" fmla="*/ 0 w 150"/>
              <a:gd name="T21" fmla="*/ 17 h 433"/>
              <a:gd name="T22" fmla="*/ 8 w 150"/>
              <a:gd name="T23" fmla="*/ 0 h 433"/>
              <a:gd name="T24" fmla="*/ 17 w 150"/>
              <a:gd name="T25" fmla="*/ 9 h 433"/>
              <a:gd name="T26" fmla="*/ 44 w 150"/>
              <a:gd name="T27" fmla="*/ 61 h 433"/>
              <a:gd name="T28" fmla="*/ 61 w 150"/>
              <a:gd name="T29" fmla="*/ 106 h 433"/>
              <a:gd name="T30" fmla="*/ 96 w 150"/>
              <a:gd name="T31" fmla="*/ 212 h 433"/>
              <a:gd name="T32" fmla="*/ 114 w 150"/>
              <a:gd name="T33" fmla="*/ 273 h 433"/>
              <a:gd name="T34" fmla="*/ 123 w 150"/>
              <a:gd name="T35" fmla="*/ 308 h 433"/>
              <a:gd name="T36" fmla="*/ 132 w 150"/>
              <a:gd name="T37" fmla="*/ 335 h 433"/>
              <a:gd name="T38" fmla="*/ 141 w 150"/>
              <a:gd name="T39" fmla="*/ 361 h 433"/>
              <a:gd name="T40" fmla="*/ 149 w 150"/>
              <a:gd name="T41" fmla="*/ 414 h 433"/>
              <a:gd name="T42" fmla="*/ 141 w 150"/>
              <a:gd name="T43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" h="433">
                <a:moveTo>
                  <a:pt x="141" y="432"/>
                </a:moveTo>
                <a:lnTo>
                  <a:pt x="141" y="432"/>
                </a:lnTo>
                <a:cubicBezTo>
                  <a:pt x="132" y="432"/>
                  <a:pt x="132" y="423"/>
                  <a:pt x="132" y="423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1"/>
                  <a:pt x="114" y="344"/>
                  <a:pt x="105" y="335"/>
                </a:cubicBezTo>
                <a:cubicBezTo>
                  <a:pt x="105" y="335"/>
                  <a:pt x="105" y="326"/>
                  <a:pt x="105" y="317"/>
                </a:cubicBezTo>
                <a:cubicBezTo>
                  <a:pt x="96" y="308"/>
                  <a:pt x="96" y="291"/>
                  <a:pt x="96" y="282"/>
                </a:cubicBezTo>
                <a:cubicBezTo>
                  <a:pt x="88" y="264"/>
                  <a:pt x="79" y="238"/>
                  <a:pt x="70" y="220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5" y="97"/>
                  <a:pt x="26" y="88"/>
                  <a:pt x="17" y="7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9"/>
                  <a:pt x="8" y="0"/>
                </a:cubicBezTo>
                <a:cubicBezTo>
                  <a:pt x="8" y="0"/>
                  <a:pt x="17" y="0"/>
                  <a:pt x="17" y="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79"/>
                  <a:pt x="52" y="97"/>
                  <a:pt x="61" y="106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29"/>
                  <a:pt x="105" y="256"/>
                  <a:pt x="114" y="273"/>
                </a:cubicBezTo>
                <a:cubicBezTo>
                  <a:pt x="114" y="291"/>
                  <a:pt x="123" y="300"/>
                  <a:pt x="123" y="308"/>
                </a:cubicBezTo>
                <a:cubicBezTo>
                  <a:pt x="123" y="317"/>
                  <a:pt x="132" y="326"/>
                  <a:pt x="132" y="335"/>
                </a:cubicBezTo>
                <a:cubicBezTo>
                  <a:pt x="132" y="344"/>
                  <a:pt x="132" y="353"/>
                  <a:pt x="141" y="361"/>
                </a:cubicBezTo>
                <a:cubicBezTo>
                  <a:pt x="149" y="414"/>
                  <a:pt x="149" y="414"/>
                  <a:pt x="149" y="414"/>
                </a:cubicBezTo>
                <a:cubicBezTo>
                  <a:pt x="149" y="423"/>
                  <a:pt x="149" y="432"/>
                  <a:pt x="141" y="43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70">
            <a:extLst>
              <a:ext uri="{FF2B5EF4-FFF2-40B4-BE49-F238E27FC236}">
                <a16:creationId xmlns:a16="http://schemas.microsoft.com/office/drawing/2014/main" id="{243165BA-A500-8A42-AFDC-6057F31F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79" y="6132031"/>
            <a:ext cx="215102" cy="170289"/>
          </a:xfrm>
          <a:custGeom>
            <a:avLst/>
            <a:gdLst>
              <a:gd name="T0" fmla="*/ 141 w 212"/>
              <a:gd name="T1" fmla="*/ 168 h 169"/>
              <a:gd name="T2" fmla="*/ 141 w 212"/>
              <a:gd name="T3" fmla="*/ 168 h 169"/>
              <a:gd name="T4" fmla="*/ 132 w 212"/>
              <a:gd name="T5" fmla="*/ 168 h 169"/>
              <a:gd name="T6" fmla="*/ 70 w 212"/>
              <a:gd name="T7" fmla="*/ 115 h 169"/>
              <a:gd name="T8" fmla="*/ 8 w 212"/>
              <a:gd name="T9" fmla="*/ 71 h 169"/>
              <a:gd name="T10" fmla="*/ 0 w 212"/>
              <a:gd name="T11" fmla="*/ 62 h 169"/>
              <a:gd name="T12" fmla="*/ 17 w 212"/>
              <a:gd name="T13" fmla="*/ 53 h 169"/>
              <a:gd name="T14" fmla="*/ 88 w 212"/>
              <a:gd name="T15" fmla="*/ 97 h 169"/>
              <a:gd name="T16" fmla="*/ 141 w 212"/>
              <a:gd name="T17" fmla="*/ 142 h 169"/>
              <a:gd name="T18" fmla="*/ 167 w 212"/>
              <a:gd name="T19" fmla="*/ 80 h 169"/>
              <a:gd name="T20" fmla="*/ 194 w 212"/>
              <a:gd name="T21" fmla="*/ 9 h 169"/>
              <a:gd name="T22" fmla="*/ 202 w 212"/>
              <a:gd name="T23" fmla="*/ 0 h 169"/>
              <a:gd name="T24" fmla="*/ 211 w 212"/>
              <a:gd name="T25" fmla="*/ 9 h 169"/>
              <a:gd name="T26" fmla="*/ 185 w 212"/>
              <a:gd name="T27" fmla="*/ 89 h 169"/>
              <a:gd name="T28" fmla="*/ 149 w 212"/>
              <a:gd name="T29" fmla="*/ 159 h 169"/>
              <a:gd name="T30" fmla="*/ 141 w 212"/>
              <a:gd name="T31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2" h="169">
                <a:moveTo>
                  <a:pt x="141" y="168"/>
                </a:moveTo>
                <a:lnTo>
                  <a:pt x="141" y="168"/>
                </a:lnTo>
                <a:cubicBezTo>
                  <a:pt x="132" y="168"/>
                  <a:pt x="132" y="168"/>
                  <a:pt x="132" y="168"/>
                </a:cubicBezTo>
                <a:cubicBezTo>
                  <a:pt x="114" y="150"/>
                  <a:pt x="88" y="133"/>
                  <a:pt x="70" y="115"/>
                </a:cubicBezTo>
                <a:cubicBezTo>
                  <a:pt x="52" y="106"/>
                  <a:pt x="26" y="89"/>
                  <a:pt x="8" y="71"/>
                </a:cubicBezTo>
                <a:cubicBezTo>
                  <a:pt x="0" y="71"/>
                  <a:pt x="0" y="62"/>
                  <a:pt x="0" y="62"/>
                </a:cubicBezTo>
                <a:cubicBezTo>
                  <a:pt x="8" y="53"/>
                  <a:pt x="17" y="53"/>
                  <a:pt x="17" y="53"/>
                </a:cubicBezTo>
                <a:cubicBezTo>
                  <a:pt x="44" y="71"/>
                  <a:pt x="61" y="89"/>
                  <a:pt x="88" y="97"/>
                </a:cubicBezTo>
                <a:cubicBezTo>
                  <a:pt x="105" y="115"/>
                  <a:pt x="123" y="124"/>
                  <a:pt x="141" y="142"/>
                </a:cubicBezTo>
                <a:cubicBezTo>
                  <a:pt x="149" y="115"/>
                  <a:pt x="158" y="97"/>
                  <a:pt x="167" y="80"/>
                </a:cubicBezTo>
                <a:cubicBezTo>
                  <a:pt x="176" y="53"/>
                  <a:pt x="185" y="27"/>
                  <a:pt x="194" y="9"/>
                </a:cubicBezTo>
                <a:cubicBezTo>
                  <a:pt x="194" y="0"/>
                  <a:pt x="202" y="0"/>
                  <a:pt x="202" y="0"/>
                </a:cubicBezTo>
                <a:cubicBezTo>
                  <a:pt x="211" y="0"/>
                  <a:pt x="211" y="9"/>
                  <a:pt x="211" y="9"/>
                </a:cubicBezTo>
                <a:cubicBezTo>
                  <a:pt x="202" y="36"/>
                  <a:pt x="194" y="62"/>
                  <a:pt x="185" y="89"/>
                </a:cubicBezTo>
                <a:cubicBezTo>
                  <a:pt x="176" y="115"/>
                  <a:pt x="158" y="133"/>
                  <a:pt x="149" y="159"/>
                </a:cubicBezTo>
                <a:lnTo>
                  <a:pt x="141" y="168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1">
            <a:extLst>
              <a:ext uri="{FF2B5EF4-FFF2-40B4-BE49-F238E27FC236}">
                <a16:creationId xmlns:a16="http://schemas.microsoft.com/office/drawing/2014/main" id="{390B7D64-4318-D848-867E-2834A3E95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455" y="6705636"/>
            <a:ext cx="35850" cy="457092"/>
          </a:xfrm>
          <a:custGeom>
            <a:avLst/>
            <a:gdLst>
              <a:gd name="T0" fmla="*/ 17 w 36"/>
              <a:gd name="T1" fmla="*/ 449 h 450"/>
              <a:gd name="T2" fmla="*/ 17 w 36"/>
              <a:gd name="T3" fmla="*/ 449 h 450"/>
              <a:gd name="T4" fmla="*/ 17 w 36"/>
              <a:gd name="T5" fmla="*/ 449 h 450"/>
              <a:gd name="T6" fmla="*/ 8 w 36"/>
              <a:gd name="T7" fmla="*/ 431 h 450"/>
              <a:gd name="T8" fmla="*/ 17 w 36"/>
              <a:gd name="T9" fmla="*/ 272 h 450"/>
              <a:gd name="T10" fmla="*/ 17 w 36"/>
              <a:gd name="T11" fmla="*/ 219 h 450"/>
              <a:gd name="T12" fmla="*/ 17 w 36"/>
              <a:gd name="T13" fmla="*/ 167 h 450"/>
              <a:gd name="T14" fmla="*/ 8 w 36"/>
              <a:gd name="T15" fmla="*/ 9 h 450"/>
              <a:gd name="T16" fmla="*/ 17 w 36"/>
              <a:gd name="T17" fmla="*/ 0 h 450"/>
              <a:gd name="T18" fmla="*/ 26 w 36"/>
              <a:gd name="T19" fmla="*/ 9 h 450"/>
              <a:gd name="T20" fmla="*/ 35 w 36"/>
              <a:gd name="T21" fmla="*/ 167 h 450"/>
              <a:gd name="T22" fmla="*/ 35 w 36"/>
              <a:gd name="T23" fmla="*/ 219 h 450"/>
              <a:gd name="T24" fmla="*/ 35 w 36"/>
              <a:gd name="T25" fmla="*/ 281 h 450"/>
              <a:gd name="T26" fmla="*/ 35 w 36"/>
              <a:gd name="T27" fmla="*/ 431 h 450"/>
              <a:gd name="T28" fmla="*/ 17 w 36"/>
              <a:gd name="T2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450">
                <a:moveTo>
                  <a:pt x="17" y="449"/>
                </a:moveTo>
                <a:lnTo>
                  <a:pt x="17" y="449"/>
                </a:lnTo>
                <a:lnTo>
                  <a:pt x="17" y="449"/>
                </a:lnTo>
                <a:cubicBezTo>
                  <a:pt x="17" y="449"/>
                  <a:pt x="8" y="440"/>
                  <a:pt x="8" y="431"/>
                </a:cubicBezTo>
                <a:cubicBezTo>
                  <a:pt x="17" y="378"/>
                  <a:pt x="17" y="325"/>
                  <a:pt x="17" y="272"/>
                </a:cubicBezTo>
                <a:cubicBezTo>
                  <a:pt x="17" y="255"/>
                  <a:pt x="17" y="237"/>
                  <a:pt x="17" y="219"/>
                </a:cubicBezTo>
                <a:cubicBezTo>
                  <a:pt x="17" y="202"/>
                  <a:pt x="17" y="184"/>
                  <a:pt x="17" y="167"/>
                </a:cubicBezTo>
                <a:cubicBezTo>
                  <a:pt x="8" y="114"/>
                  <a:pt x="8" y="62"/>
                  <a:pt x="8" y="9"/>
                </a:cubicBezTo>
                <a:cubicBezTo>
                  <a:pt x="0" y="9"/>
                  <a:pt x="8" y="0"/>
                  <a:pt x="17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35" y="62"/>
                  <a:pt x="35" y="114"/>
                  <a:pt x="35" y="167"/>
                </a:cubicBezTo>
                <a:cubicBezTo>
                  <a:pt x="35" y="184"/>
                  <a:pt x="35" y="202"/>
                  <a:pt x="35" y="219"/>
                </a:cubicBezTo>
                <a:cubicBezTo>
                  <a:pt x="35" y="237"/>
                  <a:pt x="35" y="255"/>
                  <a:pt x="35" y="281"/>
                </a:cubicBezTo>
                <a:cubicBezTo>
                  <a:pt x="35" y="325"/>
                  <a:pt x="35" y="378"/>
                  <a:pt x="35" y="431"/>
                </a:cubicBezTo>
                <a:cubicBezTo>
                  <a:pt x="35" y="440"/>
                  <a:pt x="26" y="449"/>
                  <a:pt x="17" y="449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2">
            <a:extLst>
              <a:ext uri="{FF2B5EF4-FFF2-40B4-BE49-F238E27FC236}">
                <a16:creationId xmlns:a16="http://schemas.microsoft.com/office/drawing/2014/main" id="{8DE4555E-5BD3-2244-A694-F9E59A1D3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830" y="7010365"/>
            <a:ext cx="224065" cy="152364"/>
          </a:xfrm>
          <a:custGeom>
            <a:avLst/>
            <a:gdLst>
              <a:gd name="T0" fmla="*/ 106 w 222"/>
              <a:gd name="T1" fmla="*/ 150 h 151"/>
              <a:gd name="T2" fmla="*/ 106 w 222"/>
              <a:gd name="T3" fmla="*/ 150 h 151"/>
              <a:gd name="T4" fmla="*/ 97 w 222"/>
              <a:gd name="T5" fmla="*/ 141 h 151"/>
              <a:gd name="T6" fmla="*/ 53 w 222"/>
              <a:gd name="T7" fmla="*/ 79 h 151"/>
              <a:gd name="T8" fmla="*/ 18 w 222"/>
              <a:gd name="T9" fmla="*/ 35 h 151"/>
              <a:gd name="T10" fmla="*/ 9 w 222"/>
              <a:gd name="T11" fmla="*/ 17 h 151"/>
              <a:gd name="T12" fmla="*/ 9 w 222"/>
              <a:gd name="T13" fmla="*/ 0 h 151"/>
              <a:gd name="T14" fmla="*/ 27 w 222"/>
              <a:gd name="T15" fmla="*/ 9 h 151"/>
              <a:gd name="T16" fmla="*/ 36 w 222"/>
              <a:gd name="T17" fmla="*/ 17 h 151"/>
              <a:gd name="T18" fmla="*/ 71 w 222"/>
              <a:gd name="T19" fmla="*/ 70 h 151"/>
              <a:gd name="T20" fmla="*/ 115 w 222"/>
              <a:gd name="T21" fmla="*/ 114 h 151"/>
              <a:gd name="T22" fmla="*/ 150 w 222"/>
              <a:gd name="T23" fmla="*/ 70 h 151"/>
              <a:gd name="T24" fmla="*/ 194 w 222"/>
              <a:gd name="T25" fmla="*/ 26 h 151"/>
              <a:gd name="T26" fmla="*/ 203 w 222"/>
              <a:gd name="T27" fmla="*/ 9 h 151"/>
              <a:gd name="T28" fmla="*/ 221 w 222"/>
              <a:gd name="T29" fmla="*/ 9 h 151"/>
              <a:gd name="T30" fmla="*/ 221 w 222"/>
              <a:gd name="T31" fmla="*/ 26 h 151"/>
              <a:gd name="T32" fmla="*/ 212 w 222"/>
              <a:gd name="T33" fmla="*/ 35 h 151"/>
              <a:gd name="T34" fmla="*/ 168 w 222"/>
              <a:gd name="T35" fmla="*/ 88 h 151"/>
              <a:gd name="T36" fmla="*/ 115 w 222"/>
              <a:gd name="T37" fmla="*/ 141 h 151"/>
              <a:gd name="T38" fmla="*/ 106 w 222"/>
              <a:gd name="T3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2" h="151">
                <a:moveTo>
                  <a:pt x="106" y="150"/>
                </a:moveTo>
                <a:lnTo>
                  <a:pt x="106" y="150"/>
                </a:lnTo>
                <a:cubicBezTo>
                  <a:pt x="97" y="141"/>
                  <a:pt x="97" y="141"/>
                  <a:pt x="97" y="141"/>
                </a:cubicBezTo>
                <a:cubicBezTo>
                  <a:pt x="89" y="123"/>
                  <a:pt x="71" y="97"/>
                  <a:pt x="53" y="79"/>
                </a:cubicBezTo>
                <a:cubicBezTo>
                  <a:pt x="44" y="61"/>
                  <a:pt x="27" y="44"/>
                  <a:pt x="18" y="35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9"/>
                  <a:pt x="9" y="0"/>
                </a:cubicBezTo>
                <a:cubicBezTo>
                  <a:pt x="9" y="0"/>
                  <a:pt x="18" y="0"/>
                  <a:pt x="27" y="9"/>
                </a:cubicBezTo>
                <a:cubicBezTo>
                  <a:pt x="36" y="17"/>
                  <a:pt x="36" y="17"/>
                  <a:pt x="36" y="17"/>
                </a:cubicBezTo>
                <a:cubicBezTo>
                  <a:pt x="44" y="35"/>
                  <a:pt x="62" y="53"/>
                  <a:pt x="71" y="70"/>
                </a:cubicBezTo>
                <a:cubicBezTo>
                  <a:pt x="89" y="79"/>
                  <a:pt x="97" y="97"/>
                  <a:pt x="115" y="114"/>
                </a:cubicBezTo>
                <a:cubicBezTo>
                  <a:pt x="124" y="106"/>
                  <a:pt x="142" y="88"/>
                  <a:pt x="150" y="70"/>
                </a:cubicBezTo>
                <a:cubicBezTo>
                  <a:pt x="168" y="53"/>
                  <a:pt x="177" y="35"/>
                  <a:pt x="194" y="26"/>
                </a:cubicBezTo>
                <a:cubicBezTo>
                  <a:pt x="203" y="9"/>
                  <a:pt x="203" y="9"/>
                  <a:pt x="203" y="9"/>
                </a:cubicBezTo>
                <a:cubicBezTo>
                  <a:pt x="203" y="0"/>
                  <a:pt x="212" y="0"/>
                  <a:pt x="221" y="9"/>
                </a:cubicBezTo>
                <a:cubicBezTo>
                  <a:pt x="221" y="9"/>
                  <a:pt x="221" y="17"/>
                  <a:pt x="221" y="26"/>
                </a:cubicBezTo>
                <a:cubicBezTo>
                  <a:pt x="212" y="35"/>
                  <a:pt x="212" y="35"/>
                  <a:pt x="212" y="35"/>
                </a:cubicBezTo>
                <a:cubicBezTo>
                  <a:pt x="194" y="53"/>
                  <a:pt x="186" y="70"/>
                  <a:pt x="168" y="88"/>
                </a:cubicBezTo>
                <a:cubicBezTo>
                  <a:pt x="150" y="106"/>
                  <a:pt x="133" y="123"/>
                  <a:pt x="115" y="141"/>
                </a:cubicBezTo>
                <a:lnTo>
                  <a:pt x="106" y="150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3">
            <a:extLst>
              <a:ext uri="{FF2B5EF4-FFF2-40B4-BE49-F238E27FC236}">
                <a16:creationId xmlns:a16="http://schemas.microsoft.com/office/drawing/2014/main" id="{3FA72178-8724-BC4E-AB2C-0D9B5B8B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5204" y="7566045"/>
            <a:ext cx="152364" cy="430204"/>
          </a:xfrm>
          <a:custGeom>
            <a:avLst/>
            <a:gdLst>
              <a:gd name="T0" fmla="*/ 9 w 151"/>
              <a:gd name="T1" fmla="*/ 423 h 424"/>
              <a:gd name="T2" fmla="*/ 9 w 151"/>
              <a:gd name="T3" fmla="*/ 423 h 424"/>
              <a:gd name="T4" fmla="*/ 9 w 151"/>
              <a:gd name="T5" fmla="*/ 423 h 424"/>
              <a:gd name="T6" fmla="*/ 0 w 151"/>
              <a:gd name="T7" fmla="*/ 414 h 424"/>
              <a:gd name="T8" fmla="*/ 132 w 151"/>
              <a:gd name="T9" fmla="*/ 8 h 424"/>
              <a:gd name="T10" fmla="*/ 141 w 151"/>
              <a:gd name="T11" fmla="*/ 0 h 424"/>
              <a:gd name="T12" fmla="*/ 150 w 151"/>
              <a:gd name="T13" fmla="*/ 17 h 424"/>
              <a:gd name="T14" fmla="*/ 27 w 151"/>
              <a:gd name="T15" fmla="*/ 423 h 424"/>
              <a:gd name="T16" fmla="*/ 9 w 151"/>
              <a:gd name="T17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424">
                <a:moveTo>
                  <a:pt x="9" y="423"/>
                </a:moveTo>
                <a:lnTo>
                  <a:pt x="9" y="423"/>
                </a:lnTo>
                <a:lnTo>
                  <a:pt x="9" y="423"/>
                </a:lnTo>
                <a:cubicBezTo>
                  <a:pt x="0" y="423"/>
                  <a:pt x="0" y="414"/>
                  <a:pt x="0" y="414"/>
                </a:cubicBezTo>
                <a:cubicBezTo>
                  <a:pt x="53" y="282"/>
                  <a:pt x="97" y="149"/>
                  <a:pt x="132" y="8"/>
                </a:cubicBezTo>
                <a:cubicBezTo>
                  <a:pt x="132" y="0"/>
                  <a:pt x="132" y="0"/>
                  <a:pt x="141" y="0"/>
                </a:cubicBezTo>
                <a:cubicBezTo>
                  <a:pt x="150" y="0"/>
                  <a:pt x="150" y="8"/>
                  <a:pt x="150" y="17"/>
                </a:cubicBezTo>
                <a:cubicBezTo>
                  <a:pt x="124" y="149"/>
                  <a:pt x="79" y="291"/>
                  <a:pt x="27" y="423"/>
                </a:cubicBezTo>
                <a:cubicBezTo>
                  <a:pt x="18" y="423"/>
                  <a:pt x="18" y="423"/>
                  <a:pt x="9" y="423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4">
            <a:extLst>
              <a:ext uri="{FF2B5EF4-FFF2-40B4-BE49-F238E27FC236}">
                <a16:creationId xmlns:a16="http://schemas.microsoft.com/office/drawing/2014/main" id="{F8E6FF51-CF81-4740-8E9E-665D217C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428" y="7825960"/>
            <a:ext cx="215102" cy="179252"/>
          </a:xfrm>
          <a:custGeom>
            <a:avLst/>
            <a:gdLst>
              <a:gd name="T0" fmla="*/ 62 w 213"/>
              <a:gd name="T1" fmla="*/ 177 h 178"/>
              <a:gd name="T2" fmla="*/ 62 w 213"/>
              <a:gd name="T3" fmla="*/ 177 h 178"/>
              <a:gd name="T4" fmla="*/ 53 w 213"/>
              <a:gd name="T5" fmla="*/ 168 h 178"/>
              <a:gd name="T6" fmla="*/ 36 w 213"/>
              <a:gd name="T7" fmla="*/ 97 h 178"/>
              <a:gd name="T8" fmla="*/ 27 w 213"/>
              <a:gd name="T9" fmla="*/ 89 h 178"/>
              <a:gd name="T10" fmla="*/ 0 w 213"/>
              <a:gd name="T11" fmla="*/ 18 h 178"/>
              <a:gd name="T12" fmla="*/ 9 w 213"/>
              <a:gd name="T13" fmla="*/ 0 h 178"/>
              <a:gd name="T14" fmla="*/ 27 w 213"/>
              <a:gd name="T15" fmla="*/ 9 h 178"/>
              <a:gd name="T16" fmla="*/ 53 w 213"/>
              <a:gd name="T17" fmla="*/ 80 h 178"/>
              <a:gd name="T18" fmla="*/ 53 w 213"/>
              <a:gd name="T19" fmla="*/ 89 h 178"/>
              <a:gd name="T20" fmla="*/ 71 w 213"/>
              <a:gd name="T21" fmla="*/ 141 h 178"/>
              <a:gd name="T22" fmla="*/ 115 w 213"/>
              <a:gd name="T23" fmla="*/ 115 h 178"/>
              <a:gd name="T24" fmla="*/ 124 w 213"/>
              <a:gd name="T25" fmla="*/ 115 h 178"/>
              <a:gd name="T26" fmla="*/ 194 w 213"/>
              <a:gd name="T27" fmla="*/ 71 h 178"/>
              <a:gd name="T28" fmla="*/ 212 w 213"/>
              <a:gd name="T29" fmla="*/ 71 h 178"/>
              <a:gd name="T30" fmla="*/ 203 w 213"/>
              <a:gd name="T31" fmla="*/ 89 h 178"/>
              <a:gd name="T32" fmla="*/ 141 w 213"/>
              <a:gd name="T33" fmla="*/ 133 h 178"/>
              <a:gd name="T34" fmla="*/ 132 w 213"/>
              <a:gd name="T35" fmla="*/ 141 h 178"/>
              <a:gd name="T36" fmla="*/ 71 w 213"/>
              <a:gd name="T37" fmla="*/ 168 h 178"/>
              <a:gd name="T38" fmla="*/ 62 w 213"/>
              <a:gd name="T3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3" h="178">
                <a:moveTo>
                  <a:pt x="62" y="177"/>
                </a:moveTo>
                <a:lnTo>
                  <a:pt x="62" y="177"/>
                </a:lnTo>
                <a:cubicBezTo>
                  <a:pt x="53" y="168"/>
                  <a:pt x="53" y="168"/>
                  <a:pt x="53" y="168"/>
                </a:cubicBezTo>
                <a:cubicBezTo>
                  <a:pt x="44" y="141"/>
                  <a:pt x="44" y="124"/>
                  <a:pt x="36" y="97"/>
                </a:cubicBezTo>
                <a:cubicBezTo>
                  <a:pt x="27" y="89"/>
                  <a:pt x="27" y="89"/>
                  <a:pt x="27" y="89"/>
                </a:cubicBezTo>
                <a:cubicBezTo>
                  <a:pt x="18" y="62"/>
                  <a:pt x="9" y="45"/>
                  <a:pt x="0" y="18"/>
                </a:cubicBezTo>
                <a:cubicBezTo>
                  <a:pt x="0" y="9"/>
                  <a:pt x="9" y="9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36" y="36"/>
                  <a:pt x="44" y="62"/>
                  <a:pt x="53" y="80"/>
                </a:cubicBezTo>
                <a:cubicBezTo>
                  <a:pt x="53" y="89"/>
                  <a:pt x="53" y="89"/>
                  <a:pt x="53" y="89"/>
                </a:cubicBezTo>
                <a:cubicBezTo>
                  <a:pt x="62" y="106"/>
                  <a:pt x="71" y="124"/>
                  <a:pt x="71" y="141"/>
                </a:cubicBezTo>
                <a:cubicBezTo>
                  <a:pt x="88" y="133"/>
                  <a:pt x="106" y="124"/>
                  <a:pt x="115" y="115"/>
                </a:cubicBezTo>
                <a:cubicBezTo>
                  <a:pt x="124" y="115"/>
                  <a:pt x="124" y="115"/>
                  <a:pt x="124" y="115"/>
                </a:cubicBezTo>
                <a:cubicBezTo>
                  <a:pt x="150" y="97"/>
                  <a:pt x="177" y="89"/>
                  <a:pt x="194" y="71"/>
                </a:cubicBezTo>
                <a:cubicBezTo>
                  <a:pt x="203" y="71"/>
                  <a:pt x="212" y="71"/>
                  <a:pt x="212" y="71"/>
                </a:cubicBezTo>
                <a:cubicBezTo>
                  <a:pt x="212" y="80"/>
                  <a:pt x="212" y="89"/>
                  <a:pt x="203" y="89"/>
                </a:cubicBezTo>
                <a:cubicBezTo>
                  <a:pt x="185" y="106"/>
                  <a:pt x="159" y="115"/>
                  <a:pt x="141" y="133"/>
                </a:cubicBezTo>
                <a:cubicBezTo>
                  <a:pt x="132" y="141"/>
                  <a:pt x="132" y="141"/>
                  <a:pt x="132" y="141"/>
                </a:cubicBezTo>
                <a:cubicBezTo>
                  <a:pt x="106" y="150"/>
                  <a:pt x="88" y="159"/>
                  <a:pt x="71" y="168"/>
                </a:cubicBezTo>
                <a:lnTo>
                  <a:pt x="62" y="177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5">
            <a:extLst>
              <a:ext uri="{FF2B5EF4-FFF2-40B4-BE49-F238E27FC236}">
                <a16:creationId xmlns:a16="http://schemas.microsoft.com/office/drawing/2014/main" id="{CEF8F21C-99B3-D643-B553-7893C383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186" y="8354753"/>
            <a:ext cx="295765" cy="358504"/>
          </a:xfrm>
          <a:custGeom>
            <a:avLst/>
            <a:gdLst>
              <a:gd name="T0" fmla="*/ 8 w 292"/>
              <a:gd name="T1" fmla="*/ 353 h 354"/>
              <a:gd name="T2" fmla="*/ 8 w 292"/>
              <a:gd name="T3" fmla="*/ 353 h 354"/>
              <a:gd name="T4" fmla="*/ 0 w 292"/>
              <a:gd name="T5" fmla="*/ 353 h 354"/>
              <a:gd name="T6" fmla="*/ 0 w 292"/>
              <a:gd name="T7" fmla="*/ 335 h 354"/>
              <a:gd name="T8" fmla="*/ 264 w 292"/>
              <a:gd name="T9" fmla="*/ 8 h 354"/>
              <a:gd name="T10" fmla="*/ 282 w 292"/>
              <a:gd name="T11" fmla="*/ 8 h 354"/>
              <a:gd name="T12" fmla="*/ 291 w 292"/>
              <a:gd name="T13" fmla="*/ 18 h 354"/>
              <a:gd name="T14" fmla="*/ 17 w 292"/>
              <a:gd name="T15" fmla="*/ 353 h 354"/>
              <a:gd name="T16" fmla="*/ 8 w 292"/>
              <a:gd name="T17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354">
                <a:moveTo>
                  <a:pt x="8" y="353"/>
                </a:moveTo>
                <a:lnTo>
                  <a:pt x="8" y="353"/>
                </a:lnTo>
                <a:cubicBezTo>
                  <a:pt x="8" y="353"/>
                  <a:pt x="8" y="353"/>
                  <a:pt x="0" y="353"/>
                </a:cubicBezTo>
                <a:cubicBezTo>
                  <a:pt x="0" y="353"/>
                  <a:pt x="0" y="344"/>
                  <a:pt x="0" y="335"/>
                </a:cubicBezTo>
                <a:cubicBezTo>
                  <a:pt x="97" y="238"/>
                  <a:pt x="194" y="123"/>
                  <a:pt x="264" y="8"/>
                </a:cubicBezTo>
                <a:cubicBezTo>
                  <a:pt x="273" y="8"/>
                  <a:pt x="282" y="0"/>
                  <a:pt x="282" y="8"/>
                </a:cubicBezTo>
                <a:cubicBezTo>
                  <a:pt x="291" y="8"/>
                  <a:pt x="291" y="18"/>
                  <a:pt x="291" y="18"/>
                </a:cubicBezTo>
                <a:cubicBezTo>
                  <a:pt x="211" y="141"/>
                  <a:pt x="114" y="255"/>
                  <a:pt x="17" y="353"/>
                </a:cubicBezTo>
                <a:lnTo>
                  <a:pt x="8" y="353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6">
            <a:extLst>
              <a:ext uri="{FF2B5EF4-FFF2-40B4-BE49-F238E27FC236}">
                <a16:creationId xmlns:a16="http://schemas.microsoft.com/office/drawing/2014/main" id="{AD335DD5-3E58-4D4D-BFEF-5D38CED1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186" y="8534005"/>
            <a:ext cx="179252" cy="188214"/>
          </a:xfrm>
          <a:custGeom>
            <a:avLst/>
            <a:gdLst>
              <a:gd name="T0" fmla="*/ 0 w 177"/>
              <a:gd name="T1" fmla="*/ 185 h 186"/>
              <a:gd name="T2" fmla="*/ 0 w 177"/>
              <a:gd name="T3" fmla="*/ 185 h 186"/>
              <a:gd name="T4" fmla="*/ 0 w 177"/>
              <a:gd name="T5" fmla="*/ 168 h 186"/>
              <a:gd name="T6" fmla="*/ 0 w 177"/>
              <a:gd name="T7" fmla="*/ 88 h 186"/>
              <a:gd name="T8" fmla="*/ 8 w 177"/>
              <a:gd name="T9" fmla="*/ 79 h 186"/>
              <a:gd name="T10" fmla="*/ 8 w 177"/>
              <a:gd name="T11" fmla="*/ 53 h 186"/>
              <a:gd name="T12" fmla="*/ 8 w 177"/>
              <a:gd name="T13" fmla="*/ 18 h 186"/>
              <a:gd name="T14" fmla="*/ 17 w 177"/>
              <a:gd name="T15" fmla="*/ 0 h 186"/>
              <a:gd name="T16" fmla="*/ 17 w 177"/>
              <a:gd name="T17" fmla="*/ 0 h 186"/>
              <a:gd name="T18" fmla="*/ 26 w 177"/>
              <a:gd name="T19" fmla="*/ 18 h 186"/>
              <a:gd name="T20" fmla="*/ 26 w 177"/>
              <a:gd name="T21" fmla="*/ 53 h 186"/>
              <a:gd name="T22" fmla="*/ 26 w 177"/>
              <a:gd name="T23" fmla="*/ 79 h 186"/>
              <a:gd name="T24" fmla="*/ 26 w 177"/>
              <a:gd name="T25" fmla="*/ 88 h 186"/>
              <a:gd name="T26" fmla="*/ 17 w 177"/>
              <a:gd name="T27" fmla="*/ 159 h 186"/>
              <a:gd name="T28" fmla="*/ 88 w 177"/>
              <a:gd name="T29" fmla="*/ 150 h 186"/>
              <a:gd name="T30" fmla="*/ 97 w 177"/>
              <a:gd name="T31" fmla="*/ 150 h 186"/>
              <a:gd name="T32" fmla="*/ 123 w 177"/>
              <a:gd name="T33" fmla="*/ 141 h 186"/>
              <a:gd name="T34" fmla="*/ 167 w 177"/>
              <a:gd name="T35" fmla="*/ 133 h 186"/>
              <a:gd name="T36" fmla="*/ 176 w 177"/>
              <a:gd name="T37" fmla="*/ 141 h 186"/>
              <a:gd name="T38" fmla="*/ 167 w 177"/>
              <a:gd name="T39" fmla="*/ 159 h 186"/>
              <a:gd name="T40" fmla="*/ 132 w 177"/>
              <a:gd name="T41" fmla="*/ 159 h 186"/>
              <a:gd name="T42" fmla="*/ 97 w 177"/>
              <a:gd name="T43" fmla="*/ 168 h 186"/>
              <a:gd name="T44" fmla="*/ 88 w 177"/>
              <a:gd name="T45" fmla="*/ 168 h 186"/>
              <a:gd name="T46" fmla="*/ 8 w 177"/>
              <a:gd name="T47" fmla="*/ 185 h 186"/>
              <a:gd name="T48" fmla="*/ 0 w 177"/>
              <a:gd name="T49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7" h="186">
                <a:moveTo>
                  <a:pt x="0" y="185"/>
                </a:moveTo>
                <a:lnTo>
                  <a:pt x="0" y="185"/>
                </a:lnTo>
                <a:cubicBezTo>
                  <a:pt x="0" y="168"/>
                  <a:pt x="0" y="168"/>
                  <a:pt x="0" y="168"/>
                </a:cubicBezTo>
                <a:cubicBezTo>
                  <a:pt x="0" y="141"/>
                  <a:pt x="0" y="115"/>
                  <a:pt x="0" y="88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71"/>
                  <a:pt x="8" y="62"/>
                  <a:pt x="8" y="53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9"/>
                  <a:pt x="26" y="18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62"/>
                  <a:pt x="26" y="71"/>
                  <a:pt x="26" y="79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115"/>
                  <a:pt x="26" y="133"/>
                  <a:pt x="17" y="159"/>
                </a:cubicBezTo>
                <a:cubicBezTo>
                  <a:pt x="44" y="150"/>
                  <a:pt x="62" y="150"/>
                  <a:pt x="88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106" y="141"/>
                  <a:pt x="114" y="141"/>
                  <a:pt x="123" y="141"/>
                </a:cubicBezTo>
                <a:cubicBezTo>
                  <a:pt x="167" y="133"/>
                  <a:pt x="167" y="133"/>
                  <a:pt x="167" y="133"/>
                </a:cubicBezTo>
                <a:cubicBezTo>
                  <a:pt x="167" y="133"/>
                  <a:pt x="176" y="133"/>
                  <a:pt x="176" y="141"/>
                </a:cubicBezTo>
                <a:cubicBezTo>
                  <a:pt x="176" y="150"/>
                  <a:pt x="176" y="150"/>
                  <a:pt x="167" y="159"/>
                </a:cubicBezTo>
                <a:cubicBezTo>
                  <a:pt x="132" y="159"/>
                  <a:pt x="132" y="159"/>
                  <a:pt x="132" y="159"/>
                </a:cubicBezTo>
                <a:cubicBezTo>
                  <a:pt x="123" y="168"/>
                  <a:pt x="106" y="168"/>
                  <a:pt x="97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62" y="177"/>
                  <a:pt x="35" y="177"/>
                  <a:pt x="8" y="185"/>
                </a:cubicBezTo>
                <a:lnTo>
                  <a:pt x="0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7">
            <a:extLst>
              <a:ext uri="{FF2B5EF4-FFF2-40B4-BE49-F238E27FC236}">
                <a16:creationId xmlns:a16="http://schemas.microsoft.com/office/drawing/2014/main" id="{85787A38-C66F-A04F-A336-1B7F1AB3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142" y="8973171"/>
            <a:ext cx="403316" cy="241990"/>
          </a:xfrm>
          <a:custGeom>
            <a:avLst/>
            <a:gdLst>
              <a:gd name="T0" fmla="*/ 9 w 398"/>
              <a:gd name="T1" fmla="*/ 238 h 239"/>
              <a:gd name="T2" fmla="*/ 9 w 398"/>
              <a:gd name="T3" fmla="*/ 238 h 239"/>
              <a:gd name="T4" fmla="*/ 0 w 398"/>
              <a:gd name="T5" fmla="*/ 230 h 239"/>
              <a:gd name="T6" fmla="*/ 9 w 398"/>
              <a:gd name="T7" fmla="*/ 212 h 239"/>
              <a:gd name="T8" fmla="*/ 379 w 398"/>
              <a:gd name="T9" fmla="*/ 0 h 239"/>
              <a:gd name="T10" fmla="*/ 388 w 398"/>
              <a:gd name="T11" fmla="*/ 9 h 239"/>
              <a:gd name="T12" fmla="*/ 388 w 398"/>
              <a:gd name="T13" fmla="*/ 27 h 239"/>
              <a:gd name="T14" fmla="*/ 18 w 398"/>
              <a:gd name="T15" fmla="*/ 238 h 239"/>
              <a:gd name="T16" fmla="*/ 9 w 398"/>
              <a:gd name="T17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239">
                <a:moveTo>
                  <a:pt x="9" y="238"/>
                </a:moveTo>
                <a:lnTo>
                  <a:pt x="9" y="238"/>
                </a:lnTo>
                <a:cubicBezTo>
                  <a:pt x="9" y="238"/>
                  <a:pt x="9" y="230"/>
                  <a:pt x="0" y="230"/>
                </a:cubicBezTo>
                <a:cubicBezTo>
                  <a:pt x="0" y="221"/>
                  <a:pt x="0" y="221"/>
                  <a:pt x="9" y="212"/>
                </a:cubicBezTo>
                <a:cubicBezTo>
                  <a:pt x="141" y="159"/>
                  <a:pt x="265" y="89"/>
                  <a:pt x="379" y="0"/>
                </a:cubicBezTo>
                <a:cubicBezTo>
                  <a:pt x="379" y="0"/>
                  <a:pt x="388" y="0"/>
                  <a:pt x="388" y="9"/>
                </a:cubicBezTo>
                <a:cubicBezTo>
                  <a:pt x="397" y="9"/>
                  <a:pt x="397" y="18"/>
                  <a:pt x="388" y="27"/>
                </a:cubicBezTo>
                <a:cubicBezTo>
                  <a:pt x="273" y="106"/>
                  <a:pt x="150" y="177"/>
                  <a:pt x="18" y="238"/>
                </a:cubicBezTo>
                <a:cubicBezTo>
                  <a:pt x="18" y="238"/>
                  <a:pt x="18" y="238"/>
                  <a:pt x="9" y="238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8">
            <a:extLst>
              <a:ext uri="{FF2B5EF4-FFF2-40B4-BE49-F238E27FC236}">
                <a16:creationId xmlns:a16="http://schemas.microsoft.com/office/drawing/2014/main" id="{92EC28C1-8968-0847-AE8B-1203CBB4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142" y="9044872"/>
            <a:ext cx="179252" cy="197177"/>
          </a:xfrm>
          <a:custGeom>
            <a:avLst/>
            <a:gdLst>
              <a:gd name="T0" fmla="*/ 167 w 177"/>
              <a:gd name="T1" fmla="*/ 194 h 195"/>
              <a:gd name="T2" fmla="*/ 167 w 177"/>
              <a:gd name="T3" fmla="*/ 194 h 195"/>
              <a:gd name="T4" fmla="*/ 167 w 177"/>
              <a:gd name="T5" fmla="*/ 194 h 195"/>
              <a:gd name="T6" fmla="*/ 88 w 177"/>
              <a:gd name="T7" fmla="*/ 185 h 195"/>
              <a:gd name="T8" fmla="*/ 9 w 177"/>
              <a:gd name="T9" fmla="*/ 167 h 195"/>
              <a:gd name="T10" fmla="*/ 0 w 177"/>
              <a:gd name="T11" fmla="*/ 159 h 195"/>
              <a:gd name="T12" fmla="*/ 0 w 177"/>
              <a:gd name="T13" fmla="*/ 150 h 195"/>
              <a:gd name="T14" fmla="*/ 35 w 177"/>
              <a:gd name="T15" fmla="*/ 79 h 195"/>
              <a:gd name="T16" fmla="*/ 62 w 177"/>
              <a:gd name="T17" fmla="*/ 9 h 195"/>
              <a:gd name="T18" fmla="*/ 79 w 177"/>
              <a:gd name="T19" fmla="*/ 0 h 195"/>
              <a:gd name="T20" fmla="*/ 88 w 177"/>
              <a:gd name="T21" fmla="*/ 18 h 195"/>
              <a:gd name="T22" fmla="*/ 53 w 177"/>
              <a:gd name="T23" fmla="*/ 88 h 195"/>
              <a:gd name="T24" fmla="*/ 26 w 177"/>
              <a:gd name="T25" fmla="*/ 150 h 195"/>
              <a:gd name="T26" fmla="*/ 88 w 177"/>
              <a:gd name="T27" fmla="*/ 159 h 195"/>
              <a:gd name="T28" fmla="*/ 167 w 177"/>
              <a:gd name="T29" fmla="*/ 176 h 195"/>
              <a:gd name="T30" fmla="*/ 176 w 177"/>
              <a:gd name="T31" fmla="*/ 185 h 195"/>
              <a:gd name="T32" fmla="*/ 167 w 177"/>
              <a:gd name="T33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7" h="195">
                <a:moveTo>
                  <a:pt x="167" y="194"/>
                </a:moveTo>
                <a:lnTo>
                  <a:pt x="167" y="194"/>
                </a:lnTo>
                <a:lnTo>
                  <a:pt x="167" y="194"/>
                </a:lnTo>
                <a:cubicBezTo>
                  <a:pt x="141" y="194"/>
                  <a:pt x="114" y="185"/>
                  <a:pt x="88" y="185"/>
                </a:cubicBezTo>
                <a:cubicBezTo>
                  <a:pt x="62" y="176"/>
                  <a:pt x="44" y="176"/>
                  <a:pt x="9" y="167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0"/>
                  <a:pt x="0" y="150"/>
                  <a:pt x="0" y="150"/>
                </a:cubicBezTo>
                <a:cubicBezTo>
                  <a:pt x="18" y="123"/>
                  <a:pt x="26" y="97"/>
                  <a:pt x="35" y="79"/>
                </a:cubicBezTo>
                <a:cubicBezTo>
                  <a:pt x="44" y="53"/>
                  <a:pt x="53" y="26"/>
                  <a:pt x="62" y="9"/>
                </a:cubicBezTo>
                <a:cubicBezTo>
                  <a:pt x="70" y="0"/>
                  <a:pt x="70" y="0"/>
                  <a:pt x="79" y="0"/>
                </a:cubicBezTo>
                <a:cubicBezTo>
                  <a:pt x="88" y="0"/>
                  <a:pt x="88" y="9"/>
                  <a:pt x="88" y="18"/>
                </a:cubicBezTo>
                <a:cubicBezTo>
                  <a:pt x="79" y="35"/>
                  <a:pt x="70" y="62"/>
                  <a:pt x="53" y="88"/>
                </a:cubicBezTo>
                <a:cubicBezTo>
                  <a:pt x="44" y="106"/>
                  <a:pt x="35" y="123"/>
                  <a:pt x="26" y="150"/>
                </a:cubicBezTo>
                <a:cubicBezTo>
                  <a:pt x="53" y="150"/>
                  <a:pt x="70" y="159"/>
                  <a:pt x="88" y="159"/>
                </a:cubicBezTo>
                <a:cubicBezTo>
                  <a:pt x="114" y="167"/>
                  <a:pt x="141" y="167"/>
                  <a:pt x="167" y="176"/>
                </a:cubicBezTo>
                <a:cubicBezTo>
                  <a:pt x="176" y="176"/>
                  <a:pt x="176" y="185"/>
                  <a:pt x="176" y="185"/>
                </a:cubicBezTo>
                <a:cubicBezTo>
                  <a:pt x="176" y="194"/>
                  <a:pt x="176" y="194"/>
                  <a:pt x="167" y="19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9">
            <a:extLst>
              <a:ext uri="{FF2B5EF4-FFF2-40B4-BE49-F238E27FC236}">
                <a16:creationId xmlns:a16="http://schemas.microsoft.com/office/drawing/2014/main" id="{910E1685-73A7-E541-9C9E-7EDC20EB8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621" y="9331675"/>
            <a:ext cx="448129" cy="89626"/>
          </a:xfrm>
          <a:custGeom>
            <a:avLst/>
            <a:gdLst>
              <a:gd name="T0" fmla="*/ 8 w 441"/>
              <a:gd name="T1" fmla="*/ 88 h 89"/>
              <a:gd name="T2" fmla="*/ 8 w 441"/>
              <a:gd name="T3" fmla="*/ 88 h 89"/>
              <a:gd name="T4" fmla="*/ 0 w 441"/>
              <a:gd name="T5" fmla="*/ 71 h 89"/>
              <a:gd name="T6" fmla="*/ 8 w 441"/>
              <a:gd name="T7" fmla="*/ 62 h 89"/>
              <a:gd name="T8" fmla="*/ 432 w 441"/>
              <a:gd name="T9" fmla="*/ 0 h 89"/>
              <a:gd name="T10" fmla="*/ 440 w 441"/>
              <a:gd name="T11" fmla="*/ 9 h 89"/>
              <a:gd name="T12" fmla="*/ 432 w 441"/>
              <a:gd name="T13" fmla="*/ 18 h 89"/>
              <a:gd name="T14" fmla="*/ 8 w 441"/>
              <a:gd name="T1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89">
                <a:moveTo>
                  <a:pt x="8" y="88"/>
                </a:moveTo>
                <a:lnTo>
                  <a:pt x="8" y="88"/>
                </a:lnTo>
                <a:cubicBezTo>
                  <a:pt x="8" y="88"/>
                  <a:pt x="0" y="80"/>
                  <a:pt x="0" y="71"/>
                </a:cubicBezTo>
                <a:cubicBezTo>
                  <a:pt x="0" y="71"/>
                  <a:pt x="0" y="62"/>
                  <a:pt x="8" y="62"/>
                </a:cubicBezTo>
                <a:cubicBezTo>
                  <a:pt x="150" y="53"/>
                  <a:pt x="291" y="35"/>
                  <a:pt x="432" y="0"/>
                </a:cubicBezTo>
                <a:cubicBezTo>
                  <a:pt x="432" y="0"/>
                  <a:pt x="440" y="0"/>
                  <a:pt x="440" y="9"/>
                </a:cubicBezTo>
                <a:cubicBezTo>
                  <a:pt x="440" y="18"/>
                  <a:pt x="440" y="18"/>
                  <a:pt x="432" y="18"/>
                </a:cubicBezTo>
                <a:cubicBezTo>
                  <a:pt x="299" y="53"/>
                  <a:pt x="150" y="80"/>
                  <a:pt x="8" y="88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80">
            <a:extLst>
              <a:ext uri="{FF2B5EF4-FFF2-40B4-BE49-F238E27FC236}">
                <a16:creationId xmlns:a16="http://schemas.microsoft.com/office/drawing/2014/main" id="{B94C4B25-4F1F-8C4C-9A36-AE09DBED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9659" y="9286862"/>
            <a:ext cx="170289" cy="215102"/>
          </a:xfrm>
          <a:custGeom>
            <a:avLst/>
            <a:gdLst>
              <a:gd name="T0" fmla="*/ 150 w 168"/>
              <a:gd name="T1" fmla="*/ 212 h 213"/>
              <a:gd name="T2" fmla="*/ 150 w 168"/>
              <a:gd name="T3" fmla="*/ 212 h 213"/>
              <a:gd name="T4" fmla="*/ 150 w 168"/>
              <a:gd name="T5" fmla="*/ 212 h 213"/>
              <a:gd name="T6" fmla="*/ 79 w 168"/>
              <a:gd name="T7" fmla="*/ 168 h 213"/>
              <a:gd name="T8" fmla="*/ 70 w 168"/>
              <a:gd name="T9" fmla="*/ 168 h 213"/>
              <a:gd name="T10" fmla="*/ 9 w 168"/>
              <a:gd name="T11" fmla="*/ 124 h 213"/>
              <a:gd name="T12" fmla="*/ 0 w 168"/>
              <a:gd name="T13" fmla="*/ 115 h 213"/>
              <a:gd name="T14" fmla="*/ 9 w 168"/>
              <a:gd name="T15" fmla="*/ 106 h 213"/>
              <a:gd name="T16" fmla="*/ 61 w 168"/>
              <a:gd name="T17" fmla="*/ 62 h 213"/>
              <a:gd name="T18" fmla="*/ 70 w 168"/>
              <a:gd name="T19" fmla="*/ 53 h 213"/>
              <a:gd name="T20" fmla="*/ 123 w 168"/>
              <a:gd name="T21" fmla="*/ 0 h 213"/>
              <a:gd name="T22" fmla="*/ 141 w 168"/>
              <a:gd name="T23" fmla="*/ 0 h 213"/>
              <a:gd name="T24" fmla="*/ 141 w 168"/>
              <a:gd name="T25" fmla="*/ 18 h 213"/>
              <a:gd name="T26" fmla="*/ 79 w 168"/>
              <a:gd name="T27" fmla="*/ 71 h 213"/>
              <a:gd name="T28" fmla="*/ 79 w 168"/>
              <a:gd name="T29" fmla="*/ 71 h 213"/>
              <a:gd name="T30" fmla="*/ 35 w 168"/>
              <a:gd name="T31" fmla="*/ 115 h 213"/>
              <a:gd name="T32" fmla="*/ 88 w 168"/>
              <a:gd name="T33" fmla="*/ 150 h 213"/>
              <a:gd name="T34" fmla="*/ 88 w 168"/>
              <a:gd name="T35" fmla="*/ 150 h 213"/>
              <a:gd name="T36" fmla="*/ 159 w 168"/>
              <a:gd name="T37" fmla="*/ 194 h 213"/>
              <a:gd name="T38" fmla="*/ 159 w 168"/>
              <a:gd name="T39" fmla="*/ 212 h 213"/>
              <a:gd name="T40" fmla="*/ 150 w 168"/>
              <a:gd name="T41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8" h="213">
                <a:moveTo>
                  <a:pt x="150" y="212"/>
                </a:moveTo>
                <a:lnTo>
                  <a:pt x="150" y="212"/>
                </a:lnTo>
                <a:lnTo>
                  <a:pt x="150" y="212"/>
                </a:lnTo>
                <a:cubicBezTo>
                  <a:pt x="123" y="203"/>
                  <a:pt x="97" y="185"/>
                  <a:pt x="79" y="168"/>
                </a:cubicBezTo>
                <a:cubicBezTo>
                  <a:pt x="70" y="168"/>
                  <a:pt x="70" y="168"/>
                  <a:pt x="70" y="168"/>
                </a:cubicBezTo>
                <a:cubicBezTo>
                  <a:pt x="53" y="159"/>
                  <a:pt x="35" y="141"/>
                  <a:pt x="9" y="124"/>
                </a:cubicBezTo>
                <a:cubicBezTo>
                  <a:pt x="0" y="115"/>
                  <a:pt x="0" y="115"/>
                  <a:pt x="0" y="115"/>
                </a:cubicBezTo>
                <a:cubicBezTo>
                  <a:pt x="9" y="106"/>
                  <a:pt x="9" y="106"/>
                  <a:pt x="9" y="106"/>
                </a:cubicBezTo>
                <a:cubicBezTo>
                  <a:pt x="26" y="97"/>
                  <a:pt x="44" y="79"/>
                  <a:pt x="61" y="62"/>
                </a:cubicBezTo>
                <a:cubicBezTo>
                  <a:pt x="70" y="53"/>
                  <a:pt x="70" y="53"/>
                  <a:pt x="70" y="53"/>
                </a:cubicBezTo>
                <a:cubicBezTo>
                  <a:pt x="88" y="35"/>
                  <a:pt x="106" y="18"/>
                  <a:pt x="123" y="0"/>
                </a:cubicBezTo>
                <a:cubicBezTo>
                  <a:pt x="123" y="0"/>
                  <a:pt x="132" y="0"/>
                  <a:pt x="141" y="0"/>
                </a:cubicBezTo>
                <a:cubicBezTo>
                  <a:pt x="141" y="0"/>
                  <a:pt x="141" y="9"/>
                  <a:pt x="141" y="18"/>
                </a:cubicBezTo>
                <a:cubicBezTo>
                  <a:pt x="123" y="35"/>
                  <a:pt x="106" y="53"/>
                  <a:pt x="79" y="71"/>
                </a:cubicBezTo>
                <a:lnTo>
                  <a:pt x="79" y="71"/>
                </a:lnTo>
                <a:cubicBezTo>
                  <a:pt x="70" y="88"/>
                  <a:pt x="53" y="106"/>
                  <a:pt x="35" y="115"/>
                </a:cubicBezTo>
                <a:cubicBezTo>
                  <a:pt x="53" y="132"/>
                  <a:pt x="70" y="141"/>
                  <a:pt x="88" y="150"/>
                </a:cubicBezTo>
                <a:lnTo>
                  <a:pt x="88" y="150"/>
                </a:lnTo>
                <a:cubicBezTo>
                  <a:pt x="114" y="168"/>
                  <a:pt x="132" y="185"/>
                  <a:pt x="159" y="194"/>
                </a:cubicBezTo>
                <a:cubicBezTo>
                  <a:pt x="159" y="203"/>
                  <a:pt x="167" y="203"/>
                  <a:pt x="159" y="212"/>
                </a:cubicBezTo>
                <a:cubicBezTo>
                  <a:pt x="159" y="212"/>
                  <a:pt x="159" y="212"/>
                  <a:pt x="150" y="212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81">
            <a:extLst>
              <a:ext uri="{FF2B5EF4-FFF2-40B4-BE49-F238E27FC236}">
                <a16:creationId xmlns:a16="http://schemas.microsoft.com/office/drawing/2014/main" id="{A7695A3A-1427-C749-B45C-408EAE11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175" y="9277899"/>
            <a:ext cx="439167" cy="125476"/>
          </a:xfrm>
          <a:custGeom>
            <a:avLst/>
            <a:gdLst>
              <a:gd name="T0" fmla="*/ 423 w 433"/>
              <a:gd name="T1" fmla="*/ 124 h 125"/>
              <a:gd name="T2" fmla="*/ 423 w 433"/>
              <a:gd name="T3" fmla="*/ 124 h 125"/>
              <a:gd name="T4" fmla="*/ 423 w 433"/>
              <a:gd name="T5" fmla="*/ 124 h 125"/>
              <a:gd name="T6" fmla="*/ 8 w 433"/>
              <a:gd name="T7" fmla="*/ 18 h 125"/>
              <a:gd name="T8" fmla="*/ 0 w 433"/>
              <a:gd name="T9" fmla="*/ 9 h 125"/>
              <a:gd name="T10" fmla="*/ 17 w 433"/>
              <a:gd name="T11" fmla="*/ 0 h 125"/>
              <a:gd name="T12" fmla="*/ 423 w 433"/>
              <a:gd name="T13" fmla="*/ 97 h 125"/>
              <a:gd name="T14" fmla="*/ 432 w 433"/>
              <a:gd name="T15" fmla="*/ 115 h 125"/>
              <a:gd name="T16" fmla="*/ 423 w 433"/>
              <a:gd name="T17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125">
                <a:moveTo>
                  <a:pt x="423" y="124"/>
                </a:moveTo>
                <a:lnTo>
                  <a:pt x="423" y="124"/>
                </a:lnTo>
                <a:lnTo>
                  <a:pt x="423" y="124"/>
                </a:lnTo>
                <a:cubicBezTo>
                  <a:pt x="264" y="97"/>
                  <a:pt x="123" y="71"/>
                  <a:pt x="8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32" y="44"/>
                  <a:pt x="264" y="80"/>
                  <a:pt x="423" y="97"/>
                </a:cubicBezTo>
                <a:cubicBezTo>
                  <a:pt x="432" y="97"/>
                  <a:pt x="432" y="106"/>
                  <a:pt x="432" y="115"/>
                </a:cubicBezTo>
                <a:cubicBezTo>
                  <a:pt x="432" y="115"/>
                  <a:pt x="432" y="124"/>
                  <a:pt x="423" y="124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82">
            <a:extLst>
              <a:ext uri="{FF2B5EF4-FFF2-40B4-BE49-F238E27FC236}">
                <a16:creationId xmlns:a16="http://schemas.microsoft.com/office/drawing/2014/main" id="{16646846-0D22-184A-8233-EFF0A1C5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213" y="9215161"/>
            <a:ext cx="179252" cy="215102"/>
          </a:xfrm>
          <a:custGeom>
            <a:avLst/>
            <a:gdLst>
              <a:gd name="T0" fmla="*/ 106 w 177"/>
              <a:gd name="T1" fmla="*/ 212 h 213"/>
              <a:gd name="T2" fmla="*/ 106 w 177"/>
              <a:gd name="T3" fmla="*/ 212 h 213"/>
              <a:gd name="T4" fmla="*/ 97 w 177"/>
              <a:gd name="T5" fmla="*/ 212 h 213"/>
              <a:gd name="T6" fmla="*/ 88 w 177"/>
              <a:gd name="T7" fmla="*/ 195 h 213"/>
              <a:gd name="T8" fmla="*/ 53 w 177"/>
              <a:gd name="T9" fmla="*/ 142 h 213"/>
              <a:gd name="T10" fmla="*/ 17 w 177"/>
              <a:gd name="T11" fmla="*/ 98 h 213"/>
              <a:gd name="T12" fmla="*/ 0 w 177"/>
              <a:gd name="T13" fmla="*/ 71 h 213"/>
              <a:gd name="T14" fmla="*/ 35 w 177"/>
              <a:gd name="T15" fmla="*/ 54 h 213"/>
              <a:gd name="T16" fmla="*/ 88 w 177"/>
              <a:gd name="T17" fmla="*/ 36 h 213"/>
              <a:gd name="T18" fmla="*/ 141 w 177"/>
              <a:gd name="T19" fmla="*/ 9 h 213"/>
              <a:gd name="T20" fmla="*/ 159 w 177"/>
              <a:gd name="T21" fmla="*/ 0 h 213"/>
              <a:gd name="T22" fmla="*/ 176 w 177"/>
              <a:gd name="T23" fmla="*/ 9 h 213"/>
              <a:gd name="T24" fmla="*/ 168 w 177"/>
              <a:gd name="T25" fmla="*/ 27 h 213"/>
              <a:gd name="T26" fmla="*/ 150 w 177"/>
              <a:gd name="T27" fmla="*/ 36 h 213"/>
              <a:gd name="T28" fmla="*/ 97 w 177"/>
              <a:gd name="T29" fmla="*/ 54 h 213"/>
              <a:gd name="T30" fmla="*/ 35 w 177"/>
              <a:gd name="T31" fmla="*/ 80 h 213"/>
              <a:gd name="T32" fmla="*/ 35 w 177"/>
              <a:gd name="T33" fmla="*/ 80 h 213"/>
              <a:gd name="T34" fmla="*/ 70 w 177"/>
              <a:gd name="T35" fmla="*/ 133 h 213"/>
              <a:gd name="T36" fmla="*/ 106 w 177"/>
              <a:gd name="T37" fmla="*/ 186 h 213"/>
              <a:gd name="T38" fmla="*/ 114 w 177"/>
              <a:gd name="T39" fmla="*/ 195 h 213"/>
              <a:gd name="T40" fmla="*/ 114 w 177"/>
              <a:gd name="T41" fmla="*/ 212 h 213"/>
              <a:gd name="T42" fmla="*/ 106 w 177"/>
              <a:gd name="T43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7" h="213">
                <a:moveTo>
                  <a:pt x="106" y="212"/>
                </a:moveTo>
                <a:lnTo>
                  <a:pt x="106" y="212"/>
                </a:lnTo>
                <a:lnTo>
                  <a:pt x="97" y="212"/>
                </a:lnTo>
                <a:cubicBezTo>
                  <a:pt x="88" y="195"/>
                  <a:pt x="88" y="195"/>
                  <a:pt x="88" y="195"/>
                </a:cubicBezTo>
                <a:cubicBezTo>
                  <a:pt x="53" y="142"/>
                  <a:pt x="53" y="142"/>
                  <a:pt x="53" y="142"/>
                </a:cubicBezTo>
                <a:cubicBezTo>
                  <a:pt x="17" y="98"/>
                  <a:pt x="17" y="98"/>
                  <a:pt x="17" y="98"/>
                </a:cubicBezTo>
                <a:cubicBezTo>
                  <a:pt x="0" y="71"/>
                  <a:pt x="0" y="71"/>
                  <a:pt x="0" y="71"/>
                </a:cubicBezTo>
                <a:cubicBezTo>
                  <a:pt x="35" y="54"/>
                  <a:pt x="35" y="54"/>
                  <a:pt x="35" y="54"/>
                </a:cubicBezTo>
                <a:cubicBezTo>
                  <a:pt x="88" y="36"/>
                  <a:pt x="88" y="36"/>
                  <a:pt x="88" y="36"/>
                </a:cubicBezTo>
                <a:cubicBezTo>
                  <a:pt x="141" y="9"/>
                  <a:pt x="141" y="9"/>
                  <a:pt x="141" y="9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68" y="0"/>
                  <a:pt x="176" y="9"/>
                </a:cubicBezTo>
                <a:cubicBezTo>
                  <a:pt x="176" y="18"/>
                  <a:pt x="176" y="18"/>
                  <a:pt x="168" y="27"/>
                </a:cubicBezTo>
                <a:cubicBezTo>
                  <a:pt x="150" y="36"/>
                  <a:pt x="150" y="36"/>
                  <a:pt x="150" y="36"/>
                </a:cubicBezTo>
                <a:cubicBezTo>
                  <a:pt x="97" y="54"/>
                  <a:pt x="97" y="54"/>
                  <a:pt x="97" y="54"/>
                </a:cubicBezTo>
                <a:cubicBezTo>
                  <a:pt x="35" y="80"/>
                  <a:pt x="35" y="80"/>
                  <a:pt x="35" y="80"/>
                </a:cubicBezTo>
                <a:lnTo>
                  <a:pt x="35" y="80"/>
                </a:lnTo>
                <a:cubicBezTo>
                  <a:pt x="70" y="133"/>
                  <a:pt x="70" y="133"/>
                  <a:pt x="70" y="133"/>
                </a:cubicBezTo>
                <a:cubicBezTo>
                  <a:pt x="106" y="186"/>
                  <a:pt x="106" y="186"/>
                  <a:pt x="106" y="186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23" y="203"/>
                  <a:pt x="114" y="212"/>
                  <a:pt x="114" y="212"/>
                </a:cubicBezTo>
                <a:lnTo>
                  <a:pt x="106" y="212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83">
            <a:extLst>
              <a:ext uri="{FF2B5EF4-FFF2-40B4-BE49-F238E27FC236}">
                <a16:creationId xmlns:a16="http://schemas.microsoft.com/office/drawing/2014/main" id="{877D433E-4254-D043-98B7-1D776CFD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168" y="8802882"/>
            <a:ext cx="349541" cy="304728"/>
          </a:xfrm>
          <a:custGeom>
            <a:avLst/>
            <a:gdLst>
              <a:gd name="T0" fmla="*/ 335 w 345"/>
              <a:gd name="T1" fmla="*/ 300 h 301"/>
              <a:gd name="T2" fmla="*/ 335 w 345"/>
              <a:gd name="T3" fmla="*/ 300 h 301"/>
              <a:gd name="T4" fmla="*/ 326 w 345"/>
              <a:gd name="T5" fmla="*/ 300 h 301"/>
              <a:gd name="T6" fmla="*/ 0 w 345"/>
              <a:gd name="T7" fmla="*/ 17 h 301"/>
              <a:gd name="T8" fmla="*/ 0 w 345"/>
              <a:gd name="T9" fmla="*/ 9 h 301"/>
              <a:gd name="T10" fmla="*/ 18 w 345"/>
              <a:gd name="T11" fmla="*/ 9 h 301"/>
              <a:gd name="T12" fmla="*/ 344 w 345"/>
              <a:gd name="T13" fmla="*/ 282 h 301"/>
              <a:gd name="T14" fmla="*/ 344 w 345"/>
              <a:gd name="T15" fmla="*/ 291 h 301"/>
              <a:gd name="T16" fmla="*/ 335 w 345"/>
              <a:gd name="T17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01">
                <a:moveTo>
                  <a:pt x="335" y="300"/>
                </a:moveTo>
                <a:lnTo>
                  <a:pt x="335" y="300"/>
                </a:lnTo>
                <a:lnTo>
                  <a:pt x="326" y="300"/>
                </a:lnTo>
                <a:cubicBezTo>
                  <a:pt x="212" y="220"/>
                  <a:pt x="106" y="123"/>
                  <a:pt x="0" y="17"/>
                </a:cubicBezTo>
                <a:lnTo>
                  <a:pt x="0" y="9"/>
                </a:lnTo>
                <a:cubicBezTo>
                  <a:pt x="9" y="0"/>
                  <a:pt x="18" y="0"/>
                  <a:pt x="18" y="9"/>
                </a:cubicBezTo>
                <a:cubicBezTo>
                  <a:pt x="115" y="114"/>
                  <a:pt x="229" y="203"/>
                  <a:pt x="344" y="282"/>
                </a:cubicBezTo>
                <a:lnTo>
                  <a:pt x="344" y="291"/>
                </a:lnTo>
                <a:cubicBezTo>
                  <a:pt x="344" y="300"/>
                  <a:pt x="335" y="300"/>
                  <a:pt x="335" y="30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84">
            <a:extLst>
              <a:ext uri="{FF2B5EF4-FFF2-40B4-BE49-F238E27FC236}">
                <a16:creationId xmlns:a16="http://schemas.microsoft.com/office/drawing/2014/main" id="{12C97D7D-C7FA-9D4D-9511-2297224A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168" y="8802882"/>
            <a:ext cx="179252" cy="188214"/>
          </a:xfrm>
          <a:custGeom>
            <a:avLst/>
            <a:gdLst>
              <a:gd name="T0" fmla="*/ 27 w 177"/>
              <a:gd name="T1" fmla="*/ 185 h 186"/>
              <a:gd name="T2" fmla="*/ 27 w 177"/>
              <a:gd name="T3" fmla="*/ 185 h 186"/>
              <a:gd name="T4" fmla="*/ 18 w 177"/>
              <a:gd name="T5" fmla="*/ 176 h 186"/>
              <a:gd name="T6" fmla="*/ 9 w 177"/>
              <a:gd name="T7" fmla="*/ 97 h 186"/>
              <a:gd name="T8" fmla="*/ 0 w 177"/>
              <a:gd name="T9" fmla="*/ 17 h 186"/>
              <a:gd name="T10" fmla="*/ 0 w 177"/>
              <a:gd name="T11" fmla="*/ 0 h 186"/>
              <a:gd name="T12" fmla="*/ 9 w 177"/>
              <a:gd name="T13" fmla="*/ 0 h 186"/>
              <a:gd name="T14" fmla="*/ 88 w 177"/>
              <a:gd name="T15" fmla="*/ 9 h 186"/>
              <a:gd name="T16" fmla="*/ 168 w 177"/>
              <a:gd name="T17" fmla="*/ 17 h 186"/>
              <a:gd name="T18" fmla="*/ 176 w 177"/>
              <a:gd name="T19" fmla="*/ 26 h 186"/>
              <a:gd name="T20" fmla="*/ 168 w 177"/>
              <a:gd name="T21" fmla="*/ 35 h 186"/>
              <a:gd name="T22" fmla="*/ 88 w 177"/>
              <a:gd name="T23" fmla="*/ 35 h 186"/>
              <a:gd name="T24" fmla="*/ 18 w 177"/>
              <a:gd name="T25" fmla="*/ 26 h 186"/>
              <a:gd name="T26" fmla="*/ 27 w 177"/>
              <a:gd name="T27" fmla="*/ 88 h 186"/>
              <a:gd name="T28" fmla="*/ 44 w 177"/>
              <a:gd name="T29" fmla="*/ 167 h 186"/>
              <a:gd name="T30" fmla="*/ 35 w 177"/>
              <a:gd name="T31" fmla="*/ 185 h 186"/>
              <a:gd name="T32" fmla="*/ 27 w 177"/>
              <a:gd name="T33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7" h="186">
                <a:moveTo>
                  <a:pt x="27" y="185"/>
                </a:moveTo>
                <a:lnTo>
                  <a:pt x="27" y="185"/>
                </a:lnTo>
                <a:lnTo>
                  <a:pt x="18" y="176"/>
                </a:lnTo>
                <a:cubicBezTo>
                  <a:pt x="18" y="150"/>
                  <a:pt x="9" y="123"/>
                  <a:pt x="9" y="97"/>
                </a:cubicBezTo>
                <a:cubicBezTo>
                  <a:pt x="0" y="70"/>
                  <a:pt x="0" y="44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35" y="9"/>
                  <a:pt x="62" y="9"/>
                  <a:pt x="88" y="9"/>
                </a:cubicBezTo>
                <a:cubicBezTo>
                  <a:pt x="115" y="9"/>
                  <a:pt x="141" y="17"/>
                  <a:pt x="168" y="17"/>
                </a:cubicBezTo>
                <a:cubicBezTo>
                  <a:pt x="168" y="17"/>
                  <a:pt x="176" y="17"/>
                  <a:pt x="176" y="26"/>
                </a:cubicBezTo>
                <a:cubicBezTo>
                  <a:pt x="176" y="35"/>
                  <a:pt x="168" y="35"/>
                  <a:pt x="168" y="35"/>
                </a:cubicBezTo>
                <a:cubicBezTo>
                  <a:pt x="141" y="35"/>
                  <a:pt x="115" y="35"/>
                  <a:pt x="88" y="35"/>
                </a:cubicBezTo>
                <a:cubicBezTo>
                  <a:pt x="62" y="26"/>
                  <a:pt x="44" y="26"/>
                  <a:pt x="18" y="26"/>
                </a:cubicBezTo>
                <a:cubicBezTo>
                  <a:pt x="27" y="53"/>
                  <a:pt x="27" y="70"/>
                  <a:pt x="27" y="88"/>
                </a:cubicBezTo>
                <a:cubicBezTo>
                  <a:pt x="35" y="114"/>
                  <a:pt x="35" y="141"/>
                  <a:pt x="44" y="167"/>
                </a:cubicBezTo>
                <a:cubicBezTo>
                  <a:pt x="44" y="176"/>
                  <a:pt x="35" y="176"/>
                  <a:pt x="35" y="185"/>
                </a:cubicBezTo>
                <a:lnTo>
                  <a:pt x="27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85">
            <a:extLst>
              <a:ext uri="{FF2B5EF4-FFF2-40B4-BE49-F238E27FC236}">
                <a16:creationId xmlns:a16="http://schemas.microsoft.com/office/drawing/2014/main" id="{607C62BC-3457-4845-97D9-61F1A52F1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964" y="8058987"/>
            <a:ext cx="197177" cy="421242"/>
          </a:xfrm>
          <a:custGeom>
            <a:avLst/>
            <a:gdLst>
              <a:gd name="T0" fmla="*/ 176 w 195"/>
              <a:gd name="T1" fmla="*/ 414 h 415"/>
              <a:gd name="T2" fmla="*/ 176 w 195"/>
              <a:gd name="T3" fmla="*/ 414 h 415"/>
              <a:gd name="T4" fmla="*/ 167 w 195"/>
              <a:gd name="T5" fmla="*/ 405 h 415"/>
              <a:gd name="T6" fmla="*/ 70 w 195"/>
              <a:gd name="T7" fmla="*/ 220 h 415"/>
              <a:gd name="T8" fmla="*/ 61 w 195"/>
              <a:gd name="T9" fmla="*/ 185 h 415"/>
              <a:gd name="T10" fmla="*/ 53 w 195"/>
              <a:gd name="T11" fmla="*/ 167 h 415"/>
              <a:gd name="T12" fmla="*/ 44 w 195"/>
              <a:gd name="T13" fmla="*/ 150 h 415"/>
              <a:gd name="T14" fmla="*/ 35 w 195"/>
              <a:gd name="T15" fmla="*/ 114 h 415"/>
              <a:gd name="T16" fmla="*/ 26 w 195"/>
              <a:gd name="T17" fmla="*/ 88 h 415"/>
              <a:gd name="T18" fmla="*/ 0 w 195"/>
              <a:gd name="T19" fmla="*/ 17 h 415"/>
              <a:gd name="T20" fmla="*/ 8 w 195"/>
              <a:gd name="T21" fmla="*/ 0 h 415"/>
              <a:gd name="T22" fmla="*/ 17 w 195"/>
              <a:gd name="T23" fmla="*/ 9 h 415"/>
              <a:gd name="T24" fmla="*/ 44 w 195"/>
              <a:gd name="T25" fmla="*/ 79 h 415"/>
              <a:gd name="T26" fmla="*/ 53 w 195"/>
              <a:gd name="T27" fmla="*/ 114 h 415"/>
              <a:gd name="T28" fmla="*/ 70 w 195"/>
              <a:gd name="T29" fmla="*/ 141 h 415"/>
              <a:gd name="T30" fmla="*/ 70 w 195"/>
              <a:gd name="T31" fmla="*/ 158 h 415"/>
              <a:gd name="T32" fmla="*/ 79 w 195"/>
              <a:gd name="T33" fmla="*/ 176 h 415"/>
              <a:gd name="T34" fmla="*/ 97 w 195"/>
              <a:gd name="T35" fmla="*/ 211 h 415"/>
              <a:gd name="T36" fmla="*/ 185 w 195"/>
              <a:gd name="T37" fmla="*/ 397 h 415"/>
              <a:gd name="T38" fmla="*/ 185 w 195"/>
              <a:gd name="T39" fmla="*/ 414 h 415"/>
              <a:gd name="T40" fmla="*/ 176 w 195"/>
              <a:gd name="T41" fmla="*/ 414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5" h="415">
                <a:moveTo>
                  <a:pt x="176" y="414"/>
                </a:moveTo>
                <a:lnTo>
                  <a:pt x="176" y="414"/>
                </a:lnTo>
                <a:cubicBezTo>
                  <a:pt x="176" y="414"/>
                  <a:pt x="167" y="414"/>
                  <a:pt x="167" y="405"/>
                </a:cubicBezTo>
                <a:cubicBezTo>
                  <a:pt x="132" y="344"/>
                  <a:pt x="97" y="273"/>
                  <a:pt x="70" y="220"/>
                </a:cubicBezTo>
                <a:cubicBezTo>
                  <a:pt x="70" y="211"/>
                  <a:pt x="61" y="194"/>
                  <a:pt x="61" y="185"/>
                </a:cubicBezTo>
                <a:cubicBezTo>
                  <a:pt x="61" y="176"/>
                  <a:pt x="53" y="176"/>
                  <a:pt x="53" y="167"/>
                </a:cubicBezTo>
                <a:cubicBezTo>
                  <a:pt x="53" y="158"/>
                  <a:pt x="53" y="158"/>
                  <a:pt x="44" y="150"/>
                </a:cubicBezTo>
                <a:cubicBezTo>
                  <a:pt x="44" y="141"/>
                  <a:pt x="35" y="132"/>
                  <a:pt x="35" y="114"/>
                </a:cubicBezTo>
                <a:cubicBezTo>
                  <a:pt x="26" y="106"/>
                  <a:pt x="26" y="97"/>
                  <a:pt x="26" y="88"/>
                </a:cubicBezTo>
                <a:cubicBezTo>
                  <a:pt x="17" y="62"/>
                  <a:pt x="8" y="44"/>
                  <a:pt x="0" y="17"/>
                </a:cubicBezTo>
                <a:cubicBezTo>
                  <a:pt x="0" y="9"/>
                  <a:pt x="0" y="9"/>
                  <a:pt x="8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26" y="35"/>
                  <a:pt x="35" y="53"/>
                  <a:pt x="44" y="79"/>
                </a:cubicBezTo>
                <a:cubicBezTo>
                  <a:pt x="44" y="88"/>
                  <a:pt x="53" y="97"/>
                  <a:pt x="53" y="114"/>
                </a:cubicBezTo>
                <a:cubicBezTo>
                  <a:pt x="61" y="123"/>
                  <a:pt x="61" y="132"/>
                  <a:pt x="70" y="141"/>
                </a:cubicBezTo>
                <a:cubicBezTo>
                  <a:pt x="70" y="150"/>
                  <a:pt x="70" y="158"/>
                  <a:pt x="70" y="158"/>
                </a:cubicBezTo>
                <a:cubicBezTo>
                  <a:pt x="79" y="167"/>
                  <a:pt x="79" y="167"/>
                  <a:pt x="79" y="176"/>
                </a:cubicBezTo>
                <a:cubicBezTo>
                  <a:pt x="88" y="185"/>
                  <a:pt x="88" y="203"/>
                  <a:pt x="97" y="211"/>
                </a:cubicBezTo>
                <a:cubicBezTo>
                  <a:pt x="114" y="264"/>
                  <a:pt x="150" y="335"/>
                  <a:pt x="185" y="397"/>
                </a:cubicBezTo>
                <a:cubicBezTo>
                  <a:pt x="194" y="405"/>
                  <a:pt x="194" y="405"/>
                  <a:pt x="185" y="414"/>
                </a:cubicBezTo>
                <a:cubicBezTo>
                  <a:pt x="185" y="414"/>
                  <a:pt x="185" y="414"/>
                  <a:pt x="176" y="41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86">
            <a:extLst>
              <a:ext uri="{FF2B5EF4-FFF2-40B4-BE49-F238E27FC236}">
                <a16:creationId xmlns:a16="http://schemas.microsoft.com/office/drawing/2014/main" id="{EDA0BB0E-2E30-F242-9912-018577CA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188" y="8058987"/>
            <a:ext cx="215102" cy="179252"/>
          </a:xfrm>
          <a:custGeom>
            <a:avLst/>
            <a:gdLst>
              <a:gd name="T0" fmla="*/ 9 w 213"/>
              <a:gd name="T1" fmla="*/ 176 h 177"/>
              <a:gd name="T2" fmla="*/ 9 w 213"/>
              <a:gd name="T3" fmla="*/ 176 h 177"/>
              <a:gd name="T4" fmla="*/ 9 w 213"/>
              <a:gd name="T5" fmla="*/ 176 h 177"/>
              <a:gd name="T6" fmla="*/ 0 w 213"/>
              <a:gd name="T7" fmla="*/ 158 h 177"/>
              <a:gd name="T8" fmla="*/ 26 w 213"/>
              <a:gd name="T9" fmla="*/ 79 h 177"/>
              <a:gd name="T10" fmla="*/ 35 w 213"/>
              <a:gd name="T11" fmla="*/ 44 h 177"/>
              <a:gd name="T12" fmla="*/ 61 w 213"/>
              <a:gd name="T13" fmla="*/ 0 h 177"/>
              <a:gd name="T14" fmla="*/ 106 w 213"/>
              <a:gd name="T15" fmla="*/ 26 h 177"/>
              <a:gd name="T16" fmla="*/ 132 w 213"/>
              <a:gd name="T17" fmla="*/ 44 h 177"/>
              <a:gd name="T18" fmla="*/ 203 w 213"/>
              <a:gd name="T19" fmla="*/ 88 h 177"/>
              <a:gd name="T20" fmla="*/ 203 w 213"/>
              <a:gd name="T21" fmla="*/ 97 h 177"/>
              <a:gd name="T22" fmla="*/ 194 w 213"/>
              <a:gd name="T23" fmla="*/ 106 h 177"/>
              <a:gd name="T24" fmla="*/ 123 w 213"/>
              <a:gd name="T25" fmla="*/ 62 h 177"/>
              <a:gd name="T26" fmla="*/ 88 w 213"/>
              <a:gd name="T27" fmla="*/ 44 h 177"/>
              <a:gd name="T28" fmla="*/ 70 w 213"/>
              <a:gd name="T29" fmla="*/ 26 h 177"/>
              <a:gd name="T30" fmla="*/ 61 w 213"/>
              <a:gd name="T31" fmla="*/ 53 h 177"/>
              <a:gd name="T32" fmla="*/ 44 w 213"/>
              <a:gd name="T33" fmla="*/ 88 h 177"/>
              <a:gd name="T34" fmla="*/ 17 w 213"/>
              <a:gd name="T35" fmla="*/ 167 h 177"/>
              <a:gd name="T36" fmla="*/ 9 w 213"/>
              <a:gd name="T3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3" h="177">
                <a:moveTo>
                  <a:pt x="9" y="176"/>
                </a:moveTo>
                <a:lnTo>
                  <a:pt x="9" y="176"/>
                </a:lnTo>
                <a:lnTo>
                  <a:pt x="9" y="176"/>
                </a:lnTo>
                <a:cubicBezTo>
                  <a:pt x="0" y="176"/>
                  <a:pt x="0" y="167"/>
                  <a:pt x="0" y="158"/>
                </a:cubicBezTo>
                <a:cubicBezTo>
                  <a:pt x="9" y="132"/>
                  <a:pt x="17" y="106"/>
                  <a:pt x="26" y="79"/>
                </a:cubicBezTo>
                <a:cubicBezTo>
                  <a:pt x="35" y="44"/>
                  <a:pt x="35" y="44"/>
                  <a:pt x="35" y="44"/>
                </a:cubicBezTo>
                <a:cubicBezTo>
                  <a:pt x="61" y="0"/>
                  <a:pt x="61" y="0"/>
                  <a:pt x="61" y="0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58" y="62"/>
                  <a:pt x="176" y="70"/>
                  <a:pt x="203" y="88"/>
                </a:cubicBezTo>
                <a:cubicBezTo>
                  <a:pt x="212" y="88"/>
                  <a:pt x="212" y="97"/>
                  <a:pt x="203" y="97"/>
                </a:cubicBezTo>
                <a:cubicBezTo>
                  <a:pt x="203" y="106"/>
                  <a:pt x="194" y="106"/>
                  <a:pt x="194" y="106"/>
                </a:cubicBezTo>
                <a:cubicBezTo>
                  <a:pt x="167" y="88"/>
                  <a:pt x="141" y="79"/>
                  <a:pt x="123" y="62"/>
                </a:cubicBezTo>
                <a:cubicBezTo>
                  <a:pt x="88" y="44"/>
                  <a:pt x="88" y="44"/>
                  <a:pt x="88" y="44"/>
                </a:cubicBezTo>
                <a:cubicBezTo>
                  <a:pt x="70" y="26"/>
                  <a:pt x="70" y="26"/>
                  <a:pt x="70" y="26"/>
                </a:cubicBezTo>
                <a:cubicBezTo>
                  <a:pt x="61" y="53"/>
                  <a:pt x="61" y="53"/>
                  <a:pt x="61" y="53"/>
                </a:cubicBezTo>
                <a:cubicBezTo>
                  <a:pt x="44" y="88"/>
                  <a:pt x="44" y="88"/>
                  <a:pt x="44" y="88"/>
                </a:cubicBezTo>
                <a:cubicBezTo>
                  <a:pt x="35" y="114"/>
                  <a:pt x="26" y="141"/>
                  <a:pt x="17" y="167"/>
                </a:cubicBezTo>
                <a:cubicBezTo>
                  <a:pt x="17" y="167"/>
                  <a:pt x="17" y="176"/>
                  <a:pt x="9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87">
            <a:extLst>
              <a:ext uri="{FF2B5EF4-FFF2-40B4-BE49-F238E27FC236}">
                <a16:creationId xmlns:a16="http://schemas.microsoft.com/office/drawing/2014/main" id="{CFD8AEA2-F77C-3D47-8AA1-C5E09569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301" y="7207541"/>
            <a:ext cx="53776" cy="448129"/>
          </a:xfrm>
          <a:custGeom>
            <a:avLst/>
            <a:gdLst>
              <a:gd name="T0" fmla="*/ 18 w 54"/>
              <a:gd name="T1" fmla="*/ 441 h 442"/>
              <a:gd name="T2" fmla="*/ 18 w 54"/>
              <a:gd name="T3" fmla="*/ 441 h 442"/>
              <a:gd name="T4" fmla="*/ 9 w 54"/>
              <a:gd name="T5" fmla="*/ 432 h 442"/>
              <a:gd name="T6" fmla="*/ 27 w 54"/>
              <a:gd name="T7" fmla="*/ 9 h 442"/>
              <a:gd name="T8" fmla="*/ 44 w 54"/>
              <a:gd name="T9" fmla="*/ 0 h 442"/>
              <a:gd name="T10" fmla="*/ 53 w 54"/>
              <a:gd name="T11" fmla="*/ 9 h 442"/>
              <a:gd name="T12" fmla="*/ 27 w 54"/>
              <a:gd name="T13" fmla="*/ 432 h 442"/>
              <a:gd name="T14" fmla="*/ 18 w 54"/>
              <a:gd name="T15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442">
                <a:moveTo>
                  <a:pt x="18" y="441"/>
                </a:moveTo>
                <a:lnTo>
                  <a:pt x="18" y="441"/>
                </a:lnTo>
                <a:cubicBezTo>
                  <a:pt x="9" y="441"/>
                  <a:pt x="9" y="441"/>
                  <a:pt x="9" y="432"/>
                </a:cubicBezTo>
                <a:cubicBezTo>
                  <a:pt x="0" y="291"/>
                  <a:pt x="9" y="150"/>
                  <a:pt x="27" y="9"/>
                </a:cubicBezTo>
                <a:cubicBezTo>
                  <a:pt x="36" y="0"/>
                  <a:pt x="36" y="0"/>
                  <a:pt x="44" y="0"/>
                </a:cubicBezTo>
                <a:cubicBezTo>
                  <a:pt x="53" y="0"/>
                  <a:pt x="53" y="0"/>
                  <a:pt x="53" y="9"/>
                </a:cubicBezTo>
                <a:cubicBezTo>
                  <a:pt x="27" y="150"/>
                  <a:pt x="18" y="291"/>
                  <a:pt x="27" y="432"/>
                </a:cubicBezTo>
                <a:cubicBezTo>
                  <a:pt x="27" y="441"/>
                  <a:pt x="27" y="441"/>
                  <a:pt x="18" y="44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88">
            <a:extLst>
              <a:ext uri="{FF2B5EF4-FFF2-40B4-BE49-F238E27FC236}">
                <a16:creationId xmlns:a16="http://schemas.microsoft.com/office/drawing/2014/main" id="{70D8358F-4783-5C40-BA8C-C2F4C43A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675" y="7198579"/>
            <a:ext cx="233027" cy="161327"/>
          </a:xfrm>
          <a:custGeom>
            <a:avLst/>
            <a:gdLst>
              <a:gd name="T0" fmla="*/ 212 w 230"/>
              <a:gd name="T1" fmla="*/ 159 h 160"/>
              <a:gd name="T2" fmla="*/ 212 w 230"/>
              <a:gd name="T3" fmla="*/ 159 h 160"/>
              <a:gd name="T4" fmla="*/ 203 w 230"/>
              <a:gd name="T5" fmla="*/ 159 h 160"/>
              <a:gd name="T6" fmla="*/ 203 w 230"/>
              <a:gd name="T7" fmla="*/ 150 h 160"/>
              <a:gd name="T8" fmla="*/ 159 w 230"/>
              <a:gd name="T9" fmla="*/ 88 h 160"/>
              <a:gd name="T10" fmla="*/ 124 w 230"/>
              <a:gd name="T11" fmla="*/ 35 h 160"/>
              <a:gd name="T12" fmla="*/ 80 w 230"/>
              <a:gd name="T13" fmla="*/ 79 h 160"/>
              <a:gd name="T14" fmla="*/ 27 w 230"/>
              <a:gd name="T15" fmla="*/ 132 h 160"/>
              <a:gd name="T16" fmla="*/ 27 w 230"/>
              <a:gd name="T17" fmla="*/ 132 h 160"/>
              <a:gd name="T18" fmla="*/ 9 w 230"/>
              <a:gd name="T19" fmla="*/ 132 h 160"/>
              <a:gd name="T20" fmla="*/ 9 w 230"/>
              <a:gd name="T21" fmla="*/ 123 h 160"/>
              <a:gd name="T22" fmla="*/ 18 w 230"/>
              <a:gd name="T23" fmla="*/ 115 h 160"/>
              <a:gd name="T24" fmla="*/ 62 w 230"/>
              <a:gd name="T25" fmla="*/ 62 h 160"/>
              <a:gd name="T26" fmla="*/ 124 w 230"/>
              <a:gd name="T27" fmla="*/ 9 h 160"/>
              <a:gd name="T28" fmla="*/ 132 w 230"/>
              <a:gd name="T29" fmla="*/ 0 h 160"/>
              <a:gd name="T30" fmla="*/ 141 w 230"/>
              <a:gd name="T31" fmla="*/ 9 h 160"/>
              <a:gd name="T32" fmla="*/ 176 w 230"/>
              <a:gd name="T33" fmla="*/ 79 h 160"/>
              <a:gd name="T34" fmla="*/ 221 w 230"/>
              <a:gd name="T35" fmla="*/ 132 h 160"/>
              <a:gd name="T36" fmla="*/ 221 w 230"/>
              <a:gd name="T37" fmla="*/ 141 h 160"/>
              <a:gd name="T38" fmla="*/ 221 w 230"/>
              <a:gd name="T39" fmla="*/ 159 h 160"/>
              <a:gd name="T40" fmla="*/ 212 w 230"/>
              <a:gd name="T4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0" h="160">
                <a:moveTo>
                  <a:pt x="212" y="159"/>
                </a:moveTo>
                <a:lnTo>
                  <a:pt x="212" y="159"/>
                </a:lnTo>
                <a:lnTo>
                  <a:pt x="203" y="159"/>
                </a:lnTo>
                <a:cubicBezTo>
                  <a:pt x="203" y="150"/>
                  <a:pt x="203" y="150"/>
                  <a:pt x="203" y="150"/>
                </a:cubicBezTo>
                <a:cubicBezTo>
                  <a:pt x="185" y="132"/>
                  <a:pt x="176" y="106"/>
                  <a:pt x="159" y="88"/>
                </a:cubicBezTo>
                <a:cubicBezTo>
                  <a:pt x="150" y="71"/>
                  <a:pt x="141" y="53"/>
                  <a:pt x="124" y="35"/>
                </a:cubicBezTo>
                <a:cubicBezTo>
                  <a:pt x="115" y="44"/>
                  <a:pt x="97" y="62"/>
                  <a:pt x="80" y="79"/>
                </a:cubicBezTo>
                <a:cubicBezTo>
                  <a:pt x="62" y="97"/>
                  <a:pt x="44" y="115"/>
                  <a:pt x="27" y="132"/>
                </a:cubicBezTo>
                <a:lnTo>
                  <a:pt x="27" y="132"/>
                </a:lnTo>
                <a:cubicBezTo>
                  <a:pt x="18" y="141"/>
                  <a:pt x="9" y="141"/>
                  <a:pt x="9" y="132"/>
                </a:cubicBezTo>
                <a:cubicBezTo>
                  <a:pt x="0" y="132"/>
                  <a:pt x="0" y="123"/>
                  <a:pt x="9" y="123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27" y="97"/>
                  <a:pt x="44" y="79"/>
                  <a:pt x="62" y="62"/>
                </a:cubicBezTo>
                <a:cubicBezTo>
                  <a:pt x="80" y="44"/>
                  <a:pt x="106" y="27"/>
                  <a:pt x="124" y="9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9"/>
                  <a:pt x="141" y="9"/>
                  <a:pt x="141" y="9"/>
                </a:cubicBezTo>
                <a:cubicBezTo>
                  <a:pt x="150" y="35"/>
                  <a:pt x="168" y="53"/>
                  <a:pt x="176" y="79"/>
                </a:cubicBezTo>
                <a:cubicBezTo>
                  <a:pt x="194" y="97"/>
                  <a:pt x="203" y="115"/>
                  <a:pt x="221" y="132"/>
                </a:cubicBezTo>
                <a:cubicBezTo>
                  <a:pt x="221" y="141"/>
                  <a:pt x="221" y="141"/>
                  <a:pt x="221" y="141"/>
                </a:cubicBezTo>
                <a:cubicBezTo>
                  <a:pt x="229" y="150"/>
                  <a:pt x="221" y="159"/>
                  <a:pt x="221" y="159"/>
                </a:cubicBezTo>
                <a:lnTo>
                  <a:pt x="212" y="15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89">
            <a:extLst>
              <a:ext uri="{FF2B5EF4-FFF2-40B4-BE49-F238E27FC236}">
                <a16:creationId xmlns:a16="http://schemas.microsoft.com/office/drawing/2014/main" id="{9A58F880-2974-0448-B551-7DF3F505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627" y="6436759"/>
            <a:ext cx="268878" cy="376429"/>
          </a:xfrm>
          <a:custGeom>
            <a:avLst/>
            <a:gdLst>
              <a:gd name="T0" fmla="*/ 18 w 266"/>
              <a:gd name="T1" fmla="*/ 371 h 372"/>
              <a:gd name="T2" fmla="*/ 18 w 266"/>
              <a:gd name="T3" fmla="*/ 371 h 372"/>
              <a:gd name="T4" fmla="*/ 9 w 266"/>
              <a:gd name="T5" fmla="*/ 371 h 372"/>
              <a:gd name="T6" fmla="*/ 9 w 266"/>
              <a:gd name="T7" fmla="*/ 362 h 372"/>
              <a:gd name="T8" fmla="*/ 115 w 266"/>
              <a:gd name="T9" fmla="*/ 177 h 372"/>
              <a:gd name="T10" fmla="*/ 247 w 266"/>
              <a:gd name="T11" fmla="*/ 9 h 372"/>
              <a:gd name="T12" fmla="*/ 265 w 266"/>
              <a:gd name="T13" fmla="*/ 9 h 372"/>
              <a:gd name="T14" fmla="*/ 265 w 266"/>
              <a:gd name="T15" fmla="*/ 18 h 372"/>
              <a:gd name="T16" fmla="*/ 132 w 266"/>
              <a:gd name="T17" fmla="*/ 186 h 372"/>
              <a:gd name="T18" fmla="*/ 26 w 266"/>
              <a:gd name="T19" fmla="*/ 371 h 372"/>
              <a:gd name="T20" fmla="*/ 18 w 266"/>
              <a:gd name="T2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372">
                <a:moveTo>
                  <a:pt x="18" y="371"/>
                </a:moveTo>
                <a:lnTo>
                  <a:pt x="18" y="371"/>
                </a:lnTo>
                <a:cubicBezTo>
                  <a:pt x="9" y="371"/>
                  <a:pt x="9" y="371"/>
                  <a:pt x="9" y="371"/>
                </a:cubicBezTo>
                <a:cubicBezTo>
                  <a:pt x="0" y="371"/>
                  <a:pt x="0" y="362"/>
                  <a:pt x="9" y="362"/>
                </a:cubicBezTo>
                <a:cubicBezTo>
                  <a:pt x="35" y="300"/>
                  <a:pt x="71" y="238"/>
                  <a:pt x="115" y="177"/>
                </a:cubicBezTo>
                <a:cubicBezTo>
                  <a:pt x="150" y="115"/>
                  <a:pt x="194" y="62"/>
                  <a:pt x="247" y="9"/>
                </a:cubicBezTo>
                <a:cubicBezTo>
                  <a:pt x="256" y="0"/>
                  <a:pt x="256" y="0"/>
                  <a:pt x="265" y="9"/>
                </a:cubicBezTo>
                <a:lnTo>
                  <a:pt x="265" y="18"/>
                </a:lnTo>
                <a:cubicBezTo>
                  <a:pt x="212" y="80"/>
                  <a:pt x="168" y="133"/>
                  <a:pt x="132" y="186"/>
                </a:cubicBezTo>
                <a:cubicBezTo>
                  <a:pt x="88" y="247"/>
                  <a:pt x="53" y="309"/>
                  <a:pt x="26" y="371"/>
                </a:cubicBezTo>
                <a:lnTo>
                  <a:pt x="18" y="371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90">
            <a:extLst>
              <a:ext uri="{FF2B5EF4-FFF2-40B4-BE49-F238E27FC236}">
                <a16:creationId xmlns:a16="http://schemas.microsoft.com/office/drawing/2014/main" id="{DC739987-11A8-6348-A865-FA7BCCBC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253" y="6436759"/>
            <a:ext cx="179252" cy="179252"/>
          </a:xfrm>
          <a:custGeom>
            <a:avLst/>
            <a:gdLst>
              <a:gd name="T0" fmla="*/ 168 w 178"/>
              <a:gd name="T1" fmla="*/ 177 h 178"/>
              <a:gd name="T2" fmla="*/ 168 w 178"/>
              <a:gd name="T3" fmla="*/ 177 h 178"/>
              <a:gd name="T4" fmla="*/ 159 w 178"/>
              <a:gd name="T5" fmla="*/ 168 h 178"/>
              <a:gd name="T6" fmla="*/ 159 w 178"/>
              <a:gd name="T7" fmla="*/ 159 h 178"/>
              <a:gd name="T8" fmla="*/ 159 w 178"/>
              <a:gd name="T9" fmla="*/ 133 h 178"/>
              <a:gd name="T10" fmla="*/ 159 w 178"/>
              <a:gd name="T11" fmla="*/ 88 h 178"/>
              <a:gd name="T12" fmla="*/ 159 w 178"/>
              <a:gd name="T13" fmla="*/ 53 h 178"/>
              <a:gd name="T14" fmla="*/ 159 w 178"/>
              <a:gd name="T15" fmla="*/ 27 h 178"/>
              <a:gd name="T16" fmla="*/ 133 w 178"/>
              <a:gd name="T17" fmla="*/ 27 h 178"/>
              <a:gd name="T18" fmla="*/ 97 w 178"/>
              <a:gd name="T19" fmla="*/ 36 h 178"/>
              <a:gd name="T20" fmla="*/ 53 w 178"/>
              <a:gd name="T21" fmla="*/ 44 h 178"/>
              <a:gd name="T22" fmla="*/ 27 w 178"/>
              <a:gd name="T23" fmla="*/ 53 h 178"/>
              <a:gd name="T24" fmla="*/ 18 w 178"/>
              <a:gd name="T25" fmla="*/ 53 h 178"/>
              <a:gd name="T26" fmla="*/ 0 w 178"/>
              <a:gd name="T27" fmla="*/ 53 h 178"/>
              <a:gd name="T28" fmla="*/ 9 w 178"/>
              <a:gd name="T29" fmla="*/ 36 h 178"/>
              <a:gd name="T30" fmla="*/ 18 w 178"/>
              <a:gd name="T31" fmla="*/ 36 h 178"/>
              <a:gd name="T32" fmla="*/ 53 w 178"/>
              <a:gd name="T33" fmla="*/ 27 h 178"/>
              <a:gd name="T34" fmla="*/ 88 w 178"/>
              <a:gd name="T35" fmla="*/ 18 h 178"/>
              <a:gd name="T36" fmla="*/ 124 w 178"/>
              <a:gd name="T37" fmla="*/ 9 h 178"/>
              <a:gd name="T38" fmla="*/ 159 w 178"/>
              <a:gd name="T39" fmla="*/ 0 h 178"/>
              <a:gd name="T40" fmla="*/ 177 w 178"/>
              <a:gd name="T41" fmla="*/ 0 h 178"/>
              <a:gd name="T42" fmla="*/ 177 w 178"/>
              <a:gd name="T43" fmla="*/ 27 h 178"/>
              <a:gd name="T44" fmla="*/ 177 w 178"/>
              <a:gd name="T45" fmla="*/ 53 h 178"/>
              <a:gd name="T46" fmla="*/ 177 w 178"/>
              <a:gd name="T47" fmla="*/ 88 h 178"/>
              <a:gd name="T48" fmla="*/ 177 w 178"/>
              <a:gd name="T49" fmla="*/ 133 h 178"/>
              <a:gd name="T50" fmla="*/ 177 w 178"/>
              <a:gd name="T51" fmla="*/ 159 h 178"/>
              <a:gd name="T52" fmla="*/ 177 w 178"/>
              <a:gd name="T53" fmla="*/ 168 h 178"/>
              <a:gd name="T54" fmla="*/ 168 w 178"/>
              <a:gd name="T55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8" h="178">
                <a:moveTo>
                  <a:pt x="168" y="177"/>
                </a:moveTo>
                <a:lnTo>
                  <a:pt x="168" y="177"/>
                </a:lnTo>
                <a:cubicBezTo>
                  <a:pt x="159" y="177"/>
                  <a:pt x="159" y="177"/>
                  <a:pt x="159" y="168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0"/>
                  <a:pt x="159" y="142"/>
                  <a:pt x="159" y="133"/>
                </a:cubicBezTo>
                <a:cubicBezTo>
                  <a:pt x="159" y="88"/>
                  <a:pt x="159" y="88"/>
                  <a:pt x="159" y="88"/>
                </a:cubicBezTo>
                <a:cubicBezTo>
                  <a:pt x="159" y="53"/>
                  <a:pt x="159" y="53"/>
                  <a:pt x="159" y="53"/>
                </a:cubicBezTo>
                <a:cubicBezTo>
                  <a:pt x="159" y="44"/>
                  <a:pt x="159" y="36"/>
                  <a:pt x="159" y="27"/>
                </a:cubicBezTo>
                <a:cubicBezTo>
                  <a:pt x="150" y="27"/>
                  <a:pt x="141" y="27"/>
                  <a:pt x="133" y="27"/>
                </a:cubicBezTo>
                <a:cubicBezTo>
                  <a:pt x="97" y="36"/>
                  <a:pt x="97" y="36"/>
                  <a:pt x="97" y="3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" y="53"/>
                  <a:pt x="36" y="53"/>
                  <a:pt x="27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62"/>
                  <a:pt x="0" y="53"/>
                  <a:pt x="0" y="53"/>
                </a:cubicBezTo>
                <a:cubicBezTo>
                  <a:pt x="0" y="44"/>
                  <a:pt x="0" y="36"/>
                  <a:pt x="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27" y="27"/>
                  <a:pt x="36" y="27"/>
                  <a:pt x="53" y="27"/>
                </a:cubicBezTo>
                <a:cubicBezTo>
                  <a:pt x="88" y="18"/>
                  <a:pt x="88" y="18"/>
                  <a:pt x="88" y="18"/>
                </a:cubicBezTo>
                <a:cubicBezTo>
                  <a:pt x="124" y="9"/>
                  <a:pt x="124" y="9"/>
                  <a:pt x="124" y="9"/>
                </a:cubicBezTo>
                <a:cubicBezTo>
                  <a:pt x="141" y="9"/>
                  <a:pt x="150" y="9"/>
                  <a:pt x="15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77" y="36"/>
                  <a:pt x="177" y="44"/>
                  <a:pt x="177" y="53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7" y="133"/>
                  <a:pt x="177" y="133"/>
                  <a:pt x="177" y="133"/>
                </a:cubicBezTo>
                <a:cubicBezTo>
                  <a:pt x="177" y="142"/>
                  <a:pt x="177" y="150"/>
                  <a:pt x="177" y="159"/>
                </a:cubicBezTo>
                <a:cubicBezTo>
                  <a:pt x="177" y="168"/>
                  <a:pt x="177" y="168"/>
                  <a:pt x="177" y="168"/>
                </a:cubicBezTo>
                <a:cubicBezTo>
                  <a:pt x="177" y="177"/>
                  <a:pt x="177" y="177"/>
                  <a:pt x="168" y="177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91">
            <a:extLst>
              <a:ext uri="{FF2B5EF4-FFF2-40B4-BE49-F238E27FC236}">
                <a16:creationId xmlns:a16="http://schemas.microsoft.com/office/drawing/2014/main" id="{8916AB48-F66D-D541-885D-D0965231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196" y="6006555"/>
            <a:ext cx="430204" cy="188214"/>
          </a:xfrm>
          <a:custGeom>
            <a:avLst/>
            <a:gdLst>
              <a:gd name="T0" fmla="*/ 18 w 425"/>
              <a:gd name="T1" fmla="*/ 185 h 186"/>
              <a:gd name="T2" fmla="*/ 18 w 425"/>
              <a:gd name="T3" fmla="*/ 185 h 186"/>
              <a:gd name="T4" fmla="*/ 9 w 425"/>
              <a:gd name="T5" fmla="*/ 176 h 186"/>
              <a:gd name="T6" fmla="*/ 9 w 425"/>
              <a:gd name="T7" fmla="*/ 159 h 186"/>
              <a:gd name="T8" fmla="*/ 27 w 425"/>
              <a:gd name="T9" fmla="*/ 150 h 186"/>
              <a:gd name="T10" fmla="*/ 53 w 425"/>
              <a:gd name="T11" fmla="*/ 132 h 186"/>
              <a:gd name="T12" fmla="*/ 106 w 425"/>
              <a:gd name="T13" fmla="*/ 115 h 186"/>
              <a:gd name="T14" fmla="*/ 133 w 425"/>
              <a:gd name="T15" fmla="*/ 97 h 186"/>
              <a:gd name="T16" fmla="*/ 150 w 425"/>
              <a:gd name="T17" fmla="*/ 88 h 186"/>
              <a:gd name="T18" fmla="*/ 203 w 425"/>
              <a:gd name="T19" fmla="*/ 71 h 186"/>
              <a:gd name="T20" fmla="*/ 283 w 425"/>
              <a:gd name="T21" fmla="*/ 35 h 186"/>
              <a:gd name="T22" fmla="*/ 300 w 425"/>
              <a:gd name="T23" fmla="*/ 35 h 186"/>
              <a:gd name="T24" fmla="*/ 336 w 425"/>
              <a:gd name="T25" fmla="*/ 18 h 186"/>
              <a:gd name="T26" fmla="*/ 353 w 425"/>
              <a:gd name="T27" fmla="*/ 18 h 186"/>
              <a:gd name="T28" fmla="*/ 406 w 425"/>
              <a:gd name="T29" fmla="*/ 0 h 186"/>
              <a:gd name="T30" fmla="*/ 424 w 425"/>
              <a:gd name="T31" fmla="*/ 9 h 186"/>
              <a:gd name="T32" fmla="*/ 415 w 425"/>
              <a:gd name="T33" fmla="*/ 26 h 186"/>
              <a:gd name="T34" fmla="*/ 362 w 425"/>
              <a:gd name="T35" fmla="*/ 35 h 186"/>
              <a:gd name="T36" fmla="*/ 344 w 425"/>
              <a:gd name="T37" fmla="*/ 44 h 186"/>
              <a:gd name="T38" fmla="*/ 309 w 425"/>
              <a:gd name="T39" fmla="*/ 53 h 186"/>
              <a:gd name="T40" fmla="*/ 291 w 425"/>
              <a:gd name="T41" fmla="*/ 62 h 186"/>
              <a:gd name="T42" fmla="*/ 212 w 425"/>
              <a:gd name="T43" fmla="*/ 88 h 186"/>
              <a:gd name="T44" fmla="*/ 159 w 425"/>
              <a:gd name="T45" fmla="*/ 106 h 186"/>
              <a:gd name="T46" fmla="*/ 142 w 425"/>
              <a:gd name="T47" fmla="*/ 115 h 186"/>
              <a:gd name="T48" fmla="*/ 115 w 425"/>
              <a:gd name="T49" fmla="*/ 132 h 186"/>
              <a:gd name="T50" fmla="*/ 71 w 425"/>
              <a:gd name="T51" fmla="*/ 159 h 186"/>
              <a:gd name="T52" fmla="*/ 36 w 425"/>
              <a:gd name="T53" fmla="*/ 176 h 186"/>
              <a:gd name="T54" fmla="*/ 18 w 425"/>
              <a:gd name="T55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5" h="186">
                <a:moveTo>
                  <a:pt x="18" y="185"/>
                </a:moveTo>
                <a:lnTo>
                  <a:pt x="18" y="185"/>
                </a:lnTo>
                <a:cubicBezTo>
                  <a:pt x="9" y="185"/>
                  <a:pt x="9" y="185"/>
                  <a:pt x="9" y="176"/>
                </a:cubicBezTo>
                <a:cubicBezTo>
                  <a:pt x="0" y="176"/>
                  <a:pt x="9" y="167"/>
                  <a:pt x="9" y="159"/>
                </a:cubicBezTo>
                <a:cubicBezTo>
                  <a:pt x="18" y="159"/>
                  <a:pt x="18" y="159"/>
                  <a:pt x="27" y="150"/>
                </a:cubicBezTo>
                <a:cubicBezTo>
                  <a:pt x="36" y="150"/>
                  <a:pt x="45" y="141"/>
                  <a:pt x="53" y="132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15" y="106"/>
                  <a:pt x="124" y="106"/>
                  <a:pt x="133" y="97"/>
                </a:cubicBezTo>
                <a:cubicBezTo>
                  <a:pt x="142" y="97"/>
                  <a:pt x="150" y="88"/>
                  <a:pt x="150" y="88"/>
                </a:cubicBezTo>
                <a:cubicBezTo>
                  <a:pt x="168" y="79"/>
                  <a:pt x="186" y="71"/>
                  <a:pt x="203" y="71"/>
                </a:cubicBezTo>
                <a:cubicBezTo>
                  <a:pt x="230" y="53"/>
                  <a:pt x="256" y="44"/>
                  <a:pt x="283" y="35"/>
                </a:cubicBezTo>
                <a:cubicBezTo>
                  <a:pt x="300" y="35"/>
                  <a:pt x="300" y="35"/>
                  <a:pt x="300" y="35"/>
                </a:cubicBezTo>
                <a:cubicBezTo>
                  <a:pt x="318" y="26"/>
                  <a:pt x="327" y="26"/>
                  <a:pt x="336" y="18"/>
                </a:cubicBezTo>
                <a:cubicBezTo>
                  <a:pt x="344" y="18"/>
                  <a:pt x="353" y="18"/>
                  <a:pt x="353" y="18"/>
                </a:cubicBezTo>
                <a:cubicBezTo>
                  <a:pt x="371" y="9"/>
                  <a:pt x="389" y="9"/>
                  <a:pt x="406" y="0"/>
                </a:cubicBezTo>
                <a:cubicBezTo>
                  <a:pt x="415" y="0"/>
                  <a:pt x="415" y="9"/>
                  <a:pt x="424" y="9"/>
                </a:cubicBezTo>
                <a:cubicBezTo>
                  <a:pt x="424" y="18"/>
                  <a:pt x="415" y="26"/>
                  <a:pt x="415" y="26"/>
                </a:cubicBezTo>
                <a:cubicBezTo>
                  <a:pt x="397" y="26"/>
                  <a:pt x="380" y="35"/>
                  <a:pt x="362" y="35"/>
                </a:cubicBezTo>
                <a:cubicBezTo>
                  <a:pt x="353" y="35"/>
                  <a:pt x="353" y="44"/>
                  <a:pt x="344" y="44"/>
                </a:cubicBezTo>
                <a:cubicBezTo>
                  <a:pt x="336" y="44"/>
                  <a:pt x="318" y="53"/>
                  <a:pt x="309" y="53"/>
                </a:cubicBezTo>
                <a:cubicBezTo>
                  <a:pt x="291" y="62"/>
                  <a:pt x="291" y="62"/>
                  <a:pt x="291" y="62"/>
                </a:cubicBezTo>
                <a:cubicBezTo>
                  <a:pt x="265" y="71"/>
                  <a:pt x="238" y="79"/>
                  <a:pt x="212" y="88"/>
                </a:cubicBezTo>
                <a:cubicBezTo>
                  <a:pt x="194" y="97"/>
                  <a:pt x="177" y="106"/>
                  <a:pt x="159" y="106"/>
                </a:cubicBezTo>
                <a:cubicBezTo>
                  <a:pt x="159" y="115"/>
                  <a:pt x="150" y="115"/>
                  <a:pt x="142" y="115"/>
                </a:cubicBezTo>
                <a:cubicBezTo>
                  <a:pt x="133" y="123"/>
                  <a:pt x="124" y="123"/>
                  <a:pt x="115" y="132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53" y="159"/>
                  <a:pt x="45" y="167"/>
                  <a:pt x="36" y="176"/>
                </a:cubicBezTo>
                <a:cubicBezTo>
                  <a:pt x="36" y="176"/>
                  <a:pt x="27" y="176"/>
                  <a:pt x="18" y="18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92">
            <a:extLst>
              <a:ext uri="{FF2B5EF4-FFF2-40B4-BE49-F238E27FC236}">
                <a16:creationId xmlns:a16="http://schemas.microsoft.com/office/drawing/2014/main" id="{5C6AD30A-97B6-A14C-AB41-F4BF3F66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4148" y="5952779"/>
            <a:ext cx="179252" cy="206140"/>
          </a:xfrm>
          <a:custGeom>
            <a:avLst/>
            <a:gdLst>
              <a:gd name="T0" fmla="*/ 80 w 178"/>
              <a:gd name="T1" fmla="*/ 203 h 204"/>
              <a:gd name="T2" fmla="*/ 80 w 178"/>
              <a:gd name="T3" fmla="*/ 203 h 204"/>
              <a:gd name="T4" fmla="*/ 71 w 178"/>
              <a:gd name="T5" fmla="*/ 203 h 204"/>
              <a:gd name="T6" fmla="*/ 71 w 178"/>
              <a:gd name="T7" fmla="*/ 194 h 204"/>
              <a:gd name="T8" fmla="*/ 106 w 178"/>
              <a:gd name="T9" fmla="*/ 132 h 204"/>
              <a:gd name="T10" fmla="*/ 106 w 178"/>
              <a:gd name="T11" fmla="*/ 124 h 204"/>
              <a:gd name="T12" fmla="*/ 133 w 178"/>
              <a:gd name="T13" fmla="*/ 88 h 204"/>
              <a:gd name="T14" fmla="*/ 150 w 178"/>
              <a:gd name="T15" fmla="*/ 71 h 204"/>
              <a:gd name="T16" fmla="*/ 124 w 178"/>
              <a:gd name="T17" fmla="*/ 62 h 204"/>
              <a:gd name="T18" fmla="*/ 89 w 178"/>
              <a:gd name="T19" fmla="*/ 44 h 204"/>
              <a:gd name="T20" fmla="*/ 80 w 178"/>
              <a:gd name="T21" fmla="*/ 44 h 204"/>
              <a:gd name="T22" fmla="*/ 9 w 178"/>
              <a:gd name="T23" fmla="*/ 18 h 204"/>
              <a:gd name="T24" fmla="*/ 0 w 178"/>
              <a:gd name="T25" fmla="*/ 9 h 204"/>
              <a:gd name="T26" fmla="*/ 18 w 178"/>
              <a:gd name="T27" fmla="*/ 0 h 204"/>
              <a:gd name="T28" fmla="*/ 89 w 178"/>
              <a:gd name="T29" fmla="*/ 27 h 204"/>
              <a:gd name="T30" fmla="*/ 97 w 178"/>
              <a:gd name="T31" fmla="*/ 27 h 204"/>
              <a:gd name="T32" fmla="*/ 133 w 178"/>
              <a:gd name="T33" fmla="*/ 44 h 204"/>
              <a:gd name="T34" fmla="*/ 177 w 178"/>
              <a:gd name="T35" fmla="*/ 62 h 204"/>
              <a:gd name="T36" fmla="*/ 150 w 178"/>
              <a:gd name="T37" fmla="*/ 106 h 204"/>
              <a:gd name="T38" fmla="*/ 124 w 178"/>
              <a:gd name="T39" fmla="*/ 132 h 204"/>
              <a:gd name="T40" fmla="*/ 124 w 178"/>
              <a:gd name="T41" fmla="*/ 141 h 204"/>
              <a:gd name="T42" fmla="*/ 89 w 178"/>
              <a:gd name="T43" fmla="*/ 203 h 204"/>
              <a:gd name="T44" fmla="*/ 80 w 178"/>
              <a:gd name="T45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8" h="204">
                <a:moveTo>
                  <a:pt x="80" y="203"/>
                </a:moveTo>
                <a:lnTo>
                  <a:pt x="80" y="203"/>
                </a:lnTo>
                <a:cubicBezTo>
                  <a:pt x="71" y="203"/>
                  <a:pt x="71" y="203"/>
                  <a:pt x="71" y="203"/>
                </a:cubicBezTo>
                <a:cubicBezTo>
                  <a:pt x="62" y="203"/>
                  <a:pt x="62" y="194"/>
                  <a:pt x="71" y="194"/>
                </a:cubicBezTo>
                <a:cubicBezTo>
                  <a:pt x="80" y="168"/>
                  <a:pt x="89" y="150"/>
                  <a:pt x="106" y="13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15" y="115"/>
                  <a:pt x="124" y="106"/>
                  <a:pt x="133" y="88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115" y="53"/>
                  <a:pt x="97" y="53"/>
                  <a:pt x="89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53" y="35"/>
                  <a:pt x="36" y="27"/>
                  <a:pt x="9" y="18"/>
                </a:cubicBezTo>
                <a:lnTo>
                  <a:pt x="0" y="9"/>
                </a:lnTo>
                <a:cubicBezTo>
                  <a:pt x="9" y="0"/>
                  <a:pt x="9" y="0"/>
                  <a:pt x="18" y="0"/>
                </a:cubicBezTo>
                <a:cubicBezTo>
                  <a:pt x="44" y="9"/>
                  <a:pt x="62" y="18"/>
                  <a:pt x="89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106" y="27"/>
                  <a:pt x="115" y="35"/>
                  <a:pt x="133" y="44"/>
                </a:cubicBezTo>
                <a:cubicBezTo>
                  <a:pt x="177" y="62"/>
                  <a:pt x="177" y="62"/>
                  <a:pt x="177" y="62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42" y="115"/>
                  <a:pt x="133" y="124"/>
                  <a:pt x="124" y="132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06" y="159"/>
                  <a:pt x="97" y="185"/>
                  <a:pt x="89" y="203"/>
                </a:cubicBezTo>
                <a:lnTo>
                  <a:pt x="80" y="203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93">
            <a:extLst>
              <a:ext uri="{FF2B5EF4-FFF2-40B4-BE49-F238E27FC236}">
                <a16:creationId xmlns:a16="http://schemas.microsoft.com/office/drawing/2014/main" id="{EEBB68F5-4A76-194E-9568-BFC736D7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6716" y="5970704"/>
            <a:ext cx="448129" cy="107551"/>
          </a:xfrm>
          <a:custGeom>
            <a:avLst/>
            <a:gdLst>
              <a:gd name="T0" fmla="*/ 423 w 442"/>
              <a:gd name="T1" fmla="*/ 106 h 107"/>
              <a:gd name="T2" fmla="*/ 423 w 442"/>
              <a:gd name="T3" fmla="*/ 106 h 107"/>
              <a:gd name="T4" fmla="*/ 423 w 442"/>
              <a:gd name="T5" fmla="*/ 106 h 107"/>
              <a:gd name="T6" fmla="*/ 8 w 442"/>
              <a:gd name="T7" fmla="*/ 17 h 107"/>
              <a:gd name="T8" fmla="*/ 0 w 442"/>
              <a:gd name="T9" fmla="*/ 9 h 107"/>
              <a:gd name="T10" fmla="*/ 8 w 442"/>
              <a:gd name="T11" fmla="*/ 0 h 107"/>
              <a:gd name="T12" fmla="*/ 432 w 442"/>
              <a:gd name="T13" fmla="*/ 88 h 107"/>
              <a:gd name="T14" fmla="*/ 441 w 442"/>
              <a:gd name="T15" fmla="*/ 106 h 107"/>
              <a:gd name="T16" fmla="*/ 423 w 442"/>
              <a:gd name="T1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107">
                <a:moveTo>
                  <a:pt x="423" y="106"/>
                </a:moveTo>
                <a:lnTo>
                  <a:pt x="423" y="106"/>
                </a:lnTo>
                <a:lnTo>
                  <a:pt x="423" y="106"/>
                </a:lnTo>
                <a:cubicBezTo>
                  <a:pt x="299" y="61"/>
                  <a:pt x="167" y="26"/>
                  <a:pt x="8" y="17"/>
                </a:cubicBezTo>
                <a:cubicBezTo>
                  <a:pt x="8" y="17"/>
                  <a:pt x="0" y="17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67" y="9"/>
                  <a:pt x="308" y="35"/>
                  <a:pt x="432" y="88"/>
                </a:cubicBezTo>
                <a:cubicBezTo>
                  <a:pt x="441" y="88"/>
                  <a:pt x="441" y="97"/>
                  <a:pt x="441" y="106"/>
                </a:cubicBezTo>
                <a:cubicBezTo>
                  <a:pt x="432" y="106"/>
                  <a:pt x="432" y="106"/>
                  <a:pt x="423" y="10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94">
            <a:extLst>
              <a:ext uri="{FF2B5EF4-FFF2-40B4-BE49-F238E27FC236}">
                <a16:creationId xmlns:a16="http://schemas.microsoft.com/office/drawing/2014/main" id="{62D9F959-52EB-4646-BB85-5A811A09C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557" y="5925891"/>
            <a:ext cx="170289" cy="215102"/>
          </a:xfrm>
          <a:custGeom>
            <a:avLst/>
            <a:gdLst>
              <a:gd name="T0" fmla="*/ 9 w 169"/>
              <a:gd name="T1" fmla="*/ 212 h 213"/>
              <a:gd name="T2" fmla="*/ 9 w 169"/>
              <a:gd name="T3" fmla="*/ 212 h 213"/>
              <a:gd name="T4" fmla="*/ 0 w 169"/>
              <a:gd name="T5" fmla="*/ 203 h 213"/>
              <a:gd name="T6" fmla="*/ 9 w 169"/>
              <a:gd name="T7" fmla="*/ 186 h 213"/>
              <a:gd name="T8" fmla="*/ 141 w 169"/>
              <a:gd name="T9" fmla="*/ 133 h 213"/>
              <a:gd name="T10" fmla="*/ 53 w 169"/>
              <a:gd name="T11" fmla="*/ 18 h 213"/>
              <a:gd name="T12" fmla="*/ 62 w 169"/>
              <a:gd name="T13" fmla="*/ 0 h 213"/>
              <a:gd name="T14" fmla="*/ 71 w 169"/>
              <a:gd name="T15" fmla="*/ 0 h 213"/>
              <a:gd name="T16" fmla="*/ 168 w 169"/>
              <a:gd name="T17" fmla="*/ 133 h 213"/>
              <a:gd name="T18" fmla="*/ 168 w 169"/>
              <a:gd name="T19" fmla="*/ 151 h 213"/>
              <a:gd name="T20" fmla="*/ 159 w 169"/>
              <a:gd name="T21" fmla="*/ 151 h 213"/>
              <a:gd name="T22" fmla="*/ 18 w 169"/>
              <a:gd name="T23" fmla="*/ 212 h 213"/>
              <a:gd name="T24" fmla="*/ 9 w 169"/>
              <a:gd name="T25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" h="213">
                <a:moveTo>
                  <a:pt x="9" y="212"/>
                </a:moveTo>
                <a:lnTo>
                  <a:pt x="9" y="212"/>
                </a:lnTo>
                <a:cubicBezTo>
                  <a:pt x="9" y="212"/>
                  <a:pt x="0" y="212"/>
                  <a:pt x="0" y="203"/>
                </a:cubicBezTo>
                <a:cubicBezTo>
                  <a:pt x="0" y="203"/>
                  <a:pt x="0" y="195"/>
                  <a:pt x="9" y="186"/>
                </a:cubicBezTo>
                <a:cubicBezTo>
                  <a:pt x="44" y="168"/>
                  <a:pt x="88" y="151"/>
                  <a:pt x="141" y="133"/>
                </a:cubicBezTo>
                <a:cubicBezTo>
                  <a:pt x="115" y="98"/>
                  <a:pt x="88" y="54"/>
                  <a:pt x="53" y="18"/>
                </a:cubicBezTo>
                <a:cubicBezTo>
                  <a:pt x="53" y="10"/>
                  <a:pt x="53" y="0"/>
                  <a:pt x="62" y="0"/>
                </a:cubicBezTo>
                <a:lnTo>
                  <a:pt x="71" y="0"/>
                </a:lnTo>
                <a:cubicBezTo>
                  <a:pt x="106" y="45"/>
                  <a:pt x="132" y="89"/>
                  <a:pt x="168" y="133"/>
                </a:cubicBezTo>
                <a:cubicBezTo>
                  <a:pt x="168" y="151"/>
                  <a:pt x="168" y="151"/>
                  <a:pt x="168" y="151"/>
                </a:cubicBezTo>
                <a:cubicBezTo>
                  <a:pt x="159" y="151"/>
                  <a:pt x="159" y="151"/>
                  <a:pt x="159" y="151"/>
                </a:cubicBezTo>
                <a:cubicBezTo>
                  <a:pt x="106" y="168"/>
                  <a:pt x="62" y="186"/>
                  <a:pt x="18" y="212"/>
                </a:cubicBezTo>
                <a:lnTo>
                  <a:pt x="9" y="212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95">
            <a:extLst>
              <a:ext uri="{FF2B5EF4-FFF2-40B4-BE49-F238E27FC236}">
                <a16:creationId xmlns:a16="http://schemas.microsoft.com/office/drawing/2014/main" id="{855B5168-D5CB-A64F-B708-4540A47E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24" y="6284395"/>
            <a:ext cx="277840" cy="367466"/>
          </a:xfrm>
          <a:custGeom>
            <a:avLst/>
            <a:gdLst>
              <a:gd name="T0" fmla="*/ 264 w 273"/>
              <a:gd name="T1" fmla="*/ 362 h 363"/>
              <a:gd name="T2" fmla="*/ 264 w 273"/>
              <a:gd name="T3" fmla="*/ 362 h 363"/>
              <a:gd name="T4" fmla="*/ 256 w 273"/>
              <a:gd name="T5" fmla="*/ 362 h 363"/>
              <a:gd name="T6" fmla="*/ 0 w 273"/>
              <a:gd name="T7" fmla="*/ 27 h 363"/>
              <a:gd name="T8" fmla="*/ 0 w 273"/>
              <a:gd name="T9" fmla="*/ 9 h 363"/>
              <a:gd name="T10" fmla="*/ 17 w 273"/>
              <a:gd name="T11" fmla="*/ 9 h 363"/>
              <a:gd name="T12" fmla="*/ 272 w 273"/>
              <a:gd name="T13" fmla="*/ 353 h 363"/>
              <a:gd name="T14" fmla="*/ 264 w 273"/>
              <a:gd name="T1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" h="363">
                <a:moveTo>
                  <a:pt x="264" y="362"/>
                </a:moveTo>
                <a:lnTo>
                  <a:pt x="264" y="362"/>
                </a:lnTo>
                <a:cubicBezTo>
                  <a:pt x="256" y="362"/>
                  <a:pt x="256" y="362"/>
                  <a:pt x="256" y="362"/>
                </a:cubicBezTo>
                <a:cubicBezTo>
                  <a:pt x="194" y="230"/>
                  <a:pt x="106" y="124"/>
                  <a:pt x="0" y="27"/>
                </a:cubicBezTo>
                <a:cubicBezTo>
                  <a:pt x="0" y="18"/>
                  <a:pt x="0" y="9"/>
                  <a:pt x="0" y="9"/>
                </a:cubicBezTo>
                <a:cubicBezTo>
                  <a:pt x="9" y="0"/>
                  <a:pt x="9" y="0"/>
                  <a:pt x="17" y="9"/>
                </a:cubicBezTo>
                <a:cubicBezTo>
                  <a:pt x="123" y="106"/>
                  <a:pt x="212" y="221"/>
                  <a:pt x="272" y="353"/>
                </a:cubicBezTo>
                <a:cubicBezTo>
                  <a:pt x="272" y="353"/>
                  <a:pt x="272" y="362"/>
                  <a:pt x="264" y="36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96">
            <a:extLst>
              <a:ext uri="{FF2B5EF4-FFF2-40B4-BE49-F238E27FC236}">
                <a16:creationId xmlns:a16="http://schemas.microsoft.com/office/drawing/2014/main" id="{C0835301-CE7B-0446-B274-A83B2870D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975" y="6472609"/>
            <a:ext cx="197177" cy="188214"/>
          </a:xfrm>
          <a:custGeom>
            <a:avLst/>
            <a:gdLst>
              <a:gd name="T0" fmla="*/ 166 w 194"/>
              <a:gd name="T1" fmla="*/ 185 h 186"/>
              <a:gd name="T2" fmla="*/ 166 w 194"/>
              <a:gd name="T3" fmla="*/ 185 h 186"/>
              <a:gd name="T4" fmla="*/ 150 w 194"/>
              <a:gd name="T5" fmla="*/ 176 h 186"/>
              <a:gd name="T6" fmla="*/ 8 w 194"/>
              <a:gd name="T7" fmla="*/ 132 h 186"/>
              <a:gd name="T8" fmla="*/ 0 w 194"/>
              <a:gd name="T9" fmla="*/ 114 h 186"/>
              <a:gd name="T10" fmla="*/ 17 w 194"/>
              <a:gd name="T11" fmla="*/ 106 h 186"/>
              <a:gd name="T12" fmla="*/ 150 w 194"/>
              <a:gd name="T13" fmla="*/ 158 h 186"/>
              <a:gd name="T14" fmla="*/ 166 w 194"/>
              <a:gd name="T15" fmla="*/ 8 h 186"/>
              <a:gd name="T16" fmla="*/ 175 w 194"/>
              <a:gd name="T17" fmla="*/ 0 h 186"/>
              <a:gd name="T18" fmla="*/ 193 w 194"/>
              <a:gd name="T19" fmla="*/ 8 h 186"/>
              <a:gd name="T20" fmla="*/ 166 w 194"/>
              <a:gd name="T21" fmla="*/ 176 h 186"/>
              <a:gd name="T22" fmla="*/ 166 w 194"/>
              <a:gd name="T23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186">
                <a:moveTo>
                  <a:pt x="166" y="185"/>
                </a:moveTo>
                <a:lnTo>
                  <a:pt x="166" y="185"/>
                </a:lnTo>
                <a:cubicBezTo>
                  <a:pt x="150" y="176"/>
                  <a:pt x="150" y="176"/>
                  <a:pt x="150" y="176"/>
                </a:cubicBezTo>
                <a:cubicBezTo>
                  <a:pt x="106" y="158"/>
                  <a:pt x="52" y="141"/>
                  <a:pt x="8" y="132"/>
                </a:cubicBezTo>
                <a:cubicBezTo>
                  <a:pt x="0" y="123"/>
                  <a:pt x="0" y="123"/>
                  <a:pt x="0" y="114"/>
                </a:cubicBezTo>
                <a:cubicBezTo>
                  <a:pt x="0" y="106"/>
                  <a:pt x="8" y="106"/>
                  <a:pt x="17" y="106"/>
                </a:cubicBezTo>
                <a:cubicBezTo>
                  <a:pt x="62" y="114"/>
                  <a:pt x="106" y="132"/>
                  <a:pt x="150" y="158"/>
                </a:cubicBezTo>
                <a:cubicBezTo>
                  <a:pt x="158" y="106"/>
                  <a:pt x="166" y="52"/>
                  <a:pt x="166" y="8"/>
                </a:cubicBezTo>
                <a:cubicBezTo>
                  <a:pt x="166" y="0"/>
                  <a:pt x="175" y="0"/>
                  <a:pt x="175" y="0"/>
                </a:cubicBezTo>
                <a:cubicBezTo>
                  <a:pt x="184" y="0"/>
                  <a:pt x="193" y="8"/>
                  <a:pt x="193" y="8"/>
                </a:cubicBezTo>
                <a:cubicBezTo>
                  <a:pt x="184" y="61"/>
                  <a:pt x="175" y="114"/>
                  <a:pt x="166" y="176"/>
                </a:cubicBezTo>
                <a:lnTo>
                  <a:pt x="166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97">
            <a:extLst>
              <a:ext uri="{FF2B5EF4-FFF2-40B4-BE49-F238E27FC236}">
                <a16:creationId xmlns:a16="http://schemas.microsoft.com/office/drawing/2014/main" id="{A2EC945F-F561-4F44-AA5A-DA4CEE3C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002" y="7046215"/>
            <a:ext cx="71701" cy="457092"/>
          </a:xfrm>
          <a:custGeom>
            <a:avLst/>
            <a:gdLst>
              <a:gd name="T0" fmla="*/ 9 w 71"/>
              <a:gd name="T1" fmla="*/ 450 h 451"/>
              <a:gd name="T2" fmla="*/ 9 w 71"/>
              <a:gd name="T3" fmla="*/ 450 h 451"/>
              <a:gd name="T4" fmla="*/ 9 w 71"/>
              <a:gd name="T5" fmla="*/ 441 h 451"/>
              <a:gd name="T6" fmla="*/ 0 w 71"/>
              <a:gd name="T7" fmla="*/ 432 h 451"/>
              <a:gd name="T8" fmla="*/ 35 w 71"/>
              <a:gd name="T9" fmla="*/ 18 h 451"/>
              <a:gd name="T10" fmla="*/ 44 w 71"/>
              <a:gd name="T11" fmla="*/ 0 h 451"/>
              <a:gd name="T12" fmla="*/ 53 w 71"/>
              <a:gd name="T13" fmla="*/ 9 h 451"/>
              <a:gd name="T14" fmla="*/ 18 w 71"/>
              <a:gd name="T15" fmla="*/ 441 h 451"/>
              <a:gd name="T16" fmla="*/ 9 w 71"/>
              <a:gd name="T17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451">
                <a:moveTo>
                  <a:pt x="9" y="450"/>
                </a:moveTo>
                <a:lnTo>
                  <a:pt x="9" y="450"/>
                </a:lnTo>
                <a:cubicBezTo>
                  <a:pt x="9" y="450"/>
                  <a:pt x="9" y="450"/>
                  <a:pt x="9" y="441"/>
                </a:cubicBezTo>
                <a:cubicBezTo>
                  <a:pt x="0" y="441"/>
                  <a:pt x="0" y="441"/>
                  <a:pt x="0" y="432"/>
                </a:cubicBezTo>
                <a:cubicBezTo>
                  <a:pt x="35" y="300"/>
                  <a:pt x="44" y="150"/>
                  <a:pt x="35" y="18"/>
                </a:cubicBezTo>
                <a:cubicBezTo>
                  <a:pt x="35" y="9"/>
                  <a:pt x="35" y="0"/>
                  <a:pt x="44" y="0"/>
                </a:cubicBezTo>
                <a:cubicBezTo>
                  <a:pt x="53" y="0"/>
                  <a:pt x="53" y="9"/>
                  <a:pt x="53" y="9"/>
                </a:cubicBezTo>
                <a:cubicBezTo>
                  <a:pt x="70" y="150"/>
                  <a:pt x="62" y="300"/>
                  <a:pt x="18" y="441"/>
                </a:cubicBezTo>
                <a:cubicBezTo>
                  <a:pt x="18" y="441"/>
                  <a:pt x="18" y="450"/>
                  <a:pt x="9" y="45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98">
            <a:extLst>
              <a:ext uri="{FF2B5EF4-FFF2-40B4-BE49-F238E27FC236}">
                <a16:creationId xmlns:a16="http://schemas.microsoft.com/office/drawing/2014/main" id="{E1937B7C-B183-1E48-B4BC-5A6445B3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339" y="7341980"/>
            <a:ext cx="224065" cy="161327"/>
          </a:xfrm>
          <a:custGeom>
            <a:avLst/>
            <a:gdLst>
              <a:gd name="T0" fmla="*/ 87 w 220"/>
              <a:gd name="T1" fmla="*/ 159 h 160"/>
              <a:gd name="T2" fmla="*/ 87 w 220"/>
              <a:gd name="T3" fmla="*/ 159 h 160"/>
              <a:gd name="T4" fmla="*/ 78 w 220"/>
              <a:gd name="T5" fmla="*/ 150 h 160"/>
              <a:gd name="T6" fmla="*/ 43 w 220"/>
              <a:gd name="T7" fmla="*/ 79 h 160"/>
              <a:gd name="T8" fmla="*/ 25 w 220"/>
              <a:gd name="T9" fmla="*/ 44 h 160"/>
              <a:gd name="T10" fmla="*/ 8 w 220"/>
              <a:gd name="T11" fmla="*/ 18 h 160"/>
              <a:gd name="T12" fmla="*/ 8 w 220"/>
              <a:gd name="T13" fmla="*/ 0 h 160"/>
              <a:gd name="T14" fmla="*/ 25 w 220"/>
              <a:gd name="T15" fmla="*/ 0 h 160"/>
              <a:gd name="T16" fmla="*/ 43 w 220"/>
              <a:gd name="T17" fmla="*/ 35 h 160"/>
              <a:gd name="T18" fmla="*/ 60 w 220"/>
              <a:gd name="T19" fmla="*/ 71 h 160"/>
              <a:gd name="T20" fmla="*/ 96 w 220"/>
              <a:gd name="T21" fmla="*/ 123 h 160"/>
              <a:gd name="T22" fmla="*/ 140 w 220"/>
              <a:gd name="T23" fmla="*/ 88 h 160"/>
              <a:gd name="T24" fmla="*/ 175 w 220"/>
              <a:gd name="T25" fmla="*/ 62 h 160"/>
              <a:gd name="T26" fmla="*/ 202 w 220"/>
              <a:gd name="T27" fmla="*/ 35 h 160"/>
              <a:gd name="T28" fmla="*/ 219 w 220"/>
              <a:gd name="T29" fmla="*/ 35 h 160"/>
              <a:gd name="T30" fmla="*/ 219 w 220"/>
              <a:gd name="T31" fmla="*/ 44 h 160"/>
              <a:gd name="T32" fmla="*/ 184 w 220"/>
              <a:gd name="T33" fmla="*/ 79 h 160"/>
              <a:gd name="T34" fmla="*/ 157 w 220"/>
              <a:gd name="T35" fmla="*/ 106 h 160"/>
              <a:gd name="T36" fmla="*/ 96 w 220"/>
              <a:gd name="T37" fmla="*/ 150 h 160"/>
              <a:gd name="T38" fmla="*/ 87 w 220"/>
              <a:gd name="T39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0" h="160">
                <a:moveTo>
                  <a:pt x="87" y="159"/>
                </a:moveTo>
                <a:lnTo>
                  <a:pt x="87" y="159"/>
                </a:lnTo>
                <a:cubicBezTo>
                  <a:pt x="78" y="150"/>
                  <a:pt x="78" y="150"/>
                  <a:pt x="78" y="150"/>
                </a:cubicBezTo>
                <a:cubicBezTo>
                  <a:pt x="69" y="123"/>
                  <a:pt x="52" y="97"/>
                  <a:pt x="43" y="79"/>
                </a:cubicBezTo>
                <a:cubicBezTo>
                  <a:pt x="34" y="71"/>
                  <a:pt x="34" y="53"/>
                  <a:pt x="25" y="44"/>
                </a:cubicBezTo>
                <a:cubicBezTo>
                  <a:pt x="16" y="35"/>
                  <a:pt x="8" y="27"/>
                  <a:pt x="8" y="18"/>
                </a:cubicBezTo>
                <a:cubicBezTo>
                  <a:pt x="0" y="9"/>
                  <a:pt x="0" y="0"/>
                  <a:pt x="8" y="0"/>
                </a:cubicBezTo>
                <a:cubicBezTo>
                  <a:pt x="16" y="0"/>
                  <a:pt x="16" y="0"/>
                  <a:pt x="25" y="0"/>
                </a:cubicBezTo>
                <a:cubicBezTo>
                  <a:pt x="34" y="9"/>
                  <a:pt x="34" y="27"/>
                  <a:pt x="43" y="35"/>
                </a:cubicBezTo>
                <a:cubicBezTo>
                  <a:pt x="52" y="44"/>
                  <a:pt x="60" y="53"/>
                  <a:pt x="60" y="71"/>
                </a:cubicBezTo>
                <a:cubicBezTo>
                  <a:pt x="69" y="88"/>
                  <a:pt x="78" y="106"/>
                  <a:pt x="96" y="123"/>
                </a:cubicBezTo>
                <a:cubicBezTo>
                  <a:pt x="113" y="115"/>
                  <a:pt x="131" y="97"/>
                  <a:pt x="140" y="88"/>
                </a:cubicBezTo>
                <a:cubicBezTo>
                  <a:pt x="148" y="79"/>
                  <a:pt x="166" y="71"/>
                  <a:pt x="175" y="62"/>
                </a:cubicBezTo>
                <a:cubicBezTo>
                  <a:pt x="202" y="35"/>
                  <a:pt x="202" y="35"/>
                  <a:pt x="202" y="35"/>
                </a:cubicBezTo>
                <a:cubicBezTo>
                  <a:pt x="210" y="27"/>
                  <a:pt x="210" y="27"/>
                  <a:pt x="219" y="35"/>
                </a:cubicBezTo>
                <a:lnTo>
                  <a:pt x="219" y="44"/>
                </a:lnTo>
                <a:cubicBezTo>
                  <a:pt x="184" y="79"/>
                  <a:pt x="184" y="79"/>
                  <a:pt x="184" y="79"/>
                </a:cubicBezTo>
                <a:cubicBezTo>
                  <a:pt x="175" y="88"/>
                  <a:pt x="166" y="97"/>
                  <a:pt x="157" y="106"/>
                </a:cubicBezTo>
                <a:cubicBezTo>
                  <a:pt x="140" y="123"/>
                  <a:pt x="113" y="133"/>
                  <a:pt x="96" y="150"/>
                </a:cubicBezTo>
                <a:lnTo>
                  <a:pt x="87" y="15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99">
            <a:extLst>
              <a:ext uri="{FF2B5EF4-FFF2-40B4-BE49-F238E27FC236}">
                <a16:creationId xmlns:a16="http://schemas.microsoft.com/office/drawing/2014/main" id="{A20FB1A3-236D-8049-890B-62FCEA8B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359" y="7852848"/>
            <a:ext cx="376429" cy="268878"/>
          </a:xfrm>
          <a:custGeom>
            <a:avLst/>
            <a:gdLst>
              <a:gd name="T0" fmla="*/ 9 w 372"/>
              <a:gd name="T1" fmla="*/ 265 h 266"/>
              <a:gd name="T2" fmla="*/ 9 w 372"/>
              <a:gd name="T3" fmla="*/ 265 h 266"/>
              <a:gd name="T4" fmla="*/ 0 w 372"/>
              <a:gd name="T5" fmla="*/ 256 h 266"/>
              <a:gd name="T6" fmla="*/ 9 w 372"/>
              <a:gd name="T7" fmla="*/ 238 h 266"/>
              <a:gd name="T8" fmla="*/ 353 w 372"/>
              <a:gd name="T9" fmla="*/ 0 h 266"/>
              <a:gd name="T10" fmla="*/ 362 w 372"/>
              <a:gd name="T11" fmla="*/ 0 h 266"/>
              <a:gd name="T12" fmla="*/ 371 w 372"/>
              <a:gd name="T13" fmla="*/ 18 h 266"/>
              <a:gd name="T14" fmla="*/ 18 w 372"/>
              <a:gd name="T15" fmla="*/ 265 h 266"/>
              <a:gd name="T16" fmla="*/ 9 w 372"/>
              <a:gd name="T17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266">
                <a:moveTo>
                  <a:pt x="9" y="265"/>
                </a:moveTo>
                <a:lnTo>
                  <a:pt x="9" y="265"/>
                </a:lnTo>
                <a:lnTo>
                  <a:pt x="0" y="256"/>
                </a:lnTo>
                <a:cubicBezTo>
                  <a:pt x="0" y="247"/>
                  <a:pt x="0" y="238"/>
                  <a:pt x="9" y="238"/>
                </a:cubicBezTo>
                <a:cubicBezTo>
                  <a:pt x="133" y="185"/>
                  <a:pt x="256" y="106"/>
                  <a:pt x="353" y="0"/>
                </a:cubicBezTo>
                <a:lnTo>
                  <a:pt x="362" y="0"/>
                </a:lnTo>
                <a:cubicBezTo>
                  <a:pt x="371" y="9"/>
                  <a:pt x="371" y="9"/>
                  <a:pt x="371" y="18"/>
                </a:cubicBezTo>
                <a:cubicBezTo>
                  <a:pt x="265" y="123"/>
                  <a:pt x="150" y="212"/>
                  <a:pt x="18" y="265"/>
                </a:cubicBezTo>
                <a:lnTo>
                  <a:pt x="9" y="26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00">
            <a:extLst>
              <a:ext uri="{FF2B5EF4-FFF2-40B4-BE49-F238E27FC236}">
                <a16:creationId xmlns:a16="http://schemas.microsoft.com/office/drawing/2014/main" id="{B5FA83AF-9951-F648-BB29-8E8D0E46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397" y="7951436"/>
            <a:ext cx="188214" cy="197177"/>
          </a:xfrm>
          <a:custGeom>
            <a:avLst/>
            <a:gdLst>
              <a:gd name="T0" fmla="*/ 177 w 187"/>
              <a:gd name="T1" fmla="*/ 194 h 195"/>
              <a:gd name="T2" fmla="*/ 177 w 187"/>
              <a:gd name="T3" fmla="*/ 194 h 195"/>
              <a:gd name="T4" fmla="*/ 177 w 187"/>
              <a:gd name="T5" fmla="*/ 194 h 195"/>
              <a:gd name="T6" fmla="*/ 18 w 187"/>
              <a:gd name="T7" fmla="*/ 168 h 195"/>
              <a:gd name="T8" fmla="*/ 0 w 187"/>
              <a:gd name="T9" fmla="*/ 159 h 195"/>
              <a:gd name="T10" fmla="*/ 9 w 187"/>
              <a:gd name="T11" fmla="*/ 150 h 195"/>
              <a:gd name="T12" fmla="*/ 71 w 187"/>
              <a:gd name="T13" fmla="*/ 9 h 195"/>
              <a:gd name="T14" fmla="*/ 89 w 187"/>
              <a:gd name="T15" fmla="*/ 0 h 195"/>
              <a:gd name="T16" fmla="*/ 89 w 187"/>
              <a:gd name="T17" fmla="*/ 17 h 195"/>
              <a:gd name="T18" fmla="*/ 36 w 187"/>
              <a:gd name="T19" fmla="*/ 150 h 195"/>
              <a:gd name="T20" fmla="*/ 177 w 187"/>
              <a:gd name="T21" fmla="*/ 176 h 195"/>
              <a:gd name="T22" fmla="*/ 186 w 187"/>
              <a:gd name="T23" fmla="*/ 185 h 195"/>
              <a:gd name="T24" fmla="*/ 177 w 187"/>
              <a:gd name="T2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7" h="195">
                <a:moveTo>
                  <a:pt x="177" y="194"/>
                </a:moveTo>
                <a:lnTo>
                  <a:pt x="177" y="194"/>
                </a:lnTo>
                <a:lnTo>
                  <a:pt x="177" y="194"/>
                </a:lnTo>
                <a:cubicBezTo>
                  <a:pt x="115" y="185"/>
                  <a:pt x="62" y="176"/>
                  <a:pt x="18" y="168"/>
                </a:cubicBezTo>
                <a:cubicBezTo>
                  <a:pt x="0" y="159"/>
                  <a:pt x="0" y="159"/>
                  <a:pt x="0" y="159"/>
                </a:cubicBezTo>
                <a:cubicBezTo>
                  <a:pt x="9" y="150"/>
                  <a:pt x="9" y="150"/>
                  <a:pt x="9" y="150"/>
                </a:cubicBezTo>
                <a:cubicBezTo>
                  <a:pt x="36" y="106"/>
                  <a:pt x="53" y="62"/>
                  <a:pt x="71" y="9"/>
                </a:cubicBezTo>
                <a:cubicBezTo>
                  <a:pt x="71" y="0"/>
                  <a:pt x="80" y="0"/>
                  <a:pt x="89" y="0"/>
                </a:cubicBezTo>
                <a:cubicBezTo>
                  <a:pt x="89" y="0"/>
                  <a:pt x="98" y="9"/>
                  <a:pt x="89" y="17"/>
                </a:cubicBezTo>
                <a:cubicBezTo>
                  <a:pt x="80" y="62"/>
                  <a:pt x="53" y="106"/>
                  <a:pt x="36" y="150"/>
                </a:cubicBezTo>
                <a:cubicBezTo>
                  <a:pt x="80" y="159"/>
                  <a:pt x="124" y="168"/>
                  <a:pt x="177" y="176"/>
                </a:cubicBezTo>
                <a:cubicBezTo>
                  <a:pt x="186" y="176"/>
                  <a:pt x="186" y="176"/>
                  <a:pt x="186" y="185"/>
                </a:cubicBezTo>
                <a:cubicBezTo>
                  <a:pt x="186" y="194"/>
                  <a:pt x="186" y="194"/>
                  <a:pt x="177" y="19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01">
            <a:extLst>
              <a:ext uri="{FF2B5EF4-FFF2-40B4-BE49-F238E27FC236}">
                <a16:creationId xmlns:a16="http://schemas.microsoft.com/office/drawing/2014/main" id="{FEBCC90D-8FF8-6E44-A3B2-AD36A5DC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839" y="8023137"/>
            <a:ext cx="430204" cy="161327"/>
          </a:xfrm>
          <a:custGeom>
            <a:avLst/>
            <a:gdLst>
              <a:gd name="T0" fmla="*/ 415 w 424"/>
              <a:gd name="T1" fmla="*/ 159 h 160"/>
              <a:gd name="T2" fmla="*/ 415 w 424"/>
              <a:gd name="T3" fmla="*/ 159 h 160"/>
              <a:gd name="T4" fmla="*/ 415 w 424"/>
              <a:gd name="T5" fmla="*/ 159 h 160"/>
              <a:gd name="T6" fmla="*/ 379 w 424"/>
              <a:gd name="T7" fmla="*/ 150 h 160"/>
              <a:gd name="T8" fmla="*/ 362 w 424"/>
              <a:gd name="T9" fmla="*/ 150 h 160"/>
              <a:gd name="T10" fmla="*/ 327 w 424"/>
              <a:gd name="T11" fmla="*/ 150 h 160"/>
              <a:gd name="T12" fmla="*/ 309 w 424"/>
              <a:gd name="T13" fmla="*/ 142 h 160"/>
              <a:gd name="T14" fmla="*/ 203 w 424"/>
              <a:gd name="T15" fmla="*/ 115 h 160"/>
              <a:gd name="T16" fmla="*/ 106 w 424"/>
              <a:gd name="T17" fmla="*/ 71 h 160"/>
              <a:gd name="T18" fmla="*/ 9 w 424"/>
              <a:gd name="T19" fmla="*/ 18 h 160"/>
              <a:gd name="T20" fmla="*/ 9 w 424"/>
              <a:gd name="T21" fmla="*/ 0 h 160"/>
              <a:gd name="T22" fmla="*/ 26 w 424"/>
              <a:gd name="T23" fmla="*/ 0 h 160"/>
              <a:gd name="T24" fmla="*/ 115 w 424"/>
              <a:gd name="T25" fmla="*/ 53 h 160"/>
              <a:gd name="T26" fmla="*/ 212 w 424"/>
              <a:gd name="T27" fmla="*/ 98 h 160"/>
              <a:gd name="T28" fmla="*/ 309 w 424"/>
              <a:gd name="T29" fmla="*/ 124 h 160"/>
              <a:gd name="T30" fmla="*/ 327 w 424"/>
              <a:gd name="T31" fmla="*/ 124 h 160"/>
              <a:gd name="T32" fmla="*/ 362 w 424"/>
              <a:gd name="T33" fmla="*/ 133 h 160"/>
              <a:gd name="T34" fmla="*/ 379 w 424"/>
              <a:gd name="T35" fmla="*/ 133 h 160"/>
              <a:gd name="T36" fmla="*/ 415 w 424"/>
              <a:gd name="T37" fmla="*/ 133 h 160"/>
              <a:gd name="T38" fmla="*/ 423 w 424"/>
              <a:gd name="T39" fmla="*/ 150 h 160"/>
              <a:gd name="T40" fmla="*/ 415 w 424"/>
              <a:gd name="T4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4" h="160">
                <a:moveTo>
                  <a:pt x="415" y="159"/>
                </a:moveTo>
                <a:lnTo>
                  <a:pt x="415" y="159"/>
                </a:lnTo>
                <a:lnTo>
                  <a:pt x="415" y="159"/>
                </a:lnTo>
                <a:cubicBezTo>
                  <a:pt x="397" y="159"/>
                  <a:pt x="388" y="159"/>
                  <a:pt x="379" y="150"/>
                </a:cubicBezTo>
                <a:cubicBezTo>
                  <a:pt x="371" y="150"/>
                  <a:pt x="362" y="150"/>
                  <a:pt x="362" y="150"/>
                </a:cubicBezTo>
                <a:cubicBezTo>
                  <a:pt x="344" y="150"/>
                  <a:pt x="335" y="150"/>
                  <a:pt x="327" y="150"/>
                </a:cubicBezTo>
                <a:cubicBezTo>
                  <a:pt x="317" y="142"/>
                  <a:pt x="309" y="142"/>
                  <a:pt x="309" y="142"/>
                </a:cubicBezTo>
                <a:cubicBezTo>
                  <a:pt x="265" y="133"/>
                  <a:pt x="229" y="124"/>
                  <a:pt x="203" y="115"/>
                </a:cubicBezTo>
                <a:cubicBezTo>
                  <a:pt x="159" y="106"/>
                  <a:pt x="132" y="89"/>
                  <a:pt x="106" y="71"/>
                </a:cubicBezTo>
                <a:cubicBezTo>
                  <a:pt x="71" y="53"/>
                  <a:pt x="35" y="36"/>
                  <a:pt x="9" y="18"/>
                </a:cubicBezTo>
                <a:cubicBezTo>
                  <a:pt x="9" y="18"/>
                  <a:pt x="0" y="9"/>
                  <a:pt x="9" y="0"/>
                </a:cubicBezTo>
                <a:cubicBezTo>
                  <a:pt x="9" y="0"/>
                  <a:pt x="18" y="0"/>
                  <a:pt x="26" y="0"/>
                </a:cubicBezTo>
                <a:cubicBezTo>
                  <a:pt x="53" y="18"/>
                  <a:pt x="80" y="36"/>
                  <a:pt x="115" y="53"/>
                </a:cubicBezTo>
                <a:cubicBezTo>
                  <a:pt x="141" y="71"/>
                  <a:pt x="168" y="80"/>
                  <a:pt x="212" y="98"/>
                </a:cubicBezTo>
                <a:cubicBezTo>
                  <a:pt x="238" y="106"/>
                  <a:pt x="265" y="115"/>
                  <a:pt x="309" y="124"/>
                </a:cubicBezTo>
                <a:cubicBezTo>
                  <a:pt x="317" y="124"/>
                  <a:pt x="327" y="124"/>
                  <a:pt x="327" y="124"/>
                </a:cubicBezTo>
                <a:cubicBezTo>
                  <a:pt x="344" y="124"/>
                  <a:pt x="353" y="133"/>
                  <a:pt x="362" y="133"/>
                </a:cubicBezTo>
                <a:cubicBezTo>
                  <a:pt x="371" y="133"/>
                  <a:pt x="371" y="133"/>
                  <a:pt x="379" y="133"/>
                </a:cubicBezTo>
                <a:cubicBezTo>
                  <a:pt x="388" y="133"/>
                  <a:pt x="406" y="133"/>
                  <a:pt x="415" y="133"/>
                </a:cubicBezTo>
                <a:cubicBezTo>
                  <a:pt x="423" y="133"/>
                  <a:pt x="423" y="142"/>
                  <a:pt x="423" y="150"/>
                </a:cubicBezTo>
                <a:cubicBezTo>
                  <a:pt x="423" y="150"/>
                  <a:pt x="423" y="159"/>
                  <a:pt x="415" y="159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02">
            <a:extLst>
              <a:ext uri="{FF2B5EF4-FFF2-40B4-BE49-F238E27FC236}">
                <a16:creationId xmlns:a16="http://schemas.microsoft.com/office/drawing/2014/main" id="{D6720AFE-F05D-C64A-8565-54B3DDCB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839" y="7987287"/>
            <a:ext cx="179252" cy="206140"/>
          </a:xfrm>
          <a:custGeom>
            <a:avLst/>
            <a:gdLst>
              <a:gd name="T0" fmla="*/ 80 w 177"/>
              <a:gd name="T1" fmla="*/ 203 h 204"/>
              <a:gd name="T2" fmla="*/ 80 w 177"/>
              <a:gd name="T3" fmla="*/ 203 h 204"/>
              <a:gd name="T4" fmla="*/ 71 w 177"/>
              <a:gd name="T5" fmla="*/ 203 h 204"/>
              <a:gd name="T6" fmla="*/ 9 w 177"/>
              <a:gd name="T7" fmla="*/ 44 h 204"/>
              <a:gd name="T8" fmla="*/ 0 w 177"/>
              <a:gd name="T9" fmla="*/ 35 h 204"/>
              <a:gd name="T10" fmla="*/ 18 w 177"/>
              <a:gd name="T11" fmla="*/ 35 h 204"/>
              <a:gd name="T12" fmla="*/ 159 w 177"/>
              <a:gd name="T13" fmla="*/ 9 h 204"/>
              <a:gd name="T14" fmla="*/ 176 w 177"/>
              <a:gd name="T15" fmla="*/ 9 h 204"/>
              <a:gd name="T16" fmla="*/ 168 w 177"/>
              <a:gd name="T17" fmla="*/ 27 h 204"/>
              <a:gd name="T18" fmla="*/ 26 w 177"/>
              <a:gd name="T19" fmla="*/ 53 h 204"/>
              <a:gd name="T20" fmla="*/ 88 w 177"/>
              <a:gd name="T21" fmla="*/ 185 h 204"/>
              <a:gd name="T22" fmla="*/ 88 w 177"/>
              <a:gd name="T23" fmla="*/ 203 h 204"/>
              <a:gd name="T24" fmla="*/ 80 w 177"/>
              <a:gd name="T25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04">
                <a:moveTo>
                  <a:pt x="80" y="203"/>
                </a:moveTo>
                <a:lnTo>
                  <a:pt x="80" y="203"/>
                </a:lnTo>
                <a:lnTo>
                  <a:pt x="71" y="203"/>
                </a:lnTo>
                <a:cubicBezTo>
                  <a:pt x="44" y="150"/>
                  <a:pt x="18" y="97"/>
                  <a:pt x="9" y="44"/>
                </a:cubicBezTo>
                <a:cubicBezTo>
                  <a:pt x="0" y="35"/>
                  <a:pt x="0" y="35"/>
                  <a:pt x="0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71" y="27"/>
                  <a:pt x="115" y="18"/>
                  <a:pt x="159" y="9"/>
                </a:cubicBezTo>
                <a:cubicBezTo>
                  <a:pt x="168" y="0"/>
                  <a:pt x="176" y="9"/>
                  <a:pt x="176" y="9"/>
                </a:cubicBezTo>
                <a:cubicBezTo>
                  <a:pt x="176" y="18"/>
                  <a:pt x="176" y="27"/>
                  <a:pt x="168" y="27"/>
                </a:cubicBezTo>
                <a:cubicBezTo>
                  <a:pt x="124" y="35"/>
                  <a:pt x="80" y="53"/>
                  <a:pt x="26" y="53"/>
                </a:cubicBezTo>
                <a:cubicBezTo>
                  <a:pt x="44" y="97"/>
                  <a:pt x="62" y="150"/>
                  <a:pt x="88" y="185"/>
                </a:cubicBezTo>
                <a:cubicBezTo>
                  <a:pt x="88" y="194"/>
                  <a:pt x="88" y="203"/>
                  <a:pt x="88" y="203"/>
                </a:cubicBezTo>
                <a:cubicBezTo>
                  <a:pt x="80" y="203"/>
                  <a:pt x="80" y="203"/>
                  <a:pt x="80" y="203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03">
            <a:extLst>
              <a:ext uri="{FF2B5EF4-FFF2-40B4-BE49-F238E27FC236}">
                <a16:creationId xmlns:a16="http://schemas.microsoft.com/office/drawing/2014/main" id="{33A87DD8-C103-9D47-A922-4DBA6F2E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223" y="7261317"/>
            <a:ext cx="98588" cy="448129"/>
          </a:xfrm>
          <a:custGeom>
            <a:avLst/>
            <a:gdLst>
              <a:gd name="T0" fmla="*/ 79 w 98"/>
              <a:gd name="T1" fmla="*/ 441 h 442"/>
              <a:gd name="T2" fmla="*/ 79 w 98"/>
              <a:gd name="T3" fmla="*/ 441 h 442"/>
              <a:gd name="T4" fmla="*/ 70 w 98"/>
              <a:gd name="T5" fmla="*/ 432 h 442"/>
              <a:gd name="T6" fmla="*/ 26 w 98"/>
              <a:gd name="T7" fmla="*/ 9 h 442"/>
              <a:gd name="T8" fmla="*/ 35 w 98"/>
              <a:gd name="T9" fmla="*/ 0 h 442"/>
              <a:gd name="T10" fmla="*/ 44 w 98"/>
              <a:gd name="T11" fmla="*/ 9 h 442"/>
              <a:gd name="T12" fmla="*/ 88 w 98"/>
              <a:gd name="T13" fmla="*/ 423 h 442"/>
              <a:gd name="T14" fmla="*/ 88 w 98"/>
              <a:gd name="T15" fmla="*/ 441 h 442"/>
              <a:gd name="T16" fmla="*/ 79 w 98"/>
              <a:gd name="T17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442">
                <a:moveTo>
                  <a:pt x="79" y="441"/>
                </a:moveTo>
                <a:lnTo>
                  <a:pt x="79" y="441"/>
                </a:lnTo>
                <a:cubicBezTo>
                  <a:pt x="79" y="441"/>
                  <a:pt x="70" y="441"/>
                  <a:pt x="70" y="432"/>
                </a:cubicBezTo>
                <a:cubicBezTo>
                  <a:pt x="17" y="300"/>
                  <a:pt x="0" y="150"/>
                  <a:pt x="26" y="9"/>
                </a:cubicBezTo>
                <a:cubicBezTo>
                  <a:pt x="26" y="0"/>
                  <a:pt x="35" y="0"/>
                  <a:pt x="35" y="0"/>
                </a:cubicBezTo>
                <a:cubicBezTo>
                  <a:pt x="44" y="0"/>
                  <a:pt x="44" y="9"/>
                  <a:pt x="44" y="9"/>
                </a:cubicBezTo>
                <a:cubicBezTo>
                  <a:pt x="17" y="150"/>
                  <a:pt x="35" y="291"/>
                  <a:pt x="88" y="423"/>
                </a:cubicBezTo>
                <a:cubicBezTo>
                  <a:pt x="97" y="432"/>
                  <a:pt x="88" y="441"/>
                  <a:pt x="88" y="441"/>
                </a:cubicBezTo>
                <a:cubicBezTo>
                  <a:pt x="79" y="441"/>
                  <a:pt x="79" y="441"/>
                  <a:pt x="79" y="44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04">
            <a:extLst>
              <a:ext uri="{FF2B5EF4-FFF2-40B4-BE49-F238E27FC236}">
                <a16:creationId xmlns:a16="http://schemas.microsoft.com/office/drawing/2014/main" id="{D9A090DD-547E-5646-BE82-7A35F988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597" y="7252354"/>
            <a:ext cx="233027" cy="152364"/>
          </a:xfrm>
          <a:custGeom>
            <a:avLst/>
            <a:gdLst>
              <a:gd name="T0" fmla="*/ 211 w 230"/>
              <a:gd name="T1" fmla="*/ 150 h 151"/>
              <a:gd name="T2" fmla="*/ 211 w 230"/>
              <a:gd name="T3" fmla="*/ 150 h 151"/>
              <a:gd name="T4" fmla="*/ 202 w 230"/>
              <a:gd name="T5" fmla="*/ 150 h 151"/>
              <a:gd name="T6" fmla="*/ 123 w 230"/>
              <a:gd name="T7" fmla="*/ 35 h 151"/>
              <a:gd name="T8" fmla="*/ 26 w 230"/>
              <a:gd name="T9" fmla="*/ 150 h 151"/>
              <a:gd name="T10" fmla="*/ 8 w 230"/>
              <a:gd name="T11" fmla="*/ 150 h 151"/>
              <a:gd name="T12" fmla="*/ 8 w 230"/>
              <a:gd name="T13" fmla="*/ 132 h 151"/>
              <a:gd name="T14" fmla="*/ 114 w 230"/>
              <a:gd name="T15" fmla="*/ 9 h 151"/>
              <a:gd name="T16" fmla="*/ 123 w 230"/>
              <a:gd name="T17" fmla="*/ 0 h 151"/>
              <a:gd name="T18" fmla="*/ 132 w 230"/>
              <a:gd name="T19" fmla="*/ 18 h 151"/>
              <a:gd name="T20" fmla="*/ 220 w 230"/>
              <a:gd name="T21" fmla="*/ 132 h 151"/>
              <a:gd name="T22" fmla="*/ 220 w 230"/>
              <a:gd name="T23" fmla="*/ 150 h 151"/>
              <a:gd name="T24" fmla="*/ 211 w 230"/>
              <a:gd name="T2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" h="151">
                <a:moveTo>
                  <a:pt x="211" y="150"/>
                </a:moveTo>
                <a:lnTo>
                  <a:pt x="211" y="150"/>
                </a:lnTo>
                <a:cubicBezTo>
                  <a:pt x="211" y="150"/>
                  <a:pt x="211" y="150"/>
                  <a:pt x="202" y="150"/>
                </a:cubicBezTo>
                <a:cubicBezTo>
                  <a:pt x="176" y="115"/>
                  <a:pt x="141" y="79"/>
                  <a:pt x="123" y="35"/>
                </a:cubicBezTo>
                <a:cubicBezTo>
                  <a:pt x="88" y="70"/>
                  <a:pt x="52" y="106"/>
                  <a:pt x="26" y="150"/>
                </a:cubicBezTo>
                <a:cubicBezTo>
                  <a:pt x="17" y="150"/>
                  <a:pt x="17" y="150"/>
                  <a:pt x="8" y="150"/>
                </a:cubicBezTo>
                <a:cubicBezTo>
                  <a:pt x="0" y="141"/>
                  <a:pt x="0" y="141"/>
                  <a:pt x="8" y="132"/>
                </a:cubicBezTo>
                <a:cubicBezTo>
                  <a:pt x="44" y="88"/>
                  <a:pt x="79" y="44"/>
                  <a:pt x="114" y="9"/>
                </a:cubicBezTo>
                <a:cubicBezTo>
                  <a:pt x="123" y="0"/>
                  <a:pt x="123" y="0"/>
                  <a:pt x="123" y="0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58" y="53"/>
                  <a:pt x="185" y="97"/>
                  <a:pt x="220" y="132"/>
                </a:cubicBezTo>
                <a:cubicBezTo>
                  <a:pt x="229" y="141"/>
                  <a:pt x="229" y="150"/>
                  <a:pt x="220" y="150"/>
                </a:cubicBezTo>
                <a:cubicBezTo>
                  <a:pt x="220" y="150"/>
                  <a:pt x="220" y="150"/>
                  <a:pt x="211" y="15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05">
            <a:extLst>
              <a:ext uri="{FF2B5EF4-FFF2-40B4-BE49-F238E27FC236}">
                <a16:creationId xmlns:a16="http://schemas.microsoft.com/office/drawing/2014/main" id="{05EE297A-989A-F144-BACD-64255A2A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213" y="6750449"/>
            <a:ext cx="421242" cy="170289"/>
          </a:xfrm>
          <a:custGeom>
            <a:avLst/>
            <a:gdLst>
              <a:gd name="T0" fmla="*/ 9 w 416"/>
              <a:gd name="T1" fmla="*/ 167 h 168"/>
              <a:gd name="T2" fmla="*/ 9 w 416"/>
              <a:gd name="T3" fmla="*/ 167 h 168"/>
              <a:gd name="T4" fmla="*/ 0 w 416"/>
              <a:gd name="T5" fmla="*/ 158 h 168"/>
              <a:gd name="T6" fmla="*/ 0 w 416"/>
              <a:gd name="T7" fmla="*/ 140 h 168"/>
              <a:gd name="T8" fmla="*/ 405 w 416"/>
              <a:gd name="T9" fmla="*/ 9 h 168"/>
              <a:gd name="T10" fmla="*/ 415 w 416"/>
              <a:gd name="T11" fmla="*/ 18 h 168"/>
              <a:gd name="T12" fmla="*/ 405 w 416"/>
              <a:gd name="T13" fmla="*/ 26 h 168"/>
              <a:gd name="T14" fmla="*/ 17 w 416"/>
              <a:gd name="T15" fmla="*/ 158 h 168"/>
              <a:gd name="T16" fmla="*/ 9 w 416"/>
              <a:gd name="T1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6" h="168">
                <a:moveTo>
                  <a:pt x="9" y="167"/>
                </a:moveTo>
                <a:lnTo>
                  <a:pt x="9" y="167"/>
                </a:lnTo>
                <a:cubicBezTo>
                  <a:pt x="9" y="167"/>
                  <a:pt x="0" y="167"/>
                  <a:pt x="0" y="158"/>
                </a:cubicBezTo>
                <a:cubicBezTo>
                  <a:pt x="0" y="158"/>
                  <a:pt x="0" y="149"/>
                  <a:pt x="0" y="140"/>
                </a:cubicBezTo>
                <a:cubicBezTo>
                  <a:pt x="114" y="53"/>
                  <a:pt x="256" y="0"/>
                  <a:pt x="405" y="9"/>
                </a:cubicBezTo>
                <a:cubicBezTo>
                  <a:pt x="415" y="9"/>
                  <a:pt x="415" y="18"/>
                  <a:pt x="415" y="18"/>
                </a:cubicBezTo>
                <a:cubicBezTo>
                  <a:pt x="415" y="26"/>
                  <a:pt x="415" y="26"/>
                  <a:pt x="405" y="26"/>
                </a:cubicBezTo>
                <a:cubicBezTo>
                  <a:pt x="264" y="26"/>
                  <a:pt x="123" y="70"/>
                  <a:pt x="17" y="158"/>
                </a:cubicBezTo>
                <a:cubicBezTo>
                  <a:pt x="17" y="167"/>
                  <a:pt x="9" y="167"/>
                  <a:pt x="9" y="167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06">
            <a:extLst>
              <a:ext uri="{FF2B5EF4-FFF2-40B4-BE49-F238E27FC236}">
                <a16:creationId xmlns:a16="http://schemas.microsoft.com/office/drawing/2014/main" id="{96C4A934-8C14-E243-9F2C-427F24B7F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128" y="6669786"/>
            <a:ext cx="170289" cy="224065"/>
          </a:xfrm>
          <a:custGeom>
            <a:avLst/>
            <a:gdLst>
              <a:gd name="T0" fmla="*/ 44 w 168"/>
              <a:gd name="T1" fmla="*/ 219 h 220"/>
              <a:gd name="T2" fmla="*/ 44 w 168"/>
              <a:gd name="T3" fmla="*/ 219 h 220"/>
              <a:gd name="T4" fmla="*/ 35 w 168"/>
              <a:gd name="T5" fmla="*/ 210 h 220"/>
              <a:gd name="T6" fmla="*/ 35 w 168"/>
              <a:gd name="T7" fmla="*/ 202 h 220"/>
              <a:gd name="T8" fmla="*/ 88 w 168"/>
              <a:gd name="T9" fmla="*/ 141 h 220"/>
              <a:gd name="T10" fmla="*/ 114 w 168"/>
              <a:gd name="T11" fmla="*/ 114 h 220"/>
              <a:gd name="T12" fmla="*/ 132 w 168"/>
              <a:gd name="T13" fmla="*/ 97 h 220"/>
              <a:gd name="T14" fmla="*/ 123 w 168"/>
              <a:gd name="T15" fmla="*/ 97 h 220"/>
              <a:gd name="T16" fmla="*/ 114 w 168"/>
              <a:gd name="T17" fmla="*/ 79 h 220"/>
              <a:gd name="T18" fmla="*/ 79 w 168"/>
              <a:gd name="T19" fmla="*/ 61 h 220"/>
              <a:gd name="T20" fmla="*/ 8 w 168"/>
              <a:gd name="T21" fmla="*/ 17 h 220"/>
              <a:gd name="T22" fmla="*/ 0 w 168"/>
              <a:gd name="T23" fmla="*/ 8 h 220"/>
              <a:gd name="T24" fmla="*/ 17 w 168"/>
              <a:gd name="T25" fmla="*/ 0 h 220"/>
              <a:gd name="T26" fmla="*/ 88 w 168"/>
              <a:gd name="T27" fmla="*/ 44 h 220"/>
              <a:gd name="T28" fmla="*/ 123 w 168"/>
              <a:gd name="T29" fmla="*/ 61 h 220"/>
              <a:gd name="T30" fmla="*/ 141 w 168"/>
              <a:gd name="T31" fmla="*/ 79 h 220"/>
              <a:gd name="T32" fmla="*/ 167 w 168"/>
              <a:gd name="T33" fmla="*/ 97 h 220"/>
              <a:gd name="T34" fmla="*/ 159 w 168"/>
              <a:gd name="T35" fmla="*/ 105 h 220"/>
              <a:gd name="T36" fmla="*/ 149 w 168"/>
              <a:gd name="T37" fmla="*/ 114 h 220"/>
              <a:gd name="T38" fmla="*/ 123 w 168"/>
              <a:gd name="T39" fmla="*/ 132 h 220"/>
              <a:gd name="T40" fmla="*/ 97 w 168"/>
              <a:gd name="T41" fmla="*/ 158 h 220"/>
              <a:gd name="T42" fmla="*/ 53 w 168"/>
              <a:gd name="T43" fmla="*/ 210 h 220"/>
              <a:gd name="T44" fmla="*/ 44 w 168"/>
              <a:gd name="T4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8" h="220">
                <a:moveTo>
                  <a:pt x="44" y="219"/>
                </a:moveTo>
                <a:lnTo>
                  <a:pt x="44" y="219"/>
                </a:lnTo>
                <a:cubicBezTo>
                  <a:pt x="44" y="219"/>
                  <a:pt x="44" y="219"/>
                  <a:pt x="35" y="210"/>
                </a:cubicBezTo>
                <a:lnTo>
                  <a:pt x="35" y="202"/>
                </a:lnTo>
                <a:cubicBezTo>
                  <a:pt x="53" y="175"/>
                  <a:pt x="70" y="158"/>
                  <a:pt x="88" y="141"/>
                </a:cubicBezTo>
                <a:cubicBezTo>
                  <a:pt x="97" y="132"/>
                  <a:pt x="105" y="123"/>
                  <a:pt x="114" y="114"/>
                </a:cubicBezTo>
                <a:cubicBezTo>
                  <a:pt x="114" y="105"/>
                  <a:pt x="123" y="105"/>
                  <a:pt x="132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88"/>
                  <a:pt x="114" y="88"/>
                  <a:pt x="114" y="79"/>
                </a:cubicBezTo>
                <a:cubicBezTo>
                  <a:pt x="97" y="79"/>
                  <a:pt x="88" y="70"/>
                  <a:pt x="79" y="61"/>
                </a:cubicBezTo>
                <a:cubicBezTo>
                  <a:pt x="53" y="44"/>
                  <a:pt x="35" y="35"/>
                  <a:pt x="8" y="17"/>
                </a:cubicBezTo>
                <a:cubicBezTo>
                  <a:pt x="0" y="17"/>
                  <a:pt x="0" y="8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44" y="17"/>
                  <a:pt x="70" y="26"/>
                  <a:pt x="88" y="44"/>
                </a:cubicBezTo>
                <a:cubicBezTo>
                  <a:pt x="105" y="53"/>
                  <a:pt x="114" y="53"/>
                  <a:pt x="123" y="61"/>
                </a:cubicBezTo>
                <a:cubicBezTo>
                  <a:pt x="132" y="70"/>
                  <a:pt x="132" y="70"/>
                  <a:pt x="141" y="79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49" y="105"/>
                  <a:pt x="149" y="114"/>
                  <a:pt x="149" y="114"/>
                </a:cubicBezTo>
                <a:cubicBezTo>
                  <a:pt x="141" y="123"/>
                  <a:pt x="132" y="123"/>
                  <a:pt x="123" y="132"/>
                </a:cubicBezTo>
                <a:cubicBezTo>
                  <a:pt x="114" y="141"/>
                  <a:pt x="105" y="149"/>
                  <a:pt x="97" y="158"/>
                </a:cubicBezTo>
                <a:cubicBezTo>
                  <a:pt x="79" y="175"/>
                  <a:pt x="70" y="193"/>
                  <a:pt x="53" y="210"/>
                </a:cubicBezTo>
                <a:cubicBezTo>
                  <a:pt x="53" y="219"/>
                  <a:pt x="53" y="219"/>
                  <a:pt x="44" y="219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07">
            <a:extLst>
              <a:ext uri="{FF2B5EF4-FFF2-40B4-BE49-F238E27FC236}">
                <a16:creationId xmlns:a16="http://schemas.microsoft.com/office/drawing/2014/main" id="{969BC9B5-070A-BD45-9B09-42E8C298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958" y="6929701"/>
            <a:ext cx="143401" cy="430204"/>
          </a:xfrm>
          <a:custGeom>
            <a:avLst/>
            <a:gdLst>
              <a:gd name="T0" fmla="*/ 115 w 142"/>
              <a:gd name="T1" fmla="*/ 424 h 425"/>
              <a:gd name="T2" fmla="*/ 115 w 142"/>
              <a:gd name="T3" fmla="*/ 424 h 425"/>
              <a:gd name="T4" fmla="*/ 115 w 142"/>
              <a:gd name="T5" fmla="*/ 424 h 425"/>
              <a:gd name="T6" fmla="*/ 106 w 142"/>
              <a:gd name="T7" fmla="*/ 415 h 425"/>
              <a:gd name="T8" fmla="*/ 97 w 142"/>
              <a:gd name="T9" fmla="*/ 203 h 425"/>
              <a:gd name="T10" fmla="*/ 0 w 142"/>
              <a:gd name="T11" fmla="*/ 27 h 425"/>
              <a:gd name="T12" fmla="*/ 9 w 142"/>
              <a:gd name="T13" fmla="*/ 9 h 425"/>
              <a:gd name="T14" fmla="*/ 18 w 142"/>
              <a:gd name="T15" fmla="*/ 9 h 425"/>
              <a:gd name="T16" fmla="*/ 124 w 142"/>
              <a:gd name="T17" fmla="*/ 203 h 425"/>
              <a:gd name="T18" fmla="*/ 124 w 142"/>
              <a:gd name="T19" fmla="*/ 415 h 425"/>
              <a:gd name="T20" fmla="*/ 115 w 142"/>
              <a:gd name="T21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" h="425">
                <a:moveTo>
                  <a:pt x="115" y="424"/>
                </a:moveTo>
                <a:lnTo>
                  <a:pt x="115" y="424"/>
                </a:lnTo>
                <a:lnTo>
                  <a:pt x="115" y="424"/>
                </a:lnTo>
                <a:cubicBezTo>
                  <a:pt x="106" y="424"/>
                  <a:pt x="106" y="415"/>
                  <a:pt x="106" y="415"/>
                </a:cubicBezTo>
                <a:cubicBezTo>
                  <a:pt x="115" y="344"/>
                  <a:pt x="115" y="274"/>
                  <a:pt x="97" y="203"/>
                </a:cubicBezTo>
                <a:cubicBezTo>
                  <a:pt x="80" y="141"/>
                  <a:pt x="44" y="71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9" y="0"/>
                  <a:pt x="18" y="0"/>
                  <a:pt x="18" y="9"/>
                </a:cubicBezTo>
                <a:cubicBezTo>
                  <a:pt x="71" y="62"/>
                  <a:pt x="97" y="133"/>
                  <a:pt x="124" y="203"/>
                </a:cubicBezTo>
                <a:cubicBezTo>
                  <a:pt x="141" y="274"/>
                  <a:pt x="141" y="344"/>
                  <a:pt x="124" y="415"/>
                </a:cubicBezTo>
                <a:cubicBezTo>
                  <a:pt x="124" y="424"/>
                  <a:pt x="124" y="424"/>
                  <a:pt x="115" y="42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08">
            <a:extLst>
              <a:ext uri="{FF2B5EF4-FFF2-40B4-BE49-F238E27FC236}">
                <a16:creationId xmlns:a16="http://schemas.microsoft.com/office/drawing/2014/main" id="{5A71E8A8-A328-E847-8FAA-00D8874D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921" y="7207541"/>
            <a:ext cx="224065" cy="161327"/>
          </a:xfrm>
          <a:custGeom>
            <a:avLst/>
            <a:gdLst>
              <a:gd name="T0" fmla="*/ 106 w 222"/>
              <a:gd name="T1" fmla="*/ 159 h 160"/>
              <a:gd name="T2" fmla="*/ 106 w 222"/>
              <a:gd name="T3" fmla="*/ 159 h 160"/>
              <a:gd name="T4" fmla="*/ 97 w 222"/>
              <a:gd name="T5" fmla="*/ 150 h 160"/>
              <a:gd name="T6" fmla="*/ 9 w 222"/>
              <a:gd name="T7" fmla="*/ 35 h 160"/>
              <a:gd name="T8" fmla="*/ 9 w 222"/>
              <a:gd name="T9" fmla="*/ 18 h 160"/>
              <a:gd name="T10" fmla="*/ 18 w 222"/>
              <a:gd name="T11" fmla="*/ 18 h 160"/>
              <a:gd name="T12" fmla="*/ 115 w 222"/>
              <a:gd name="T13" fmla="*/ 123 h 160"/>
              <a:gd name="T14" fmla="*/ 203 w 222"/>
              <a:gd name="T15" fmla="*/ 9 h 160"/>
              <a:gd name="T16" fmla="*/ 221 w 222"/>
              <a:gd name="T17" fmla="*/ 0 h 160"/>
              <a:gd name="T18" fmla="*/ 221 w 222"/>
              <a:gd name="T19" fmla="*/ 18 h 160"/>
              <a:gd name="T20" fmla="*/ 115 w 222"/>
              <a:gd name="T21" fmla="*/ 150 h 160"/>
              <a:gd name="T22" fmla="*/ 106 w 222"/>
              <a:gd name="T23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160">
                <a:moveTo>
                  <a:pt x="106" y="159"/>
                </a:moveTo>
                <a:lnTo>
                  <a:pt x="106" y="159"/>
                </a:lnTo>
                <a:cubicBezTo>
                  <a:pt x="97" y="150"/>
                  <a:pt x="97" y="150"/>
                  <a:pt x="97" y="150"/>
                </a:cubicBezTo>
                <a:cubicBezTo>
                  <a:pt x="71" y="97"/>
                  <a:pt x="44" y="62"/>
                  <a:pt x="9" y="35"/>
                </a:cubicBezTo>
                <a:cubicBezTo>
                  <a:pt x="0" y="35"/>
                  <a:pt x="0" y="26"/>
                  <a:pt x="9" y="18"/>
                </a:cubicBezTo>
                <a:lnTo>
                  <a:pt x="18" y="18"/>
                </a:lnTo>
                <a:cubicBezTo>
                  <a:pt x="53" y="44"/>
                  <a:pt x="79" y="79"/>
                  <a:pt x="115" y="123"/>
                </a:cubicBezTo>
                <a:cubicBezTo>
                  <a:pt x="150" y="88"/>
                  <a:pt x="176" y="44"/>
                  <a:pt x="203" y="9"/>
                </a:cubicBezTo>
                <a:cubicBezTo>
                  <a:pt x="203" y="0"/>
                  <a:pt x="212" y="0"/>
                  <a:pt x="221" y="0"/>
                </a:cubicBezTo>
                <a:cubicBezTo>
                  <a:pt x="221" y="9"/>
                  <a:pt x="221" y="9"/>
                  <a:pt x="221" y="18"/>
                </a:cubicBezTo>
                <a:cubicBezTo>
                  <a:pt x="194" y="62"/>
                  <a:pt x="159" y="106"/>
                  <a:pt x="115" y="150"/>
                </a:cubicBezTo>
                <a:lnTo>
                  <a:pt x="106" y="15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09">
            <a:extLst>
              <a:ext uri="{FF2B5EF4-FFF2-40B4-BE49-F238E27FC236}">
                <a16:creationId xmlns:a16="http://schemas.microsoft.com/office/drawing/2014/main" id="{2212EB07-9970-2D40-893D-DAB7189B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2075" y="9564702"/>
            <a:ext cx="1209949" cy="1200987"/>
          </a:xfrm>
          <a:custGeom>
            <a:avLst/>
            <a:gdLst>
              <a:gd name="T0" fmla="*/ 600 w 1192"/>
              <a:gd name="T1" fmla="*/ 1182 h 1183"/>
              <a:gd name="T2" fmla="*/ 600 w 1192"/>
              <a:gd name="T3" fmla="*/ 1182 h 1183"/>
              <a:gd name="T4" fmla="*/ 0 w 1192"/>
              <a:gd name="T5" fmla="*/ 591 h 1183"/>
              <a:gd name="T6" fmla="*/ 600 w 1192"/>
              <a:gd name="T7" fmla="*/ 0 h 1183"/>
              <a:gd name="T8" fmla="*/ 1191 w 1192"/>
              <a:gd name="T9" fmla="*/ 591 h 1183"/>
              <a:gd name="T10" fmla="*/ 600 w 1192"/>
              <a:gd name="T11" fmla="*/ 1182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2" h="1183">
                <a:moveTo>
                  <a:pt x="600" y="1182"/>
                </a:moveTo>
                <a:lnTo>
                  <a:pt x="600" y="1182"/>
                </a:lnTo>
                <a:cubicBezTo>
                  <a:pt x="274" y="1182"/>
                  <a:pt x="0" y="918"/>
                  <a:pt x="0" y="591"/>
                </a:cubicBezTo>
                <a:cubicBezTo>
                  <a:pt x="0" y="265"/>
                  <a:pt x="274" y="0"/>
                  <a:pt x="600" y="0"/>
                </a:cubicBezTo>
                <a:cubicBezTo>
                  <a:pt x="926" y="0"/>
                  <a:pt x="1191" y="265"/>
                  <a:pt x="1191" y="591"/>
                </a:cubicBezTo>
                <a:cubicBezTo>
                  <a:pt x="1191" y="918"/>
                  <a:pt x="926" y="1182"/>
                  <a:pt x="600" y="11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11">
            <a:extLst>
              <a:ext uri="{FF2B5EF4-FFF2-40B4-BE49-F238E27FC236}">
                <a16:creationId xmlns:a16="http://schemas.microsoft.com/office/drawing/2014/main" id="{E82B5E9B-F043-E64F-BA36-E492F0CE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004" y="11097305"/>
            <a:ext cx="1209949" cy="1200987"/>
          </a:xfrm>
          <a:custGeom>
            <a:avLst/>
            <a:gdLst>
              <a:gd name="T0" fmla="*/ 600 w 1192"/>
              <a:gd name="T1" fmla="*/ 1181 h 1182"/>
              <a:gd name="T2" fmla="*/ 600 w 1192"/>
              <a:gd name="T3" fmla="*/ 1181 h 1182"/>
              <a:gd name="T4" fmla="*/ 0 w 1192"/>
              <a:gd name="T5" fmla="*/ 590 h 1182"/>
              <a:gd name="T6" fmla="*/ 600 w 1192"/>
              <a:gd name="T7" fmla="*/ 0 h 1182"/>
              <a:gd name="T8" fmla="*/ 1191 w 1192"/>
              <a:gd name="T9" fmla="*/ 590 h 1182"/>
              <a:gd name="T10" fmla="*/ 600 w 1192"/>
              <a:gd name="T11" fmla="*/ 118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2" h="1182">
                <a:moveTo>
                  <a:pt x="600" y="1181"/>
                </a:moveTo>
                <a:lnTo>
                  <a:pt x="600" y="1181"/>
                </a:lnTo>
                <a:cubicBezTo>
                  <a:pt x="274" y="1181"/>
                  <a:pt x="0" y="917"/>
                  <a:pt x="0" y="590"/>
                </a:cubicBezTo>
                <a:cubicBezTo>
                  <a:pt x="0" y="264"/>
                  <a:pt x="274" y="0"/>
                  <a:pt x="600" y="0"/>
                </a:cubicBezTo>
                <a:cubicBezTo>
                  <a:pt x="926" y="0"/>
                  <a:pt x="1191" y="264"/>
                  <a:pt x="1191" y="590"/>
                </a:cubicBezTo>
                <a:cubicBezTo>
                  <a:pt x="1191" y="917"/>
                  <a:pt x="926" y="1181"/>
                  <a:pt x="600" y="11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13">
            <a:extLst>
              <a:ext uri="{FF2B5EF4-FFF2-40B4-BE49-F238E27FC236}">
                <a16:creationId xmlns:a16="http://schemas.microsoft.com/office/drawing/2014/main" id="{2B2EAEA2-B46D-7847-A618-B4903420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310" y="5872116"/>
            <a:ext cx="1200987" cy="1200987"/>
          </a:xfrm>
          <a:custGeom>
            <a:avLst/>
            <a:gdLst>
              <a:gd name="T0" fmla="*/ 591 w 1183"/>
              <a:gd name="T1" fmla="*/ 1180 h 1181"/>
              <a:gd name="T2" fmla="*/ 591 w 1183"/>
              <a:gd name="T3" fmla="*/ 1180 h 1181"/>
              <a:gd name="T4" fmla="*/ 0 w 1183"/>
              <a:gd name="T5" fmla="*/ 591 h 1181"/>
              <a:gd name="T6" fmla="*/ 591 w 1183"/>
              <a:gd name="T7" fmla="*/ 0 h 1181"/>
              <a:gd name="T8" fmla="*/ 1182 w 1183"/>
              <a:gd name="T9" fmla="*/ 591 h 1181"/>
              <a:gd name="T10" fmla="*/ 591 w 1183"/>
              <a:gd name="T11" fmla="*/ 118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3" h="1181">
                <a:moveTo>
                  <a:pt x="591" y="1180"/>
                </a:moveTo>
                <a:lnTo>
                  <a:pt x="591" y="1180"/>
                </a:lnTo>
                <a:cubicBezTo>
                  <a:pt x="265" y="1180"/>
                  <a:pt x="0" y="917"/>
                  <a:pt x="0" y="591"/>
                </a:cubicBezTo>
                <a:cubicBezTo>
                  <a:pt x="0" y="264"/>
                  <a:pt x="265" y="0"/>
                  <a:pt x="591" y="0"/>
                </a:cubicBezTo>
                <a:cubicBezTo>
                  <a:pt x="917" y="0"/>
                  <a:pt x="1182" y="264"/>
                  <a:pt x="1182" y="591"/>
                </a:cubicBezTo>
                <a:cubicBezTo>
                  <a:pt x="1182" y="917"/>
                  <a:pt x="917" y="1180"/>
                  <a:pt x="591" y="11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15">
            <a:extLst>
              <a:ext uri="{FF2B5EF4-FFF2-40B4-BE49-F238E27FC236}">
                <a16:creationId xmlns:a16="http://schemas.microsoft.com/office/drawing/2014/main" id="{34514F33-9F67-6749-97AB-B106A2AF9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910" y="3810720"/>
            <a:ext cx="1209949" cy="1200987"/>
          </a:xfrm>
          <a:custGeom>
            <a:avLst/>
            <a:gdLst>
              <a:gd name="T0" fmla="*/ 590 w 1191"/>
              <a:gd name="T1" fmla="*/ 1182 h 1183"/>
              <a:gd name="T2" fmla="*/ 590 w 1191"/>
              <a:gd name="T3" fmla="*/ 1182 h 1183"/>
              <a:gd name="T4" fmla="*/ 0 w 1191"/>
              <a:gd name="T5" fmla="*/ 591 h 1183"/>
              <a:gd name="T6" fmla="*/ 590 w 1191"/>
              <a:gd name="T7" fmla="*/ 0 h 1183"/>
              <a:gd name="T8" fmla="*/ 1190 w 1191"/>
              <a:gd name="T9" fmla="*/ 591 h 1183"/>
              <a:gd name="T10" fmla="*/ 590 w 1191"/>
              <a:gd name="T11" fmla="*/ 1182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1" h="1183">
                <a:moveTo>
                  <a:pt x="590" y="1182"/>
                </a:moveTo>
                <a:lnTo>
                  <a:pt x="590" y="1182"/>
                </a:lnTo>
                <a:cubicBezTo>
                  <a:pt x="265" y="1182"/>
                  <a:pt x="0" y="917"/>
                  <a:pt x="0" y="591"/>
                </a:cubicBezTo>
                <a:cubicBezTo>
                  <a:pt x="0" y="265"/>
                  <a:pt x="265" y="0"/>
                  <a:pt x="590" y="0"/>
                </a:cubicBezTo>
                <a:cubicBezTo>
                  <a:pt x="917" y="0"/>
                  <a:pt x="1190" y="265"/>
                  <a:pt x="1190" y="591"/>
                </a:cubicBezTo>
                <a:cubicBezTo>
                  <a:pt x="1190" y="917"/>
                  <a:pt x="917" y="1182"/>
                  <a:pt x="590" y="11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17">
            <a:extLst>
              <a:ext uri="{FF2B5EF4-FFF2-40B4-BE49-F238E27FC236}">
                <a16:creationId xmlns:a16="http://schemas.microsoft.com/office/drawing/2014/main" id="{96881E24-A11A-2243-93F8-DB023D64A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063" y="8829770"/>
            <a:ext cx="1200987" cy="1209949"/>
          </a:xfrm>
          <a:custGeom>
            <a:avLst/>
            <a:gdLst>
              <a:gd name="T0" fmla="*/ 591 w 1183"/>
              <a:gd name="T1" fmla="*/ 1191 h 1192"/>
              <a:gd name="T2" fmla="*/ 591 w 1183"/>
              <a:gd name="T3" fmla="*/ 1191 h 1192"/>
              <a:gd name="T4" fmla="*/ 0 w 1183"/>
              <a:gd name="T5" fmla="*/ 591 h 1192"/>
              <a:gd name="T6" fmla="*/ 591 w 1183"/>
              <a:gd name="T7" fmla="*/ 0 h 1192"/>
              <a:gd name="T8" fmla="*/ 1182 w 1183"/>
              <a:gd name="T9" fmla="*/ 591 h 1192"/>
              <a:gd name="T10" fmla="*/ 591 w 1183"/>
              <a:gd name="T11" fmla="*/ 1191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3" h="1192">
                <a:moveTo>
                  <a:pt x="591" y="1191"/>
                </a:moveTo>
                <a:lnTo>
                  <a:pt x="591" y="1191"/>
                </a:lnTo>
                <a:cubicBezTo>
                  <a:pt x="265" y="1191"/>
                  <a:pt x="0" y="926"/>
                  <a:pt x="0" y="591"/>
                </a:cubicBezTo>
                <a:cubicBezTo>
                  <a:pt x="0" y="265"/>
                  <a:pt x="265" y="0"/>
                  <a:pt x="591" y="0"/>
                </a:cubicBezTo>
                <a:cubicBezTo>
                  <a:pt x="917" y="0"/>
                  <a:pt x="1182" y="265"/>
                  <a:pt x="1182" y="591"/>
                </a:cubicBezTo>
                <a:cubicBezTo>
                  <a:pt x="1182" y="926"/>
                  <a:pt x="917" y="1191"/>
                  <a:pt x="591" y="1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19">
            <a:extLst>
              <a:ext uri="{FF2B5EF4-FFF2-40B4-BE49-F238E27FC236}">
                <a16:creationId xmlns:a16="http://schemas.microsoft.com/office/drawing/2014/main" id="{F91F84F0-7292-604A-8F9C-7EB7BE67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1036" y="6230619"/>
            <a:ext cx="1200987" cy="1209949"/>
          </a:xfrm>
          <a:custGeom>
            <a:avLst/>
            <a:gdLst>
              <a:gd name="T0" fmla="*/ 591 w 1183"/>
              <a:gd name="T1" fmla="*/ 1190 h 1191"/>
              <a:gd name="T2" fmla="*/ 591 w 1183"/>
              <a:gd name="T3" fmla="*/ 1190 h 1191"/>
              <a:gd name="T4" fmla="*/ 0 w 1183"/>
              <a:gd name="T5" fmla="*/ 599 h 1191"/>
              <a:gd name="T6" fmla="*/ 591 w 1183"/>
              <a:gd name="T7" fmla="*/ 0 h 1191"/>
              <a:gd name="T8" fmla="*/ 1182 w 1183"/>
              <a:gd name="T9" fmla="*/ 599 h 1191"/>
              <a:gd name="T10" fmla="*/ 591 w 1183"/>
              <a:gd name="T11" fmla="*/ 119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3" h="1191">
                <a:moveTo>
                  <a:pt x="591" y="1190"/>
                </a:moveTo>
                <a:lnTo>
                  <a:pt x="591" y="1190"/>
                </a:lnTo>
                <a:cubicBezTo>
                  <a:pt x="264" y="1190"/>
                  <a:pt x="0" y="926"/>
                  <a:pt x="0" y="599"/>
                </a:cubicBezTo>
                <a:cubicBezTo>
                  <a:pt x="0" y="274"/>
                  <a:pt x="264" y="0"/>
                  <a:pt x="591" y="0"/>
                </a:cubicBezTo>
                <a:cubicBezTo>
                  <a:pt x="917" y="0"/>
                  <a:pt x="1182" y="274"/>
                  <a:pt x="1182" y="599"/>
                </a:cubicBezTo>
                <a:cubicBezTo>
                  <a:pt x="1182" y="926"/>
                  <a:pt x="917" y="1190"/>
                  <a:pt x="591" y="11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21">
            <a:extLst>
              <a:ext uri="{FF2B5EF4-FFF2-40B4-BE49-F238E27FC236}">
                <a16:creationId xmlns:a16="http://schemas.microsoft.com/office/drawing/2014/main" id="{AA2DE07F-C990-6849-BCB7-D6721E41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321" y="11330332"/>
            <a:ext cx="412279" cy="734932"/>
          </a:xfrm>
          <a:custGeom>
            <a:avLst/>
            <a:gdLst>
              <a:gd name="T0" fmla="*/ 335 w 407"/>
              <a:gd name="T1" fmla="*/ 723 h 724"/>
              <a:gd name="T2" fmla="*/ 335 w 407"/>
              <a:gd name="T3" fmla="*/ 723 h 724"/>
              <a:gd name="T4" fmla="*/ 62 w 407"/>
              <a:gd name="T5" fmla="*/ 723 h 724"/>
              <a:gd name="T6" fmla="*/ 0 w 407"/>
              <a:gd name="T7" fmla="*/ 661 h 724"/>
              <a:gd name="T8" fmla="*/ 0 w 407"/>
              <a:gd name="T9" fmla="*/ 62 h 724"/>
              <a:gd name="T10" fmla="*/ 62 w 407"/>
              <a:gd name="T11" fmla="*/ 0 h 724"/>
              <a:gd name="T12" fmla="*/ 335 w 407"/>
              <a:gd name="T13" fmla="*/ 0 h 724"/>
              <a:gd name="T14" fmla="*/ 406 w 407"/>
              <a:gd name="T15" fmla="*/ 62 h 724"/>
              <a:gd name="T16" fmla="*/ 406 w 407"/>
              <a:gd name="T17" fmla="*/ 661 h 724"/>
              <a:gd name="T18" fmla="*/ 335 w 407"/>
              <a:gd name="T19" fmla="*/ 723 h 724"/>
              <a:gd name="T20" fmla="*/ 62 w 407"/>
              <a:gd name="T21" fmla="*/ 26 h 724"/>
              <a:gd name="T22" fmla="*/ 62 w 407"/>
              <a:gd name="T23" fmla="*/ 26 h 724"/>
              <a:gd name="T24" fmla="*/ 26 w 407"/>
              <a:gd name="T25" fmla="*/ 62 h 724"/>
              <a:gd name="T26" fmla="*/ 26 w 407"/>
              <a:gd name="T27" fmla="*/ 661 h 724"/>
              <a:gd name="T28" fmla="*/ 62 w 407"/>
              <a:gd name="T29" fmla="*/ 697 h 724"/>
              <a:gd name="T30" fmla="*/ 335 w 407"/>
              <a:gd name="T31" fmla="*/ 697 h 724"/>
              <a:gd name="T32" fmla="*/ 379 w 407"/>
              <a:gd name="T33" fmla="*/ 661 h 724"/>
              <a:gd name="T34" fmla="*/ 379 w 407"/>
              <a:gd name="T35" fmla="*/ 62 h 724"/>
              <a:gd name="T36" fmla="*/ 335 w 407"/>
              <a:gd name="T37" fmla="*/ 26 h 724"/>
              <a:gd name="T38" fmla="*/ 62 w 407"/>
              <a:gd name="T39" fmla="*/ 26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724">
                <a:moveTo>
                  <a:pt x="335" y="723"/>
                </a:moveTo>
                <a:lnTo>
                  <a:pt x="335" y="723"/>
                </a:lnTo>
                <a:cubicBezTo>
                  <a:pt x="62" y="723"/>
                  <a:pt x="62" y="723"/>
                  <a:pt x="62" y="723"/>
                </a:cubicBezTo>
                <a:cubicBezTo>
                  <a:pt x="26" y="723"/>
                  <a:pt x="0" y="697"/>
                  <a:pt x="0" y="66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6" y="0"/>
                  <a:pt x="62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0" y="0"/>
                  <a:pt x="406" y="26"/>
                  <a:pt x="406" y="62"/>
                </a:cubicBezTo>
                <a:cubicBezTo>
                  <a:pt x="406" y="661"/>
                  <a:pt x="406" y="661"/>
                  <a:pt x="406" y="661"/>
                </a:cubicBezTo>
                <a:cubicBezTo>
                  <a:pt x="406" y="697"/>
                  <a:pt x="370" y="723"/>
                  <a:pt x="335" y="723"/>
                </a:cubicBezTo>
                <a:close/>
                <a:moveTo>
                  <a:pt x="62" y="26"/>
                </a:moveTo>
                <a:lnTo>
                  <a:pt x="62" y="26"/>
                </a:lnTo>
                <a:cubicBezTo>
                  <a:pt x="44" y="26"/>
                  <a:pt x="26" y="44"/>
                  <a:pt x="26" y="62"/>
                </a:cubicBezTo>
                <a:cubicBezTo>
                  <a:pt x="26" y="661"/>
                  <a:pt x="26" y="661"/>
                  <a:pt x="26" y="661"/>
                </a:cubicBezTo>
                <a:cubicBezTo>
                  <a:pt x="26" y="679"/>
                  <a:pt x="44" y="697"/>
                  <a:pt x="62" y="697"/>
                </a:cubicBezTo>
                <a:cubicBezTo>
                  <a:pt x="335" y="697"/>
                  <a:pt x="335" y="697"/>
                  <a:pt x="335" y="697"/>
                </a:cubicBezTo>
                <a:cubicBezTo>
                  <a:pt x="362" y="697"/>
                  <a:pt x="379" y="679"/>
                  <a:pt x="379" y="661"/>
                </a:cubicBezTo>
                <a:cubicBezTo>
                  <a:pt x="379" y="62"/>
                  <a:pt x="379" y="62"/>
                  <a:pt x="379" y="62"/>
                </a:cubicBezTo>
                <a:cubicBezTo>
                  <a:pt x="379" y="44"/>
                  <a:pt x="362" y="26"/>
                  <a:pt x="335" y="26"/>
                </a:cubicBezTo>
                <a:lnTo>
                  <a:pt x="62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22">
            <a:extLst>
              <a:ext uri="{FF2B5EF4-FFF2-40B4-BE49-F238E27FC236}">
                <a16:creationId xmlns:a16="http://schemas.microsoft.com/office/drawing/2014/main" id="{8598BBDD-8D89-604F-8F0A-62BE09269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535" y="11930826"/>
            <a:ext cx="35850" cy="35850"/>
          </a:xfrm>
          <a:custGeom>
            <a:avLst/>
            <a:gdLst>
              <a:gd name="T0" fmla="*/ 18 w 37"/>
              <a:gd name="T1" fmla="*/ 35 h 36"/>
              <a:gd name="T2" fmla="*/ 18 w 37"/>
              <a:gd name="T3" fmla="*/ 35 h 36"/>
              <a:gd name="T4" fmla="*/ 0 w 37"/>
              <a:gd name="T5" fmla="*/ 17 h 36"/>
              <a:gd name="T6" fmla="*/ 18 w 37"/>
              <a:gd name="T7" fmla="*/ 0 h 36"/>
              <a:gd name="T8" fmla="*/ 36 w 37"/>
              <a:gd name="T9" fmla="*/ 17 h 36"/>
              <a:gd name="T10" fmla="*/ 18 w 37"/>
              <a:gd name="T11" fmla="*/ 35 h 36"/>
              <a:gd name="T12" fmla="*/ 18 w 37"/>
              <a:gd name="T13" fmla="*/ 9 h 36"/>
              <a:gd name="T14" fmla="*/ 18 w 37"/>
              <a:gd name="T15" fmla="*/ 9 h 36"/>
              <a:gd name="T16" fmla="*/ 9 w 37"/>
              <a:gd name="T17" fmla="*/ 17 h 36"/>
              <a:gd name="T18" fmla="*/ 18 w 37"/>
              <a:gd name="T19" fmla="*/ 26 h 36"/>
              <a:gd name="T20" fmla="*/ 27 w 37"/>
              <a:gd name="T21" fmla="*/ 17 h 36"/>
              <a:gd name="T22" fmla="*/ 18 w 37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7"/>
                </a:cubicBezTo>
                <a:cubicBezTo>
                  <a:pt x="36" y="26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7"/>
                  <a:pt x="9" y="17"/>
                </a:cubicBezTo>
                <a:cubicBezTo>
                  <a:pt x="9" y="26"/>
                  <a:pt x="9" y="26"/>
                  <a:pt x="18" y="26"/>
                </a:cubicBezTo>
                <a:cubicBezTo>
                  <a:pt x="18" y="26"/>
                  <a:pt x="27" y="26"/>
                  <a:pt x="27" y="17"/>
                </a:cubicBezTo>
                <a:lnTo>
                  <a:pt x="18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23">
            <a:extLst>
              <a:ext uri="{FF2B5EF4-FFF2-40B4-BE49-F238E27FC236}">
                <a16:creationId xmlns:a16="http://schemas.microsoft.com/office/drawing/2014/main" id="{33E0AC7D-645F-2F46-A263-010CD805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2" y="11410995"/>
            <a:ext cx="116514" cy="26888"/>
          </a:xfrm>
          <a:custGeom>
            <a:avLst/>
            <a:gdLst>
              <a:gd name="T0" fmla="*/ 106 w 116"/>
              <a:gd name="T1" fmla="*/ 27 h 28"/>
              <a:gd name="T2" fmla="*/ 106 w 116"/>
              <a:gd name="T3" fmla="*/ 27 h 28"/>
              <a:gd name="T4" fmla="*/ 18 w 116"/>
              <a:gd name="T5" fmla="*/ 27 h 28"/>
              <a:gd name="T6" fmla="*/ 0 w 116"/>
              <a:gd name="T7" fmla="*/ 18 h 28"/>
              <a:gd name="T8" fmla="*/ 18 w 116"/>
              <a:gd name="T9" fmla="*/ 0 h 28"/>
              <a:gd name="T10" fmla="*/ 106 w 116"/>
              <a:gd name="T11" fmla="*/ 0 h 28"/>
              <a:gd name="T12" fmla="*/ 115 w 116"/>
              <a:gd name="T13" fmla="*/ 18 h 28"/>
              <a:gd name="T14" fmla="*/ 106 w 11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8">
                <a:moveTo>
                  <a:pt x="106" y="27"/>
                </a:moveTo>
                <a:lnTo>
                  <a:pt x="10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15" y="9"/>
                  <a:pt x="115" y="18"/>
                </a:cubicBezTo>
                <a:cubicBezTo>
                  <a:pt x="115" y="18"/>
                  <a:pt x="115" y="27"/>
                  <a:pt x="10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24">
            <a:extLst>
              <a:ext uri="{FF2B5EF4-FFF2-40B4-BE49-F238E27FC236}">
                <a16:creationId xmlns:a16="http://schemas.microsoft.com/office/drawing/2014/main" id="{C05009AE-65F0-FE42-94AC-AA9E1F3F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2" y="11599210"/>
            <a:ext cx="107551" cy="170289"/>
          </a:xfrm>
          <a:custGeom>
            <a:avLst/>
            <a:gdLst>
              <a:gd name="T0" fmla="*/ 44 w 107"/>
              <a:gd name="T1" fmla="*/ 167 h 168"/>
              <a:gd name="T2" fmla="*/ 44 w 107"/>
              <a:gd name="T3" fmla="*/ 167 h 168"/>
              <a:gd name="T4" fmla="*/ 9 w 107"/>
              <a:gd name="T5" fmla="*/ 158 h 168"/>
              <a:gd name="T6" fmla="*/ 0 w 107"/>
              <a:gd name="T7" fmla="*/ 141 h 168"/>
              <a:gd name="T8" fmla="*/ 18 w 107"/>
              <a:gd name="T9" fmla="*/ 141 h 168"/>
              <a:gd name="T10" fmla="*/ 71 w 107"/>
              <a:gd name="T11" fmla="*/ 141 h 168"/>
              <a:gd name="T12" fmla="*/ 80 w 107"/>
              <a:gd name="T13" fmla="*/ 123 h 168"/>
              <a:gd name="T14" fmla="*/ 44 w 107"/>
              <a:gd name="T15" fmla="*/ 96 h 168"/>
              <a:gd name="T16" fmla="*/ 0 w 107"/>
              <a:gd name="T17" fmla="*/ 52 h 168"/>
              <a:gd name="T18" fmla="*/ 27 w 107"/>
              <a:gd name="T19" fmla="*/ 17 h 168"/>
              <a:gd name="T20" fmla="*/ 97 w 107"/>
              <a:gd name="T21" fmla="*/ 17 h 168"/>
              <a:gd name="T22" fmla="*/ 97 w 107"/>
              <a:gd name="T23" fmla="*/ 26 h 168"/>
              <a:gd name="T24" fmla="*/ 88 w 107"/>
              <a:gd name="T25" fmla="*/ 35 h 168"/>
              <a:gd name="T26" fmla="*/ 35 w 107"/>
              <a:gd name="T27" fmla="*/ 35 h 168"/>
              <a:gd name="T28" fmla="*/ 27 w 107"/>
              <a:gd name="T29" fmla="*/ 52 h 168"/>
              <a:gd name="T30" fmla="*/ 53 w 107"/>
              <a:gd name="T31" fmla="*/ 79 h 168"/>
              <a:gd name="T32" fmla="*/ 106 w 107"/>
              <a:gd name="T33" fmla="*/ 123 h 168"/>
              <a:gd name="T34" fmla="*/ 80 w 107"/>
              <a:gd name="T35" fmla="*/ 158 h 168"/>
              <a:gd name="T36" fmla="*/ 44 w 107"/>
              <a:gd name="T3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" h="168">
                <a:moveTo>
                  <a:pt x="44" y="167"/>
                </a:moveTo>
                <a:lnTo>
                  <a:pt x="44" y="167"/>
                </a:lnTo>
                <a:cubicBezTo>
                  <a:pt x="35" y="167"/>
                  <a:pt x="27" y="158"/>
                  <a:pt x="9" y="158"/>
                </a:cubicBezTo>
                <a:cubicBezTo>
                  <a:pt x="0" y="158"/>
                  <a:pt x="0" y="150"/>
                  <a:pt x="0" y="141"/>
                </a:cubicBezTo>
                <a:cubicBezTo>
                  <a:pt x="9" y="141"/>
                  <a:pt x="9" y="132"/>
                  <a:pt x="18" y="141"/>
                </a:cubicBezTo>
                <a:cubicBezTo>
                  <a:pt x="35" y="141"/>
                  <a:pt x="62" y="150"/>
                  <a:pt x="71" y="141"/>
                </a:cubicBezTo>
                <a:cubicBezTo>
                  <a:pt x="80" y="132"/>
                  <a:pt x="80" y="132"/>
                  <a:pt x="80" y="123"/>
                </a:cubicBezTo>
                <a:cubicBezTo>
                  <a:pt x="80" y="114"/>
                  <a:pt x="62" y="106"/>
                  <a:pt x="44" y="96"/>
                </a:cubicBezTo>
                <a:cubicBezTo>
                  <a:pt x="27" y="88"/>
                  <a:pt x="0" y="70"/>
                  <a:pt x="0" y="52"/>
                </a:cubicBezTo>
                <a:cubicBezTo>
                  <a:pt x="0" y="35"/>
                  <a:pt x="9" y="26"/>
                  <a:pt x="27" y="17"/>
                </a:cubicBezTo>
                <a:cubicBezTo>
                  <a:pt x="44" y="0"/>
                  <a:pt x="71" y="0"/>
                  <a:pt x="97" y="17"/>
                </a:cubicBezTo>
                <a:cubicBezTo>
                  <a:pt x="97" y="17"/>
                  <a:pt x="106" y="26"/>
                  <a:pt x="97" y="26"/>
                </a:cubicBezTo>
                <a:cubicBezTo>
                  <a:pt x="97" y="35"/>
                  <a:pt x="88" y="35"/>
                  <a:pt x="88" y="35"/>
                </a:cubicBezTo>
                <a:cubicBezTo>
                  <a:pt x="71" y="26"/>
                  <a:pt x="44" y="26"/>
                  <a:pt x="35" y="35"/>
                </a:cubicBezTo>
                <a:cubicBezTo>
                  <a:pt x="27" y="35"/>
                  <a:pt x="27" y="44"/>
                  <a:pt x="27" y="52"/>
                </a:cubicBezTo>
                <a:cubicBezTo>
                  <a:pt x="27" y="61"/>
                  <a:pt x="44" y="70"/>
                  <a:pt x="53" y="79"/>
                </a:cubicBezTo>
                <a:cubicBezTo>
                  <a:pt x="80" y="88"/>
                  <a:pt x="106" y="96"/>
                  <a:pt x="106" y="123"/>
                </a:cubicBezTo>
                <a:cubicBezTo>
                  <a:pt x="106" y="132"/>
                  <a:pt x="97" y="150"/>
                  <a:pt x="80" y="158"/>
                </a:cubicBezTo>
                <a:cubicBezTo>
                  <a:pt x="71" y="158"/>
                  <a:pt x="62" y="167"/>
                  <a:pt x="44" y="1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25">
            <a:extLst>
              <a:ext uri="{FF2B5EF4-FFF2-40B4-BE49-F238E27FC236}">
                <a16:creationId xmlns:a16="http://schemas.microsoft.com/office/drawing/2014/main" id="{331C01F5-835D-2741-A9A4-D4F5BCA8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535" y="11563359"/>
            <a:ext cx="17925" cy="44813"/>
          </a:xfrm>
          <a:custGeom>
            <a:avLst/>
            <a:gdLst>
              <a:gd name="T0" fmla="*/ 9 w 19"/>
              <a:gd name="T1" fmla="*/ 44 h 45"/>
              <a:gd name="T2" fmla="*/ 9 w 19"/>
              <a:gd name="T3" fmla="*/ 44 h 45"/>
              <a:gd name="T4" fmla="*/ 0 w 19"/>
              <a:gd name="T5" fmla="*/ 27 h 45"/>
              <a:gd name="T6" fmla="*/ 0 w 19"/>
              <a:gd name="T7" fmla="*/ 18 h 45"/>
              <a:gd name="T8" fmla="*/ 9 w 19"/>
              <a:gd name="T9" fmla="*/ 0 h 45"/>
              <a:gd name="T10" fmla="*/ 18 w 19"/>
              <a:gd name="T11" fmla="*/ 18 h 45"/>
              <a:gd name="T12" fmla="*/ 18 w 19"/>
              <a:gd name="T13" fmla="*/ 27 h 45"/>
              <a:gd name="T14" fmla="*/ 9 w 19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45">
                <a:moveTo>
                  <a:pt x="9" y="44"/>
                </a:moveTo>
                <a:lnTo>
                  <a:pt x="9" y="44"/>
                </a:lnTo>
                <a:cubicBezTo>
                  <a:pt x="0" y="44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44"/>
                  <a:pt x="9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26">
            <a:extLst>
              <a:ext uri="{FF2B5EF4-FFF2-40B4-BE49-F238E27FC236}">
                <a16:creationId xmlns:a16="http://schemas.microsoft.com/office/drawing/2014/main" id="{99187E9E-6983-5540-9B13-00CF26C50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535" y="11769499"/>
            <a:ext cx="17925" cy="35850"/>
          </a:xfrm>
          <a:custGeom>
            <a:avLst/>
            <a:gdLst>
              <a:gd name="T0" fmla="*/ 9 w 19"/>
              <a:gd name="T1" fmla="*/ 35 h 36"/>
              <a:gd name="T2" fmla="*/ 9 w 19"/>
              <a:gd name="T3" fmla="*/ 35 h 36"/>
              <a:gd name="T4" fmla="*/ 0 w 19"/>
              <a:gd name="T5" fmla="*/ 27 h 36"/>
              <a:gd name="T6" fmla="*/ 0 w 19"/>
              <a:gd name="T7" fmla="*/ 9 h 36"/>
              <a:gd name="T8" fmla="*/ 9 w 19"/>
              <a:gd name="T9" fmla="*/ 0 h 36"/>
              <a:gd name="T10" fmla="*/ 18 w 19"/>
              <a:gd name="T11" fmla="*/ 9 h 36"/>
              <a:gd name="T12" fmla="*/ 18 w 19"/>
              <a:gd name="T13" fmla="*/ 27 h 36"/>
              <a:gd name="T14" fmla="*/ 9 w 1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35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5"/>
                  <a:pt x="18" y="35"/>
                  <a:pt x="9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27">
            <a:extLst>
              <a:ext uri="{FF2B5EF4-FFF2-40B4-BE49-F238E27FC236}">
                <a16:creationId xmlns:a16="http://schemas.microsoft.com/office/drawing/2014/main" id="{76BF944D-C5C4-7D49-B007-A171A72B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64" y="6105143"/>
            <a:ext cx="412279" cy="734932"/>
          </a:xfrm>
          <a:custGeom>
            <a:avLst/>
            <a:gdLst>
              <a:gd name="T0" fmla="*/ 344 w 407"/>
              <a:gd name="T1" fmla="*/ 722 h 723"/>
              <a:gd name="T2" fmla="*/ 344 w 407"/>
              <a:gd name="T3" fmla="*/ 722 h 723"/>
              <a:gd name="T4" fmla="*/ 62 w 407"/>
              <a:gd name="T5" fmla="*/ 722 h 723"/>
              <a:gd name="T6" fmla="*/ 0 w 407"/>
              <a:gd name="T7" fmla="*/ 661 h 723"/>
              <a:gd name="T8" fmla="*/ 0 w 407"/>
              <a:gd name="T9" fmla="*/ 62 h 723"/>
              <a:gd name="T10" fmla="*/ 62 w 407"/>
              <a:gd name="T11" fmla="*/ 0 h 723"/>
              <a:gd name="T12" fmla="*/ 344 w 407"/>
              <a:gd name="T13" fmla="*/ 0 h 723"/>
              <a:gd name="T14" fmla="*/ 406 w 407"/>
              <a:gd name="T15" fmla="*/ 62 h 723"/>
              <a:gd name="T16" fmla="*/ 406 w 407"/>
              <a:gd name="T17" fmla="*/ 661 h 723"/>
              <a:gd name="T18" fmla="*/ 344 w 407"/>
              <a:gd name="T19" fmla="*/ 722 h 723"/>
              <a:gd name="T20" fmla="*/ 62 w 407"/>
              <a:gd name="T21" fmla="*/ 26 h 723"/>
              <a:gd name="T22" fmla="*/ 62 w 407"/>
              <a:gd name="T23" fmla="*/ 26 h 723"/>
              <a:gd name="T24" fmla="*/ 26 w 407"/>
              <a:gd name="T25" fmla="*/ 62 h 723"/>
              <a:gd name="T26" fmla="*/ 26 w 407"/>
              <a:gd name="T27" fmla="*/ 661 h 723"/>
              <a:gd name="T28" fmla="*/ 62 w 407"/>
              <a:gd name="T29" fmla="*/ 697 h 723"/>
              <a:gd name="T30" fmla="*/ 344 w 407"/>
              <a:gd name="T31" fmla="*/ 697 h 723"/>
              <a:gd name="T32" fmla="*/ 379 w 407"/>
              <a:gd name="T33" fmla="*/ 661 h 723"/>
              <a:gd name="T34" fmla="*/ 379 w 407"/>
              <a:gd name="T35" fmla="*/ 62 h 723"/>
              <a:gd name="T36" fmla="*/ 344 w 407"/>
              <a:gd name="T37" fmla="*/ 26 h 723"/>
              <a:gd name="T38" fmla="*/ 62 w 407"/>
              <a:gd name="T39" fmla="*/ 26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723">
                <a:moveTo>
                  <a:pt x="344" y="722"/>
                </a:moveTo>
                <a:lnTo>
                  <a:pt x="344" y="722"/>
                </a:lnTo>
                <a:cubicBezTo>
                  <a:pt x="62" y="722"/>
                  <a:pt x="62" y="722"/>
                  <a:pt x="62" y="722"/>
                </a:cubicBezTo>
                <a:cubicBezTo>
                  <a:pt x="26" y="722"/>
                  <a:pt x="0" y="697"/>
                  <a:pt x="0" y="66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6" y="0"/>
                  <a:pt x="62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79" y="0"/>
                  <a:pt x="406" y="26"/>
                  <a:pt x="406" y="62"/>
                </a:cubicBezTo>
                <a:cubicBezTo>
                  <a:pt x="406" y="661"/>
                  <a:pt x="406" y="661"/>
                  <a:pt x="406" y="661"/>
                </a:cubicBezTo>
                <a:cubicBezTo>
                  <a:pt x="406" y="697"/>
                  <a:pt x="379" y="722"/>
                  <a:pt x="344" y="722"/>
                </a:cubicBezTo>
                <a:close/>
                <a:moveTo>
                  <a:pt x="62" y="26"/>
                </a:moveTo>
                <a:lnTo>
                  <a:pt x="62" y="26"/>
                </a:lnTo>
                <a:cubicBezTo>
                  <a:pt x="44" y="26"/>
                  <a:pt x="26" y="44"/>
                  <a:pt x="26" y="62"/>
                </a:cubicBezTo>
                <a:cubicBezTo>
                  <a:pt x="26" y="661"/>
                  <a:pt x="26" y="661"/>
                  <a:pt x="26" y="661"/>
                </a:cubicBezTo>
                <a:cubicBezTo>
                  <a:pt x="26" y="679"/>
                  <a:pt x="44" y="697"/>
                  <a:pt x="62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62" y="697"/>
                  <a:pt x="379" y="679"/>
                  <a:pt x="379" y="661"/>
                </a:cubicBezTo>
                <a:cubicBezTo>
                  <a:pt x="379" y="62"/>
                  <a:pt x="379" y="62"/>
                  <a:pt x="379" y="62"/>
                </a:cubicBezTo>
                <a:cubicBezTo>
                  <a:pt x="379" y="44"/>
                  <a:pt x="362" y="26"/>
                  <a:pt x="344" y="26"/>
                </a:cubicBezTo>
                <a:lnTo>
                  <a:pt x="62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28">
            <a:extLst>
              <a:ext uri="{FF2B5EF4-FFF2-40B4-BE49-F238E27FC236}">
                <a16:creationId xmlns:a16="http://schemas.microsoft.com/office/drawing/2014/main" id="{F6B00685-C656-2A4B-A86E-6956CB4D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878" y="6705636"/>
            <a:ext cx="35850" cy="35850"/>
          </a:xfrm>
          <a:custGeom>
            <a:avLst/>
            <a:gdLst>
              <a:gd name="T0" fmla="*/ 18 w 37"/>
              <a:gd name="T1" fmla="*/ 35 h 36"/>
              <a:gd name="T2" fmla="*/ 18 w 37"/>
              <a:gd name="T3" fmla="*/ 35 h 36"/>
              <a:gd name="T4" fmla="*/ 0 w 37"/>
              <a:gd name="T5" fmla="*/ 18 h 36"/>
              <a:gd name="T6" fmla="*/ 18 w 37"/>
              <a:gd name="T7" fmla="*/ 0 h 36"/>
              <a:gd name="T8" fmla="*/ 36 w 37"/>
              <a:gd name="T9" fmla="*/ 18 h 36"/>
              <a:gd name="T10" fmla="*/ 18 w 37"/>
              <a:gd name="T11" fmla="*/ 35 h 36"/>
              <a:gd name="T12" fmla="*/ 18 w 37"/>
              <a:gd name="T13" fmla="*/ 9 h 36"/>
              <a:gd name="T14" fmla="*/ 18 w 37"/>
              <a:gd name="T15" fmla="*/ 9 h 36"/>
              <a:gd name="T16" fmla="*/ 9 w 37"/>
              <a:gd name="T17" fmla="*/ 18 h 36"/>
              <a:gd name="T18" fmla="*/ 18 w 37"/>
              <a:gd name="T19" fmla="*/ 26 h 36"/>
              <a:gd name="T20" fmla="*/ 27 w 37"/>
              <a:gd name="T21" fmla="*/ 18 h 36"/>
              <a:gd name="T22" fmla="*/ 18 w 37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6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6"/>
                  <a:pt x="9" y="26"/>
                  <a:pt x="18" y="26"/>
                </a:cubicBezTo>
                <a:cubicBezTo>
                  <a:pt x="27" y="26"/>
                  <a:pt x="27" y="26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29">
            <a:extLst>
              <a:ext uri="{FF2B5EF4-FFF2-40B4-BE49-F238E27FC236}">
                <a16:creationId xmlns:a16="http://schemas.microsoft.com/office/drawing/2014/main" id="{5821126C-00AA-E34B-9966-F17C0AA7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065" y="6185806"/>
            <a:ext cx="125476" cy="26888"/>
          </a:xfrm>
          <a:custGeom>
            <a:avLst/>
            <a:gdLst>
              <a:gd name="T0" fmla="*/ 106 w 125"/>
              <a:gd name="T1" fmla="*/ 27 h 28"/>
              <a:gd name="T2" fmla="*/ 106 w 125"/>
              <a:gd name="T3" fmla="*/ 27 h 28"/>
              <a:gd name="T4" fmla="*/ 18 w 125"/>
              <a:gd name="T5" fmla="*/ 27 h 28"/>
              <a:gd name="T6" fmla="*/ 0 w 125"/>
              <a:gd name="T7" fmla="*/ 18 h 28"/>
              <a:gd name="T8" fmla="*/ 18 w 125"/>
              <a:gd name="T9" fmla="*/ 0 h 28"/>
              <a:gd name="T10" fmla="*/ 106 w 125"/>
              <a:gd name="T11" fmla="*/ 0 h 28"/>
              <a:gd name="T12" fmla="*/ 124 w 125"/>
              <a:gd name="T13" fmla="*/ 18 h 28"/>
              <a:gd name="T14" fmla="*/ 106 w 12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" h="28">
                <a:moveTo>
                  <a:pt x="106" y="27"/>
                </a:moveTo>
                <a:lnTo>
                  <a:pt x="10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24" y="9"/>
                  <a:pt x="124" y="18"/>
                </a:cubicBezTo>
                <a:cubicBezTo>
                  <a:pt x="124" y="18"/>
                  <a:pt x="115" y="27"/>
                  <a:pt x="10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30">
            <a:extLst>
              <a:ext uri="{FF2B5EF4-FFF2-40B4-BE49-F238E27FC236}">
                <a16:creationId xmlns:a16="http://schemas.microsoft.com/office/drawing/2014/main" id="{1CBD7D02-660B-5843-A28B-401755B0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215" y="6365058"/>
            <a:ext cx="206140" cy="233027"/>
          </a:xfrm>
          <a:custGeom>
            <a:avLst/>
            <a:gdLst>
              <a:gd name="T0" fmla="*/ 159 w 204"/>
              <a:gd name="T1" fmla="*/ 26 h 230"/>
              <a:gd name="T2" fmla="*/ 159 w 204"/>
              <a:gd name="T3" fmla="*/ 26 h 230"/>
              <a:gd name="T4" fmla="*/ 176 w 204"/>
              <a:gd name="T5" fmla="*/ 35 h 230"/>
              <a:gd name="T6" fmla="*/ 194 w 204"/>
              <a:gd name="T7" fmla="*/ 17 h 230"/>
              <a:gd name="T8" fmla="*/ 185 w 204"/>
              <a:gd name="T9" fmla="*/ 9 h 230"/>
              <a:gd name="T10" fmla="*/ 159 w 204"/>
              <a:gd name="T11" fmla="*/ 0 h 230"/>
              <a:gd name="T12" fmla="*/ 53 w 204"/>
              <a:gd name="T13" fmla="*/ 70 h 230"/>
              <a:gd name="T14" fmla="*/ 9 w 204"/>
              <a:gd name="T15" fmla="*/ 70 h 230"/>
              <a:gd name="T16" fmla="*/ 0 w 204"/>
              <a:gd name="T17" fmla="*/ 88 h 230"/>
              <a:gd name="T18" fmla="*/ 9 w 204"/>
              <a:gd name="T19" fmla="*/ 97 h 230"/>
              <a:gd name="T20" fmla="*/ 44 w 204"/>
              <a:gd name="T21" fmla="*/ 97 h 230"/>
              <a:gd name="T22" fmla="*/ 44 w 204"/>
              <a:gd name="T23" fmla="*/ 114 h 230"/>
              <a:gd name="T24" fmla="*/ 44 w 204"/>
              <a:gd name="T25" fmla="*/ 123 h 230"/>
              <a:gd name="T26" fmla="*/ 9 w 204"/>
              <a:gd name="T27" fmla="*/ 123 h 230"/>
              <a:gd name="T28" fmla="*/ 0 w 204"/>
              <a:gd name="T29" fmla="*/ 141 h 230"/>
              <a:gd name="T30" fmla="*/ 9 w 204"/>
              <a:gd name="T31" fmla="*/ 150 h 230"/>
              <a:gd name="T32" fmla="*/ 53 w 204"/>
              <a:gd name="T33" fmla="*/ 150 h 230"/>
              <a:gd name="T34" fmla="*/ 159 w 204"/>
              <a:gd name="T35" fmla="*/ 229 h 230"/>
              <a:gd name="T36" fmla="*/ 185 w 204"/>
              <a:gd name="T37" fmla="*/ 220 h 230"/>
              <a:gd name="T38" fmla="*/ 194 w 204"/>
              <a:gd name="T39" fmla="*/ 203 h 230"/>
              <a:gd name="T40" fmla="*/ 176 w 204"/>
              <a:gd name="T41" fmla="*/ 194 h 230"/>
              <a:gd name="T42" fmla="*/ 159 w 204"/>
              <a:gd name="T43" fmla="*/ 194 h 230"/>
              <a:gd name="T44" fmla="*/ 79 w 204"/>
              <a:gd name="T45" fmla="*/ 150 h 230"/>
              <a:gd name="T46" fmla="*/ 106 w 204"/>
              <a:gd name="T47" fmla="*/ 150 h 230"/>
              <a:gd name="T48" fmla="*/ 123 w 204"/>
              <a:gd name="T49" fmla="*/ 141 h 230"/>
              <a:gd name="T50" fmla="*/ 106 w 204"/>
              <a:gd name="T51" fmla="*/ 123 h 230"/>
              <a:gd name="T52" fmla="*/ 71 w 204"/>
              <a:gd name="T53" fmla="*/ 123 h 230"/>
              <a:gd name="T54" fmla="*/ 71 w 204"/>
              <a:gd name="T55" fmla="*/ 114 h 230"/>
              <a:gd name="T56" fmla="*/ 71 w 204"/>
              <a:gd name="T57" fmla="*/ 97 h 230"/>
              <a:gd name="T58" fmla="*/ 106 w 204"/>
              <a:gd name="T59" fmla="*/ 97 h 230"/>
              <a:gd name="T60" fmla="*/ 123 w 204"/>
              <a:gd name="T61" fmla="*/ 88 h 230"/>
              <a:gd name="T62" fmla="*/ 106 w 204"/>
              <a:gd name="T63" fmla="*/ 70 h 230"/>
              <a:gd name="T64" fmla="*/ 79 w 204"/>
              <a:gd name="T65" fmla="*/ 70 h 230"/>
              <a:gd name="T66" fmla="*/ 159 w 204"/>
              <a:gd name="T67" fmla="*/ 2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4" h="230">
                <a:moveTo>
                  <a:pt x="159" y="26"/>
                </a:moveTo>
                <a:lnTo>
                  <a:pt x="159" y="26"/>
                </a:lnTo>
                <a:cubicBezTo>
                  <a:pt x="167" y="26"/>
                  <a:pt x="176" y="26"/>
                  <a:pt x="176" y="35"/>
                </a:cubicBezTo>
                <a:cubicBezTo>
                  <a:pt x="185" y="35"/>
                  <a:pt x="194" y="26"/>
                  <a:pt x="194" y="17"/>
                </a:cubicBezTo>
                <a:cubicBezTo>
                  <a:pt x="203" y="17"/>
                  <a:pt x="194" y="9"/>
                  <a:pt x="185" y="9"/>
                </a:cubicBezTo>
                <a:cubicBezTo>
                  <a:pt x="176" y="0"/>
                  <a:pt x="167" y="0"/>
                  <a:pt x="159" y="0"/>
                </a:cubicBezTo>
                <a:cubicBezTo>
                  <a:pt x="115" y="0"/>
                  <a:pt x="71" y="35"/>
                  <a:pt x="53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0" y="70"/>
                  <a:pt x="0" y="79"/>
                  <a:pt x="0" y="88"/>
                </a:cubicBezTo>
                <a:cubicBezTo>
                  <a:pt x="0" y="97"/>
                  <a:pt x="0" y="97"/>
                  <a:pt x="9" y="97"/>
                </a:cubicBezTo>
                <a:cubicBezTo>
                  <a:pt x="44" y="97"/>
                  <a:pt x="44" y="97"/>
                  <a:pt x="44" y="97"/>
                </a:cubicBezTo>
                <a:cubicBezTo>
                  <a:pt x="44" y="106"/>
                  <a:pt x="44" y="106"/>
                  <a:pt x="44" y="114"/>
                </a:cubicBezTo>
                <a:lnTo>
                  <a:pt x="44" y="123"/>
                </a:lnTo>
                <a:cubicBezTo>
                  <a:pt x="9" y="123"/>
                  <a:pt x="9" y="123"/>
                  <a:pt x="9" y="123"/>
                </a:cubicBezTo>
                <a:cubicBezTo>
                  <a:pt x="0" y="123"/>
                  <a:pt x="0" y="132"/>
                  <a:pt x="0" y="141"/>
                </a:cubicBezTo>
                <a:cubicBezTo>
                  <a:pt x="0" y="141"/>
                  <a:pt x="0" y="150"/>
                  <a:pt x="9" y="150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71" y="194"/>
                  <a:pt x="106" y="229"/>
                  <a:pt x="159" y="229"/>
                </a:cubicBezTo>
                <a:cubicBezTo>
                  <a:pt x="167" y="229"/>
                  <a:pt x="176" y="220"/>
                  <a:pt x="185" y="220"/>
                </a:cubicBezTo>
                <a:cubicBezTo>
                  <a:pt x="194" y="220"/>
                  <a:pt x="194" y="212"/>
                  <a:pt x="194" y="203"/>
                </a:cubicBezTo>
                <a:cubicBezTo>
                  <a:pt x="194" y="194"/>
                  <a:pt x="185" y="194"/>
                  <a:pt x="176" y="194"/>
                </a:cubicBezTo>
                <a:cubicBezTo>
                  <a:pt x="176" y="194"/>
                  <a:pt x="167" y="194"/>
                  <a:pt x="159" y="194"/>
                </a:cubicBezTo>
                <a:cubicBezTo>
                  <a:pt x="123" y="194"/>
                  <a:pt x="97" y="176"/>
                  <a:pt x="79" y="150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15" y="150"/>
                  <a:pt x="123" y="141"/>
                  <a:pt x="123" y="141"/>
                </a:cubicBezTo>
                <a:cubicBezTo>
                  <a:pt x="123" y="132"/>
                  <a:pt x="115" y="123"/>
                  <a:pt x="106" y="123"/>
                </a:cubicBezTo>
                <a:cubicBezTo>
                  <a:pt x="71" y="123"/>
                  <a:pt x="71" y="123"/>
                  <a:pt x="71" y="123"/>
                </a:cubicBezTo>
                <a:lnTo>
                  <a:pt x="71" y="114"/>
                </a:lnTo>
                <a:cubicBezTo>
                  <a:pt x="71" y="106"/>
                  <a:pt x="71" y="106"/>
                  <a:pt x="71" y="97"/>
                </a:cubicBezTo>
                <a:cubicBezTo>
                  <a:pt x="106" y="97"/>
                  <a:pt x="106" y="97"/>
                  <a:pt x="106" y="97"/>
                </a:cubicBezTo>
                <a:cubicBezTo>
                  <a:pt x="115" y="97"/>
                  <a:pt x="123" y="97"/>
                  <a:pt x="123" y="88"/>
                </a:cubicBezTo>
                <a:cubicBezTo>
                  <a:pt x="123" y="79"/>
                  <a:pt x="115" y="70"/>
                  <a:pt x="106" y="70"/>
                </a:cubicBezTo>
                <a:cubicBezTo>
                  <a:pt x="79" y="70"/>
                  <a:pt x="79" y="70"/>
                  <a:pt x="79" y="70"/>
                </a:cubicBezTo>
                <a:cubicBezTo>
                  <a:pt x="97" y="44"/>
                  <a:pt x="123" y="26"/>
                  <a:pt x="159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31">
            <a:extLst>
              <a:ext uri="{FF2B5EF4-FFF2-40B4-BE49-F238E27FC236}">
                <a16:creationId xmlns:a16="http://schemas.microsoft.com/office/drawing/2014/main" id="{91F8FF5C-7E33-3247-990E-98AE2030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390" y="6472609"/>
            <a:ext cx="412279" cy="734932"/>
          </a:xfrm>
          <a:custGeom>
            <a:avLst/>
            <a:gdLst>
              <a:gd name="T0" fmla="*/ 344 w 407"/>
              <a:gd name="T1" fmla="*/ 722 h 723"/>
              <a:gd name="T2" fmla="*/ 344 w 407"/>
              <a:gd name="T3" fmla="*/ 722 h 723"/>
              <a:gd name="T4" fmla="*/ 70 w 407"/>
              <a:gd name="T5" fmla="*/ 722 h 723"/>
              <a:gd name="T6" fmla="*/ 0 w 407"/>
              <a:gd name="T7" fmla="*/ 651 h 723"/>
              <a:gd name="T8" fmla="*/ 0 w 407"/>
              <a:gd name="T9" fmla="*/ 61 h 723"/>
              <a:gd name="T10" fmla="*/ 70 w 407"/>
              <a:gd name="T11" fmla="*/ 0 h 723"/>
              <a:gd name="T12" fmla="*/ 344 w 407"/>
              <a:gd name="T13" fmla="*/ 0 h 723"/>
              <a:gd name="T14" fmla="*/ 406 w 407"/>
              <a:gd name="T15" fmla="*/ 61 h 723"/>
              <a:gd name="T16" fmla="*/ 406 w 407"/>
              <a:gd name="T17" fmla="*/ 651 h 723"/>
              <a:gd name="T18" fmla="*/ 344 w 407"/>
              <a:gd name="T19" fmla="*/ 722 h 723"/>
              <a:gd name="T20" fmla="*/ 70 w 407"/>
              <a:gd name="T21" fmla="*/ 26 h 723"/>
              <a:gd name="T22" fmla="*/ 70 w 407"/>
              <a:gd name="T23" fmla="*/ 26 h 723"/>
              <a:gd name="T24" fmla="*/ 26 w 407"/>
              <a:gd name="T25" fmla="*/ 61 h 723"/>
              <a:gd name="T26" fmla="*/ 26 w 407"/>
              <a:gd name="T27" fmla="*/ 651 h 723"/>
              <a:gd name="T28" fmla="*/ 70 w 407"/>
              <a:gd name="T29" fmla="*/ 695 h 723"/>
              <a:gd name="T30" fmla="*/ 344 w 407"/>
              <a:gd name="T31" fmla="*/ 695 h 723"/>
              <a:gd name="T32" fmla="*/ 379 w 407"/>
              <a:gd name="T33" fmla="*/ 651 h 723"/>
              <a:gd name="T34" fmla="*/ 379 w 407"/>
              <a:gd name="T35" fmla="*/ 61 h 723"/>
              <a:gd name="T36" fmla="*/ 344 w 407"/>
              <a:gd name="T37" fmla="*/ 26 h 723"/>
              <a:gd name="T38" fmla="*/ 70 w 407"/>
              <a:gd name="T39" fmla="*/ 26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723">
                <a:moveTo>
                  <a:pt x="344" y="722"/>
                </a:moveTo>
                <a:lnTo>
                  <a:pt x="344" y="722"/>
                </a:lnTo>
                <a:cubicBezTo>
                  <a:pt x="70" y="722"/>
                  <a:pt x="70" y="722"/>
                  <a:pt x="70" y="722"/>
                </a:cubicBezTo>
                <a:cubicBezTo>
                  <a:pt x="26" y="722"/>
                  <a:pt x="0" y="687"/>
                  <a:pt x="0" y="65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7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79" y="0"/>
                  <a:pt x="406" y="26"/>
                  <a:pt x="406" y="61"/>
                </a:cubicBezTo>
                <a:cubicBezTo>
                  <a:pt x="406" y="651"/>
                  <a:pt x="406" y="651"/>
                  <a:pt x="406" y="651"/>
                </a:cubicBezTo>
                <a:cubicBezTo>
                  <a:pt x="406" y="687"/>
                  <a:pt x="379" y="722"/>
                  <a:pt x="344" y="722"/>
                </a:cubicBezTo>
                <a:close/>
                <a:moveTo>
                  <a:pt x="70" y="26"/>
                </a:moveTo>
                <a:lnTo>
                  <a:pt x="70" y="26"/>
                </a:lnTo>
                <a:cubicBezTo>
                  <a:pt x="44" y="26"/>
                  <a:pt x="26" y="44"/>
                  <a:pt x="26" y="61"/>
                </a:cubicBezTo>
                <a:cubicBezTo>
                  <a:pt x="26" y="651"/>
                  <a:pt x="26" y="651"/>
                  <a:pt x="26" y="651"/>
                </a:cubicBezTo>
                <a:cubicBezTo>
                  <a:pt x="26" y="678"/>
                  <a:pt x="44" y="695"/>
                  <a:pt x="70" y="695"/>
                </a:cubicBezTo>
                <a:cubicBezTo>
                  <a:pt x="344" y="695"/>
                  <a:pt x="344" y="695"/>
                  <a:pt x="344" y="695"/>
                </a:cubicBezTo>
                <a:cubicBezTo>
                  <a:pt x="362" y="695"/>
                  <a:pt x="379" y="678"/>
                  <a:pt x="379" y="651"/>
                </a:cubicBezTo>
                <a:cubicBezTo>
                  <a:pt x="379" y="61"/>
                  <a:pt x="379" y="61"/>
                  <a:pt x="379" y="61"/>
                </a:cubicBezTo>
                <a:cubicBezTo>
                  <a:pt x="379" y="44"/>
                  <a:pt x="362" y="26"/>
                  <a:pt x="344" y="26"/>
                </a:cubicBezTo>
                <a:lnTo>
                  <a:pt x="70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32">
            <a:extLst>
              <a:ext uri="{FF2B5EF4-FFF2-40B4-BE49-F238E27FC236}">
                <a16:creationId xmlns:a16="http://schemas.microsoft.com/office/drawing/2014/main" id="{88E952E5-50BE-6749-B9FD-5D0490DE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604" y="7073103"/>
            <a:ext cx="35850" cy="35850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6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27"/>
                  <a:pt x="26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cubicBezTo>
                  <a:pt x="26" y="27"/>
                  <a:pt x="26" y="18"/>
                  <a:pt x="26" y="18"/>
                </a:cubicBezTo>
                <a:cubicBezTo>
                  <a:pt x="26" y="9"/>
                  <a:pt x="26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33">
            <a:extLst>
              <a:ext uri="{FF2B5EF4-FFF2-40B4-BE49-F238E27FC236}">
                <a16:creationId xmlns:a16="http://schemas.microsoft.com/office/drawing/2014/main" id="{840DF4DB-0596-F444-88C7-D4B9039C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754" y="6553272"/>
            <a:ext cx="116514" cy="26888"/>
          </a:xfrm>
          <a:custGeom>
            <a:avLst/>
            <a:gdLst>
              <a:gd name="T0" fmla="*/ 97 w 116"/>
              <a:gd name="T1" fmla="*/ 27 h 28"/>
              <a:gd name="T2" fmla="*/ 97 w 116"/>
              <a:gd name="T3" fmla="*/ 27 h 28"/>
              <a:gd name="T4" fmla="*/ 9 w 116"/>
              <a:gd name="T5" fmla="*/ 27 h 28"/>
              <a:gd name="T6" fmla="*/ 0 w 116"/>
              <a:gd name="T7" fmla="*/ 9 h 28"/>
              <a:gd name="T8" fmla="*/ 9 w 116"/>
              <a:gd name="T9" fmla="*/ 0 h 28"/>
              <a:gd name="T10" fmla="*/ 97 w 116"/>
              <a:gd name="T11" fmla="*/ 0 h 28"/>
              <a:gd name="T12" fmla="*/ 115 w 116"/>
              <a:gd name="T13" fmla="*/ 9 h 28"/>
              <a:gd name="T14" fmla="*/ 97 w 11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8">
                <a:moveTo>
                  <a:pt x="97" y="27"/>
                </a:moveTo>
                <a:lnTo>
                  <a:pt x="97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5" y="9"/>
                  <a:pt x="115" y="9"/>
                </a:cubicBezTo>
                <a:cubicBezTo>
                  <a:pt x="115" y="18"/>
                  <a:pt x="106" y="27"/>
                  <a:pt x="97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34">
            <a:extLst>
              <a:ext uri="{FF2B5EF4-FFF2-40B4-BE49-F238E27FC236}">
                <a16:creationId xmlns:a16="http://schemas.microsoft.com/office/drawing/2014/main" id="{BE17319E-A22D-574A-8D28-C528E3EE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2941" y="6732524"/>
            <a:ext cx="179252" cy="224065"/>
          </a:xfrm>
          <a:custGeom>
            <a:avLst/>
            <a:gdLst>
              <a:gd name="T0" fmla="*/ 176 w 177"/>
              <a:gd name="T1" fmla="*/ 27 h 221"/>
              <a:gd name="T2" fmla="*/ 176 w 177"/>
              <a:gd name="T3" fmla="*/ 27 h 221"/>
              <a:gd name="T4" fmla="*/ 176 w 177"/>
              <a:gd name="T5" fmla="*/ 9 h 221"/>
              <a:gd name="T6" fmla="*/ 159 w 177"/>
              <a:gd name="T7" fmla="*/ 9 h 221"/>
              <a:gd name="T8" fmla="*/ 88 w 177"/>
              <a:gd name="T9" fmla="*/ 71 h 221"/>
              <a:gd name="T10" fmla="*/ 26 w 177"/>
              <a:gd name="T11" fmla="*/ 9 h 221"/>
              <a:gd name="T12" fmla="*/ 0 w 177"/>
              <a:gd name="T13" fmla="*/ 9 h 221"/>
              <a:gd name="T14" fmla="*/ 0 w 177"/>
              <a:gd name="T15" fmla="*/ 27 h 221"/>
              <a:gd name="T16" fmla="*/ 79 w 177"/>
              <a:gd name="T17" fmla="*/ 97 h 221"/>
              <a:gd name="T18" fmla="*/ 79 w 177"/>
              <a:gd name="T19" fmla="*/ 114 h 221"/>
              <a:gd name="T20" fmla="*/ 53 w 177"/>
              <a:gd name="T21" fmla="*/ 114 h 221"/>
              <a:gd name="T22" fmla="*/ 35 w 177"/>
              <a:gd name="T23" fmla="*/ 132 h 221"/>
              <a:gd name="T24" fmla="*/ 53 w 177"/>
              <a:gd name="T25" fmla="*/ 141 h 221"/>
              <a:gd name="T26" fmla="*/ 79 w 177"/>
              <a:gd name="T27" fmla="*/ 141 h 221"/>
              <a:gd name="T28" fmla="*/ 79 w 177"/>
              <a:gd name="T29" fmla="*/ 158 h 221"/>
              <a:gd name="T30" fmla="*/ 53 w 177"/>
              <a:gd name="T31" fmla="*/ 158 h 221"/>
              <a:gd name="T32" fmla="*/ 35 w 177"/>
              <a:gd name="T33" fmla="*/ 167 h 221"/>
              <a:gd name="T34" fmla="*/ 53 w 177"/>
              <a:gd name="T35" fmla="*/ 185 h 221"/>
              <a:gd name="T36" fmla="*/ 79 w 177"/>
              <a:gd name="T37" fmla="*/ 185 h 221"/>
              <a:gd name="T38" fmla="*/ 79 w 177"/>
              <a:gd name="T39" fmla="*/ 202 h 221"/>
              <a:gd name="T40" fmla="*/ 88 w 177"/>
              <a:gd name="T41" fmla="*/ 220 h 221"/>
              <a:gd name="T42" fmla="*/ 88 w 177"/>
              <a:gd name="T43" fmla="*/ 220 h 221"/>
              <a:gd name="T44" fmla="*/ 105 w 177"/>
              <a:gd name="T45" fmla="*/ 202 h 221"/>
              <a:gd name="T46" fmla="*/ 105 w 177"/>
              <a:gd name="T47" fmla="*/ 185 h 221"/>
              <a:gd name="T48" fmla="*/ 123 w 177"/>
              <a:gd name="T49" fmla="*/ 185 h 221"/>
              <a:gd name="T50" fmla="*/ 141 w 177"/>
              <a:gd name="T51" fmla="*/ 167 h 221"/>
              <a:gd name="T52" fmla="*/ 123 w 177"/>
              <a:gd name="T53" fmla="*/ 158 h 221"/>
              <a:gd name="T54" fmla="*/ 105 w 177"/>
              <a:gd name="T55" fmla="*/ 158 h 221"/>
              <a:gd name="T56" fmla="*/ 105 w 177"/>
              <a:gd name="T57" fmla="*/ 141 h 221"/>
              <a:gd name="T58" fmla="*/ 123 w 177"/>
              <a:gd name="T59" fmla="*/ 141 h 221"/>
              <a:gd name="T60" fmla="*/ 141 w 177"/>
              <a:gd name="T61" fmla="*/ 132 h 221"/>
              <a:gd name="T62" fmla="*/ 123 w 177"/>
              <a:gd name="T63" fmla="*/ 114 h 221"/>
              <a:gd name="T64" fmla="*/ 105 w 177"/>
              <a:gd name="T65" fmla="*/ 114 h 221"/>
              <a:gd name="T66" fmla="*/ 105 w 177"/>
              <a:gd name="T67" fmla="*/ 97 h 221"/>
              <a:gd name="T68" fmla="*/ 176 w 177"/>
              <a:gd name="T69" fmla="*/ 2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7" h="221">
                <a:moveTo>
                  <a:pt x="176" y="27"/>
                </a:moveTo>
                <a:lnTo>
                  <a:pt x="176" y="27"/>
                </a:lnTo>
                <a:cubicBezTo>
                  <a:pt x="176" y="27"/>
                  <a:pt x="176" y="18"/>
                  <a:pt x="176" y="9"/>
                </a:cubicBezTo>
                <a:cubicBezTo>
                  <a:pt x="167" y="0"/>
                  <a:pt x="159" y="0"/>
                  <a:pt x="159" y="9"/>
                </a:cubicBezTo>
                <a:cubicBezTo>
                  <a:pt x="88" y="71"/>
                  <a:pt x="88" y="71"/>
                  <a:pt x="88" y="71"/>
                </a:cubicBezTo>
                <a:cubicBezTo>
                  <a:pt x="26" y="9"/>
                  <a:pt x="26" y="9"/>
                  <a:pt x="26" y="9"/>
                </a:cubicBezTo>
                <a:cubicBezTo>
                  <a:pt x="17" y="0"/>
                  <a:pt x="9" y="0"/>
                  <a:pt x="0" y="9"/>
                </a:cubicBezTo>
                <a:cubicBezTo>
                  <a:pt x="0" y="9"/>
                  <a:pt x="0" y="18"/>
                  <a:pt x="0" y="27"/>
                </a:cubicBezTo>
                <a:cubicBezTo>
                  <a:pt x="79" y="97"/>
                  <a:pt x="79" y="97"/>
                  <a:pt x="79" y="97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53" y="114"/>
                  <a:pt x="53" y="114"/>
                  <a:pt x="53" y="114"/>
                </a:cubicBezTo>
                <a:cubicBezTo>
                  <a:pt x="44" y="114"/>
                  <a:pt x="35" y="123"/>
                  <a:pt x="35" y="132"/>
                </a:cubicBezTo>
                <a:cubicBezTo>
                  <a:pt x="35" y="141"/>
                  <a:pt x="44" y="141"/>
                  <a:pt x="53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58"/>
                  <a:pt x="79" y="158"/>
                  <a:pt x="79" y="158"/>
                </a:cubicBezTo>
                <a:cubicBezTo>
                  <a:pt x="53" y="158"/>
                  <a:pt x="53" y="158"/>
                  <a:pt x="53" y="158"/>
                </a:cubicBezTo>
                <a:cubicBezTo>
                  <a:pt x="44" y="158"/>
                  <a:pt x="35" y="158"/>
                  <a:pt x="35" y="167"/>
                </a:cubicBezTo>
                <a:cubicBezTo>
                  <a:pt x="35" y="176"/>
                  <a:pt x="44" y="185"/>
                  <a:pt x="53" y="185"/>
                </a:cubicBezTo>
                <a:cubicBezTo>
                  <a:pt x="79" y="185"/>
                  <a:pt x="79" y="185"/>
                  <a:pt x="79" y="185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9" y="211"/>
                  <a:pt x="79" y="220"/>
                  <a:pt x="88" y="220"/>
                </a:cubicBezTo>
                <a:lnTo>
                  <a:pt x="88" y="220"/>
                </a:lnTo>
                <a:cubicBezTo>
                  <a:pt x="97" y="220"/>
                  <a:pt x="105" y="211"/>
                  <a:pt x="105" y="202"/>
                </a:cubicBezTo>
                <a:cubicBezTo>
                  <a:pt x="105" y="185"/>
                  <a:pt x="105" y="185"/>
                  <a:pt x="105" y="185"/>
                </a:cubicBezTo>
                <a:cubicBezTo>
                  <a:pt x="123" y="185"/>
                  <a:pt x="123" y="185"/>
                  <a:pt x="123" y="185"/>
                </a:cubicBezTo>
                <a:cubicBezTo>
                  <a:pt x="132" y="185"/>
                  <a:pt x="141" y="176"/>
                  <a:pt x="141" y="167"/>
                </a:cubicBezTo>
                <a:cubicBezTo>
                  <a:pt x="141" y="158"/>
                  <a:pt x="132" y="158"/>
                  <a:pt x="123" y="158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5" y="141"/>
                  <a:pt x="105" y="141"/>
                  <a:pt x="105" y="141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32" y="141"/>
                  <a:pt x="141" y="141"/>
                  <a:pt x="141" y="132"/>
                </a:cubicBezTo>
                <a:cubicBezTo>
                  <a:pt x="141" y="123"/>
                  <a:pt x="132" y="114"/>
                  <a:pt x="123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97"/>
                  <a:pt x="105" y="97"/>
                  <a:pt x="105" y="97"/>
                </a:cubicBezTo>
                <a:lnTo>
                  <a:pt x="176" y="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35">
            <a:extLst>
              <a:ext uri="{FF2B5EF4-FFF2-40B4-BE49-F238E27FC236}">
                <a16:creationId xmlns:a16="http://schemas.microsoft.com/office/drawing/2014/main" id="{73E351E8-927C-8042-9B1F-501FAA97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339" y="4043748"/>
            <a:ext cx="412279" cy="734932"/>
          </a:xfrm>
          <a:custGeom>
            <a:avLst/>
            <a:gdLst>
              <a:gd name="T0" fmla="*/ 343 w 405"/>
              <a:gd name="T1" fmla="*/ 724 h 725"/>
              <a:gd name="T2" fmla="*/ 343 w 405"/>
              <a:gd name="T3" fmla="*/ 724 h 725"/>
              <a:gd name="T4" fmla="*/ 60 w 405"/>
              <a:gd name="T5" fmla="*/ 724 h 725"/>
              <a:gd name="T6" fmla="*/ 0 w 405"/>
              <a:gd name="T7" fmla="*/ 662 h 725"/>
              <a:gd name="T8" fmla="*/ 0 w 405"/>
              <a:gd name="T9" fmla="*/ 62 h 725"/>
              <a:gd name="T10" fmla="*/ 60 w 405"/>
              <a:gd name="T11" fmla="*/ 0 h 725"/>
              <a:gd name="T12" fmla="*/ 343 w 405"/>
              <a:gd name="T13" fmla="*/ 0 h 725"/>
              <a:gd name="T14" fmla="*/ 404 w 405"/>
              <a:gd name="T15" fmla="*/ 62 h 725"/>
              <a:gd name="T16" fmla="*/ 404 w 405"/>
              <a:gd name="T17" fmla="*/ 230 h 725"/>
              <a:gd name="T18" fmla="*/ 387 w 405"/>
              <a:gd name="T19" fmla="*/ 247 h 725"/>
              <a:gd name="T20" fmla="*/ 378 w 405"/>
              <a:gd name="T21" fmla="*/ 230 h 725"/>
              <a:gd name="T22" fmla="*/ 378 w 405"/>
              <a:gd name="T23" fmla="*/ 62 h 725"/>
              <a:gd name="T24" fmla="*/ 343 w 405"/>
              <a:gd name="T25" fmla="*/ 27 h 725"/>
              <a:gd name="T26" fmla="*/ 60 w 405"/>
              <a:gd name="T27" fmla="*/ 27 h 725"/>
              <a:gd name="T28" fmla="*/ 25 w 405"/>
              <a:gd name="T29" fmla="*/ 62 h 725"/>
              <a:gd name="T30" fmla="*/ 25 w 405"/>
              <a:gd name="T31" fmla="*/ 662 h 725"/>
              <a:gd name="T32" fmla="*/ 60 w 405"/>
              <a:gd name="T33" fmla="*/ 697 h 725"/>
              <a:gd name="T34" fmla="*/ 343 w 405"/>
              <a:gd name="T35" fmla="*/ 697 h 725"/>
              <a:gd name="T36" fmla="*/ 378 w 405"/>
              <a:gd name="T37" fmla="*/ 662 h 725"/>
              <a:gd name="T38" fmla="*/ 378 w 405"/>
              <a:gd name="T39" fmla="*/ 494 h 725"/>
              <a:gd name="T40" fmla="*/ 387 w 405"/>
              <a:gd name="T41" fmla="*/ 477 h 725"/>
              <a:gd name="T42" fmla="*/ 404 w 405"/>
              <a:gd name="T43" fmla="*/ 494 h 725"/>
              <a:gd name="T44" fmla="*/ 404 w 405"/>
              <a:gd name="T45" fmla="*/ 662 h 725"/>
              <a:gd name="T46" fmla="*/ 343 w 405"/>
              <a:gd name="T47" fmla="*/ 724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5" h="725">
                <a:moveTo>
                  <a:pt x="343" y="724"/>
                </a:moveTo>
                <a:lnTo>
                  <a:pt x="343" y="724"/>
                </a:lnTo>
                <a:cubicBezTo>
                  <a:pt x="60" y="724"/>
                  <a:pt x="60" y="724"/>
                  <a:pt x="60" y="724"/>
                </a:cubicBezTo>
                <a:cubicBezTo>
                  <a:pt x="25" y="724"/>
                  <a:pt x="0" y="697"/>
                  <a:pt x="0" y="6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25" y="0"/>
                  <a:pt x="60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8" y="0"/>
                  <a:pt x="404" y="27"/>
                  <a:pt x="404" y="62"/>
                </a:cubicBezTo>
                <a:cubicBezTo>
                  <a:pt x="404" y="230"/>
                  <a:pt x="404" y="230"/>
                  <a:pt x="404" y="230"/>
                </a:cubicBezTo>
                <a:cubicBezTo>
                  <a:pt x="404" y="239"/>
                  <a:pt x="395" y="247"/>
                  <a:pt x="387" y="247"/>
                </a:cubicBezTo>
                <a:cubicBezTo>
                  <a:pt x="387" y="247"/>
                  <a:pt x="378" y="239"/>
                  <a:pt x="378" y="230"/>
                </a:cubicBezTo>
                <a:cubicBezTo>
                  <a:pt x="378" y="62"/>
                  <a:pt x="378" y="62"/>
                  <a:pt x="378" y="62"/>
                </a:cubicBezTo>
                <a:cubicBezTo>
                  <a:pt x="378" y="44"/>
                  <a:pt x="360" y="27"/>
                  <a:pt x="343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43" y="27"/>
                  <a:pt x="25" y="44"/>
                  <a:pt x="25" y="62"/>
                </a:cubicBezTo>
                <a:cubicBezTo>
                  <a:pt x="25" y="662"/>
                  <a:pt x="25" y="662"/>
                  <a:pt x="25" y="662"/>
                </a:cubicBezTo>
                <a:cubicBezTo>
                  <a:pt x="25" y="680"/>
                  <a:pt x="43" y="697"/>
                  <a:pt x="60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60" y="697"/>
                  <a:pt x="378" y="680"/>
                  <a:pt x="378" y="662"/>
                </a:cubicBezTo>
                <a:cubicBezTo>
                  <a:pt x="378" y="494"/>
                  <a:pt x="378" y="494"/>
                  <a:pt x="378" y="494"/>
                </a:cubicBezTo>
                <a:cubicBezTo>
                  <a:pt x="378" y="486"/>
                  <a:pt x="387" y="477"/>
                  <a:pt x="387" y="477"/>
                </a:cubicBezTo>
                <a:cubicBezTo>
                  <a:pt x="395" y="477"/>
                  <a:pt x="404" y="486"/>
                  <a:pt x="404" y="494"/>
                </a:cubicBezTo>
                <a:cubicBezTo>
                  <a:pt x="404" y="662"/>
                  <a:pt x="404" y="662"/>
                  <a:pt x="404" y="662"/>
                </a:cubicBezTo>
                <a:cubicBezTo>
                  <a:pt x="404" y="697"/>
                  <a:pt x="378" y="724"/>
                  <a:pt x="343" y="7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36">
            <a:extLst>
              <a:ext uri="{FF2B5EF4-FFF2-40B4-BE49-F238E27FC236}">
                <a16:creationId xmlns:a16="http://schemas.microsoft.com/office/drawing/2014/main" id="{0E43C694-CE48-7644-AC0B-C0457421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554" y="4644241"/>
            <a:ext cx="35850" cy="35850"/>
          </a:xfrm>
          <a:custGeom>
            <a:avLst/>
            <a:gdLst>
              <a:gd name="T0" fmla="*/ 18 w 36"/>
              <a:gd name="T1" fmla="*/ 36 h 37"/>
              <a:gd name="T2" fmla="*/ 18 w 36"/>
              <a:gd name="T3" fmla="*/ 36 h 37"/>
              <a:gd name="T4" fmla="*/ 0 w 36"/>
              <a:gd name="T5" fmla="*/ 18 h 37"/>
              <a:gd name="T6" fmla="*/ 18 w 36"/>
              <a:gd name="T7" fmla="*/ 0 h 37"/>
              <a:gd name="T8" fmla="*/ 35 w 36"/>
              <a:gd name="T9" fmla="*/ 18 h 37"/>
              <a:gd name="T10" fmla="*/ 18 w 36"/>
              <a:gd name="T11" fmla="*/ 36 h 37"/>
              <a:gd name="T12" fmla="*/ 18 w 36"/>
              <a:gd name="T13" fmla="*/ 9 h 37"/>
              <a:gd name="T14" fmla="*/ 18 w 36"/>
              <a:gd name="T15" fmla="*/ 9 h 37"/>
              <a:gd name="T16" fmla="*/ 9 w 36"/>
              <a:gd name="T17" fmla="*/ 18 h 37"/>
              <a:gd name="T18" fmla="*/ 18 w 36"/>
              <a:gd name="T19" fmla="*/ 27 h 37"/>
              <a:gd name="T20" fmla="*/ 26 w 36"/>
              <a:gd name="T21" fmla="*/ 18 h 37"/>
              <a:gd name="T22" fmla="*/ 18 w 36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7"/>
                  <a:pt x="26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6" y="27"/>
                  <a:pt x="26" y="27"/>
                  <a:pt x="26" y="18"/>
                </a:cubicBezTo>
                <a:cubicBezTo>
                  <a:pt x="26" y="9"/>
                  <a:pt x="26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37">
            <a:extLst>
              <a:ext uri="{FF2B5EF4-FFF2-40B4-BE49-F238E27FC236}">
                <a16:creationId xmlns:a16="http://schemas.microsoft.com/office/drawing/2014/main" id="{40A7DD24-FC9B-F041-9C2E-0A33DAB1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741" y="4124411"/>
            <a:ext cx="125476" cy="26888"/>
          </a:xfrm>
          <a:custGeom>
            <a:avLst/>
            <a:gdLst>
              <a:gd name="T0" fmla="*/ 106 w 124"/>
              <a:gd name="T1" fmla="*/ 26 h 27"/>
              <a:gd name="T2" fmla="*/ 106 w 124"/>
              <a:gd name="T3" fmla="*/ 26 h 27"/>
              <a:gd name="T4" fmla="*/ 17 w 124"/>
              <a:gd name="T5" fmla="*/ 26 h 27"/>
              <a:gd name="T6" fmla="*/ 0 w 124"/>
              <a:gd name="T7" fmla="*/ 18 h 27"/>
              <a:gd name="T8" fmla="*/ 17 w 124"/>
              <a:gd name="T9" fmla="*/ 0 h 27"/>
              <a:gd name="T10" fmla="*/ 106 w 124"/>
              <a:gd name="T11" fmla="*/ 0 h 27"/>
              <a:gd name="T12" fmla="*/ 123 w 124"/>
              <a:gd name="T13" fmla="*/ 18 h 27"/>
              <a:gd name="T14" fmla="*/ 106 w 124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7">
                <a:moveTo>
                  <a:pt x="106" y="26"/>
                </a:moveTo>
                <a:lnTo>
                  <a:pt x="106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4" y="0"/>
                  <a:pt x="123" y="9"/>
                  <a:pt x="123" y="18"/>
                </a:cubicBezTo>
                <a:cubicBezTo>
                  <a:pt x="123" y="18"/>
                  <a:pt x="114" y="26"/>
                  <a:pt x="106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38">
            <a:extLst>
              <a:ext uri="{FF2B5EF4-FFF2-40B4-BE49-F238E27FC236}">
                <a16:creationId xmlns:a16="http://schemas.microsoft.com/office/drawing/2014/main" id="{0BD051CA-ED0D-7245-B682-46AC88FD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703" y="4214037"/>
            <a:ext cx="71701" cy="394354"/>
          </a:xfrm>
          <a:custGeom>
            <a:avLst/>
            <a:gdLst>
              <a:gd name="T0" fmla="*/ 36 w 72"/>
              <a:gd name="T1" fmla="*/ 388 h 389"/>
              <a:gd name="T2" fmla="*/ 36 w 72"/>
              <a:gd name="T3" fmla="*/ 388 h 389"/>
              <a:gd name="T4" fmla="*/ 0 w 72"/>
              <a:gd name="T5" fmla="*/ 353 h 389"/>
              <a:gd name="T6" fmla="*/ 0 w 72"/>
              <a:gd name="T7" fmla="*/ 35 h 389"/>
              <a:gd name="T8" fmla="*/ 36 w 72"/>
              <a:gd name="T9" fmla="*/ 0 h 389"/>
              <a:gd name="T10" fmla="*/ 71 w 72"/>
              <a:gd name="T11" fmla="*/ 35 h 389"/>
              <a:gd name="T12" fmla="*/ 71 w 72"/>
              <a:gd name="T13" fmla="*/ 88 h 389"/>
              <a:gd name="T14" fmla="*/ 62 w 72"/>
              <a:gd name="T15" fmla="*/ 97 h 389"/>
              <a:gd name="T16" fmla="*/ 54 w 72"/>
              <a:gd name="T17" fmla="*/ 88 h 389"/>
              <a:gd name="T18" fmla="*/ 54 w 72"/>
              <a:gd name="T19" fmla="*/ 35 h 389"/>
              <a:gd name="T20" fmla="*/ 36 w 72"/>
              <a:gd name="T21" fmla="*/ 18 h 389"/>
              <a:gd name="T22" fmla="*/ 18 w 72"/>
              <a:gd name="T23" fmla="*/ 35 h 389"/>
              <a:gd name="T24" fmla="*/ 18 w 72"/>
              <a:gd name="T25" fmla="*/ 353 h 389"/>
              <a:gd name="T26" fmla="*/ 36 w 72"/>
              <a:gd name="T27" fmla="*/ 370 h 389"/>
              <a:gd name="T28" fmla="*/ 54 w 72"/>
              <a:gd name="T29" fmla="*/ 353 h 389"/>
              <a:gd name="T30" fmla="*/ 54 w 72"/>
              <a:gd name="T31" fmla="*/ 300 h 389"/>
              <a:gd name="T32" fmla="*/ 62 w 72"/>
              <a:gd name="T33" fmla="*/ 291 h 389"/>
              <a:gd name="T34" fmla="*/ 71 w 72"/>
              <a:gd name="T35" fmla="*/ 300 h 389"/>
              <a:gd name="T36" fmla="*/ 71 w 72"/>
              <a:gd name="T37" fmla="*/ 353 h 389"/>
              <a:gd name="T38" fmla="*/ 36 w 72"/>
              <a:gd name="T3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389">
                <a:moveTo>
                  <a:pt x="36" y="388"/>
                </a:moveTo>
                <a:lnTo>
                  <a:pt x="36" y="388"/>
                </a:lnTo>
                <a:cubicBezTo>
                  <a:pt x="9" y="388"/>
                  <a:pt x="0" y="370"/>
                  <a:pt x="0" y="35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6" y="0"/>
                </a:cubicBezTo>
                <a:cubicBezTo>
                  <a:pt x="54" y="0"/>
                  <a:pt x="71" y="18"/>
                  <a:pt x="71" y="35"/>
                </a:cubicBezTo>
                <a:cubicBezTo>
                  <a:pt x="71" y="88"/>
                  <a:pt x="71" y="88"/>
                  <a:pt x="71" y="88"/>
                </a:cubicBezTo>
                <a:lnTo>
                  <a:pt x="62" y="97"/>
                </a:lnTo>
                <a:cubicBezTo>
                  <a:pt x="54" y="97"/>
                  <a:pt x="54" y="88"/>
                  <a:pt x="54" y="88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26"/>
                  <a:pt x="45" y="18"/>
                  <a:pt x="36" y="18"/>
                </a:cubicBezTo>
                <a:cubicBezTo>
                  <a:pt x="27" y="18"/>
                  <a:pt x="18" y="26"/>
                  <a:pt x="18" y="35"/>
                </a:cubicBezTo>
                <a:cubicBezTo>
                  <a:pt x="18" y="353"/>
                  <a:pt x="18" y="353"/>
                  <a:pt x="18" y="353"/>
                </a:cubicBezTo>
                <a:cubicBezTo>
                  <a:pt x="18" y="362"/>
                  <a:pt x="27" y="370"/>
                  <a:pt x="36" y="370"/>
                </a:cubicBezTo>
                <a:cubicBezTo>
                  <a:pt x="45" y="370"/>
                  <a:pt x="54" y="362"/>
                  <a:pt x="54" y="353"/>
                </a:cubicBezTo>
                <a:cubicBezTo>
                  <a:pt x="54" y="300"/>
                  <a:pt x="54" y="300"/>
                  <a:pt x="54" y="300"/>
                </a:cubicBezTo>
                <a:cubicBezTo>
                  <a:pt x="54" y="300"/>
                  <a:pt x="54" y="291"/>
                  <a:pt x="62" y="291"/>
                </a:cubicBezTo>
                <a:lnTo>
                  <a:pt x="71" y="300"/>
                </a:lnTo>
                <a:cubicBezTo>
                  <a:pt x="71" y="353"/>
                  <a:pt x="71" y="353"/>
                  <a:pt x="71" y="353"/>
                </a:cubicBezTo>
                <a:cubicBezTo>
                  <a:pt x="71" y="370"/>
                  <a:pt x="54" y="388"/>
                  <a:pt x="36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39">
            <a:extLst>
              <a:ext uri="{FF2B5EF4-FFF2-40B4-BE49-F238E27FC236}">
                <a16:creationId xmlns:a16="http://schemas.microsoft.com/office/drawing/2014/main" id="{449FE96F-6F9B-3E41-AC6D-CC49619F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4591" y="4294700"/>
            <a:ext cx="268878" cy="233027"/>
          </a:xfrm>
          <a:custGeom>
            <a:avLst/>
            <a:gdLst>
              <a:gd name="T0" fmla="*/ 247 w 266"/>
              <a:gd name="T1" fmla="*/ 230 h 231"/>
              <a:gd name="T2" fmla="*/ 247 w 266"/>
              <a:gd name="T3" fmla="*/ 230 h 231"/>
              <a:gd name="T4" fmla="*/ 9 w 266"/>
              <a:gd name="T5" fmla="*/ 230 h 231"/>
              <a:gd name="T6" fmla="*/ 0 w 266"/>
              <a:gd name="T7" fmla="*/ 221 h 231"/>
              <a:gd name="T8" fmla="*/ 9 w 266"/>
              <a:gd name="T9" fmla="*/ 212 h 231"/>
              <a:gd name="T10" fmla="*/ 247 w 266"/>
              <a:gd name="T11" fmla="*/ 212 h 231"/>
              <a:gd name="T12" fmla="*/ 247 w 266"/>
              <a:gd name="T13" fmla="*/ 18 h 231"/>
              <a:gd name="T14" fmla="*/ 9 w 266"/>
              <a:gd name="T15" fmla="*/ 18 h 231"/>
              <a:gd name="T16" fmla="*/ 0 w 266"/>
              <a:gd name="T17" fmla="*/ 9 h 231"/>
              <a:gd name="T18" fmla="*/ 9 w 266"/>
              <a:gd name="T19" fmla="*/ 0 h 231"/>
              <a:gd name="T20" fmla="*/ 247 w 266"/>
              <a:gd name="T21" fmla="*/ 0 h 231"/>
              <a:gd name="T22" fmla="*/ 265 w 266"/>
              <a:gd name="T23" fmla="*/ 18 h 231"/>
              <a:gd name="T24" fmla="*/ 265 w 266"/>
              <a:gd name="T25" fmla="*/ 212 h 231"/>
              <a:gd name="T26" fmla="*/ 247 w 266"/>
              <a:gd name="T27" fmla="*/ 230 h 231"/>
              <a:gd name="T28" fmla="*/ 247 w 266"/>
              <a:gd name="T29" fmla="*/ 18 h 231"/>
              <a:gd name="T30" fmla="*/ 247 w 266"/>
              <a:gd name="T31" fmla="*/ 1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6" h="231">
                <a:moveTo>
                  <a:pt x="247" y="230"/>
                </a:moveTo>
                <a:lnTo>
                  <a:pt x="247" y="230"/>
                </a:lnTo>
                <a:cubicBezTo>
                  <a:pt x="9" y="230"/>
                  <a:pt x="9" y="230"/>
                  <a:pt x="9" y="230"/>
                </a:cubicBezTo>
                <a:cubicBezTo>
                  <a:pt x="9" y="230"/>
                  <a:pt x="0" y="230"/>
                  <a:pt x="0" y="221"/>
                </a:cubicBezTo>
                <a:cubicBezTo>
                  <a:pt x="0" y="212"/>
                  <a:pt x="9" y="212"/>
                  <a:pt x="9" y="212"/>
                </a:cubicBezTo>
                <a:cubicBezTo>
                  <a:pt x="247" y="212"/>
                  <a:pt x="247" y="212"/>
                  <a:pt x="247" y="212"/>
                </a:cubicBezTo>
                <a:cubicBezTo>
                  <a:pt x="247" y="18"/>
                  <a:pt x="247" y="18"/>
                  <a:pt x="247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56" y="0"/>
                  <a:pt x="265" y="9"/>
                  <a:pt x="265" y="18"/>
                </a:cubicBezTo>
                <a:cubicBezTo>
                  <a:pt x="265" y="212"/>
                  <a:pt x="265" y="212"/>
                  <a:pt x="265" y="212"/>
                </a:cubicBezTo>
                <a:cubicBezTo>
                  <a:pt x="265" y="221"/>
                  <a:pt x="256" y="230"/>
                  <a:pt x="247" y="230"/>
                </a:cubicBezTo>
                <a:close/>
                <a:moveTo>
                  <a:pt x="247" y="18"/>
                </a:moveTo>
                <a:lnTo>
                  <a:pt x="24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C8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40">
            <a:extLst>
              <a:ext uri="{FF2B5EF4-FFF2-40B4-BE49-F238E27FC236}">
                <a16:creationId xmlns:a16="http://schemas.microsoft.com/office/drawing/2014/main" id="{8CFCA2C3-0C3A-C446-91D2-9B4D5E721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4591" y="4366401"/>
            <a:ext cx="89626" cy="89626"/>
          </a:xfrm>
          <a:custGeom>
            <a:avLst/>
            <a:gdLst>
              <a:gd name="T0" fmla="*/ 44 w 89"/>
              <a:gd name="T1" fmla="*/ 17 h 89"/>
              <a:gd name="T2" fmla="*/ 44 w 89"/>
              <a:gd name="T3" fmla="*/ 17 h 89"/>
              <a:gd name="T4" fmla="*/ 71 w 89"/>
              <a:gd name="T5" fmla="*/ 44 h 89"/>
              <a:gd name="T6" fmla="*/ 44 w 89"/>
              <a:gd name="T7" fmla="*/ 71 h 89"/>
              <a:gd name="T8" fmla="*/ 18 w 89"/>
              <a:gd name="T9" fmla="*/ 44 h 89"/>
              <a:gd name="T10" fmla="*/ 44 w 89"/>
              <a:gd name="T11" fmla="*/ 17 h 89"/>
              <a:gd name="T12" fmla="*/ 44 w 89"/>
              <a:gd name="T13" fmla="*/ 0 h 89"/>
              <a:gd name="T14" fmla="*/ 44 w 89"/>
              <a:gd name="T15" fmla="*/ 0 h 89"/>
              <a:gd name="T16" fmla="*/ 0 w 89"/>
              <a:gd name="T17" fmla="*/ 44 h 89"/>
              <a:gd name="T18" fmla="*/ 44 w 89"/>
              <a:gd name="T19" fmla="*/ 88 h 89"/>
              <a:gd name="T20" fmla="*/ 88 w 89"/>
              <a:gd name="T21" fmla="*/ 44 h 89"/>
              <a:gd name="T22" fmla="*/ 44 w 89"/>
              <a:gd name="T23" fmla="*/ 0 h 89"/>
              <a:gd name="T24" fmla="*/ 44 w 89"/>
              <a:gd name="T25" fmla="*/ 1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9" h="89">
                <a:moveTo>
                  <a:pt x="44" y="17"/>
                </a:moveTo>
                <a:lnTo>
                  <a:pt x="44" y="17"/>
                </a:lnTo>
                <a:cubicBezTo>
                  <a:pt x="62" y="17"/>
                  <a:pt x="71" y="26"/>
                  <a:pt x="71" y="44"/>
                </a:cubicBezTo>
                <a:cubicBezTo>
                  <a:pt x="71" y="62"/>
                  <a:pt x="62" y="71"/>
                  <a:pt x="44" y="71"/>
                </a:cubicBezTo>
                <a:cubicBezTo>
                  <a:pt x="35" y="71"/>
                  <a:pt x="18" y="62"/>
                  <a:pt x="18" y="44"/>
                </a:cubicBezTo>
                <a:cubicBezTo>
                  <a:pt x="18" y="26"/>
                  <a:pt x="35" y="17"/>
                  <a:pt x="44" y="17"/>
                </a:cubicBezTo>
                <a:lnTo>
                  <a:pt x="44" y="0"/>
                </a:lnTo>
                <a:lnTo>
                  <a:pt x="44" y="0"/>
                </a:lnTo>
                <a:cubicBezTo>
                  <a:pt x="18" y="0"/>
                  <a:pt x="0" y="17"/>
                  <a:pt x="0" y="44"/>
                </a:cubicBezTo>
                <a:cubicBezTo>
                  <a:pt x="0" y="71"/>
                  <a:pt x="18" y="88"/>
                  <a:pt x="44" y="88"/>
                </a:cubicBezTo>
                <a:cubicBezTo>
                  <a:pt x="71" y="88"/>
                  <a:pt x="88" y="71"/>
                  <a:pt x="88" y="44"/>
                </a:cubicBezTo>
                <a:cubicBezTo>
                  <a:pt x="88" y="17"/>
                  <a:pt x="71" y="0"/>
                  <a:pt x="44" y="0"/>
                </a:cubicBezTo>
                <a:lnTo>
                  <a:pt x="44" y="1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41">
            <a:extLst>
              <a:ext uri="{FF2B5EF4-FFF2-40B4-BE49-F238E27FC236}">
                <a16:creationId xmlns:a16="http://schemas.microsoft.com/office/drawing/2014/main" id="{662BF030-3844-8749-9522-1528A513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4591" y="4330551"/>
            <a:ext cx="233027" cy="161327"/>
          </a:xfrm>
          <a:custGeom>
            <a:avLst/>
            <a:gdLst>
              <a:gd name="T0" fmla="*/ 194 w 230"/>
              <a:gd name="T1" fmla="*/ 158 h 159"/>
              <a:gd name="T2" fmla="*/ 194 w 230"/>
              <a:gd name="T3" fmla="*/ 158 h 159"/>
              <a:gd name="T4" fmla="*/ 9 w 230"/>
              <a:gd name="T5" fmla="*/ 158 h 159"/>
              <a:gd name="T6" fmla="*/ 0 w 230"/>
              <a:gd name="T7" fmla="*/ 141 h 159"/>
              <a:gd name="T8" fmla="*/ 9 w 230"/>
              <a:gd name="T9" fmla="*/ 132 h 159"/>
              <a:gd name="T10" fmla="*/ 185 w 230"/>
              <a:gd name="T11" fmla="*/ 132 h 159"/>
              <a:gd name="T12" fmla="*/ 203 w 230"/>
              <a:gd name="T13" fmla="*/ 114 h 159"/>
              <a:gd name="T14" fmla="*/ 203 w 230"/>
              <a:gd name="T15" fmla="*/ 44 h 159"/>
              <a:gd name="T16" fmla="*/ 185 w 230"/>
              <a:gd name="T17" fmla="*/ 26 h 159"/>
              <a:gd name="T18" fmla="*/ 9 w 230"/>
              <a:gd name="T19" fmla="*/ 26 h 159"/>
              <a:gd name="T20" fmla="*/ 0 w 230"/>
              <a:gd name="T21" fmla="*/ 8 h 159"/>
              <a:gd name="T22" fmla="*/ 9 w 230"/>
              <a:gd name="T23" fmla="*/ 0 h 159"/>
              <a:gd name="T24" fmla="*/ 194 w 230"/>
              <a:gd name="T25" fmla="*/ 0 h 159"/>
              <a:gd name="T26" fmla="*/ 203 w 230"/>
              <a:gd name="T27" fmla="*/ 8 h 159"/>
              <a:gd name="T28" fmla="*/ 212 w 230"/>
              <a:gd name="T29" fmla="*/ 26 h 159"/>
              <a:gd name="T30" fmla="*/ 229 w 230"/>
              <a:gd name="T31" fmla="*/ 35 h 159"/>
              <a:gd name="T32" fmla="*/ 229 w 230"/>
              <a:gd name="T33" fmla="*/ 123 h 159"/>
              <a:gd name="T34" fmla="*/ 212 w 230"/>
              <a:gd name="T35" fmla="*/ 132 h 159"/>
              <a:gd name="T36" fmla="*/ 203 w 230"/>
              <a:gd name="T37" fmla="*/ 141 h 159"/>
              <a:gd name="T38" fmla="*/ 194 w 230"/>
              <a:gd name="T3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0" h="159">
                <a:moveTo>
                  <a:pt x="194" y="158"/>
                </a:moveTo>
                <a:lnTo>
                  <a:pt x="194" y="158"/>
                </a:lnTo>
                <a:cubicBezTo>
                  <a:pt x="9" y="158"/>
                  <a:pt x="9" y="158"/>
                  <a:pt x="9" y="158"/>
                </a:cubicBezTo>
                <a:cubicBezTo>
                  <a:pt x="0" y="158"/>
                  <a:pt x="0" y="150"/>
                  <a:pt x="0" y="141"/>
                </a:cubicBezTo>
                <a:cubicBezTo>
                  <a:pt x="0" y="141"/>
                  <a:pt x="0" y="132"/>
                  <a:pt x="9" y="132"/>
                </a:cubicBezTo>
                <a:cubicBezTo>
                  <a:pt x="185" y="132"/>
                  <a:pt x="185" y="132"/>
                  <a:pt x="185" y="132"/>
                </a:cubicBezTo>
                <a:cubicBezTo>
                  <a:pt x="185" y="123"/>
                  <a:pt x="194" y="123"/>
                  <a:pt x="203" y="114"/>
                </a:cubicBezTo>
                <a:cubicBezTo>
                  <a:pt x="203" y="44"/>
                  <a:pt x="203" y="44"/>
                  <a:pt x="203" y="44"/>
                </a:cubicBezTo>
                <a:cubicBezTo>
                  <a:pt x="194" y="35"/>
                  <a:pt x="185" y="35"/>
                  <a:pt x="185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3" y="0"/>
                  <a:pt x="203" y="8"/>
                  <a:pt x="203" y="8"/>
                </a:cubicBezTo>
                <a:cubicBezTo>
                  <a:pt x="203" y="17"/>
                  <a:pt x="212" y="26"/>
                  <a:pt x="212" y="26"/>
                </a:cubicBezTo>
                <a:cubicBezTo>
                  <a:pt x="220" y="26"/>
                  <a:pt x="229" y="26"/>
                  <a:pt x="229" y="35"/>
                </a:cubicBezTo>
                <a:cubicBezTo>
                  <a:pt x="229" y="123"/>
                  <a:pt x="229" y="123"/>
                  <a:pt x="229" y="123"/>
                </a:cubicBezTo>
                <a:cubicBezTo>
                  <a:pt x="229" y="132"/>
                  <a:pt x="220" y="132"/>
                  <a:pt x="212" y="132"/>
                </a:cubicBezTo>
                <a:lnTo>
                  <a:pt x="203" y="141"/>
                </a:lnTo>
                <a:cubicBezTo>
                  <a:pt x="203" y="150"/>
                  <a:pt x="203" y="158"/>
                  <a:pt x="194" y="1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42">
            <a:extLst>
              <a:ext uri="{FF2B5EF4-FFF2-40B4-BE49-F238E27FC236}">
                <a16:creationId xmlns:a16="http://schemas.microsoft.com/office/drawing/2014/main" id="{DEA5802A-0715-0A41-BB8B-8108DA4A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5392" y="9797730"/>
            <a:ext cx="412279" cy="734932"/>
          </a:xfrm>
          <a:custGeom>
            <a:avLst/>
            <a:gdLst>
              <a:gd name="T0" fmla="*/ 335 w 407"/>
              <a:gd name="T1" fmla="*/ 723 h 724"/>
              <a:gd name="T2" fmla="*/ 335 w 407"/>
              <a:gd name="T3" fmla="*/ 723 h 724"/>
              <a:gd name="T4" fmla="*/ 62 w 407"/>
              <a:gd name="T5" fmla="*/ 723 h 724"/>
              <a:gd name="T6" fmla="*/ 0 w 407"/>
              <a:gd name="T7" fmla="*/ 661 h 724"/>
              <a:gd name="T8" fmla="*/ 0 w 407"/>
              <a:gd name="T9" fmla="*/ 61 h 724"/>
              <a:gd name="T10" fmla="*/ 62 w 407"/>
              <a:gd name="T11" fmla="*/ 0 h 724"/>
              <a:gd name="T12" fmla="*/ 335 w 407"/>
              <a:gd name="T13" fmla="*/ 0 h 724"/>
              <a:gd name="T14" fmla="*/ 406 w 407"/>
              <a:gd name="T15" fmla="*/ 61 h 724"/>
              <a:gd name="T16" fmla="*/ 406 w 407"/>
              <a:gd name="T17" fmla="*/ 661 h 724"/>
              <a:gd name="T18" fmla="*/ 335 w 407"/>
              <a:gd name="T19" fmla="*/ 723 h 724"/>
              <a:gd name="T20" fmla="*/ 62 w 407"/>
              <a:gd name="T21" fmla="*/ 26 h 724"/>
              <a:gd name="T22" fmla="*/ 62 w 407"/>
              <a:gd name="T23" fmla="*/ 26 h 724"/>
              <a:gd name="T24" fmla="*/ 27 w 407"/>
              <a:gd name="T25" fmla="*/ 61 h 724"/>
              <a:gd name="T26" fmla="*/ 27 w 407"/>
              <a:gd name="T27" fmla="*/ 661 h 724"/>
              <a:gd name="T28" fmla="*/ 62 w 407"/>
              <a:gd name="T29" fmla="*/ 697 h 724"/>
              <a:gd name="T30" fmla="*/ 335 w 407"/>
              <a:gd name="T31" fmla="*/ 697 h 724"/>
              <a:gd name="T32" fmla="*/ 379 w 407"/>
              <a:gd name="T33" fmla="*/ 661 h 724"/>
              <a:gd name="T34" fmla="*/ 379 w 407"/>
              <a:gd name="T35" fmla="*/ 61 h 724"/>
              <a:gd name="T36" fmla="*/ 335 w 407"/>
              <a:gd name="T37" fmla="*/ 26 h 724"/>
              <a:gd name="T38" fmla="*/ 62 w 407"/>
              <a:gd name="T39" fmla="*/ 26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724">
                <a:moveTo>
                  <a:pt x="335" y="723"/>
                </a:moveTo>
                <a:lnTo>
                  <a:pt x="335" y="723"/>
                </a:lnTo>
                <a:cubicBezTo>
                  <a:pt x="62" y="723"/>
                  <a:pt x="62" y="723"/>
                  <a:pt x="62" y="723"/>
                </a:cubicBezTo>
                <a:cubicBezTo>
                  <a:pt x="27" y="723"/>
                  <a:pt x="0" y="697"/>
                  <a:pt x="0" y="6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7" y="0"/>
                  <a:pt x="62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1" y="0"/>
                  <a:pt x="406" y="26"/>
                  <a:pt x="406" y="61"/>
                </a:cubicBezTo>
                <a:cubicBezTo>
                  <a:pt x="406" y="661"/>
                  <a:pt x="406" y="661"/>
                  <a:pt x="406" y="661"/>
                </a:cubicBezTo>
                <a:cubicBezTo>
                  <a:pt x="406" y="697"/>
                  <a:pt x="371" y="723"/>
                  <a:pt x="335" y="723"/>
                </a:cubicBezTo>
                <a:close/>
                <a:moveTo>
                  <a:pt x="62" y="26"/>
                </a:moveTo>
                <a:lnTo>
                  <a:pt x="62" y="26"/>
                </a:lnTo>
                <a:cubicBezTo>
                  <a:pt x="44" y="26"/>
                  <a:pt x="27" y="44"/>
                  <a:pt x="27" y="61"/>
                </a:cubicBezTo>
                <a:cubicBezTo>
                  <a:pt x="27" y="661"/>
                  <a:pt x="27" y="661"/>
                  <a:pt x="27" y="661"/>
                </a:cubicBezTo>
                <a:cubicBezTo>
                  <a:pt x="27" y="679"/>
                  <a:pt x="44" y="697"/>
                  <a:pt x="62" y="697"/>
                </a:cubicBezTo>
                <a:cubicBezTo>
                  <a:pt x="335" y="697"/>
                  <a:pt x="335" y="697"/>
                  <a:pt x="335" y="697"/>
                </a:cubicBezTo>
                <a:cubicBezTo>
                  <a:pt x="362" y="697"/>
                  <a:pt x="379" y="679"/>
                  <a:pt x="379" y="661"/>
                </a:cubicBezTo>
                <a:cubicBezTo>
                  <a:pt x="379" y="61"/>
                  <a:pt x="379" y="61"/>
                  <a:pt x="379" y="61"/>
                </a:cubicBezTo>
                <a:cubicBezTo>
                  <a:pt x="379" y="44"/>
                  <a:pt x="362" y="26"/>
                  <a:pt x="335" y="26"/>
                </a:cubicBezTo>
                <a:lnTo>
                  <a:pt x="62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43">
            <a:extLst>
              <a:ext uri="{FF2B5EF4-FFF2-40B4-BE49-F238E27FC236}">
                <a16:creationId xmlns:a16="http://schemas.microsoft.com/office/drawing/2014/main" id="{86885DEB-C270-5B4B-94A9-B58A2E3F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606" y="10398223"/>
            <a:ext cx="35850" cy="35850"/>
          </a:xfrm>
          <a:custGeom>
            <a:avLst/>
            <a:gdLst>
              <a:gd name="T0" fmla="*/ 17 w 36"/>
              <a:gd name="T1" fmla="*/ 35 h 36"/>
              <a:gd name="T2" fmla="*/ 17 w 36"/>
              <a:gd name="T3" fmla="*/ 35 h 36"/>
              <a:gd name="T4" fmla="*/ 0 w 36"/>
              <a:gd name="T5" fmla="*/ 17 h 36"/>
              <a:gd name="T6" fmla="*/ 17 w 36"/>
              <a:gd name="T7" fmla="*/ 0 h 36"/>
              <a:gd name="T8" fmla="*/ 35 w 36"/>
              <a:gd name="T9" fmla="*/ 17 h 36"/>
              <a:gd name="T10" fmla="*/ 17 w 36"/>
              <a:gd name="T11" fmla="*/ 35 h 36"/>
              <a:gd name="T12" fmla="*/ 17 w 36"/>
              <a:gd name="T13" fmla="*/ 8 h 36"/>
              <a:gd name="T14" fmla="*/ 17 w 36"/>
              <a:gd name="T15" fmla="*/ 8 h 36"/>
              <a:gd name="T16" fmla="*/ 8 w 36"/>
              <a:gd name="T17" fmla="*/ 17 h 36"/>
              <a:gd name="T18" fmla="*/ 17 w 36"/>
              <a:gd name="T19" fmla="*/ 26 h 36"/>
              <a:gd name="T20" fmla="*/ 26 w 36"/>
              <a:gd name="T21" fmla="*/ 17 h 36"/>
              <a:gd name="T22" fmla="*/ 17 w 36"/>
              <a:gd name="T23" fmla="*/ 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26"/>
                  <a:pt x="26" y="35"/>
                  <a:pt x="17" y="35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8" y="8"/>
                  <a:pt x="8" y="8"/>
                  <a:pt x="8" y="17"/>
                </a:cubicBezTo>
                <a:cubicBezTo>
                  <a:pt x="8" y="26"/>
                  <a:pt x="8" y="26"/>
                  <a:pt x="17" y="26"/>
                </a:cubicBezTo>
                <a:cubicBezTo>
                  <a:pt x="17" y="26"/>
                  <a:pt x="26" y="26"/>
                  <a:pt x="26" y="17"/>
                </a:cubicBezTo>
                <a:cubicBezTo>
                  <a:pt x="26" y="8"/>
                  <a:pt x="17" y="8"/>
                  <a:pt x="17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44">
            <a:extLst>
              <a:ext uri="{FF2B5EF4-FFF2-40B4-BE49-F238E27FC236}">
                <a16:creationId xmlns:a16="http://schemas.microsoft.com/office/drawing/2014/main" id="{7605B61D-D406-484F-9A32-35013F8B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8793" y="9878393"/>
            <a:ext cx="116514" cy="26888"/>
          </a:xfrm>
          <a:custGeom>
            <a:avLst/>
            <a:gdLst>
              <a:gd name="T0" fmla="*/ 106 w 116"/>
              <a:gd name="T1" fmla="*/ 27 h 28"/>
              <a:gd name="T2" fmla="*/ 106 w 116"/>
              <a:gd name="T3" fmla="*/ 27 h 28"/>
              <a:gd name="T4" fmla="*/ 18 w 116"/>
              <a:gd name="T5" fmla="*/ 27 h 28"/>
              <a:gd name="T6" fmla="*/ 0 w 116"/>
              <a:gd name="T7" fmla="*/ 18 h 28"/>
              <a:gd name="T8" fmla="*/ 18 w 116"/>
              <a:gd name="T9" fmla="*/ 0 h 28"/>
              <a:gd name="T10" fmla="*/ 106 w 116"/>
              <a:gd name="T11" fmla="*/ 0 h 28"/>
              <a:gd name="T12" fmla="*/ 115 w 116"/>
              <a:gd name="T13" fmla="*/ 18 h 28"/>
              <a:gd name="T14" fmla="*/ 106 w 11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8">
                <a:moveTo>
                  <a:pt x="106" y="27"/>
                </a:moveTo>
                <a:lnTo>
                  <a:pt x="10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15" y="9"/>
                  <a:pt x="115" y="18"/>
                </a:cubicBezTo>
                <a:cubicBezTo>
                  <a:pt x="115" y="18"/>
                  <a:pt x="115" y="27"/>
                  <a:pt x="10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45">
            <a:extLst>
              <a:ext uri="{FF2B5EF4-FFF2-40B4-BE49-F238E27FC236}">
                <a16:creationId xmlns:a16="http://schemas.microsoft.com/office/drawing/2014/main" id="{D7CC1E60-3CF5-EC41-A50A-5A535B391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055" y="10021794"/>
            <a:ext cx="241990" cy="286803"/>
          </a:xfrm>
          <a:custGeom>
            <a:avLst/>
            <a:gdLst>
              <a:gd name="T0" fmla="*/ 123 w 239"/>
              <a:gd name="T1" fmla="*/ 283 h 284"/>
              <a:gd name="T2" fmla="*/ 123 w 239"/>
              <a:gd name="T3" fmla="*/ 283 h 284"/>
              <a:gd name="T4" fmla="*/ 114 w 239"/>
              <a:gd name="T5" fmla="*/ 274 h 284"/>
              <a:gd name="T6" fmla="*/ 52 w 239"/>
              <a:gd name="T7" fmla="*/ 230 h 284"/>
              <a:gd name="T8" fmla="*/ 0 w 239"/>
              <a:gd name="T9" fmla="*/ 62 h 284"/>
              <a:gd name="T10" fmla="*/ 8 w 239"/>
              <a:gd name="T11" fmla="*/ 44 h 284"/>
              <a:gd name="T12" fmla="*/ 26 w 239"/>
              <a:gd name="T13" fmla="*/ 36 h 284"/>
              <a:gd name="T14" fmla="*/ 106 w 239"/>
              <a:gd name="T15" fmla="*/ 9 h 284"/>
              <a:gd name="T16" fmla="*/ 132 w 239"/>
              <a:gd name="T17" fmla="*/ 9 h 284"/>
              <a:gd name="T18" fmla="*/ 220 w 239"/>
              <a:gd name="T19" fmla="*/ 36 h 284"/>
              <a:gd name="T20" fmla="*/ 238 w 239"/>
              <a:gd name="T21" fmla="*/ 44 h 284"/>
              <a:gd name="T22" fmla="*/ 238 w 239"/>
              <a:gd name="T23" fmla="*/ 62 h 284"/>
              <a:gd name="T24" fmla="*/ 194 w 239"/>
              <a:gd name="T25" fmla="*/ 230 h 284"/>
              <a:gd name="T26" fmla="*/ 123 w 239"/>
              <a:gd name="T27" fmla="*/ 274 h 284"/>
              <a:gd name="T28" fmla="*/ 123 w 239"/>
              <a:gd name="T29" fmla="*/ 283 h 284"/>
              <a:gd name="T30" fmla="*/ 114 w 239"/>
              <a:gd name="T31" fmla="*/ 256 h 284"/>
              <a:gd name="T32" fmla="*/ 114 w 239"/>
              <a:gd name="T33" fmla="*/ 256 h 284"/>
              <a:gd name="T34" fmla="*/ 123 w 239"/>
              <a:gd name="T35" fmla="*/ 27 h 284"/>
              <a:gd name="T36" fmla="*/ 123 w 239"/>
              <a:gd name="T37" fmla="*/ 27 h 284"/>
              <a:gd name="T38" fmla="*/ 114 w 239"/>
              <a:gd name="T39" fmla="*/ 27 h 284"/>
              <a:gd name="T40" fmla="*/ 26 w 239"/>
              <a:gd name="T41" fmla="*/ 62 h 284"/>
              <a:gd name="T42" fmla="*/ 26 w 239"/>
              <a:gd name="T43" fmla="*/ 62 h 284"/>
              <a:gd name="T44" fmla="*/ 26 w 239"/>
              <a:gd name="T45" fmla="*/ 62 h 284"/>
              <a:gd name="T46" fmla="*/ 70 w 239"/>
              <a:gd name="T47" fmla="*/ 212 h 284"/>
              <a:gd name="T48" fmla="*/ 123 w 239"/>
              <a:gd name="T49" fmla="*/ 256 h 284"/>
              <a:gd name="T50" fmla="*/ 176 w 239"/>
              <a:gd name="T51" fmla="*/ 212 h 284"/>
              <a:gd name="T52" fmla="*/ 220 w 239"/>
              <a:gd name="T53" fmla="*/ 62 h 284"/>
              <a:gd name="T54" fmla="*/ 220 w 239"/>
              <a:gd name="T55" fmla="*/ 62 h 284"/>
              <a:gd name="T56" fmla="*/ 211 w 239"/>
              <a:gd name="T57" fmla="*/ 62 h 284"/>
              <a:gd name="T58" fmla="*/ 123 w 239"/>
              <a:gd name="T59" fmla="*/ 27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9" h="284">
                <a:moveTo>
                  <a:pt x="123" y="283"/>
                </a:moveTo>
                <a:lnTo>
                  <a:pt x="123" y="283"/>
                </a:lnTo>
                <a:cubicBezTo>
                  <a:pt x="114" y="283"/>
                  <a:pt x="114" y="283"/>
                  <a:pt x="114" y="274"/>
                </a:cubicBezTo>
                <a:cubicBezTo>
                  <a:pt x="114" y="274"/>
                  <a:pt x="70" y="256"/>
                  <a:pt x="52" y="230"/>
                </a:cubicBezTo>
                <a:cubicBezTo>
                  <a:pt x="17" y="177"/>
                  <a:pt x="0" y="97"/>
                  <a:pt x="0" y="62"/>
                </a:cubicBezTo>
                <a:cubicBezTo>
                  <a:pt x="0" y="53"/>
                  <a:pt x="0" y="53"/>
                  <a:pt x="8" y="44"/>
                </a:cubicBezTo>
                <a:cubicBezTo>
                  <a:pt x="8" y="44"/>
                  <a:pt x="17" y="36"/>
                  <a:pt x="26" y="36"/>
                </a:cubicBezTo>
                <a:cubicBezTo>
                  <a:pt x="61" y="36"/>
                  <a:pt x="97" y="18"/>
                  <a:pt x="106" y="9"/>
                </a:cubicBezTo>
                <a:cubicBezTo>
                  <a:pt x="114" y="0"/>
                  <a:pt x="123" y="0"/>
                  <a:pt x="132" y="9"/>
                </a:cubicBezTo>
                <a:cubicBezTo>
                  <a:pt x="150" y="18"/>
                  <a:pt x="176" y="36"/>
                  <a:pt x="220" y="36"/>
                </a:cubicBezTo>
                <a:cubicBezTo>
                  <a:pt x="220" y="36"/>
                  <a:pt x="229" y="36"/>
                  <a:pt x="238" y="44"/>
                </a:cubicBezTo>
                <a:cubicBezTo>
                  <a:pt x="238" y="53"/>
                  <a:pt x="238" y="53"/>
                  <a:pt x="238" y="62"/>
                </a:cubicBezTo>
                <a:cubicBezTo>
                  <a:pt x="238" y="97"/>
                  <a:pt x="229" y="177"/>
                  <a:pt x="194" y="230"/>
                </a:cubicBezTo>
                <a:cubicBezTo>
                  <a:pt x="167" y="256"/>
                  <a:pt x="123" y="274"/>
                  <a:pt x="123" y="274"/>
                </a:cubicBezTo>
                <a:cubicBezTo>
                  <a:pt x="123" y="283"/>
                  <a:pt x="123" y="283"/>
                  <a:pt x="123" y="283"/>
                </a:cubicBezTo>
                <a:close/>
                <a:moveTo>
                  <a:pt x="114" y="256"/>
                </a:moveTo>
                <a:lnTo>
                  <a:pt x="114" y="256"/>
                </a:lnTo>
                <a:close/>
                <a:moveTo>
                  <a:pt x="123" y="27"/>
                </a:moveTo>
                <a:lnTo>
                  <a:pt x="123" y="27"/>
                </a:lnTo>
                <a:cubicBezTo>
                  <a:pt x="123" y="27"/>
                  <a:pt x="123" y="27"/>
                  <a:pt x="114" y="27"/>
                </a:cubicBezTo>
                <a:cubicBezTo>
                  <a:pt x="106" y="36"/>
                  <a:pt x="70" y="53"/>
                  <a:pt x="26" y="62"/>
                </a:cubicBezTo>
                <a:lnTo>
                  <a:pt x="26" y="62"/>
                </a:lnTo>
                <a:lnTo>
                  <a:pt x="26" y="62"/>
                </a:lnTo>
                <a:cubicBezTo>
                  <a:pt x="26" y="88"/>
                  <a:pt x="35" y="168"/>
                  <a:pt x="70" y="212"/>
                </a:cubicBezTo>
                <a:cubicBezTo>
                  <a:pt x="79" y="230"/>
                  <a:pt x="106" y="247"/>
                  <a:pt x="123" y="256"/>
                </a:cubicBezTo>
                <a:cubicBezTo>
                  <a:pt x="132" y="247"/>
                  <a:pt x="158" y="230"/>
                  <a:pt x="176" y="212"/>
                </a:cubicBezTo>
                <a:cubicBezTo>
                  <a:pt x="202" y="168"/>
                  <a:pt x="211" y="88"/>
                  <a:pt x="220" y="62"/>
                </a:cubicBezTo>
                <a:lnTo>
                  <a:pt x="220" y="62"/>
                </a:lnTo>
                <a:lnTo>
                  <a:pt x="211" y="62"/>
                </a:lnTo>
                <a:cubicBezTo>
                  <a:pt x="167" y="53"/>
                  <a:pt x="132" y="36"/>
                  <a:pt x="123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46">
            <a:extLst>
              <a:ext uri="{FF2B5EF4-FFF2-40B4-BE49-F238E27FC236}">
                <a16:creationId xmlns:a16="http://schemas.microsoft.com/office/drawing/2014/main" id="{319BA754-CD64-5547-AE2E-3D417D93F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7756" y="10156233"/>
            <a:ext cx="98588" cy="71701"/>
          </a:xfrm>
          <a:custGeom>
            <a:avLst/>
            <a:gdLst>
              <a:gd name="T0" fmla="*/ 80 w 98"/>
              <a:gd name="T1" fmla="*/ 71 h 72"/>
              <a:gd name="T2" fmla="*/ 80 w 98"/>
              <a:gd name="T3" fmla="*/ 71 h 72"/>
              <a:gd name="T4" fmla="*/ 27 w 98"/>
              <a:gd name="T5" fmla="*/ 71 h 72"/>
              <a:gd name="T6" fmla="*/ 0 w 98"/>
              <a:gd name="T7" fmla="*/ 45 h 72"/>
              <a:gd name="T8" fmla="*/ 0 w 98"/>
              <a:gd name="T9" fmla="*/ 18 h 72"/>
              <a:gd name="T10" fmla="*/ 27 w 98"/>
              <a:gd name="T11" fmla="*/ 0 h 72"/>
              <a:gd name="T12" fmla="*/ 80 w 98"/>
              <a:gd name="T13" fmla="*/ 0 h 72"/>
              <a:gd name="T14" fmla="*/ 97 w 98"/>
              <a:gd name="T15" fmla="*/ 18 h 72"/>
              <a:gd name="T16" fmla="*/ 97 w 98"/>
              <a:gd name="T17" fmla="*/ 45 h 72"/>
              <a:gd name="T18" fmla="*/ 80 w 98"/>
              <a:gd name="T19" fmla="*/ 71 h 72"/>
              <a:gd name="T20" fmla="*/ 27 w 98"/>
              <a:gd name="T21" fmla="*/ 45 h 72"/>
              <a:gd name="T22" fmla="*/ 27 w 98"/>
              <a:gd name="T23" fmla="*/ 45 h 72"/>
              <a:gd name="T24" fmla="*/ 80 w 98"/>
              <a:gd name="T25" fmla="*/ 45 h 72"/>
              <a:gd name="T26" fmla="*/ 80 w 98"/>
              <a:gd name="T27" fmla="*/ 18 h 72"/>
              <a:gd name="T28" fmla="*/ 27 w 98"/>
              <a:gd name="T29" fmla="*/ 18 h 72"/>
              <a:gd name="T30" fmla="*/ 27 w 98"/>
              <a:gd name="T31" fmla="*/ 4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8" h="72">
                <a:moveTo>
                  <a:pt x="80" y="71"/>
                </a:moveTo>
                <a:lnTo>
                  <a:pt x="80" y="71"/>
                </a:lnTo>
                <a:cubicBezTo>
                  <a:pt x="27" y="71"/>
                  <a:pt x="27" y="71"/>
                  <a:pt x="27" y="71"/>
                </a:cubicBezTo>
                <a:cubicBezTo>
                  <a:pt x="9" y="71"/>
                  <a:pt x="0" y="62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7" y="9"/>
                  <a:pt x="97" y="18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62"/>
                  <a:pt x="88" y="71"/>
                  <a:pt x="80" y="71"/>
                </a:cubicBezTo>
                <a:close/>
                <a:moveTo>
                  <a:pt x="27" y="45"/>
                </a:moveTo>
                <a:lnTo>
                  <a:pt x="27" y="45"/>
                </a:lnTo>
                <a:cubicBezTo>
                  <a:pt x="80" y="45"/>
                  <a:pt x="80" y="45"/>
                  <a:pt x="80" y="45"/>
                </a:cubicBezTo>
                <a:cubicBezTo>
                  <a:pt x="80" y="18"/>
                  <a:pt x="80" y="18"/>
                  <a:pt x="80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47">
            <a:extLst>
              <a:ext uri="{FF2B5EF4-FFF2-40B4-BE49-F238E27FC236}">
                <a16:creationId xmlns:a16="http://schemas.microsoft.com/office/drawing/2014/main" id="{7B7C9DBC-F12B-1842-B9A4-77511C0A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6718" y="10102458"/>
            <a:ext cx="80663" cy="71701"/>
          </a:xfrm>
          <a:custGeom>
            <a:avLst/>
            <a:gdLst>
              <a:gd name="T0" fmla="*/ 71 w 80"/>
              <a:gd name="T1" fmla="*/ 70 h 71"/>
              <a:gd name="T2" fmla="*/ 71 w 80"/>
              <a:gd name="T3" fmla="*/ 70 h 71"/>
              <a:gd name="T4" fmla="*/ 62 w 80"/>
              <a:gd name="T5" fmla="*/ 61 h 71"/>
              <a:gd name="T6" fmla="*/ 62 w 80"/>
              <a:gd name="T7" fmla="*/ 44 h 71"/>
              <a:gd name="T8" fmla="*/ 44 w 80"/>
              <a:gd name="T9" fmla="*/ 26 h 71"/>
              <a:gd name="T10" fmla="*/ 27 w 80"/>
              <a:gd name="T11" fmla="*/ 44 h 71"/>
              <a:gd name="T12" fmla="*/ 27 w 80"/>
              <a:gd name="T13" fmla="*/ 61 h 71"/>
              <a:gd name="T14" fmla="*/ 9 w 80"/>
              <a:gd name="T15" fmla="*/ 70 h 71"/>
              <a:gd name="T16" fmla="*/ 9 w 80"/>
              <a:gd name="T17" fmla="*/ 70 h 71"/>
              <a:gd name="T18" fmla="*/ 0 w 80"/>
              <a:gd name="T19" fmla="*/ 61 h 71"/>
              <a:gd name="T20" fmla="*/ 0 w 80"/>
              <a:gd name="T21" fmla="*/ 44 h 71"/>
              <a:gd name="T22" fmla="*/ 44 w 80"/>
              <a:gd name="T23" fmla="*/ 0 h 71"/>
              <a:gd name="T24" fmla="*/ 79 w 80"/>
              <a:gd name="T25" fmla="*/ 44 h 71"/>
              <a:gd name="T26" fmla="*/ 79 w 80"/>
              <a:gd name="T27" fmla="*/ 61 h 71"/>
              <a:gd name="T28" fmla="*/ 71 w 80"/>
              <a:gd name="T2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71">
                <a:moveTo>
                  <a:pt x="71" y="70"/>
                </a:moveTo>
                <a:lnTo>
                  <a:pt x="71" y="70"/>
                </a:lnTo>
                <a:cubicBezTo>
                  <a:pt x="62" y="70"/>
                  <a:pt x="62" y="70"/>
                  <a:pt x="62" y="61"/>
                </a:cubicBezTo>
                <a:cubicBezTo>
                  <a:pt x="62" y="44"/>
                  <a:pt x="62" y="44"/>
                  <a:pt x="62" y="44"/>
                </a:cubicBezTo>
                <a:cubicBezTo>
                  <a:pt x="62" y="35"/>
                  <a:pt x="53" y="26"/>
                  <a:pt x="44" y="26"/>
                </a:cubicBezTo>
                <a:cubicBezTo>
                  <a:pt x="27" y="26"/>
                  <a:pt x="27" y="35"/>
                  <a:pt x="27" y="44"/>
                </a:cubicBezTo>
                <a:cubicBezTo>
                  <a:pt x="27" y="61"/>
                  <a:pt x="27" y="61"/>
                  <a:pt x="27" y="61"/>
                </a:cubicBezTo>
                <a:cubicBezTo>
                  <a:pt x="27" y="70"/>
                  <a:pt x="18" y="70"/>
                  <a:pt x="9" y="70"/>
                </a:cubicBezTo>
                <a:lnTo>
                  <a:pt x="9" y="70"/>
                </a:lnTo>
                <a:cubicBezTo>
                  <a:pt x="9" y="70"/>
                  <a:pt x="0" y="70"/>
                  <a:pt x="0" y="61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44" y="0"/>
                </a:cubicBezTo>
                <a:cubicBezTo>
                  <a:pt x="62" y="0"/>
                  <a:pt x="79" y="17"/>
                  <a:pt x="79" y="44"/>
                </a:cubicBezTo>
                <a:cubicBezTo>
                  <a:pt x="79" y="61"/>
                  <a:pt x="79" y="61"/>
                  <a:pt x="79" y="61"/>
                </a:cubicBezTo>
                <a:cubicBezTo>
                  <a:pt x="79" y="70"/>
                  <a:pt x="79" y="70"/>
                  <a:pt x="71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8">
            <a:extLst>
              <a:ext uri="{FF2B5EF4-FFF2-40B4-BE49-F238E27FC236}">
                <a16:creationId xmlns:a16="http://schemas.microsoft.com/office/drawing/2014/main" id="{F6689792-4A6C-5C42-8FB6-F5D7375C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305" y="9242049"/>
            <a:ext cx="501905" cy="385391"/>
          </a:xfrm>
          <a:custGeom>
            <a:avLst/>
            <a:gdLst>
              <a:gd name="T0" fmla="*/ 467 w 495"/>
              <a:gd name="T1" fmla="*/ 379 h 380"/>
              <a:gd name="T2" fmla="*/ 467 w 495"/>
              <a:gd name="T3" fmla="*/ 379 h 380"/>
              <a:gd name="T4" fmla="*/ 35 w 495"/>
              <a:gd name="T5" fmla="*/ 379 h 380"/>
              <a:gd name="T6" fmla="*/ 0 w 495"/>
              <a:gd name="T7" fmla="*/ 344 h 380"/>
              <a:gd name="T8" fmla="*/ 0 w 495"/>
              <a:gd name="T9" fmla="*/ 35 h 380"/>
              <a:gd name="T10" fmla="*/ 35 w 495"/>
              <a:gd name="T11" fmla="*/ 0 h 380"/>
              <a:gd name="T12" fmla="*/ 467 w 495"/>
              <a:gd name="T13" fmla="*/ 0 h 380"/>
              <a:gd name="T14" fmla="*/ 494 w 495"/>
              <a:gd name="T15" fmla="*/ 35 h 380"/>
              <a:gd name="T16" fmla="*/ 494 w 495"/>
              <a:gd name="T17" fmla="*/ 344 h 380"/>
              <a:gd name="T18" fmla="*/ 467 w 495"/>
              <a:gd name="T19" fmla="*/ 379 h 380"/>
              <a:gd name="T20" fmla="*/ 35 w 495"/>
              <a:gd name="T21" fmla="*/ 27 h 380"/>
              <a:gd name="T22" fmla="*/ 35 w 495"/>
              <a:gd name="T23" fmla="*/ 27 h 380"/>
              <a:gd name="T24" fmla="*/ 26 w 495"/>
              <a:gd name="T25" fmla="*/ 35 h 380"/>
              <a:gd name="T26" fmla="*/ 26 w 495"/>
              <a:gd name="T27" fmla="*/ 344 h 380"/>
              <a:gd name="T28" fmla="*/ 35 w 495"/>
              <a:gd name="T29" fmla="*/ 353 h 380"/>
              <a:gd name="T30" fmla="*/ 467 w 495"/>
              <a:gd name="T31" fmla="*/ 353 h 380"/>
              <a:gd name="T32" fmla="*/ 476 w 495"/>
              <a:gd name="T33" fmla="*/ 344 h 380"/>
              <a:gd name="T34" fmla="*/ 476 w 495"/>
              <a:gd name="T35" fmla="*/ 35 h 380"/>
              <a:gd name="T36" fmla="*/ 467 w 495"/>
              <a:gd name="T37" fmla="*/ 27 h 380"/>
              <a:gd name="T38" fmla="*/ 35 w 495"/>
              <a:gd name="T39" fmla="*/ 27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5" h="380">
                <a:moveTo>
                  <a:pt x="467" y="379"/>
                </a:moveTo>
                <a:lnTo>
                  <a:pt x="467" y="379"/>
                </a:lnTo>
                <a:cubicBezTo>
                  <a:pt x="35" y="379"/>
                  <a:pt x="35" y="379"/>
                  <a:pt x="35" y="379"/>
                </a:cubicBezTo>
                <a:cubicBezTo>
                  <a:pt x="17" y="379"/>
                  <a:pt x="0" y="362"/>
                  <a:pt x="0" y="34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85" y="0"/>
                  <a:pt x="494" y="17"/>
                  <a:pt x="494" y="35"/>
                </a:cubicBezTo>
                <a:cubicBezTo>
                  <a:pt x="494" y="344"/>
                  <a:pt x="494" y="344"/>
                  <a:pt x="494" y="344"/>
                </a:cubicBezTo>
                <a:cubicBezTo>
                  <a:pt x="494" y="362"/>
                  <a:pt x="485" y="379"/>
                  <a:pt x="467" y="379"/>
                </a:cubicBezTo>
                <a:close/>
                <a:moveTo>
                  <a:pt x="35" y="27"/>
                </a:moveTo>
                <a:lnTo>
                  <a:pt x="35" y="27"/>
                </a:lnTo>
                <a:cubicBezTo>
                  <a:pt x="35" y="27"/>
                  <a:pt x="26" y="27"/>
                  <a:pt x="26" y="35"/>
                </a:cubicBezTo>
                <a:cubicBezTo>
                  <a:pt x="26" y="344"/>
                  <a:pt x="26" y="344"/>
                  <a:pt x="26" y="344"/>
                </a:cubicBezTo>
                <a:cubicBezTo>
                  <a:pt x="26" y="353"/>
                  <a:pt x="35" y="353"/>
                  <a:pt x="35" y="353"/>
                </a:cubicBezTo>
                <a:cubicBezTo>
                  <a:pt x="467" y="353"/>
                  <a:pt x="467" y="353"/>
                  <a:pt x="467" y="353"/>
                </a:cubicBezTo>
                <a:cubicBezTo>
                  <a:pt x="467" y="353"/>
                  <a:pt x="476" y="353"/>
                  <a:pt x="476" y="344"/>
                </a:cubicBezTo>
                <a:cubicBezTo>
                  <a:pt x="476" y="35"/>
                  <a:pt x="476" y="35"/>
                  <a:pt x="476" y="35"/>
                </a:cubicBezTo>
                <a:cubicBezTo>
                  <a:pt x="476" y="27"/>
                  <a:pt x="467" y="27"/>
                  <a:pt x="467" y="27"/>
                </a:cubicBezTo>
                <a:lnTo>
                  <a:pt x="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9">
            <a:extLst>
              <a:ext uri="{FF2B5EF4-FFF2-40B4-BE49-F238E27FC236}">
                <a16:creationId xmlns:a16="http://schemas.microsoft.com/office/drawing/2014/main" id="{5ECE167F-5507-7847-B0BA-7EC25FA71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305" y="9304787"/>
            <a:ext cx="501905" cy="17925"/>
          </a:xfrm>
          <a:custGeom>
            <a:avLst/>
            <a:gdLst>
              <a:gd name="T0" fmla="*/ 485 w 495"/>
              <a:gd name="T1" fmla="*/ 17 h 18"/>
              <a:gd name="T2" fmla="*/ 485 w 495"/>
              <a:gd name="T3" fmla="*/ 17 h 18"/>
              <a:gd name="T4" fmla="*/ 17 w 495"/>
              <a:gd name="T5" fmla="*/ 17 h 18"/>
              <a:gd name="T6" fmla="*/ 0 w 495"/>
              <a:gd name="T7" fmla="*/ 9 h 18"/>
              <a:gd name="T8" fmla="*/ 17 w 495"/>
              <a:gd name="T9" fmla="*/ 0 h 18"/>
              <a:gd name="T10" fmla="*/ 485 w 495"/>
              <a:gd name="T11" fmla="*/ 0 h 18"/>
              <a:gd name="T12" fmla="*/ 494 w 495"/>
              <a:gd name="T13" fmla="*/ 9 h 18"/>
              <a:gd name="T14" fmla="*/ 485 w 495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18">
                <a:moveTo>
                  <a:pt x="485" y="17"/>
                </a:moveTo>
                <a:lnTo>
                  <a:pt x="485" y="17"/>
                </a:lnTo>
                <a:cubicBezTo>
                  <a:pt x="17" y="17"/>
                  <a:pt x="17" y="17"/>
                  <a:pt x="17" y="17"/>
                </a:cubicBezTo>
                <a:cubicBezTo>
                  <a:pt x="9" y="17"/>
                  <a:pt x="0" y="17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494" y="0"/>
                  <a:pt x="494" y="0"/>
                  <a:pt x="494" y="9"/>
                </a:cubicBezTo>
                <a:cubicBezTo>
                  <a:pt x="494" y="17"/>
                  <a:pt x="494" y="17"/>
                  <a:pt x="485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50">
            <a:extLst>
              <a:ext uri="{FF2B5EF4-FFF2-40B4-BE49-F238E27FC236}">
                <a16:creationId xmlns:a16="http://schemas.microsoft.com/office/drawing/2014/main" id="{BCC64781-37B8-D945-A76F-9458DBA35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305" y="9358563"/>
            <a:ext cx="501905" cy="26888"/>
          </a:xfrm>
          <a:custGeom>
            <a:avLst/>
            <a:gdLst>
              <a:gd name="T0" fmla="*/ 485 w 495"/>
              <a:gd name="T1" fmla="*/ 26 h 27"/>
              <a:gd name="T2" fmla="*/ 485 w 495"/>
              <a:gd name="T3" fmla="*/ 26 h 27"/>
              <a:gd name="T4" fmla="*/ 17 w 495"/>
              <a:gd name="T5" fmla="*/ 26 h 27"/>
              <a:gd name="T6" fmla="*/ 0 w 495"/>
              <a:gd name="T7" fmla="*/ 17 h 27"/>
              <a:gd name="T8" fmla="*/ 17 w 495"/>
              <a:gd name="T9" fmla="*/ 0 h 27"/>
              <a:gd name="T10" fmla="*/ 485 w 495"/>
              <a:gd name="T11" fmla="*/ 0 h 27"/>
              <a:gd name="T12" fmla="*/ 494 w 495"/>
              <a:gd name="T13" fmla="*/ 17 h 27"/>
              <a:gd name="T14" fmla="*/ 485 w 495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27">
                <a:moveTo>
                  <a:pt x="485" y="26"/>
                </a:moveTo>
                <a:lnTo>
                  <a:pt x="485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494" y="0"/>
                  <a:pt x="494" y="8"/>
                  <a:pt x="494" y="17"/>
                </a:cubicBezTo>
                <a:cubicBezTo>
                  <a:pt x="494" y="17"/>
                  <a:pt x="494" y="26"/>
                  <a:pt x="485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51">
            <a:extLst>
              <a:ext uri="{FF2B5EF4-FFF2-40B4-BE49-F238E27FC236}">
                <a16:creationId xmlns:a16="http://schemas.microsoft.com/office/drawing/2014/main" id="{90EACD30-9498-EF4A-BF29-228E5342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921" y="9484039"/>
            <a:ext cx="116514" cy="80663"/>
          </a:xfrm>
          <a:custGeom>
            <a:avLst/>
            <a:gdLst>
              <a:gd name="T0" fmla="*/ 97 w 116"/>
              <a:gd name="T1" fmla="*/ 79 h 80"/>
              <a:gd name="T2" fmla="*/ 97 w 116"/>
              <a:gd name="T3" fmla="*/ 79 h 80"/>
              <a:gd name="T4" fmla="*/ 9 w 116"/>
              <a:gd name="T5" fmla="*/ 79 h 80"/>
              <a:gd name="T6" fmla="*/ 0 w 116"/>
              <a:gd name="T7" fmla="*/ 71 h 80"/>
              <a:gd name="T8" fmla="*/ 0 w 116"/>
              <a:gd name="T9" fmla="*/ 9 h 80"/>
              <a:gd name="T10" fmla="*/ 9 w 116"/>
              <a:gd name="T11" fmla="*/ 0 h 80"/>
              <a:gd name="T12" fmla="*/ 97 w 116"/>
              <a:gd name="T13" fmla="*/ 0 h 80"/>
              <a:gd name="T14" fmla="*/ 115 w 116"/>
              <a:gd name="T15" fmla="*/ 9 h 80"/>
              <a:gd name="T16" fmla="*/ 115 w 116"/>
              <a:gd name="T17" fmla="*/ 71 h 80"/>
              <a:gd name="T18" fmla="*/ 97 w 116"/>
              <a:gd name="T19" fmla="*/ 79 h 80"/>
              <a:gd name="T20" fmla="*/ 27 w 116"/>
              <a:gd name="T21" fmla="*/ 53 h 80"/>
              <a:gd name="T22" fmla="*/ 27 w 116"/>
              <a:gd name="T23" fmla="*/ 53 h 80"/>
              <a:gd name="T24" fmla="*/ 88 w 116"/>
              <a:gd name="T25" fmla="*/ 53 h 80"/>
              <a:gd name="T26" fmla="*/ 88 w 116"/>
              <a:gd name="T27" fmla="*/ 18 h 80"/>
              <a:gd name="T28" fmla="*/ 27 w 116"/>
              <a:gd name="T29" fmla="*/ 18 h 80"/>
              <a:gd name="T30" fmla="*/ 27 w 116"/>
              <a:gd name="T31" fmla="*/ 5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80">
                <a:moveTo>
                  <a:pt x="97" y="79"/>
                </a:moveTo>
                <a:lnTo>
                  <a:pt x="97" y="79"/>
                </a:lnTo>
                <a:cubicBezTo>
                  <a:pt x="9" y="79"/>
                  <a:pt x="9" y="79"/>
                  <a:pt x="9" y="79"/>
                </a:cubicBezTo>
                <a:lnTo>
                  <a:pt x="0" y="71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5" y="0"/>
                  <a:pt x="115" y="9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06" y="79"/>
                  <a:pt x="97" y="79"/>
                </a:cubicBezTo>
                <a:close/>
                <a:moveTo>
                  <a:pt x="27" y="53"/>
                </a:moveTo>
                <a:lnTo>
                  <a:pt x="27" y="53"/>
                </a:lnTo>
                <a:cubicBezTo>
                  <a:pt x="88" y="53"/>
                  <a:pt x="88" y="53"/>
                  <a:pt x="88" y="53"/>
                </a:cubicBezTo>
                <a:cubicBezTo>
                  <a:pt x="88" y="18"/>
                  <a:pt x="88" y="18"/>
                  <a:pt x="88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52">
            <a:extLst>
              <a:ext uri="{FF2B5EF4-FFF2-40B4-BE49-F238E27FC236}">
                <a16:creationId xmlns:a16="http://schemas.microsoft.com/office/drawing/2014/main" id="{C68DFF02-753E-024E-BDA7-07ACDB2B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043" y="9484039"/>
            <a:ext cx="89626" cy="17925"/>
          </a:xfrm>
          <a:custGeom>
            <a:avLst/>
            <a:gdLst>
              <a:gd name="T0" fmla="*/ 71 w 90"/>
              <a:gd name="T1" fmla="*/ 18 h 19"/>
              <a:gd name="T2" fmla="*/ 71 w 90"/>
              <a:gd name="T3" fmla="*/ 18 h 19"/>
              <a:gd name="T4" fmla="*/ 9 w 90"/>
              <a:gd name="T5" fmla="*/ 18 h 19"/>
              <a:gd name="T6" fmla="*/ 0 w 90"/>
              <a:gd name="T7" fmla="*/ 9 h 19"/>
              <a:gd name="T8" fmla="*/ 9 w 90"/>
              <a:gd name="T9" fmla="*/ 0 h 19"/>
              <a:gd name="T10" fmla="*/ 71 w 90"/>
              <a:gd name="T11" fmla="*/ 0 h 19"/>
              <a:gd name="T12" fmla="*/ 89 w 90"/>
              <a:gd name="T13" fmla="*/ 9 h 19"/>
              <a:gd name="T14" fmla="*/ 71 w 9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19">
                <a:moveTo>
                  <a:pt x="71" y="18"/>
                </a:moveTo>
                <a:lnTo>
                  <a:pt x="71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0" y="0"/>
                  <a:pt x="89" y="0"/>
                  <a:pt x="89" y="9"/>
                </a:cubicBezTo>
                <a:cubicBezTo>
                  <a:pt x="89" y="18"/>
                  <a:pt x="80" y="18"/>
                  <a:pt x="71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53">
            <a:extLst>
              <a:ext uri="{FF2B5EF4-FFF2-40B4-BE49-F238E27FC236}">
                <a16:creationId xmlns:a16="http://schemas.microsoft.com/office/drawing/2014/main" id="{D4056ECE-5DFA-6347-9A9A-80DBE707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043" y="9537814"/>
            <a:ext cx="143401" cy="26888"/>
          </a:xfrm>
          <a:custGeom>
            <a:avLst/>
            <a:gdLst>
              <a:gd name="T0" fmla="*/ 133 w 142"/>
              <a:gd name="T1" fmla="*/ 26 h 27"/>
              <a:gd name="T2" fmla="*/ 133 w 142"/>
              <a:gd name="T3" fmla="*/ 26 h 27"/>
              <a:gd name="T4" fmla="*/ 9 w 142"/>
              <a:gd name="T5" fmla="*/ 26 h 27"/>
              <a:gd name="T6" fmla="*/ 0 w 142"/>
              <a:gd name="T7" fmla="*/ 18 h 27"/>
              <a:gd name="T8" fmla="*/ 9 w 142"/>
              <a:gd name="T9" fmla="*/ 0 h 27"/>
              <a:gd name="T10" fmla="*/ 133 w 142"/>
              <a:gd name="T11" fmla="*/ 0 h 27"/>
              <a:gd name="T12" fmla="*/ 141 w 142"/>
              <a:gd name="T13" fmla="*/ 18 h 27"/>
              <a:gd name="T14" fmla="*/ 133 w 142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27">
                <a:moveTo>
                  <a:pt x="133" y="26"/>
                </a:moveTo>
                <a:lnTo>
                  <a:pt x="133" y="26"/>
                </a:lnTo>
                <a:cubicBezTo>
                  <a:pt x="9" y="26"/>
                  <a:pt x="9" y="26"/>
                  <a:pt x="9" y="26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1" y="0"/>
                  <a:pt x="141" y="9"/>
                  <a:pt x="141" y="18"/>
                </a:cubicBezTo>
                <a:cubicBezTo>
                  <a:pt x="141" y="18"/>
                  <a:pt x="141" y="26"/>
                  <a:pt x="133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54">
            <a:extLst>
              <a:ext uri="{FF2B5EF4-FFF2-40B4-BE49-F238E27FC236}">
                <a16:creationId xmlns:a16="http://schemas.microsoft.com/office/drawing/2014/main" id="{1AAB7917-DF7B-1E47-9B20-DD79790C4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2941" y="9062797"/>
            <a:ext cx="412279" cy="734932"/>
          </a:xfrm>
          <a:custGeom>
            <a:avLst/>
            <a:gdLst>
              <a:gd name="T0" fmla="*/ 344 w 407"/>
              <a:gd name="T1" fmla="*/ 723 h 724"/>
              <a:gd name="T2" fmla="*/ 344 w 407"/>
              <a:gd name="T3" fmla="*/ 723 h 724"/>
              <a:gd name="T4" fmla="*/ 70 w 407"/>
              <a:gd name="T5" fmla="*/ 723 h 724"/>
              <a:gd name="T6" fmla="*/ 0 w 407"/>
              <a:gd name="T7" fmla="*/ 661 h 724"/>
              <a:gd name="T8" fmla="*/ 0 w 407"/>
              <a:gd name="T9" fmla="*/ 70 h 724"/>
              <a:gd name="T10" fmla="*/ 70 w 407"/>
              <a:gd name="T11" fmla="*/ 0 h 724"/>
              <a:gd name="T12" fmla="*/ 344 w 407"/>
              <a:gd name="T13" fmla="*/ 0 h 724"/>
              <a:gd name="T14" fmla="*/ 406 w 407"/>
              <a:gd name="T15" fmla="*/ 70 h 724"/>
              <a:gd name="T16" fmla="*/ 406 w 407"/>
              <a:gd name="T17" fmla="*/ 141 h 724"/>
              <a:gd name="T18" fmla="*/ 397 w 407"/>
              <a:gd name="T19" fmla="*/ 158 h 724"/>
              <a:gd name="T20" fmla="*/ 379 w 407"/>
              <a:gd name="T21" fmla="*/ 141 h 724"/>
              <a:gd name="T22" fmla="*/ 379 w 407"/>
              <a:gd name="T23" fmla="*/ 70 h 724"/>
              <a:gd name="T24" fmla="*/ 344 w 407"/>
              <a:gd name="T25" fmla="*/ 26 h 724"/>
              <a:gd name="T26" fmla="*/ 70 w 407"/>
              <a:gd name="T27" fmla="*/ 26 h 724"/>
              <a:gd name="T28" fmla="*/ 26 w 407"/>
              <a:gd name="T29" fmla="*/ 70 h 724"/>
              <a:gd name="T30" fmla="*/ 26 w 407"/>
              <a:gd name="T31" fmla="*/ 661 h 724"/>
              <a:gd name="T32" fmla="*/ 70 w 407"/>
              <a:gd name="T33" fmla="*/ 696 h 724"/>
              <a:gd name="T34" fmla="*/ 344 w 407"/>
              <a:gd name="T35" fmla="*/ 696 h 724"/>
              <a:gd name="T36" fmla="*/ 379 w 407"/>
              <a:gd name="T37" fmla="*/ 661 h 724"/>
              <a:gd name="T38" fmla="*/ 379 w 407"/>
              <a:gd name="T39" fmla="*/ 591 h 724"/>
              <a:gd name="T40" fmla="*/ 397 w 407"/>
              <a:gd name="T41" fmla="*/ 573 h 724"/>
              <a:gd name="T42" fmla="*/ 406 w 407"/>
              <a:gd name="T43" fmla="*/ 591 h 724"/>
              <a:gd name="T44" fmla="*/ 406 w 407"/>
              <a:gd name="T45" fmla="*/ 661 h 724"/>
              <a:gd name="T46" fmla="*/ 344 w 407"/>
              <a:gd name="T47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7" h="724">
                <a:moveTo>
                  <a:pt x="344" y="723"/>
                </a:moveTo>
                <a:lnTo>
                  <a:pt x="344" y="723"/>
                </a:lnTo>
                <a:cubicBezTo>
                  <a:pt x="70" y="723"/>
                  <a:pt x="70" y="723"/>
                  <a:pt x="70" y="723"/>
                </a:cubicBezTo>
                <a:cubicBezTo>
                  <a:pt x="35" y="723"/>
                  <a:pt x="0" y="696"/>
                  <a:pt x="0" y="66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79" y="0"/>
                  <a:pt x="406" y="35"/>
                  <a:pt x="406" y="70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6" y="149"/>
                  <a:pt x="397" y="158"/>
                  <a:pt x="397" y="158"/>
                </a:cubicBezTo>
                <a:cubicBezTo>
                  <a:pt x="388" y="158"/>
                  <a:pt x="379" y="149"/>
                  <a:pt x="379" y="141"/>
                </a:cubicBezTo>
                <a:cubicBezTo>
                  <a:pt x="379" y="70"/>
                  <a:pt x="379" y="70"/>
                  <a:pt x="379" y="70"/>
                </a:cubicBezTo>
                <a:cubicBezTo>
                  <a:pt x="379" y="44"/>
                  <a:pt x="361" y="26"/>
                  <a:pt x="344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44" y="26"/>
                  <a:pt x="26" y="44"/>
                  <a:pt x="26" y="70"/>
                </a:cubicBezTo>
                <a:cubicBezTo>
                  <a:pt x="26" y="661"/>
                  <a:pt x="26" y="661"/>
                  <a:pt x="26" y="661"/>
                </a:cubicBezTo>
                <a:cubicBezTo>
                  <a:pt x="26" y="679"/>
                  <a:pt x="44" y="696"/>
                  <a:pt x="70" y="696"/>
                </a:cubicBezTo>
                <a:cubicBezTo>
                  <a:pt x="344" y="696"/>
                  <a:pt x="344" y="696"/>
                  <a:pt x="344" y="696"/>
                </a:cubicBezTo>
                <a:cubicBezTo>
                  <a:pt x="361" y="696"/>
                  <a:pt x="379" y="679"/>
                  <a:pt x="379" y="661"/>
                </a:cubicBezTo>
                <a:cubicBezTo>
                  <a:pt x="379" y="591"/>
                  <a:pt x="379" y="591"/>
                  <a:pt x="379" y="591"/>
                </a:cubicBezTo>
                <a:cubicBezTo>
                  <a:pt x="379" y="582"/>
                  <a:pt x="388" y="573"/>
                  <a:pt x="397" y="573"/>
                </a:cubicBezTo>
                <a:cubicBezTo>
                  <a:pt x="397" y="573"/>
                  <a:pt x="406" y="582"/>
                  <a:pt x="406" y="591"/>
                </a:cubicBezTo>
                <a:cubicBezTo>
                  <a:pt x="406" y="661"/>
                  <a:pt x="406" y="661"/>
                  <a:pt x="406" y="661"/>
                </a:cubicBezTo>
                <a:cubicBezTo>
                  <a:pt x="406" y="696"/>
                  <a:pt x="379" y="723"/>
                  <a:pt x="344" y="7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55">
            <a:extLst>
              <a:ext uri="{FF2B5EF4-FFF2-40B4-BE49-F238E27FC236}">
                <a16:creationId xmlns:a16="http://schemas.microsoft.com/office/drawing/2014/main" id="{951A2D17-9BED-824F-925D-15D888E1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1155" y="9663291"/>
            <a:ext cx="35850" cy="35850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7 h 36"/>
              <a:gd name="T6" fmla="*/ 18 w 36"/>
              <a:gd name="T7" fmla="*/ 0 h 36"/>
              <a:gd name="T8" fmla="*/ 35 w 36"/>
              <a:gd name="T9" fmla="*/ 17 h 36"/>
              <a:gd name="T10" fmla="*/ 18 w 36"/>
              <a:gd name="T11" fmla="*/ 35 h 36"/>
              <a:gd name="T12" fmla="*/ 18 w 36"/>
              <a:gd name="T13" fmla="*/ 8 h 36"/>
              <a:gd name="T14" fmla="*/ 18 w 36"/>
              <a:gd name="T15" fmla="*/ 8 h 36"/>
              <a:gd name="T16" fmla="*/ 9 w 36"/>
              <a:gd name="T17" fmla="*/ 17 h 36"/>
              <a:gd name="T18" fmla="*/ 18 w 36"/>
              <a:gd name="T19" fmla="*/ 26 h 36"/>
              <a:gd name="T20" fmla="*/ 26 w 36"/>
              <a:gd name="T21" fmla="*/ 17 h 36"/>
              <a:gd name="T22" fmla="*/ 18 w 36"/>
              <a:gd name="T23" fmla="*/ 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26"/>
                  <a:pt x="26" y="35"/>
                  <a:pt x="18" y="35"/>
                </a:cubicBezTo>
                <a:close/>
                <a:moveTo>
                  <a:pt x="18" y="8"/>
                </a:moveTo>
                <a:lnTo>
                  <a:pt x="18" y="8"/>
                </a:lnTo>
                <a:lnTo>
                  <a:pt x="9" y="17"/>
                </a:lnTo>
                <a:cubicBezTo>
                  <a:pt x="9" y="26"/>
                  <a:pt x="18" y="26"/>
                  <a:pt x="18" y="26"/>
                </a:cubicBezTo>
                <a:cubicBezTo>
                  <a:pt x="26" y="26"/>
                  <a:pt x="26" y="26"/>
                  <a:pt x="26" y="17"/>
                </a:cubicBezTo>
                <a:cubicBezTo>
                  <a:pt x="26" y="17"/>
                  <a:pt x="26" y="8"/>
                  <a:pt x="18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56">
            <a:extLst>
              <a:ext uri="{FF2B5EF4-FFF2-40B4-BE49-F238E27FC236}">
                <a16:creationId xmlns:a16="http://schemas.microsoft.com/office/drawing/2014/main" id="{F2B3B177-8173-0942-929C-74C533B1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305" y="9152423"/>
            <a:ext cx="116514" cy="17925"/>
          </a:xfrm>
          <a:custGeom>
            <a:avLst/>
            <a:gdLst>
              <a:gd name="T0" fmla="*/ 97 w 115"/>
              <a:gd name="T1" fmla="*/ 17 h 18"/>
              <a:gd name="T2" fmla="*/ 97 w 115"/>
              <a:gd name="T3" fmla="*/ 17 h 18"/>
              <a:gd name="T4" fmla="*/ 9 w 115"/>
              <a:gd name="T5" fmla="*/ 17 h 18"/>
              <a:gd name="T6" fmla="*/ 0 w 115"/>
              <a:gd name="T7" fmla="*/ 9 h 18"/>
              <a:gd name="T8" fmla="*/ 9 w 115"/>
              <a:gd name="T9" fmla="*/ 0 h 18"/>
              <a:gd name="T10" fmla="*/ 97 w 115"/>
              <a:gd name="T11" fmla="*/ 0 h 18"/>
              <a:gd name="T12" fmla="*/ 114 w 115"/>
              <a:gd name="T13" fmla="*/ 9 h 18"/>
              <a:gd name="T14" fmla="*/ 97 w 115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18">
                <a:moveTo>
                  <a:pt x="97" y="17"/>
                </a:moveTo>
                <a:lnTo>
                  <a:pt x="97" y="17"/>
                </a:ln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17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4" y="0"/>
                  <a:pt x="114" y="9"/>
                </a:cubicBezTo>
                <a:cubicBezTo>
                  <a:pt x="114" y="17"/>
                  <a:pt x="106" y="17"/>
                  <a:pt x="97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Google Shape;207;p7">
            <a:extLst>
              <a:ext uri="{FF2B5EF4-FFF2-40B4-BE49-F238E27FC236}">
                <a16:creationId xmlns:a16="http://schemas.microsoft.com/office/drawing/2014/main" id="{F46EA412-406A-C845-821A-D8708E7F4B5F}"/>
              </a:ext>
            </a:extLst>
          </p:cNvPr>
          <p:cNvSpPr txBox="1"/>
          <p:nvPr/>
        </p:nvSpPr>
        <p:spPr>
          <a:xfrm>
            <a:off x="10754321" y="822194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49" name="Google Shape;208;p7">
            <a:extLst>
              <a:ext uri="{FF2B5EF4-FFF2-40B4-BE49-F238E27FC236}">
                <a16:creationId xmlns:a16="http://schemas.microsoft.com/office/drawing/2014/main" id="{E667997C-A657-CD45-82E4-E35EC5A03D52}"/>
              </a:ext>
            </a:extLst>
          </p:cNvPr>
          <p:cNvSpPr txBox="1"/>
          <p:nvPr/>
        </p:nvSpPr>
        <p:spPr>
          <a:xfrm>
            <a:off x="2451398" y="218571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270;p9">
            <a:extLst>
              <a:ext uri="{FF2B5EF4-FFF2-40B4-BE49-F238E27FC236}">
                <a16:creationId xmlns:a16="http://schemas.microsoft.com/office/drawing/2014/main" id="{B20DEE4A-9404-0148-A104-62C324B1E39A}"/>
              </a:ext>
            </a:extLst>
          </p:cNvPr>
          <p:cNvSpPr txBox="1"/>
          <p:nvPr/>
        </p:nvSpPr>
        <p:spPr>
          <a:xfrm>
            <a:off x="3521172" y="589882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271;p9">
            <a:extLst>
              <a:ext uri="{FF2B5EF4-FFF2-40B4-BE49-F238E27FC236}">
                <a16:creationId xmlns:a16="http://schemas.microsoft.com/office/drawing/2014/main" id="{AF91A118-7ED9-5F41-A08C-D58C0945479A}"/>
              </a:ext>
            </a:extLst>
          </p:cNvPr>
          <p:cNvSpPr/>
          <p:nvPr/>
        </p:nvSpPr>
        <p:spPr>
          <a:xfrm>
            <a:off x="2746202" y="641517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52" name="Google Shape;270;p9">
            <a:extLst>
              <a:ext uri="{FF2B5EF4-FFF2-40B4-BE49-F238E27FC236}">
                <a16:creationId xmlns:a16="http://schemas.microsoft.com/office/drawing/2014/main" id="{32666079-A448-3B43-82C3-C2B788E74E73}"/>
              </a:ext>
            </a:extLst>
          </p:cNvPr>
          <p:cNvSpPr txBox="1"/>
          <p:nvPr/>
        </p:nvSpPr>
        <p:spPr>
          <a:xfrm>
            <a:off x="3525831" y="8776444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271;p9">
            <a:extLst>
              <a:ext uri="{FF2B5EF4-FFF2-40B4-BE49-F238E27FC236}">
                <a16:creationId xmlns:a16="http://schemas.microsoft.com/office/drawing/2014/main" id="{1BFB7AB5-AB6D-5B45-AD25-A47A2A36614E}"/>
              </a:ext>
            </a:extLst>
          </p:cNvPr>
          <p:cNvSpPr/>
          <p:nvPr/>
        </p:nvSpPr>
        <p:spPr>
          <a:xfrm>
            <a:off x="2750861" y="9292788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54" name="Google Shape;270;p9">
            <a:extLst>
              <a:ext uri="{FF2B5EF4-FFF2-40B4-BE49-F238E27FC236}">
                <a16:creationId xmlns:a16="http://schemas.microsoft.com/office/drawing/2014/main" id="{C6B32B04-AF49-E242-A767-1339A3092FA1}"/>
              </a:ext>
            </a:extLst>
          </p:cNvPr>
          <p:cNvSpPr txBox="1"/>
          <p:nvPr/>
        </p:nvSpPr>
        <p:spPr>
          <a:xfrm>
            <a:off x="3529530" y="11073903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271;p9">
            <a:extLst>
              <a:ext uri="{FF2B5EF4-FFF2-40B4-BE49-F238E27FC236}">
                <a16:creationId xmlns:a16="http://schemas.microsoft.com/office/drawing/2014/main" id="{48971263-6729-9A46-BFDC-74C65DFCCFCB}"/>
              </a:ext>
            </a:extLst>
          </p:cNvPr>
          <p:cNvSpPr/>
          <p:nvPr/>
        </p:nvSpPr>
        <p:spPr>
          <a:xfrm>
            <a:off x="2754560" y="11590247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56" name="Google Shape;264;p9">
            <a:extLst>
              <a:ext uri="{FF2B5EF4-FFF2-40B4-BE49-F238E27FC236}">
                <a16:creationId xmlns:a16="http://schemas.microsoft.com/office/drawing/2014/main" id="{FB467836-7091-774E-A8F4-6C55F9222B42}"/>
              </a:ext>
            </a:extLst>
          </p:cNvPr>
          <p:cNvSpPr txBox="1"/>
          <p:nvPr/>
        </p:nvSpPr>
        <p:spPr>
          <a:xfrm>
            <a:off x="18142529" y="3805926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265;p9">
            <a:extLst>
              <a:ext uri="{FF2B5EF4-FFF2-40B4-BE49-F238E27FC236}">
                <a16:creationId xmlns:a16="http://schemas.microsoft.com/office/drawing/2014/main" id="{F83B194B-C2B7-BA41-B9A6-CF9B23F9FB8E}"/>
              </a:ext>
            </a:extLst>
          </p:cNvPr>
          <p:cNvSpPr/>
          <p:nvPr/>
        </p:nvSpPr>
        <p:spPr>
          <a:xfrm>
            <a:off x="18138687" y="427328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58" name="Google Shape;264;p9">
            <a:extLst>
              <a:ext uri="{FF2B5EF4-FFF2-40B4-BE49-F238E27FC236}">
                <a16:creationId xmlns:a16="http://schemas.microsoft.com/office/drawing/2014/main" id="{C88F7C98-835E-C14A-9117-3FFA5852B372}"/>
              </a:ext>
            </a:extLst>
          </p:cNvPr>
          <p:cNvSpPr txBox="1"/>
          <p:nvPr/>
        </p:nvSpPr>
        <p:spPr>
          <a:xfrm>
            <a:off x="18125900" y="622937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265;p9">
            <a:extLst>
              <a:ext uri="{FF2B5EF4-FFF2-40B4-BE49-F238E27FC236}">
                <a16:creationId xmlns:a16="http://schemas.microsoft.com/office/drawing/2014/main" id="{26E11D98-B5A8-A547-9EE7-6D0688217006}"/>
              </a:ext>
            </a:extLst>
          </p:cNvPr>
          <p:cNvSpPr/>
          <p:nvPr/>
        </p:nvSpPr>
        <p:spPr>
          <a:xfrm>
            <a:off x="18122058" y="669673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60" name="Google Shape;264;p9">
            <a:extLst>
              <a:ext uri="{FF2B5EF4-FFF2-40B4-BE49-F238E27FC236}">
                <a16:creationId xmlns:a16="http://schemas.microsoft.com/office/drawing/2014/main" id="{EFF22B45-EBD8-0147-8936-5326553FD73B}"/>
              </a:ext>
            </a:extLst>
          </p:cNvPr>
          <p:cNvSpPr txBox="1"/>
          <p:nvPr/>
        </p:nvSpPr>
        <p:spPr>
          <a:xfrm>
            <a:off x="18139444" y="9560556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265;p9">
            <a:extLst>
              <a:ext uri="{FF2B5EF4-FFF2-40B4-BE49-F238E27FC236}">
                <a16:creationId xmlns:a16="http://schemas.microsoft.com/office/drawing/2014/main" id="{C57D3C2F-71E0-8C47-BA78-CAAC7468DD8B}"/>
              </a:ext>
            </a:extLst>
          </p:cNvPr>
          <p:cNvSpPr/>
          <p:nvPr/>
        </p:nvSpPr>
        <p:spPr>
          <a:xfrm>
            <a:off x="18135602" y="1002791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4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2F3C5A"/>
      </a:accent1>
      <a:accent2>
        <a:srgbClr val="516E8C"/>
      </a:accent2>
      <a:accent3>
        <a:srgbClr val="95A5C1"/>
      </a:accent3>
      <a:accent4>
        <a:srgbClr val="1C1E2A"/>
      </a:accent4>
      <a:accent5>
        <a:srgbClr val="D8F7EC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699</Words>
  <Application>Microsoft Macintosh PowerPoint</Application>
  <PresentationFormat>Personalizado</PresentationFormat>
  <Paragraphs>152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Black</vt:lpstr>
      <vt:lpstr>Lato Light</vt:lpstr>
      <vt:lpstr>Montserrat Light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140</cp:revision>
  <dcterms:modified xsi:type="dcterms:W3CDTF">2019-07-10T20:06:51Z</dcterms:modified>
</cp:coreProperties>
</file>