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6" r:id="rId2"/>
    <p:sldId id="4380" r:id="rId3"/>
    <p:sldId id="4392" r:id="rId4"/>
    <p:sldId id="4394" r:id="rId5"/>
    <p:sldId id="4377" r:id="rId6"/>
    <p:sldId id="4396" r:id="rId7"/>
    <p:sldId id="4379" r:id="rId8"/>
    <p:sldId id="4381" r:id="rId9"/>
    <p:sldId id="4382" r:id="rId10"/>
    <p:sldId id="4383" r:id="rId11"/>
    <p:sldId id="4384" r:id="rId12"/>
    <p:sldId id="4385" r:id="rId13"/>
    <p:sldId id="4389" r:id="rId14"/>
    <p:sldId id="4386" r:id="rId15"/>
    <p:sldId id="4387" r:id="rId16"/>
    <p:sldId id="4388" r:id="rId17"/>
    <p:sldId id="4390" r:id="rId18"/>
    <p:sldId id="4391" r:id="rId19"/>
    <p:sldId id="4393" r:id="rId20"/>
    <p:sldId id="439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F89AD"/>
    <a:srgbClr val="EE6563"/>
    <a:srgbClr val="000000"/>
    <a:srgbClr val="42658A"/>
    <a:srgbClr val="9E0202"/>
    <a:srgbClr val="F1EEF4"/>
    <a:srgbClr val="5693D7"/>
    <a:srgbClr val="BDDB90"/>
    <a:srgbClr val="337EBF"/>
    <a:srgbClr val="FAE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0" autoAdjust="0"/>
    <p:restoredTop sz="38338" autoAdjust="0"/>
  </p:normalViewPr>
  <p:slideViewPr>
    <p:cSldViewPr snapToGrid="0" snapToObjects="1">
      <p:cViewPr varScale="1">
        <p:scale>
          <a:sx n="73" d="100"/>
          <a:sy n="73" d="100"/>
        </p:scale>
        <p:origin x="520" y="232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 b="0" i="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</a:defRPr>
            </a:lvl1pPr>
          </a:lstStyle>
          <a:p>
            <a:fld id="{C764DE79-268F-4C1A-8933-263129D2AF90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 b="0" i="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 b="0" i="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0" i="0" kern="1200">
          <a:solidFill>
            <a:schemeClr val="tx1"/>
          </a:solidFill>
          <a:latin typeface="Lato Light" panose="020F0302020204030203" pitchFamily="34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302020204030203" pitchFamily="34" charset="77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302020204030203" pitchFamily="34" charset="77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302020204030203" pitchFamily="34" charset="77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302020204030203" pitchFamily="34" charset="77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302020204030203" pitchFamily="34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5AE143A-6C10-224C-820D-770AF85F12BC}"/>
              </a:ext>
            </a:extLst>
          </p:cNvPr>
          <p:cNvSpPr/>
          <p:nvPr/>
        </p:nvSpPr>
        <p:spPr>
          <a:xfrm>
            <a:off x="3474040" y="3979025"/>
            <a:ext cx="8714785" cy="87147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5174EF8-CBC1-0242-9561-6696D8993802}"/>
              </a:ext>
            </a:extLst>
          </p:cNvPr>
          <p:cNvSpPr/>
          <p:nvPr/>
        </p:nvSpPr>
        <p:spPr>
          <a:xfrm>
            <a:off x="4897996" y="5402979"/>
            <a:ext cx="5866872" cy="5866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D749035-4970-574A-9FEF-CD0EE9367E56}"/>
              </a:ext>
            </a:extLst>
          </p:cNvPr>
          <p:cNvSpPr/>
          <p:nvPr/>
        </p:nvSpPr>
        <p:spPr>
          <a:xfrm>
            <a:off x="6188091" y="6600843"/>
            <a:ext cx="3286679" cy="32866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FE8504BD-7C7B-D045-807E-A12434B9C9B7}"/>
              </a:ext>
            </a:extLst>
          </p:cNvPr>
          <p:cNvSpPr/>
          <p:nvPr/>
        </p:nvSpPr>
        <p:spPr>
          <a:xfrm>
            <a:off x="6789441" y="5720459"/>
            <a:ext cx="1923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Internal</a:t>
            </a:r>
          </a:p>
        </p:txBody>
      </p:sp>
      <p:sp>
        <p:nvSpPr>
          <p:cNvPr id="14" name="Rectangle 56">
            <a:extLst>
              <a:ext uri="{FF2B5EF4-FFF2-40B4-BE49-F238E27FC236}">
                <a16:creationId xmlns:a16="http://schemas.microsoft.com/office/drawing/2014/main" id="{B660B80D-537F-2742-9542-5AA41223FC97}"/>
              </a:ext>
            </a:extLst>
          </p:cNvPr>
          <p:cNvSpPr/>
          <p:nvPr/>
        </p:nvSpPr>
        <p:spPr>
          <a:xfrm>
            <a:off x="6651333" y="10230861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Shareholder</a:t>
            </a:r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F97A7A89-4C27-A241-AE50-7478C51D7EDA}"/>
              </a:ext>
            </a:extLst>
          </p:cNvPr>
          <p:cNvSpPr/>
          <p:nvPr/>
        </p:nvSpPr>
        <p:spPr>
          <a:xfrm>
            <a:off x="6652958" y="4441114"/>
            <a:ext cx="235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External</a:t>
            </a:r>
          </a:p>
        </p:txBody>
      </p:sp>
      <p:sp>
        <p:nvSpPr>
          <p:cNvPr id="16" name="Rectangle 56">
            <a:extLst>
              <a:ext uri="{FF2B5EF4-FFF2-40B4-BE49-F238E27FC236}">
                <a16:creationId xmlns:a16="http://schemas.microsoft.com/office/drawing/2014/main" id="{375A529F-F0AE-6B42-BE52-F98977892D50}"/>
              </a:ext>
            </a:extLst>
          </p:cNvPr>
          <p:cNvSpPr/>
          <p:nvPr/>
        </p:nvSpPr>
        <p:spPr>
          <a:xfrm>
            <a:off x="3892715" y="5740550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Society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A909BE54-A628-0F42-B416-303AD6B60D15}"/>
              </a:ext>
            </a:extLst>
          </p:cNvPr>
          <p:cNvSpPr/>
          <p:nvPr/>
        </p:nvSpPr>
        <p:spPr>
          <a:xfrm>
            <a:off x="9347419" y="5740550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Clients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2B15327B-A749-4E46-A773-94575BE743B2}"/>
              </a:ext>
            </a:extLst>
          </p:cNvPr>
          <p:cNvSpPr/>
          <p:nvPr/>
        </p:nvSpPr>
        <p:spPr>
          <a:xfrm>
            <a:off x="6651333" y="8397836"/>
            <a:ext cx="235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Financial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Institution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97BC43A5-CE70-4E48-A4F9-D8181C9F2363}"/>
              </a:ext>
            </a:extLst>
          </p:cNvPr>
          <p:cNvSpPr/>
          <p:nvPr/>
        </p:nvSpPr>
        <p:spPr>
          <a:xfrm>
            <a:off x="4294389" y="10716587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Media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F12C9CAE-4FC8-2B47-B709-16947EBA6172}"/>
              </a:ext>
            </a:extLst>
          </p:cNvPr>
          <p:cNvSpPr/>
          <p:nvPr/>
        </p:nvSpPr>
        <p:spPr>
          <a:xfrm>
            <a:off x="9011531" y="10716587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NGOs</a:t>
            </a:r>
          </a:p>
        </p:txBody>
      </p:sp>
      <p:grpSp>
        <p:nvGrpSpPr>
          <p:cNvPr id="24" name="Gráfico 55">
            <a:extLst>
              <a:ext uri="{FF2B5EF4-FFF2-40B4-BE49-F238E27FC236}">
                <a16:creationId xmlns:a16="http://schemas.microsoft.com/office/drawing/2014/main" id="{E858DFEF-D63B-EA4D-872A-3AEA133649D2}"/>
              </a:ext>
            </a:extLst>
          </p:cNvPr>
          <p:cNvGrpSpPr/>
          <p:nvPr/>
        </p:nvGrpSpPr>
        <p:grpSpPr>
          <a:xfrm>
            <a:off x="7299972" y="7202651"/>
            <a:ext cx="1059666" cy="1059666"/>
            <a:chOff x="5171013" y="239795"/>
            <a:chExt cx="570831" cy="570831"/>
          </a:xfrm>
          <a:solidFill>
            <a:schemeClr val="bg1"/>
          </a:solidFill>
        </p:grpSpPr>
        <p:sp>
          <p:nvSpPr>
            <p:cNvPr id="25" name="Forma libre 113">
              <a:extLst>
                <a:ext uri="{FF2B5EF4-FFF2-40B4-BE49-F238E27FC236}">
                  <a16:creationId xmlns:a16="http://schemas.microsoft.com/office/drawing/2014/main" id="{5E4E8586-A010-5B49-8C62-FE212C3B3C22}"/>
                </a:ext>
              </a:extLst>
            </p:cNvPr>
            <p:cNvSpPr/>
            <p:nvPr/>
          </p:nvSpPr>
          <p:spPr>
            <a:xfrm>
              <a:off x="5171013" y="703803"/>
              <a:ext cx="571086" cy="107079"/>
            </a:xfrm>
            <a:custGeom>
              <a:avLst/>
              <a:gdLst>
                <a:gd name="connsiteX0" fmla="*/ 499702 w 571086"/>
                <a:gd name="connsiteY0" fmla="*/ 0 h 107079"/>
                <a:gd name="connsiteX1" fmla="*/ 71385 w 571086"/>
                <a:gd name="connsiteY1" fmla="*/ 0 h 107079"/>
                <a:gd name="connsiteX2" fmla="*/ 0 w 571086"/>
                <a:gd name="connsiteY2" fmla="*/ 71387 h 107079"/>
                <a:gd name="connsiteX3" fmla="*/ 0 w 571086"/>
                <a:gd name="connsiteY3" fmla="*/ 107080 h 107079"/>
                <a:gd name="connsiteX4" fmla="*/ 571087 w 571086"/>
                <a:gd name="connsiteY4" fmla="*/ 107080 h 107079"/>
                <a:gd name="connsiteX5" fmla="*/ 571087 w 571086"/>
                <a:gd name="connsiteY5" fmla="*/ 71387 h 107079"/>
                <a:gd name="connsiteX6" fmla="*/ 499702 w 571086"/>
                <a:gd name="connsiteY6" fmla="*/ 0 h 10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086" h="107079">
                  <a:moveTo>
                    <a:pt x="499702" y="0"/>
                  </a:moveTo>
                  <a:lnTo>
                    <a:pt x="71385" y="0"/>
                  </a:lnTo>
                  <a:cubicBezTo>
                    <a:pt x="32016" y="0"/>
                    <a:pt x="0" y="32016"/>
                    <a:pt x="0" y="71387"/>
                  </a:cubicBezTo>
                  <a:lnTo>
                    <a:pt x="0" y="107080"/>
                  </a:lnTo>
                  <a:lnTo>
                    <a:pt x="571087" y="107080"/>
                  </a:lnTo>
                  <a:lnTo>
                    <a:pt x="571087" y="71387"/>
                  </a:lnTo>
                  <a:cubicBezTo>
                    <a:pt x="571087" y="32016"/>
                    <a:pt x="539071" y="0"/>
                    <a:pt x="499702" y="0"/>
                  </a:cubicBezTo>
                  <a:close/>
                </a:path>
              </a:pathLst>
            </a:custGeom>
            <a:grpFill/>
            <a:ln w="1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302020204030203" pitchFamily="34" charset="77"/>
              </a:endParaRPr>
            </a:p>
          </p:txBody>
        </p:sp>
        <p:sp>
          <p:nvSpPr>
            <p:cNvPr id="26" name="Forma libre 114">
              <a:extLst>
                <a:ext uri="{FF2B5EF4-FFF2-40B4-BE49-F238E27FC236}">
                  <a16:creationId xmlns:a16="http://schemas.microsoft.com/office/drawing/2014/main" id="{E108A15E-3C7E-C74B-8A69-F107CAF2CE10}"/>
                </a:ext>
              </a:extLst>
            </p:cNvPr>
            <p:cNvSpPr/>
            <p:nvPr/>
          </p:nvSpPr>
          <p:spPr>
            <a:xfrm>
              <a:off x="5171013" y="239795"/>
              <a:ext cx="571085" cy="428316"/>
            </a:xfrm>
            <a:custGeom>
              <a:avLst/>
              <a:gdLst>
                <a:gd name="connsiteX0" fmla="*/ 285544 w 571085"/>
                <a:gd name="connsiteY0" fmla="*/ 0 h 428316"/>
                <a:gd name="connsiteX1" fmla="*/ 0 w 571085"/>
                <a:gd name="connsiteY1" fmla="*/ 178465 h 428316"/>
                <a:gd name="connsiteX2" fmla="*/ 0 w 571085"/>
                <a:gd name="connsiteY2" fmla="*/ 249851 h 428316"/>
                <a:gd name="connsiteX3" fmla="*/ 71385 w 571085"/>
                <a:gd name="connsiteY3" fmla="*/ 249851 h 428316"/>
                <a:gd name="connsiteX4" fmla="*/ 71385 w 571085"/>
                <a:gd name="connsiteY4" fmla="*/ 428316 h 428316"/>
                <a:gd name="connsiteX5" fmla="*/ 178464 w 571085"/>
                <a:gd name="connsiteY5" fmla="*/ 428316 h 428316"/>
                <a:gd name="connsiteX6" fmla="*/ 178464 w 571085"/>
                <a:gd name="connsiteY6" fmla="*/ 249851 h 428316"/>
                <a:gd name="connsiteX7" fmla="*/ 232004 w 571085"/>
                <a:gd name="connsiteY7" fmla="*/ 249851 h 428316"/>
                <a:gd name="connsiteX8" fmla="*/ 232004 w 571085"/>
                <a:gd name="connsiteY8" fmla="*/ 428316 h 428316"/>
                <a:gd name="connsiteX9" fmla="*/ 339082 w 571085"/>
                <a:gd name="connsiteY9" fmla="*/ 428316 h 428316"/>
                <a:gd name="connsiteX10" fmla="*/ 339082 w 571085"/>
                <a:gd name="connsiteY10" fmla="*/ 249851 h 428316"/>
                <a:gd name="connsiteX11" fmla="*/ 392622 w 571085"/>
                <a:gd name="connsiteY11" fmla="*/ 249851 h 428316"/>
                <a:gd name="connsiteX12" fmla="*/ 392622 w 571085"/>
                <a:gd name="connsiteY12" fmla="*/ 428316 h 428316"/>
                <a:gd name="connsiteX13" fmla="*/ 499700 w 571085"/>
                <a:gd name="connsiteY13" fmla="*/ 428316 h 428316"/>
                <a:gd name="connsiteX14" fmla="*/ 499700 w 571085"/>
                <a:gd name="connsiteY14" fmla="*/ 249851 h 428316"/>
                <a:gd name="connsiteX15" fmla="*/ 571086 w 571085"/>
                <a:gd name="connsiteY15" fmla="*/ 249851 h 428316"/>
                <a:gd name="connsiteX16" fmla="*/ 571086 w 571085"/>
                <a:gd name="connsiteY16" fmla="*/ 178465 h 428316"/>
                <a:gd name="connsiteX17" fmla="*/ 285544 w 571085"/>
                <a:gd name="connsiteY17" fmla="*/ 107079 h 428316"/>
                <a:gd name="connsiteX18" fmla="*/ 321237 w 571085"/>
                <a:gd name="connsiteY18" fmla="*/ 142772 h 428316"/>
                <a:gd name="connsiteX19" fmla="*/ 285544 w 571085"/>
                <a:gd name="connsiteY19" fmla="*/ 178465 h 428316"/>
                <a:gd name="connsiteX20" fmla="*/ 249851 w 571085"/>
                <a:gd name="connsiteY20" fmla="*/ 142772 h 428316"/>
                <a:gd name="connsiteX21" fmla="*/ 285544 w 571085"/>
                <a:gd name="connsiteY21" fmla="*/ 107079 h 4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1085" h="428316">
                  <a:moveTo>
                    <a:pt x="285544" y="0"/>
                  </a:moveTo>
                  <a:lnTo>
                    <a:pt x="0" y="178465"/>
                  </a:lnTo>
                  <a:lnTo>
                    <a:pt x="0" y="249851"/>
                  </a:lnTo>
                  <a:lnTo>
                    <a:pt x="71385" y="249851"/>
                  </a:lnTo>
                  <a:lnTo>
                    <a:pt x="71385" y="428316"/>
                  </a:lnTo>
                  <a:lnTo>
                    <a:pt x="178464" y="428316"/>
                  </a:lnTo>
                  <a:lnTo>
                    <a:pt x="178464" y="249851"/>
                  </a:lnTo>
                  <a:lnTo>
                    <a:pt x="232004" y="249851"/>
                  </a:lnTo>
                  <a:lnTo>
                    <a:pt x="232004" y="428316"/>
                  </a:lnTo>
                  <a:lnTo>
                    <a:pt x="339082" y="428316"/>
                  </a:lnTo>
                  <a:lnTo>
                    <a:pt x="339082" y="249851"/>
                  </a:lnTo>
                  <a:lnTo>
                    <a:pt x="392622" y="249851"/>
                  </a:lnTo>
                  <a:lnTo>
                    <a:pt x="392622" y="428316"/>
                  </a:lnTo>
                  <a:lnTo>
                    <a:pt x="499700" y="428316"/>
                  </a:lnTo>
                  <a:lnTo>
                    <a:pt x="499700" y="249851"/>
                  </a:lnTo>
                  <a:lnTo>
                    <a:pt x="571086" y="249851"/>
                  </a:lnTo>
                  <a:lnTo>
                    <a:pt x="571086" y="178465"/>
                  </a:lnTo>
                  <a:close/>
                  <a:moveTo>
                    <a:pt x="285544" y="107079"/>
                  </a:moveTo>
                  <a:cubicBezTo>
                    <a:pt x="305257" y="107079"/>
                    <a:pt x="321237" y="123059"/>
                    <a:pt x="321237" y="142772"/>
                  </a:cubicBezTo>
                  <a:cubicBezTo>
                    <a:pt x="321237" y="162483"/>
                    <a:pt x="305257" y="178465"/>
                    <a:pt x="285544" y="178465"/>
                  </a:cubicBezTo>
                  <a:cubicBezTo>
                    <a:pt x="265831" y="178465"/>
                    <a:pt x="249851" y="162483"/>
                    <a:pt x="249851" y="142772"/>
                  </a:cubicBezTo>
                  <a:cubicBezTo>
                    <a:pt x="249851" y="123059"/>
                    <a:pt x="265830" y="107079"/>
                    <a:pt x="285544" y="107079"/>
                  </a:cubicBezTo>
                  <a:close/>
                </a:path>
              </a:pathLst>
            </a:custGeom>
            <a:grpFill/>
            <a:ln w="1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302020204030203" pitchFamily="34" charset="77"/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A91503B2-F9CE-794A-94A6-95D6F1CE8329}"/>
              </a:ext>
            </a:extLst>
          </p:cNvPr>
          <p:cNvSpPr/>
          <p:nvPr/>
        </p:nvSpPr>
        <p:spPr>
          <a:xfrm>
            <a:off x="14085437" y="4511825"/>
            <a:ext cx="1758536" cy="1782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8E616D-C79C-C443-BE20-89B87496065C}"/>
              </a:ext>
            </a:extLst>
          </p:cNvPr>
          <p:cNvSpPr txBox="1"/>
          <p:nvPr/>
        </p:nvSpPr>
        <p:spPr>
          <a:xfrm>
            <a:off x="14328969" y="4980207"/>
            <a:ext cx="132689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280052-0B64-004A-9C32-A5AE3BA057F2}"/>
              </a:ext>
            </a:extLst>
          </p:cNvPr>
          <p:cNvSpPr txBox="1"/>
          <p:nvPr/>
        </p:nvSpPr>
        <p:spPr>
          <a:xfrm>
            <a:off x="16390706" y="5201018"/>
            <a:ext cx="442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A946F9-66B4-7C4B-913B-7C9001BDB34D}"/>
              </a:ext>
            </a:extLst>
          </p:cNvPr>
          <p:cNvSpPr/>
          <p:nvPr/>
        </p:nvSpPr>
        <p:spPr>
          <a:xfrm>
            <a:off x="16390706" y="4551950"/>
            <a:ext cx="2981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External</a:t>
            </a:r>
            <a:endParaRPr lang="en-US" sz="48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E0DE66A-D259-9142-9D2C-1F94941A0AF9}"/>
              </a:ext>
            </a:extLst>
          </p:cNvPr>
          <p:cNvSpPr/>
          <p:nvPr/>
        </p:nvSpPr>
        <p:spPr>
          <a:xfrm>
            <a:off x="14058636" y="7374328"/>
            <a:ext cx="1758536" cy="1782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ADE9E-364A-1F4B-922D-D8BA75EDCB4F}"/>
              </a:ext>
            </a:extLst>
          </p:cNvPr>
          <p:cNvSpPr txBox="1"/>
          <p:nvPr/>
        </p:nvSpPr>
        <p:spPr>
          <a:xfrm>
            <a:off x="14302168" y="7842710"/>
            <a:ext cx="132689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79EB6B-797C-3C41-9C3C-500118EF9BCB}"/>
              </a:ext>
            </a:extLst>
          </p:cNvPr>
          <p:cNvSpPr txBox="1"/>
          <p:nvPr/>
        </p:nvSpPr>
        <p:spPr>
          <a:xfrm>
            <a:off x="16363905" y="8063521"/>
            <a:ext cx="442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D1784D-244D-0540-A6B3-840C77E3860F}"/>
              </a:ext>
            </a:extLst>
          </p:cNvPr>
          <p:cNvSpPr/>
          <p:nvPr/>
        </p:nvSpPr>
        <p:spPr>
          <a:xfrm>
            <a:off x="16363905" y="7414453"/>
            <a:ext cx="2981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Internal</a:t>
            </a:r>
            <a:endParaRPr lang="en-US" sz="48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A2E4BA-8C3E-804B-959E-CFFF01AC4389}"/>
              </a:ext>
            </a:extLst>
          </p:cNvPr>
          <p:cNvSpPr/>
          <p:nvPr/>
        </p:nvSpPr>
        <p:spPr>
          <a:xfrm>
            <a:off x="14085437" y="10194535"/>
            <a:ext cx="1758536" cy="1782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E1642B-103C-E845-90B1-23A55031D2AC}"/>
              </a:ext>
            </a:extLst>
          </p:cNvPr>
          <p:cNvSpPr txBox="1"/>
          <p:nvPr/>
        </p:nvSpPr>
        <p:spPr>
          <a:xfrm>
            <a:off x="14328969" y="10662917"/>
            <a:ext cx="132689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160707-FCE8-F04A-93E5-1479608084A3}"/>
              </a:ext>
            </a:extLst>
          </p:cNvPr>
          <p:cNvSpPr txBox="1"/>
          <p:nvPr/>
        </p:nvSpPr>
        <p:spPr>
          <a:xfrm>
            <a:off x="16390706" y="10883728"/>
            <a:ext cx="442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A2C52E-B531-B148-A278-2E847901B6EC}"/>
              </a:ext>
            </a:extLst>
          </p:cNvPr>
          <p:cNvSpPr/>
          <p:nvPr/>
        </p:nvSpPr>
        <p:spPr>
          <a:xfrm>
            <a:off x="16390706" y="10234660"/>
            <a:ext cx="5625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Financial Institution</a:t>
            </a:r>
            <a:endParaRPr lang="en-US" sz="48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CuadroTexto 350">
            <a:extLst>
              <a:ext uri="{FF2B5EF4-FFF2-40B4-BE49-F238E27FC236}">
                <a16:creationId xmlns:a16="http://schemas.microsoft.com/office/drawing/2014/main" id="{65C16874-9E20-E148-A2A6-F746A4361306}"/>
              </a:ext>
            </a:extLst>
          </p:cNvPr>
          <p:cNvSpPr txBox="1"/>
          <p:nvPr/>
        </p:nvSpPr>
        <p:spPr>
          <a:xfrm>
            <a:off x="4847737" y="1022190"/>
            <a:ext cx="14682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Stakeholder Map Infographics 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059702E3-10C5-1D4E-8A40-A93165A91FBA}"/>
              </a:ext>
            </a:extLst>
          </p:cNvPr>
          <p:cNvSpPr txBox="1"/>
          <p:nvPr/>
        </p:nvSpPr>
        <p:spPr>
          <a:xfrm>
            <a:off x="4190513" y="2383311"/>
            <a:ext cx="1599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332F641-63EF-F946-9926-14CABACA7C20}"/>
              </a:ext>
            </a:extLst>
          </p:cNvPr>
          <p:cNvGrpSpPr/>
          <p:nvPr/>
        </p:nvGrpSpPr>
        <p:grpSpPr>
          <a:xfrm>
            <a:off x="8009323" y="4922245"/>
            <a:ext cx="13900828" cy="7352906"/>
            <a:chOff x="5001640" y="4977661"/>
            <a:chExt cx="14580205" cy="73529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33EFA9-1D73-434D-94F3-8165195DFF2A}"/>
                </a:ext>
              </a:extLst>
            </p:cNvPr>
            <p:cNvSpPr/>
            <p:nvPr/>
          </p:nvSpPr>
          <p:spPr>
            <a:xfrm>
              <a:off x="5001640" y="4977661"/>
              <a:ext cx="14580205" cy="73529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C1D879F-FBFA-3C49-BE3B-AF6FF3E28FFD}"/>
                </a:ext>
              </a:extLst>
            </p:cNvPr>
            <p:cNvSpPr/>
            <p:nvPr/>
          </p:nvSpPr>
          <p:spPr>
            <a:xfrm>
              <a:off x="6851296" y="5910457"/>
              <a:ext cx="10880892" cy="54873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64C708-CD40-8341-88F5-3AD586C13806}"/>
                </a:ext>
              </a:extLst>
            </p:cNvPr>
            <p:cNvSpPr/>
            <p:nvPr/>
          </p:nvSpPr>
          <p:spPr>
            <a:xfrm>
              <a:off x="8627279" y="6858000"/>
              <a:ext cx="7123092" cy="35922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A8D22AD-6019-4748-84F7-264824F0AB11}"/>
              </a:ext>
            </a:extLst>
          </p:cNvPr>
          <p:cNvSpPr/>
          <p:nvPr/>
        </p:nvSpPr>
        <p:spPr>
          <a:xfrm>
            <a:off x="13469224" y="919119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Health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DADCDF61-5C32-DE45-B5C5-4227E906FDBE}"/>
              </a:ext>
            </a:extLst>
          </p:cNvPr>
          <p:cNvSpPr/>
          <p:nvPr/>
        </p:nvSpPr>
        <p:spPr>
          <a:xfrm>
            <a:off x="13683142" y="6164689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Specialists</a:t>
            </a:r>
          </a:p>
        </p:txBody>
      </p:sp>
      <p:sp>
        <p:nvSpPr>
          <p:cNvPr id="11" name="Rectangle 56">
            <a:extLst>
              <a:ext uri="{FF2B5EF4-FFF2-40B4-BE49-F238E27FC236}">
                <a16:creationId xmlns:a16="http://schemas.microsoft.com/office/drawing/2014/main" id="{2D8D655A-BA14-EF41-81A8-98C9004D759B}"/>
              </a:ext>
            </a:extLst>
          </p:cNvPr>
          <p:cNvSpPr/>
          <p:nvPr/>
        </p:nvSpPr>
        <p:spPr>
          <a:xfrm>
            <a:off x="13683142" y="10570434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Insurance</a:t>
            </a:r>
          </a:p>
        </p:txBody>
      </p:sp>
      <p:sp>
        <p:nvSpPr>
          <p:cNvPr id="12" name="Rectangle 56">
            <a:extLst>
              <a:ext uri="{FF2B5EF4-FFF2-40B4-BE49-F238E27FC236}">
                <a16:creationId xmlns:a16="http://schemas.microsoft.com/office/drawing/2014/main" id="{81E0901E-6AA2-B242-A4D2-C93B1324377A}"/>
              </a:ext>
            </a:extLst>
          </p:cNvPr>
          <p:cNvSpPr/>
          <p:nvPr/>
        </p:nvSpPr>
        <p:spPr>
          <a:xfrm>
            <a:off x="9449734" y="8283847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Nurses</a:t>
            </a:r>
          </a:p>
        </p:txBody>
      </p:sp>
      <p:sp>
        <p:nvSpPr>
          <p:cNvPr id="13" name="Rectangle 56">
            <a:extLst>
              <a:ext uri="{FF2B5EF4-FFF2-40B4-BE49-F238E27FC236}">
                <a16:creationId xmlns:a16="http://schemas.microsoft.com/office/drawing/2014/main" id="{A46739C9-1946-B04D-BD38-24DF34E48E2F}"/>
              </a:ext>
            </a:extLst>
          </p:cNvPr>
          <p:cNvSpPr/>
          <p:nvPr/>
        </p:nvSpPr>
        <p:spPr>
          <a:xfrm>
            <a:off x="18023472" y="8270579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Pharmacists</a:t>
            </a:r>
          </a:p>
        </p:txBody>
      </p:sp>
      <p:sp>
        <p:nvSpPr>
          <p:cNvPr id="14" name="Rectangle 56">
            <a:extLst>
              <a:ext uri="{FF2B5EF4-FFF2-40B4-BE49-F238E27FC236}">
                <a16:creationId xmlns:a16="http://schemas.microsoft.com/office/drawing/2014/main" id="{58E901A7-E0AB-C549-BAD1-5791D85772AF}"/>
              </a:ext>
            </a:extLst>
          </p:cNvPr>
          <p:cNvSpPr/>
          <p:nvPr/>
        </p:nvSpPr>
        <p:spPr>
          <a:xfrm>
            <a:off x="9228061" y="6288792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Hospital</a:t>
            </a:r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D2761D3F-B08E-7D4A-BCE4-5E7B90B0EA8C}"/>
              </a:ext>
            </a:extLst>
          </p:cNvPr>
          <p:cNvSpPr/>
          <p:nvPr/>
        </p:nvSpPr>
        <p:spPr>
          <a:xfrm>
            <a:off x="17984134" y="10583701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Educators</a:t>
            </a:r>
          </a:p>
        </p:txBody>
      </p:sp>
      <p:sp>
        <p:nvSpPr>
          <p:cNvPr id="16" name="Rectangle 56">
            <a:extLst>
              <a:ext uri="{FF2B5EF4-FFF2-40B4-BE49-F238E27FC236}">
                <a16:creationId xmlns:a16="http://schemas.microsoft.com/office/drawing/2014/main" id="{98DA95A4-A154-0B4B-B2D6-65027300B638}"/>
              </a:ext>
            </a:extLst>
          </p:cNvPr>
          <p:cNvSpPr/>
          <p:nvPr/>
        </p:nvSpPr>
        <p:spPr>
          <a:xfrm>
            <a:off x="9422025" y="10583701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Hospitals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674F81B0-EB92-7A4F-8B73-17C595D4AA32}"/>
              </a:ext>
            </a:extLst>
          </p:cNvPr>
          <p:cNvSpPr/>
          <p:nvPr/>
        </p:nvSpPr>
        <p:spPr>
          <a:xfrm>
            <a:off x="18316992" y="6288792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Government</a:t>
            </a:r>
          </a:p>
        </p:txBody>
      </p:sp>
      <p:sp>
        <p:nvSpPr>
          <p:cNvPr id="18" name="Gráfico 223">
            <a:extLst>
              <a:ext uri="{FF2B5EF4-FFF2-40B4-BE49-F238E27FC236}">
                <a16:creationId xmlns:a16="http://schemas.microsoft.com/office/drawing/2014/main" id="{0233B7B2-4B25-2241-A174-95B96AFD8404}"/>
              </a:ext>
            </a:extLst>
          </p:cNvPr>
          <p:cNvSpPr/>
          <p:nvPr/>
        </p:nvSpPr>
        <p:spPr>
          <a:xfrm>
            <a:off x="14316668" y="7578437"/>
            <a:ext cx="1286136" cy="1286136"/>
          </a:xfrm>
          <a:custGeom>
            <a:avLst/>
            <a:gdLst>
              <a:gd name="connsiteX0" fmla="*/ 402463 w 571237"/>
              <a:gd name="connsiteY0" fmla="*/ 0 h 571237"/>
              <a:gd name="connsiteX1" fmla="*/ 283133 w 571237"/>
              <a:gd name="connsiteY1" fmla="*/ 49433 h 571237"/>
              <a:gd name="connsiteX2" fmla="*/ 49446 w 571237"/>
              <a:gd name="connsiteY2" fmla="*/ 283121 h 571237"/>
              <a:gd name="connsiteX3" fmla="*/ 0 w 571237"/>
              <a:gd name="connsiteY3" fmla="*/ 402463 h 571237"/>
              <a:gd name="connsiteX4" fmla="*/ 168775 w 571237"/>
              <a:gd name="connsiteY4" fmla="*/ 571238 h 571237"/>
              <a:gd name="connsiteX5" fmla="*/ 288104 w 571237"/>
              <a:gd name="connsiteY5" fmla="*/ 521804 h 571237"/>
              <a:gd name="connsiteX6" fmla="*/ 521792 w 571237"/>
              <a:gd name="connsiteY6" fmla="*/ 288128 h 571237"/>
              <a:gd name="connsiteX7" fmla="*/ 571238 w 571237"/>
              <a:gd name="connsiteY7" fmla="*/ 168774 h 571237"/>
              <a:gd name="connsiteX8" fmla="*/ 402463 w 571237"/>
              <a:gd name="connsiteY8" fmla="*/ 0 h 571237"/>
              <a:gd name="connsiteX9" fmla="*/ 182416 w 571237"/>
              <a:gd name="connsiteY9" fmla="*/ 260312 h 571237"/>
              <a:gd name="connsiteX10" fmla="*/ 104520 w 571237"/>
              <a:gd name="connsiteY10" fmla="*/ 338196 h 571237"/>
              <a:gd name="connsiteX11" fmla="*/ 77896 w 571237"/>
              <a:gd name="connsiteY11" fmla="*/ 402463 h 571237"/>
              <a:gd name="connsiteX12" fmla="*/ 64913 w 571237"/>
              <a:gd name="connsiteY12" fmla="*/ 415446 h 571237"/>
              <a:gd name="connsiteX13" fmla="*/ 51930 w 571237"/>
              <a:gd name="connsiteY13" fmla="*/ 402463 h 571237"/>
              <a:gd name="connsiteX14" fmla="*/ 86161 w 571237"/>
              <a:gd name="connsiteY14" fmla="*/ 319838 h 571237"/>
              <a:gd name="connsiteX15" fmla="*/ 164057 w 571237"/>
              <a:gd name="connsiteY15" fmla="*/ 241954 h 571237"/>
              <a:gd name="connsiteX16" fmla="*/ 182415 w 571237"/>
              <a:gd name="connsiteY16" fmla="*/ 241954 h 571237"/>
              <a:gd name="connsiteX17" fmla="*/ 182416 w 571237"/>
              <a:gd name="connsiteY17" fmla="*/ 260312 h 571237"/>
              <a:gd name="connsiteX18" fmla="*/ 485075 w 571237"/>
              <a:gd name="connsiteY18" fmla="*/ 251412 h 571237"/>
              <a:gd name="connsiteX19" fmla="*/ 377412 w 571237"/>
              <a:gd name="connsiteY19" fmla="*/ 359062 h 571237"/>
              <a:gd name="connsiteX20" fmla="*/ 212184 w 571237"/>
              <a:gd name="connsiteY20" fmla="*/ 193816 h 571237"/>
              <a:gd name="connsiteX21" fmla="*/ 319850 w 571237"/>
              <a:gd name="connsiteY21" fmla="*/ 86149 h 571237"/>
              <a:gd name="connsiteX22" fmla="*/ 402463 w 571237"/>
              <a:gd name="connsiteY22" fmla="*/ 51930 h 571237"/>
              <a:gd name="connsiteX23" fmla="*/ 519307 w 571237"/>
              <a:gd name="connsiteY23" fmla="*/ 168774 h 571237"/>
              <a:gd name="connsiteX24" fmla="*/ 485075 w 571237"/>
              <a:gd name="connsiteY24" fmla="*/ 251412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1237" h="571237">
                <a:moveTo>
                  <a:pt x="402463" y="0"/>
                </a:moveTo>
                <a:cubicBezTo>
                  <a:pt x="357378" y="0"/>
                  <a:pt x="314982" y="17559"/>
                  <a:pt x="283133" y="49433"/>
                </a:cubicBezTo>
                <a:lnTo>
                  <a:pt x="49446" y="283121"/>
                </a:lnTo>
                <a:cubicBezTo>
                  <a:pt x="17572" y="315006"/>
                  <a:pt x="0" y="357390"/>
                  <a:pt x="0" y="402463"/>
                </a:cubicBezTo>
                <a:cubicBezTo>
                  <a:pt x="0" y="495521"/>
                  <a:pt x="75715" y="571238"/>
                  <a:pt x="168775" y="571238"/>
                </a:cubicBezTo>
                <a:cubicBezTo>
                  <a:pt x="213885" y="571238"/>
                  <a:pt x="256256" y="553678"/>
                  <a:pt x="288104" y="521804"/>
                </a:cubicBezTo>
                <a:lnTo>
                  <a:pt x="521792" y="288128"/>
                </a:lnTo>
                <a:cubicBezTo>
                  <a:pt x="553690" y="256242"/>
                  <a:pt x="571238" y="213858"/>
                  <a:pt x="571238" y="168774"/>
                </a:cubicBezTo>
                <a:cubicBezTo>
                  <a:pt x="571236" y="75715"/>
                  <a:pt x="495521" y="0"/>
                  <a:pt x="402463" y="0"/>
                </a:cubicBezTo>
                <a:close/>
                <a:moveTo>
                  <a:pt x="182416" y="260312"/>
                </a:moveTo>
                <a:lnTo>
                  <a:pt x="104520" y="338196"/>
                </a:lnTo>
                <a:cubicBezTo>
                  <a:pt x="87354" y="355362"/>
                  <a:pt x="77896" y="378196"/>
                  <a:pt x="77896" y="402463"/>
                </a:cubicBezTo>
                <a:cubicBezTo>
                  <a:pt x="77896" y="409639"/>
                  <a:pt x="72089" y="415446"/>
                  <a:pt x="64913" y="415446"/>
                </a:cubicBezTo>
                <a:cubicBezTo>
                  <a:pt x="57737" y="415446"/>
                  <a:pt x="51930" y="409639"/>
                  <a:pt x="51930" y="402463"/>
                </a:cubicBezTo>
                <a:cubicBezTo>
                  <a:pt x="51930" y="371248"/>
                  <a:pt x="64075" y="341911"/>
                  <a:pt x="86161" y="319838"/>
                </a:cubicBezTo>
                <a:lnTo>
                  <a:pt x="164057" y="241954"/>
                </a:lnTo>
                <a:cubicBezTo>
                  <a:pt x="169129" y="236883"/>
                  <a:pt x="177345" y="236883"/>
                  <a:pt x="182415" y="241954"/>
                </a:cubicBezTo>
                <a:cubicBezTo>
                  <a:pt x="187488" y="247025"/>
                  <a:pt x="187488" y="255241"/>
                  <a:pt x="182416" y="260312"/>
                </a:cubicBezTo>
                <a:close/>
                <a:moveTo>
                  <a:pt x="485075" y="251412"/>
                </a:moveTo>
                <a:lnTo>
                  <a:pt x="377412" y="359062"/>
                </a:lnTo>
                <a:lnTo>
                  <a:pt x="212184" y="193816"/>
                </a:lnTo>
                <a:lnTo>
                  <a:pt x="319850" y="86149"/>
                </a:lnTo>
                <a:cubicBezTo>
                  <a:pt x="341911" y="64077"/>
                  <a:pt x="371248" y="51930"/>
                  <a:pt x="402463" y="51930"/>
                </a:cubicBezTo>
                <a:cubicBezTo>
                  <a:pt x="466895" y="51930"/>
                  <a:pt x="519307" y="104343"/>
                  <a:pt x="519307" y="168774"/>
                </a:cubicBezTo>
                <a:cubicBezTo>
                  <a:pt x="519307" y="199988"/>
                  <a:pt x="507161" y="229339"/>
                  <a:pt x="485075" y="251412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920E97-C342-3040-A61F-3BBBFA35E430}"/>
              </a:ext>
            </a:extLst>
          </p:cNvPr>
          <p:cNvSpPr txBox="1"/>
          <p:nvPr/>
        </p:nvSpPr>
        <p:spPr>
          <a:xfrm>
            <a:off x="3605371" y="5592233"/>
            <a:ext cx="3628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06DDBC-CFF9-D948-8A8C-8376591375D6}"/>
              </a:ext>
            </a:extLst>
          </p:cNvPr>
          <p:cNvSpPr/>
          <p:nvPr/>
        </p:nvSpPr>
        <p:spPr>
          <a:xfrm>
            <a:off x="2222058" y="5574605"/>
            <a:ext cx="11239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E98E3-7E72-864A-BCBC-9C736F31EC52}"/>
              </a:ext>
            </a:extLst>
          </p:cNvPr>
          <p:cNvSpPr txBox="1"/>
          <p:nvPr/>
        </p:nvSpPr>
        <p:spPr>
          <a:xfrm>
            <a:off x="3605371" y="7725833"/>
            <a:ext cx="3628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B958F-83C7-024D-91A2-714165A1470A}"/>
              </a:ext>
            </a:extLst>
          </p:cNvPr>
          <p:cNvSpPr/>
          <p:nvPr/>
        </p:nvSpPr>
        <p:spPr>
          <a:xfrm>
            <a:off x="2222058" y="7708205"/>
            <a:ext cx="11239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DD7A72-967A-5245-8775-E7B79C505BFA}"/>
              </a:ext>
            </a:extLst>
          </p:cNvPr>
          <p:cNvSpPr txBox="1"/>
          <p:nvPr/>
        </p:nvSpPr>
        <p:spPr>
          <a:xfrm>
            <a:off x="3605371" y="9804014"/>
            <a:ext cx="3628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BF2818-7200-FD4D-AA43-89F605073561}"/>
              </a:ext>
            </a:extLst>
          </p:cNvPr>
          <p:cNvSpPr/>
          <p:nvPr/>
        </p:nvSpPr>
        <p:spPr>
          <a:xfrm>
            <a:off x="2222058" y="9786386"/>
            <a:ext cx="11239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E39A08BB-2CE7-124E-A4FC-67019F676B1F}"/>
              </a:ext>
            </a:extLst>
          </p:cNvPr>
          <p:cNvSpPr txBox="1"/>
          <p:nvPr/>
        </p:nvSpPr>
        <p:spPr>
          <a:xfrm>
            <a:off x="4847737" y="1022190"/>
            <a:ext cx="14682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Stakeholder Map Infographics 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C285D456-06B0-5849-917B-00F6E6D77E2C}"/>
              </a:ext>
            </a:extLst>
          </p:cNvPr>
          <p:cNvSpPr txBox="1"/>
          <p:nvPr/>
        </p:nvSpPr>
        <p:spPr>
          <a:xfrm>
            <a:off x="4190513" y="2383311"/>
            <a:ext cx="1599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91715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3448B7F-31D4-454B-A3E8-4F57BAAE730A}"/>
              </a:ext>
            </a:extLst>
          </p:cNvPr>
          <p:cNvGrpSpPr/>
          <p:nvPr/>
        </p:nvGrpSpPr>
        <p:grpSpPr>
          <a:xfrm>
            <a:off x="4723959" y="5279984"/>
            <a:ext cx="15891887" cy="6052705"/>
            <a:chOff x="1013252" y="4977661"/>
            <a:chExt cx="22351146" cy="73529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A317F0-36A5-7F41-BFFE-DC441133A1CA}"/>
                </a:ext>
              </a:extLst>
            </p:cNvPr>
            <p:cNvSpPr/>
            <p:nvPr/>
          </p:nvSpPr>
          <p:spPr>
            <a:xfrm>
              <a:off x="1013252" y="4977661"/>
              <a:ext cx="13900828" cy="7352906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77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8C6718-1131-D44D-AFB7-E693505053D4}"/>
                </a:ext>
              </a:extLst>
            </p:cNvPr>
            <p:cNvSpPr/>
            <p:nvPr/>
          </p:nvSpPr>
          <p:spPr>
            <a:xfrm>
              <a:off x="9463570" y="4977661"/>
              <a:ext cx="13900828" cy="7352906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88CC8E8-B41D-3148-9DDD-672C7F91A8B6}"/>
              </a:ext>
            </a:extLst>
          </p:cNvPr>
          <p:cNvSpPr/>
          <p:nvPr/>
        </p:nvSpPr>
        <p:spPr>
          <a:xfrm>
            <a:off x="7309723" y="7043395"/>
            <a:ext cx="2574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Internal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F403F-E213-D74D-96BD-1572138E3334}"/>
              </a:ext>
            </a:extLst>
          </p:cNvPr>
          <p:cNvSpPr/>
          <p:nvPr/>
        </p:nvSpPr>
        <p:spPr>
          <a:xfrm>
            <a:off x="15606490" y="7043395"/>
            <a:ext cx="2574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Connected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336ED-3730-B945-9161-D921B1C406EF}"/>
              </a:ext>
            </a:extLst>
          </p:cNvPr>
          <p:cNvSpPr txBox="1"/>
          <p:nvPr/>
        </p:nvSpPr>
        <p:spPr>
          <a:xfrm>
            <a:off x="7214145" y="8031554"/>
            <a:ext cx="2566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307EB-C40E-E144-B9D5-84104FBE69C9}"/>
              </a:ext>
            </a:extLst>
          </p:cNvPr>
          <p:cNvSpPr txBox="1"/>
          <p:nvPr/>
        </p:nvSpPr>
        <p:spPr>
          <a:xfrm>
            <a:off x="15570418" y="8031554"/>
            <a:ext cx="2566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DC1C28-9581-564C-9770-38534C178C15}"/>
              </a:ext>
            </a:extLst>
          </p:cNvPr>
          <p:cNvSpPr/>
          <p:nvPr/>
        </p:nvSpPr>
        <p:spPr>
          <a:xfrm>
            <a:off x="11100509" y="7846959"/>
            <a:ext cx="31387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Shareholders</a:t>
            </a:r>
          </a:p>
        </p:txBody>
      </p:sp>
      <p:sp>
        <p:nvSpPr>
          <p:cNvPr id="13" name="Rectangle 56">
            <a:extLst>
              <a:ext uri="{FF2B5EF4-FFF2-40B4-BE49-F238E27FC236}">
                <a16:creationId xmlns:a16="http://schemas.microsoft.com/office/drawing/2014/main" id="{C3DE1EEE-48A0-0D45-AF34-4353516C917C}"/>
              </a:ext>
            </a:extLst>
          </p:cNvPr>
          <p:cNvSpPr/>
          <p:nvPr/>
        </p:nvSpPr>
        <p:spPr>
          <a:xfrm>
            <a:off x="2742413" y="6043408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Society</a:t>
            </a:r>
          </a:p>
        </p:txBody>
      </p:sp>
      <p:sp>
        <p:nvSpPr>
          <p:cNvPr id="14" name="Rectangle 56">
            <a:extLst>
              <a:ext uri="{FF2B5EF4-FFF2-40B4-BE49-F238E27FC236}">
                <a16:creationId xmlns:a16="http://schemas.microsoft.com/office/drawing/2014/main" id="{D3DDAD32-B2AD-C04C-B780-B39431B6C6CE}"/>
              </a:ext>
            </a:extLst>
          </p:cNvPr>
          <p:cNvSpPr/>
          <p:nvPr/>
        </p:nvSpPr>
        <p:spPr>
          <a:xfrm>
            <a:off x="19551498" y="5740550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Clients</a:t>
            </a:r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A4245B15-4F51-F543-831F-87D39F134BE8}"/>
              </a:ext>
            </a:extLst>
          </p:cNvPr>
          <p:cNvSpPr/>
          <p:nvPr/>
        </p:nvSpPr>
        <p:spPr>
          <a:xfrm>
            <a:off x="3761127" y="10716587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Media</a:t>
            </a:r>
          </a:p>
        </p:txBody>
      </p:sp>
      <p:sp>
        <p:nvSpPr>
          <p:cNvPr id="16" name="Rectangle 56">
            <a:extLst>
              <a:ext uri="{FF2B5EF4-FFF2-40B4-BE49-F238E27FC236}">
                <a16:creationId xmlns:a16="http://schemas.microsoft.com/office/drawing/2014/main" id="{B17A20BF-CDE4-2A49-8FD6-34861AECB552}"/>
              </a:ext>
            </a:extLst>
          </p:cNvPr>
          <p:cNvSpPr/>
          <p:nvPr/>
        </p:nvSpPr>
        <p:spPr>
          <a:xfrm>
            <a:off x="19061976" y="10716587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NGOs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288B8228-F206-7B4B-9930-2A2CF22A4533}"/>
              </a:ext>
            </a:extLst>
          </p:cNvPr>
          <p:cNvSpPr/>
          <p:nvPr/>
        </p:nvSpPr>
        <p:spPr>
          <a:xfrm>
            <a:off x="20844093" y="8493290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Society</a:t>
            </a:r>
          </a:p>
        </p:txBody>
      </p:sp>
      <p:sp>
        <p:nvSpPr>
          <p:cNvPr id="19" name="Gráfico 221">
            <a:extLst>
              <a:ext uri="{FF2B5EF4-FFF2-40B4-BE49-F238E27FC236}">
                <a16:creationId xmlns:a16="http://schemas.microsoft.com/office/drawing/2014/main" id="{18167A44-EFD2-4F46-B8F9-58A6C438D005}"/>
              </a:ext>
            </a:extLst>
          </p:cNvPr>
          <p:cNvSpPr/>
          <p:nvPr/>
        </p:nvSpPr>
        <p:spPr>
          <a:xfrm>
            <a:off x="5722863" y="7499812"/>
            <a:ext cx="1192174" cy="993478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sp>
        <p:nvSpPr>
          <p:cNvPr id="20" name="Forma libre 119">
            <a:extLst>
              <a:ext uri="{FF2B5EF4-FFF2-40B4-BE49-F238E27FC236}">
                <a16:creationId xmlns:a16="http://schemas.microsoft.com/office/drawing/2014/main" id="{929F15CB-26D5-C142-B7B5-AD87A82BC21C}"/>
              </a:ext>
            </a:extLst>
          </p:cNvPr>
          <p:cNvSpPr/>
          <p:nvPr/>
        </p:nvSpPr>
        <p:spPr>
          <a:xfrm>
            <a:off x="18365207" y="7432742"/>
            <a:ext cx="814327" cy="1323207"/>
          </a:xfrm>
          <a:custGeom>
            <a:avLst/>
            <a:gdLst>
              <a:gd name="connsiteX0" fmla="*/ 69146 w 190274"/>
              <a:gd name="connsiteY0" fmla="*/ 304197 h 309178"/>
              <a:gd name="connsiteX1" fmla="*/ 188069 w 190274"/>
              <a:gd name="connsiteY1" fmla="*/ 137705 h 309178"/>
              <a:gd name="connsiteX2" fmla="*/ 188952 w 190274"/>
              <a:gd name="connsiteY2" fmla="*/ 125348 h 309178"/>
              <a:gd name="connsiteX3" fmla="*/ 178383 w 190274"/>
              <a:gd name="connsiteY3" fmla="*/ 118902 h 309178"/>
              <a:gd name="connsiteX4" fmla="*/ 121546 w 190274"/>
              <a:gd name="connsiteY4" fmla="*/ 118902 h 309178"/>
              <a:gd name="connsiteX5" fmla="*/ 142474 w 190274"/>
              <a:gd name="connsiteY5" fmla="*/ 14206 h 309178"/>
              <a:gd name="connsiteX6" fmla="*/ 135553 w 190274"/>
              <a:gd name="connsiteY6" fmla="*/ 955 h 309178"/>
              <a:gd name="connsiteX7" fmla="*/ 121128 w 190274"/>
              <a:gd name="connsiteY7" fmla="*/ 4962 h 309178"/>
              <a:gd name="connsiteX8" fmla="*/ 2206 w 190274"/>
              <a:gd name="connsiteY8" fmla="*/ 171453 h 309178"/>
              <a:gd name="connsiteX9" fmla="*/ 1323 w 190274"/>
              <a:gd name="connsiteY9" fmla="*/ 183809 h 309178"/>
              <a:gd name="connsiteX10" fmla="*/ 11891 w 190274"/>
              <a:gd name="connsiteY10" fmla="*/ 190256 h 309178"/>
              <a:gd name="connsiteX11" fmla="*/ 68727 w 190274"/>
              <a:gd name="connsiteY11" fmla="*/ 190256 h 309178"/>
              <a:gd name="connsiteX12" fmla="*/ 47800 w 190274"/>
              <a:gd name="connsiteY12" fmla="*/ 294952 h 309178"/>
              <a:gd name="connsiteX13" fmla="*/ 54721 w 190274"/>
              <a:gd name="connsiteY13" fmla="*/ 308203 h 309178"/>
              <a:gd name="connsiteX14" fmla="*/ 59459 w 190274"/>
              <a:gd name="connsiteY14" fmla="*/ 309178 h 309178"/>
              <a:gd name="connsiteX15" fmla="*/ 69146 w 190274"/>
              <a:gd name="connsiteY15" fmla="*/ 304197 h 30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0274" h="309178">
                <a:moveTo>
                  <a:pt x="69146" y="304197"/>
                </a:moveTo>
                <a:lnTo>
                  <a:pt x="188069" y="137705"/>
                </a:lnTo>
                <a:cubicBezTo>
                  <a:pt x="190648" y="134081"/>
                  <a:pt x="190996" y="129308"/>
                  <a:pt x="188952" y="125348"/>
                </a:cubicBezTo>
                <a:cubicBezTo>
                  <a:pt x="186908" y="121388"/>
                  <a:pt x="182842" y="118902"/>
                  <a:pt x="178383" y="118902"/>
                </a:cubicBezTo>
                <a:lnTo>
                  <a:pt x="121546" y="118902"/>
                </a:lnTo>
                <a:lnTo>
                  <a:pt x="142474" y="14206"/>
                </a:lnTo>
                <a:cubicBezTo>
                  <a:pt x="143565" y="8700"/>
                  <a:pt x="140686" y="3185"/>
                  <a:pt x="135553" y="955"/>
                </a:cubicBezTo>
                <a:cubicBezTo>
                  <a:pt x="130465" y="-1217"/>
                  <a:pt x="124427" y="398"/>
                  <a:pt x="121128" y="4962"/>
                </a:cubicBezTo>
                <a:lnTo>
                  <a:pt x="2206" y="171453"/>
                </a:lnTo>
                <a:cubicBezTo>
                  <a:pt x="-373" y="175076"/>
                  <a:pt x="-721" y="179849"/>
                  <a:pt x="1323" y="183809"/>
                </a:cubicBezTo>
                <a:cubicBezTo>
                  <a:pt x="3366" y="187771"/>
                  <a:pt x="7431" y="190256"/>
                  <a:pt x="11891" y="190256"/>
                </a:cubicBezTo>
                <a:lnTo>
                  <a:pt x="68727" y="190256"/>
                </a:lnTo>
                <a:lnTo>
                  <a:pt x="47800" y="294952"/>
                </a:lnTo>
                <a:cubicBezTo>
                  <a:pt x="46708" y="300457"/>
                  <a:pt x="49588" y="305973"/>
                  <a:pt x="54721" y="308203"/>
                </a:cubicBezTo>
                <a:cubicBezTo>
                  <a:pt x="56254" y="308865"/>
                  <a:pt x="57857" y="309178"/>
                  <a:pt x="59459" y="309178"/>
                </a:cubicBezTo>
                <a:cubicBezTo>
                  <a:pt x="63200" y="309179"/>
                  <a:pt x="66847" y="307402"/>
                  <a:pt x="69146" y="304197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6A62887F-3A1E-BF4E-8139-F870A553CFD3}"/>
              </a:ext>
            </a:extLst>
          </p:cNvPr>
          <p:cNvSpPr/>
          <p:nvPr/>
        </p:nvSpPr>
        <p:spPr>
          <a:xfrm>
            <a:off x="2168166" y="8493290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Society</a:t>
            </a:r>
          </a:p>
        </p:txBody>
      </p: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370888B9-2B83-8D40-B78A-2D92F7EB9743}"/>
              </a:ext>
            </a:extLst>
          </p:cNvPr>
          <p:cNvSpPr txBox="1"/>
          <p:nvPr/>
        </p:nvSpPr>
        <p:spPr>
          <a:xfrm>
            <a:off x="4847737" y="1022190"/>
            <a:ext cx="14682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Stakeholder Map Infographics 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21245038-F9BF-FC44-8821-2120AF72E225}"/>
              </a:ext>
            </a:extLst>
          </p:cNvPr>
          <p:cNvSpPr txBox="1"/>
          <p:nvPr/>
        </p:nvSpPr>
        <p:spPr>
          <a:xfrm>
            <a:off x="4190513" y="2383311"/>
            <a:ext cx="1599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48576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>
            <a:extLst>
              <a:ext uri="{FF2B5EF4-FFF2-40B4-BE49-F238E27FC236}">
                <a16:creationId xmlns:a16="http://schemas.microsoft.com/office/drawing/2014/main" id="{703F3EBA-6EDE-5246-BDBB-C81191BF9C37}"/>
              </a:ext>
            </a:extLst>
          </p:cNvPr>
          <p:cNvSpPr/>
          <p:nvPr/>
        </p:nvSpPr>
        <p:spPr>
          <a:xfrm>
            <a:off x="5982277" y="4271284"/>
            <a:ext cx="8483234" cy="8483232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Lato Light" panose="020F0302020204030203" pitchFamily="34" charset="77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8B35B4E-988E-F349-9168-E977469E6A54}"/>
              </a:ext>
            </a:extLst>
          </p:cNvPr>
          <p:cNvSpPr/>
          <p:nvPr/>
        </p:nvSpPr>
        <p:spPr>
          <a:xfrm>
            <a:off x="10078393" y="4271284"/>
            <a:ext cx="8483234" cy="8483232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Lato Light" panose="020F0302020204030203" pitchFamily="34" charset="77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E96FAE3B-5D71-D441-9FFE-9EC54B5509B1}"/>
              </a:ext>
            </a:extLst>
          </p:cNvPr>
          <p:cNvSpPr/>
          <p:nvPr/>
        </p:nvSpPr>
        <p:spPr>
          <a:xfrm>
            <a:off x="9995265" y="6292315"/>
            <a:ext cx="4541941" cy="454194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dirty="0">
              <a:latin typeface="Lato Light" panose="020F0302020204030203" pitchFamily="34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D702D-ED66-C146-91EB-3F4173C5DC2A}"/>
              </a:ext>
            </a:extLst>
          </p:cNvPr>
          <p:cNvSpPr/>
          <p:nvPr/>
        </p:nvSpPr>
        <p:spPr>
          <a:xfrm>
            <a:off x="7827362" y="8715569"/>
            <a:ext cx="19678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Level 1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95F80F-257E-D744-8F20-76ED1438DD36}"/>
              </a:ext>
            </a:extLst>
          </p:cNvPr>
          <p:cNvSpPr/>
          <p:nvPr/>
        </p:nvSpPr>
        <p:spPr>
          <a:xfrm>
            <a:off x="14648042" y="8715569"/>
            <a:ext cx="2066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Level 2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96355-90F6-9F4A-8219-F5A31A027BFC}"/>
              </a:ext>
            </a:extLst>
          </p:cNvPr>
          <p:cNvSpPr/>
          <p:nvPr/>
        </p:nvSpPr>
        <p:spPr>
          <a:xfrm>
            <a:off x="10763496" y="8750549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Level 3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E01BBFAC-4839-9E4C-9440-614F0D8140E1}"/>
              </a:ext>
            </a:extLst>
          </p:cNvPr>
          <p:cNvSpPr/>
          <p:nvPr/>
        </p:nvSpPr>
        <p:spPr>
          <a:xfrm>
            <a:off x="5300861" y="6071117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Society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237516F6-CB5E-C14F-9949-AC4A9F7B81D1}"/>
              </a:ext>
            </a:extLst>
          </p:cNvPr>
          <p:cNvSpPr/>
          <p:nvPr/>
        </p:nvSpPr>
        <p:spPr>
          <a:xfrm>
            <a:off x="16609788" y="5768259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Clients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B554BC9B-D81A-3F4D-AE67-2611F07A86F3}"/>
              </a:ext>
            </a:extLst>
          </p:cNvPr>
          <p:cNvSpPr/>
          <p:nvPr/>
        </p:nvSpPr>
        <p:spPr>
          <a:xfrm>
            <a:off x="5426685" y="10744296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Media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EE81E522-D125-6241-8F4E-0AA8586759F0}"/>
              </a:ext>
            </a:extLst>
          </p:cNvPr>
          <p:cNvSpPr/>
          <p:nvPr/>
        </p:nvSpPr>
        <p:spPr>
          <a:xfrm>
            <a:off x="16603534" y="10744296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NGOs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168C83EB-E40E-CB47-8ECE-3A47CDB85AFA}"/>
              </a:ext>
            </a:extLst>
          </p:cNvPr>
          <p:cNvSpPr/>
          <p:nvPr/>
        </p:nvSpPr>
        <p:spPr>
          <a:xfrm>
            <a:off x="18667190" y="8261175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Society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BE3021E2-676D-B842-9F8D-9CD723FD02EC}"/>
              </a:ext>
            </a:extLst>
          </p:cNvPr>
          <p:cNvSpPr/>
          <p:nvPr/>
        </p:nvSpPr>
        <p:spPr>
          <a:xfrm>
            <a:off x="3247730" y="8261175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Society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85D5BA-6B2D-DC49-B56D-1A8BFD21BB1D}"/>
              </a:ext>
            </a:extLst>
          </p:cNvPr>
          <p:cNvSpPr txBox="1"/>
          <p:nvPr/>
        </p:nvSpPr>
        <p:spPr>
          <a:xfrm>
            <a:off x="980568" y="7912734"/>
            <a:ext cx="3175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7FCBD9-62E3-8447-8E52-C667D47A5745}"/>
              </a:ext>
            </a:extLst>
          </p:cNvPr>
          <p:cNvSpPr txBox="1"/>
          <p:nvPr/>
        </p:nvSpPr>
        <p:spPr>
          <a:xfrm>
            <a:off x="20072132" y="7912734"/>
            <a:ext cx="3175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26" name="Gráfico 18">
            <a:extLst>
              <a:ext uri="{FF2B5EF4-FFF2-40B4-BE49-F238E27FC236}">
                <a16:creationId xmlns:a16="http://schemas.microsoft.com/office/drawing/2014/main" id="{C5275F87-5208-064D-9251-D7A935D78AB2}"/>
              </a:ext>
            </a:extLst>
          </p:cNvPr>
          <p:cNvGrpSpPr/>
          <p:nvPr/>
        </p:nvGrpSpPr>
        <p:grpSpPr>
          <a:xfrm>
            <a:off x="15155930" y="7534348"/>
            <a:ext cx="1022521" cy="1022521"/>
            <a:chOff x="4041161" y="1539857"/>
            <a:chExt cx="546588" cy="546588"/>
          </a:xfrm>
          <a:solidFill>
            <a:schemeClr val="bg1"/>
          </a:solidFill>
        </p:grpSpPr>
        <p:sp>
          <p:nvSpPr>
            <p:cNvPr id="27" name="Forma libre 328">
              <a:extLst>
                <a:ext uri="{FF2B5EF4-FFF2-40B4-BE49-F238E27FC236}">
                  <a16:creationId xmlns:a16="http://schemas.microsoft.com/office/drawing/2014/main" id="{1E051C4B-85AD-2B49-9F3A-FDF5C51BB721}"/>
                </a:ext>
              </a:extLst>
            </p:cNvPr>
            <p:cNvSpPr/>
            <p:nvPr/>
          </p:nvSpPr>
          <p:spPr>
            <a:xfrm>
              <a:off x="4233943" y="1539056"/>
              <a:ext cx="160133" cy="160133"/>
            </a:xfrm>
            <a:custGeom>
              <a:avLst/>
              <a:gdLst>
                <a:gd name="connsiteX0" fmla="*/ 160223 w 160133"/>
                <a:gd name="connsiteY0" fmla="*/ 80512 h 160133"/>
                <a:gd name="connsiteX1" fmla="*/ 80512 w 160133"/>
                <a:gd name="connsiteY1" fmla="*/ 160223 h 160133"/>
                <a:gd name="connsiteX2" fmla="*/ 801 w 160133"/>
                <a:gd name="connsiteY2" fmla="*/ 80512 h 160133"/>
                <a:gd name="connsiteX3" fmla="*/ 80512 w 160133"/>
                <a:gd name="connsiteY3" fmla="*/ 801 h 160133"/>
                <a:gd name="connsiteX4" fmla="*/ 160223 w 160133"/>
                <a:gd name="connsiteY4" fmla="*/ 80512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3" h="160133">
                  <a:moveTo>
                    <a:pt x="160223" y="80512"/>
                  </a:moveTo>
                  <a:cubicBezTo>
                    <a:pt x="160223" y="124535"/>
                    <a:pt x="124535" y="160223"/>
                    <a:pt x="80512" y="160223"/>
                  </a:cubicBezTo>
                  <a:cubicBezTo>
                    <a:pt x="36489" y="160223"/>
                    <a:pt x="801" y="124535"/>
                    <a:pt x="801" y="80512"/>
                  </a:cubicBezTo>
                  <a:cubicBezTo>
                    <a:pt x="801" y="36489"/>
                    <a:pt x="36489" y="801"/>
                    <a:pt x="80512" y="801"/>
                  </a:cubicBezTo>
                  <a:cubicBezTo>
                    <a:pt x="124535" y="801"/>
                    <a:pt x="160223" y="36489"/>
                    <a:pt x="160223" y="805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28" name="Forma libre 329">
              <a:extLst>
                <a:ext uri="{FF2B5EF4-FFF2-40B4-BE49-F238E27FC236}">
                  <a16:creationId xmlns:a16="http://schemas.microsoft.com/office/drawing/2014/main" id="{4C507AFA-5400-D24B-8042-B61DA1F93946}"/>
                </a:ext>
              </a:extLst>
            </p:cNvPr>
            <p:cNvSpPr/>
            <p:nvPr/>
          </p:nvSpPr>
          <p:spPr>
            <a:xfrm>
              <a:off x="4063136" y="1652929"/>
              <a:ext cx="501751" cy="433427"/>
            </a:xfrm>
            <a:custGeom>
              <a:avLst/>
              <a:gdLst>
                <a:gd name="connsiteX0" fmla="*/ 456364 w 501750"/>
                <a:gd name="connsiteY0" fmla="*/ 187215 h 433427"/>
                <a:gd name="connsiteX1" fmla="*/ 456846 w 501750"/>
                <a:gd name="connsiteY1" fmla="*/ 161367 h 433427"/>
                <a:gd name="connsiteX2" fmla="*/ 429799 w 501750"/>
                <a:gd name="connsiteY2" fmla="*/ 50140 h 433427"/>
                <a:gd name="connsiteX3" fmla="*/ 433516 w 501750"/>
                <a:gd name="connsiteY3" fmla="*/ 34962 h 433427"/>
                <a:gd name="connsiteX4" fmla="*/ 399354 w 501750"/>
                <a:gd name="connsiteY4" fmla="*/ 801 h 433427"/>
                <a:gd name="connsiteX5" fmla="*/ 365192 w 501750"/>
                <a:gd name="connsiteY5" fmla="*/ 34962 h 433427"/>
                <a:gd name="connsiteX6" fmla="*/ 399354 w 501750"/>
                <a:gd name="connsiteY6" fmla="*/ 69124 h 433427"/>
                <a:gd name="connsiteX7" fmla="*/ 413472 w 501750"/>
                <a:gd name="connsiteY7" fmla="*/ 65982 h 433427"/>
                <a:gd name="connsiteX8" fmla="*/ 434072 w 501750"/>
                <a:gd name="connsiteY8" fmla="*/ 160778 h 433427"/>
                <a:gd name="connsiteX9" fmla="*/ 433631 w 501750"/>
                <a:gd name="connsiteY9" fmla="*/ 183008 h 433427"/>
                <a:gd name="connsiteX10" fmla="*/ 433516 w 501750"/>
                <a:gd name="connsiteY10" fmla="*/ 182997 h 433427"/>
                <a:gd name="connsiteX11" fmla="*/ 410742 w 501750"/>
                <a:gd name="connsiteY11" fmla="*/ 182997 h 433427"/>
                <a:gd name="connsiteX12" fmla="*/ 410742 w 501750"/>
                <a:gd name="connsiteY12" fmla="*/ 162613 h 433427"/>
                <a:gd name="connsiteX13" fmla="*/ 373733 w 501750"/>
                <a:gd name="connsiteY13" fmla="*/ 101718 h 433427"/>
                <a:gd name="connsiteX14" fmla="*/ 251319 w 501750"/>
                <a:gd name="connsiteY14" fmla="*/ 69124 h 433427"/>
                <a:gd name="connsiteX15" fmla="*/ 128906 w 501750"/>
                <a:gd name="connsiteY15" fmla="*/ 101718 h 433427"/>
                <a:gd name="connsiteX16" fmla="*/ 91897 w 501750"/>
                <a:gd name="connsiteY16" fmla="*/ 162613 h 433427"/>
                <a:gd name="connsiteX17" fmla="*/ 91897 w 501750"/>
                <a:gd name="connsiteY17" fmla="*/ 182997 h 433427"/>
                <a:gd name="connsiteX18" fmla="*/ 69987 w 501750"/>
                <a:gd name="connsiteY18" fmla="*/ 182997 h 433427"/>
                <a:gd name="connsiteX19" fmla="*/ 69546 w 501750"/>
                <a:gd name="connsiteY19" fmla="*/ 160778 h 433427"/>
                <a:gd name="connsiteX20" fmla="*/ 90145 w 501750"/>
                <a:gd name="connsiteY20" fmla="*/ 65982 h 433427"/>
                <a:gd name="connsiteX21" fmla="*/ 104264 w 501750"/>
                <a:gd name="connsiteY21" fmla="*/ 69124 h 433427"/>
                <a:gd name="connsiteX22" fmla="*/ 138426 w 501750"/>
                <a:gd name="connsiteY22" fmla="*/ 34962 h 433427"/>
                <a:gd name="connsiteX23" fmla="*/ 104264 w 501750"/>
                <a:gd name="connsiteY23" fmla="*/ 801 h 433427"/>
                <a:gd name="connsiteX24" fmla="*/ 70102 w 501750"/>
                <a:gd name="connsiteY24" fmla="*/ 34962 h 433427"/>
                <a:gd name="connsiteX25" fmla="*/ 73819 w 501750"/>
                <a:gd name="connsiteY25" fmla="*/ 50140 h 433427"/>
                <a:gd name="connsiteX26" fmla="*/ 46772 w 501750"/>
                <a:gd name="connsiteY26" fmla="*/ 161367 h 433427"/>
                <a:gd name="connsiteX27" fmla="*/ 47250 w 501750"/>
                <a:gd name="connsiteY27" fmla="*/ 186912 h 433427"/>
                <a:gd name="connsiteX28" fmla="*/ 801 w 501750"/>
                <a:gd name="connsiteY28" fmla="*/ 251319 h 433427"/>
                <a:gd name="connsiteX29" fmla="*/ 801 w 501750"/>
                <a:gd name="connsiteY29" fmla="*/ 274094 h 433427"/>
                <a:gd name="connsiteX30" fmla="*/ 52500 w 501750"/>
                <a:gd name="connsiteY30" fmla="*/ 340134 h 433427"/>
                <a:gd name="connsiteX31" fmla="*/ 69346 w 501750"/>
                <a:gd name="connsiteY31" fmla="*/ 424364 h 433427"/>
                <a:gd name="connsiteX32" fmla="*/ 80511 w 501750"/>
                <a:gd name="connsiteY32" fmla="*/ 433516 h 433427"/>
                <a:gd name="connsiteX33" fmla="*/ 422128 w 501750"/>
                <a:gd name="connsiteY33" fmla="*/ 433516 h 433427"/>
                <a:gd name="connsiteX34" fmla="*/ 433293 w 501750"/>
                <a:gd name="connsiteY34" fmla="*/ 424364 h 433427"/>
                <a:gd name="connsiteX35" fmla="*/ 450139 w 501750"/>
                <a:gd name="connsiteY35" fmla="*/ 340136 h 433427"/>
                <a:gd name="connsiteX36" fmla="*/ 501838 w 501750"/>
                <a:gd name="connsiteY36" fmla="*/ 274095 h 433427"/>
                <a:gd name="connsiteX37" fmla="*/ 501838 w 501750"/>
                <a:gd name="connsiteY37" fmla="*/ 251321 h 433427"/>
                <a:gd name="connsiteX38" fmla="*/ 456364 w 501750"/>
                <a:gd name="connsiteY38" fmla="*/ 187215 h 433427"/>
                <a:gd name="connsiteX39" fmla="*/ 456290 w 501750"/>
                <a:gd name="connsiteY39" fmla="*/ 274095 h 433427"/>
                <a:gd name="connsiteX40" fmla="*/ 433516 w 501750"/>
                <a:gd name="connsiteY40" fmla="*/ 296869 h 433427"/>
                <a:gd name="connsiteX41" fmla="*/ 69123 w 501750"/>
                <a:gd name="connsiteY41" fmla="*/ 296869 h 433427"/>
                <a:gd name="connsiteX42" fmla="*/ 46349 w 501750"/>
                <a:gd name="connsiteY42" fmla="*/ 274095 h 433427"/>
                <a:gd name="connsiteX43" fmla="*/ 46349 w 501750"/>
                <a:gd name="connsiteY43" fmla="*/ 251321 h 433427"/>
                <a:gd name="connsiteX44" fmla="*/ 69123 w 501750"/>
                <a:gd name="connsiteY44" fmla="*/ 228545 h 433427"/>
                <a:gd name="connsiteX45" fmla="*/ 433515 w 501750"/>
                <a:gd name="connsiteY45" fmla="*/ 228545 h 433427"/>
                <a:gd name="connsiteX46" fmla="*/ 456289 w 501750"/>
                <a:gd name="connsiteY46" fmla="*/ 251319 h 433427"/>
                <a:gd name="connsiteX47" fmla="*/ 456289 w 501750"/>
                <a:gd name="connsiteY47" fmla="*/ 274095 h 4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1750" h="433427">
                  <a:moveTo>
                    <a:pt x="456364" y="187215"/>
                  </a:moveTo>
                  <a:cubicBezTo>
                    <a:pt x="456448" y="178080"/>
                    <a:pt x="456635" y="169378"/>
                    <a:pt x="456846" y="161367"/>
                  </a:cubicBezTo>
                  <a:cubicBezTo>
                    <a:pt x="458029" y="114822"/>
                    <a:pt x="458467" y="82984"/>
                    <a:pt x="429799" y="50140"/>
                  </a:cubicBezTo>
                  <a:cubicBezTo>
                    <a:pt x="432099" y="45547"/>
                    <a:pt x="433516" y="40440"/>
                    <a:pt x="433516" y="34962"/>
                  </a:cubicBezTo>
                  <a:cubicBezTo>
                    <a:pt x="433516" y="16124"/>
                    <a:pt x="418192" y="801"/>
                    <a:pt x="399354" y="801"/>
                  </a:cubicBezTo>
                  <a:cubicBezTo>
                    <a:pt x="380516" y="801"/>
                    <a:pt x="365192" y="16124"/>
                    <a:pt x="365192" y="34962"/>
                  </a:cubicBezTo>
                  <a:cubicBezTo>
                    <a:pt x="365192" y="53800"/>
                    <a:pt x="380516" y="69124"/>
                    <a:pt x="399354" y="69124"/>
                  </a:cubicBezTo>
                  <a:cubicBezTo>
                    <a:pt x="404401" y="69124"/>
                    <a:pt x="409156" y="67955"/>
                    <a:pt x="413472" y="65982"/>
                  </a:cubicBezTo>
                  <a:cubicBezTo>
                    <a:pt x="435560" y="91993"/>
                    <a:pt x="435196" y="117443"/>
                    <a:pt x="434072" y="160778"/>
                  </a:cubicBezTo>
                  <a:cubicBezTo>
                    <a:pt x="433892" y="167730"/>
                    <a:pt x="433737" y="175232"/>
                    <a:pt x="433631" y="183008"/>
                  </a:cubicBezTo>
                  <a:cubicBezTo>
                    <a:pt x="433593" y="183008"/>
                    <a:pt x="433554" y="182997"/>
                    <a:pt x="433516" y="182997"/>
                  </a:cubicBezTo>
                  <a:lnTo>
                    <a:pt x="410742" y="182997"/>
                  </a:lnTo>
                  <a:lnTo>
                    <a:pt x="410742" y="162613"/>
                  </a:lnTo>
                  <a:cubicBezTo>
                    <a:pt x="410742" y="136881"/>
                    <a:pt x="396552" y="113550"/>
                    <a:pt x="373733" y="101718"/>
                  </a:cubicBezTo>
                  <a:cubicBezTo>
                    <a:pt x="345065" y="86850"/>
                    <a:pt x="300560" y="69124"/>
                    <a:pt x="251319" y="69124"/>
                  </a:cubicBezTo>
                  <a:cubicBezTo>
                    <a:pt x="202079" y="69124"/>
                    <a:pt x="157574" y="86850"/>
                    <a:pt x="128906" y="101718"/>
                  </a:cubicBezTo>
                  <a:cubicBezTo>
                    <a:pt x="106087" y="113549"/>
                    <a:pt x="91897" y="136881"/>
                    <a:pt x="91897" y="162613"/>
                  </a:cubicBezTo>
                  <a:lnTo>
                    <a:pt x="91897" y="182997"/>
                  </a:lnTo>
                  <a:lnTo>
                    <a:pt x="69987" y="182997"/>
                  </a:lnTo>
                  <a:cubicBezTo>
                    <a:pt x="69881" y="175225"/>
                    <a:pt x="69727" y="167726"/>
                    <a:pt x="69546" y="160778"/>
                  </a:cubicBezTo>
                  <a:cubicBezTo>
                    <a:pt x="68422" y="117444"/>
                    <a:pt x="68057" y="91993"/>
                    <a:pt x="90145" y="65982"/>
                  </a:cubicBezTo>
                  <a:cubicBezTo>
                    <a:pt x="94462" y="67955"/>
                    <a:pt x="99216" y="69124"/>
                    <a:pt x="104264" y="69124"/>
                  </a:cubicBezTo>
                  <a:cubicBezTo>
                    <a:pt x="123102" y="69124"/>
                    <a:pt x="138426" y="53800"/>
                    <a:pt x="138426" y="34962"/>
                  </a:cubicBezTo>
                  <a:cubicBezTo>
                    <a:pt x="138426" y="16124"/>
                    <a:pt x="123102" y="801"/>
                    <a:pt x="104264" y="801"/>
                  </a:cubicBezTo>
                  <a:cubicBezTo>
                    <a:pt x="85426" y="801"/>
                    <a:pt x="70102" y="16124"/>
                    <a:pt x="70102" y="34962"/>
                  </a:cubicBezTo>
                  <a:cubicBezTo>
                    <a:pt x="70102" y="40440"/>
                    <a:pt x="71519" y="45547"/>
                    <a:pt x="73819" y="50140"/>
                  </a:cubicBezTo>
                  <a:cubicBezTo>
                    <a:pt x="45151" y="82984"/>
                    <a:pt x="45589" y="114822"/>
                    <a:pt x="46772" y="161367"/>
                  </a:cubicBezTo>
                  <a:cubicBezTo>
                    <a:pt x="46980" y="169290"/>
                    <a:pt x="47162" y="177892"/>
                    <a:pt x="47250" y="186912"/>
                  </a:cubicBezTo>
                  <a:cubicBezTo>
                    <a:pt x="20336" y="196088"/>
                    <a:pt x="801" y="221337"/>
                    <a:pt x="801" y="251319"/>
                  </a:cubicBezTo>
                  <a:lnTo>
                    <a:pt x="801" y="274094"/>
                  </a:lnTo>
                  <a:cubicBezTo>
                    <a:pt x="801" y="306005"/>
                    <a:pt x="22879" y="332658"/>
                    <a:pt x="52500" y="340134"/>
                  </a:cubicBezTo>
                  <a:lnTo>
                    <a:pt x="69346" y="424364"/>
                  </a:lnTo>
                  <a:cubicBezTo>
                    <a:pt x="70414" y="429679"/>
                    <a:pt x="75084" y="433516"/>
                    <a:pt x="80511" y="433516"/>
                  </a:cubicBezTo>
                  <a:lnTo>
                    <a:pt x="422128" y="433516"/>
                  </a:lnTo>
                  <a:cubicBezTo>
                    <a:pt x="427555" y="433516"/>
                    <a:pt x="432225" y="429679"/>
                    <a:pt x="433293" y="424364"/>
                  </a:cubicBezTo>
                  <a:lnTo>
                    <a:pt x="450139" y="340136"/>
                  </a:lnTo>
                  <a:cubicBezTo>
                    <a:pt x="479760" y="332660"/>
                    <a:pt x="501838" y="306006"/>
                    <a:pt x="501838" y="274095"/>
                  </a:cubicBezTo>
                  <a:lnTo>
                    <a:pt x="501838" y="251321"/>
                  </a:lnTo>
                  <a:cubicBezTo>
                    <a:pt x="501839" y="221695"/>
                    <a:pt x="482779" y="196666"/>
                    <a:pt x="456364" y="187215"/>
                  </a:cubicBezTo>
                  <a:close/>
                  <a:moveTo>
                    <a:pt x="456290" y="274095"/>
                  </a:moveTo>
                  <a:cubicBezTo>
                    <a:pt x="456290" y="286649"/>
                    <a:pt x="446081" y="296869"/>
                    <a:pt x="433516" y="296869"/>
                  </a:cubicBezTo>
                  <a:lnTo>
                    <a:pt x="69123" y="296869"/>
                  </a:lnTo>
                  <a:cubicBezTo>
                    <a:pt x="56558" y="296869"/>
                    <a:pt x="46349" y="286649"/>
                    <a:pt x="46349" y="274095"/>
                  </a:cubicBezTo>
                  <a:lnTo>
                    <a:pt x="46349" y="251321"/>
                  </a:lnTo>
                  <a:cubicBezTo>
                    <a:pt x="46349" y="238765"/>
                    <a:pt x="56558" y="228545"/>
                    <a:pt x="69123" y="228545"/>
                  </a:cubicBezTo>
                  <a:lnTo>
                    <a:pt x="433515" y="228545"/>
                  </a:lnTo>
                  <a:cubicBezTo>
                    <a:pt x="446081" y="228545"/>
                    <a:pt x="456289" y="238765"/>
                    <a:pt x="456289" y="251319"/>
                  </a:cubicBezTo>
                  <a:lnTo>
                    <a:pt x="456289" y="2740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29" name="Gráfico 22">
            <a:extLst>
              <a:ext uri="{FF2B5EF4-FFF2-40B4-BE49-F238E27FC236}">
                <a16:creationId xmlns:a16="http://schemas.microsoft.com/office/drawing/2014/main" id="{627E983A-85EF-C14D-B56B-9A91AC0CB5DE}"/>
              </a:ext>
            </a:extLst>
          </p:cNvPr>
          <p:cNvGrpSpPr/>
          <p:nvPr/>
        </p:nvGrpSpPr>
        <p:grpSpPr>
          <a:xfrm>
            <a:off x="11706907" y="7467234"/>
            <a:ext cx="1118656" cy="1118656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30" name="Forma libre 340">
              <a:extLst>
                <a:ext uri="{FF2B5EF4-FFF2-40B4-BE49-F238E27FC236}">
                  <a16:creationId xmlns:a16="http://schemas.microsoft.com/office/drawing/2014/main" id="{2FEB726A-0644-1043-ACC8-E18FB5B119EF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31" name="Forma libre 341">
              <a:extLst>
                <a:ext uri="{FF2B5EF4-FFF2-40B4-BE49-F238E27FC236}">
                  <a16:creationId xmlns:a16="http://schemas.microsoft.com/office/drawing/2014/main" id="{CDCB8263-0E92-184D-96F6-85406E0E679F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32" name="Forma libre 342">
              <a:extLst>
                <a:ext uri="{FF2B5EF4-FFF2-40B4-BE49-F238E27FC236}">
                  <a16:creationId xmlns:a16="http://schemas.microsoft.com/office/drawing/2014/main" id="{5A5F4D45-C871-E941-9870-29E5487E3939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33" name="Forma libre 343">
              <a:extLst>
                <a:ext uri="{FF2B5EF4-FFF2-40B4-BE49-F238E27FC236}">
                  <a16:creationId xmlns:a16="http://schemas.microsoft.com/office/drawing/2014/main" id="{30404494-F871-D64C-BA1B-65A09A8B484C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34" name="Forma libre 344">
              <a:extLst>
                <a:ext uri="{FF2B5EF4-FFF2-40B4-BE49-F238E27FC236}">
                  <a16:creationId xmlns:a16="http://schemas.microsoft.com/office/drawing/2014/main" id="{5EA5B439-6934-FC43-91A8-BA4C5D3548C4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35" name="Forma libre 345">
              <a:extLst>
                <a:ext uri="{FF2B5EF4-FFF2-40B4-BE49-F238E27FC236}">
                  <a16:creationId xmlns:a16="http://schemas.microsoft.com/office/drawing/2014/main" id="{5F32DA31-B2FE-B546-B191-850DCF76699D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36" name="Forma libre 346">
              <a:extLst>
                <a:ext uri="{FF2B5EF4-FFF2-40B4-BE49-F238E27FC236}">
                  <a16:creationId xmlns:a16="http://schemas.microsoft.com/office/drawing/2014/main" id="{DBF4655C-C4F2-4242-9B40-6798F93113C8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pic>
        <p:nvPicPr>
          <p:cNvPr id="37" name="Gráfico 446">
            <a:extLst>
              <a:ext uri="{FF2B5EF4-FFF2-40B4-BE49-F238E27FC236}">
                <a16:creationId xmlns:a16="http://schemas.microsoft.com/office/drawing/2014/main" id="{762278E6-B45E-3341-AEF0-F6E9F3002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0498" y="7371678"/>
            <a:ext cx="1022523" cy="1022523"/>
          </a:xfrm>
          <a:prstGeom prst="rect">
            <a:avLst/>
          </a:prstGeom>
        </p:spPr>
      </p:pic>
      <p:sp>
        <p:nvSpPr>
          <p:cNvPr id="38" name="CuadroTexto 350">
            <a:extLst>
              <a:ext uri="{FF2B5EF4-FFF2-40B4-BE49-F238E27FC236}">
                <a16:creationId xmlns:a16="http://schemas.microsoft.com/office/drawing/2014/main" id="{49E18CDE-AB2C-504A-805D-B77E0F6CFB76}"/>
              </a:ext>
            </a:extLst>
          </p:cNvPr>
          <p:cNvSpPr txBox="1"/>
          <p:nvPr/>
        </p:nvSpPr>
        <p:spPr>
          <a:xfrm>
            <a:off x="4847737" y="1022190"/>
            <a:ext cx="14682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Stakeholder Map Infographics 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FE224D8-8132-EC4F-8D51-4D1141B010F3}"/>
              </a:ext>
            </a:extLst>
          </p:cNvPr>
          <p:cNvSpPr txBox="1"/>
          <p:nvPr/>
        </p:nvSpPr>
        <p:spPr>
          <a:xfrm>
            <a:off x="4190513" y="2383311"/>
            <a:ext cx="1599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87841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74D8C4-F1A2-0E40-AB19-B17160A5C9FA}"/>
              </a:ext>
            </a:extLst>
          </p:cNvPr>
          <p:cNvGrpSpPr/>
          <p:nvPr/>
        </p:nvGrpSpPr>
        <p:grpSpPr>
          <a:xfrm>
            <a:off x="1618505" y="4700572"/>
            <a:ext cx="21140640" cy="6632117"/>
            <a:chOff x="1553105" y="4700572"/>
            <a:chExt cx="24148712" cy="735290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50F27D0-9161-BC44-9DE2-1A519FA4B4F1}"/>
                </a:ext>
              </a:extLst>
            </p:cNvPr>
            <p:cNvGrpSpPr/>
            <p:nvPr/>
          </p:nvGrpSpPr>
          <p:grpSpPr>
            <a:xfrm>
              <a:off x="1553105" y="4700572"/>
              <a:ext cx="13900828" cy="7352906"/>
              <a:chOff x="5001640" y="4977661"/>
              <a:chExt cx="14580205" cy="73529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35DAC6F-824E-9D4C-829C-A0F023AA9DC3}"/>
                  </a:ext>
                </a:extLst>
              </p:cNvPr>
              <p:cNvSpPr/>
              <p:nvPr/>
            </p:nvSpPr>
            <p:spPr>
              <a:xfrm>
                <a:off x="5001640" y="4977661"/>
                <a:ext cx="14580205" cy="73529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B5BE9E-C7D8-134B-8309-75161177BB78}"/>
                  </a:ext>
                </a:extLst>
              </p:cNvPr>
              <p:cNvSpPr/>
              <p:nvPr/>
            </p:nvSpPr>
            <p:spPr>
              <a:xfrm>
                <a:off x="6851296" y="5910457"/>
                <a:ext cx="10880892" cy="548731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92BCE75-2E31-7E42-BB88-2389ADE45B96}"/>
                  </a:ext>
                </a:extLst>
              </p:cNvPr>
              <p:cNvSpPr/>
              <p:nvPr/>
            </p:nvSpPr>
            <p:spPr>
              <a:xfrm>
                <a:off x="8627279" y="6858000"/>
                <a:ext cx="7123092" cy="359222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302020204030203" pitchFamily="34" charset="77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4855FEA-E899-A542-A500-6C7BE5FA5E10}"/>
                </a:ext>
              </a:extLst>
            </p:cNvPr>
            <p:cNvGrpSpPr/>
            <p:nvPr/>
          </p:nvGrpSpPr>
          <p:grpSpPr>
            <a:xfrm>
              <a:off x="11800989" y="4700572"/>
              <a:ext cx="13900828" cy="7352906"/>
              <a:chOff x="5001640" y="4977661"/>
              <a:chExt cx="14580205" cy="735290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D5A3F93-53D4-AB46-BDA3-23C4BA498C0A}"/>
                  </a:ext>
                </a:extLst>
              </p:cNvPr>
              <p:cNvSpPr/>
              <p:nvPr/>
            </p:nvSpPr>
            <p:spPr>
              <a:xfrm>
                <a:off x="5001640" y="4977661"/>
                <a:ext cx="14580205" cy="7352906"/>
              </a:xfrm>
              <a:prstGeom prst="ellipse">
                <a:avLst/>
              </a:prstGeom>
              <a:solidFill>
                <a:schemeClr val="accent2">
                  <a:alpha val="749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0492349-9680-2F40-AF30-5CA033667BD6}"/>
                  </a:ext>
                </a:extLst>
              </p:cNvPr>
              <p:cNvSpPr/>
              <p:nvPr/>
            </p:nvSpPr>
            <p:spPr>
              <a:xfrm>
                <a:off x="6851296" y="5910457"/>
                <a:ext cx="10880892" cy="548731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A9860D3-1A84-514D-874D-716A988DB792}"/>
                  </a:ext>
                </a:extLst>
              </p:cNvPr>
              <p:cNvSpPr/>
              <p:nvPr/>
            </p:nvSpPr>
            <p:spPr>
              <a:xfrm>
                <a:off x="8627279" y="6858000"/>
                <a:ext cx="7123092" cy="359222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302020204030203" pitchFamily="34" charset="77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C28D62B-D305-6447-A560-1A40BB6DC449}"/>
              </a:ext>
            </a:extLst>
          </p:cNvPr>
          <p:cNvSpPr txBox="1"/>
          <p:nvPr/>
        </p:nvSpPr>
        <p:spPr>
          <a:xfrm>
            <a:off x="4921977" y="11587182"/>
            <a:ext cx="5562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675CB1-AF5E-814F-8E3B-F35BF6279D31}"/>
              </a:ext>
            </a:extLst>
          </p:cNvPr>
          <p:cNvSpPr txBox="1"/>
          <p:nvPr/>
        </p:nvSpPr>
        <p:spPr>
          <a:xfrm>
            <a:off x="13998897" y="11587182"/>
            <a:ext cx="5562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BF9D4D-1E00-8043-9127-CE45322FB021}"/>
              </a:ext>
            </a:extLst>
          </p:cNvPr>
          <p:cNvSpPr/>
          <p:nvPr/>
        </p:nvSpPr>
        <p:spPr>
          <a:xfrm>
            <a:off x="15098094" y="769346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Security</a:t>
            </a:r>
            <a:endParaRPr lang="en-US" sz="5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9C6DC7-8744-034D-BD40-F564EDE566CF}"/>
              </a:ext>
            </a:extLst>
          </p:cNvPr>
          <p:cNvSpPr/>
          <p:nvPr/>
        </p:nvSpPr>
        <p:spPr>
          <a:xfrm>
            <a:off x="6126732" y="769346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Idea</a:t>
            </a:r>
            <a:endParaRPr lang="en-US" sz="5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5D6412-9EFA-3A4C-9787-9EA68639E050}"/>
              </a:ext>
            </a:extLst>
          </p:cNvPr>
          <p:cNvGrpSpPr/>
          <p:nvPr/>
        </p:nvGrpSpPr>
        <p:grpSpPr>
          <a:xfrm>
            <a:off x="3693923" y="7125820"/>
            <a:ext cx="651728" cy="650880"/>
            <a:chOff x="2976183" y="401398"/>
            <a:chExt cx="274362" cy="274005"/>
          </a:xfrm>
        </p:grpSpPr>
        <p:sp>
          <p:nvSpPr>
            <p:cNvPr id="39" name="Forma libre 290">
              <a:extLst>
                <a:ext uri="{FF2B5EF4-FFF2-40B4-BE49-F238E27FC236}">
                  <a16:creationId xmlns:a16="http://schemas.microsoft.com/office/drawing/2014/main" id="{56598EDB-12C8-B543-8DC6-11DFE413CF5C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40" name="Forma libre 291">
              <a:extLst>
                <a:ext uri="{FF2B5EF4-FFF2-40B4-BE49-F238E27FC236}">
                  <a16:creationId xmlns:a16="http://schemas.microsoft.com/office/drawing/2014/main" id="{28508020-8582-A843-A76A-524309AAFF69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4A3FD74-AACC-AC43-BCA2-148190E9F5C4}"/>
              </a:ext>
            </a:extLst>
          </p:cNvPr>
          <p:cNvGrpSpPr/>
          <p:nvPr/>
        </p:nvGrpSpPr>
        <p:grpSpPr>
          <a:xfrm>
            <a:off x="6813429" y="9730475"/>
            <a:ext cx="651728" cy="650880"/>
            <a:chOff x="2976183" y="401398"/>
            <a:chExt cx="274362" cy="274005"/>
          </a:xfrm>
        </p:grpSpPr>
        <p:sp>
          <p:nvSpPr>
            <p:cNvPr id="43" name="Forma libre 290">
              <a:extLst>
                <a:ext uri="{FF2B5EF4-FFF2-40B4-BE49-F238E27FC236}">
                  <a16:creationId xmlns:a16="http://schemas.microsoft.com/office/drawing/2014/main" id="{664BA04A-9CEC-2E43-B539-C3D23350DB32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44" name="Forma libre 291">
              <a:extLst>
                <a:ext uri="{FF2B5EF4-FFF2-40B4-BE49-F238E27FC236}">
                  <a16:creationId xmlns:a16="http://schemas.microsoft.com/office/drawing/2014/main" id="{F2D1F3F1-6CAA-4548-A08D-AF55BFD56993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55501-2590-3F4C-9CA9-6FDA29AB73A7}"/>
              </a:ext>
            </a:extLst>
          </p:cNvPr>
          <p:cNvGrpSpPr/>
          <p:nvPr/>
        </p:nvGrpSpPr>
        <p:grpSpPr>
          <a:xfrm>
            <a:off x="7240687" y="5629529"/>
            <a:ext cx="651728" cy="650880"/>
            <a:chOff x="2976183" y="401398"/>
            <a:chExt cx="274362" cy="274005"/>
          </a:xfrm>
        </p:grpSpPr>
        <p:sp>
          <p:nvSpPr>
            <p:cNvPr id="48" name="Forma libre 290">
              <a:extLst>
                <a:ext uri="{FF2B5EF4-FFF2-40B4-BE49-F238E27FC236}">
                  <a16:creationId xmlns:a16="http://schemas.microsoft.com/office/drawing/2014/main" id="{543D5D9F-13F8-2B41-9F07-AE08BC535FA2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49" name="Forma libre 291">
              <a:extLst>
                <a:ext uri="{FF2B5EF4-FFF2-40B4-BE49-F238E27FC236}">
                  <a16:creationId xmlns:a16="http://schemas.microsoft.com/office/drawing/2014/main" id="{F7AD332C-53F0-2440-8FA3-F9CAA8867410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D1BD6F2-2533-2544-930F-7FF3A2EB2364}"/>
              </a:ext>
            </a:extLst>
          </p:cNvPr>
          <p:cNvGrpSpPr/>
          <p:nvPr/>
        </p:nvGrpSpPr>
        <p:grpSpPr>
          <a:xfrm>
            <a:off x="16246142" y="9730475"/>
            <a:ext cx="651728" cy="650880"/>
            <a:chOff x="2976183" y="401398"/>
            <a:chExt cx="274362" cy="274005"/>
          </a:xfrm>
        </p:grpSpPr>
        <p:sp>
          <p:nvSpPr>
            <p:cNvPr id="51" name="Forma libre 290">
              <a:extLst>
                <a:ext uri="{FF2B5EF4-FFF2-40B4-BE49-F238E27FC236}">
                  <a16:creationId xmlns:a16="http://schemas.microsoft.com/office/drawing/2014/main" id="{32576375-EFBA-1A43-A3EF-FA6925EA630A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52" name="Forma libre 291">
              <a:extLst>
                <a:ext uri="{FF2B5EF4-FFF2-40B4-BE49-F238E27FC236}">
                  <a16:creationId xmlns:a16="http://schemas.microsoft.com/office/drawing/2014/main" id="{CDD7402C-57E8-EA40-9648-4CDE5EDD870E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872BAF9-2848-F84C-A51C-63D1DE3A6135}"/>
              </a:ext>
            </a:extLst>
          </p:cNvPr>
          <p:cNvGrpSpPr/>
          <p:nvPr/>
        </p:nvGrpSpPr>
        <p:grpSpPr>
          <a:xfrm>
            <a:off x="16246142" y="5629529"/>
            <a:ext cx="651728" cy="650880"/>
            <a:chOff x="2976183" y="401398"/>
            <a:chExt cx="274362" cy="274005"/>
          </a:xfrm>
        </p:grpSpPr>
        <p:sp>
          <p:nvSpPr>
            <p:cNvPr id="54" name="Forma libre 290">
              <a:extLst>
                <a:ext uri="{FF2B5EF4-FFF2-40B4-BE49-F238E27FC236}">
                  <a16:creationId xmlns:a16="http://schemas.microsoft.com/office/drawing/2014/main" id="{54EFE3C0-FA35-1340-9CF7-CE23BDD578A2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55" name="Forma libre 291">
              <a:extLst>
                <a:ext uri="{FF2B5EF4-FFF2-40B4-BE49-F238E27FC236}">
                  <a16:creationId xmlns:a16="http://schemas.microsoft.com/office/drawing/2014/main" id="{10E9D953-430D-904F-8D5B-A078E702570E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1B0B7A1-F381-6945-BB77-D19556489141}"/>
              </a:ext>
            </a:extLst>
          </p:cNvPr>
          <p:cNvGrpSpPr/>
          <p:nvPr/>
        </p:nvGrpSpPr>
        <p:grpSpPr>
          <a:xfrm>
            <a:off x="19959160" y="7125820"/>
            <a:ext cx="651728" cy="650880"/>
            <a:chOff x="2976183" y="401398"/>
            <a:chExt cx="274362" cy="274005"/>
          </a:xfrm>
        </p:grpSpPr>
        <p:sp>
          <p:nvSpPr>
            <p:cNvPr id="57" name="Forma libre 290">
              <a:extLst>
                <a:ext uri="{FF2B5EF4-FFF2-40B4-BE49-F238E27FC236}">
                  <a16:creationId xmlns:a16="http://schemas.microsoft.com/office/drawing/2014/main" id="{9DC40DE3-50CB-3749-8C3A-AB6AD4A85C97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58" name="Forma libre 291">
              <a:extLst>
                <a:ext uri="{FF2B5EF4-FFF2-40B4-BE49-F238E27FC236}">
                  <a16:creationId xmlns:a16="http://schemas.microsoft.com/office/drawing/2014/main" id="{2217E01C-D308-FD47-9AD5-05201ECC6069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5EC54FE-6328-7944-BD27-236F6780AB03}"/>
              </a:ext>
            </a:extLst>
          </p:cNvPr>
          <p:cNvGrpSpPr/>
          <p:nvPr/>
        </p:nvGrpSpPr>
        <p:grpSpPr>
          <a:xfrm>
            <a:off x="4580614" y="5186184"/>
            <a:ext cx="651728" cy="650880"/>
            <a:chOff x="2976183" y="401398"/>
            <a:chExt cx="274362" cy="274005"/>
          </a:xfrm>
        </p:grpSpPr>
        <p:sp>
          <p:nvSpPr>
            <p:cNvPr id="60" name="Forma libre 290">
              <a:extLst>
                <a:ext uri="{FF2B5EF4-FFF2-40B4-BE49-F238E27FC236}">
                  <a16:creationId xmlns:a16="http://schemas.microsoft.com/office/drawing/2014/main" id="{B787DA6F-6188-7D4F-8C9F-6B0AD3D79F54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61" name="Forma libre 291">
              <a:extLst>
                <a:ext uri="{FF2B5EF4-FFF2-40B4-BE49-F238E27FC236}">
                  <a16:creationId xmlns:a16="http://schemas.microsoft.com/office/drawing/2014/main" id="{05381E57-F290-6E44-A9D5-E1C0E48D761F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916CBDE-17DF-4E4A-8A61-3C2DDAAAFE04}"/>
              </a:ext>
            </a:extLst>
          </p:cNvPr>
          <p:cNvGrpSpPr/>
          <p:nvPr/>
        </p:nvGrpSpPr>
        <p:grpSpPr>
          <a:xfrm>
            <a:off x="4580614" y="10090693"/>
            <a:ext cx="651728" cy="650880"/>
            <a:chOff x="2976183" y="401398"/>
            <a:chExt cx="274362" cy="274005"/>
          </a:xfrm>
        </p:grpSpPr>
        <p:sp>
          <p:nvSpPr>
            <p:cNvPr id="72" name="Forma libre 290">
              <a:extLst>
                <a:ext uri="{FF2B5EF4-FFF2-40B4-BE49-F238E27FC236}">
                  <a16:creationId xmlns:a16="http://schemas.microsoft.com/office/drawing/2014/main" id="{241236F0-42FD-0242-A47C-41DE6A441A3D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73" name="Forma libre 291">
              <a:extLst>
                <a:ext uri="{FF2B5EF4-FFF2-40B4-BE49-F238E27FC236}">
                  <a16:creationId xmlns:a16="http://schemas.microsoft.com/office/drawing/2014/main" id="{50EBA589-3C63-5D49-9C96-67BB93AC4B00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642F64D-219E-0C46-AED0-DB3E7EEBD09C}"/>
              </a:ext>
            </a:extLst>
          </p:cNvPr>
          <p:cNvGrpSpPr/>
          <p:nvPr/>
        </p:nvGrpSpPr>
        <p:grpSpPr>
          <a:xfrm>
            <a:off x="19072469" y="5186184"/>
            <a:ext cx="651728" cy="650880"/>
            <a:chOff x="2976183" y="401398"/>
            <a:chExt cx="274362" cy="274005"/>
          </a:xfrm>
        </p:grpSpPr>
        <p:sp>
          <p:nvSpPr>
            <p:cNvPr id="75" name="Forma libre 290">
              <a:extLst>
                <a:ext uri="{FF2B5EF4-FFF2-40B4-BE49-F238E27FC236}">
                  <a16:creationId xmlns:a16="http://schemas.microsoft.com/office/drawing/2014/main" id="{0D1B6BE5-0713-EA41-8A37-CA89A06BE690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76" name="Forma libre 291">
              <a:extLst>
                <a:ext uri="{FF2B5EF4-FFF2-40B4-BE49-F238E27FC236}">
                  <a16:creationId xmlns:a16="http://schemas.microsoft.com/office/drawing/2014/main" id="{F2A3472B-AE4C-3045-A9C6-8367D57A2417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03A2FF2-DCA9-0E41-BEEA-32965F471DED}"/>
              </a:ext>
            </a:extLst>
          </p:cNvPr>
          <p:cNvGrpSpPr/>
          <p:nvPr/>
        </p:nvGrpSpPr>
        <p:grpSpPr>
          <a:xfrm>
            <a:off x="19072469" y="10090693"/>
            <a:ext cx="651728" cy="650880"/>
            <a:chOff x="2976183" y="401398"/>
            <a:chExt cx="274362" cy="274005"/>
          </a:xfrm>
        </p:grpSpPr>
        <p:sp>
          <p:nvSpPr>
            <p:cNvPr id="78" name="Forma libre 290">
              <a:extLst>
                <a:ext uri="{FF2B5EF4-FFF2-40B4-BE49-F238E27FC236}">
                  <a16:creationId xmlns:a16="http://schemas.microsoft.com/office/drawing/2014/main" id="{05A9A098-DDD0-544C-A886-8952CBC8FF37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79" name="Forma libre 291">
              <a:extLst>
                <a:ext uri="{FF2B5EF4-FFF2-40B4-BE49-F238E27FC236}">
                  <a16:creationId xmlns:a16="http://schemas.microsoft.com/office/drawing/2014/main" id="{4B9A084D-B2A3-3A43-87E8-6D2D8D1DEF66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62" name="Rectangle 56">
            <a:extLst>
              <a:ext uri="{FF2B5EF4-FFF2-40B4-BE49-F238E27FC236}">
                <a16:creationId xmlns:a16="http://schemas.microsoft.com/office/drawing/2014/main" id="{433404A3-8DA9-BD4E-B543-FD4E1225748C}"/>
              </a:ext>
            </a:extLst>
          </p:cNvPr>
          <p:cNvSpPr/>
          <p:nvPr/>
        </p:nvSpPr>
        <p:spPr>
          <a:xfrm flipH="1">
            <a:off x="19562175" y="7812419"/>
            <a:ext cx="15914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Regulator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FAA20951-238F-8341-852F-38F85BB62D9D}"/>
              </a:ext>
            </a:extLst>
          </p:cNvPr>
          <p:cNvSpPr/>
          <p:nvPr/>
        </p:nvSpPr>
        <p:spPr>
          <a:xfrm flipH="1">
            <a:off x="16697356" y="5657707"/>
            <a:ext cx="1977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Operational Support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28EBEA20-A07A-8F43-92FA-AACB869F8FD2}"/>
              </a:ext>
            </a:extLst>
          </p:cNvPr>
          <p:cNvSpPr/>
          <p:nvPr/>
        </p:nvSpPr>
        <p:spPr>
          <a:xfrm flipH="1">
            <a:off x="19420024" y="9736750"/>
            <a:ext cx="1591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TCM Operator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4CF464C2-269A-014A-AAA2-9DCD469E0223}"/>
              </a:ext>
            </a:extLst>
          </p:cNvPr>
          <p:cNvSpPr/>
          <p:nvPr/>
        </p:nvSpPr>
        <p:spPr>
          <a:xfrm flipH="1">
            <a:off x="16912493" y="9658626"/>
            <a:ext cx="17544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Field Maintenance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0B8ADD88-ED22-2F43-B354-2D40CF7E075B}"/>
              </a:ext>
            </a:extLst>
          </p:cNvPr>
          <p:cNvSpPr/>
          <p:nvPr/>
        </p:nvSpPr>
        <p:spPr>
          <a:xfrm flipH="1">
            <a:off x="19813799" y="5608819"/>
            <a:ext cx="1984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Politician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5ADFB612-AC17-A74D-8EBF-B92B95A2E1CD}"/>
              </a:ext>
            </a:extLst>
          </p:cNvPr>
          <p:cNvSpPr/>
          <p:nvPr/>
        </p:nvSpPr>
        <p:spPr>
          <a:xfrm flipH="1">
            <a:off x="7787272" y="5657707"/>
            <a:ext cx="1977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Operational Support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49337007-F712-3243-8FCF-13D17696A7CF}"/>
              </a:ext>
            </a:extLst>
          </p:cNvPr>
          <p:cNvSpPr/>
          <p:nvPr/>
        </p:nvSpPr>
        <p:spPr>
          <a:xfrm flipH="1">
            <a:off x="3354599" y="5608819"/>
            <a:ext cx="1984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Politician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AADD5795-6AD2-404D-9180-4CFF5F2574DA}"/>
              </a:ext>
            </a:extLst>
          </p:cNvPr>
          <p:cNvSpPr/>
          <p:nvPr/>
        </p:nvSpPr>
        <p:spPr>
          <a:xfrm flipH="1">
            <a:off x="3102975" y="7812419"/>
            <a:ext cx="15914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Regulator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B6DDB719-7C3D-A040-B81D-E720087A6FD4}"/>
              </a:ext>
            </a:extLst>
          </p:cNvPr>
          <p:cNvSpPr/>
          <p:nvPr/>
        </p:nvSpPr>
        <p:spPr>
          <a:xfrm flipH="1">
            <a:off x="7513311" y="9658626"/>
            <a:ext cx="17544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Field Maintenance</a:t>
            </a:r>
          </a:p>
        </p:txBody>
      </p:sp>
      <p:sp>
        <p:nvSpPr>
          <p:cNvPr id="80" name="Rectangle 56">
            <a:extLst>
              <a:ext uri="{FF2B5EF4-FFF2-40B4-BE49-F238E27FC236}">
                <a16:creationId xmlns:a16="http://schemas.microsoft.com/office/drawing/2014/main" id="{C379DFDB-A866-9749-8B01-29C88C895120}"/>
              </a:ext>
            </a:extLst>
          </p:cNvPr>
          <p:cNvSpPr/>
          <p:nvPr/>
        </p:nvSpPr>
        <p:spPr>
          <a:xfrm flipH="1">
            <a:off x="3301066" y="9736750"/>
            <a:ext cx="1591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TCM Operator</a:t>
            </a:r>
          </a:p>
        </p:txBody>
      </p:sp>
      <p:sp>
        <p:nvSpPr>
          <p:cNvPr id="81" name="CuadroTexto 350">
            <a:extLst>
              <a:ext uri="{FF2B5EF4-FFF2-40B4-BE49-F238E27FC236}">
                <a16:creationId xmlns:a16="http://schemas.microsoft.com/office/drawing/2014/main" id="{22C800A6-410B-0045-BF55-0B30260E0F9B}"/>
              </a:ext>
            </a:extLst>
          </p:cNvPr>
          <p:cNvSpPr txBox="1"/>
          <p:nvPr/>
        </p:nvSpPr>
        <p:spPr>
          <a:xfrm>
            <a:off x="4847737" y="1022190"/>
            <a:ext cx="14682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Stakeholder Map Infographics </a:t>
            </a:r>
          </a:p>
        </p:txBody>
      </p:sp>
      <p:sp>
        <p:nvSpPr>
          <p:cNvPr id="82" name="CuadroTexto 351">
            <a:extLst>
              <a:ext uri="{FF2B5EF4-FFF2-40B4-BE49-F238E27FC236}">
                <a16:creationId xmlns:a16="http://schemas.microsoft.com/office/drawing/2014/main" id="{35DF967F-1C21-FE4F-85A4-9BD479D16D4C}"/>
              </a:ext>
            </a:extLst>
          </p:cNvPr>
          <p:cNvSpPr txBox="1"/>
          <p:nvPr/>
        </p:nvSpPr>
        <p:spPr>
          <a:xfrm>
            <a:off x="4190513" y="2383311"/>
            <a:ext cx="1599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16885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05F01A3-C466-F945-AD17-86893C4A340C}"/>
              </a:ext>
            </a:extLst>
          </p:cNvPr>
          <p:cNvSpPr/>
          <p:nvPr/>
        </p:nvSpPr>
        <p:spPr>
          <a:xfrm>
            <a:off x="8794806" y="4947311"/>
            <a:ext cx="6818409" cy="6818404"/>
          </a:xfrm>
          <a:prstGeom prst="ellipse">
            <a:avLst/>
          </a:prstGeom>
          <a:noFill/>
          <a:ln w="508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CB55CD-ABDB-574A-BA2E-A4642D7694F9}"/>
              </a:ext>
            </a:extLst>
          </p:cNvPr>
          <p:cNvSpPr/>
          <p:nvPr/>
        </p:nvSpPr>
        <p:spPr>
          <a:xfrm>
            <a:off x="10704324" y="6800972"/>
            <a:ext cx="2975012" cy="29750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8E0151-CB0E-3646-A9D6-11969ADB4C40}"/>
              </a:ext>
            </a:extLst>
          </p:cNvPr>
          <p:cNvSpPr/>
          <p:nvPr/>
        </p:nvSpPr>
        <p:spPr>
          <a:xfrm>
            <a:off x="11041289" y="3917609"/>
            <a:ext cx="2295072" cy="2295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22444B-9701-A54E-BC49-F32EC1365B56}"/>
              </a:ext>
            </a:extLst>
          </p:cNvPr>
          <p:cNvSpPr/>
          <p:nvPr/>
        </p:nvSpPr>
        <p:spPr>
          <a:xfrm>
            <a:off x="11041289" y="10500343"/>
            <a:ext cx="2295072" cy="2295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38A01B-C1E0-7E41-AC4D-314A07919C67}"/>
              </a:ext>
            </a:extLst>
          </p:cNvPr>
          <p:cNvSpPr/>
          <p:nvPr/>
        </p:nvSpPr>
        <p:spPr>
          <a:xfrm rot="5400000">
            <a:off x="14332657" y="7208976"/>
            <a:ext cx="2295072" cy="2295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FE09E1-2962-8D42-BDAE-30F90CFD39C2}"/>
              </a:ext>
            </a:extLst>
          </p:cNvPr>
          <p:cNvSpPr/>
          <p:nvPr/>
        </p:nvSpPr>
        <p:spPr>
          <a:xfrm rot="5400000">
            <a:off x="7749921" y="7208976"/>
            <a:ext cx="2295072" cy="2295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5968F-5EED-974A-8D59-FD43DF79992B}"/>
              </a:ext>
            </a:extLst>
          </p:cNvPr>
          <p:cNvSpPr/>
          <p:nvPr/>
        </p:nvSpPr>
        <p:spPr>
          <a:xfrm>
            <a:off x="10698311" y="7965312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Stakeholder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1E5E9-112B-FF4D-A46F-FB5E3C1E073F}"/>
              </a:ext>
            </a:extLst>
          </p:cNvPr>
          <p:cNvSpPr/>
          <p:nvPr/>
        </p:nvSpPr>
        <p:spPr>
          <a:xfrm>
            <a:off x="10698311" y="4723348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Security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616EE-5B19-5E43-A5E4-7CBFF6A63C76}"/>
              </a:ext>
            </a:extLst>
          </p:cNvPr>
          <p:cNvSpPr/>
          <p:nvPr/>
        </p:nvSpPr>
        <p:spPr>
          <a:xfrm>
            <a:off x="7400929" y="7965312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Idea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6BB49-32C2-1F45-ABDB-9D1FFB5D49EA}"/>
              </a:ext>
            </a:extLst>
          </p:cNvPr>
          <p:cNvSpPr/>
          <p:nvPr/>
        </p:nvSpPr>
        <p:spPr>
          <a:xfrm>
            <a:off x="13995692" y="7965312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Analysis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CEC19-E8AD-4040-969D-94C622F3A396}"/>
              </a:ext>
            </a:extLst>
          </p:cNvPr>
          <p:cNvSpPr/>
          <p:nvPr/>
        </p:nvSpPr>
        <p:spPr>
          <a:xfrm>
            <a:off x="10670602" y="11373530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Economy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E2CEB4C3-1D63-414C-B3A7-6D0A41084977}"/>
              </a:ext>
            </a:extLst>
          </p:cNvPr>
          <p:cNvSpPr/>
          <p:nvPr/>
        </p:nvSpPr>
        <p:spPr>
          <a:xfrm>
            <a:off x="7294944" y="5342518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Society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5D42362B-CBA8-7144-95EC-0B50024C3D67}"/>
              </a:ext>
            </a:extLst>
          </p:cNvPr>
          <p:cNvSpPr/>
          <p:nvPr/>
        </p:nvSpPr>
        <p:spPr>
          <a:xfrm>
            <a:off x="8423563" y="10772772"/>
            <a:ext cx="1334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Media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2F672819-A7E6-894B-91CF-84949A234FDD}"/>
              </a:ext>
            </a:extLst>
          </p:cNvPr>
          <p:cNvSpPr/>
          <p:nvPr/>
        </p:nvSpPr>
        <p:spPr>
          <a:xfrm>
            <a:off x="14777721" y="5342518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Society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D8506BC7-3040-984D-A08F-8A9DD5DA2A4D}"/>
              </a:ext>
            </a:extLst>
          </p:cNvPr>
          <p:cNvSpPr/>
          <p:nvPr/>
        </p:nvSpPr>
        <p:spPr>
          <a:xfrm>
            <a:off x="14946060" y="10772772"/>
            <a:ext cx="1334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Media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AB94E8-C716-AC48-902A-107DDE568E71}"/>
              </a:ext>
            </a:extLst>
          </p:cNvPr>
          <p:cNvSpPr txBox="1"/>
          <p:nvPr/>
        </p:nvSpPr>
        <p:spPr>
          <a:xfrm>
            <a:off x="4528771" y="5012352"/>
            <a:ext cx="3628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BF75B-850E-0F40-A052-E36DAE144B93}"/>
              </a:ext>
            </a:extLst>
          </p:cNvPr>
          <p:cNvSpPr txBox="1"/>
          <p:nvPr/>
        </p:nvSpPr>
        <p:spPr>
          <a:xfrm>
            <a:off x="4528771" y="10415625"/>
            <a:ext cx="3628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5B320A-98F0-FA40-9003-175BBA1D6880}"/>
              </a:ext>
            </a:extLst>
          </p:cNvPr>
          <p:cNvSpPr txBox="1"/>
          <p:nvPr/>
        </p:nvSpPr>
        <p:spPr>
          <a:xfrm>
            <a:off x="16249717" y="5012352"/>
            <a:ext cx="3628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10E7B-CE08-5A46-9F7E-A287998DC0C8}"/>
              </a:ext>
            </a:extLst>
          </p:cNvPr>
          <p:cNvSpPr txBox="1"/>
          <p:nvPr/>
        </p:nvSpPr>
        <p:spPr>
          <a:xfrm>
            <a:off x="16249717" y="10415625"/>
            <a:ext cx="3628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D56B4AEB-09A2-C041-AFD2-3E9FEAA8F51E}"/>
              </a:ext>
            </a:extLst>
          </p:cNvPr>
          <p:cNvSpPr txBox="1"/>
          <p:nvPr/>
        </p:nvSpPr>
        <p:spPr>
          <a:xfrm>
            <a:off x="4847737" y="1022190"/>
            <a:ext cx="14682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Stakeholder Map Infographics 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4FF5F568-351D-714A-96A2-D7F5EC74D47F}"/>
              </a:ext>
            </a:extLst>
          </p:cNvPr>
          <p:cNvSpPr txBox="1"/>
          <p:nvPr/>
        </p:nvSpPr>
        <p:spPr>
          <a:xfrm>
            <a:off x="4190513" y="2383311"/>
            <a:ext cx="1599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20450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336789D-7C73-6E41-91F0-0DAD6D973DF0}"/>
              </a:ext>
            </a:extLst>
          </p:cNvPr>
          <p:cNvSpPr/>
          <p:nvPr/>
        </p:nvSpPr>
        <p:spPr>
          <a:xfrm>
            <a:off x="7670034" y="4118682"/>
            <a:ext cx="5178863" cy="51788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1DD648-17CA-CF42-B240-02E4A2D3A982}"/>
              </a:ext>
            </a:extLst>
          </p:cNvPr>
          <p:cNvSpPr/>
          <p:nvPr/>
        </p:nvSpPr>
        <p:spPr>
          <a:xfrm>
            <a:off x="7670035" y="7514947"/>
            <a:ext cx="5178863" cy="5178863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E89915-C472-B147-AFB2-18C1375577AB}"/>
              </a:ext>
            </a:extLst>
          </p:cNvPr>
          <p:cNvSpPr/>
          <p:nvPr/>
        </p:nvSpPr>
        <p:spPr>
          <a:xfrm>
            <a:off x="11528753" y="7514947"/>
            <a:ext cx="5178863" cy="5178863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0380C8-BAF3-1343-A492-C95FDBA3BB90}"/>
              </a:ext>
            </a:extLst>
          </p:cNvPr>
          <p:cNvSpPr/>
          <p:nvPr/>
        </p:nvSpPr>
        <p:spPr>
          <a:xfrm>
            <a:off x="11528753" y="4245274"/>
            <a:ext cx="5178863" cy="5178863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42E11D-AFE0-BF48-9CE1-09219FB81030}"/>
              </a:ext>
            </a:extLst>
          </p:cNvPr>
          <p:cNvSpPr/>
          <p:nvPr/>
        </p:nvSpPr>
        <p:spPr>
          <a:xfrm>
            <a:off x="8768952" y="6107479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Power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C556BA-B32E-EC4D-8C37-DD5262FBB46F}"/>
              </a:ext>
            </a:extLst>
          </p:cNvPr>
          <p:cNvSpPr/>
          <p:nvPr/>
        </p:nvSpPr>
        <p:spPr>
          <a:xfrm>
            <a:off x="12627670" y="6107479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Urgency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604EC-8DF7-1A4A-9AE6-F682914A0280}"/>
              </a:ext>
            </a:extLst>
          </p:cNvPr>
          <p:cNvSpPr/>
          <p:nvPr/>
        </p:nvSpPr>
        <p:spPr>
          <a:xfrm>
            <a:off x="8768952" y="10185274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Legitimacy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6D12F3-182E-A74F-A3DA-D1AD495A127A}"/>
              </a:ext>
            </a:extLst>
          </p:cNvPr>
          <p:cNvSpPr/>
          <p:nvPr/>
        </p:nvSpPr>
        <p:spPr>
          <a:xfrm>
            <a:off x="12627670" y="10185274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Demand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B1BC8B-F1D6-7547-9AE9-4842349AE0EE}"/>
              </a:ext>
            </a:extLst>
          </p:cNvPr>
          <p:cNvSpPr txBox="1"/>
          <p:nvPr/>
        </p:nvSpPr>
        <p:spPr>
          <a:xfrm>
            <a:off x="3001951" y="5657671"/>
            <a:ext cx="3628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13D4EB-96C1-AF44-AA89-B87719812C0A}"/>
              </a:ext>
            </a:extLst>
          </p:cNvPr>
          <p:cNvSpPr txBox="1"/>
          <p:nvPr/>
        </p:nvSpPr>
        <p:spPr>
          <a:xfrm>
            <a:off x="3001951" y="9719473"/>
            <a:ext cx="3628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9036E-9D38-704D-8D62-EB8952CB21FF}"/>
              </a:ext>
            </a:extLst>
          </p:cNvPr>
          <p:cNvSpPr txBox="1"/>
          <p:nvPr/>
        </p:nvSpPr>
        <p:spPr>
          <a:xfrm>
            <a:off x="17652996" y="5657671"/>
            <a:ext cx="3628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4D28DD-61C4-634B-9919-645218F1AEA4}"/>
              </a:ext>
            </a:extLst>
          </p:cNvPr>
          <p:cNvSpPr txBox="1"/>
          <p:nvPr/>
        </p:nvSpPr>
        <p:spPr>
          <a:xfrm>
            <a:off x="17652996" y="9719473"/>
            <a:ext cx="3628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D7677572-24F2-7342-91AA-E55316A1D0E9}"/>
              </a:ext>
            </a:extLst>
          </p:cNvPr>
          <p:cNvSpPr/>
          <p:nvPr/>
        </p:nvSpPr>
        <p:spPr>
          <a:xfrm>
            <a:off x="5452321" y="8057904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NGOs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58E19E3F-3F1D-1D4B-B439-FB08472DA155}"/>
              </a:ext>
            </a:extLst>
          </p:cNvPr>
          <p:cNvSpPr/>
          <p:nvPr/>
        </p:nvSpPr>
        <p:spPr>
          <a:xfrm>
            <a:off x="16563666" y="8057904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Clients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3798EFF8-F135-3945-BB19-CDF7139F5110}"/>
              </a:ext>
            </a:extLst>
          </p:cNvPr>
          <p:cNvSpPr/>
          <p:nvPr/>
        </p:nvSpPr>
        <p:spPr>
          <a:xfrm>
            <a:off x="11010353" y="3956959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Media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6C3DC1DE-FE3B-D247-B47F-F94B183EC10E}"/>
              </a:ext>
            </a:extLst>
          </p:cNvPr>
          <p:cNvSpPr/>
          <p:nvPr/>
        </p:nvSpPr>
        <p:spPr>
          <a:xfrm>
            <a:off x="11010353" y="12325104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Society</a:t>
            </a:r>
          </a:p>
        </p:txBody>
      </p: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79693153-AB25-8D4E-84E1-32850E7A9E4F}"/>
              </a:ext>
            </a:extLst>
          </p:cNvPr>
          <p:cNvSpPr txBox="1"/>
          <p:nvPr/>
        </p:nvSpPr>
        <p:spPr>
          <a:xfrm>
            <a:off x="4847737" y="1022190"/>
            <a:ext cx="14682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Stakeholder Map Infographics 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DD64781C-7642-ED4A-BD93-9605B72D9D96}"/>
              </a:ext>
            </a:extLst>
          </p:cNvPr>
          <p:cNvSpPr txBox="1"/>
          <p:nvPr/>
        </p:nvSpPr>
        <p:spPr>
          <a:xfrm>
            <a:off x="4190513" y="2383311"/>
            <a:ext cx="1599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58505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ACCF8F-D951-2240-873E-EE3BB760DDE2}"/>
              </a:ext>
            </a:extLst>
          </p:cNvPr>
          <p:cNvGrpSpPr/>
          <p:nvPr/>
        </p:nvGrpSpPr>
        <p:grpSpPr>
          <a:xfrm>
            <a:off x="3379827" y="4134194"/>
            <a:ext cx="8808998" cy="8808998"/>
            <a:chOff x="2156698" y="1665647"/>
            <a:chExt cx="11349465" cy="1134946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98D5252-82EE-A949-8810-D2D06DAFB417}"/>
                </a:ext>
              </a:extLst>
            </p:cNvPr>
            <p:cNvSpPr/>
            <p:nvPr/>
          </p:nvSpPr>
          <p:spPr>
            <a:xfrm>
              <a:off x="2156698" y="1665647"/>
              <a:ext cx="11349465" cy="113494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 dirty="0">
                <a:latin typeface="Lato Light" panose="020F0302020204030203" pitchFamily="34" charset="77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78E7D4A-4539-7E40-A492-42F926A4AD7A}"/>
                </a:ext>
              </a:extLst>
            </p:cNvPr>
            <p:cNvSpPr/>
            <p:nvPr/>
          </p:nvSpPr>
          <p:spPr>
            <a:xfrm>
              <a:off x="3474040" y="2982987"/>
              <a:ext cx="8714784" cy="8714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 dirty="0">
                <a:latin typeface="Lato Light" panose="020F0302020204030203" pitchFamily="34" charset="77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721BAD0-C880-F940-B51A-35181D586360}"/>
                </a:ext>
              </a:extLst>
            </p:cNvPr>
            <p:cNvSpPr/>
            <p:nvPr/>
          </p:nvSpPr>
          <p:spPr>
            <a:xfrm>
              <a:off x="4897996" y="4406942"/>
              <a:ext cx="5866872" cy="58668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 dirty="0">
                <a:latin typeface="Lato Light" panose="020F0302020204030203" pitchFamily="34" charset="77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9CB7EA2-DEE3-5443-ACBC-DE9C5B1F5311}"/>
                </a:ext>
              </a:extLst>
            </p:cNvPr>
            <p:cNvSpPr/>
            <p:nvPr/>
          </p:nvSpPr>
          <p:spPr>
            <a:xfrm>
              <a:off x="6188091" y="5697039"/>
              <a:ext cx="3286679" cy="32866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4C4EB7-0BEB-BF46-90EF-B0347AC7324F}"/>
              </a:ext>
            </a:extLst>
          </p:cNvPr>
          <p:cNvGrpSpPr/>
          <p:nvPr/>
        </p:nvGrpSpPr>
        <p:grpSpPr>
          <a:xfrm>
            <a:off x="7453182" y="7913979"/>
            <a:ext cx="651728" cy="650880"/>
            <a:chOff x="2976183" y="401398"/>
            <a:chExt cx="274362" cy="274005"/>
          </a:xfrm>
        </p:grpSpPr>
        <p:sp>
          <p:nvSpPr>
            <p:cNvPr id="10" name="Forma libre 290">
              <a:extLst>
                <a:ext uri="{FF2B5EF4-FFF2-40B4-BE49-F238E27FC236}">
                  <a16:creationId xmlns:a16="http://schemas.microsoft.com/office/drawing/2014/main" id="{46FF14C2-F91D-224C-8296-1E9FB8DCB71F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11" name="Forma libre 291">
              <a:extLst>
                <a:ext uri="{FF2B5EF4-FFF2-40B4-BE49-F238E27FC236}">
                  <a16:creationId xmlns:a16="http://schemas.microsoft.com/office/drawing/2014/main" id="{1BCE9371-598F-AD43-898A-9B58C4EAA32A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206B31-B1EC-FD46-A69C-6824289B73D1}"/>
              </a:ext>
            </a:extLst>
          </p:cNvPr>
          <p:cNvGrpSpPr/>
          <p:nvPr/>
        </p:nvGrpSpPr>
        <p:grpSpPr>
          <a:xfrm>
            <a:off x="5901473" y="7193542"/>
            <a:ext cx="651728" cy="650880"/>
            <a:chOff x="2976183" y="401398"/>
            <a:chExt cx="274362" cy="274005"/>
          </a:xfrm>
        </p:grpSpPr>
        <p:sp>
          <p:nvSpPr>
            <p:cNvPr id="22" name="Forma libre 290">
              <a:extLst>
                <a:ext uri="{FF2B5EF4-FFF2-40B4-BE49-F238E27FC236}">
                  <a16:creationId xmlns:a16="http://schemas.microsoft.com/office/drawing/2014/main" id="{CC0C0FAE-6E68-0D41-8B4E-8C32C7C030A2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23" name="Forma libre 291">
              <a:extLst>
                <a:ext uri="{FF2B5EF4-FFF2-40B4-BE49-F238E27FC236}">
                  <a16:creationId xmlns:a16="http://schemas.microsoft.com/office/drawing/2014/main" id="{C9084979-C79C-5D4B-8B50-BEFE4558EE0E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BE541B-7FB9-1748-84A9-53700A601A1B}"/>
              </a:ext>
            </a:extLst>
          </p:cNvPr>
          <p:cNvGrpSpPr/>
          <p:nvPr/>
        </p:nvGrpSpPr>
        <p:grpSpPr>
          <a:xfrm>
            <a:off x="8173619" y="9770487"/>
            <a:ext cx="651728" cy="650880"/>
            <a:chOff x="2976183" y="401398"/>
            <a:chExt cx="274362" cy="274005"/>
          </a:xfrm>
        </p:grpSpPr>
        <p:sp>
          <p:nvSpPr>
            <p:cNvPr id="25" name="Forma libre 290">
              <a:extLst>
                <a:ext uri="{FF2B5EF4-FFF2-40B4-BE49-F238E27FC236}">
                  <a16:creationId xmlns:a16="http://schemas.microsoft.com/office/drawing/2014/main" id="{F4797B55-E191-D545-A737-05E6412A8739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26" name="Forma libre 291">
              <a:extLst>
                <a:ext uri="{FF2B5EF4-FFF2-40B4-BE49-F238E27FC236}">
                  <a16:creationId xmlns:a16="http://schemas.microsoft.com/office/drawing/2014/main" id="{160C7909-B539-7B4F-91B1-C29A118D15D0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D64C9F-9B89-3842-957B-C8D9071F8A93}"/>
              </a:ext>
            </a:extLst>
          </p:cNvPr>
          <p:cNvGrpSpPr/>
          <p:nvPr/>
        </p:nvGrpSpPr>
        <p:grpSpPr>
          <a:xfrm>
            <a:off x="7536310" y="5447869"/>
            <a:ext cx="651728" cy="650880"/>
            <a:chOff x="2976183" y="401398"/>
            <a:chExt cx="274362" cy="274005"/>
          </a:xfrm>
        </p:grpSpPr>
        <p:sp>
          <p:nvSpPr>
            <p:cNvPr id="28" name="Forma libre 290">
              <a:extLst>
                <a:ext uri="{FF2B5EF4-FFF2-40B4-BE49-F238E27FC236}">
                  <a16:creationId xmlns:a16="http://schemas.microsoft.com/office/drawing/2014/main" id="{80B27842-BD5C-7748-AF72-ACA5D381F8CF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29" name="Forma libre 291">
              <a:extLst>
                <a:ext uri="{FF2B5EF4-FFF2-40B4-BE49-F238E27FC236}">
                  <a16:creationId xmlns:a16="http://schemas.microsoft.com/office/drawing/2014/main" id="{CB8AF355-8ECA-B245-9962-060B063CE004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CD5B9C-E285-0B4B-A27C-28E54BD3E80D}"/>
              </a:ext>
            </a:extLst>
          </p:cNvPr>
          <p:cNvGrpSpPr/>
          <p:nvPr/>
        </p:nvGrpSpPr>
        <p:grpSpPr>
          <a:xfrm>
            <a:off x="10168674" y="7969397"/>
            <a:ext cx="651728" cy="650880"/>
            <a:chOff x="2976183" y="401398"/>
            <a:chExt cx="274362" cy="274005"/>
          </a:xfrm>
        </p:grpSpPr>
        <p:sp>
          <p:nvSpPr>
            <p:cNvPr id="31" name="Forma libre 290">
              <a:extLst>
                <a:ext uri="{FF2B5EF4-FFF2-40B4-BE49-F238E27FC236}">
                  <a16:creationId xmlns:a16="http://schemas.microsoft.com/office/drawing/2014/main" id="{D6D5B048-5A78-AD47-B97B-DB08C791CAD4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32" name="Forma libre 291">
              <a:extLst>
                <a:ext uri="{FF2B5EF4-FFF2-40B4-BE49-F238E27FC236}">
                  <a16:creationId xmlns:a16="http://schemas.microsoft.com/office/drawing/2014/main" id="{92583A5F-8B88-1641-AD81-FB001B66382A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405EA8-9FC9-974F-A512-C8769EB42738}"/>
              </a:ext>
            </a:extLst>
          </p:cNvPr>
          <p:cNvGrpSpPr/>
          <p:nvPr/>
        </p:nvGrpSpPr>
        <p:grpSpPr>
          <a:xfrm>
            <a:off x="7536310" y="10989688"/>
            <a:ext cx="651728" cy="650880"/>
            <a:chOff x="2976183" y="401398"/>
            <a:chExt cx="274362" cy="274005"/>
          </a:xfrm>
        </p:grpSpPr>
        <p:sp>
          <p:nvSpPr>
            <p:cNvPr id="37" name="Forma libre 290">
              <a:extLst>
                <a:ext uri="{FF2B5EF4-FFF2-40B4-BE49-F238E27FC236}">
                  <a16:creationId xmlns:a16="http://schemas.microsoft.com/office/drawing/2014/main" id="{F9A08380-B590-BD40-BFBB-173EB4B8960D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38" name="Forma libre 291">
              <a:extLst>
                <a:ext uri="{FF2B5EF4-FFF2-40B4-BE49-F238E27FC236}">
                  <a16:creationId xmlns:a16="http://schemas.microsoft.com/office/drawing/2014/main" id="{A917F3F7-4A95-494A-85E2-4E8391F7DF9A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AADFD1-F801-F94A-9EFC-B88E2AC72FD9}"/>
              </a:ext>
            </a:extLst>
          </p:cNvPr>
          <p:cNvGrpSpPr/>
          <p:nvPr/>
        </p:nvGrpSpPr>
        <p:grpSpPr>
          <a:xfrm>
            <a:off x="3601619" y="7969397"/>
            <a:ext cx="651728" cy="650880"/>
            <a:chOff x="2976183" y="401398"/>
            <a:chExt cx="274362" cy="274005"/>
          </a:xfrm>
        </p:grpSpPr>
        <p:sp>
          <p:nvSpPr>
            <p:cNvPr id="40" name="Forma libre 290">
              <a:extLst>
                <a:ext uri="{FF2B5EF4-FFF2-40B4-BE49-F238E27FC236}">
                  <a16:creationId xmlns:a16="http://schemas.microsoft.com/office/drawing/2014/main" id="{2A226C0E-7D5B-FD45-9824-8D768FB5E7A0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41" name="Forma libre 291">
              <a:extLst>
                <a:ext uri="{FF2B5EF4-FFF2-40B4-BE49-F238E27FC236}">
                  <a16:creationId xmlns:a16="http://schemas.microsoft.com/office/drawing/2014/main" id="{4075F522-55CA-2D46-974A-9A07A110884D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811FCA5-5F0F-9544-A8D3-31E3F2E8D761}"/>
              </a:ext>
            </a:extLst>
          </p:cNvPr>
          <p:cNvGrpSpPr/>
          <p:nvPr/>
        </p:nvGrpSpPr>
        <p:grpSpPr>
          <a:xfrm>
            <a:off x="4903946" y="5170779"/>
            <a:ext cx="651728" cy="650880"/>
            <a:chOff x="2976183" y="401398"/>
            <a:chExt cx="274362" cy="274005"/>
          </a:xfrm>
        </p:grpSpPr>
        <p:sp>
          <p:nvSpPr>
            <p:cNvPr id="44" name="Forma libre 290">
              <a:extLst>
                <a:ext uri="{FF2B5EF4-FFF2-40B4-BE49-F238E27FC236}">
                  <a16:creationId xmlns:a16="http://schemas.microsoft.com/office/drawing/2014/main" id="{ECA8BE61-F1F6-ED4E-81CC-787A0488F9FC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47" name="Forma libre 291">
              <a:extLst>
                <a:ext uri="{FF2B5EF4-FFF2-40B4-BE49-F238E27FC236}">
                  <a16:creationId xmlns:a16="http://schemas.microsoft.com/office/drawing/2014/main" id="{5251F218-A0EC-D342-9CCD-3AE7E82B0676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7FE734-9E99-7A4B-AE0D-98A2689B1008}"/>
              </a:ext>
            </a:extLst>
          </p:cNvPr>
          <p:cNvGrpSpPr/>
          <p:nvPr/>
        </p:nvGrpSpPr>
        <p:grpSpPr>
          <a:xfrm>
            <a:off x="4903946" y="11072815"/>
            <a:ext cx="651728" cy="650880"/>
            <a:chOff x="2976183" y="401398"/>
            <a:chExt cx="274362" cy="274005"/>
          </a:xfrm>
        </p:grpSpPr>
        <p:sp>
          <p:nvSpPr>
            <p:cNvPr id="54" name="Forma libre 290">
              <a:extLst>
                <a:ext uri="{FF2B5EF4-FFF2-40B4-BE49-F238E27FC236}">
                  <a16:creationId xmlns:a16="http://schemas.microsoft.com/office/drawing/2014/main" id="{70461CF4-82FC-2741-B0ED-4DF42F718AAC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55" name="Forma libre 291">
              <a:extLst>
                <a:ext uri="{FF2B5EF4-FFF2-40B4-BE49-F238E27FC236}">
                  <a16:creationId xmlns:a16="http://schemas.microsoft.com/office/drawing/2014/main" id="{2454B249-2084-7A4A-995C-9EDAB319DE56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E3CB62-0667-0A4D-9403-634E241EBD2E}"/>
              </a:ext>
            </a:extLst>
          </p:cNvPr>
          <p:cNvGrpSpPr/>
          <p:nvPr/>
        </p:nvGrpSpPr>
        <p:grpSpPr>
          <a:xfrm>
            <a:off x="9974710" y="5170779"/>
            <a:ext cx="651728" cy="650880"/>
            <a:chOff x="2976183" y="401398"/>
            <a:chExt cx="274362" cy="274005"/>
          </a:xfrm>
        </p:grpSpPr>
        <p:sp>
          <p:nvSpPr>
            <p:cNvPr id="57" name="Forma libre 290">
              <a:extLst>
                <a:ext uri="{FF2B5EF4-FFF2-40B4-BE49-F238E27FC236}">
                  <a16:creationId xmlns:a16="http://schemas.microsoft.com/office/drawing/2014/main" id="{25CA3FE0-7B08-7C45-A9A1-C128A9A6193B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58" name="Forma libre 291">
              <a:extLst>
                <a:ext uri="{FF2B5EF4-FFF2-40B4-BE49-F238E27FC236}">
                  <a16:creationId xmlns:a16="http://schemas.microsoft.com/office/drawing/2014/main" id="{87F16AB9-15D2-404C-B0B8-40394BE8DA9C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62ECB5D-B1FC-9940-9757-47F713AD338F}"/>
              </a:ext>
            </a:extLst>
          </p:cNvPr>
          <p:cNvGrpSpPr/>
          <p:nvPr/>
        </p:nvGrpSpPr>
        <p:grpSpPr>
          <a:xfrm>
            <a:off x="9891582" y="11072815"/>
            <a:ext cx="651728" cy="650880"/>
            <a:chOff x="2976183" y="401398"/>
            <a:chExt cx="274362" cy="274005"/>
          </a:xfrm>
        </p:grpSpPr>
        <p:sp>
          <p:nvSpPr>
            <p:cNvPr id="60" name="Forma libre 290">
              <a:extLst>
                <a:ext uri="{FF2B5EF4-FFF2-40B4-BE49-F238E27FC236}">
                  <a16:creationId xmlns:a16="http://schemas.microsoft.com/office/drawing/2014/main" id="{35F1A70F-7109-274C-85A9-160F6DFA03C4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61" name="Forma libre 291">
              <a:extLst>
                <a:ext uri="{FF2B5EF4-FFF2-40B4-BE49-F238E27FC236}">
                  <a16:creationId xmlns:a16="http://schemas.microsoft.com/office/drawing/2014/main" id="{B4A5B498-2DC9-194D-ACD7-2CEE5A8C1091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734143-D138-2A4C-8E24-309843E3B2F8}"/>
              </a:ext>
            </a:extLst>
          </p:cNvPr>
          <p:cNvGrpSpPr/>
          <p:nvPr/>
        </p:nvGrpSpPr>
        <p:grpSpPr>
          <a:xfrm>
            <a:off x="11360164" y="7969397"/>
            <a:ext cx="651728" cy="650880"/>
            <a:chOff x="2976183" y="401398"/>
            <a:chExt cx="274362" cy="274005"/>
          </a:xfrm>
        </p:grpSpPr>
        <p:sp>
          <p:nvSpPr>
            <p:cNvPr id="63" name="Forma libre 290">
              <a:extLst>
                <a:ext uri="{FF2B5EF4-FFF2-40B4-BE49-F238E27FC236}">
                  <a16:creationId xmlns:a16="http://schemas.microsoft.com/office/drawing/2014/main" id="{020EF906-1182-2643-84FB-E4AAB347AC62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64" name="Forma libre 291">
              <a:extLst>
                <a:ext uri="{FF2B5EF4-FFF2-40B4-BE49-F238E27FC236}">
                  <a16:creationId xmlns:a16="http://schemas.microsoft.com/office/drawing/2014/main" id="{53BB83E1-5760-5C4C-A924-1AEA8140AE8C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65" name="Rectangle 56">
            <a:extLst>
              <a:ext uri="{FF2B5EF4-FFF2-40B4-BE49-F238E27FC236}">
                <a16:creationId xmlns:a16="http://schemas.microsoft.com/office/drawing/2014/main" id="{E507EAEE-718C-614D-B353-D2936FA98209}"/>
              </a:ext>
            </a:extLst>
          </p:cNvPr>
          <p:cNvSpPr/>
          <p:nvPr/>
        </p:nvSpPr>
        <p:spPr>
          <a:xfrm>
            <a:off x="6944638" y="8747062"/>
            <a:ext cx="1718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CEF2AB8B-4DE2-ED4E-B10F-7501A700A67C}"/>
              </a:ext>
            </a:extLst>
          </p:cNvPr>
          <p:cNvSpPr/>
          <p:nvPr/>
        </p:nvSpPr>
        <p:spPr>
          <a:xfrm>
            <a:off x="5204566" y="8007550"/>
            <a:ext cx="1718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C1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74DB2DE7-61E7-E34D-B571-805A92651ED9}"/>
              </a:ext>
            </a:extLst>
          </p:cNvPr>
          <p:cNvSpPr/>
          <p:nvPr/>
        </p:nvSpPr>
        <p:spPr>
          <a:xfrm>
            <a:off x="6894820" y="9947186"/>
            <a:ext cx="1718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C2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548653F8-C66F-BF42-8E2C-0B5EA13D62EA}"/>
              </a:ext>
            </a:extLst>
          </p:cNvPr>
          <p:cNvSpPr/>
          <p:nvPr/>
        </p:nvSpPr>
        <p:spPr>
          <a:xfrm>
            <a:off x="6756275" y="5542206"/>
            <a:ext cx="942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B1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94F1F97D-A2AA-FE4A-A87B-433A775C58CD}"/>
              </a:ext>
            </a:extLst>
          </p:cNvPr>
          <p:cNvSpPr/>
          <p:nvPr/>
        </p:nvSpPr>
        <p:spPr>
          <a:xfrm>
            <a:off x="9998239" y="8813551"/>
            <a:ext cx="942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B2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40A43584-FD12-9E48-842A-3A9455D3EEF0}"/>
              </a:ext>
            </a:extLst>
          </p:cNvPr>
          <p:cNvSpPr/>
          <p:nvPr/>
        </p:nvSpPr>
        <p:spPr>
          <a:xfrm>
            <a:off x="6811694" y="11028606"/>
            <a:ext cx="942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B3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D4EF8296-3E8D-A54D-8A4B-454FD555247D}"/>
              </a:ext>
            </a:extLst>
          </p:cNvPr>
          <p:cNvSpPr/>
          <p:nvPr/>
        </p:nvSpPr>
        <p:spPr>
          <a:xfrm>
            <a:off x="10387592" y="5930714"/>
            <a:ext cx="942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A3</a:t>
            </a:r>
          </a:p>
        </p:txBody>
      </p:sp>
      <p:sp>
        <p:nvSpPr>
          <p:cNvPr id="77" name="Rectangle 56">
            <a:extLst>
              <a:ext uri="{FF2B5EF4-FFF2-40B4-BE49-F238E27FC236}">
                <a16:creationId xmlns:a16="http://schemas.microsoft.com/office/drawing/2014/main" id="{113A985E-36FD-704F-A61B-B0B8C0D4AA83}"/>
              </a:ext>
            </a:extLst>
          </p:cNvPr>
          <p:cNvSpPr/>
          <p:nvPr/>
        </p:nvSpPr>
        <p:spPr>
          <a:xfrm>
            <a:off x="11134312" y="8841949"/>
            <a:ext cx="942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A4</a:t>
            </a:r>
          </a:p>
        </p:txBody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90C90ED5-F4A5-2A42-89AF-003DC7ECC572}"/>
              </a:ext>
            </a:extLst>
          </p:cNvPr>
          <p:cNvSpPr/>
          <p:nvPr/>
        </p:nvSpPr>
        <p:spPr>
          <a:xfrm>
            <a:off x="4374719" y="5930714"/>
            <a:ext cx="942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A1</a:t>
            </a: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8546FDEC-DAB4-C647-96D8-31401D6C0D5C}"/>
              </a:ext>
            </a:extLst>
          </p:cNvPr>
          <p:cNvSpPr/>
          <p:nvPr/>
        </p:nvSpPr>
        <p:spPr>
          <a:xfrm>
            <a:off x="3626573" y="8757042"/>
            <a:ext cx="942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A3</a:t>
            </a:r>
          </a:p>
        </p:txBody>
      </p:sp>
      <p:sp>
        <p:nvSpPr>
          <p:cNvPr id="80" name="Rectangle 56">
            <a:extLst>
              <a:ext uri="{FF2B5EF4-FFF2-40B4-BE49-F238E27FC236}">
                <a16:creationId xmlns:a16="http://schemas.microsoft.com/office/drawing/2014/main" id="{E81D3AF3-E245-6842-8CD1-33D1E92CD75A}"/>
              </a:ext>
            </a:extLst>
          </p:cNvPr>
          <p:cNvSpPr/>
          <p:nvPr/>
        </p:nvSpPr>
        <p:spPr>
          <a:xfrm>
            <a:off x="5621627" y="11721915"/>
            <a:ext cx="942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A5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C12AF600-7190-5C47-B9D3-BF813205D8E4}"/>
              </a:ext>
            </a:extLst>
          </p:cNvPr>
          <p:cNvSpPr/>
          <p:nvPr/>
        </p:nvSpPr>
        <p:spPr>
          <a:xfrm>
            <a:off x="9358240" y="11776983"/>
            <a:ext cx="942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A6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499A8A3-2145-EB4E-9DD5-FACCC7E0000B}"/>
              </a:ext>
            </a:extLst>
          </p:cNvPr>
          <p:cNvGrpSpPr/>
          <p:nvPr/>
        </p:nvGrpSpPr>
        <p:grpSpPr>
          <a:xfrm>
            <a:off x="14054668" y="5283710"/>
            <a:ext cx="7014065" cy="830997"/>
            <a:chOff x="9307218" y="10386795"/>
            <a:chExt cx="10112018" cy="83099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17AD7E6-25C2-D449-8E1C-BCD90FB8595A}"/>
                </a:ext>
              </a:extLst>
            </p:cNvPr>
            <p:cNvSpPr txBox="1"/>
            <p:nvPr/>
          </p:nvSpPr>
          <p:spPr>
            <a:xfrm>
              <a:off x="10826633" y="10386795"/>
              <a:ext cx="85926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5C57137-C67D-6C47-A28C-AA629E84B879}"/>
                </a:ext>
              </a:extLst>
            </p:cNvPr>
            <p:cNvSpPr/>
            <p:nvPr/>
          </p:nvSpPr>
          <p:spPr>
            <a:xfrm>
              <a:off x="9307218" y="10491269"/>
              <a:ext cx="16966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Poppins" pitchFamily="2" charset="77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b="1" dirty="0">
                <a:solidFill>
                  <a:schemeClr val="accent4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C93AC97-7344-214C-8A23-8EEB404966E9}"/>
              </a:ext>
            </a:extLst>
          </p:cNvPr>
          <p:cNvGrpSpPr/>
          <p:nvPr/>
        </p:nvGrpSpPr>
        <p:grpSpPr>
          <a:xfrm>
            <a:off x="14054668" y="7057092"/>
            <a:ext cx="7014065" cy="830997"/>
            <a:chOff x="9307218" y="10386795"/>
            <a:chExt cx="10112018" cy="83099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0675181-EFD5-0142-84FF-CA43C769506F}"/>
                </a:ext>
              </a:extLst>
            </p:cNvPr>
            <p:cNvSpPr txBox="1"/>
            <p:nvPr/>
          </p:nvSpPr>
          <p:spPr>
            <a:xfrm>
              <a:off x="10826633" y="10386795"/>
              <a:ext cx="85926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D7044FD-E283-A442-8DF2-B42C0DB0D38C}"/>
                </a:ext>
              </a:extLst>
            </p:cNvPr>
            <p:cNvSpPr/>
            <p:nvPr/>
          </p:nvSpPr>
          <p:spPr>
            <a:xfrm>
              <a:off x="9307218" y="10491269"/>
              <a:ext cx="16966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  <a:latin typeface="Poppins" pitchFamily="2" charset="77"/>
                  <a:ea typeface="Roboto Medium" panose="02000000000000000000" pitchFamily="2" charset="0"/>
                  <a:cs typeface="Montserrat" charset="0"/>
                </a:rPr>
                <a:t>B</a:t>
              </a:r>
              <a:endParaRPr lang="en-US" sz="5400" b="1" dirty="0">
                <a:solidFill>
                  <a:schemeClr val="accent3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328E58A-45C4-D34E-B885-489E75F32630}"/>
              </a:ext>
            </a:extLst>
          </p:cNvPr>
          <p:cNvGrpSpPr/>
          <p:nvPr/>
        </p:nvGrpSpPr>
        <p:grpSpPr>
          <a:xfrm>
            <a:off x="14054668" y="8858183"/>
            <a:ext cx="7014065" cy="830997"/>
            <a:chOff x="9307218" y="10386795"/>
            <a:chExt cx="10112018" cy="83099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2311099-7AE1-CA4C-8F6A-38DA8D72E7CC}"/>
                </a:ext>
              </a:extLst>
            </p:cNvPr>
            <p:cNvSpPr txBox="1"/>
            <p:nvPr/>
          </p:nvSpPr>
          <p:spPr>
            <a:xfrm>
              <a:off x="10826633" y="10386795"/>
              <a:ext cx="85926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56BB486-9E4D-B249-8657-BFB80AC7F2AD}"/>
                </a:ext>
              </a:extLst>
            </p:cNvPr>
            <p:cNvSpPr/>
            <p:nvPr/>
          </p:nvSpPr>
          <p:spPr>
            <a:xfrm>
              <a:off x="9307218" y="10491269"/>
              <a:ext cx="16966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Poppins" pitchFamily="2" charset="77"/>
                  <a:ea typeface="Roboto Medium" panose="02000000000000000000" pitchFamily="2" charset="0"/>
                  <a:cs typeface="Montserrat" charset="0"/>
                </a:rPr>
                <a:t>C</a:t>
              </a:r>
              <a:endParaRPr lang="en-US" sz="5400" b="1" dirty="0">
                <a:solidFill>
                  <a:schemeClr val="accent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69FA231-4A8E-3541-8343-3A24CF784BAB}"/>
              </a:ext>
            </a:extLst>
          </p:cNvPr>
          <p:cNvGrpSpPr/>
          <p:nvPr/>
        </p:nvGrpSpPr>
        <p:grpSpPr>
          <a:xfrm>
            <a:off x="14054668" y="10659274"/>
            <a:ext cx="7014065" cy="830997"/>
            <a:chOff x="9307218" y="10386795"/>
            <a:chExt cx="10112018" cy="83099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DCD9A32-776E-C542-9667-DDF2F07C3EDF}"/>
                </a:ext>
              </a:extLst>
            </p:cNvPr>
            <p:cNvSpPr txBox="1"/>
            <p:nvPr/>
          </p:nvSpPr>
          <p:spPr>
            <a:xfrm>
              <a:off x="10826633" y="10386795"/>
              <a:ext cx="85926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5883B42-8836-EC4D-98B9-90A87374B34D}"/>
                </a:ext>
              </a:extLst>
            </p:cNvPr>
            <p:cNvSpPr/>
            <p:nvPr/>
          </p:nvSpPr>
          <p:spPr>
            <a:xfrm>
              <a:off x="9307218" y="10491269"/>
              <a:ext cx="16966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Poppins" pitchFamily="2" charset="77"/>
                  <a:ea typeface="Roboto Medium" panose="02000000000000000000" pitchFamily="2" charset="0"/>
                  <a:cs typeface="Montserrat" charset="0"/>
                </a:rPr>
                <a:t>D</a:t>
              </a:r>
              <a:endParaRPr lang="en-US" sz="5400" b="1" dirty="0">
                <a:solidFill>
                  <a:schemeClr val="accent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0" name="CuadroTexto 350">
            <a:extLst>
              <a:ext uri="{FF2B5EF4-FFF2-40B4-BE49-F238E27FC236}">
                <a16:creationId xmlns:a16="http://schemas.microsoft.com/office/drawing/2014/main" id="{791B49A0-0BFE-2E47-B1D6-64AEEAED50EB}"/>
              </a:ext>
            </a:extLst>
          </p:cNvPr>
          <p:cNvSpPr txBox="1"/>
          <p:nvPr/>
        </p:nvSpPr>
        <p:spPr>
          <a:xfrm>
            <a:off x="4847737" y="1022190"/>
            <a:ext cx="14682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Stakeholder Map Infographics </a:t>
            </a:r>
          </a:p>
        </p:txBody>
      </p:sp>
      <p:sp>
        <p:nvSpPr>
          <p:cNvPr id="71" name="CuadroTexto 351">
            <a:extLst>
              <a:ext uri="{FF2B5EF4-FFF2-40B4-BE49-F238E27FC236}">
                <a16:creationId xmlns:a16="http://schemas.microsoft.com/office/drawing/2014/main" id="{34B39B1C-22FB-0042-81BD-4A80B0DAC59D}"/>
              </a:ext>
            </a:extLst>
          </p:cNvPr>
          <p:cNvSpPr txBox="1"/>
          <p:nvPr/>
        </p:nvSpPr>
        <p:spPr>
          <a:xfrm>
            <a:off x="4190513" y="2383311"/>
            <a:ext cx="1599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075552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D4848A7-F83C-E347-A2C2-7D2FC8F4AFF5}"/>
              </a:ext>
            </a:extLst>
          </p:cNvPr>
          <p:cNvSpPr/>
          <p:nvPr/>
        </p:nvSpPr>
        <p:spPr>
          <a:xfrm>
            <a:off x="8164478" y="4134194"/>
            <a:ext cx="8808998" cy="88089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F0D9A0-FB5A-C044-8DC8-DCC85A86B69C}"/>
              </a:ext>
            </a:extLst>
          </p:cNvPr>
          <p:cNvSpPr/>
          <p:nvPr/>
        </p:nvSpPr>
        <p:spPr>
          <a:xfrm>
            <a:off x="10292163" y="6261877"/>
            <a:ext cx="4553630" cy="45536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44443-B38E-4E4D-8527-51EEC77EFF88}"/>
              </a:ext>
            </a:extLst>
          </p:cNvPr>
          <p:cNvSpPr/>
          <p:nvPr/>
        </p:nvSpPr>
        <p:spPr>
          <a:xfrm>
            <a:off x="10720202" y="7918918"/>
            <a:ext cx="1489333" cy="14893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B9531-8EB0-3543-AD4E-B0CC31EA6BBA}"/>
              </a:ext>
            </a:extLst>
          </p:cNvPr>
          <p:cNvSpPr/>
          <p:nvPr/>
        </p:nvSpPr>
        <p:spPr>
          <a:xfrm>
            <a:off x="10656960" y="8195366"/>
            <a:ext cx="15841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Senior Managers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6B66B9-726D-B148-AB35-E5B7CE7B4B46}"/>
              </a:ext>
            </a:extLst>
          </p:cNvPr>
          <p:cNvSpPr/>
          <p:nvPr/>
        </p:nvSpPr>
        <p:spPr>
          <a:xfrm>
            <a:off x="11868519" y="9109766"/>
            <a:ext cx="1489333" cy="14893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2ADA2F-1152-6641-9470-78768B62E98E}"/>
              </a:ext>
            </a:extLst>
          </p:cNvPr>
          <p:cNvSpPr/>
          <p:nvPr/>
        </p:nvSpPr>
        <p:spPr>
          <a:xfrm>
            <a:off x="11847808" y="9577599"/>
            <a:ext cx="1489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Members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B841CE-59C9-D14E-9DE6-594746B20661}"/>
              </a:ext>
            </a:extLst>
          </p:cNvPr>
          <p:cNvSpPr/>
          <p:nvPr/>
        </p:nvSpPr>
        <p:spPr>
          <a:xfrm>
            <a:off x="13028329" y="7918918"/>
            <a:ext cx="1489333" cy="14893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BAF393-E273-2F42-8541-B30BB69E7655}"/>
              </a:ext>
            </a:extLst>
          </p:cNvPr>
          <p:cNvSpPr/>
          <p:nvPr/>
        </p:nvSpPr>
        <p:spPr>
          <a:xfrm>
            <a:off x="13007618" y="8386751"/>
            <a:ext cx="1489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Team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BBD6E3-895C-8E48-BA66-CE1677C347FD}"/>
              </a:ext>
            </a:extLst>
          </p:cNvPr>
          <p:cNvSpPr/>
          <p:nvPr/>
        </p:nvSpPr>
        <p:spPr>
          <a:xfrm>
            <a:off x="8423569" y="7536148"/>
            <a:ext cx="1489333" cy="148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9135B-BBCF-0542-987B-08732394FFE5}"/>
              </a:ext>
            </a:extLst>
          </p:cNvPr>
          <p:cNvSpPr/>
          <p:nvPr/>
        </p:nvSpPr>
        <p:spPr>
          <a:xfrm>
            <a:off x="8402858" y="8003981"/>
            <a:ext cx="1489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Partners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FA58AC-61CE-FB4C-83A7-6B1D2557359F}"/>
              </a:ext>
            </a:extLst>
          </p:cNvPr>
          <p:cNvSpPr/>
          <p:nvPr/>
        </p:nvSpPr>
        <p:spPr>
          <a:xfrm>
            <a:off x="15164610" y="7536148"/>
            <a:ext cx="1489333" cy="148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A0AE3-147D-3049-998E-7E4E5ED68651}"/>
              </a:ext>
            </a:extLst>
          </p:cNvPr>
          <p:cNvSpPr/>
          <p:nvPr/>
        </p:nvSpPr>
        <p:spPr>
          <a:xfrm>
            <a:off x="15143899" y="7897656"/>
            <a:ext cx="1489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Potential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Clients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B82BE6B-BA33-DA47-84B5-86390C66F5D0}"/>
              </a:ext>
            </a:extLst>
          </p:cNvPr>
          <p:cNvSpPr/>
          <p:nvPr/>
        </p:nvSpPr>
        <p:spPr>
          <a:xfrm>
            <a:off x="14121837" y="10070840"/>
            <a:ext cx="1489333" cy="148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F940A4-7429-6846-AAA5-6D3D7638E896}"/>
              </a:ext>
            </a:extLst>
          </p:cNvPr>
          <p:cNvSpPr/>
          <p:nvPr/>
        </p:nvSpPr>
        <p:spPr>
          <a:xfrm>
            <a:off x="13994801" y="10602468"/>
            <a:ext cx="1719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Journalist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1188EC-F033-C245-AE97-894A56725927}"/>
              </a:ext>
            </a:extLst>
          </p:cNvPr>
          <p:cNvSpPr/>
          <p:nvPr/>
        </p:nvSpPr>
        <p:spPr>
          <a:xfrm>
            <a:off x="11974844" y="11044892"/>
            <a:ext cx="1489333" cy="148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C12BD-9873-BC41-830F-FD4E37E2BB12}"/>
              </a:ext>
            </a:extLst>
          </p:cNvPr>
          <p:cNvSpPr/>
          <p:nvPr/>
        </p:nvSpPr>
        <p:spPr>
          <a:xfrm>
            <a:off x="11869072" y="11300075"/>
            <a:ext cx="17193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Potential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Employees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795D2D-452F-2F4F-AA54-6FEB6B714C1D}"/>
              </a:ext>
            </a:extLst>
          </p:cNvPr>
          <p:cNvSpPr/>
          <p:nvPr/>
        </p:nvSpPr>
        <p:spPr>
          <a:xfrm>
            <a:off x="9528572" y="10070840"/>
            <a:ext cx="1489333" cy="148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1E6259-604C-1D40-ADC7-27C8784459A8}"/>
              </a:ext>
            </a:extLst>
          </p:cNvPr>
          <p:cNvSpPr/>
          <p:nvPr/>
        </p:nvSpPr>
        <p:spPr>
          <a:xfrm>
            <a:off x="9507861" y="10538673"/>
            <a:ext cx="1489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Clients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9F2878-2E56-254A-B29A-12E20FEAEE26}"/>
              </a:ext>
            </a:extLst>
          </p:cNvPr>
          <p:cNvSpPr/>
          <p:nvPr/>
        </p:nvSpPr>
        <p:spPr>
          <a:xfrm>
            <a:off x="11114942" y="6646428"/>
            <a:ext cx="29447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Internal Stakeholders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D02163-AE3F-E44A-BF39-E6E85A95A69A}"/>
              </a:ext>
            </a:extLst>
          </p:cNvPr>
          <p:cNvSpPr/>
          <p:nvPr/>
        </p:nvSpPr>
        <p:spPr>
          <a:xfrm>
            <a:off x="11114942" y="4753832"/>
            <a:ext cx="29447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External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Stakeholders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463B74-BC98-0349-88E8-7F6234D898C3}"/>
              </a:ext>
            </a:extLst>
          </p:cNvPr>
          <p:cNvCxnSpPr/>
          <p:nvPr/>
        </p:nvCxnSpPr>
        <p:spPr>
          <a:xfrm>
            <a:off x="2571753" y="7355475"/>
            <a:ext cx="559272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481D4C-9890-1F49-8642-3ED505B92D53}"/>
              </a:ext>
            </a:extLst>
          </p:cNvPr>
          <p:cNvCxnSpPr/>
          <p:nvPr/>
        </p:nvCxnSpPr>
        <p:spPr>
          <a:xfrm>
            <a:off x="2571753" y="10950662"/>
            <a:ext cx="559272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E41744-CF58-954D-9390-3846B4FA4C25}"/>
              </a:ext>
            </a:extLst>
          </p:cNvPr>
          <p:cNvCxnSpPr/>
          <p:nvPr/>
        </p:nvCxnSpPr>
        <p:spPr>
          <a:xfrm>
            <a:off x="16953981" y="7355475"/>
            <a:ext cx="5592725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B665F2-15BF-E84E-8426-5BD985A9A8A9}"/>
              </a:ext>
            </a:extLst>
          </p:cNvPr>
          <p:cNvCxnSpPr/>
          <p:nvPr/>
        </p:nvCxnSpPr>
        <p:spPr>
          <a:xfrm>
            <a:off x="16953981" y="10950662"/>
            <a:ext cx="5592725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AECD95-9390-C44D-BA36-BABB43F93156}"/>
              </a:ext>
            </a:extLst>
          </p:cNvPr>
          <p:cNvSpPr txBox="1"/>
          <p:nvPr/>
        </p:nvSpPr>
        <p:spPr>
          <a:xfrm>
            <a:off x="2442716" y="6098160"/>
            <a:ext cx="551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F68FFD-B9CC-6646-9CB6-1E4B4E70F7FA}"/>
              </a:ext>
            </a:extLst>
          </p:cNvPr>
          <p:cNvSpPr txBox="1"/>
          <p:nvPr/>
        </p:nvSpPr>
        <p:spPr>
          <a:xfrm>
            <a:off x="2442716" y="9695948"/>
            <a:ext cx="551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FAAA34-DA88-A246-AEF8-49213E7071A9}"/>
              </a:ext>
            </a:extLst>
          </p:cNvPr>
          <p:cNvSpPr txBox="1"/>
          <p:nvPr/>
        </p:nvSpPr>
        <p:spPr>
          <a:xfrm>
            <a:off x="17094381" y="5980754"/>
            <a:ext cx="551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8E501A-4613-0548-851E-2124A1AC2E51}"/>
              </a:ext>
            </a:extLst>
          </p:cNvPr>
          <p:cNvSpPr txBox="1"/>
          <p:nvPr/>
        </p:nvSpPr>
        <p:spPr>
          <a:xfrm>
            <a:off x="17094381" y="9695948"/>
            <a:ext cx="551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0E6341-884B-A144-87BD-87CB2BCEB4F2}"/>
              </a:ext>
            </a:extLst>
          </p:cNvPr>
          <p:cNvSpPr txBox="1"/>
          <p:nvPr/>
        </p:nvSpPr>
        <p:spPr>
          <a:xfrm>
            <a:off x="2442716" y="5267163"/>
            <a:ext cx="132689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Poppins" pitchFamily="2" charset="77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7CA59-76AB-F949-BD48-80166DEC3D0D}"/>
              </a:ext>
            </a:extLst>
          </p:cNvPr>
          <p:cNvSpPr txBox="1"/>
          <p:nvPr/>
        </p:nvSpPr>
        <p:spPr>
          <a:xfrm>
            <a:off x="2442716" y="8712112"/>
            <a:ext cx="132689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Poppins" pitchFamily="2" charset="77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E8F6AB-CFAD-C640-935E-113D985BD1F7}"/>
              </a:ext>
            </a:extLst>
          </p:cNvPr>
          <p:cNvSpPr txBox="1"/>
          <p:nvPr/>
        </p:nvSpPr>
        <p:spPr>
          <a:xfrm>
            <a:off x="21219814" y="5267163"/>
            <a:ext cx="132689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accent3"/>
                </a:solidFill>
                <a:latin typeface="Poppins" pitchFamily="2" charset="77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238434-F642-DE4F-9C7C-F298AB523F4F}"/>
              </a:ext>
            </a:extLst>
          </p:cNvPr>
          <p:cNvSpPr txBox="1"/>
          <p:nvPr/>
        </p:nvSpPr>
        <p:spPr>
          <a:xfrm>
            <a:off x="21219814" y="8712112"/>
            <a:ext cx="132689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accent4"/>
                </a:solidFill>
                <a:latin typeface="Poppins" pitchFamily="2" charset="77"/>
                <a:ea typeface="Roboto Medium" panose="02000000000000000000" pitchFamily="2" charset="0"/>
                <a:cs typeface="Poppins Medium" pitchFamily="2" charset="77"/>
              </a:rPr>
              <a:t>04</a:t>
            </a:r>
          </a:p>
        </p:txBody>
      </p: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DABE5D71-5F21-BE48-B6BB-3CE041D87B8E}"/>
              </a:ext>
            </a:extLst>
          </p:cNvPr>
          <p:cNvSpPr txBox="1"/>
          <p:nvPr/>
        </p:nvSpPr>
        <p:spPr>
          <a:xfrm>
            <a:off x="4847737" y="1022190"/>
            <a:ext cx="14682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Stakeholder Map Infographics </a:t>
            </a:r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02E0C80E-B898-3949-B316-78A801529A16}"/>
              </a:ext>
            </a:extLst>
          </p:cNvPr>
          <p:cNvSpPr txBox="1"/>
          <p:nvPr/>
        </p:nvSpPr>
        <p:spPr>
          <a:xfrm>
            <a:off x="4190513" y="2383311"/>
            <a:ext cx="1599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077866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3E4C28E-9C57-AC42-A070-C5B21C29C165}"/>
              </a:ext>
            </a:extLst>
          </p:cNvPr>
          <p:cNvGrpSpPr/>
          <p:nvPr/>
        </p:nvGrpSpPr>
        <p:grpSpPr>
          <a:xfrm>
            <a:off x="1796438" y="4937368"/>
            <a:ext cx="12706371" cy="6721093"/>
            <a:chOff x="2668308" y="3981135"/>
            <a:chExt cx="15680016" cy="82940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7CCBDB4-C814-6547-ADAE-AB84510715CC}"/>
                </a:ext>
              </a:extLst>
            </p:cNvPr>
            <p:cNvSpPr/>
            <p:nvPr/>
          </p:nvSpPr>
          <p:spPr>
            <a:xfrm>
              <a:off x="2668308" y="3981135"/>
              <a:ext cx="15680016" cy="829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77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3F56AA-6322-7445-B4BA-E450D1578DD9}"/>
                </a:ext>
              </a:extLst>
            </p:cNvPr>
            <p:cNvGrpSpPr/>
            <p:nvPr/>
          </p:nvGrpSpPr>
          <p:grpSpPr>
            <a:xfrm>
              <a:off x="2668308" y="5033321"/>
              <a:ext cx="11701657" cy="6189644"/>
              <a:chOff x="2668308" y="5033321"/>
              <a:chExt cx="11701657" cy="618964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FF2C247-5A7D-184E-8B70-70F1E2218B7C}"/>
                  </a:ext>
                </a:extLst>
              </p:cNvPr>
              <p:cNvSpPr/>
              <p:nvPr/>
            </p:nvSpPr>
            <p:spPr>
              <a:xfrm>
                <a:off x="2668308" y="5033321"/>
                <a:ext cx="11701657" cy="61896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F988926-449E-664D-AE8B-C4AE7A551B89}"/>
                  </a:ext>
                </a:extLst>
              </p:cNvPr>
              <p:cNvSpPr/>
              <p:nvPr/>
            </p:nvSpPr>
            <p:spPr>
              <a:xfrm>
                <a:off x="2668308" y="6102142"/>
                <a:ext cx="7660399" cy="405200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1E383FC-6EC5-DA44-BC77-FB4B7CA659D9}"/>
                  </a:ext>
                </a:extLst>
              </p:cNvPr>
              <p:cNvSpPr/>
              <p:nvPr/>
            </p:nvSpPr>
            <p:spPr>
              <a:xfrm>
                <a:off x="2668308" y="6858000"/>
                <a:ext cx="5085671" cy="269008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302020204030203" pitchFamily="34" charset="77"/>
                </a:endParaRPr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799A6-B256-E34D-A046-8BF66A897E7B}"/>
              </a:ext>
            </a:extLst>
          </p:cNvPr>
          <p:cNvSpPr/>
          <p:nvPr/>
        </p:nvSpPr>
        <p:spPr>
          <a:xfrm>
            <a:off x="2226124" y="7697749"/>
            <a:ext cx="29447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Data Collection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C4D427-9FB4-2544-AD3E-6A38DDBD773F}"/>
              </a:ext>
            </a:extLst>
          </p:cNvPr>
          <p:cNvSpPr/>
          <p:nvPr/>
        </p:nvSpPr>
        <p:spPr>
          <a:xfrm>
            <a:off x="5263335" y="7278980"/>
            <a:ext cx="2401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Cross-sectional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3B295A-002D-EE47-8FBE-1A0C0962CBF3}"/>
              </a:ext>
            </a:extLst>
          </p:cNvPr>
          <p:cNvSpPr/>
          <p:nvPr/>
        </p:nvSpPr>
        <p:spPr>
          <a:xfrm>
            <a:off x="5560027" y="8830967"/>
            <a:ext cx="1955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Longitudinal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D9801C-D473-7B4C-A007-240CBB2DA72C}"/>
              </a:ext>
            </a:extLst>
          </p:cNvPr>
          <p:cNvSpPr/>
          <p:nvPr/>
        </p:nvSpPr>
        <p:spPr>
          <a:xfrm>
            <a:off x="7876165" y="6617992"/>
            <a:ext cx="1489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Mono Method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D39224-75CB-2142-8D61-1FFAFD2EBC3E}"/>
              </a:ext>
            </a:extLst>
          </p:cNvPr>
          <p:cNvSpPr/>
          <p:nvPr/>
        </p:nvSpPr>
        <p:spPr>
          <a:xfrm>
            <a:off x="7238361" y="9497049"/>
            <a:ext cx="1489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Multi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Method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233EFD-E936-F941-946A-2D7414AC0A7C}"/>
              </a:ext>
            </a:extLst>
          </p:cNvPr>
          <p:cNvSpPr/>
          <p:nvPr/>
        </p:nvSpPr>
        <p:spPr>
          <a:xfrm>
            <a:off x="9365499" y="8001490"/>
            <a:ext cx="1489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Mixed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Methods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BF54A-C174-4043-8DA1-A469CAA768AD}"/>
              </a:ext>
            </a:extLst>
          </p:cNvPr>
          <p:cNvSpPr/>
          <p:nvPr/>
        </p:nvSpPr>
        <p:spPr>
          <a:xfrm>
            <a:off x="8982727" y="5405881"/>
            <a:ext cx="1872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Experiment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5C3693-2A83-2848-B024-9E56D193222D}"/>
              </a:ext>
            </a:extLst>
          </p:cNvPr>
          <p:cNvSpPr/>
          <p:nvPr/>
        </p:nvSpPr>
        <p:spPr>
          <a:xfrm>
            <a:off x="8982727" y="10465048"/>
            <a:ext cx="1489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Archival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Research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343506-29EB-D142-94D2-0134BA57D28F}"/>
              </a:ext>
            </a:extLst>
          </p:cNvPr>
          <p:cNvSpPr/>
          <p:nvPr/>
        </p:nvSpPr>
        <p:spPr>
          <a:xfrm>
            <a:off x="10821925" y="9545340"/>
            <a:ext cx="1861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Grounded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Theory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DBE179-DFCA-6C43-BB84-4728F4BA1C6E}"/>
              </a:ext>
            </a:extLst>
          </p:cNvPr>
          <p:cNvSpPr/>
          <p:nvPr/>
        </p:nvSpPr>
        <p:spPr>
          <a:xfrm>
            <a:off x="11236829" y="6213956"/>
            <a:ext cx="1489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Survey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D7B5A3-C2F3-BD44-8EF6-6F6E9B1B7F27}"/>
              </a:ext>
            </a:extLst>
          </p:cNvPr>
          <p:cNvSpPr/>
          <p:nvPr/>
        </p:nvSpPr>
        <p:spPr>
          <a:xfrm>
            <a:off x="12171686" y="8067081"/>
            <a:ext cx="1489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Action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Montserrat" charset="0"/>
              </a:rPr>
              <a:t>Research</a:t>
            </a:r>
          </a:p>
        </p:txBody>
      </p:sp>
      <p:sp>
        <p:nvSpPr>
          <p:cNvPr id="30" name="Gráfico 226">
            <a:extLst>
              <a:ext uri="{FF2B5EF4-FFF2-40B4-BE49-F238E27FC236}">
                <a16:creationId xmlns:a16="http://schemas.microsoft.com/office/drawing/2014/main" id="{A2122E47-4E3B-1844-8F10-6FA725F804BE}"/>
              </a:ext>
            </a:extLst>
          </p:cNvPr>
          <p:cNvSpPr/>
          <p:nvPr/>
        </p:nvSpPr>
        <p:spPr>
          <a:xfrm>
            <a:off x="15636734" y="10717800"/>
            <a:ext cx="1003310" cy="1037052"/>
          </a:xfrm>
          <a:custGeom>
            <a:avLst/>
            <a:gdLst>
              <a:gd name="connsiteX0" fmla="*/ 547992 w 552259"/>
              <a:gd name="connsiteY0" fmla="*/ 365689 h 570832"/>
              <a:gd name="connsiteX1" fmla="*/ 487916 w 552259"/>
              <a:gd name="connsiteY1" fmla="*/ 315402 h 570832"/>
              <a:gd name="connsiteX2" fmla="*/ 490191 w 552259"/>
              <a:gd name="connsiteY2" fmla="*/ 285416 h 570832"/>
              <a:gd name="connsiteX3" fmla="*/ 487915 w 552259"/>
              <a:gd name="connsiteY3" fmla="*/ 255429 h 570832"/>
              <a:gd name="connsiteX4" fmla="*/ 547992 w 552259"/>
              <a:gd name="connsiteY4" fmla="*/ 205142 h 570832"/>
              <a:gd name="connsiteX5" fmla="*/ 550664 w 552259"/>
              <a:gd name="connsiteY5" fmla="*/ 190080 h 570832"/>
              <a:gd name="connsiteX6" fmla="*/ 495963 w 552259"/>
              <a:gd name="connsiteY6" fmla="*/ 95335 h 570832"/>
              <a:gd name="connsiteX7" fmla="*/ 481585 w 552259"/>
              <a:gd name="connsiteY7" fmla="*/ 90109 h 570832"/>
              <a:gd name="connsiteX8" fmla="*/ 408106 w 552259"/>
              <a:gd name="connsiteY8" fmla="*/ 116959 h 570832"/>
              <a:gd name="connsiteX9" fmla="*/ 356066 w 552259"/>
              <a:gd name="connsiteY9" fmla="*/ 87031 h 570832"/>
              <a:gd name="connsiteX10" fmla="*/ 342548 w 552259"/>
              <a:gd name="connsiteY10" fmla="*/ 9835 h 570832"/>
              <a:gd name="connsiteX11" fmla="*/ 330830 w 552259"/>
              <a:gd name="connsiteY11" fmla="*/ 0 h 570832"/>
              <a:gd name="connsiteX12" fmla="*/ 221430 w 552259"/>
              <a:gd name="connsiteY12" fmla="*/ 0 h 570832"/>
              <a:gd name="connsiteX13" fmla="*/ 209712 w 552259"/>
              <a:gd name="connsiteY13" fmla="*/ 9837 h 570832"/>
              <a:gd name="connsiteX14" fmla="*/ 196194 w 552259"/>
              <a:gd name="connsiteY14" fmla="*/ 87033 h 570832"/>
              <a:gd name="connsiteX15" fmla="*/ 144154 w 552259"/>
              <a:gd name="connsiteY15" fmla="*/ 116961 h 570832"/>
              <a:gd name="connsiteX16" fmla="*/ 70674 w 552259"/>
              <a:gd name="connsiteY16" fmla="*/ 90110 h 570832"/>
              <a:gd name="connsiteX17" fmla="*/ 56296 w 552259"/>
              <a:gd name="connsiteY17" fmla="*/ 95337 h 570832"/>
              <a:gd name="connsiteX18" fmla="*/ 1596 w 552259"/>
              <a:gd name="connsiteY18" fmla="*/ 190080 h 570832"/>
              <a:gd name="connsiteX19" fmla="*/ 4267 w 552259"/>
              <a:gd name="connsiteY19" fmla="*/ 205142 h 570832"/>
              <a:gd name="connsiteX20" fmla="*/ 64343 w 552259"/>
              <a:gd name="connsiteY20" fmla="*/ 255429 h 570832"/>
              <a:gd name="connsiteX21" fmla="*/ 62068 w 552259"/>
              <a:gd name="connsiteY21" fmla="*/ 285416 h 570832"/>
              <a:gd name="connsiteX22" fmla="*/ 64345 w 552259"/>
              <a:gd name="connsiteY22" fmla="*/ 315402 h 570832"/>
              <a:gd name="connsiteX23" fmla="*/ 4267 w 552259"/>
              <a:gd name="connsiteY23" fmla="*/ 365689 h 570832"/>
              <a:gd name="connsiteX24" fmla="*/ 1596 w 552259"/>
              <a:gd name="connsiteY24" fmla="*/ 380751 h 570832"/>
              <a:gd name="connsiteX25" fmla="*/ 56296 w 552259"/>
              <a:gd name="connsiteY25" fmla="*/ 475494 h 570832"/>
              <a:gd name="connsiteX26" fmla="*/ 70674 w 552259"/>
              <a:gd name="connsiteY26" fmla="*/ 480721 h 570832"/>
              <a:gd name="connsiteX27" fmla="*/ 144153 w 552259"/>
              <a:gd name="connsiteY27" fmla="*/ 453871 h 570832"/>
              <a:gd name="connsiteX28" fmla="*/ 196193 w 552259"/>
              <a:gd name="connsiteY28" fmla="*/ 483799 h 570832"/>
              <a:gd name="connsiteX29" fmla="*/ 209711 w 552259"/>
              <a:gd name="connsiteY29" fmla="*/ 560995 h 570832"/>
              <a:gd name="connsiteX30" fmla="*/ 221429 w 552259"/>
              <a:gd name="connsiteY30" fmla="*/ 570832 h 570832"/>
              <a:gd name="connsiteX31" fmla="*/ 330829 w 552259"/>
              <a:gd name="connsiteY31" fmla="*/ 570832 h 570832"/>
              <a:gd name="connsiteX32" fmla="*/ 342547 w 552259"/>
              <a:gd name="connsiteY32" fmla="*/ 560995 h 570832"/>
              <a:gd name="connsiteX33" fmla="*/ 356065 w 552259"/>
              <a:gd name="connsiteY33" fmla="*/ 483799 h 570832"/>
              <a:gd name="connsiteX34" fmla="*/ 408105 w 552259"/>
              <a:gd name="connsiteY34" fmla="*/ 453871 h 570832"/>
              <a:gd name="connsiteX35" fmla="*/ 481584 w 552259"/>
              <a:gd name="connsiteY35" fmla="*/ 480721 h 570832"/>
              <a:gd name="connsiteX36" fmla="*/ 495962 w 552259"/>
              <a:gd name="connsiteY36" fmla="*/ 475494 h 570832"/>
              <a:gd name="connsiteX37" fmla="*/ 550663 w 552259"/>
              <a:gd name="connsiteY37" fmla="*/ 380751 h 570832"/>
              <a:gd name="connsiteX38" fmla="*/ 547992 w 552259"/>
              <a:gd name="connsiteY38" fmla="*/ 365689 h 570832"/>
              <a:gd name="connsiteX39" fmla="*/ 276130 w 552259"/>
              <a:gd name="connsiteY39" fmla="*/ 404339 h 570832"/>
              <a:gd name="connsiteX40" fmla="*/ 157206 w 552259"/>
              <a:gd name="connsiteY40" fmla="*/ 285416 h 570832"/>
              <a:gd name="connsiteX41" fmla="*/ 276130 w 552259"/>
              <a:gd name="connsiteY41" fmla="*/ 166492 h 570832"/>
              <a:gd name="connsiteX42" fmla="*/ 395053 w 552259"/>
              <a:gd name="connsiteY42" fmla="*/ 285416 h 570832"/>
              <a:gd name="connsiteX43" fmla="*/ 276130 w 552259"/>
              <a:gd name="connsiteY43" fmla="*/ 404339 h 57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52259" h="570832">
                <a:moveTo>
                  <a:pt x="547992" y="365689"/>
                </a:moveTo>
                <a:lnTo>
                  <a:pt x="487916" y="315402"/>
                </a:lnTo>
                <a:cubicBezTo>
                  <a:pt x="489448" y="304915"/>
                  <a:pt x="490191" y="295055"/>
                  <a:pt x="490191" y="285416"/>
                </a:cubicBezTo>
                <a:cubicBezTo>
                  <a:pt x="490191" y="275776"/>
                  <a:pt x="489448" y="265916"/>
                  <a:pt x="487915" y="255429"/>
                </a:cubicBezTo>
                <a:lnTo>
                  <a:pt x="547992" y="205142"/>
                </a:lnTo>
                <a:cubicBezTo>
                  <a:pt x="552429" y="201438"/>
                  <a:pt x="553556" y="195085"/>
                  <a:pt x="550664" y="190080"/>
                </a:cubicBezTo>
                <a:lnTo>
                  <a:pt x="495963" y="95335"/>
                </a:lnTo>
                <a:cubicBezTo>
                  <a:pt x="493071" y="90342"/>
                  <a:pt x="487020" y="88135"/>
                  <a:pt x="481585" y="90109"/>
                </a:cubicBezTo>
                <a:lnTo>
                  <a:pt x="408106" y="116959"/>
                </a:lnTo>
                <a:cubicBezTo>
                  <a:pt x="392393" y="104661"/>
                  <a:pt x="374938" y="94614"/>
                  <a:pt x="356066" y="87031"/>
                </a:cubicBezTo>
                <a:lnTo>
                  <a:pt x="342548" y="9835"/>
                </a:lnTo>
                <a:cubicBezTo>
                  <a:pt x="341549" y="4146"/>
                  <a:pt x="336602" y="0"/>
                  <a:pt x="330830" y="0"/>
                </a:cubicBezTo>
                <a:lnTo>
                  <a:pt x="221430" y="0"/>
                </a:lnTo>
                <a:cubicBezTo>
                  <a:pt x="215658" y="0"/>
                  <a:pt x="210710" y="4146"/>
                  <a:pt x="209712" y="9837"/>
                </a:cubicBezTo>
                <a:lnTo>
                  <a:pt x="196194" y="87033"/>
                </a:lnTo>
                <a:cubicBezTo>
                  <a:pt x="177322" y="94616"/>
                  <a:pt x="159867" y="104663"/>
                  <a:pt x="144154" y="116961"/>
                </a:cubicBezTo>
                <a:lnTo>
                  <a:pt x="70674" y="90110"/>
                </a:lnTo>
                <a:cubicBezTo>
                  <a:pt x="65273" y="88101"/>
                  <a:pt x="59177" y="90331"/>
                  <a:pt x="56296" y="95337"/>
                </a:cubicBezTo>
                <a:lnTo>
                  <a:pt x="1596" y="190080"/>
                </a:lnTo>
                <a:cubicBezTo>
                  <a:pt x="-1297" y="195086"/>
                  <a:pt x="-169" y="201439"/>
                  <a:pt x="4267" y="205142"/>
                </a:cubicBezTo>
                <a:lnTo>
                  <a:pt x="64343" y="255429"/>
                </a:lnTo>
                <a:cubicBezTo>
                  <a:pt x="62812" y="265916"/>
                  <a:pt x="62068" y="275776"/>
                  <a:pt x="62068" y="285416"/>
                </a:cubicBezTo>
                <a:cubicBezTo>
                  <a:pt x="62068" y="295055"/>
                  <a:pt x="62812" y="304915"/>
                  <a:pt x="64345" y="315402"/>
                </a:cubicBezTo>
                <a:lnTo>
                  <a:pt x="4267" y="365689"/>
                </a:lnTo>
                <a:cubicBezTo>
                  <a:pt x="-169" y="369393"/>
                  <a:pt x="-1297" y="375746"/>
                  <a:pt x="1596" y="380751"/>
                </a:cubicBezTo>
                <a:lnTo>
                  <a:pt x="56296" y="475494"/>
                </a:lnTo>
                <a:cubicBezTo>
                  <a:pt x="59199" y="480500"/>
                  <a:pt x="65308" y="482707"/>
                  <a:pt x="70674" y="480721"/>
                </a:cubicBezTo>
                <a:lnTo>
                  <a:pt x="144153" y="453871"/>
                </a:lnTo>
                <a:cubicBezTo>
                  <a:pt x="159866" y="466169"/>
                  <a:pt x="177321" y="476216"/>
                  <a:pt x="196193" y="483799"/>
                </a:cubicBezTo>
                <a:lnTo>
                  <a:pt x="209711" y="560995"/>
                </a:lnTo>
                <a:cubicBezTo>
                  <a:pt x="210710" y="566686"/>
                  <a:pt x="215657" y="570832"/>
                  <a:pt x="221429" y="570832"/>
                </a:cubicBezTo>
                <a:lnTo>
                  <a:pt x="330829" y="570832"/>
                </a:lnTo>
                <a:cubicBezTo>
                  <a:pt x="336601" y="570832"/>
                  <a:pt x="341549" y="566686"/>
                  <a:pt x="342547" y="560995"/>
                </a:cubicBezTo>
                <a:lnTo>
                  <a:pt x="356065" y="483799"/>
                </a:lnTo>
                <a:cubicBezTo>
                  <a:pt x="374937" y="476216"/>
                  <a:pt x="392392" y="466169"/>
                  <a:pt x="408105" y="453871"/>
                </a:cubicBezTo>
                <a:lnTo>
                  <a:pt x="481584" y="480721"/>
                </a:lnTo>
                <a:cubicBezTo>
                  <a:pt x="486985" y="482661"/>
                  <a:pt x="493070" y="480500"/>
                  <a:pt x="495962" y="475494"/>
                </a:cubicBezTo>
                <a:lnTo>
                  <a:pt x="550663" y="380751"/>
                </a:lnTo>
                <a:cubicBezTo>
                  <a:pt x="553555" y="375746"/>
                  <a:pt x="552429" y="369393"/>
                  <a:pt x="547992" y="365689"/>
                </a:cubicBezTo>
                <a:close/>
                <a:moveTo>
                  <a:pt x="276130" y="404339"/>
                </a:moveTo>
                <a:cubicBezTo>
                  <a:pt x="210559" y="404339"/>
                  <a:pt x="157206" y="350986"/>
                  <a:pt x="157206" y="285416"/>
                </a:cubicBezTo>
                <a:cubicBezTo>
                  <a:pt x="157206" y="219845"/>
                  <a:pt x="210559" y="166492"/>
                  <a:pt x="276130" y="166492"/>
                </a:cubicBezTo>
                <a:cubicBezTo>
                  <a:pt x="341700" y="166492"/>
                  <a:pt x="395053" y="219846"/>
                  <a:pt x="395053" y="285416"/>
                </a:cubicBezTo>
                <a:cubicBezTo>
                  <a:pt x="395053" y="350985"/>
                  <a:pt x="341700" y="404339"/>
                  <a:pt x="276130" y="404339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A6D6FC-B766-504D-BE2C-A257FAA7C87C}"/>
              </a:ext>
            </a:extLst>
          </p:cNvPr>
          <p:cNvSpPr/>
          <p:nvPr/>
        </p:nvSpPr>
        <p:spPr>
          <a:xfrm>
            <a:off x="17153270" y="10964565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Techniques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C43B38-9D91-D548-922D-CF55C0F1E52E}"/>
              </a:ext>
            </a:extLst>
          </p:cNvPr>
          <p:cNvSpPr/>
          <p:nvPr/>
        </p:nvSpPr>
        <p:spPr>
          <a:xfrm>
            <a:off x="17153270" y="9008174"/>
            <a:ext cx="4264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Times Horizons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7B439E-7250-0045-9D20-01314C7BC929}"/>
              </a:ext>
            </a:extLst>
          </p:cNvPr>
          <p:cNvSpPr/>
          <p:nvPr/>
        </p:nvSpPr>
        <p:spPr>
          <a:xfrm>
            <a:off x="17153270" y="7051784"/>
            <a:ext cx="4111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Choices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7AD579-016A-5C4B-943E-0C4E516E2F9F}"/>
              </a:ext>
            </a:extLst>
          </p:cNvPr>
          <p:cNvSpPr/>
          <p:nvPr/>
        </p:nvSpPr>
        <p:spPr>
          <a:xfrm>
            <a:off x="17153270" y="4882742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Strategies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40" name="Gráfico 234">
            <a:extLst>
              <a:ext uri="{FF2B5EF4-FFF2-40B4-BE49-F238E27FC236}">
                <a16:creationId xmlns:a16="http://schemas.microsoft.com/office/drawing/2014/main" id="{58EAD5B8-FE53-EC41-BF08-89689CD2CD4B}"/>
              </a:ext>
            </a:extLst>
          </p:cNvPr>
          <p:cNvGrpSpPr/>
          <p:nvPr/>
        </p:nvGrpSpPr>
        <p:grpSpPr>
          <a:xfrm>
            <a:off x="15661435" y="8813834"/>
            <a:ext cx="957598" cy="957596"/>
            <a:chOff x="6342980" y="2936812"/>
            <a:chExt cx="570831" cy="570830"/>
          </a:xfrm>
          <a:solidFill>
            <a:schemeClr val="accent3"/>
          </a:solidFill>
        </p:grpSpPr>
        <p:sp>
          <p:nvSpPr>
            <p:cNvPr id="41" name="Forma libre 308">
              <a:extLst>
                <a:ext uri="{FF2B5EF4-FFF2-40B4-BE49-F238E27FC236}">
                  <a16:creationId xmlns:a16="http://schemas.microsoft.com/office/drawing/2014/main" id="{F7D49352-1C26-1749-B906-18CCDE162482}"/>
                </a:ext>
              </a:extLst>
            </p:cNvPr>
            <p:cNvSpPr/>
            <p:nvPr/>
          </p:nvSpPr>
          <p:spPr>
            <a:xfrm>
              <a:off x="6604610" y="3008166"/>
              <a:ext cx="142708" cy="332983"/>
            </a:xfrm>
            <a:custGeom>
              <a:avLst/>
              <a:gdLst>
                <a:gd name="connsiteX0" fmla="*/ 23785 w 142708"/>
                <a:gd name="connsiteY0" fmla="*/ 0 h 332983"/>
                <a:gd name="connsiteX1" fmla="*/ 11893 w 142708"/>
                <a:gd name="connsiteY1" fmla="*/ 11893 h 332983"/>
                <a:gd name="connsiteX2" fmla="*/ 11893 w 142708"/>
                <a:gd name="connsiteY2" fmla="*/ 193931 h 332983"/>
                <a:gd name="connsiteX3" fmla="*/ 0 w 142708"/>
                <a:gd name="connsiteY3" fmla="*/ 214062 h 332983"/>
                <a:gd name="connsiteX4" fmla="*/ 23784 w 142708"/>
                <a:gd name="connsiteY4" fmla="*/ 237846 h 332983"/>
                <a:gd name="connsiteX5" fmla="*/ 29580 w 142708"/>
                <a:gd name="connsiteY5" fmla="*/ 236673 h 332983"/>
                <a:gd name="connsiteX6" fmla="*/ 122406 w 142708"/>
                <a:gd name="connsiteY6" fmla="*/ 329500 h 332983"/>
                <a:gd name="connsiteX7" fmla="*/ 130815 w 142708"/>
                <a:gd name="connsiteY7" fmla="*/ 332984 h 332983"/>
                <a:gd name="connsiteX8" fmla="*/ 139224 w 142708"/>
                <a:gd name="connsiteY8" fmla="*/ 329500 h 332983"/>
                <a:gd name="connsiteX9" fmla="*/ 139224 w 142708"/>
                <a:gd name="connsiteY9" fmla="*/ 312684 h 332983"/>
                <a:gd name="connsiteX10" fmla="*/ 46397 w 142708"/>
                <a:gd name="connsiteY10" fmla="*/ 219857 h 332983"/>
                <a:gd name="connsiteX11" fmla="*/ 47570 w 142708"/>
                <a:gd name="connsiteY11" fmla="*/ 214062 h 332983"/>
                <a:gd name="connsiteX12" fmla="*/ 35677 w 142708"/>
                <a:gd name="connsiteY12" fmla="*/ 193931 h 332983"/>
                <a:gd name="connsiteX13" fmla="*/ 35677 w 142708"/>
                <a:gd name="connsiteY13" fmla="*/ 11892 h 332983"/>
                <a:gd name="connsiteX14" fmla="*/ 23785 w 142708"/>
                <a:gd name="connsiteY14" fmla="*/ 0 h 332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708" h="332983">
                  <a:moveTo>
                    <a:pt x="23785" y="0"/>
                  </a:moveTo>
                  <a:cubicBezTo>
                    <a:pt x="17212" y="0"/>
                    <a:pt x="11893" y="5319"/>
                    <a:pt x="11893" y="11893"/>
                  </a:cubicBezTo>
                  <a:lnTo>
                    <a:pt x="11893" y="193931"/>
                  </a:lnTo>
                  <a:cubicBezTo>
                    <a:pt x="4915" y="198083"/>
                    <a:pt x="0" y="205372"/>
                    <a:pt x="0" y="214062"/>
                  </a:cubicBezTo>
                  <a:cubicBezTo>
                    <a:pt x="0" y="227173"/>
                    <a:pt x="10662" y="237846"/>
                    <a:pt x="23784" y="237846"/>
                  </a:cubicBezTo>
                  <a:cubicBezTo>
                    <a:pt x="25838" y="237846"/>
                    <a:pt x="27676" y="237165"/>
                    <a:pt x="29580" y="236673"/>
                  </a:cubicBezTo>
                  <a:lnTo>
                    <a:pt x="122406" y="329500"/>
                  </a:lnTo>
                  <a:cubicBezTo>
                    <a:pt x="124729" y="331822"/>
                    <a:pt x="127772" y="332984"/>
                    <a:pt x="130815" y="332984"/>
                  </a:cubicBezTo>
                  <a:cubicBezTo>
                    <a:pt x="133858" y="332984"/>
                    <a:pt x="136900" y="331822"/>
                    <a:pt x="139224" y="329500"/>
                  </a:cubicBezTo>
                  <a:cubicBezTo>
                    <a:pt x="143869" y="324854"/>
                    <a:pt x="143869" y="317329"/>
                    <a:pt x="139224" y="312684"/>
                  </a:cubicBezTo>
                  <a:lnTo>
                    <a:pt x="46397" y="219857"/>
                  </a:lnTo>
                  <a:cubicBezTo>
                    <a:pt x="46888" y="217954"/>
                    <a:pt x="47570" y="216116"/>
                    <a:pt x="47570" y="214062"/>
                  </a:cubicBezTo>
                  <a:cubicBezTo>
                    <a:pt x="47570" y="205372"/>
                    <a:pt x="42655" y="198083"/>
                    <a:pt x="35677" y="193931"/>
                  </a:cubicBezTo>
                  <a:lnTo>
                    <a:pt x="35677" y="11892"/>
                  </a:lnTo>
                  <a:cubicBezTo>
                    <a:pt x="35678" y="5318"/>
                    <a:pt x="30359" y="0"/>
                    <a:pt x="23785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43" name="Forma libre 309">
              <a:extLst>
                <a:ext uri="{FF2B5EF4-FFF2-40B4-BE49-F238E27FC236}">
                  <a16:creationId xmlns:a16="http://schemas.microsoft.com/office/drawing/2014/main" id="{A08E772E-AEA0-834A-8A29-00493B178122}"/>
                </a:ext>
              </a:extLst>
            </p:cNvPr>
            <p:cNvSpPr/>
            <p:nvPr/>
          </p:nvSpPr>
          <p:spPr>
            <a:xfrm>
              <a:off x="6342980" y="2936812"/>
              <a:ext cx="570831" cy="570830"/>
            </a:xfrm>
            <a:custGeom>
              <a:avLst/>
              <a:gdLst>
                <a:gd name="connsiteX0" fmla="*/ 558750 w 570831"/>
                <a:gd name="connsiteY0" fmla="*/ 285416 h 570830"/>
                <a:gd name="connsiteX1" fmla="*/ 534911 w 570831"/>
                <a:gd name="connsiteY1" fmla="*/ 285416 h 570830"/>
                <a:gd name="connsiteX2" fmla="*/ 523221 w 570831"/>
                <a:gd name="connsiteY2" fmla="*/ 296868 h 570830"/>
                <a:gd name="connsiteX3" fmla="*/ 278626 w 570831"/>
                <a:gd name="connsiteY3" fmla="*/ 523163 h 570830"/>
                <a:gd name="connsiteX4" fmla="*/ 47686 w 570831"/>
                <a:gd name="connsiteY4" fmla="*/ 292264 h 570830"/>
                <a:gd name="connsiteX5" fmla="*/ 285542 w 570831"/>
                <a:gd name="connsiteY5" fmla="*/ 47569 h 570830"/>
                <a:gd name="connsiteX6" fmla="*/ 435064 w 570831"/>
                <a:gd name="connsiteY6" fmla="*/ 100799 h 570830"/>
                <a:gd name="connsiteX7" fmla="*/ 419460 w 570831"/>
                <a:gd name="connsiteY7" fmla="*/ 126263 h 570830"/>
                <a:gd name="connsiteX8" fmla="*/ 418554 w 570831"/>
                <a:gd name="connsiteY8" fmla="*/ 136866 h 570830"/>
                <a:gd name="connsiteX9" fmla="*/ 426501 w 570831"/>
                <a:gd name="connsiteY9" fmla="*/ 143950 h 570830"/>
                <a:gd name="connsiteX10" fmla="*/ 525028 w 570831"/>
                <a:gd name="connsiteY10" fmla="*/ 170627 h 570830"/>
                <a:gd name="connsiteX11" fmla="*/ 528142 w 570831"/>
                <a:gd name="connsiteY11" fmla="*/ 171045 h 570830"/>
                <a:gd name="connsiteX12" fmla="*/ 539621 w 570831"/>
                <a:gd name="connsiteY12" fmla="*/ 162265 h 570830"/>
                <a:gd name="connsiteX13" fmla="*/ 538602 w 570831"/>
                <a:gd name="connsiteY13" fmla="*/ 153643 h 570830"/>
                <a:gd name="connsiteX14" fmla="*/ 538693 w 570831"/>
                <a:gd name="connsiteY14" fmla="*/ 153648 h 570830"/>
                <a:gd name="connsiteX15" fmla="*/ 538471 w 570831"/>
                <a:gd name="connsiteY15" fmla="*/ 153254 h 570830"/>
                <a:gd name="connsiteX16" fmla="*/ 538451 w 570831"/>
                <a:gd name="connsiteY16" fmla="*/ 153217 h 570830"/>
                <a:gd name="connsiteX17" fmla="*/ 305918 w 570831"/>
                <a:gd name="connsiteY17" fmla="*/ 712 h 570830"/>
                <a:gd name="connsiteX18" fmla="*/ 2322 w 570831"/>
                <a:gd name="connsiteY18" fmla="*/ 322235 h 570830"/>
                <a:gd name="connsiteX19" fmla="*/ 252470 w 570831"/>
                <a:gd name="connsiteY19" fmla="*/ 568958 h 570830"/>
                <a:gd name="connsiteX20" fmla="*/ 570821 w 570831"/>
                <a:gd name="connsiteY20" fmla="*/ 297782 h 570830"/>
                <a:gd name="connsiteX21" fmla="*/ 558750 w 570831"/>
                <a:gd name="connsiteY21" fmla="*/ 285416 h 57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0831" h="570830">
                  <a:moveTo>
                    <a:pt x="558750" y="285416"/>
                  </a:moveTo>
                  <a:lnTo>
                    <a:pt x="534911" y="285416"/>
                  </a:lnTo>
                  <a:cubicBezTo>
                    <a:pt x="528530" y="285416"/>
                    <a:pt x="523525" y="290499"/>
                    <a:pt x="523221" y="296868"/>
                  </a:cubicBezTo>
                  <a:cubicBezTo>
                    <a:pt x="517116" y="424993"/>
                    <a:pt x="409103" y="526882"/>
                    <a:pt x="278626" y="523163"/>
                  </a:cubicBezTo>
                  <a:cubicBezTo>
                    <a:pt x="154579" y="519626"/>
                    <a:pt x="51192" y="416257"/>
                    <a:pt x="47686" y="292264"/>
                  </a:cubicBezTo>
                  <a:cubicBezTo>
                    <a:pt x="43892" y="157999"/>
                    <a:pt x="152066" y="47569"/>
                    <a:pt x="285542" y="47569"/>
                  </a:cubicBezTo>
                  <a:cubicBezTo>
                    <a:pt x="341186" y="47569"/>
                    <a:pt x="393481" y="67047"/>
                    <a:pt x="435064" y="100799"/>
                  </a:cubicBezTo>
                  <a:lnTo>
                    <a:pt x="419460" y="126263"/>
                  </a:lnTo>
                  <a:cubicBezTo>
                    <a:pt x="417508" y="129458"/>
                    <a:pt x="417182" y="133394"/>
                    <a:pt x="418554" y="136866"/>
                  </a:cubicBezTo>
                  <a:cubicBezTo>
                    <a:pt x="419949" y="140350"/>
                    <a:pt x="422876" y="142975"/>
                    <a:pt x="426501" y="143950"/>
                  </a:cubicBezTo>
                  <a:lnTo>
                    <a:pt x="525028" y="170627"/>
                  </a:lnTo>
                  <a:cubicBezTo>
                    <a:pt x="526074" y="170916"/>
                    <a:pt x="527120" y="171045"/>
                    <a:pt x="528142" y="171045"/>
                  </a:cubicBezTo>
                  <a:cubicBezTo>
                    <a:pt x="533393" y="171045"/>
                    <a:pt x="538181" y="167561"/>
                    <a:pt x="539621" y="162265"/>
                  </a:cubicBezTo>
                  <a:cubicBezTo>
                    <a:pt x="540441" y="159246"/>
                    <a:pt x="539951" y="156210"/>
                    <a:pt x="538602" y="153643"/>
                  </a:cubicBezTo>
                  <a:lnTo>
                    <a:pt x="538693" y="153648"/>
                  </a:lnTo>
                  <a:cubicBezTo>
                    <a:pt x="538622" y="153514"/>
                    <a:pt x="538540" y="153388"/>
                    <a:pt x="538471" y="153254"/>
                  </a:cubicBezTo>
                  <a:lnTo>
                    <a:pt x="538451" y="153217"/>
                  </a:lnTo>
                  <a:cubicBezTo>
                    <a:pt x="490445" y="67534"/>
                    <a:pt x="403928" y="7547"/>
                    <a:pt x="305918" y="712"/>
                  </a:cubicBezTo>
                  <a:cubicBezTo>
                    <a:pt x="126986" y="-11767"/>
                    <a:pt x="-20415" y="141604"/>
                    <a:pt x="2322" y="322235"/>
                  </a:cubicBezTo>
                  <a:cubicBezTo>
                    <a:pt x="18527" y="450974"/>
                    <a:pt x="123478" y="554389"/>
                    <a:pt x="252470" y="568958"/>
                  </a:cubicBezTo>
                  <a:cubicBezTo>
                    <a:pt x="420422" y="587930"/>
                    <a:pt x="563858" y="460222"/>
                    <a:pt x="570821" y="297782"/>
                  </a:cubicBezTo>
                  <a:cubicBezTo>
                    <a:pt x="571107" y="291053"/>
                    <a:pt x="565488" y="285416"/>
                    <a:pt x="558750" y="28541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44" name="Gráfico 22">
            <a:extLst>
              <a:ext uri="{FF2B5EF4-FFF2-40B4-BE49-F238E27FC236}">
                <a16:creationId xmlns:a16="http://schemas.microsoft.com/office/drawing/2014/main" id="{0C03A67D-E321-C540-9E1F-1BDFFEA230E7}"/>
              </a:ext>
            </a:extLst>
          </p:cNvPr>
          <p:cNvGrpSpPr/>
          <p:nvPr/>
        </p:nvGrpSpPr>
        <p:grpSpPr>
          <a:xfrm>
            <a:off x="15741234" y="6909029"/>
            <a:ext cx="957598" cy="957598"/>
            <a:chOff x="8610000" y="1514163"/>
            <a:chExt cx="597977" cy="597977"/>
          </a:xfrm>
          <a:solidFill>
            <a:schemeClr val="accent2"/>
          </a:solidFill>
        </p:grpSpPr>
        <p:sp>
          <p:nvSpPr>
            <p:cNvPr id="47" name="Forma libre 340">
              <a:extLst>
                <a:ext uri="{FF2B5EF4-FFF2-40B4-BE49-F238E27FC236}">
                  <a16:creationId xmlns:a16="http://schemas.microsoft.com/office/drawing/2014/main" id="{A3752464-F3A1-1B4C-8F96-55C90519ED68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48" name="Forma libre 341">
              <a:extLst>
                <a:ext uri="{FF2B5EF4-FFF2-40B4-BE49-F238E27FC236}">
                  <a16:creationId xmlns:a16="http://schemas.microsoft.com/office/drawing/2014/main" id="{D0DB35D0-BBD0-9F40-A0E9-A7A14D5BD5F5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49" name="Forma libre 342">
              <a:extLst>
                <a:ext uri="{FF2B5EF4-FFF2-40B4-BE49-F238E27FC236}">
                  <a16:creationId xmlns:a16="http://schemas.microsoft.com/office/drawing/2014/main" id="{D335E2E9-C2D4-194C-B139-C9421E2E53F1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50" name="Forma libre 343">
              <a:extLst>
                <a:ext uri="{FF2B5EF4-FFF2-40B4-BE49-F238E27FC236}">
                  <a16:creationId xmlns:a16="http://schemas.microsoft.com/office/drawing/2014/main" id="{67505F93-318E-C640-A062-AF4C6B0AC2C3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51" name="Forma libre 344">
              <a:extLst>
                <a:ext uri="{FF2B5EF4-FFF2-40B4-BE49-F238E27FC236}">
                  <a16:creationId xmlns:a16="http://schemas.microsoft.com/office/drawing/2014/main" id="{7C0F2154-8DCE-B942-982A-BDA7C5CFA801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52" name="Forma libre 345">
              <a:extLst>
                <a:ext uri="{FF2B5EF4-FFF2-40B4-BE49-F238E27FC236}">
                  <a16:creationId xmlns:a16="http://schemas.microsoft.com/office/drawing/2014/main" id="{7C809753-5E2F-3B43-8923-F102E1C68E66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53" name="Forma libre 346">
              <a:extLst>
                <a:ext uri="{FF2B5EF4-FFF2-40B4-BE49-F238E27FC236}">
                  <a16:creationId xmlns:a16="http://schemas.microsoft.com/office/drawing/2014/main" id="{949636C4-540B-2D4E-9021-2792E2DF1425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54" name="Gráfico 42">
            <a:extLst>
              <a:ext uri="{FF2B5EF4-FFF2-40B4-BE49-F238E27FC236}">
                <a16:creationId xmlns:a16="http://schemas.microsoft.com/office/drawing/2014/main" id="{D282C070-4D4B-CC45-94E9-8C3D947AD43D}"/>
              </a:ext>
            </a:extLst>
          </p:cNvPr>
          <p:cNvGrpSpPr/>
          <p:nvPr/>
        </p:nvGrpSpPr>
        <p:grpSpPr>
          <a:xfrm>
            <a:off x="15661435" y="4760476"/>
            <a:ext cx="1089201" cy="1089201"/>
            <a:chOff x="5119693" y="239857"/>
            <a:chExt cx="597977" cy="597977"/>
          </a:xfrm>
          <a:solidFill>
            <a:schemeClr val="accent1"/>
          </a:solidFill>
        </p:grpSpPr>
        <p:sp>
          <p:nvSpPr>
            <p:cNvPr id="55" name="Forma libre 296">
              <a:extLst>
                <a:ext uri="{FF2B5EF4-FFF2-40B4-BE49-F238E27FC236}">
                  <a16:creationId xmlns:a16="http://schemas.microsoft.com/office/drawing/2014/main" id="{81DBBC16-FED1-EB4B-87F3-E4E0D9387584}"/>
                </a:ext>
              </a:extLst>
            </p:cNvPr>
            <p:cNvSpPr/>
            <p:nvPr/>
          </p:nvSpPr>
          <p:spPr>
            <a:xfrm>
              <a:off x="5355517" y="238981"/>
              <a:ext cx="126136" cy="126136"/>
            </a:xfrm>
            <a:custGeom>
              <a:avLst/>
              <a:gdLst>
                <a:gd name="connsiteX0" fmla="*/ 125454 w 126135"/>
                <a:gd name="connsiteY0" fmla="*/ 63165 h 126135"/>
                <a:gd name="connsiteX1" fmla="*/ 63165 w 126135"/>
                <a:gd name="connsiteY1" fmla="*/ 125454 h 126135"/>
                <a:gd name="connsiteX2" fmla="*/ 876 w 126135"/>
                <a:gd name="connsiteY2" fmla="*/ 63165 h 126135"/>
                <a:gd name="connsiteX3" fmla="*/ 63165 w 126135"/>
                <a:gd name="connsiteY3" fmla="*/ 876 h 126135"/>
                <a:gd name="connsiteX4" fmla="*/ 125454 w 126135"/>
                <a:gd name="connsiteY4" fmla="*/ 63165 h 12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35" h="126135">
                  <a:moveTo>
                    <a:pt x="125454" y="63165"/>
                  </a:moveTo>
                  <a:cubicBezTo>
                    <a:pt x="125454" y="97566"/>
                    <a:pt x="97566" y="125454"/>
                    <a:pt x="63165" y="125454"/>
                  </a:cubicBezTo>
                  <a:cubicBezTo>
                    <a:pt x="28764" y="125454"/>
                    <a:pt x="876" y="97566"/>
                    <a:pt x="876" y="63165"/>
                  </a:cubicBezTo>
                  <a:cubicBezTo>
                    <a:pt x="876" y="28764"/>
                    <a:pt x="28764" y="876"/>
                    <a:pt x="63165" y="876"/>
                  </a:cubicBezTo>
                  <a:cubicBezTo>
                    <a:pt x="97566" y="876"/>
                    <a:pt x="125454" y="28764"/>
                    <a:pt x="125454" y="631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56" name="Forma libre 297">
              <a:extLst>
                <a:ext uri="{FF2B5EF4-FFF2-40B4-BE49-F238E27FC236}">
                  <a16:creationId xmlns:a16="http://schemas.microsoft.com/office/drawing/2014/main" id="{EDECBB23-A7B4-EF42-A779-83D92A6589BF}"/>
                </a:ext>
              </a:extLst>
            </p:cNvPr>
            <p:cNvSpPr/>
            <p:nvPr/>
          </p:nvSpPr>
          <p:spPr>
            <a:xfrm>
              <a:off x="5305685" y="376017"/>
              <a:ext cx="225409" cy="113289"/>
            </a:xfrm>
            <a:custGeom>
              <a:avLst/>
              <a:gdLst>
                <a:gd name="connsiteX0" fmla="*/ 198426 w 225409"/>
                <a:gd name="connsiteY0" fmla="*/ 112997 h 113288"/>
                <a:gd name="connsiteX1" fmla="*/ 225117 w 225409"/>
                <a:gd name="connsiteY1" fmla="*/ 84187 h 113288"/>
                <a:gd name="connsiteX2" fmla="*/ 225117 w 225409"/>
                <a:gd name="connsiteY2" fmla="*/ 76207 h 113288"/>
                <a:gd name="connsiteX3" fmla="*/ 198206 w 225409"/>
                <a:gd name="connsiteY3" fmla="*/ 26582 h 113288"/>
                <a:gd name="connsiteX4" fmla="*/ 112997 w 225409"/>
                <a:gd name="connsiteY4" fmla="*/ 876 h 113288"/>
                <a:gd name="connsiteX5" fmla="*/ 27787 w 225409"/>
                <a:gd name="connsiteY5" fmla="*/ 26582 h 113288"/>
                <a:gd name="connsiteX6" fmla="*/ 876 w 225409"/>
                <a:gd name="connsiteY6" fmla="*/ 76207 h 113288"/>
                <a:gd name="connsiteX7" fmla="*/ 876 w 225409"/>
                <a:gd name="connsiteY7" fmla="*/ 84187 h 113288"/>
                <a:gd name="connsiteX8" fmla="*/ 27568 w 225409"/>
                <a:gd name="connsiteY8" fmla="*/ 112997 h 113288"/>
                <a:gd name="connsiteX9" fmla="*/ 198426 w 225409"/>
                <a:gd name="connsiteY9" fmla="*/ 112997 h 11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409" h="113288">
                  <a:moveTo>
                    <a:pt x="198426" y="112997"/>
                  </a:moveTo>
                  <a:cubicBezTo>
                    <a:pt x="213146" y="112997"/>
                    <a:pt x="225117" y="100076"/>
                    <a:pt x="225117" y="84187"/>
                  </a:cubicBezTo>
                  <a:lnTo>
                    <a:pt x="225117" y="76207"/>
                  </a:lnTo>
                  <a:cubicBezTo>
                    <a:pt x="225117" y="55391"/>
                    <a:pt x="214813" y="36376"/>
                    <a:pt x="198206" y="26582"/>
                  </a:cubicBezTo>
                  <a:cubicBezTo>
                    <a:pt x="178315" y="14854"/>
                    <a:pt x="147390" y="876"/>
                    <a:pt x="112997" y="876"/>
                  </a:cubicBezTo>
                  <a:cubicBezTo>
                    <a:pt x="78604" y="876"/>
                    <a:pt x="47678" y="14855"/>
                    <a:pt x="27787" y="26582"/>
                  </a:cubicBezTo>
                  <a:cubicBezTo>
                    <a:pt x="11181" y="36376"/>
                    <a:pt x="876" y="55391"/>
                    <a:pt x="876" y="76207"/>
                  </a:cubicBezTo>
                  <a:lnTo>
                    <a:pt x="876" y="84187"/>
                  </a:lnTo>
                  <a:cubicBezTo>
                    <a:pt x="876" y="100076"/>
                    <a:pt x="12847" y="112997"/>
                    <a:pt x="27568" y="112997"/>
                  </a:cubicBezTo>
                  <a:lnTo>
                    <a:pt x="198426" y="1129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57" name="Forma libre 298">
              <a:extLst>
                <a:ext uri="{FF2B5EF4-FFF2-40B4-BE49-F238E27FC236}">
                  <a16:creationId xmlns:a16="http://schemas.microsoft.com/office/drawing/2014/main" id="{512A1505-DE4D-A647-BE79-3F1B885853EE}"/>
                </a:ext>
              </a:extLst>
            </p:cNvPr>
            <p:cNvSpPr/>
            <p:nvPr/>
          </p:nvSpPr>
          <p:spPr>
            <a:xfrm>
              <a:off x="5318140" y="513052"/>
              <a:ext cx="150662" cy="175189"/>
            </a:xfrm>
            <a:custGeom>
              <a:avLst/>
              <a:gdLst>
                <a:gd name="connsiteX0" fmla="*/ 137903 w 150662"/>
                <a:gd name="connsiteY0" fmla="*/ 125456 h 175188"/>
                <a:gd name="connsiteX1" fmla="*/ 148280 w 150662"/>
                <a:gd name="connsiteY1" fmla="*/ 119908 h 175188"/>
                <a:gd name="connsiteX2" fmla="*/ 144826 w 150662"/>
                <a:gd name="connsiteY2" fmla="*/ 102632 h 175188"/>
                <a:gd name="connsiteX3" fmla="*/ 113000 w 150662"/>
                <a:gd name="connsiteY3" fmla="*/ 81415 h 175188"/>
                <a:gd name="connsiteX4" fmla="*/ 113000 w 150662"/>
                <a:gd name="connsiteY4" fmla="*/ 13334 h 175188"/>
                <a:gd name="connsiteX5" fmla="*/ 100542 w 150662"/>
                <a:gd name="connsiteY5" fmla="*/ 876 h 175188"/>
                <a:gd name="connsiteX6" fmla="*/ 88083 w 150662"/>
                <a:gd name="connsiteY6" fmla="*/ 13334 h 175188"/>
                <a:gd name="connsiteX7" fmla="*/ 88083 w 150662"/>
                <a:gd name="connsiteY7" fmla="*/ 82351 h 175188"/>
                <a:gd name="connsiteX8" fmla="*/ 5233 w 150662"/>
                <a:gd name="connsiteY8" fmla="*/ 153376 h 175188"/>
                <a:gd name="connsiteX9" fmla="*/ 3883 w 150662"/>
                <a:gd name="connsiteY9" fmla="*/ 170931 h 175188"/>
                <a:gd name="connsiteX10" fmla="*/ 13336 w 150662"/>
                <a:gd name="connsiteY10" fmla="*/ 175287 h 175188"/>
                <a:gd name="connsiteX11" fmla="*/ 21439 w 150662"/>
                <a:gd name="connsiteY11" fmla="*/ 172282 h 175188"/>
                <a:gd name="connsiteX12" fmla="*/ 101477 w 150662"/>
                <a:gd name="connsiteY12" fmla="*/ 103677 h 175188"/>
                <a:gd name="connsiteX13" fmla="*/ 131006 w 150662"/>
                <a:gd name="connsiteY13" fmla="*/ 123362 h 175188"/>
                <a:gd name="connsiteX14" fmla="*/ 137903 w 150662"/>
                <a:gd name="connsiteY14" fmla="*/ 125456 h 17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662" h="175188">
                  <a:moveTo>
                    <a:pt x="137903" y="125456"/>
                  </a:moveTo>
                  <a:cubicBezTo>
                    <a:pt x="141930" y="125456"/>
                    <a:pt x="145884" y="123509"/>
                    <a:pt x="148280" y="119908"/>
                  </a:cubicBezTo>
                  <a:cubicBezTo>
                    <a:pt x="152101" y="114179"/>
                    <a:pt x="150556" y="106453"/>
                    <a:pt x="144826" y="102632"/>
                  </a:cubicBezTo>
                  <a:lnTo>
                    <a:pt x="113000" y="81415"/>
                  </a:lnTo>
                  <a:lnTo>
                    <a:pt x="113000" y="13334"/>
                  </a:lnTo>
                  <a:cubicBezTo>
                    <a:pt x="113000" y="6448"/>
                    <a:pt x="107428" y="876"/>
                    <a:pt x="100542" y="876"/>
                  </a:cubicBezTo>
                  <a:cubicBezTo>
                    <a:pt x="93656" y="876"/>
                    <a:pt x="88083" y="6448"/>
                    <a:pt x="88083" y="13334"/>
                  </a:cubicBezTo>
                  <a:lnTo>
                    <a:pt x="88083" y="82351"/>
                  </a:lnTo>
                  <a:lnTo>
                    <a:pt x="5233" y="153376"/>
                  </a:lnTo>
                  <a:cubicBezTo>
                    <a:pt x="2" y="157853"/>
                    <a:pt x="-606" y="165713"/>
                    <a:pt x="3883" y="170931"/>
                  </a:cubicBezTo>
                  <a:cubicBezTo>
                    <a:pt x="6340" y="173815"/>
                    <a:pt x="9832" y="175287"/>
                    <a:pt x="13336" y="175287"/>
                  </a:cubicBezTo>
                  <a:cubicBezTo>
                    <a:pt x="16207" y="175287"/>
                    <a:pt x="19091" y="174301"/>
                    <a:pt x="21439" y="172282"/>
                  </a:cubicBezTo>
                  <a:lnTo>
                    <a:pt x="101477" y="103677"/>
                  </a:lnTo>
                  <a:lnTo>
                    <a:pt x="131006" y="123362"/>
                  </a:lnTo>
                  <a:cubicBezTo>
                    <a:pt x="133134" y="124775"/>
                    <a:pt x="135530" y="125456"/>
                    <a:pt x="137903" y="12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58" name="Forma libre 299">
              <a:extLst>
                <a:ext uri="{FF2B5EF4-FFF2-40B4-BE49-F238E27FC236}">
                  <a16:creationId xmlns:a16="http://schemas.microsoft.com/office/drawing/2014/main" id="{0AF36B50-8717-EE43-8F2E-8B49A9D2290D}"/>
                </a:ext>
              </a:extLst>
            </p:cNvPr>
            <p:cNvSpPr/>
            <p:nvPr/>
          </p:nvSpPr>
          <p:spPr>
            <a:xfrm>
              <a:off x="5193564" y="637632"/>
              <a:ext cx="100441" cy="200883"/>
            </a:xfrm>
            <a:custGeom>
              <a:avLst/>
              <a:gdLst>
                <a:gd name="connsiteX0" fmla="*/ 44478 w 100441"/>
                <a:gd name="connsiteY0" fmla="*/ 50708 h 200882"/>
                <a:gd name="connsiteX1" fmla="*/ 88080 w 100441"/>
                <a:gd name="connsiteY1" fmla="*/ 50708 h 200882"/>
                <a:gd name="connsiteX2" fmla="*/ 100538 w 100441"/>
                <a:gd name="connsiteY2" fmla="*/ 38250 h 200882"/>
                <a:gd name="connsiteX3" fmla="*/ 88080 w 100441"/>
                <a:gd name="connsiteY3" fmla="*/ 25791 h 200882"/>
                <a:gd name="connsiteX4" fmla="*/ 63165 w 100441"/>
                <a:gd name="connsiteY4" fmla="*/ 25791 h 200882"/>
                <a:gd name="connsiteX5" fmla="*/ 63165 w 100441"/>
                <a:gd name="connsiteY5" fmla="*/ 13334 h 200882"/>
                <a:gd name="connsiteX6" fmla="*/ 50707 w 100441"/>
                <a:gd name="connsiteY6" fmla="*/ 876 h 200882"/>
                <a:gd name="connsiteX7" fmla="*/ 38250 w 100441"/>
                <a:gd name="connsiteY7" fmla="*/ 13334 h 200882"/>
                <a:gd name="connsiteX8" fmla="*/ 38250 w 100441"/>
                <a:gd name="connsiteY8" fmla="*/ 26422 h 200882"/>
                <a:gd name="connsiteX9" fmla="*/ 876 w 100441"/>
                <a:gd name="connsiteY9" fmla="*/ 69395 h 200882"/>
                <a:gd name="connsiteX10" fmla="*/ 44478 w 100441"/>
                <a:gd name="connsiteY10" fmla="*/ 112997 h 200882"/>
                <a:gd name="connsiteX11" fmla="*/ 56936 w 100441"/>
                <a:gd name="connsiteY11" fmla="*/ 112997 h 200882"/>
                <a:gd name="connsiteX12" fmla="*/ 75623 w 100441"/>
                <a:gd name="connsiteY12" fmla="*/ 131683 h 200882"/>
                <a:gd name="connsiteX13" fmla="*/ 56936 w 100441"/>
                <a:gd name="connsiteY13" fmla="*/ 150370 h 200882"/>
                <a:gd name="connsiteX14" fmla="*/ 13334 w 100441"/>
                <a:gd name="connsiteY14" fmla="*/ 150370 h 200882"/>
                <a:gd name="connsiteX15" fmla="*/ 876 w 100441"/>
                <a:gd name="connsiteY15" fmla="*/ 162828 h 200882"/>
                <a:gd name="connsiteX16" fmla="*/ 13334 w 100441"/>
                <a:gd name="connsiteY16" fmla="*/ 175287 h 200882"/>
                <a:gd name="connsiteX17" fmla="*/ 38250 w 100441"/>
                <a:gd name="connsiteY17" fmla="*/ 175287 h 200882"/>
                <a:gd name="connsiteX18" fmla="*/ 38250 w 100441"/>
                <a:gd name="connsiteY18" fmla="*/ 187745 h 200882"/>
                <a:gd name="connsiteX19" fmla="*/ 50708 w 100441"/>
                <a:gd name="connsiteY19" fmla="*/ 200203 h 200882"/>
                <a:gd name="connsiteX20" fmla="*/ 63166 w 100441"/>
                <a:gd name="connsiteY20" fmla="*/ 187745 h 200882"/>
                <a:gd name="connsiteX21" fmla="*/ 63166 w 100441"/>
                <a:gd name="connsiteY21" fmla="*/ 174657 h 200882"/>
                <a:gd name="connsiteX22" fmla="*/ 100540 w 100441"/>
                <a:gd name="connsiteY22" fmla="*/ 131685 h 200882"/>
                <a:gd name="connsiteX23" fmla="*/ 56936 w 100441"/>
                <a:gd name="connsiteY23" fmla="*/ 88081 h 200882"/>
                <a:gd name="connsiteX24" fmla="*/ 44478 w 100441"/>
                <a:gd name="connsiteY24" fmla="*/ 88081 h 200882"/>
                <a:gd name="connsiteX25" fmla="*/ 25791 w 100441"/>
                <a:gd name="connsiteY25" fmla="*/ 69395 h 200882"/>
                <a:gd name="connsiteX26" fmla="*/ 44478 w 100441"/>
                <a:gd name="connsiteY26" fmla="*/ 50708 h 2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441" h="200882">
                  <a:moveTo>
                    <a:pt x="44478" y="50708"/>
                  </a:moveTo>
                  <a:lnTo>
                    <a:pt x="88080" y="50708"/>
                  </a:lnTo>
                  <a:cubicBezTo>
                    <a:pt x="94966" y="50708"/>
                    <a:pt x="100538" y="45136"/>
                    <a:pt x="100538" y="38250"/>
                  </a:cubicBezTo>
                  <a:cubicBezTo>
                    <a:pt x="100538" y="31363"/>
                    <a:pt x="94966" y="25791"/>
                    <a:pt x="88080" y="25791"/>
                  </a:cubicBezTo>
                  <a:lnTo>
                    <a:pt x="63165" y="25791"/>
                  </a:lnTo>
                  <a:lnTo>
                    <a:pt x="63165" y="13334"/>
                  </a:lnTo>
                  <a:cubicBezTo>
                    <a:pt x="63165" y="6448"/>
                    <a:pt x="57593" y="876"/>
                    <a:pt x="50707" y="876"/>
                  </a:cubicBezTo>
                  <a:cubicBezTo>
                    <a:pt x="43822" y="876"/>
                    <a:pt x="38250" y="6448"/>
                    <a:pt x="38250" y="13334"/>
                  </a:cubicBezTo>
                  <a:lnTo>
                    <a:pt x="38250" y="26422"/>
                  </a:lnTo>
                  <a:cubicBezTo>
                    <a:pt x="17173" y="29475"/>
                    <a:pt x="876" y="47487"/>
                    <a:pt x="876" y="69395"/>
                  </a:cubicBezTo>
                  <a:cubicBezTo>
                    <a:pt x="876" y="93434"/>
                    <a:pt x="20439" y="112997"/>
                    <a:pt x="44478" y="112997"/>
                  </a:cubicBezTo>
                  <a:lnTo>
                    <a:pt x="56936" y="112997"/>
                  </a:lnTo>
                  <a:cubicBezTo>
                    <a:pt x="67241" y="112997"/>
                    <a:pt x="75623" y="121379"/>
                    <a:pt x="75623" y="131683"/>
                  </a:cubicBezTo>
                  <a:cubicBezTo>
                    <a:pt x="75623" y="141988"/>
                    <a:pt x="67241" y="150370"/>
                    <a:pt x="56936" y="150370"/>
                  </a:cubicBezTo>
                  <a:lnTo>
                    <a:pt x="13334" y="150370"/>
                  </a:lnTo>
                  <a:cubicBezTo>
                    <a:pt x="6448" y="150370"/>
                    <a:pt x="876" y="155942"/>
                    <a:pt x="876" y="162828"/>
                  </a:cubicBezTo>
                  <a:cubicBezTo>
                    <a:pt x="876" y="169715"/>
                    <a:pt x="6448" y="175287"/>
                    <a:pt x="13334" y="175287"/>
                  </a:cubicBezTo>
                  <a:lnTo>
                    <a:pt x="38250" y="175287"/>
                  </a:lnTo>
                  <a:lnTo>
                    <a:pt x="38250" y="187745"/>
                  </a:lnTo>
                  <a:cubicBezTo>
                    <a:pt x="38250" y="194631"/>
                    <a:pt x="43822" y="200203"/>
                    <a:pt x="50708" y="200203"/>
                  </a:cubicBezTo>
                  <a:cubicBezTo>
                    <a:pt x="57594" y="200203"/>
                    <a:pt x="63166" y="194631"/>
                    <a:pt x="63166" y="187745"/>
                  </a:cubicBezTo>
                  <a:lnTo>
                    <a:pt x="63166" y="174657"/>
                  </a:lnTo>
                  <a:cubicBezTo>
                    <a:pt x="84242" y="171603"/>
                    <a:pt x="100540" y="153593"/>
                    <a:pt x="100540" y="131685"/>
                  </a:cubicBezTo>
                  <a:cubicBezTo>
                    <a:pt x="100538" y="107644"/>
                    <a:pt x="80976" y="88081"/>
                    <a:pt x="56936" y="88081"/>
                  </a:cubicBezTo>
                  <a:lnTo>
                    <a:pt x="44478" y="88081"/>
                  </a:lnTo>
                  <a:cubicBezTo>
                    <a:pt x="34173" y="88081"/>
                    <a:pt x="25791" y="79699"/>
                    <a:pt x="25791" y="69395"/>
                  </a:cubicBezTo>
                  <a:cubicBezTo>
                    <a:pt x="25791" y="59090"/>
                    <a:pt x="34173" y="50708"/>
                    <a:pt x="44478" y="507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59" name="Forma libre 300">
              <a:extLst>
                <a:ext uri="{FF2B5EF4-FFF2-40B4-BE49-F238E27FC236}">
                  <a16:creationId xmlns:a16="http://schemas.microsoft.com/office/drawing/2014/main" id="{0ED4BFEB-92ED-A94A-BA22-AF82FC731A98}"/>
                </a:ext>
              </a:extLst>
            </p:cNvPr>
            <p:cNvSpPr/>
            <p:nvPr/>
          </p:nvSpPr>
          <p:spPr>
            <a:xfrm>
              <a:off x="5442722" y="637632"/>
              <a:ext cx="200883" cy="200883"/>
            </a:xfrm>
            <a:custGeom>
              <a:avLst/>
              <a:gdLst>
                <a:gd name="connsiteX0" fmla="*/ 100538 w 200882"/>
                <a:gd name="connsiteY0" fmla="*/ 876 h 200882"/>
                <a:gd name="connsiteX1" fmla="*/ 876 w 200882"/>
                <a:gd name="connsiteY1" fmla="*/ 100538 h 200882"/>
                <a:gd name="connsiteX2" fmla="*/ 100538 w 200882"/>
                <a:gd name="connsiteY2" fmla="*/ 200202 h 200882"/>
                <a:gd name="connsiteX3" fmla="*/ 200201 w 200882"/>
                <a:gd name="connsiteY3" fmla="*/ 100540 h 200882"/>
                <a:gd name="connsiteX4" fmla="*/ 100538 w 200882"/>
                <a:gd name="connsiteY4" fmla="*/ 876 h 200882"/>
                <a:gd name="connsiteX5" fmla="*/ 134262 w 200882"/>
                <a:gd name="connsiteY5" fmla="*/ 134263 h 200882"/>
                <a:gd name="connsiteX6" fmla="*/ 125454 w 200882"/>
                <a:gd name="connsiteY6" fmla="*/ 137913 h 200882"/>
                <a:gd name="connsiteX7" fmla="*/ 116645 w 200882"/>
                <a:gd name="connsiteY7" fmla="*/ 134263 h 200882"/>
                <a:gd name="connsiteX8" fmla="*/ 91730 w 200882"/>
                <a:gd name="connsiteY8" fmla="*/ 109348 h 200882"/>
                <a:gd name="connsiteX9" fmla="*/ 88080 w 200882"/>
                <a:gd name="connsiteY9" fmla="*/ 100540 h 200882"/>
                <a:gd name="connsiteX10" fmla="*/ 88080 w 200882"/>
                <a:gd name="connsiteY10" fmla="*/ 63166 h 200882"/>
                <a:gd name="connsiteX11" fmla="*/ 100538 w 200882"/>
                <a:gd name="connsiteY11" fmla="*/ 50708 h 200882"/>
                <a:gd name="connsiteX12" fmla="*/ 112997 w 200882"/>
                <a:gd name="connsiteY12" fmla="*/ 63166 h 200882"/>
                <a:gd name="connsiteX13" fmla="*/ 112997 w 200882"/>
                <a:gd name="connsiteY13" fmla="*/ 95381 h 200882"/>
                <a:gd name="connsiteX14" fmla="*/ 134262 w 200882"/>
                <a:gd name="connsiteY14" fmla="*/ 116646 h 200882"/>
                <a:gd name="connsiteX15" fmla="*/ 134262 w 200882"/>
                <a:gd name="connsiteY15" fmla="*/ 134263 h 2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882" h="200882">
                  <a:moveTo>
                    <a:pt x="100538" y="876"/>
                  </a:moveTo>
                  <a:cubicBezTo>
                    <a:pt x="45585" y="876"/>
                    <a:pt x="876" y="45585"/>
                    <a:pt x="876" y="100538"/>
                  </a:cubicBezTo>
                  <a:cubicBezTo>
                    <a:pt x="876" y="155492"/>
                    <a:pt x="45585" y="200202"/>
                    <a:pt x="100538" y="200202"/>
                  </a:cubicBezTo>
                  <a:cubicBezTo>
                    <a:pt x="155492" y="200202"/>
                    <a:pt x="200201" y="155493"/>
                    <a:pt x="200201" y="100540"/>
                  </a:cubicBezTo>
                  <a:cubicBezTo>
                    <a:pt x="200201" y="45586"/>
                    <a:pt x="155492" y="876"/>
                    <a:pt x="100538" y="876"/>
                  </a:cubicBezTo>
                  <a:close/>
                  <a:moveTo>
                    <a:pt x="134262" y="134263"/>
                  </a:moveTo>
                  <a:cubicBezTo>
                    <a:pt x="131829" y="136696"/>
                    <a:pt x="128641" y="137913"/>
                    <a:pt x="125454" y="137913"/>
                  </a:cubicBezTo>
                  <a:cubicBezTo>
                    <a:pt x="122266" y="137913"/>
                    <a:pt x="119079" y="136696"/>
                    <a:pt x="116645" y="134263"/>
                  </a:cubicBezTo>
                  <a:lnTo>
                    <a:pt x="91730" y="109348"/>
                  </a:lnTo>
                  <a:cubicBezTo>
                    <a:pt x="89394" y="107012"/>
                    <a:pt x="88080" y="103849"/>
                    <a:pt x="88080" y="100540"/>
                  </a:cubicBezTo>
                  <a:lnTo>
                    <a:pt x="88080" y="63166"/>
                  </a:lnTo>
                  <a:cubicBezTo>
                    <a:pt x="88080" y="56280"/>
                    <a:pt x="93652" y="50708"/>
                    <a:pt x="100538" y="50708"/>
                  </a:cubicBezTo>
                  <a:cubicBezTo>
                    <a:pt x="107424" y="50708"/>
                    <a:pt x="112997" y="56280"/>
                    <a:pt x="112997" y="63166"/>
                  </a:cubicBezTo>
                  <a:lnTo>
                    <a:pt x="112997" y="95381"/>
                  </a:lnTo>
                  <a:lnTo>
                    <a:pt x="134262" y="116646"/>
                  </a:lnTo>
                  <a:cubicBezTo>
                    <a:pt x="139128" y="121513"/>
                    <a:pt x="139128" y="129397"/>
                    <a:pt x="134262" y="134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035E48C-09A9-F94A-9EC6-F9C21763B52C}"/>
              </a:ext>
            </a:extLst>
          </p:cNvPr>
          <p:cNvSpPr txBox="1"/>
          <p:nvPr/>
        </p:nvSpPr>
        <p:spPr>
          <a:xfrm>
            <a:off x="17168966" y="5604938"/>
            <a:ext cx="454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07636A-199D-4346-AEC1-A075626EE346}"/>
              </a:ext>
            </a:extLst>
          </p:cNvPr>
          <p:cNvSpPr txBox="1"/>
          <p:nvPr/>
        </p:nvSpPr>
        <p:spPr>
          <a:xfrm>
            <a:off x="17168966" y="7710185"/>
            <a:ext cx="454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18C9DB-2445-EE46-B038-2B509D79EE71}"/>
              </a:ext>
            </a:extLst>
          </p:cNvPr>
          <p:cNvSpPr txBox="1"/>
          <p:nvPr/>
        </p:nvSpPr>
        <p:spPr>
          <a:xfrm>
            <a:off x="17168966" y="9709106"/>
            <a:ext cx="454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68CE8D-1DA3-7A4C-B4D6-C7F20135658F}"/>
              </a:ext>
            </a:extLst>
          </p:cNvPr>
          <p:cNvSpPr txBox="1"/>
          <p:nvPr/>
        </p:nvSpPr>
        <p:spPr>
          <a:xfrm>
            <a:off x="17168966" y="11708027"/>
            <a:ext cx="454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4" name="CuadroTexto 350">
            <a:extLst>
              <a:ext uri="{FF2B5EF4-FFF2-40B4-BE49-F238E27FC236}">
                <a16:creationId xmlns:a16="http://schemas.microsoft.com/office/drawing/2014/main" id="{DCFC70EE-D7BB-DA4E-856D-B824E12ED39C}"/>
              </a:ext>
            </a:extLst>
          </p:cNvPr>
          <p:cNvSpPr txBox="1"/>
          <p:nvPr/>
        </p:nvSpPr>
        <p:spPr>
          <a:xfrm>
            <a:off x="4847737" y="1022190"/>
            <a:ext cx="14682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Stakeholder Map Infographics </a:t>
            </a:r>
          </a:p>
        </p:txBody>
      </p:sp>
      <p:sp>
        <p:nvSpPr>
          <p:cNvPr id="65" name="CuadroTexto 351">
            <a:extLst>
              <a:ext uri="{FF2B5EF4-FFF2-40B4-BE49-F238E27FC236}">
                <a16:creationId xmlns:a16="http://schemas.microsoft.com/office/drawing/2014/main" id="{9C33D204-C983-964A-9053-8688D4D52911}"/>
              </a:ext>
            </a:extLst>
          </p:cNvPr>
          <p:cNvSpPr txBox="1"/>
          <p:nvPr/>
        </p:nvSpPr>
        <p:spPr>
          <a:xfrm>
            <a:off x="4190513" y="2383311"/>
            <a:ext cx="1599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189729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9D027C8-FA36-854F-B70D-9380C096B544}"/>
              </a:ext>
            </a:extLst>
          </p:cNvPr>
          <p:cNvSpPr/>
          <p:nvPr/>
        </p:nvSpPr>
        <p:spPr>
          <a:xfrm>
            <a:off x="10683059" y="7010287"/>
            <a:ext cx="2975012" cy="29750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ACF7D5-6E1D-8040-967F-013197B40335}"/>
              </a:ext>
            </a:extLst>
          </p:cNvPr>
          <p:cNvSpPr/>
          <p:nvPr/>
        </p:nvSpPr>
        <p:spPr>
          <a:xfrm>
            <a:off x="11020024" y="4130259"/>
            <a:ext cx="2295072" cy="2295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642FAF-76E4-1043-8E68-1BCFFBBAAA99}"/>
              </a:ext>
            </a:extLst>
          </p:cNvPr>
          <p:cNvSpPr/>
          <p:nvPr/>
        </p:nvSpPr>
        <p:spPr>
          <a:xfrm>
            <a:off x="11020024" y="10712993"/>
            <a:ext cx="2295072" cy="22950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571F99-8F6D-AB4B-B0A7-2432E2BB9489}"/>
              </a:ext>
            </a:extLst>
          </p:cNvPr>
          <p:cNvSpPr/>
          <p:nvPr/>
        </p:nvSpPr>
        <p:spPr>
          <a:xfrm rot="5400000">
            <a:off x="14311392" y="7421626"/>
            <a:ext cx="2295072" cy="22950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E4D6C0-F483-1448-BC95-9802F9BC0F3C}"/>
              </a:ext>
            </a:extLst>
          </p:cNvPr>
          <p:cNvSpPr/>
          <p:nvPr/>
        </p:nvSpPr>
        <p:spPr>
          <a:xfrm rot="5400000">
            <a:off x="7728656" y="7421626"/>
            <a:ext cx="2295072" cy="22950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9D7B2F-7662-004B-BE5F-E3F2128AE29E}"/>
              </a:ext>
            </a:extLst>
          </p:cNvPr>
          <p:cNvSpPr/>
          <p:nvPr/>
        </p:nvSpPr>
        <p:spPr>
          <a:xfrm>
            <a:off x="10677046" y="8174627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Stakeholder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CBA5EC-71FF-3B41-9DBD-D7049D0DD964}"/>
              </a:ext>
            </a:extLst>
          </p:cNvPr>
          <p:cNvSpPr/>
          <p:nvPr/>
        </p:nvSpPr>
        <p:spPr>
          <a:xfrm>
            <a:off x="10677046" y="4935998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Security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E1E88-9807-9444-8830-3A7C247894CA}"/>
              </a:ext>
            </a:extLst>
          </p:cNvPr>
          <p:cNvSpPr/>
          <p:nvPr/>
        </p:nvSpPr>
        <p:spPr>
          <a:xfrm>
            <a:off x="7379664" y="8220492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Idea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9881E9-192F-F44F-8706-1BE80D52B9D5}"/>
              </a:ext>
            </a:extLst>
          </p:cNvPr>
          <p:cNvSpPr/>
          <p:nvPr/>
        </p:nvSpPr>
        <p:spPr>
          <a:xfrm>
            <a:off x="13974427" y="8177962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Analysis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CC383-6F22-074E-972F-C1AA2C3EAF92}"/>
              </a:ext>
            </a:extLst>
          </p:cNvPr>
          <p:cNvSpPr/>
          <p:nvPr/>
        </p:nvSpPr>
        <p:spPr>
          <a:xfrm>
            <a:off x="10649337" y="11586180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Economy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CDC193-0773-9446-AEBC-1D09AB9AE2D9}"/>
              </a:ext>
            </a:extLst>
          </p:cNvPr>
          <p:cNvSpPr/>
          <p:nvPr/>
        </p:nvSpPr>
        <p:spPr>
          <a:xfrm>
            <a:off x="13231596" y="5193515"/>
            <a:ext cx="2295072" cy="2295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6BBAEC-5808-7346-9A3C-2F389B28152F}"/>
              </a:ext>
            </a:extLst>
          </p:cNvPr>
          <p:cNvSpPr/>
          <p:nvPr/>
        </p:nvSpPr>
        <p:spPr>
          <a:xfrm>
            <a:off x="12888618" y="5999254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Engage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C02191-B7BE-9B4F-8562-696FE72F4914}"/>
              </a:ext>
            </a:extLst>
          </p:cNvPr>
          <p:cNvSpPr/>
          <p:nvPr/>
        </p:nvSpPr>
        <p:spPr>
          <a:xfrm>
            <a:off x="13231596" y="9616659"/>
            <a:ext cx="2295072" cy="2295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146CB0-20F8-3E45-AFB1-4DF0EBB9089A}"/>
              </a:ext>
            </a:extLst>
          </p:cNvPr>
          <p:cNvSpPr/>
          <p:nvPr/>
        </p:nvSpPr>
        <p:spPr>
          <a:xfrm>
            <a:off x="12888618" y="10422398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Security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0866916-4BB3-5C4E-B32D-E90E9AB8C891}"/>
              </a:ext>
            </a:extLst>
          </p:cNvPr>
          <p:cNvSpPr/>
          <p:nvPr/>
        </p:nvSpPr>
        <p:spPr>
          <a:xfrm>
            <a:off x="8702126" y="9616659"/>
            <a:ext cx="2295072" cy="2295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3CE4-584F-C54E-AB70-9AAE8414FF90}"/>
              </a:ext>
            </a:extLst>
          </p:cNvPr>
          <p:cNvSpPr/>
          <p:nvPr/>
        </p:nvSpPr>
        <p:spPr>
          <a:xfrm>
            <a:off x="8359148" y="10422398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Security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1E2DD9-18A9-114A-A7FA-2558A74CE6C1}"/>
              </a:ext>
            </a:extLst>
          </p:cNvPr>
          <p:cNvSpPr/>
          <p:nvPr/>
        </p:nvSpPr>
        <p:spPr>
          <a:xfrm>
            <a:off x="8702126" y="5172249"/>
            <a:ext cx="2295072" cy="2295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6F439C-90C3-E544-88D7-47859B77FAE8}"/>
              </a:ext>
            </a:extLst>
          </p:cNvPr>
          <p:cNvSpPr/>
          <p:nvPr/>
        </p:nvSpPr>
        <p:spPr>
          <a:xfrm>
            <a:off x="8359148" y="5977988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Plan</a:t>
            </a:r>
            <a:endParaRPr lang="en-US" sz="44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BA0D018-85C6-F54B-8AB6-C1A1F58E9A03}"/>
              </a:ext>
            </a:extLst>
          </p:cNvPr>
          <p:cNvSpPr/>
          <p:nvPr/>
        </p:nvSpPr>
        <p:spPr>
          <a:xfrm rot="10800000">
            <a:off x="11915148" y="6511416"/>
            <a:ext cx="434915" cy="87803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97B4397-9DFA-D048-8DC5-C46C4F9FAF65}"/>
              </a:ext>
            </a:extLst>
          </p:cNvPr>
          <p:cNvSpPr/>
          <p:nvPr/>
        </p:nvSpPr>
        <p:spPr>
          <a:xfrm>
            <a:off x="11915148" y="9716698"/>
            <a:ext cx="434915" cy="87803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A879DCF5-F290-FB45-A472-EE57D35EF2F3}"/>
              </a:ext>
            </a:extLst>
          </p:cNvPr>
          <p:cNvSpPr/>
          <p:nvPr/>
        </p:nvSpPr>
        <p:spPr>
          <a:xfrm rot="8100000">
            <a:off x="10766289" y="7058489"/>
            <a:ext cx="434915" cy="87803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BA36AC8E-FFF6-A848-8C53-F7A944A3EAD6}"/>
              </a:ext>
            </a:extLst>
          </p:cNvPr>
          <p:cNvSpPr/>
          <p:nvPr/>
        </p:nvSpPr>
        <p:spPr>
          <a:xfrm rot="12914914">
            <a:off x="13047909" y="7056698"/>
            <a:ext cx="434915" cy="87803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4950C20E-480B-2541-A88F-5AE8F8436202}"/>
              </a:ext>
            </a:extLst>
          </p:cNvPr>
          <p:cNvSpPr/>
          <p:nvPr/>
        </p:nvSpPr>
        <p:spPr>
          <a:xfrm rot="2676336">
            <a:off x="10740569" y="9060127"/>
            <a:ext cx="434915" cy="87803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AAB6F5AD-81FB-FE42-B283-C6230D23F09F}"/>
              </a:ext>
            </a:extLst>
          </p:cNvPr>
          <p:cNvSpPr/>
          <p:nvPr/>
        </p:nvSpPr>
        <p:spPr>
          <a:xfrm rot="5400000">
            <a:off x="10301410" y="8038127"/>
            <a:ext cx="434915" cy="87803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A4457792-7EAC-D04D-B1E6-1779C67B27CE}"/>
              </a:ext>
            </a:extLst>
          </p:cNvPr>
          <p:cNvSpPr/>
          <p:nvPr/>
        </p:nvSpPr>
        <p:spPr>
          <a:xfrm rot="16200000">
            <a:off x="13554973" y="8059392"/>
            <a:ext cx="434915" cy="87803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E0CD81F6-4D78-5449-9C6E-67A88FFB91E7}"/>
              </a:ext>
            </a:extLst>
          </p:cNvPr>
          <p:cNvSpPr/>
          <p:nvPr/>
        </p:nvSpPr>
        <p:spPr>
          <a:xfrm rot="18900000">
            <a:off x="13054400" y="9185070"/>
            <a:ext cx="434915" cy="87803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AC03C-78FB-7447-B9D5-CE6F26F4D62E}"/>
              </a:ext>
            </a:extLst>
          </p:cNvPr>
          <p:cNvSpPr txBox="1"/>
          <p:nvPr/>
        </p:nvSpPr>
        <p:spPr>
          <a:xfrm>
            <a:off x="13333413" y="4053807"/>
            <a:ext cx="454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8587E3-A891-E34B-9C81-C1A1C0CF6594}"/>
              </a:ext>
            </a:extLst>
          </p:cNvPr>
          <p:cNvSpPr txBox="1"/>
          <p:nvPr/>
        </p:nvSpPr>
        <p:spPr>
          <a:xfrm>
            <a:off x="15821432" y="5733751"/>
            <a:ext cx="454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3A315F-FA63-1448-858C-2A3C8DFDE370}"/>
              </a:ext>
            </a:extLst>
          </p:cNvPr>
          <p:cNvSpPr txBox="1"/>
          <p:nvPr/>
        </p:nvSpPr>
        <p:spPr>
          <a:xfrm>
            <a:off x="16943429" y="7961705"/>
            <a:ext cx="454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D6692D-EBB0-A14C-9B74-953964BCE204}"/>
              </a:ext>
            </a:extLst>
          </p:cNvPr>
          <p:cNvSpPr txBox="1"/>
          <p:nvPr/>
        </p:nvSpPr>
        <p:spPr>
          <a:xfrm>
            <a:off x="15821432" y="10369547"/>
            <a:ext cx="454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4307C7-2029-7E4B-A955-F9947FAE26B7}"/>
              </a:ext>
            </a:extLst>
          </p:cNvPr>
          <p:cNvSpPr txBox="1"/>
          <p:nvPr/>
        </p:nvSpPr>
        <p:spPr>
          <a:xfrm>
            <a:off x="3014778" y="7961705"/>
            <a:ext cx="454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27D905-C700-3946-8293-F92EDA0615DC}"/>
              </a:ext>
            </a:extLst>
          </p:cNvPr>
          <p:cNvSpPr txBox="1"/>
          <p:nvPr/>
        </p:nvSpPr>
        <p:spPr>
          <a:xfrm>
            <a:off x="3849172" y="5733751"/>
            <a:ext cx="454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E74688-AA34-D64D-B724-D7D16D1EB0AF}"/>
              </a:ext>
            </a:extLst>
          </p:cNvPr>
          <p:cNvSpPr txBox="1"/>
          <p:nvPr/>
        </p:nvSpPr>
        <p:spPr>
          <a:xfrm>
            <a:off x="3827907" y="10369547"/>
            <a:ext cx="454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98EC35-E21A-8D4B-AFC9-2606274857D2}"/>
              </a:ext>
            </a:extLst>
          </p:cNvPr>
          <p:cNvSpPr txBox="1"/>
          <p:nvPr/>
        </p:nvSpPr>
        <p:spPr>
          <a:xfrm>
            <a:off x="6294303" y="12219612"/>
            <a:ext cx="454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B2B57B23-0E14-7E40-80C0-A6170C410BE4}"/>
              </a:ext>
            </a:extLst>
          </p:cNvPr>
          <p:cNvSpPr txBox="1"/>
          <p:nvPr/>
        </p:nvSpPr>
        <p:spPr>
          <a:xfrm>
            <a:off x="4847737" y="1022190"/>
            <a:ext cx="14682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Stakeholder Map Infographics </a:t>
            </a:r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03A2EBE4-B522-8146-92DB-98B96A8AA665}"/>
              </a:ext>
            </a:extLst>
          </p:cNvPr>
          <p:cNvSpPr txBox="1"/>
          <p:nvPr/>
        </p:nvSpPr>
        <p:spPr>
          <a:xfrm>
            <a:off x="4190513" y="2383311"/>
            <a:ext cx="1599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625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FA23D13-1DDE-BF45-8D5A-E67513DDAEEA}"/>
              </a:ext>
            </a:extLst>
          </p:cNvPr>
          <p:cNvSpPr/>
          <p:nvPr/>
        </p:nvSpPr>
        <p:spPr>
          <a:xfrm>
            <a:off x="2668308" y="3979025"/>
            <a:ext cx="8714785" cy="87147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290A5D-FC12-BD46-872E-6F803473648D}"/>
              </a:ext>
            </a:extLst>
          </p:cNvPr>
          <p:cNvSpPr/>
          <p:nvPr/>
        </p:nvSpPr>
        <p:spPr>
          <a:xfrm>
            <a:off x="5382359" y="6782552"/>
            <a:ext cx="3286679" cy="328667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12" name="Rectangle 56">
            <a:extLst>
              <a:ext uri="{FF2B5EF4-FFF2-40B4-BE49-F238E27FC236}">
                <a16:creationId xmlns:a16="http://schemas.microsoft.com/office/drawing/2014/main" id="{991B9CC7-18E7-5348-9F2A-CE8E10E8FE95}"/>
              </a:ext>
            </a:extLst>
          </p:cNvPr>
          <p:cNvSpPr/>
          <p:nvPr/>
        </p:nvSpPr>
        <p:spPr>
          <a:xfrm>
            <a:off x="3602342" y="5740550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Faculty</a:t>
            </a:r>
          </a:p>
        </p:txBody>
      </p:sp>
      <p:sp>
        <p:nvSpPr>
          <p:cNvPr id="13" name="Rectangle 56">
            <a:extLst>
              <a:ext uri="{FF2B5EF4-FFF2-40B4-BE49-F238E27FC236}">
                <a16:creationId xmlns:a16="http://schemas.microsoft.com/office/drawing/2014/main" id="{80C696BB-87AA-7C48-B84B-05749D5F2ABE}"/>
              </a:ext>
            </a:extLst>
          </p:cNvPr>
          <p:cNvSpPr/>
          <p:nvPr/>
        </p:nvSpPr>
        <p:spPr>
          <a:xfrm>
            <a:off x="8098341" y="5740550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Students</a:t>
            </a:r>
          </a:p>
        </p:txBody>
      </p:sp>
      <p:sp>
        <p:nvSpPr>
          <p:cNvPr id="14" name="Rectangle 56">
            <a:extLst>
              <a:ext uri="{FF2B5EF4-FFF2-40B4-BE49-F238E27FC236}">
                <a16:creationId xmlns:a16="http://schemas.microsoft.com/office/drawing/2014/main" id="{3ACE75B0-C281-ED4E-A27A-D2EB0004DA22}"/>
              </a:ext>
            </a:extLst>
          </p:cNvPr>
          <p:cNvSpPr/>
          <p:nvPr/>
        </p:nvSpPr>
        <p:spPr>
          <a:xfrm>
            <a:off x="4004016" y="10469339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Community</a:t>
            </a:r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05415E76-F483-6242-BF84-74AFDD602265}"/>
              </a:ext>
            </a:extLst>
          </p:cNvPr>
          <p:cNvSpPr/>
          <p:nvPr/>
        </p:nvSpPr>
        <p:spPr>
          <a:xfrm>
            <a:off x="7762453" y="10469339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Alumni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07553332-CCC6-E549-B10C-57D2AC781285}"/>
              </a:ext>
            </a:extLst>
          </p:cNvPr>
          <p:cNvSpPr/>
          <p:nvPr/>
        </p:nvSpPr>
        <p:spPr>
          <a:xfrm>
            <a:off x="2840235" y="8195060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Libraries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0AD71367-1BE9-FB42-ABF7-2808238DD28B}"/>
              </a:ext>
            </a:extLst>
          </p:cNvPr>
          <p:cNvSpPr/>
          <p:nvPr/>
        </p:nvSpPr>
        <p:spPr>
          <a:xfrm>
            <a:off x="8853108" y="8195060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Staff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403F10FC-0BE1-BE44-B1EB-426D9E9A375E}"/>
              </a:ext>
            </a:extLst>
          </p:cNvPr>
          <p:cNvSpPr/>
          <p:nvPr/>
        </p:nvSpPr>
        <p:spPr>
          <a:xfrm>
            <a:off x="5796815" y="4703715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Administration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FF3D3278-1E9D-5D4C-B512-07BE12E46F23}"/>
              </a:ext>
            </a:extLst>
          </p:cNvPr>
          <p:cNvSpPr/>
          <p:nvPr/>
        </p:nvSpPr>
        <p:spPr>
          <a:xfrm>
            <a:off x="5796815" y="11462525"/>
            <a:ext cx="235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College Staff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02F789-D422-7040-BB56-0E457A9112FD}"/>
              </a:ext>
            </a:extLst>
          </p:cNvPr>
          <p:cNvSpPr/>
          <p:nvPr/>
        </p:nvSpPr>
        <p:spPr>
          <a:xfrm>
            <a:off x="5554528" y="806802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Business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E44601-332C-BF4A-A012-79E8FE40F3EA}"/>
              </a:ext>
            </a:extLst>
          </p:cNvPr>
          <p:cNvSpPr txBox="1"/>
          <p:nvPr/>
        </p:nvSpPr>
        <p:spPr>
          <a:xfrm>
            <a:off x="12594340" y="5572531"/>
            <a:ext cx="442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957874-654C-4D43-8D70-D371B27678D8}"/>
              </a:ext>
            </a:extLst>
          </p:cNvPr>
          <p:cNvSpPr/>
          <p:nvPr/>
        </p:nvSpPr>
        <p:spPr>
          <a:xfrm>
            <a:off x="12594340" y="4923463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Faculty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9255B6-2E5C-B84A-A563-F26604176F57}"/>
              </a:ext>
            </a:extLst>
          </p:cNvPr>
          <p:cNvSpPr txBox="1"/>
          <p:nvPr/>
        </p:nvSpPr>
        <p:spPr>
          <a:xfrm>
            <a:off x="12594340" y="8480794"/>
            <a:ext cx="442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EBD1A6-FAF3-2549-BED4-81F1209E4CE9}"/>
              </a:ext>
            </a:extLst>
          </p:cNvPr>
          <p:cNvSpPr/>
          <p:nvPr/>
        </p:nvSpPr>
        <p:spPr>
          <a:xfrm>
            <a:off x="12594340" y="7831726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Libraries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B8F35-FBE6-4D45-A298-DF3559EC9A37}"/>
              </a:ext>
            </a:extLst>
          </p:cNvPr>
          <p:cNvSpPr txBox="1"/>
          <p:nvPr/>
        </p:nvSpPr>
        <p:spPr>
          <a:xfrm>
            <a:off x="12594340" y="11363731"/>
            <a:ext cx="442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EEEA96-3CD8-0945-8FD7-9161ACE8B40A}"/>
              </a:ext>
            </a:extLst>
          </p:cNvPr>
          <p:cNvSpPr/>
          <p:nvPr/>
        </p:nvSpPr>
        <p:spPr>
          <a:xfrm>
            <a:off x="12594340" y="10714663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Community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72295D-6965-A448-AAAF-31F97C8DBB82}"/>
              </a:ext>
            </a:extLst>
          </p:cNvPr>
          <p:cNvSpPr txBox="1"/>
          <p:nvPr/>
        </p:nvSpPr>
        <p:spPr>
          <a:xfrm>
            <a:off x="17886776" y="5572531"/>
            <a:ext cx="442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D65A47-C1F6-6C4D-B612-BC92DD7121F4}"/>
              </a:ext>
            </a:extLst>
          </p:cNvPr>
          <p:cNvSpPr/>
          <p:nvPr/>
        </p:nvSpPr>
        <p:spPr>
          <a:xfrm>
            <a:off x="17886776" y="4923463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Staff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85A6DA-2429-B349-A427-5F5429307D46}"/>
              </a:ext>
            </a:extLst>
          </p:cNvPr>
          <p:cNvSpPr txBox="1"/>
          <p:nvPr/>
        </p:nvSpPr>
        <p:spPr>
          <a:xfrm>
            <a:off x="17886776" y="8480794"/>
            <a:ext cx="442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F2CD85-D856-DE4E-A730-BB2FF700F76D}"/>
              </a:ext>
            </a:extLst>
          </p:cNvPr>
          <p:cNvSpPr/>
          <p:nvPr/>
        </p:nvSpPr>
        <p:spPr>
          <a:xfrm>
            <a:off x="17886776" y="7831726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Alumni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5364CB-F02F-B64D-8A1B-6DB939CDD737}"/>
              </a:ext>
            </a:extLst>
          </p:cNvPr>
          <p:cNvSpPr txBox="1"/>
          <p:nvPr/>
        </p:nvSpPr>
        <p:spPr>
          <a:xfrm>
            <a:off x="17886776" y="11363731"/>
            <a:ext cx="442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1F7E1D-F570-5140-8417-4835A3783CE0}"/>
              </a:ext>
            </a:extLst>
          </p:cNvPr>
          <p:cNvSpPr/>
          <p:nvPr/>
        </p:nvSpPr>
        <p:spPr>
          <a:xfrm>
            <a:off x="17886776" y="10714663"/>
            <a:ext cx="3532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Administration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CCD6C81B-3450-524B-A21C-2138296B2BD6}"/>
              </a:ext>
            </a:extLst>
          </p:cNvPr>
          <p:cNvSpPr txBox="1"/>
          <p:nvPr/>
        </p:nvSpPr>
        <p:spPr>
          <a:xfrm>
            <a:off x="4847737" y="1022190"/>
            <a:ext cx="14682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Stakeholder Map Infographics </a:t>
            </a:r>
          </a:p>
        </p:txBody>
      </p:sp>
      <p:sp>
        <p:nvSpPr>
          <p:cNvPr id="41" name="CuadroTexto 351">
            <a:extLst>
              <a:ext uri="{FF2B5EF4-FFF2-40B4-BE49-F238E27FC236}">
                <a16:creationId xmlns:a16="http://schemas.microsoft.com/office/drawing/2014/main" id="{B7328102-97F7-894D-B388-0752E512796B}"/>
              </a:ext>
            </a:extLst>
          </p:cNvPr>
          <p:cNvSpPr txBox="1"/>
          <p:nvPr/>
        </p:nvSpPr>
        <p:spPr>
          <a:xfrm>
            <a:off x="4190513" y="2383311"/>
            <a:ext cx="1599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680748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0">
            <a:extLst>
              <a:ext uri="{FF2B5EF4-FFF2-40B4-BE49-F238E27FC236}">
                <a16:creationId xmlns:a16="http://schemas.microsoft.com/office/drawing/2014/main" id="{875CBEDC-6610-C245-AB48-CA806DB79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0284" y="7680380"/>
            <a:ext cx="4979087" cy="4964399"/>
          </a:xfrm>
          <a:custGeom>
            <a:avLst/>
            <a:gdLst>
              <a:gd name="T0" fmla="*/ 3392 w 5980"/>
              <a:gd name="T1" fmla="*/ 0 h 5960"/>
              <a:gd name="T2" fmla="*/ 3392 w 5980"/>
              <a:gd name="T3" fmla="*/ 0 h 5960"/>
              <a:gd name="T4" fmla="*/ 3127 w 5980"/>
              <a:gd name="T5" fmla="*/ 492 h 5960"/>
              <a:gd name="T6" fmla="*/ 5467 w 5980"/>
              <a:gd name="T7" fmla="*/ 2969 h 5960"/>
              <a:gd name="T8" fmla="*/ 2989 w 5980"/>
              <a:gd name="T9" fmla="*/ 5447 h 5960"/>
              <a:gd name="T10" fmla="*/ 944 w 5980"/>
              <a:gd name="T11" fmla="*/ 4375 h 5960"/>
              <a:gd name="T12" fmla="*/ 649 w 5980"/>
              <a:gd name="T13" fmla="*/ 3785 h 5960"/>
              <a:gd name="T14" fmla="*/ 511 w 5980"/>
              <a:gd name="T15" fmla="*/ 2969 h 5960"/>
              <a:gd name="T16" fmla="*/ 649 w 5980"/>
              <a:gd name="T17" fmla="*/ 2143 h 5960"/>
              <a:gd name="T18" fmla="*/ 521 w 5980"/>
              <a:gd name="T19" fmla="*/ 1838 h 5960"/>
              <a:gd name="T20" fmla="*/ 226 w 5980"/>
              <a:gd name="T21" fmla="*/ 1819 h 5960"/>
              <a:gd name="T22" fmla="*/ 0 w 5980"/>
              <a:gd name="T23" fmla="*/ 2969 h 5960"/>
              <a:gd name="T24" fmla="*/ 354 w 5980"/>
              <a:gd name="T25" fmla="*/ 4375 h 5960"/>
              <a:gd name="T26" fmla="*/ 649 w 5980"/>
              <a:gd name="T27" fmla="*/ 4828 h 5960"/>
              <a:gd name="T28" fmla="*/ 2989 w 5980"/>
              <a:gd name="T29" fmla="*/ 5959 h 5960"/>
              <a:gd name="T30" fmla="*/ 5979 w 5980"/>
              <a:gd name="T31" fmla="*/ 2969 h 5960"/>
              <a:gd name="T32" fmla="*/ 3392 w 5980"/>
              <a:gd name="T33" fmla="*/ 0 h 5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80" h="5960">
                <a:moveTo>
                  <a:pt x="3392" y="0"/>
                </a:moveTo>
                <a:lnTo>
                  <a:pt x="3392" y="0"/>
                </a:lnTo>
                <a:cubicBezTo>
                  <a:pt x="3314" y="177"/>
                  <a:pt x="3235" y="335"/>
                  <a:pt x="3127" y="492"/>
                </a:cubicBezTo>
                <a:cubicBezTo>
                  <a:pt x="4435" y="561"/>
                  <a:pt x="5467" y="1641"/>
                  <a:pt x="5467" y="2969"/>
                </a:cubicBezTo>
                <a:cubicBezTo>
                  <a:pt x="5467" y="4336"/>
                  <a:pt x="4356" y="5447"/>
                  <a:pt x="2989" y="5447"/>
                </a:cubicBezTo>
                <a:cubicBezTo>
                  <a:pt x="2144" y="5447"/>
                  <a:pt x="1386" y="5024"/>
                  <a:pt x="944" y="4375"/>
                </a:cubicBezTo>
                <a:cubicBezTo>
                  <a:pt x="816" y="4189"/>
                  <a:pt x="717" y="3992"/>
                  <a:pt x="649" y="3785"/>
                </a:cubicBezTo>
                <a:cubicBezTo>
                  <a:pt x="560" y="3530"/>
                  <a:pt x="511" y="3254"/>
                  <a:pt x="511" y="2969"/>
                </a:cubicBezTo>
                <a:cubicBezTo>
                  <a:pt x="511" y="2674"/>
                  <a:pt x="560" y="2399"/>
                  <a:pt x="649" y="2143"/>
                </a:cubicBezTo>
                <a:cubicBezTo>
                  <a:pt x="609" y="2045"/>
                  <a:pt x="570" y="1937"/>
                  <a:pt x="521" y="1838"/>
                </a:cubicBezTo>
                <a:cubicBezTo>
                  <a:pt x="422" y="1838"/>
                  <a:pt x="324" y="1828"/>
                  <a:pt x="226" y="1819"/>
                </a:cubicBezTo>
                <a:cubicBezTo>
                  <a:pt x="78" y="2173"/>
                  <a:pt x="0" y="2556"/>
                  <a:pt x="0" y="2969"/>
                </a:cubicBezTo>
                <a:cubicBezTo>
                  <a:pt x="0" y="3471"/>
                  <a:pt x="127" y="3953"/>
                  <a:pt x="354" y="4375"/>
                </a:cubicBezTo>
                <a:cubicBezTo>
                  <a:pt x="432" y="4533"/>
                  <a:pt x="531" y="4680"/>
                  <a:pt x="649" y="4828"/>
                </a:cubicBezTo>
                <a:cubicBezTo>
                  <a:pt x="1189" y="5516"/>
                  <a:pt x="2035" y="5959"/>
                  <a:pt x="2989" y="5959"/>
                </a:cubicBezTo>
                <a:cubicBezTo>
                  <a:pt x="4641" y="5959"/>
                  <a:pt x="5979" y="4621"/>
                  <a:pt x="5979" y="2969"/>
                </a:cubicBezTo>
                <a:cubicBezTo>
                  <a:pt x="5979" y="1455"/>
                  <a:pt x="4848" y="197"/>
                  <a:pt x="339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sp>
        <p:nvSpPr>
          <p:cNvPr id="6" name="Freeform 163">
            <a:extLst>
              <a:ext uri="{FF2B5EF4-FFF2-40B4-BE49-F238E27FC236}">
                <a16:creationId xmlns:a16="http://schemas.microsoft.com/office/drawing/2014/main" id="{191E3DE7-88D6-C149-B59F-8780A6E6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734" y="7662022"/>
            <a:ext cx="4571505" cy="4979087"/>
          </a:xfrm>
          <a:custGeom>
            <a:avLst/>
            <a:gdLst>
              <a:gd name="T0" fmla="*/ 2989 w 5488"/>
              <a:gd name="T1" fmla="*/ 5466 h 5979"/>
              <a:gd name="T2" fmla="*/ 2989 w 5488"/>
              <a:gd name="T3" fmla="*/ 5466 h 5979"/>
              <a:gd name="T4" fmla="*/ 502 w 5488"/>
              <a:gd name="T5" fmla="*/ 2988 h 5979"/>
              <a:gd name="T6" fmla="*/ 2802 w 5488"/>
              <a:gd name="T7" fmla="*/ 511 h 5979"/>
              <a:gd name="T8" fmla="*/ 2989 w 5488"/>
              <a:gd name="T9" fmla="*/ 501 h 5979"/>
              <a:gd name="T10" fmla="*/ 3481 w 5488"/>
              <a:gd name="T11" fmla="*/ 550 h 5979"/>
              <a:gd name="T12" fmla="*/ 4808 w 5488"/>
              <a:gd name="T13" fmla="*/ 1306 h 5979"/>
              <a:gd name="T14" fmla="*/ 5162 w 5488"/>
              <a:gd name="T15" fmla="*/ 1356 h 5979"/>
              <a:gd name="T16" fmla="*/ 5310 w 5488"/>
              <a:gd name="T17" fmla="*/ 1356 h 5979"/>
              <a:gd name="T18" fmla="*/ 5487 w 5488"/>
              <a:gd name="T19" fmla="*/ 1346 h 5979"/>
              <a:gd name="T20" fmla="*/ 5330 w 5488"/>
              <a:gd name="T21" fmla="*/ 1130 h 5979"/>
              <a:gd name="T22" fmla="*/ 3097 w 5488"/>
              <a:gd name="T23" fmla="*/ 0 h 5979"/>
              <a:gd name="T24" fmla="*/ 2989 w 5488"/>
              <a:gd name="T25" fmla="*/ 0 h 5979"/>
              <a:gd name="T26" fmla="*/ 2547 w 5488"/>
              <a:gd name="T27" fmla="*/ 29 h 5979"/>
              <a:gd name="T28" fmla="*/ 0 w 5488"/>
              <a:gd name="T29" fmla="*/ 2988 h 5979"/>
              <a:gd name="T30" fmla="*/ 2989 w 5488"/>
              <a:gd name="T31" fmla="*/ 5978 h 5979"/>
              <a:gd name="T32" fmla="*/ 5330 w 5488"/>
              <a:gd name="T33" fmla="*/ 4847 h 5979"/>
              <a:gd name="T34" fmla="*/ 5035 w 5488"/>
              <a:gd name="T35" fmla="*/ 4394 h 5979"/>
              <a:gd name="T36" fmla="*/ 2989 w 5488"/>
              <a:gd name="T37" fmla="*/ 5466 h 5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488" h="5979">
                <a:moveTo>
                  <a:pt x="2989" y="5466"/>
                </a:moveTo>
                <a:lnTo>
                  <a:pt x="2989" y="5466"/>
                </a:lnTo>
                <a:cubicBezTo>
                  <a:pt x="1612" y="5466"/>
                  <a:pt x="502" y="4355"/>
                  <a:pt x="502" y="2988"/>
                </a:cubicBezTo>
                <a:cubicBezTo>
                  <a:pt x="502" y="1670"/>
                  <a:pt x="1524" y="599"/>
                  <a:pt x="2802" y="511"/>
                </a:cubicBezTo>
                <a:cubicBezTo>
                  <a:pt x="2861" y="511"/>
                  <a:pt x="2930" y="501"/>
                  <a:pt x="2989" y="501"/>
                </a:cubicBezTo>
                <a:cubicBezTo>
                  <a:pt x="3156" y="501"/>
                  <a:pt x="3324" y="521"/>
                  <a:pt x="3481" y="550"/>
                </a:cubicBezTo>
                <a:cubicBezTo>
                  <a:pt x="4002" y="658"/>
                  <a:pt x="4464" y="934"/>
                  <a:pt x="4808" y="1306"/>
                </a:cubicBezTo>
                <a:cubicBezTo>
                  <a:pt x="4926" y="1326"/>
                  <a:pt x="5044" y="1346"/>
                  <a:pt x="5162" y="1356"/>
                </a:cubicBezTo>
                <a:cubicBezTo>
                  <a:pt x="5212" y="1356"/>
                  <a:pt x="5261" y="1356"/>
                  <a:pt x="5310" y="1356"/>
                </a:cubicBezTo>
                <a:cubicBezTo>
                  <a:pt x="5369" y="1356"/>
                  <a:pt x="5428" y="1356"/>
                  <a:pt x="5487" y="1346"/>
                </a:cubicBezTo>
                <a:cubicBezTo>
                  <a:pt x="5438" y="1277"/>
                  <a:pt x="5389" y="1198"/>
                  <a:pt x="5330" y="1130"/>
                </a:cubicBezTo>
                <a:cubicBezTo>
                  <a:pt x="4799" y="462"/>
                  <a:pt x="4002" y="29"/>
                  <a:pt x="3097" y="0"/>
                </a:cubicBezTo>
                <a:cubicBezTo>
                  <a:pt x="3058" y="0"/>
                  <a:pt x="3019" y="0"/>
                  <a:pt x="2989" y="0"/>
                </a:cubicBezTo>
                <a:cubicBezTo>
                  <a:pt x="2841" y="0"/>
                  <a:pt x="2694" y="9"/>
                  <a:pt x="2547" y="29"/>
                </a:cubicBezTo>
                <a:cubicBezTo>
                  <a:pt x="1111" y="236"/>
                  <a:pt x="0" y="1484"/>
                  <a:pt x="0" y="2988"/>
                </a:cubicBezTo>
                <a:cubicBezTo>
                  <a:pt x="0" y="4640"/>
                  <a:pt x="1337" y="5978"/>
                  <a:pt x="2989" y="5978"/>
                </a:cubicBezTo>
                <a:cubicBezTo>
                  <a:pt x="3933" y="5978"/>
                  <a:pt x="4779" y="5535"/>
                  <a:pt x="5330" y="4847"/>
                </a:cubicBezTo>
                <a:cubicBezTo>
                  <a:pt x="5212" y="4699"/>
                  <a:pt x="5113" y="4552"/>
                  <a:pt x="5035" y="4394"/>
                </a:cubicBezTo>
                <a:cubicBezTo>
                  <a:pt x="4582" y="5043"/>
                  <a:pt x="3835" y="5466"/>
                  <a:pt x="2989" y="54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sp>
        <p:nvSpPr>
          <p:cNvPr id="7" name="Freeform 164">
            <a:extLst>
              <a:ext uri="{FF2B5EF4-FFF2-40B4-BE49-F238E27FC236}">
                <a16:creationId xmlns:a16="http://schemas.microsoft.com/office/drawing/2014/main" id="{210EA1D7-3CDC-6A4B-92E3-B59EEC8BE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2150" y="4239817"/>
            <a:ext cx="4979087" cy="4979087"/>
          </a:xfrm>
          <a:custGeom>
            <a:avLst/>
            <a:gdLst>
              <a:gd name="T0" fmla="*/ 2990 w 5980"/>
              <a:gd name="T1" fmla="*/ 0 h 5979"/>
              <a:gd name="T2" fmla="*/ 2990 w 5980"/>
              <a:gd name="T3" fmla="*/ 0 h 5979"/>
              <a:gd name="T4" fmla="*/ 0 w 5980"/>
              <a:gd name="T5" fmla="*/ 2990 h 5979"/>
              <a:gd name="T6" fmla="*/ 227 w 5980"/>
              <a:gd name="T7" fmla="*/ 4140 h 5979"/>
              <a:gd name="T8" fmla="*/ 669 w 5980"/>
              <a:gd name="T9" fmla="*/ 4111 h 5979"/>
              <a:gd name="T10" fmla="*/ 777 w 5980"/>
              <a:gd name="T11" fmla="*/ 4111 h 5979"/>
              <a:gd name="T12" fmla="*/ 512 w 5980"/>
              <a:gd name="T13" fmla="*/ 2990 h 5979"/>
              <a:gd name="T14" fmla="*/ 2990 w 5980"/>
              <a:gd name="T15" fmla="*/ 511 h 5979"/>
              <a:gd name="T16" fmla="*/ 5468 w 5980"/>
              <a:gd name="T17" fmla="*/ 2990 h 5979"/>
              <a:gd name="T18" fmla="*/ 5203 w 5980"/>
              <a:gd name="T19" fmla="*/ 4111 h 5979"/>
              <a:gd name="T20" fmla="*/ 4809 w 5980"/>
              <a:gd name="T21" fmla="*/ 4681 h 5979"/>
              <a:gd name="T22" fmla="*/ 3531 w 5980"/>
              <a:gd name="T23" fmla="*/ 5408 h 5979"/>
              <a:gd name="T24" fmla="*/ 3167 w 5980"/>
              <a:gd name="T25" fmla="*/ 5457 h 5979"/>
              <a:gd name="T26" fmla="*/ 2990 w 5980"/>
              <a:gd name="T27" fmla="*/ 5467 h 5979"/>
              <a:gd name="T28" fmla="*/ 2842 w 5980"/>
              <a:gd name="T29" fmla="*/ 5467 h 5979"/>
              <a:gd name="T30" fmla="*/ 2488 w 5980"/>
              <a:gd name="T31" fmla="*/ 5417 h 5979"/>
              <a:gd name="T32" fmla="*/ 1161 w 5980"/>
              <a:gd name="T33" fmla="*/ 4661 h 5979"/>
              <a:gd name="T34" fmla="*/ 669 w 5980"/>
              <a:gd name="T35" fmla="*/ 4612 h 5979"/>
              <a:gd name="T36" fmla="*/ 482 w 5980"/>
              <a:gd name="T37" fmla="*/ 4622 h 5979"/>
              <a:gd name="T38" fmla="*/ 2587 w 5980"/>
              <a:gd name="T39" fmla="*/ 5949 h 5979"/>
              <a:gd name="T40" fmla="*/ 2882 w 5980"/>
              <a:gd name="T41" fmla="*/ 5968 h 5979"/>
              <a:gd name="T42" fmla="*/ 2990 w 5980"/>
              <a:gd name="T43" fmla="*/ 5978 h 5979"/>
              <a:gd name="T44" fmla="*/ 3137 w 5980"/>
              <a:gd name="T45" fmla="*/ 5968 h 5979"/>
              <a:gd name="T46" fmla="*/ 3423 w 5980"/>
              <a:gd name="T47" fmla="*/ 5939 h 5979"/>
              <a:gd name="T48" fmla="*/ 5488 w 5980"/>
              <a:gd name="T49" fmla="*/ 4622 h 5979"/>
              <a:gd name="T50" fmla="*/ 5753 w 5980"/>
              <a:gd name="T51" fmla="*/ 4130 h 5979"/>
              <a:gd name="T52" fmla="*/ 5979 w 5980"/>
              <a:gd name="T53" fmla="*/ 2990 h 5979"/>
              <a:gd name="T54" fmla="*/ 2990 w 5980"/>
              <a:gd name="T55" fmla="*/ 0 h 5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980" h="5979">
                <a:moveTo>
                  <a:pt x="2990" y="0"/>
                </a:moveTo>
                <a:lnTo>
                  <a:pt x="2990" y="0"/>
                </a:lnTo>
                <a:cubicBezTo>
                  <a:pt x="1338" y="0"/>
                  <a:pt x="0" y="1337"/>
                  <a:pt x="0" y="2990"/>
                </a:cubicBezTo>
                <a:cubicBezTo>
                  <a:pt x="0" y="3393"/>
                  <a:pt x="79" y="3786"/>
                  <a:pt x="227" y="4140"/>
                </a:cubicBezTo>
                <a:cubicBezTo>
                  <a:pt x="374" y="4120"/>
                  <a:pt x="521" y="4111"/>
                  <a:pt x="669" y="4111"/>
                </a:cubicBezTo>
                <a:cubicBezTo>
                  <a:pt x="699" y="4111"/>
                  <a:pt x="738" y="4111"/>
                  <a:pt x="777" y="4111"/>
                </a:cubicBezTo>
                <a:cubicBezTo>
                  <a:pt x="600" y="3776"/>
                  <a:pt x="512" y="3393"/>
                  <a:pt x="512" y="2990"/>
                </a:cubicBezTo>
                <a:cubicBezTo>
                  <a:pt x="512" y="1613"/>
                  <a:pt x="1623" y="511"/>
                  <a:pt x="2990" y="511"/>
                </a:cubicBezTo>
                <a:cubicBezTo>
                  <a:pt x="4357" y="511"/>
                  <a:pt x="5468" y="1613"/>
                  <a:pt x="5468" y="2990"/>
                </a:cubicBezTo>
                <a:cubicBezTo>
                  <a:pt x="5468" y="3393"/>
                  <a:pt x="5370" y="3776"/>
                  <a:pt x="5203" y="4111"/>
                </a:cubicBezTo>
                <a:cubicBezTo>
                  <a:pt x="5095" y="4317"/>
                  <a:pt x="4966" y="4504"/>
                  <a:pt x="4809" y="4681"/>
                </a:cubicBezTo>
                <a:cubicBezTo>
                  <a:pt x="4475" y="5035"/>
                  <a:pt x="4032" y="5299"/>
                  <a:pt x="3531" y="5408"/>
                </a:cubicBezTo>
                <a:cubicBezTo>
                  <a:pt x="3413" y="5437"/>
                  <a:pt x="3295" y="5447"/>
                  <a:pt x="3167" y="5457"/>
                </a:cubicBezTo>
                <a:cubicBezTo>
                  <a:pt x="3108" y="5467"/>
                  <a:pt x="3049" y="5467"/>
                  <a:pt x="2990" y="5467"/>
                </a:cubicBezTo>
                <a:cubicBezTo>
                  <a:pt x="2941" y="5467"/>
                  <a:pt x="2892" y="5467"/>
                  <a:pt x="2842" y="5467"/>
                </a:cubicBezTo>
                <a:cubicBezTo>
                  <a:pt x="2724" y="5457"/>
                  <a:pt x="2606" y="5437"/>
                  <a:pt x="2488" y="5417"/>
                </a:cubicBezTo>
                <a:cubicBezTo>
                  <a:pt x="1967" y="5309"/>
                  <a:pt x="1505" y="5045"/>
                  <a:pt x="1161" y="4661"/>
                </a:cubicBezTo>
                <a:cubicBezTo>
                  <a:pt x="1004" y="4632"/>
                  <a:pt x="836" y="4612"/>
                  <a:pt x="669" y="4612"/>
                </a:cubicBezTo>
                <a:cubicBezTo>
                  <a:pt x="610" y="4612"/>
                  <a:pt x="541" y="4622"/>
                  <a:pt x="482" y="4622"/>
                </a:cubicBezTo>
                <a:cubicBezTo>
                  <a:pt x="954" y="5329"/>
                  <a:pt x="1712" y="5831"/>
                  <a:pt x="2587" y="5949"/>
                </a:cubicBezTo>
                <a:cubicBezTo>
                  <a:pt x="2685" y="5958"/>
                  <a:pt x="2783" y="5968"/>
                  <a:pt x="2882" y="5968"/>
                </a:cubicBezTo>
                <a:cubicBezTo>
                  <a:pt x="2911" y="5978"/>
                  <a:pt x="2951" y="5978"/>
                  <a:pt x="2990" y="5978"/>
                </a:cubicBezTo>
                <a:cubicBezTo>
                  <a:pt x="3039" y="5978"/>
                  <a:pt x="3088" y="5978"/>
                  <a:pt x="3137" y="5968"/>
                </a:cubicBezTo>
                <a:cubicBezTo>
                  <a:pt x="3236" y="5968"/>
                  <a:pt x="3334" y="5958"/>
                  <a:pt x="3423" y="5939"/>
                </a:cubicBezTo>
                <a:cubicBezTo>
                  <a:pt x="4288" y="5821"/>
                  <a:pt x="5035" y="5319"/>
                  <a:pt x="5488" y="4622"/>
                </a:cubicBezTo>
                <a:cubicBezTo>
                  <a:pt x="5596" y="4465"/>
                  <a:pt x="5675" y="4307"/>
                  <a:pt x="5753" y="4130"/>
                </a:cubicBezTo>
                <a:cubicBezTo>
                  <a:pt x="5901" y="3786"/>
                  <a:pt x="5979" y="3393"/>
                  <a:pt x="5979" y="2990"/>
                </a:cubicBezTo>
                <a:cubicBezTo>
                  <a:pt x="5979" y="1337"/>
                  <a:pt x="4642" y="0"/>
                  <a:pt x="299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95B68-1D47-664F-8D6A-EFE0B8B4530B}"/>
              </a:ext>
            </a:extLst>
          </p:cNvPr>
          <p:cNvSpPr/>
          <p:nvPr/>
        </p:nvSpPr>
        <p:spPr>
          <a:xfrm>
            <a:off x="10805959" y="6829607"/>
            <a:ext cx="2731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Power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CDDF1-E491-BE4E-8400-B1F37F762150}"/>
              </a:ext>
            </a:extLst>
          </p:cNvPr>
          <p:cNvSpPr/>
          <p:nvPr/>
        </p:nvSpPr>
        <p:spPr>
          <a:xfrm>
            <a:off x="8786942" y="10436119"/>
            <a:ext cx="2731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Urgency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B028D2-9242-4442-9935-4D6E034FFA85}"/>
              </a:ext>
            </a:extLst>
          </p:cNvPr>
          <p:cNvSpPr/>
          <p:nvPr/>
        </p:nvSpPr>
        <p:spPr>
          <a:xfrm>
            <a:off x="12774093" y="10436119"/>
            <a:ext cx="2731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Legitimacy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" name="Rectangle 56">
            <a:extLst>
              <a:ext uri="{FF2B5EF4-FFF2-40B4-BE49-F238E27FC236}">
                <a16:creationId xmlns:a16="http://schemas.microsoft.com/office/drawing/2014/main" id="{AAA6AC5D-552F-0F42-966E-21A6D2ED4201}"/>
              </a:ext>
            </a:extLst>
          </p:cNvPr>
          <p:cNvSpPr/>
          <p:nvPr/>
        </p:nvSpPr>
        <p:spPr>
          <a:xfrm>
            <a:off x="8009472" y="7235334"/>
            <a:ext cx="2027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Dangerous</a:t>
            </a:r>
          </a:p>
        </p:txBody>
      </p:sp>
      <p:sp>
        <p:nvSpPr>
          <p:cNvPr id="13" name="Rectangle 56">
            <a:extLst>
              <a:ext uri="{FF2B5EF4-FFF2-40B4-BE49-F238E27FC236}">
                <a16:creationId xmlns:a16="http://schemas.microsoft.com/office/drawing/2014/main" id="{8C96B03E-68FB-7947-9B61-EE68BF49432C}"/>
              </a:ext>
            </a:extLst>
          </p:cNvPr>
          <p:cNvSpPr/>
          <p:nvPr/>
        </p:nvSpPr>
        <p:spPr>
          <a:xfrm>
            <a:off x="14139826" y="7235333"/>
            <a:ext cx="2027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Dominant</a:t>
            </a:r>
          </a:p>
        </p:txBody>
      </p:sp>
      <p:sp>
        <p:nvSpPr>
          <p:cNvPr id="14" name="Rectangle 56">
            <a:extLst>
              <a:ext uri="{FF2B5EF4-FFF2-40B4-BE49-F238E27FC236}">
                <a16:creationId xmlns:a16="http://schemas.microsoft.com/office/drawing/2014/main" id="{9F376CCD-C3E0-D74B-A7D0-5239C8C9B8D8}"/>
              </a:ext>
            </a:extLst>
          </p:cNvPr>
          <p:cNvSpPr/>
          <p:nvPr/>
        </p:nvSpPr>
        <p:spPr>
          <a:xfrm>
            <a:off x="11687416" y="12270793"/>
            <a:ext cx="1005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E1CDE-8560-D14F-B62D-E87AA1BBCD1A}"/>
              </a:ext>
            </a:extLst>
          </p:cNvPr>
          <p:cNvSpPr txBox="1"/>
          <p:nvPr/>
        </p:nvSpPr>
        <p:spPr>
          <a:xfrm>
            <a:off x="3652587" y="9562414"/>
            <a:ext cx="3730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2EA45B-3CB7-1D41-91D6-53FF4D67517E}"/>
              </a:ext>
            </a:extLst>
          </p:cNvPr>
          <p:cNvSpPr txBox="1"/>
          <p:nvPr/>
        </p:nvSpPr>
        <p:spPr>
          <a:xfrm>
            <a:off x="14969607" y="5530418"/>
            <a:ext cx="3791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F4751396-20A3-2147-BC04-E1A9A624472E}"/>
              </a:ext>
            </a:extLst>
          </p:cNvPr>
          <p:cNvSpPr txBox="1"/>
          <p:nvPr/>
        </p:nvSpPr>
        <p:spPr>
          <a:xfrm>
            <a:off x="11931883" y="5677402"/>
            <a:ext cx="4796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1</a:t>
            </a:r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42F98E4E-994C-9D48-9E7B-9A18333B5570}"/>
              </a:ext>
            </a:extLst>
          </p:cNvPr>
          <p:cNvSpPr txBox="1"/>
          <p:nvPr/>
        </p:nvSpPr>
        <p:spPr>
          <a:xfrm>
            <a:off x="9767794" y="9420063"/>
            <a:ext cx="7697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2</a:t>
            </a:r>
          </a:p>
        </p:txBody>
      </p:sp>
      <p:sp>
        <p:nvSpPr>
          <p:cNvPr id="21" name="CuadroTexto 350">
            <a:extLst>
              <a:ext uri="{FF2B5EF4-FFF2-40B4-BE49-F238E27FC236}">
                <a16:creationId xmlns:a16="http://schemas.microsoft.com/office/drawing/2014/main" id="{A5E245C6-3C84-BA45-A84A-E7A3DA58603D}"/>
              </a:ext>
            </a:extLst>
          </p:cNvPr>
          <p:cNvSpPr txBox="1"/>
          <p:nvPr/>
        </p:nvSpPr>
        <p:spPr>
          <a:xfrm>
            <a:off x="13737311" y="9420063"/>
            <a:ext cx="805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3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4BDAFE-F8B6-1241-B5C1-2B9821DEC439}"/>
              </a:ext>
            </a:extLst>
          </p:cNvPr>
          <p:cNvSpPr txBox="1"/>
          <p:nvPr/>
        </p:nvSpPr>
        <p:spPr>
          <a:xfrm>
            <a:off x="17017430" y="9719645"/>
            <a:ext cx="3791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3B920A14-1CCB-4648-8DEE-F90ED8237E86}"/>
              </a:ext>
            </a:extLst>
          </p:cNvPr>
          <p:cNvSpPr txBox="1"/>
          <p:nvPr/>
        </p:nvSpPr>
        <p:spPr>
          <a:xfrm>
            <a:off x="4847737" y="1022190"/>
            <a:ext cx="14682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Stakeholder Map Infographics </a:t>
            </a:r>
          </a:p>
        </p:txBody>
      </p:sp>
      <p:sp>
        <p:nvSpPr>
          <p:cNvPr id="24" name="CuadroTexto 351">
            <a:extLst>
              <a:ext uri="{FF2B5EF4-FFF2-40B4-BE49-F238E27FC236}">
                <a16:creationId xmlns:a16="http://schemas.microsoft.com/office/drawing/2014/main" id="{93C7241A-79DD-7444-A88C-EBB257F618E9}"/>
              </a:ext>
            </a:extLst>
          </p:cNvPr>
          <p:cNvSpPr txBox="1"/>
          <p:nvPr/>
        </p:nvSpPr>
        <p:spPr>
          <a:xfrm>
            <a:off x="4190513" y="2383311"/>
            <a:ext cx="1599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99375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74FF7E1-1CA0-DA43-98F3-1D61E1C63E27}"/>
              </a:ext>
            </a:extLst>
          </p:cNvPr>
          <p:cNvGrpSpPr/>
          <p:nvPr/>
        </p:nvGrpSpPr>
        <p:grpSpPr>
          <a:xfrm>
            <a:off x="13114419" y="4134194"/>
            <a:ext cx="8808998" cy="8808998"/>
            <a:chOff x="2156698" y="1665647"/>
            <a:chExt cx="11349465" cy="1134946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FF0C91E-8C74-BD49-8500-F556197F7D91}"/>
                </a:ext>
              </a:extLst>
            </p:cNvPr>
            <p:cNvSpPr/>
            <p:nvPr/>
          </p:nvSpPr>
          <p:spPr>
            <a:xfrm>
              <a:off x="2156698" y="1665647"/>
              <a:ext cx="11349465" cy="113494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 dirty="0">
                <a:latin typeface="Lato Light" panose="020F0302020204030203" pitchFamily="34" charset="77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C5D2FC-192E-0A4A-96E4-D7C4F8C0D2C4}"/>
                </a:ext>
              </a:extLst>
            </p:cNvPr>
            <p:cNvSpPr/>
            <p:nvPr/>
          </p:nvSpPr>
          <p:spPr>
            <a:xfrm>
              <a:off x="3474040" y="2982987"/>
              <a:ext cx="8714784" cy="8714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 dirty="0">
                <a:latin typeface="Lato Light" panose="020F0302020204030203" pitchFamily="34" charset="77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C244FE-F84D-664D-BB9D-AB0EEEDEF2BA}"/>
                </a:ext>
              </a:extLst>
            </p:cNvPr>
            <p:cNvSpPr/>
            <p:nvPr/>
          </p:nvSpPr>
          <p:spPr>
            <a:xfrm>
              <a:off x="4897996" y="4406942"/>
              <a:ext cx="5866872" cy="58668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 dirty="0">
                <a:latin typeface="Lato Light" panose="020F0302020204030203" pitchFamily="34" charset="77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0C2AA8-6AC0-C741-B74B-6906E1C11C25}"/>
                </a:ext>
              </a:extLst>
            </p:cNvPr>
            <p:cNvSpPr/>
            <p:nvPr/>
          </p:nvSpPr>
          <p:spPr>
            <a:xfrm>
              <a:off x="6188091" y="5697039"/>
              <a:ext cx="3286679" cy="32866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10" name="Gráfico 69">
            <a:extLst>
              <a:ext uri="{FF2B5EF4-FFF2-40B4-BE49-F238E27FC236}">
                <a16:creationId xmlns:a16="http://schemas.microsoft.com/office/drawing/2014/main" id="{59554548-D708-9E4A-ADDF-83B90721B787}"/>
              </a:ext>
            </a:extLst>
          </p:cNvPr>
          <p:cNvGrpSpPr/>
          <p:nvPr/>
        </p:nvGrpSpPr>
        <p:grpSpPr>
          <a:xfrm>
            <a:off x="13092212" y="6504660"/>
            <a:ext cx="1408855" cy="1408855"/>
            <a:chOff x="9828725" y="1565328"/>
            <a:chExt cx="570831" cy="570831"/>
          </a:xfrm>
          <a:solidFill>
            <a:schemeClr val="bg1"/>
          </a:solidFill>
        </p:grpSpPr>
        <p:sp>
          <p:nvSpPr>
            <p:cNvPr id="11" name="Forma libre 131">
              <a:extLst>
                <a:ext uri="{FF2B5EF4-FFF2-40B4-BE49-F238E27FC236}">
                  <a16:creationId xmlns:a16="http://schemas.microsoft.com/office/drawing/2014/main" id="{C31F8F9C-FDDA-DA49-B187-440FB36096BB}"/>
                </a:ext>
              </a:extLst>
            </p:cNvPr>
            <p:cNvSpPr/>
            <p:nvPr/>
          </p:nvSpPr>
          <p:spPr>
            <a:xfrm>
              <a:off x="10060425" y="1565327"/>
              <a:ext cx="106938" cy="106938"/>
            </a:xfrm>
            <a:custGeom>
              <a:avLst/>
              <a:gdLst>
                <a:gd name="connsiteX0" fmla="*/ 91278 w 106938"/>
                <a:gd name="connsiteY0" fmla="*/ 15661 h 106938"/>
                <a:gd name="connsiteX1" fmla="*/ 91278 w 106938"/>
                <a:gd name="connsiteY1" fmla="*/ 91278 h 106938"/>
                <a:gd name="connsiteX2" fmla="*/ 15661 w 106938"/>
                <a:gd name="connsiteY2" fmla="*/ 91278 h 106938"/>
                <a:gd name="connsiteX3" fmla="*/ 15661 w 106938"/>
                <a:gd name="connsiteY3" fmla="*/ 15661 h 106938"/>
                <a:gd name="connsiteX4" fmla="*/ 91278 w 106938"/>
                <a:gd name="connsiteY4" fmla="*/ 15661 h 1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8" h="106938">
                  <a:moveTo>
                    <a:pt x="91278" y="15661"/>
                  </a:moveTo>
                  <a:cubicBezTo>
                    <a:pt x="112159" y="36541"/>
                    <a:pt x="112159" y="70396"/>
                    <a:pt x="91278" y="91278"/>
                  </a:cubicBezTo>
                  <a:cubicBezTo>
                    <a:pt x="70397" y="112159"/>
                    <a:pt x="36542" y="112159"/>
                    <a:pt x="15661" y="91278"/>
                  </a:cubicBezTo>
                  <a:cubicBezTo>
                    <a:pt x="-5220" y="70397"/>
                    <a:pt x="-5220" y="36542"/>
                    <a:pt x="15661" y="15661"/>
                  </a:cubicBezTo>
                  <a:cubicBezTo>
                    <a:pt x="36541" y="-5220"/>
                    <a:pt x="70396" y="-5220"/>
                    <a:pt x="91278" y="15661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12" name="Forma libre 132">
              <a:extLst>
                <a:ext uri="{FF2B5EF4-FFF2-40B4-BE49-F238E27FC236}">
                  <a16:creationId xmlns:a16="http://schemas.microsoft.com/office/drawing/2014/main" id="{4553C25E-3B90-8D4C-AD2C-B811DA21D1B1}"/>
                </a:ext>
              </a:extLst>
            </p:cNvPr>
            <p:cNvSpPr/>
            <p:nvPr/>
          </p:nvSpPr>
          <p:spPr>
            <a:xfrm>
              <a:off x="10006955" y="1707992"/>
              <a:ext cx="213876" cy="427675"/>
            </a:xfrm>
            <a:custGeom>
              <a:avLst/>
              <a:gdLst>
                <a:gd name="connsiteX0" fmla="*/ 190119 w 213876"/>
                <a:gd name="connsiteY0" fmla="*/ 14385 h 427675"/>
                <a:gd name="connsiteX1" fmla="*/ 23758 w 213876"/>
                <a:gd name="connsiteY1" fmla="*/ 14385 h 427675"/>
                <a:gd name="connsiteX2" fmla="*/ 0 w 213876"/>
                <a:gd name="connsiteY2" fmla="*/ 47995 h 427675"/>
                <a:gd name="connsiteX3" fmla="*/ 0 w 213876"/>
                <a:gd name="connsiteY3" fmla="*/ 213799 h 427675"/>
                <a:gd name="connsiteX4" fmla="*/ 35646 w 213876"/>
                <a:gd name="connsiteY4" fmla="*/ 249445 h 427675"/>
                <a:gd name="connsiteX5" fmla="*/ 35646 w 213876"/>
                <a:gd name="connsiteY5" fmla="*/ 427676 h 427675"/>
                <a:gd name="connsiteX6" fmla="*/ 178231 w 213876"/>
                <a:gd name="connsiteY6" fmla="*/ 427676 h 427675"/>
                <a:gd name="connsiteX7" fmla="*/ 178231 w 213876"/>
                <a:gd name="connsiteY7" fmla="*/ 249445 h 427675"/>
                <a:gd name="connsiteX8" fmla="*/ 213877 w 213876"/>
                <a:gd name="connsiteY8" fmla="*/ 213799 h 427675"/>
                <a:gd name="connsiteX9" fmla="*/ 213877 w 213876"/>
                <a:gd name="connsiteY9" fmla="*/ 47995 h 427675"/>
                <a:gd name="connsiteX10" fmla="*/ 190119 w 213876"/>
                <a:gd name="connsiteY10" fmla="*/ 14385 h 42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876" h="427675">
                  <a:moveTo>
                    <a:pt x="190119" y="14385"/>
                  </a:moveTo>
                  <a:cubicBezTo>
                    <a:pt x="135849" y="-4795"/>
                    <a:pt x="78028" y="-4795"/>
                    <a:pt x="23758" y="14385"/>
                  </a:cubicBezTo>
                  <a:cubicBezTo>
                    <a:pt x="9520" y="19433"/>
                    <a:pt x="0" y="32887"/>
                    <a:pt x="0" y="47995"/>
                  </a:cubicBezTo>
                  <a:lnTo>
                    <a:pt x="0" y="213799"/>
                  </a:lnTo>
                  <a:cubicBezTo>
                    <a:pt x="0" y="233485"/>
                    <a:pt x="15961" y="249445"/>
                    <a:pt x="35646" y="249445"/>
                  </a:cubicBezTo>
                  <a:lnTo>
                    <a:pt x="35646" y="427676"/>
                  </a:lnTo>
                  <a:lnTo>
                    <a:pt x="178231" y="427676"/>
                  </a:lnTo>
                  <a:lnTo>
                    <a:pt x="178231" y="249445"/>
                  </a:lnTo>
                  <a:cubicBezTo>
                    <a:pt x="197917" y="249445"/>
                    <a:pt x="213877" y="233484"/>
                    <a:pt x="213877" y="213799"/>
                  </a:cubicBezTo>
                  <a:lnTo>
                    <a:pt x="213877" y="47995"/>
                  </a:lnTo>
                  <a:cubicBezTo>
                    <a:pt x="213878" y="32886"/>
                    <a:pt x="204358" y="19432"/>
                    <a:pt x="190119" y="14385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13" name="Gráfico 69">
            <a:extLst>
              <a:ext uri="{FF2B5EF4-FFF2-40B4-BE49-F238E27FC236}">
                <a16:creationId xmlns:a16="http://schemas.microsoft.com/office/drawing/2014/main" id="{B292499B-B8D9-A048-B360-84214B3C4CA2}"/>
              </a:ext>
            </a:extLst>
          </p:cNvPr>
          <p:cNvGrpSpPr/>
          <p:nvPr/>
        </p:nvGrpSpPr>
        <p:grpSpPr>
          <a:xfrm>
            <a:off x="20383033" y="6341047"/>
            <a:ext cx="1408855" cy="1408855"/>
            <a:chOff x="9828725" y="1565328"/>
            <a:chExt cx="570831" cy="570831"/>
          </a:xfrm>
          <a:solidFill>
            <a:schemeClr val="bg1"/>
          </a:solidFill>
        </p:grpSpPr>
        <p:sp>
          <p:nvSpPr>
            <p:cNvPr id="14" name="Forma libre 131">
              <a:extLst>
                <a:ext uri="{FF2B5EF4-FFF2-40B4-BE49-F238E27FC236}">
                  <a16:creationId xmlns:a16="http://schemas.microsoft.com/office/drawing/2014/main" id="{8765FFDC-B803-054B-80CB-F8DEEDA44D34}"/>
                </a:ext>
              </a:extLst>
            </p:cNvPr>
            <p:cNvSpPr/>
            <p:nvPr/>
          </p:nvSpPr>
          <p:spPr>
            <a:xfrm>
              <a:off x="10060425" y="1565327"/>
              <a:ext cx="106938" cy="106938"/>
            </a:xfrm>
            <a:custGeom>
              <a:avLst/>
              <a:gdLst>
                <a:gd name="connsiteX0" fmla="*/ 91278 w 106938"/>
                <a:gd name="connsiteY0" fmla="*/ 15661 h 106938"/>
                <a:gd name="connsiteX1" fmla="*/ 91278 w 106938"/>
                <a:gd name="connsiteY1" fmla="*/ 91278 h 106938"/>
                <a:gd name="connsiteX2" fmla="*/ 15661 w 106938"/>
                <a:gd name="connsiteY2" fmla="*/ 91278 h 106938"/>
                <a:gd name="connsiteX3" fmla="*/ 15661 w 106938"/>
                <a:gd name="connsiteY3" fmla="*/ 15661 h 106938"/>
                <a:gd name="connsiteX4" fmla="*/ 91278 w 106938"/>
                <a:gd name="connsiteY4" fmla="*/ 15661 h 1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8" h="106938">
                  <a:moveTo>
                    <a:pt x="91278" y="15661"/>
                  </a:moveTo>
                  <a:cubicBezTo>
                    <a:pt x="112159" y="36541"/>
                    <a:pt x="112159" y="70396"/>
                    <a:pt x="91278" y="91278"/>
                  </a:cubicBezTo>
                  <a:cubicBezTo>
                    <a:pt x="70397" y="112159"/>
                    <a:pt x="36542" y="112159"/>
                    <a:pt x="15661" y="91278"/>
                  </a:cubicBezTo>
                  <a:cubicBezTo>
                    <a:pt x="-5220" y="70397"/>
                    <a:pt x="-5220" y="36542"/>
                    <a:pt x="15661" y="15661"/>
                  </a:cubicBezTo>
                  <a:cubicBezTo>
                    <a:pt x="36541" y="-5220"/>
                    <a:pt x="70396" y="-5220"/>
                    <a:pt x="91278" y="15661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15" name="Forma libre 132">
              <a:extLst>
                <a:ext uri="{FF2B5EF4-FFF2-40B4-BE49-F238E27FC236}">
                  <a16:creationId xmlns:a16="http://schemas.microsoft.com/office/drawing/2014/main" id="{C4643B2C-0F62-CD4E-8C4A-81FDCCAEB0FB}"/>
                </a:ext>
              </a:extLst>
            </p:cNvPr>
            <p:cNvSpPr/>
            <p:nvPr/>
          </p:nvSpPr>
          <p:spPr>
            <a:xfrm>
              <a:off x="10006955" y="1707992"/>
              <a:ext cx="213876" cy="427675"/>
            </a:xfrm>
            <a:custGeom>
              <a:avLst/>
              <a:gdLst>
                <a:gd name="connsiteX0" fmla="*/ 190119 w 213876"/>
                <a:gd name="connsiteY0" fmla="*/ 14385 h 427675"/>
                <a:gd name="connsiteX1" fmla="*/ 23758 w 213876"/>
                <a:gd name="connsiteY1" fmla="*/ 14385 h 427675"/>
                <a:gd name="connsiteX2" fmla="*/ 0 w 213876"/>
                <a:gd name="connsiteY2" fmla="*/ 47995 h 427675"/>
                <a:gd name="connsiteX3" fmla="*/ 0 w 213876"/>
                <a:gd name="connsiteY3" fmla="*/ 213799 h 427675"/>
                <a:gd name="connsiteX4" fmla="*/ 35646 w 213876"/>
                <a:gd name="connsiteY4" fmla="*/ 249445 h 427675"/>
                <a:gd name="connsiteX5" fmla="*/ 35646 w 213876"/>
                <a:gd name="connsiteY5" fmla="*/ 427676 h 427675"/>
                <a:gd name="connsiteX6" fmla="*/ 178231 w 213876"/>
                <a:gd name="connsiteY6" fmla="*/ 427676 h 427675"/>
                <a:gd name="connsiteX7" fmla="*/ 178231 w 213876"/>
                <a:gd name="connsiteY7" fmla="*/ 249445 h 427675"/>
                <a:gd name="connsiteX8" fmla="*/ 213877 w 213876"/>
                <a:gd name="connsiteY8" fmla="*/ 213799 h 427675"/>
                <a:gd name="connsiteX9" fmla="*/ 213877 w 213876"/>
                <a:gd name="connsiteY9" fmla="*/ 47995 h 427675"/>
                <a:gd name="connsiteX10" fmla="*/ 190119 w 213876"/>
                <a:gd name="connsiteY10" fmla="*/ 14385 h 42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876" h="427675">
                  <a:moveTo>
                    <a:pt x="190119" y="14385"/>
                  </a:moveTo>
                  <a:cubicBezTo>
                    <a:pt x="135849" y="-4795"/>
                    <a:pt x="78028" y="-4795"/>
                    <a:pt x="23758" y="14385"/>
                  </a:cubicBezTo>
                  <a:cubicBezTo>
                    <a:pt x="9520" y="19433"/>
                    <a:pt x="0" y="32887"/>
                    <a:pt x="0" y="47995"/>
                  </a:cubicBezTo>
                  <a:lnTo>
                    <a:pt x="0" y="213799"/>
                  </a:lnTo>
                  <a:cubicBezTo>
                    <a:pt x="0" y="233485"/>
                    <a:pt x="15961" y="249445"/>
                    <a:pt x="35646" y="249445"/>
                  </a:cubicBezTo>
                  <a:lnTo>
                    <a:pt x="35646" y="427676"/>
                  </a:lnTo>
                  <a:lnTo>
                    <a:pt x="178231" y="427676"/>
                  </a:lnTo>
                  <a:lnTo>
                    <a:pt x="178231" y="249445"/>
                  </a:lnTo>
                  <a:cubicBezTo>
                    <a:pt x="197917" y="249445"/>
                    <a:pt x="213877" y="233484"/>
                    <a:pt x="213877" y="213799"/>
                  </a:cubicBezTo>
                  <a:lnTo>
                    <a:pt x="213877" y="47995"/>
                  </a:lnTo>
                  <a:cubicBezTo>
                    <a:pt x="213878" y="32886"/>
                    <a:pt x="204358" y="19432"/>
                    <a:pt x="190119" y="14385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16" name="Gráfico 69">
            <a:extLst>
              <a:ext uri="{FF2B5EF4-FFF2-40B4-BE49-F238E27FC236}">
                <a16:creationId xmlns:a16="http://schemas.microsoft.com/office/drawing/2014/main" id="{2D59105D-6187-1645-B8A3-1342189D6837}"/>
              </a:ext>
            </a:extLst>
          </p:cNvPr>
          <p:cNvGrpSpPr/>
          <p:nvPr/>
        </p:nvGrpSpPr>
        <p:grpSpPr>
          <a:xfrm>
            <a:off x="13322015" y="9448965"/>
            <a:ext cx="1408855" cy="1408855"/>
            <a:chOff x="9828725" y="1565328"/>
            <a:chExt cx="570831" cy="570831"/>
          </a:xfrm>
          <a:solidFill>
            <a:schemeClr val="bg1"/>
          </a:solidFill>
        </p:grpSpPr>
        <p:sp>
          <p:nvSpPr>
            <p:cNvPr id="17" name="Forma libre 131">
              <a:extLst>
                <a:ext uri="{FF2B5EF4-FFF2-40B4-BE49-F238E27FC236}">
                  <a16:creationId xmlns:a16="http://schemas.microsoft.com/office/drawing/2014/main" id="{971BA42F-C1C4-E044-B9FA-25704330F1EC}"/>
                </a:ext>
              </a:extLst>
            </p:cNvPr>
            <p:cNvSpPr/>
            <p:nvPr/>
          </p:nvSpPr>
          <p:spPr>
            <a:xfrm>
              <a:off x="10060425" y="1565327"/>
              <a:ext cx="106938" cy="106938"/>
            </a:xfrm>
            <a:custGeom>
              <a:avLst/>
              <a:gdLst>
                <a:gd name="connsiteX0" fmla="*/ 91278 w 106938"/>
                <a:gd name="connsiteY0" fmla="*/ 15661 h 106938"/>
                <a:gd name="connsiteX1" fmla="*/ 91278 w 106938"/>
                <a:gd name="connsiteY1" fmla="*/ 91278 h 106938"/>
                <a:gd name="connsiteX2" fmla="*/ 15661 w 106938"/>
                <a:gd name="connsiteY2" fmla="*/ 91278 h 106938"/>
                <a:gd name="connsiteX3" fmla="*/ 15661 w 106938"/>
                <a:gd name="connsiteY3" fmla="*/ 15661 h 106938"/>
                <a:gd name="connsiteX4" fmla="*/ 91278 w 106938"/>
                <a:gd name="connsiteY4" fmla="*/ 15661 h 1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8" h="106938">
                  <a:moveTo>
                    <a:pt x="91278" y="15661"/>
                  </a:moveTo>
                  <a:cubicBezTo>
                    <a:pt x="112159" y="36541"/>
                    <a:pt x="112159" y="70396"/>
                    <a:pt x="91278" y="91278"/>
                  </a:cubicBezTo>
                  <a:cubicBezTo>
                    <a:pt x="70397" y="112159"/>
                    <a:pt x="36542" y="112159"/>
                    <a:pt x="15661" y="91278"/>
                  </a:cubicBezTo>
                  <a:cubicBezTo>
                    <a:pt x="-5220" y="70397"/>
                    <a:pt x="-5220" y="36542"/>
                    <a:pt x="15661" y="15661"/>
                  </a:cubicBezTo>
                  <a:cubicBezTo>
                    <a:pt x="36541" y="-5220"/>
                    <a:pt x="70396" y="-5220"/>
                    <a:pt x="91278" y="15661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18" name="Forma libre 132">
              <a:extLst>
                <a:ext uri="{FF2B5EF4-FFF2-40B4-BE49-F238E27FC236}">
                  <a16:creationId xmlns:a16="http://schemas.microsoft.com/office/drawing/2014/main" id="{04FBB096-3C90-2A40-9938-EC1F8220885F}"/>
                </a:ext>
              </a:extLst>
            </p:cNvPr>
            <p:cNvSpPr/>
            <p:nvPr/>
          </p:nvSpPr>
          <p:spPr>
            <a:xfrm>
              <a:off x="10006955" y="1707992"/>
              <a:ext cx="213876" cy="427675"/>
            </a:xfrm>
            <a:custGeom>
              <a:avLst/>
              <a:gdLst>
                <a:gd name="connsiteX0" fmla="*/ 190119 w 213876"/>
                <a:gd name="connsiteY0" fmla="*/ 14385 h 427675"/>
                <a:gd name="connsiteX1" fmla="*/ 23758 w 213876"/>
                <a:gd name="connsiteY1" fmla="*/ 14385 h 427675"/>
                <a:gd name="connsiteX2" fmla="*/ 0 w 213876"/>
                <a:gd name="connsiteY2" fmla="*/ 47995 h 427675"/>
                <a:gd name="connsiteX3" fmla="*/ 0 w 213876"/>
                <a:gd name="connsiteY3" fmla="*/ 213799 h 427675"/>
                <a:gd name="connsiteX4" fmla="*/ 35646 w 213876"/>
                <a:gd name="connsiteY4" fmla="*/ 249445 h 427675"/>
                <a:gd name="connsiteX5" fmla="*/ 35646 w 213876"/>
                <a:gd name="connsiteY5" fmla="*/ 427676 h 427675"/>
                <a:gd name="connsiteX6" fmla="*/ 178231 w 213876"/>
                <a:gd name="connsiteY6" fmla="*/ 427676 h 427675"/>
                <a:gd name="connsiteX7" fmla="*/ 178231 w 213876"/>
                <a:gd name="connsiteY7" fmla="*/ 249445 h 427675"/>
                <a:gd name="connsiteX8" fmla="*/ 213877 w 213876"/>
                <a:gd name="connsiteY8" fmla="*/ 213799 h 427675"/>
                <a:gd name="connsiteX9" fmla="*/ 213877 w 213876"/>
                <a:gd name="connsiteY9" fmla="*/ 47995 h 427675"/>
                <a:gd name="connsiteX10" fmla="*/ 190119 w 213876"/>
                <a:gd name="connsiteY10" fmla="*/ 14385 h 42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876" h="427675">
                  <a:moveTo>
                    <a:pt x="190119" y="14385"/>
                  </a:moveTo>
                  <a:cubicBezTo>
                    <a:pt x="135849" y="-4795"/>
                    <a:pt x="78028" y="-4795"/>
                    <a:pt x="23758" y="14385"/>
                  </a:cubicBezTo>
                  <a:cubicBezTo>
                    <a:pt x="9520" y="19433"/>
                    <a:pt x="0" y="32887"/>
                    <a:pt x="0" y="47995"/>
                  </a:cubicBezTo>
                  <a:lnTo>
                    <a:pt x="0" y="213799"/>
                  </a:lnTo>
                  <a:cubicBezTo>
                    <a:pt x="0" y="233485"/>
                    <a:pt x="15961" y="249445"/>
                    <a:pt x="35646" y="249445"/>
                  </a:cubicBezTo>
                  <a:lnTo>
                    <a:pt x="35646" y="427676"/>
                  </a:lnTo>
                  <a:lnTo>
                    <a:pt x="178231" y="427676"/>
                  </a:lnTo>
                  <a:lnTo>
                    <a:pt x="178231" y="249445"/>
                  </a:lnTo>
                  <a:cubicBezTo>
                    <a:pt x="197917" y="249445"/>
                    <a:pt x="213877" y="233484"/>
                    <a:pt x="213877" y="213799"/>
                  </a:cubicBezTo>
                  <a:lnTo>
                    <a:pt x="213877" y="47995"/>
                  </a:lnTo>
                  <a:cubicBezTo>
                    <a:pt x="213878" y="32886"/>
                    <a:pt x="204358" y="19432"/>
                    <a:pt x="190119" y="14385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19" name="Gráfico 69">
            <a:extLst>
              <a:ext uri="{FF2B5EF4-FFF2-40B4-BE49-F238E27FC236}">
                <a16:creationId xmlns:a16="http://schemas.microsoft.com/office/drawing/2014/main" id="{15CE7AC3-65EE-CF4E-84D3-E7D66C242D20}"/>
              </a:ext>
            </a:extLst>
          </p:cNvPr>
          <p:cNvGrpSpPr/>
          <p:nvPr/>
        </p:nvGrpSpPr>
        <p:grpSpPr>
          <a:xfrm>
            <a:off x="20003329" y="9385170"/>
            <a:ext cx="1408855" cy="1408855"/>
            <a:chOff x="9828725" y="1565328"/>
            <a:chExt cx="570831" cy="570831"/>
          </a:xfrm>
          <a:solidFill>
            <a:schemeClr val="bg1"/>
          </a:solidFill>
        </p:grpSpPr>
        <p:sp>
          <p:nvSpPr>
            <p:cNvPr id="20" name="Forma libre 131">
              <a:extLst>
                <a:ext uri="{FF2B5EF4-FFF2-40B4-BE49-F238E27FC236}">
                  <a16:creationId xmlns:a16="http://schemas.microsoft.com/office/drawing/2014/main" id="{FE97F21E-A214-1343-B749-C823DAD421B2}"/>
                </a:ext>
              </a:extLst>
            </p:cNvPr>
            <p:cNvSpPr/>
            <p:nvPr/>
          </p:nvSpPr>
          <p:spPr>
            <a:xfrm>
              <a:off x="10060425" y="1565327"/>
              <a:ext cx="106938" cy="106938"/>
            </a:xfrm>
            <a:custGeom>
              <a:avLst/>
              <a:gdLst>
                <a:gd name="connsiteX0" fmla="*/ 91278 w 106938"/>
                <a:gd name="connsiteY0" fmla="*/ 15661 h 106938"/>
                <a:gd name="connsiteX1" fmla="*/ 91278 w 106938"/>
                <a:gd name="connsiteY1" fmla="*/ 91278 h 106938"/>
                <a:gd name="connsiteX2" fmla="*/ 15661 w 106938"/>
                <a:gd name="connsiteY2" fmla="*/ 91278 h 106938"/>
                <a:gd name="connsiteX3" fmla="*/ 15661 w 106938"/>
                <a:gd name="connsiteY3" fmla="*/ 15661 h 106938"/>
                <a:gd name="connsiteX4" fmla="*/ 91278 w 106938"/>
                <a:gd name="connsiteY4" fmla="*/ 15661 h 1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8" h="106938">
                  <a:moveTo>
                    <a:pt x="91278" y="15661"/>
                  </a:moveTo>
                  <a:cubicBezTo>
                    <a:pt x="112159" y="36541"/>
                    <a:pt x="112159" y="70396"/>
                    <a:pt x="91278" y="91278"/>
                  </a:cubicBezTo>
                  <a:cubicBezTo>
                    <a:pt x="70397" y="112159"/>
                    <a:pt x="36542" y="112159"/>
                    <a:pt x="15661" y="91278"/>
                  </a:cubicBezTo>
                  <a:cubicBezTo>
                    <a:pt x="-5220" y="70397"/>
                    <a:pt x="-5220" y="36542"/>
                    <a:pt x="15661" y="15661"/>
                  </a:cubicBezTo>
                  <a:cubicBezTo>
                    <a:pt x="36541" y="-5220"/>
                    <a:pt x="70396" y="-5220"/>
                    <a:pt x="91278" y="15661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21" name="Forma libre 132">
              <a:extLst>
                <a:ext uri="{FF2B5EF4-FFF2-40B4-BE49-F238E27FC236}">
                  <a16:creationId xmlns:a16="http://schemas.microsoft.com/office/drawing/2014/main" id="{2275B348-B8F2-7940-8199-4D53DF8DAE8D}"/>
                </a:ext>
              </a:extLst>
            </p:cNvPr>
            <p:cNvSpPr/>
            <p:nvPr/>
          </p:nvSpPr>
          <p:spPr>
            <a:xfrm>
              <a:off x="10006955" y="1707992"/>
              <a:ext cx="213876" cy="427675"/>
            </a:xfrm>
            <a:custGeom>
              <a:avLst/>
              <a:gdLst>
                <a:gd name="connsiteX0" fmla="*/ 190119 w 213876"/>
                <a:gd name="connsiteY0" fmla="*/ 14385 h 427675"/>
                <a:gd name="connsiteX1" fmla="*/ 23758 w 213876"/>
                <a:gd name="connsiteY1" fmla="*/ 14385 h 427675"/>
                <a:gd name="connsiteX2" fmla="*/ 0 w 213876"/>
                <a:gd name="connsiteY2" fmla="*/ 47995 h 427675"/>
                <a:gd name="connsiteX3" fmla="*/ 0 w 213876"/>
                <a:gd name="connsiteY3" fmla="*/ 213799 h 427675"/>
                <a:gd name="connsiteX4" fmla="*/ 35646 w 213876"/>
                <a:gd name="connsiteY4" fmla="*/ 249445 h 427675"/>
                <a:gd name="connsiteX5" fmla="*/ 35646 w 213876"/>
                <a:gd name="connsiteY5" fmla="*/ 427676 h 427675"/>
                <a:gd name="connsiteX6" fmla="*/ 178231 w 213876"/>
                <a:gd name="connsiteY6" fmla="*/ 427676 h 427675"/>
                <a:gd name="connsiteX7" fmla="*/ 178231 w 213876"/>
                <a:gd name="connsiteY7" fmla="*/ 249445 h 427675"/>
                <a:gd name="connsiteX8" fmla="*/ 213877 w 213876"/>
                <a:gd name="connsiteY8" fmla="*/ 213799 h 427675"/>
                <a:gd name="connsiteX9" fmla="*/ 213877 w 213876"/>
                <a:gd name="connsiteY9" fmla="*/ 47995 h 427675"/>
                <a:gd name="connsiteX10" fmla="*/ 190119 w 213876"/>
                <a:gd name="connsiteY10" fmla="*/ 14385 h 42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876" h="427675">
                  <a:moveTo>
                    <a:pt x="190119" y="14385"/>
                  </a:moveTo>
                  <a:cubicBezTo>
                    <a:pt x="135849" y="-4795"/>
                    <a:pt x="78028" y="-4795"/>
                    <a:pt x="23758" y="14385"/>
                  </a:cubicBezTo>
                  <a:cubicBezTo>
                    <a:pt x="9520" y="19433"/>
                    <a:pt x="0" y="32887"/>
                    <a:pt x="0" y="47995"/>
                  </a:cubicBezTo>
                  <a:lnTo>
                    <a:pt x="0" y="213799"/>
                  </a:lnTo>
                  <a:cubicBezTo>
                    <a:pt x="0" y="233485"/>
                    <a:pt x="15961" y="249445"/>
                    <a:pt x="35646" y="249445"/>
                  </a:cubicBezTo>
                  <a:lnTo>
                    <a:pt x="35646" y="427676"/>
                  </a:lnTo>
                  <a:lnTo>
                    <a:pt x="178231" y="427676"/>
                  </a:lnTo>
                  <a:lnTo>
                    <a:pt x="178231" y="249445"/>
                  </a:lnTo>
                  <a:cubicBezTo>
                    <a:pt x="197917" y="249445"/>
                    <a:pt x="213877" y="233484"/>
                    <a:pt x="213877" y="213799"/>
                  </a:cubicBezTo>
                  <a:lnTo>
                    <a:pt x="213877" y="47995"/>
                  </a:lnTo>
                  <a:cubicBezTo>
                    <a:pt x="213878" y="32886"/>
                    <a:pt x="204358" y="19432"/>
                    <a:pt x="190119" y="14385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22" name="Gráfico 69">
            <a:extLst>
              <a:ext uri="{FF2B5EF4-FFF2-40B4-BE49-F238E27FC236}">
                <a16:creationId xmlns:a16="http://schemas.microsoft.com/office/drawing/2014/main" id="{C9CF4CCA-444B-DB44-B1B2-148BCBA45A1B}"/>
              </a:ext>
            </a:extLst>
          </p:cNvPr>
          <p:cNvGrpSpPr/>
          <p:nvPr/>
        </p:nvGrpSpPr>
        <p:grpSpPr>
          <a:xfrm>
            <a:off x="16761569" y="9941728"/>
            <a:ext cx="1408855" cy="1408855"/>
            <a:chOff x="9828725" y="1565328"/>
            <a:chExt cx="570831" cy="570831"/>
          </a:xfrm>
          <a:solidFill>
            <a:schemeClr val="bg1"/>
          </a:solidFill>
        </p:grpSpPr>
        <p:sp>
          <p:nvSpPr>
            <p:cNvPr id="23" name="Forma libre 131">
              <a:extLst>
                <a:ext uri="{FF2B5EF4-FFF2-40B4-BE49-F238E27FC236}">
                  <a16:creationId xmlns:a16="http://schemas.microsoft.com/office/drawing/2014/main" id="{D9FD6708-CD61-5C4A-96D6-083BE955B06A}"/>
                </a:ext>
              </a:extLst>
            </p:cNvPr>
            <p:cNvSpPr/>
            <p:nvPr/>
          </p:nvSpPr>
          <p:spPr>
            <a:xfrm>
              <a:off x="10060425" y="1565327"/>
              <a:ext cx="106938" cy="106938"/>
            </a:xfrm>
            <a:custGeom>
              <a:avLst/>
              <a:gdLst>
                <a:gd name="connsiteX0" fmla="*/ 91278 w 106938"/>
                <a:gd name="connsiteY0" fmla="*/ 15661 h 106938"/>
                <a:gd name="connsiteX1" fmla="*/ 91278 w 106938"/>
                <a:gd name="connsiteY1" fmla="*/ 91278 h 106938"/>
                <a:gd name="connsiteX2" fmla="*/ 15661 w 106938"/>
                <a:gd name="connsiteY2" fmla="*/ 91278 h 106938"/>
                <a:gd name="connsiteX3" fmla="*/ 15661 w 106938"/>
                <a:gd name="connsiteY3" fmla="*/ 15661 h 106938"/>
                <a:gd name="connsiteX4" fmla="*/ 91278 w 106938"/>
                <a:gd name="connsiteY4" fmla="*/ 15661 h 1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8" h="106938">
                  <a:moveTo>
                    <a:pt x="91278" y="15661"/>
                  </a:moveTo>
                  <a:cubicBezTo>
                    <a:pt x="112159" y="36541"/>
                    <a:pt x="112159" y="70396"/>
                    <a:pt x="91278" y="91278"/>
                  </a:cubicBezTo>
                  <a:cubicBezTo>
                    <a:pt x="70397" y="112159"/>
                    <a:pt x="36542" y="112159"/>
                    <a:pt x="15661" y="91278"/>
                  </a:cubicBezTo>
                  <a:cubicBezTo>
                    <a:pt x="-5220" y="70397"/>
                    <a:pt x="-5220" y="36542"/>
                    <a:pt x="15661" y="15661"/>
                  </a:cubicBezTo>
                  <a:cubicBezTo>
                    <a:pt x="36541" y="-5220"/>
                    <a:pt x="70396" y="-5220"/>
                    <a:pt x="91278" y="15661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24" name="Forma libre 132">
              <a:extLst>
                <a:ext uri="{FF2B5EF4-FFF2-40B4-BE49-F238E27FC236}">
                  <a16:creationId xmlns:a16="http://schemas.microsoft.com/office/drawing/2014/main" id="{8E04F63B-284F-704A-9F16-518386B1F4FC}"/>
                </a:ext>
              </a:extLst>
            </p:cNvPr>
            <p:cNvSpPr/>
            <p:nvPr/>
          </p:nvSpPr>
          <p:spPr>
            <a:xfrm>
              <a:off x="10006955" y="1707992"/>
              <a:ext cx="213876" cy="427675"/>
            </a:xfrm>
            <a:custGeom>
              <a:avLst/>
              <a:gdLst>
                <a:gd name="connsiteX0" fmla="*/ 190119 w 213876"/>
                <a:gd name="connsiteY0" fmla="*/ 14385 h 427675"/>
                <a:gd name="connsiteX1" fmla="*/ 23758 w 213876"/>
                <a:gd name="connsiteY1" fmla="*/ 14385 h 427675"/>
                <a:gd name="connsiteX2" fmla="*/ 0 w 213876"/>
                <a:gd name="connsiteY2" fmla="*/ 47995 h 427675"/>
                <a:gd name="connsiteX3" fmla="*/ 0 w 213876"/>
                <a:gd name="connsiteY3" fmla="*/ 213799 h 427675"/>
                <a:gd name="connsiteX4" fmla="*/ 35646 w 213876"/>
                <a:gd name="connsiteY4" fmla="*/ 249445 h 427675"/>
                <a:gd name="connsiteX5" fmla="*/ 35646 w 213876"/>
                <a:gd name="connsiteY5" fmla="*/ 427676 h 427675"/>
                <a:gd name="connsiteX6" fmla="*/ 178231 w 213876"/>
                <a:gd name="connsiteY6" fmla="*/ 427676 h 427675"/>
                <a:gd name="connsiteX7" fmla="*/ 178231 w 213876"/>
                <a:gd name="connsiteY7" fmla="*/ 249445 h 427675"/>
                <a:gd name="connsiteX8" fmla="*/ 213877 w 213876"/>
                <a:gd name="connsiteY8" fmla="*/ 213799 h 427675"/>
                <a:gd name="connsiteX9" fmla="*/ 213877 w 213876"/>
                <a:gd name="connsiteY9" fmla="*/ 47995 h 427675"/>
                <a:gd name="connsiteX10" fmla="*/ 190119 w 213876"/>
                <a:gd name="connsiteY10" fmla="*/ 14385 h 42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876" h="427675">
                  <a:moveTo>
                    <a:pt x="190119" y="14385"/>
                  </a:moveTo>
                  <a:cubicBezTo>
                    <a:pt x="135849" y="-4795"/>
                    <a:pt x="78028" y="-4795"/>
                    <a:pt x="23758" y="14385"/>
                  </a:cubicBezTo>
                  <a:cubicBezTo>
                    <a:pt x="9520" y="19433"/>
                    <a:pt x="0" y="32887"/>
                    <a:pt x="0" y="47995"/>
                  </a:cubicBezTo>
                  <a:lnTo>
                    <a:pt x="0" y="213799"/>
                  </a:lnTo>
                  <a:cubicBezTo>
                    <a:pt x="0" y="233485"/>
                    <a:pt x="15961" y="249445"/>
                    <a:pt x="35646" y="249445"/>
                  </a:cubicBezTo>
                  <a:lnTo>
                    <a:pt x="35646" y="427676"/>
                  </a:lnTo>
                  <a:lnTo>
                    <a:pt x="178231" y="427676"/>
                  </a:lnTo>
                  <a:lnTo>
                    <a:pt x="178231" y="249445"/>
                  </a:lnTo>
                  <a:cubicBezTo>
                    <a:pt x="197917" y="249445"/>
                    <a:pt x="213877" y="233484"/>
                    <a:pt x="213877" y="213799"/>
                  </a:cubicBezTo>
                  <a:lnTo>
                    <a:pt x="213877" y="47995"/>
                  </a:lnTo>
                  <a:cubicBezTo>
                    <a:pt x="213878" y="32886"/>
                    <a:pt x="204358" y="19432"/>
                    <a:pt x="190119" y="14385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25" name="Gráfico 69">
            <a:extLst>
              <a:ext uri="{FF2B5EF4-FFF2-40B4-BE49-F238E27FC236}">
                <a16:creationId xmlns:a16="http://schemas.microsoft.com/office/drawing/2014/main" id="{F4C5DBED-BD22-AC48-ADDB-D9A4F7CD8989}"/>
              </a:ext>
            </a:extLst>
          </p:cNvPr>
          <p:cNvGrpSpPr/>
          <p:nvPr/>
        </p:nvGrpSpPr>
        <p:grpSpPr>
          <a:xfrm>
            <a:off x="16812641" y="4341789"/>
            <a:ext cx="1408855" cy="1408855"/>
            <a:chOff x="9828725" y="1565328"/>
            <a:chExt cx="570831" cy="570831"/>
          </a:xfrm>
          <a:solidFill>
            <a:schemeClr val="bg1"/>
          </a:solidFill>
        </p:grpSpPr>
        <p:sp>
          <p:nvSpPr>
            <p:cNvPr id="26" name="Forma libre 131">
              <a:extLst>
                <a:ext uri="{FF2B5EF4-FFF2-40B4-BE49-F238E27FC236}">
                  <a16:creationId xmlns:a16="http://schemas.microsoft.com/office/drawing/2014/main" id="{8EA5FFA6-FE56-6B47-9E2C-3A9938747AA4}"/>
                </a:ext>
              </a:extLst>
            </p:cNvPr>
            <p:cNvSpPr/>
            <p:nvPr/>
          </p:nvSpPr>
          <p:spPr>
            <a:xfrm>
              <a:off x="10060425" y="1565327"/>
              <a:ext cx="106938" cy="106938"/>
            </a:xfrm>
            <a:custGeom>
              <a:avLst/>
              <a:gdLst>
                <a:gd name="connsiteX0" fmla="*/ 91278 w 106938"/>
                <a:gd name="connsiteY0" fmla="*/ 15661 h 106938"/>
                <a:gd name="connsiteX1" fmla="*/ 91278 w 106938"/>
                <a:gd name="connsiteY1" fmla="*/ 91278 h 106938"/>
                <a:gd name="connsiteX2" fmla="*/ 15661 w 106938"/>
                <a:gd name="connsiteY2" fmla="*/ 91278 h 106938"/>
                <a:gd name="connsiteX3" fmla="*/ 15661 w 106938"/>
                <a:gd name="connsiteY3" fmla="*/ 15661 h 106938"/>
                <a:gd name="connsiteX4" fmla="*/ 91278 w 106938"/>
                <a:gd name="connsiteY4" fmla="*/ 15661 h 1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8" h="106938">
                  <a:moveTo>
                    <a:pt x="91278" y="15661"/>
                  </a:moveTo>
                  <a:cubicBezTo>
                    <a:pt x="112159" y="36541"/>
                    <a:pt x="112159" y="70396"/>
                    <a:pt x="91278" y="91278"/>
                  </a:cubicBezTo>
                  <a:cubicBezTo>
                    <a:pt x="70397" y="112159"/>
                    <a:pt x="36542" y="112159"/>
                    <a:pt x="15661" y="91278"/>
                  </a:cubicBezTo>
                  <a:cubicBezTo>
                    <a:pt x="-5220" y="70397"/>
                    <a:pt x="-5220" y="36542"/>
                    <a:pt x="15661" y="15661"/>
                  </a:cubicBezTo>
                  <a:cubicBezTo>
                    <a:pt x="36541" y="-5220"/>
                    <a:pt x="70396" y="-5220"/>
                    <a:pt x="91278" y="15661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27" name="Forma libre 132">
              <a:extLst>
                <a:ext uri="{FF2B5EF4-FFF2-40B4-BE49-F238E27FC236}">
                  <a16:creationId xmlns:a16="http://schemas.microsoft.com/office/drawing/2014/main" id="{8ADD7D92-B09E-C547-92BA-E53A29454F4B}"/>
                </a:ext>
              </a:extLst>
            </p:cNvPr>
            <p:cNvSpPr/>
            <p:nvPr/>
          </p:nvSpPr>
          <p:spPr>
            <a:xfrm>
              <a:off x="10006955" y="1707992"/>
              <a:ext cx="213876" cy="427675"/>
            </a:xfrm>
            <a:custGeom>
              <a:avLst/>
              <a:gdLst>
                <a:gd name="connsiteX0" fmla="*/ 190119 w 213876"/>
                <a:gd name="connsiteY0" fmla="*/ 14385 h 427675"/>
                <a:gd name="connsiteX1" fmla="*/ 23758 w 213876"/>
                <a:gd name="connsiteY1" fmla="*/ 14385 h 427675"/>
                <a:gd name="connsiteX2" fmla="*/ 0 w 213876"/>
                <a:gd name="connsiteY2" fmla="*/ 47995 h 427675"/>
                <a:gd name="connsiteX3" fmla="*/ 0 w 213876"/>
                <a:gd name="connsiteY3" fmla="*/ 213799 h 427675"/>
                <a:gd name="connsiteX4" fmla="*/ 35646 w 213876"/>
                <a:gd name="connsiteY4" fmla="*/ 249445 h 427675"/>
                <a:gd name="connsiteX5" fmla="*/ 35646 w 213876"/>
                <a:gd name="connsiteY5" fmla="*/ 427676 h 427675"/>
                <a:gd name="connsiteX6" fmla="*/ 178231 w 213876"/>
                <a:gd name="connsiteY6" fmla="*/ 427676 h 427675"/>
                <a:gd name="connsiteX7" fmla="*/ 178231 w 213876"/>
                <a:gd name="connsiteY7" fmla="*/ 249445 h 427675"/>
                <a:gd name="connsiteX8" fmla="*/ 213877 w 213876"/>
                <a:gd name="connsiteY8" fmla="*/ 213799 h 427675"/>
                <a:gd name="connsiteX9" fmla="*/ 213877 w 213876"/>
                <a:gd name="connsiteY9" fmla="*/ 47995 h 427675"/>
                <a:gd name="connsiteX10" fmla="*/ 190119 w 213876"/>
                <a:gd name="connsiteY10" fmla="*/ 14385 h 42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876" h="427675">
                  <a:moveTo>
                    <a:pt x="190119" y="14385"/>
                  </a:moveTo>
                  <a:cubicBezTo>
                    <a:pt x="135849" y="-4795"/>
                    <a:pt x="78028" y="-4795"/>
                    <a:pt x="23758" y="14385"/>
                  </a:cubicBezTo>
                  <a:cubicBezTo>
                    <a:pt x="9520" y="19433"/>
                    <a:pt x="0" y="32887"/>
                    <a:pt x="0" y="47995"/>
                  </a:cubicBezTo>
                  <a:lnTo>
                    <a:pt x="0" y="213799"/>
                  </a:lnTo>
                  <a:cubicBezTo>
                    <a:pt x="0" y="233485"/>
                    <a:pt x="15961" y="249445"/>
                    <a:pt x="35646" y="249445"/>
                  </a:cubicBezTo>
                  <a:lnTo>
                    <a:pt x="35646" y="427676"/>
                  </a:lnTo>
                  <a:lnTo>
                    <a:pt x="178231" y="427676"/>
                  </a:lnTo>
                  <a:lnTo>
                    <a:pt x="178231" y="249445"/>
                  </a:lnTo>
                  <a:cubicBezTo>
                    <a:pt x="197917" y="249445"/>
                    <a:pt x="213877" y="233484"/>
                    <a:pt x="213877" y="213799"/>
                  </a:cubicBezTo>
                  <a:lnTo>
                    <a:pt x="213877" y="47995"/>
                  </a:lnTo>
                  <a:cubicBezTo>
                    <a:pt x="213878" y="32886"/>
                    <a:pt x="204358" y="19432"/>
                    <a:pt x="190119" y="14385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28" name="Gráfico 69">
            <a:extLst>
              <a:ext uri="{FF2B5EF4-FFF2-40B4-BE49-F238E27FC236}">
                <a16:creationId xmlns:a16="http://schemas.microsoft.com/office/drawing/2014/main" id="{AD22FEFF-40C7-644E-B74E-DAE7BE59CCBB}"/>
              </a:ext>
            </a:extLst>
          </p:cNvPr>
          <p:cNvGrpSpPr/>
          <p:nvPr/>
        </p:nvGrpSpPr>
        <p:grpSpPr>
          <a:xfrm>
            <a:off x="15231699" y="6240731"/>
            <a:ext cx="1408855" cy="1408855"/>
            <a:chOff x="9828725" y="1565328"/>
            <a:chExt cx="570831" cy="570831"/>
          </a:xfrm>
          <a:solidFill>
            <a:schemeClr val="bg1"/>
          </a:solidFill>
        </p:grpSpPr>
        <p:sp>
          <p:nvSpPr>
            <p:cNvPr id="29" name="Forma libre 131">
              <a:extLst>
                <a:ext uri="{FF2B5EF4-FFF2-40B4-BE49-F238E27FC236}">
                  <a16:creationId xmlns:a16="http://schemas.microsoft.com/office/drawing/2014/main" id="{697CA277-05DF-4946-A62A-7C012C77644A}"/>
                </a:ext>
              </a:extLst>
            </p:cNvPr>
            <p:cNvSpPr/>
            <p:nvPr/>
          </p:nvSpPr>
          <p:spPr>
            <a:xfrm>
              <a:off x="10060425" y="1565327"/>
              <a:ext cx="106938" cy="106938"/>
            </a:xfrm>
            <a:custGeom>
              <a:avLst/>
              <a:gdLst>
                <a:gd name="connsiteX0" fmla="*/ 91278 w 106938"/>
                <a:gd name="connsiteY0" fmla="*/ 15661 h 106938"/>
                <a:gd name="connsiteX1" fmla="*/ 91278 w 106938"/>
                <a:gd name="connsiteY1" fmla="*/ 91278 h 106938"/>
                <a:gd name="connsiteX2" fmla="*/ 15661 w 106938"/>
                <a:gd name="connsiteY2" fmla="*/ 91278 h 106938"/>
                <a:gd name="connsiteX3" fmla="*/ 15661 w 106938"/>
                <a:gd name="connsiteY3" fmla="*/ 15661 h 106938"/>
                <a:gd name="connsiteX4" fmla="*/ 91278 w 106938"/>
                <a:gd name="connsiteY4" fmla="*/ 15661 h 1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8" h="106938">
                  <a:moveTo>
                    <a:pt x="91278" y="15661"/>
                  </a:moveTo>
                  <a:cubicBezTo>
                    <a:pt x="112159" y="36541"/>
                    <a:pt x="112159" y="70396"/>
                    <a:pt x="91278" y="91278"/>
                  </a:cubicBezTo>
                  <a:cubicBezTo>
                    <a:pt x="70397" y="112159"/>
                    <a:pt x="36542" y="112159"/>
                    <a:pt x="15661" y="91278"/>
                  </a:cubicBezTo>
                  <a:cubicBezTo>
                    <a:pt x="-5220" y="70397"/>
                    <a:pt x="-5220" y="36542"/>
                    <a:pt x="15661" y="15661"/>
                  </a:cubicBezTo>
                  <a:cubicBezTo>
                    <a:pt x="36541" y="-5220"/>
                    <a:pt x="70396" y="-5220"/>
                    <a:pt x="91278" y="15661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30" name="Forma libre 132">
              <a:extLst>
                <a:ext uri="{FF2B5EF4-FFF2-40B4-BE49-F238E27FC236}">
                  <a16:creationId xmlns:a16="http://schemas.microsoft.com/office/drawing/2014/main" id="{33A17964-AADB-3946-9729-6D9EE584E87B}"/>
                </a:ext>
              </a:extLst>
            </p:cNvPr>
            <p:cNvSpPr/>
            <p:nvPr/>
          </p:nvSpPr>
          <p:spPr>
            <a:xfrm>
              <a:off x="10006955" y="1707992"/>
              <a:ext cx="213876" cy="427675"/>
            </a:xfrm>
            <a:custGeom>
              <a:avLst/>
              <a:gdLst>
                <a:gd name="connsiteX0" fmla="*/ 190119 w 213876"/>
                <a:gd name="connsiteY0" fmla="*/ 14385 h 427675"/>
                <a:gd name="connsiteX1" fmla="*/ 23758 w 213876"/>
                <a:gd name="connsiteY1" fmla="*/ 14385 h 427675"/>
                <a:gd name="connsiteX2" fmla="*/ 0 w 213876"/>
                <a:gd name="connsiteY2" fmla="*/ 47995 h 427675"/>
                <a:gd name="connsiteX3" fmla="*/ 0 w 213876"/>
                <a:gd name="connsiteY3" fmla="*/ 213799 h 427675"/>
                <a:gd name="connsiteX4" fmla="*/ 35646 w 213876"/>
                <a:gd name="connsiteY4" fmla="*/ 249445 h 427675"/>
                <a:gd name="connsiteX5" fmla="*/ 35646 w 213876"/>
                <a:gd name="connsiteY5" fmla="*/ 427676 h 427675"/>
                <a:gd name="connsiteX6" fmla="*/ 178231 w 213876"/>
                <a:gd name="connsiteY6" fmla="*/ 427676 h 427675"/>
                <a:gd name="connsiteX7" fmla="*/ 178231 w 213876"/>
                <a:gd name="connsiteY7" fmla="*/ 249445 h 427675"/>
                <a:gd name="connsiteX8" fmla="*/ 213877 w 213876"/>
                <a:gd name="connsiteY8" fmla="*/ 213799 h 427675"/>
                <a:gd name="connsiteX9" fmla="*/ 213877 w 213876"/>
                <a:gd name="connsiteY9" fmla="*/ 47995 h 427675"/>
                <a:gd name="connsiteX10" fmla="*/ 190119 w 213876"/>
                <a:gd name="connsiteY10" fmla="*/ 14385 h 42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876" h="427675">
                  <a:moveTo>
                    <a:pt x="190119" y="14385"/>
                  </a:moveTo>
                  <a:cubicBezTo>
                    <a:pt x="135849" y="-4795"/>
                    <a:pt x="78028" y="-4795"/>
                    <a:pt x="23758" y="14385"/>
                  </a:cubicBezTo>
                  <a:cubicBezTo>
                    <a:pt x="9520" y="19433"/>
                    <a:pt x="0" y="32887"/>
                    <a:pt x="0" y="47995"/>
                  </a:cubicBezTo>
                  <a:lnTo>
                    <a:pt x="0" y="213799"/>
                  </a:lnTo>
                  <a:cubicBezTo>
                    <a:pt x="0" y="233485"/>
                    <a:pt x="15961" y="249445"/>
                    <a:pt x="35646" y="249445"/>
                  </a:cubicBezTo>
                  <a:lnTo>
                    <a:pt x="35646" y="427676"/>
                  </a:lnTo>
                  <a:lnTo>
                    <a:pt x="178231" y="427676"/>
                  </a:lnTo>
                  <a:lnTo>
                    <a:pt x="178231" y="249445"/>
                  </a:lnTo>
                  <a:cubicBezTo>
                    <a:pt x="197917" y="249445"/>
                    <a:pt x="213877" y="233484"/>
                    <a:pt x="213877" y="213799"/>
                  </a:cubicBezTo>
                  <a:lnTo>
                    <a:pt x="213877" y="47995"/>
                  </a:lnTo>
                  <a:cubicBezTo>
                    <a:pt x="213878" y="32886"/>
                    <a:pt x="204358" y="19432"/>
                    <a:pt x="190119" y="14385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31" name="Gráfico 69">
            <a:extLst>
              <a:ext uri="{FF2B5EF4-FFF2-40B4-BE49-F238E27FC236}">
                <a16:creationId xmlns:a16="http://schemas.microsoft.com/office/drawing/2014/main" id="{7C361DDF-57A3-894D-8D07-46D4F013CBE7}"/>
              </a:ext>
            </a:extLst>
          </p:cNvPr>
          <p:cNvGrpSpPr/>
          <p:nvPr/>
        </p:nvGrpSpPr>
        <p:grpSpPr>
          <a:xfrm>
            <a:off x="18506528" y="6240731"/>
            <a:ext cx="1408855" cy="1408855"/>
            <a:chOff x="9828725" y="1565328"/>
            <a:chExt cx="570831" cy="570831"/>
          </a:xfrm>
          <a:solidFill>
            <a:schemeClr val="bg1"/>
          </a:solidFill>
        </p:grpSpPr>
        <p:sp>
          <p:nvSpPr>
            <p:cNvPr id="32" name="Forma libre 131">
              <a:extLst>
                <a:ext uri="{FF2B5EF4-FFF2-40B4-BE49-F238E27FC236}">
                  <a16:creationId xmlns:a16="http://schemas.microsoft.com/office/drawing/2014/main" id="{EBAA4A54-F79A-8245-95E2-57F19436E0F6}"/>
                </a:ext>
              </a:extLst>
            </p:cNvPr>
            <p:cNvSpPr/>
            <p:nvPr/>
          </p:nvSpPr>
          <p:spPr>
            <a:xfrm>
              <a:off x="10060425" y="1565327"/>
              <a:ext cx="106938" cy="106938"/>
            </a:xfrm>
            <a:custGeom>
              <a:avLst/>
              <a:gdLst>
                <a:gd name="connsiteX0" fmla="*/ 91278 w 106938"/>
                <a:gd name="connsiteY0" fmla="*/ 15661 h 106938"/>
                <a:gd name="connsiteX1" fmla="*/ 91278 w 106938"/>
                <a:gd name="connsiteY1" fmla="*/ 91278 h 106938"/>
                <a:gd name="connsiteX2" fmla="*/ 15661 w 106938"/>
                <a:gd name="connsiteY2" fmla="*/ 91278 h 106938"/>
                <a:gd name="connsiteX3" fmla="*/ 15661 w 106938"/>
                <a:gd name="connsiteY3" fmla="*/ 15661 h 106938"/>
                <a:gd name="connsiteX4" fmla="*/ 91278 w 106938"/>
                <a:gd name="connsiteY4" fmla="*/ 15661 h 1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8" h="106938">
                  <a:moveTo>
                    <a:pt x="91278" y="15661"/>
                  </a:moveTo>
                  <a:cubicBezTo>
                    <a:pt x="112159" y="36541"/>
                    <a:pt x="112159" y="70396"/>
                    <a:pt x="91278" y="91278"/>
                  </a:cubicBezTo>
                  <a:cubicBezTo>
                    <a:pt x="70397" y="112159"/>
                    <a:pt x="36542" y="112159"/>
                    <a:pt x="15661" y="91278"/>
                  </a:cubicBezTo>
                  <a:cubicBezTo>
                    <a:pt x="-5220" y="70397"/>
                    <a:pt x="-5220" y="36542"/>
                    <a:pt x="15661" y="15661"/>
                  </a:cubicBezTo>
                  <a:cubicBezTo>
                    <a:pt x="36541" y="-5220"/>
                    <a:pt x="70396" y="-5220"/>
                    <a:pt x="91278" y="15661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33" name="Forma libre 132">
              <a:extLst>
                <a:ext uri="{FF2B5EF4-FFF2-40B4-BE49-F238E27FC236}">
                  <a16:creationId xmlns:a16="http://schemas.microsoft.com/office/drawing/2014/main" id="{EA1D21B4-0C86-7A40-A800-09B49C575C97}"/>
                </a:ext>
              </a:extLst>
            </p:cNvPr>
            <p:cNvSpPr/>
            <p:nvPr/>
          </p:nvSpPr>
          <p:spPr>
            <a:xfrm>
              <a:off x="10006955" y="1707992"/>
              <a:ext cx="213876" cy="427675"/>
            </a:xfrm>
            <a:custGeom>
              <a:avLst/>
              <a:gdLst>
                <a:gd name="connsiteX0" fmla="*/ 190119 w 213876"/>
                <a:gd name="connsiteY0" fmla="*/ 14385 h 427675"/>
                <a:gd name="connsiteX1" fmla="*/ 23758 w 213876"/>
                <a:gd name="connsiteY1" fmla="*/ 14385 h 427675"/>
                <a:gd name="connsiteX2" fmla="*/ 0 w 213876"/>
                <a:gd name="connsiteY2" fmla="*/ 47995 h 427675"/>
                <a:gd name="connsiteX3" fmla="*/ 0 w 213876"/>
                <a:gd name="connsiteY3" fmla="*/ 213799 h 427675"/>
                <a:gd name="connsiteX4" fmla="*/ 35646 w 213876"/>
                <a:gd name="connsiteY4" fmla="*/ 249445 h 427675"/>
                <a:gd name="connsiteX5" fmla="*/ 35646 w 213876"/>
                <a:gd name="connsiteY5" fmla="*/ 427676 h 427675"/>
                <a:gd name="connsiteX6" fmla="*/ 178231 w 213876"/>
                <a:gd name="connsiteY6" fmla="*/ 427676 h 427675"/>
                <a:gd name="connsiteX7" fmla="*/ 178231 w 213876"/>
                <a:gd name="connsiteY7" fmla="*/ 249445 h 427675"/>
                <a:gd name="connsiteX8" fmla="*/ 213877 w 213876"/>
                <a:gd name="connsiteY8" fmla="*/ 213799 h 427675"/>
                <a:gd name="connsiteX9" fmla="*/ 213877 w 213876"/>
                <a:gd name="connsiteY9" fmla="*/ 47995 h 427675"/>
                <a:gd name="connsiteX10" fmla="*/ 190119 w 213876"/>
                <a:gd name="connsiteY10" fmla="*/ 14385 h 42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876" h="427675">
                  <a:moveTo>
                    <a:pt x="190119" y="14385"/>
                  </a:moveTo>
                  <a:cubicBezTo>
                    <a:pt x="135849" y="-4795"/>
                    <a:pt x="78028" y="-4795"/>
                    <a:pt x="23758" y="14385"/>
                  </a:cubicBezTo>
                  <a:cubicBezTo>
                    <a:pt x="9520" y="19433"/>
                    <a:pt x="0" y="32887"/>
                    <a:pt x="0" y="47995"/>
                  </a:cubicBezTo>
                  <a:lnTo>
                    <a:pt x="0" y="213799"/>
                  </a:lnTo>
                  <a:cubicBezTo>
                    <a:pt x="0" y="233485"/>
                    <a:pt x="15961" y="249445"/>
                    <a:pt x="35646" y="249445"/>
                  </a:cubicBezTo>
                  <a:lnTo>
                    <a:pt x="35646" y="427676"/>
                  </a:lnTo>
                  <a:lnTo>
                    <a:pt x="178231" y="427676"/>
                  </a:lnTo>
                  <a:lnTo>
                    <a:pt x="178231" y="249445"/>
                  </a:lnTo>
                  <a:cubicBezTo>
                    <a:pt x="197917" y="249445"/>
                    <a:pt x="213877" y="233484"/>
                    <a:pt x="213877" y="213799"/>
                  </a:cubicBezTo>
                  <a:lnTo>
                    <a:pt x="213877" y="47995"/>
                  </a:lnTo>
                  <a:cubicBezTo>
                    <a:pt x="213878" y="32886"/>
                    <a:pt x="204358" y="19432"/>
                    <a:pt x="190119" y="14385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37" name="Rectangle 56">
            <a:extLst>
              <a:ext uri="{FF2B5EF4-FFF2-40B4-BE49-F238E27FC236}">
                <a16:creationId xmlns:a16="http://schemas.microsoft.com/office/drawing/2014/main" id="{D38669BF-8B5F-E041-8C10-3AE141CBB42C}"/>
              </a:ext>
            </a:extLst>
          </p:cNvPr>
          <p:cNvSpPr/>
          <p:nvPr/>
        </p:nvSpPr>
        <p:spPr>
          <a:xfrm flipH="1">
            <a:off x="13150751" y="8062745"/>
            <a:ext cx="1017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Public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21CD36C6-2297-EE49-BB8A-9FD58DD60A24}"/>
              </a:ext>
            </a:extLst>
          </p:cNvPr>
          <p:cNvSpPr/>
          <p:nvPr/>
        </p:nvSpPr>
        <p:spPr>
          <a:xfrm flipH="1">
            <a:off x="13927996" y="10932579"/>
            <a:ext cx="1017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Media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6ECEBAE7-6740-6A4D-BE54-EE8A2682F204}"/>
              </a:ext>
            </a:extLst>
          </p:cNvPr>
          <p:cNvSpPr/>
          <p:nvPr/>
        </p:nvSpPr>
        <p:spPr>
          <a:xfrm flipH="1">
            <a:off x="14945102" y="7759495"/>
            <a:ext cx="1888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Administrator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405777B9-320F-EC47-92A7-79A0E42A9167}"/>
              </a:ext>
            </a:extLst>
          </p:cNvPr>
          <p:cNvSpPr/>
          <p:nvPr/>
        </p:nvSpPr>
        <p:spPr>
          <a:xfrm flipH="1">
            <a:off x="18667196" y="7759495"/>
            <a:ext cx="1017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Users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A0FB3816-576C-7C41-BDCC-54859FCA5DD3}"/>
              </a:ext>
            </a:extLst>
          </p:cNvPr>
          <p:cNvSpPr/>
          <p:nvPr/>
        </p:nvSpPr>
        <p:spPr>
          <a:xfrm flipH="1">
            <a:off x="17029781" y="5824370"/>
            <a:ext cx="1017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Staff</a:t>
            </a:r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CEA803FF-5288-AA46-9C0E-6B458FFD3A54}"/>
              </a:ext>
            </a:extLst>
          </p:cNvPr>
          <p:cNvSpPr/>
          <p:nvPr/>
        </p:nvSpPr>
        <p:spPr>
          <a:xfrm flipH="1">
            <a:off x="16694852" y="11370485"/>
            <a:ext cx="15135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Suppliers</a:t>
            </a:r>
          </a:p>
        </p:txBody>
      </p:sp>
      <p:sp>
        <p:nvSpPr>
          <p:cNvPr id="44" name="Rectangle 56">
            <a:extLst>
              <a:ext uri="{FF2B5EF4-FFF2-40B4-BE49-F238E27FC236}">
                <a16:creationId xmlns:a16="http://schemas.microsoft.com/office/drawing/2014/main" id="{B66B0BEB-8FAC-FE46-AB1B-EEEA64751C2E}"/>
              </a:ext>
            </a:extLst>
          </p:cNvPr>
          <p:cNvSpPr/>
          <p:nvPr/>
        </p:nvSpPr>
        <p:spPr>
          <a:xfrm flipH="1">
            <a:off x="20451310" y="7748688"/>
            <a:ext cx="14721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Developer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54B51154-1681-1045-8694-DC2E8A0FC49E}"/>
              </a:ext>
            </a:extLst>
          </p:cNvPr>
          <p:cNvSpPr/>
          <p:nvPr/>
        </p:nvSpPr>
        <p:spPr>
          <a:xfrm flipH="1">
            <a:off x="19989056" y="10856606"/>
            <a:ext cx="1017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E2E5F38-C77F-E948-8D99-E2F944A86247}"/>
              </a:ext>
            </a:extLst>
          </p:cNvPr>
          <p:cNvSpPr/>
          <p:nvPr/>
        </p:nvSpPr>
        <p:spPr>
          <a:xfrm>
            <a:off x="16063532" y="8215526"/>
            <a:ext cx="29447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Product</a:t>
            </a:r>
            <a:endParaRPr lang="en-US" sz="48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1C439F-9117-5E44-B2D6-E2E9418373EF}"/>
              </a:ext>
            </a:extLst>
          </p:cNvPr>
          <p:cNvSpPr/>
          <p:nvPr/>
        </p:nvSpPr>
        <p:spPr>
          <a:xfrm>
            <a:off x="2354271" y="676858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accent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6676A9-EA35-2046-8FAC-7E1E70D8EA48}"/>
              </a:ext>
            </a:extLst>
          </p:cNvPr>
          <p:cNvSpPr txBox="1"/>
          <p:nvPr/>
        </p:nvSpPr>
        <p:spPr>
          <a:xfrm>
            <a:off x="2369967" y="7490785"/>
            <a:ext cx="454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3391668-8D3B-F044-B2E8-B3E252E828C7}"/>
              </a:ext>
            </a:extLst>
          </p:cNvPr>
          <p:cNvSpPr/>
          <p:nvPr/>
        </p:nvSpPr>
        <p:spPr>
          <a:xfrm>
            <a:off x="2354271" y="902269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accent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C62CD3-71F1-2844-996C-760A5625986B}"/>
              </a:ext>
            </a:extLst>
          </p:cNvPr>
          <p:cNvSpPr txBox="1"/>
          <p:nvPr/>
        </p:nvSpPr>
        <p:spPr>
          <a:xfrm>
            <a:off x="2369967" y="9744887"/>
            <a:ext cx="454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B61162-1DB6-CC4F-BA65-D90003DB5B08}"/>
              </a:ext>
            </a:extLst>
          </p:cNvPr>
          <p:cNvSpPr/>
          <p:nvPr/>
        </p:nvSpPr>
        <p:spPr>
          <a:xfrm>
            <a:off x="7734345" y="676858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accent3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435ACC-4DB8-434F-B41F-7C1B2E45FAA1}"/>
              </a:ext>
            </a:extLst>
          </p:cNvPr>
          <p:cNvSpPr txBox="1"/>
          <p:nvPr/>
        </p:nvSpPr>
        <p:spPr>
          <a:xfrm>
            <a:off x="7750041" y="7490785"/>
            <a:ext cx="454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BDF289-9163-B741-9CCC-FFC93E9EE2F3}"/>
              </a:ext>
            </a:extLst>
          </p:cNvPr>
          <p:cNvSpPr/>
          <p:nvPr/>
        </p:nvSpPr>
        <p:spPr>
          <a:xfrm>
            <a:off x="7734345" y="902269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04</a:t>
            </a:r>
            <a:endParaRPr lang="en-US" sz="5400" b="1" dirty="0">
              <a:solidFill>
                <a:schemeClr val="accent4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0353A9-E324-7748-86FA-A69FB1DA89E5}"/>
              </a:ext>
            </a:extLst>
          </p:cNvPr>
          <p:cNvSpPr txBox="1"/>
          <p:nvPr/>
        </p:nvSpPr>
        <p:spPr>
          <a:xfrm>
            <a:off x="7750041" y="9744887"/>
            <a:ext cx="454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5" name="CuadroTexto 350">
            <a:extLst>
              <a:ext uri="{FF2B5EF4-FFF2-40B4-BE49-F238E27FC236}">
                <a16:creationId xmlns:a16="http://schemas.microsoft.com/office/drawing/2014/main" id="{363A78D2-2C9D-F14F-BE57-43A405F5343B}"/>
              </a:ext>
            </a:extLst>
          </p:cNvPr>
          <p:cNvSpPr txBox="1"/>
          <p:nvPr/>
        </p:nvSpPr>
        <p:spPr>
          <a:xfrm>
            <a:off x="4847737" y="1022190"/>
            <a:ext cx="14682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Stakeholder Map Infographics </a:t>
            </a:r>
          </a:p>
        </p:txBody>
      </p:sp>
      <p:sp>
        <p:nvSpPr>
          <p:cNvPr id="56" name="CuadroTexto 351">
            <a:extLst>
              <a:ext uri="{FF2B5EF4-FFF2-40B4-BE49-F238E27FC236}">
                <a16:creationId xmlns:a16="http://schemas.microsoft.com/office/drawing/2014/main" id="{B172E0DB-0793-C54A-B77A-A82F407C716C}"/>
              </a:ext>
            </a:extLst>
          </p:cNvPr>
          <p:cNvSpPr txBox="1"/>
          <p:nvPr/>
        </p:nvSpPr>
        <p:spPr>
          <a:xfrm>
            <a:off x="4190513" y="2383311"/>
            <a:ext cx="1599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47502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9D42FE-C739-9242-A30D-DAD9E8E3E629}"/>
              </a:ext>
            </a:extLst>
          </p:cNvPr>
          <p:cNvGrpSpPr/>
          <p:nvPr/>
        </p:nvGrpSpPr>
        <p:grpSpPr>
          <a:xfrm>
            <a:off x="8133573" y="4465673"/>
            <a:ext cx="8110504" cy="8110503"/>
            <a:chOff x="1995955" y="1139823"/>
            <a:chExt cx="11436355" cy="11436354"/>
          </a:xfrm>
        </p:grpSpPr>
        <p:sp>
          <p:nvSpPr>
            <p:cNvPr id="5" name="Freeform 160">
              <a:extLst>
                <a:ext uri="{FF2B5EF4-FFF2-40B4-BE49-F238E27FC236}">
                  <a16:creationId xmlns:a16="http://schemas.microsoft.com/office/drawing/2014/main" id="{28C47EAF-F9A1-574B-B116-B0D509E9A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955" y="6857999"/>
              <a:ext cx="5718179" cy="5718178"/>
            </a:xfrm>
            <a:custGeom>
              <a:avLst/>
              <a:gdLst>
                <a:gd name="T0" fmla="*/ 0 w 5456"/>
                <a:gd name="T1" fmla="*/ 0 h 5455"/>
                <a:gd name="T2" fmla="*/ 0 w 5456"/>
                <a:gd name="T3" fmla="*/ 0 h 5455"/>
                <a:gd name="T4" fmla="*/ 5455 w 5456"/>
                <a:gd name="T5" fmla="*/ 5454 h 5455"/>
                <a:gd name="T6" fmla="*/ 5338 w 5456"/>
                <a:gd name="T7" fmla="*/ 920 h 5455"/>
                <a:gd name="T8" fmla="*/ 4543 w 5456"/>
                <a:gd name="T9" fmla="*/ 116 h 5455"/>
                <a:gd name="T10" fmla="*/ 0 w 5456"/>
                <a:gd name="T11" fmla="*/ 0 h 5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6" h="5455">
                  <a:moveTo>
                    <a:pt x="0" y="0"/>
                  </a:moveTo>
                  <a:lnTo>
                    <a:pt x="0" y="0"/>
                  </a:lnTo>
                  <a:cubicBezTo>
                    <a:pt x="0" y="3015"/>
                    <a:pt x="2448" y="5454"/>
                    <a:pt x="5455" y="5454"/>
                  </a:cubicBezTo>
                  <a:cubicBezTo>
                    <a:pt x="5338" y="920"/>
                    <a:pt x="5338" y="920"/>
                    <a:pt x="5338" y="920"/>
                  </a:cubicBezTo>
                  <a:cubicBezTo>
                    <a:pt x="5338" y="414"/>
                    <a:pt x="5049" y="116"/>
                    <a:pt x="4543" y="116"/>
                  </a:cubicBez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6" name="Freeform 161">
              <a:extLst>
                <a:ext uri="{FF2B5EF4-FFF2-40B4-BE49-F238E27FC236}">
                  <a16:creationId xmlns:a16="http://schemas.microsoft.com/office/drawing/2014/main" id="{C8DA4123-0404-DF41-B20A-7C3D42848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955" y="1139823"/>
              <a:ext cx="5718179" cy="5718176"/>
            </a:xfrm>
            <a:custGeom>
              <a:avLst/>
              <a:gdLst>
                <a:gd name="T0" fmla="*/ 5455 w 5456"/>
                <a:gd name="T1" fmla="*/ 0 h 5456"/>
                <a:gd name="T2" fmla="*/ 5455 w 5456"/>
                <a:gd name="T3" fmla="*/ 0 h 5456"/>
                <a:gd name="T4" fmla="*/ 0 w 5456"/>
                <a:gd name="T5" fmla="*/ 5455 h 5456"/>
                <a:gd name="T6" fmla="*/ 4543 w 5456"/>
                <a:gd name="T7" fmla="*/ 5338 h 5456"/>
                <a:gd name="T8" fmla="*/ 5338 w 5456"/>
                <a:gd name="T9" fmla="*/ 4543 h 5456"/>
                <a:gd name="T10" fmla="*/ 5455 w 5456"/>
                <a:gd name="T11" fmla="*/ 0 h 5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6" h="5456">
                  <a:moveTo>
                    <a:pt x="5455" y="0"/>
                  </a:moveTo>
                  <a:lnTo>
                    <a:pt x="5455" y="0"/>
                  </a:lnTo>
                  <a:cubicBezTo>
                    <a:pt x="2448" y="0"/>
                    <a:pt x="0" y="2448"/>
                    <a:pt x="0" y="5455"/>
                  </a:cubicBezTo>
                  <a:cubicBezTo>
                    <a:pt x="4543" y="5338"/>
                    <a:pt x="4543" y="5338"/>
                    <a:pt x="4543" y="5338"/>
                  </a:cubicBezTo>
                  <a:cubicBezTo>
                    <a:pt x="5049" y="5338"/>
                    <a:pt x="5338" y="5049"/>
                    <a:pt x="5338" y="4543"/>
                  </a:cubicBezTo>
                  <a:lnTo>
                    <a:pt x="545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7" name="Freeform 162">
              <a:extLst>
                <a:ext uri="{FF2B5EF4-FFF2-40B4-BE49-F238E27FC236}">
                  <a16:creationId xmlns:a16="http://schemas.microsoft.com/office/drawing/2014/main" id="{A2D83218-D754-D44A-A536-872755EC7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4134" y="6857999"/>
              <a:ext cx="5718176" cy="5718178"/>
            </a:xfrm>
            <a:custGeom>
              <a:avLst/>
              <a:gdLst>
                <a:gd name="T0" fmla="*/ 0 w 5455"/>
                <a:gd name="T1" fmla="*/ 5454 h 5455"/>
                <a:gd name="T2" fmla="*/ 0 w 5455"/>
                <a:gd name="T3" fmla="*/ 5454 h 5455"/>
                <a:gd name="T4" fmla="*/ 5454 w 5455"/>
                <a:gd name="T5" fmla="*/ 0 h 5455"/>
                <a:gd name="T6" fmla="*/ 922 w 5455"/>
                <a:gd name="T7" fmla="*/ 116 h 5455"/>
                <a:gd name="T8" fmla="*/ 127 w 5455"/>
                <a:gd name="T9" fmla="*/ 920 h 5455"/>
                <a:gd name="T10" fmla="*/ 0 w 5455"/>
                <a:gd name="T11" fmla="*/ 5454 h 5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5" h="5455">
                  <a:moveTo>
                    <a:pt x="0" y="5454"/>
                  </a:moveTo>
                  <a:lnTo>
                    <a:pt x="0" y="5454"/>
                  </a:lnTo>
                  <a:cubicBezTo>
                    <a:pt x="3017" y="5454"/>
                    <a:pt x="5454" y="3015"/>
                    <a:pt x="5454" y="0"/>
                  </a:cubicBezTo>
                  <a:cubicBezTo>
                    <a:pt x="922" y="116"/>
                    <a:pt x="922" y="116"/>
                    <a:pt x="922" y="116"/>
                  </a:cubicBezTo>
                  <a:cubicBezTo>
                    <a:pt x="416" y="116"/>
                    <a:pt x="127" y="414"/>
                    <a:pt x="127" y="920"/>
                  </a:cubicBezTo>
                  <a:lnTo>
                    <a:pt x="0" y="545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8" name="Freeform 163">
              <a:extLst>
                <a:ext uri="{FF2B5EF4-FFF2-40B4-BE49-F238E27FC236}">
                  <a16:creationId xmlns:a16="http://schemas.microsoft.com/office/drawing/2014/main" id="{46048025-530F-764B-827E-8621D2AD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4134" y="1139823"/>
              <a:ext cx="5718176" cy="5718176"/>
            </a:xfrm>
            <a:custGeom>
              <a:avLst/>
              <a:gdLst>
                <a:gd name="T0" fmla="*/ 0 w 5455"/>
                <a:gd name="T1" fmla="*/ 0 h 5456"/>
                <a:gd name="T2" fmla="*/ 0 w 5455"/>
                <a:gd name="T3" fmla="*/ 0 h 5456"/>
                <a:gd name="T4" fmla="*/ 127 w 5455"/>
                <a:gd name="T5" fmla="*/ 4543 h 5456"/>
                <a:gd name="T6" fmla="*/ 922 w 5455"/>
                <a:gd name="T7" fmla="*/ 5338 h 5456"/>
                <a:gd name="T8" fmla="*/ 5454 w 5455"/>
                <a:gd name="T9" fmla="*/ 5455 h 5456"/>
                <a:gd name="T10" fmla="*/ 0 w 5455"/>
                <a:gd name="T11" fmla="*/ 0 h 5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5" h="5456">
                  <a:moveTo>
                    <a:pt x="0" y="0"/>
                  </a:moveTo>
                  <a:lnTo>
                    <a:pt x="0" y="0"/>
                  </a:lnTo>
                  <a:cubicBezTo>
                    <a:pt x="127" y="4543"/>
                    <a:pt x="127" y="4543"/>
                    <a:pt x="127" y="4543"/>
                  </a:cubicBezTo>
                  <a:cubicBezTo>
                    <a:pt x="127" y="5049"/>
                    <a:pt x="416" y="5338"/>
                    <a:pt x="922" y="5338"/>
                  </a:cubicBezTo>
                  <a:cubicBezTo>
                    <a:pt x="5454" y="5454"/>
                    <a:pt x="5454" y="5455"/>
                    <a:pt x="5454" y="5455"/>
                  </a:cubicBezTo>
                  <a:cubicBezTo>
                    <a:pt x="5454" y="2448"/>
                    <a:pt x="3017" y="0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E235E5A-16B4-E346-A545-DFB6D70C091B}"/>
              </a:ext>
            </a:extLst>
          </p:cNvPr>
          <p:cNvSpPr/>
          <p:nvPr/>
        </p:nvSpPr>
        <p:spPr>
          <a:xfrm>
            <a:off x="9598199" y="5930298"/>
            <a:ext cx="5181251" cy="51812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8D9FEE-D2EE-DA4F-88CF-7CE36554EEFB}"/>
              </a:ext>
            </a:extLst>
          </p:cNvPr>
          <p:cNvSpPr txBox="1"/>
          <p:nvPr/>
        </p:nvSpPr>
        <p:spPr>
          <a:xfrm>
            <a:off x="16564513" y="6673939"/>
            <a:ext cx="454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E7C8B2-4CAE-FE4F-A20D-8CCF1E9AEB90}"/>
              </a:ext>
            </a:extLst>
          </p:cNvPr>
          <p:cNvSpPr txBox="1"/>
          <p:nvPr/>
        </p:nvSpPr>
        <p:spPr>
          <a:xfrm>
            <a:off x="16564513" y="10352860"/>
            <a:ext cx="454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53DA0-B08C-894C-A8D1-AE99B1AA01C1}"/>
              </a:ext>
            </a:extLst>
          </p:cNvPr>
          <p:cNvSpPr txBox="1"/>
          <p:nvPr/>
        </p:nvSpPr>
        <p:spPr>
          <a:xfrm>
            <a:off x="3272760" y="6673939"/>
            <a:ext cx="454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77CFF9-FBC0-C146-B6D3-23303E85B314}"/>
              </a:ext>
            </a:extLst>
          </p:cNvPr>
          <p:cNvSpPr txBox="1"/>
          <p:nvPr/>
        </p:nvSpPr>
        <p:spPr>
          <a:xfrm>
            <a:off x="3272760" y="10429532"/>
            <a:ext cx="454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E4BCEB-D233-B446-913B-50289C4BAFEA}"/>
              </a:ext>
            </a:extLst>
          </p:cNvPr>
          <p:cNvSpPr/>
          <p:nvPr/>
        </p:nvSpPr>
        <p:spPr>
          <a:xfrm>
            <a:off x="10677046" y="8174627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Stakeholder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95B225-9A5F-C24E-BBDC-D0C076FCBAE5}"/>
              </a:ext>
            </a:extLst>
          </p:cNvPr>
          <p:cNvSpPr/>
          <p:nvPr/>
        </p:nvSpPr>
        <p:spPr>
          <a:xfrm>
            <a:off x="4832112" y="6004927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Strategies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6580DE-5586-4D45-843E-C240C6A020B4}"/>
              </a:ext>
            </a:extLst>
          </p:cNvPr>
          <p:cNvSpPr/>
          <p:nvPr/>
        </p:nvSpPr>
        <p:spPr>
          <a:xfrm>
            <a:off x="4832112" y="9741230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Engage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BD5AE9-BA4C-A444-9814-CB31DCF17603}"/>
              </a:ext>
            </a:extLst>
          </p:cNvPr>
          <p:cNvSpPr/>
          <p:nvPr/>
        </p:nvSpPr>
        <p:spPr>
          <a:xfrm>
            <a:off x="16614447" y="6004927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Time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D0EE7D-6480-5249-9658-97D1F57A175D}"/>
              </a:ext>
            </a:extLst>
          </p:cNvPr>
          <p:cNvSpPr/>
          <p:nvPr/>
        </p:nvSpPr>
        <p:spPr>
          <a:xfrm>
            <a:off x="16614447" y="9741230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Security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pic>
        <p:nvPicPr>
          <p:cNvPr id="20" name="Gráfico 446">
            <a:extLst>
              <a:ext uri="{FF2B5EF4-FFF2-40B4-BE49-F238E27FC236}">
                <a16:creationId xmlns:a16="http://schemas.microsoft.com/office/drawing/2014/main" id="{69FAEA45-51B5-824E-9C69-C07579658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6763" y="6088616"/>
            <a:ext cx="794378" cy="794378"/>
          </a:xfrm>
          <a:prstGeom prst="rect">
            <a:avLst/>
          </a:prstGeom>
        </p:spPr>
      </p:pic>
      <p:grpSp>
        <p:nvGrpSpPr>
          <p:cNvPr id="21" name="Gráfico 48">
            <a:extLst>
              <a:ext uri="{FF2B5EF4-FFF2-40B4-BE49-F238E27FC236}">
                <a16:creationId xmlns:a16="http://schemas.microsoft.com/office/drawing/2014/main" id="{936522CF-23A5-A847-86DE-020BCB0A89C8}"/>
              </a:ext>
            </a:extLst>
          </p:cNvPr>
          <p:cNvGrpSpPr/>
          <p:nvPr/>
        </p:nvGrpSpPr>
        <p:grpSpPr>
          <a:xfrm>
            <a:off x="9163668" y="10069183"/>
            <a:ext cx="869062" cy="869062"/>
            <a:chOff x="1719249" y="239858"/>
            <a:chExt cx="597977" cy="597977"/>
          </a:xfrm>
          <a:solidFill>
            <a:schemeClr val="bg1"/>
          </a:solidFill>
        </p:grpSpPr>
        <p:sp>
          <p:nvSpPr>
            <p:cNvPr id="22" name="Forma libre 288">
              <a:extLst>
                <a:ext uri="{FF2B5EF4-FFF2-40B4-BE49-F238E27FC236}">
                  <a16:creationId xmlns:a16="http://schemas.microsoft.com/office/drawing/2014/main" id="{3C0FBBB4-581B-4248-8821-5DD1F7146D9F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23" name="Gráfico 224">
            <a:extLst>
              <a:ext uri="{FF2B5EF4-FFF2-40B4-BE49-F238E27FC236}">
                <a16:creationId xmlns:a16="http://schemas.microsoft.com/office/drawing/2014/main" id="{2A977E15-A44C-3F4B-A6DC-F0F611D8A9F0}"/>
              </a:ext>
            </a:extLst>
          </p:cNvPr>
          <p:cNvGrpSpPr/>
          <p:nvPr/>
        </p:nvGrpSpPr>
        <p:grpSpPr>
          <a:xfrm>
            <a:off x="14258914" y="6065175"/>
            <a:ext cx="829610" cy="622207"/>
            <a:chOff x="6342980" y="1641184"/>
            <a:chExt cx="570831" cy="428123"/>
          </a:xfrm>
          <a:solidFill>
            <a:schemeClr val="bg1"/>
          </a:solidFill>
        </p:grpSpPr>
        <p:sp>
          <p:nvSpPr>
            <p:cNvPr id="24" name="Forma libre 285">
              <a:extLst>
                <a:ext uri="{FF2B5EF4-FFF2-40B4-BE49-F238E27FC236}">
                  <a16:creationId xmlns:a16="http://schemas.microsoft.com/office/drawing/2014/main" id="{11456A72-3855-4541-9BBD-45EB9469D9AE}"/>
                </a:ext>
              </a:extLst>
            </p:cNvPr>
            <p:cNvSpPr/>
            <p:nvPr/>
          </p:nvSpPr>
          <p:spPr>
            <a:xfrm>
              <a:off x="6342980" y="1712539"/>
              <a:ext cx="71966" cy="285414"/>
            </a:xfrm>
            <a:custGeom>
              <a:avLst/>
              <a:gdLst>
                <a:gd name="connsiteX0" fmla="*/ 23784 w 71966"/>
                <a:gd name="connsiteY0" fmla="*/ 142707 h 285414"/>
                <a:gd name="connsiteX1" fmla="*/ 69135 w 71966"/>
                <a:gd name="connsiteY1" fmla="*/ 19592 h 285414"/>
                <a:gd name="connsiteX2" fmla="*/ 67776 w 71966"/>
                <a:gd name="connsiteY2" fmla="*/ 2834 h 285414"/>
                <a:gd name="connsiteX3" fmla="*/ 51018 w 71966"/>
                <a:gd name="connsiteY3" fmla="*/ 4193 h 285414"/>
                <a:gd name="connsiteX4" fmla="*/ 0 w 71966"/>
                <a:gd name="connsiteY4" fmla="*/ 142707 h 285414"/>
                <a:gd name="connsiteX5" fmla="*/ 51018 w 71966"/>
                <a:gd name="connsiteY5" fmla="*/ 281223 h 285414"/>
                <a:gd name="connsiteX6" fmla="*/ 60077 w 71966"/>
                <a:gd name="connsiteY6" fmla="*/ 285415 h 285414"/>
                <a:gd name="connsiteX7" fmla="*/ 67776 w 71966"/>
                <a:gd name="connsiteY7" fmla="*/ 282581 h 285414"/>
                <a:gd name="connsiteX8" fmla="*/ 69135 w 71966"/>
                <a:gd name="connsiteY8" fmla="*/ 265823 h 285414"/>
                <a:gd name="connsiteX9" fmla="*/ 23784 w 71966"/>
                <a:gd name="connsiteY9" fmla="*/ 142707 h 28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966" h="285414">
                  <a:moveTo>
                    <a:pt x="23784" y="142707"/>
                  </a:moveTo>
                  <a:cubicBezTo>
                    <a:pt x="23784" y="97704"/>
                    <a:pt x="39892" y="53980"/>
                    <a:pt x="69135" y="19592"/>
                  </a:cubicBezTo>
                  <a:cubicBezTo>
                    <a:pt x="73386" y="14598"/>
                    <a:pt x="72782" y="7084"/>
                    <a:pt x="67776" y="2834"/>
                  </a:cubicBezTo>
                  <a:cubicBezTo>
                    <a:pt x="62806" y="-1405"/>
                    <a:pt x="55268" y="-837"/>
                    <a:pt x="51018" y="4193"/>
                  </a:cubicBezTo>
                  <a:cubicBezTo>
                    <a:pt x="18117" y="42865"/>
                    <a:pt x="0" y="92060"/>
                    <a:pt x="0" y="142707"/>
                  </a:cubicBezTo>
                  <a:cubicBezTo>
                    <a:pt x="0" y="193354"/>
                    <a:pt x="18117" y="242549"/>
                    <a:pt x="51018" y="281223"/>
                  </a:cubicBezTo>
                  <a:cubicBezTo>
                    <a:pt x="53376" y="283999"/>
                    <a:pt x="56721" y="285415"/>
                    <a:pt x="60077" y="285415"/>
                  </a:cubicBezTo>
                  <a:cubicBezTo>
                    <a:pt x="62806" y="285415"/>
                    <a:pt x="65546" y="284486"/>
                    <a:pt x="67776" y="282581"/>
                  </a:cubicBezTo>
                  <a:cubicBezTo>
                    <a:pt x="72782" y="278330"/>
                    <a:pt x="73385" y="270816"/>
                    <a:pt x="69135" y="265823"/>
                  </a:cubicBezTo>
                  <a:cubicBezTo>
                    <a:pt x="39892" y="231435"/>
                    <a:pt x="23784" y="187710"/>
                    <a:pt x="23784" y="14270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25" name="Forma libre 286">
              <a:extLst>
                <a:ext uri="{FF2B5EF4-FFF2-40B4-BE49-F238E27FC236}">
                  <a16:creationId xmlns:a16="http://schemas.microsoft.com/office/drawing/2014/main" id="{AE901E40-50BA-BA44-A21B-4052585D5AF1}"/>
                </a:ext>
              </a:extLst>
            </p:cNvPr>
            <p:cNvSpPr/>
            <p:nvPr/>
          </p:nvSpPr>
          <p:spPr>
            <a:xfrm>
              <a:off x="6413721" y="1712539"/>
              <a:ext cx="71965" cy="285416"/>
            </a:xfrm>
            <a:custGeom>
              <a:avLst/>
              <a:gdLst>
                <a:gd name="connsiteX0" fmla="*/ 67776 w 71965"/>
                <a:gd name="connsiteY0" fmla="*/ 2834 h 285416"/>
                <a:gd name="connsiteX1" fmla="*/ 51018 w 71965"/>
                <a:gd name="connsiteY1" fmla="*/ 4193 h 285416"/>
                <a:gd name="connsiteX2" fmla="*/ 0 w 71965"/>
                <a:gd name="connsiteY2" fmla="*/ 142708 h 285416"/>
                <a:gd name="connsiteX3" fmla="*/ 51018 w 71965"/>
                <a:gd name="connsiteY3" fmla="*/ 281224 h 285416"/>
                <a:gd name="connsiteX4" fmla="*/ 60077 w 71965"/>
                <a:gd name="connsiteY4" fmla="*/ 285416 h 285416"/>
                <a:gd name="connsiteX5" fmla="*/ 67776 w 71965"/>
                <a:gd name="connsiteY5" fmla="*/ 282582 h 285416"/>
                <a:gd name="connsiteX6" fmla="*/ 69135 w 71965"/>
                <a:gd name="connsiteY6" fmla="*/ 265824 h 285416"/>
                <a:gd name="connsiteX7" fmla="*/ 23784 w 71965"/>
                <a:gd name="connsiteY7" fmla="*/ 142707 h 285416"/>
                <a:gd name="connsiteX8" fmla="*/ 69135 w 71965"/>
                <a:gd name="connsiteY8" fmla="*/ 19592 h 285416"/>
                <a:gd name="connsiteX9" fmla="*/ 67776 w 71965"/>
                <a:gd name="connsiteY9" fmla="*/ 2834 h 28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965" h="285416">
                  <a:moveTo>
                    <a:pt x="67776" y="2834"/>
                  </a:moveTo>
                  <a:cubicBezTo>
                    <a:pt x="62806" y="-1405"/>
                    <a:pt x="55268" y="-837"/>
                    <a:pt x="51018" y="4193"/>
                  </a:cubicBezTo>
                  <a:cubicBezTo>
                    <a:pt x="18117" y="42866"/>
                    <a:pt x="0" y="92062"/>
                    <a:pt x="0" y="142708"/>
                  </a:cubicBezTo>
                  <a:cubicBezTo>
                    <a:pt x="0" y="193355"/>
                    <a:pt x="18117" y="242550"/>
                    <a:pt x="51018" y="281224"/>
                  </a:cubicBezTo>
                  <a:cubicBezTo>
                    <a:pt x="53376" y="284000"/>
                    <a:pt x="56721" y="285416"/>
                    <a:pt x="60077" y="285416"/>
                  </a:cubicBezTo>
                  <a:cubicBezTo>
                    <a:pt x="62806" y="285416"/>
                    <a:pt x="65546" y="284487"/>
                    <a:pt x="67776" y="282582"/>
                  </a:cubicBezTo>
                  <a:cubicBezTo>
                    <a:pt x="72782" y="278331"/>
                    <a:pt x="73385" y="270818"/>
                    <a:pt x="69135" y="265824"/>
                  </a:cubicBezTo>
                  <a:cubicBezTo>
                    <a:pt x="39892" y="231435"/>
                    <a:pt x="23784" y="187710"/>
                    <a:pt x="23784" y="142707"/>
                  </a:cubicBezTo>
                  <a:cubicBezTo>
                    <a:pt x="23784" y="97704"/>
                    <a:pt x="39892" y="53980"/>
                    <a:pt x="69135" y="19592"/>
                  </a:cubicBezTo>
                  <a:cubicBezTo>
                    <a:pt x="73385" y="14598"/>
                    <a:pt x="72782" y="7084"/>
                    <a:pt x="67776" y="283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26" name="Forma libre 287">
              <a:extLst>
                <a:ext uri="{FF2B5EF4-FFF2-40B4-BE49-F238E27FC236}">
                  <a16:creationId xmlns:a16="http://schemas.microsoft.com/office/drawing/2014/main" id="{4728028E-55A3-3D43-BAA4-7E5ED2BA0B15}"/>
                </a:ext>
              </a:extLst>
            </p:cNvPr>
            <p:cNvSpPr/>
            <p:nvPr/>
          </p:nvSpPr>
          <p:spPr>
            <a:xfrm>
              <a:off x="6485687" y="1641184"/>
              <a:ext cx="428123" cy="428123"/>
            </a:xfrm>
            <a:custGeom>
              <a:avLst/>
              <a:gdLst>
                <a:gd name="connsiteX0" fmla="*/ 214062 w 428123"/>
                <a:gd name="connsiteY0" fmla="*/ 0 h 428123"/>
                <a:gd name="connsiteX1" fmla="*/ 0 w 428123"/>
                <a:gd name="connsiteY1" fmla="*/ 214062 h 428123"/>
                <a:gd name="connsiteX2" fmla="*/ 214062 w 428123"/>
                <a:gd name="connsiteY2" fmla="*/ 428123 h 428123"/>
                <a:gd name="connsiteX3" fmla="*/ 428123 w 428123"/>
                <a:gd name="connsiteY3" fmla="*/ 214062 h 428123"/>
                <a:gd name="connsiteX4" fmla="*/ 214062 w 428123"/>
                <a:gd name="connsiteY4" fmla="*/ 0 h 428123"/>
                <a:gd name="connsiteX5" fmla="*/ 293824 w 428123"/>
                <a:gd name="connsiteY5" fmla="*/ 293824 h 428123"/>
                <a:gd name="connsiteX6" fmla="*/ 285416 w 428123"/>
                <a:gd name="connsiteY6" fmla="*/ 297308 h 428123"/>
                <a:gd name="connsiteX7" fmla="*/ 277007 w 428123"/>
                <a:gd name="connsiteY7" fmla="*/ 293824 h 428123"/>
                <a:gd name="connsiteX8" fmla="*/ 219857 w 428123"/>
                <a:gd name="connsiteY8" fmla="*/ 236674 h 428123"/>
                <a:gd name="connsiteX9" fmla="*/ 214062 w 428123"/>
                <a:gd name="connsiteY9" fmla="*/ 237847 h 428123"/>
                <a:gd name="connsiteX10" fmla="*/ 190277 w 428123"/>
                <a:gd name="connsiteY10" fmla="*/ 214063 h 428123"/>
                <a:gd name="connsiteX11" fmla="*/ 202170 w 428123"/>
                <a:gd name="connsiteY11" fmla="*/ 193935 h 428123"/>
                <a:gd name="connsiteX12" fmla="*/ 202170 w 428123"/>
                <a:gd name="connsiteY12" fmla="*/ 83248 h 428123"/>
                <a:gd name="connsiteX13" fmla="*/ 214063 w 428123"/>
                <a:gd name="connsiteY13" fmla="*/ 71355 h 428123"/>
                <a:gd name="connsiteX14" fmla="*/ 225955 w 428123"/>
                <a:gd name="connsiteY14" fmla="*/ 83248 h 428123"/>
                <a:gd name="connsiteX15" fmla="*/ 225955 w 428123"/>
                <a:gd name="connsiteY15" fmla="*/ 193935 h 428123"/>
                <a:gd name="connsiteX16" fmla="*/ 237848 w 428123"/>
                <a:gd name="connsiteY16" fmla="*/ 214063 h 428123"/>
                <a:gd name="connsiteX17" fmla="*/ 236675 w 428123"/>
                <a:gd name="connsiteY17" fmla="*/ 219858 h 428123"/>
                <a:gd name="connsiteX18" fmla="*/ 293825 w 428123"/>
                <a:gd name="connsiteY18" fmla="*/ 277008 h 428123"/>
                <a:gd name="connsiteX19" fmla="*/ 293824 w 428123"/>
                <a:gd name="connsiteY19" fmla="*/ 293824 h 42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123" h="428123">
                  <a:moveTo>
                    <a:pt x="214062" y="0"/>
                  </a:moveTo>
                  <a:cubicBezTo>
                    <a:pt x="96032" y="0"/>
                    <a:pt x="0" y="96032"/>
                    <a:pt x="0" y="214062"/>
                  </a:cubicBezTo>
                  <a:cubicBezTo>
                    <a:pt x="0" y="332091"/>
                    <a:pt x="96032" y="428123"/>
                    <a:pt x="214062" y="428123"/>
                  </a:cubicBezTo>
                  <a:cubicBezTo>
                    <a:pt x="332091" y="428123"/>
                    <a:pt x="428123" y="332091"/>
                    <a:pt x="428123" y="214062"/>
                  </a:cubicBezTo>
                  <a:cubicBezTo>
                    <a:pt x="428123" y="96032"/>
                    <a:pt x="332091" y="0"/>
                    <a:pt x="214062" y="0"/>
                  </a:cubicBezTo>
                  <a:close/>
                  <a:moveTo>
                    <a:pt x="293824" y="293824"/>
                  </a:moveTo>
                  <a:cubicBezTo>
                    <a:pt x="291502" y="296146"/>
                    <a:pt x="288458" y="297308"/>
                    <a:pt x="285416" y="297308"/>
                  </a:cubicBezTo>
                  <a:cubicBezTo>
                    <a:pt x="282373" y="297308"/>
                    <a:pt x="279330" y="296146"/>
                    <a:pt x="277007" y="293824"/>
                  </a:cubicBezTo>
                  <a:lnTo>
                    <a:pt x="219857" y="236674"/>
                  </a:lnTo>
                  <a:cubicBezTo>
                    <a:pt x="217954" y="237166"/>
                    <a:pt x="216116" y="237847"/>
                    <a:pt x="214062" y="237847"/>
                  </a:cubicBezTo>
                  <a:cubicBezTo>
                    <a:pt x="200950" y="237847"/>
                    <a:pt x="190277" y="227174"/>
                    <a:pt x="190277" y="214063"/>
                  </a:cubicBezTo>
                  <a:cubicBezTo>
                    <a:pt x="190277" y="205375"/>
                    <a:pt x="195193" y="198087"/>
                    <a:pt x="202170" y="193935"/>
                  </a:cubicBezTo>
                  <a:lnTo>
                    <a:pt x="202170" y="83248"/>
                  </a:lnTo>
                  <a:cubicBezTo>
                    <a:pt x="202170" y="76674"/>
                    <a:pt x="207489" y="71355"/>
                    <a:pt x="214063" y="71355"/>
                  </a:cubicBezTo>
                  <a:cubicBezTo>
                    <a:pt x="220636" y="71355"/>
                    <a:pt x="225955" y="76674"/>
                    <a:pt x="225955" y="83248"/>
                  </a:cubicBezTo>
                  <a:lnTo>
                    <a:pt x="225955" y="193935"/>
                  </a:lnTo>
                  <a:cubicBezTo>
                    <a:pt x="232932" y="198087"/>
                    <a:pt x="237848" y="205377"/>
                    <a:pt x="237848" y="214063"/>
                  </a:cubicBezTo>
                  <a:cubicBezTo>
                    <a:pt x="237848" y="216116"/>
                    <a:pt x="237167" y="217955"/>
                    <a:pt x="236675" y="219858"/>
                  </a:cubicBezTo>
                  <a:lnTo>
                    <a:pt x="293825" y="277008"/>
                  </a:lnTo>
                  <a:cubicBezTo>
                    <a:pt x="298469" y="281653"/>
                    <a:pt x="298469" y="289178"/>
                    <a:pt x="293824" y="29382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27" name="Gráfico 231">
            <a:extLst>
              <a:ext uri="{FF2B5EF4-FFF2-40B4-BE49-F238E27FC236}">
                <a16:creationId xmlns:a16="http://schemas.microsoft.com/office/drawing/2014/main" id="{E61241CC-ADB6-3C47-93B5-409D64E50EE1}"/>
              </a:ext>
            </a:extLst>
          </p:cNvPr>
          <p:cNvSpPr/>
          <p:nvPr/>
        </p:nvSpPr>
        <p:spPr>
          <a:xfrm>
            <a:off x="14419218" y="10133740"/>
            <a:ext cx="622210" cy="829620"/>
          </a:xfrm>
          <a:custGeom>
            <a:avLst/>
            <a:gdLst>
              <a:gd name="connsiteX0" fmla="*/ 420178 w 428125"/>
              <a:gd name="connsiteY0" fmla="*/ 72034 h 570838"/>
              <a:gd name="connsiteX1" fmla="*/ 218010 w 428125"/>
              <a:gd name="connsiteY1" fmla="*/ 680 h 570838"/>
              <a:gd name="connsiteX2" fmla="*/ 210113 w 428125"/>
              <a:gd name="connsiteY2" fmla="*/ 680 h 570838"/>
              <a:gd name="connsiteX3" fmla="*/ 7944 w 428125"/>
              <a:gd name="connsiteY3" fmla="*/ 72034 h 570838"/>
              <a:gd name="connsiteX4" fmla="*/ 0 w 428125"/>
              <a:gd name="connsiteY4" fmla="*/ 83253 h 570838"/>
              <a:gd name="connsiteX5" fmla="*/ 0 w 428125"/>
              <a:gd name="connsiteY5" fmla="*/ 225961 h 570838"/>
              <a:gd name="connsiteX6" fmla="*/ 208697 w 428125"/>
              <a:gd name="connsiteY6" fmla="*/ 569561 h 570838"/>
              <a:gd name="connsiteX7" fmla="*/ 214063 w 428125"/>
              <a:gd name="connsiteY7" fmla="*/ 570839 h 570838"/>
              <a:gd name="connsiteX8" fmla="*/ 219429 w 428125"/>
              <a:gd name="connsiteY8" fmla="*/ 569561 h 570838"/>
              <a:gd name="connsiteX9" fmla="*/ 428126 w 428125"/>
              <a:gd name="connsiteY9" fmla="*/ 225961 h 570838"/>
              <a:gd name="connsiteX10" fmla="*/ 428126 w 428125"/>
              <a:gd name="connsiteY10" fmla="*/ 83253 h 570838"/>
              <a:gd name="connsiteX11" fmla="*/ 420178 w 428125"/>
              <a:gd name="connsiteY11" fmla="*/ 72034 h 570838"/>
              <a:gd name="connsiteX12" fmla="*/ 273406 w 428125"/>
              <a:gd name="connsiteY12" fmla="*/ 367007 h 570838"/>
              <a:gd name="connsiteX13" fmla="*/ 270595 w 428125"/>
              <a:gd name="connsiteY13" fmla="*/ 376473 h 570838"/>
              <a:gd name="connsiteX14" fmla="*/ 261629 w 428125"/>
              <a:gd name="connsiteY14" fmla="*/ 380561 h 570838"/>
              <a:gd name="connsiteX15" fmla="*/ 166491 w 428125"/>
              <a:gd name="connsiteY15" fmla="*/ 380561 h 570838"/>
              <a:gd name="connsiteX16" fmla="*/ 157525 w 428125"/>
              <a:gd name="connsiteY16" fmla="*/ 376473 h 570838"/>
              <a:gd name="connsiteX17" fmla="*/ 154714 w 428125"/>
              <a:gd name="connsiteY17" fmla="*/ 367007 h 570838"/>
              <a:gd name="connsiteX18" fmla="*/ 168511 w 428125"/>
              <a:gd name="connsiteY18" fmla="*/ 268943 h 570838"/>
              <a:gd name="connsiteX19" fmla="*/ 142706 w 428125"/>
              <a:gd name="connsiteY19" fmla="*/ 214068 h 570838"/>
              <a:gd name="connsiteX20" fmla="*/ 214059 w 428125"/>
              <a:gd name="connsiteY20" fmla="*/ 142714 h 570838"/>
              <a:gd name="connsiteX21" fmla="*/ 285413 w 428125"/>
              <a:gd name="connsiteY21" fmla="*/ 214068 h 570838"/>
              <a:gd name="connsiteX22" fmla="*/ 259608 w 428125"/>
              <a:gd name="connsiteY22" fmla="*/ 268943 h 570838"/>
              <a:gd name="connsiteX23" fmla="*/ 273406 w 428125"/>
              <a:gd name="connsiteY23" fmla="*/ 367007 h 57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8125" h="570838">
                <a:moveTo>
                  <a:pt x="420178" y="72034"/>
                </a:moveTo>
                <a:lnTo>
                  <a:pt x="218010" y="680"/>
                </a:lnTo>
                <a:cubicBezTo>
                  <a:pt x="215454" y="-227"/>
                  <a:pt x="212667" y="-227"/>
                  <a:pt x="210113" y="680"/>
                </a:cubicBezTo>
                <a:lnTo>
                  <a:pt x="7944" y="72034"/>
                </a:lnTo>
                <a:cubicBezTo>
                  <a:pt x="3182" y="73717"/>
                  <a:pt x="0" y="78212"/>
                  <a:pt x="0" y="83253"/>
                </a:cubicBezTo>
                <a:lnTo>
                  <a:pt x="0" y="225961"/>
                </a:lnTo>
                <a:cubicBezTo>
                  <a:pt x="0" y="410640"/>
                  <a:pt x="27385" y="478139"/>
                  <a:pt x="208697" y="569561"/>
                </a:cubicBezTo>
                <a:cubicBezTo>
                  <a:pt x="210392" y="570408"/>
                  <a:pt x="212228" y="570839"/>
                  <a:pt x="214063" y="570839"/>
                </a:cubicBezTo>
                <a:cubicBezTo>
                  <a:pt x="215898" y="570839"/>
                  <a:pt x="217733" y="570409"/>
                  <a:pt x="219429" y="569561"/>
                </a:cubicBezTo>
                <a:cubicBezTo>
                  <a:pt x="400740" y="478139"/>
                  <a:pt x="428126" y="410640"/>
                  <a:pt x="428126" y="225961"/>
                </a:cubicBezTo>
                <a:lnTo>
                  <a:pt x="428126" y="83253"/>
                </a:lnTo>
                <a:cubicBezTo>
                  <a:pt x="428122" y="78212"/>
                  <a:pt x="424939" y="73718"/>
                  <a:pt x="420178" y="72034"/>
                </a:cubicBezTo>
                <a:close/>
                <a:moveTo>
                  <a:pt x="273406" y="367007"/>
                </a:moveTo>
                <a:cubicBezTo>
                  <a:pt x="273894" y="370422"/>
                  <a:pt x="272872" y="373871"/>
                  <a:pt x="270595" y="376473"/>
                </a:cubicBezTo>
                <a:cubicBezTo>
                  <a:pt x="268342" y="379074"/>
                  <a:pt x="265067" y="380561"/>
                  <a:pt x="261629" y="380561"/>
                </a:cubicBezTo>
                <a:lnTo>
                  <a:pt x="166491" y="380561"/>
                </a:lnTo>
                <a:cubicBezTo>
                  <a:pt x="163054" y="380561"/>
                  <a:pt x="159778" y="379075"/>
                  <a:pt x="157525" y="376473"/>
                </a:cubicBezTo>
                <a:cubicBezTo>
                  <a:pt x="155248" y="373872"/>
                  <a:pt x="154227" y="370422"/>
                  <a:pt x="154714" y="367007"/>
                </a:cubicBezTo>
                <a:lnTo>
                  <a:pt x="168511" y="268943"/>
                </a:lnTo>
                <a:cubicBezTo>
                  <a:pt x="152229" y="255435"/>
                  <a:pt x="142706" y="235437"/>
                  <a:pt x="142706" y="214068"/>
                </a:cubicBezTo>
                <a:cubicBezTo>
                  <a:pt x="142706" y="174721"/>
                  <a:pt x="174712" y="142714"/>
                  <a:pt x="214059" y="142714"/>
                </a:cubicBezTo>
                <a:cubicBezTo>
                  <a:pt x="253407" y="142714"/>
                  <a:pt x="285413" y="174721"/>
                  <a:pt x="285413" y="214068"/>
                </a:cubicBezTo>
                <a:cubicBezTo>
                  <a:pt x="285413" y="235437"/>
                  <a:pt x="275890" y="255435"/>
                  <a:pt x="259608" y="268943"/>
                </a:cubicBezTo>
                <a:lnTo>
                  <a:pt x="273406" y="367007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67006AB3-35A0-BD44-A6AA-72B971C47F32}"/>
              </a:ext>
            </a:extLst>
          </p:cNvPr>
          <p:cNvSpPr txBox="1"/>
          <p:nvPr/>
        </p:nvSpPr>
        <p:spPr>
          <a:xfrm>
            <a:off x="4847737" y="1022190"/>
            <a:ext cx="14682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Stakeholder Map Infographics 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28F27F99-3E04-B947-96A4-E3427FC5235F}"/>
              </a:ext>
            </a:extLst>
          </p:cNvPr>
          <p:cNvSpPr txBox="1"/>
          <p:nvPr/>
        </p:nvSpPr>
        <p:spPr>
          <a:xfrm>
            <a:off x="4190513" y="2383311"/>
            <a:ext cx="1599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39527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A0CEA9A-A5E3-9142-85FE-DEB928A1DF1B}"/>
              </a:ext>
            </a:extLst>
          </p:cNvPr>
          <p:cNvSpPr/>
          <p:nvPr/>
        </p:nvSpPr>
        <p:spPr>
          <a:xfrm>
            <a:off x="7303372" y="4991500"/>
            <a:ext cx="6639778" cy="66397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F13A22-C52C-1344-8C2C-A01CDDAFCEF9}"/>
              </a:ext>
            </a:extLst>
          </p:cNvPr>
          <p:cNvSpPr/>
          <p:nvPr/>
        </p:nvSpPr>
        <p:spPr>
          <a:xfrm>
            <a:off x="11376609" y="4991500"/>
            <a:ext cx="6639778" cy="6639778"/>
          </a:xfrm>
          <a:prstGeom prst="ellipse">
            <a:avLst/>
          </a:prstGeom>
          <a:solidFill>
            <a:schemeClr val="accent2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C00CDE-C550-184E-B92C-DA3B0F1E38EE}"/>
              </a:ext>
            </a:extLst>
          </p:cNvPr>
          <p:cNvSpPr/>
          <p:nvPr/>
        </p:nvSpPr>
        <p:spPr>
          <a:xfrm>
            <a:off x="7247954" y="3773722"/>
            <a:ext cx="25741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Local 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Community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F89712-DD0E-644D-BA51-432425B1E8EC}"/>
              </a:ext>
            </a:extLst>
          </p:cNvPr>
          <p:cNvSpPr/>
          <p:nvPr/>
        </p:nvSpPr>
        <p:spPr>
          <a:xfrm>
            <a:off x="11130766" y="3773722"/>
            <a:ext cx="29897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Local 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Government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A90640-8B92-4944-88E1-694E5BB5580B}"/>
              </a:ext>
            </a:extLst>
          </p:cNvPr>
          <p:cNvSpPr/>
          <p:nvPr/>
        </p:nvSpPr>
        <p:spPr>
          <a:xfrm>
            <a:off x="16266058" y="4181521"/>
            <a:ext cx="2574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Media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36C56-02AE-BA44-A0C4-0D12A222FE23}"/>
              </a:ext>
            </a:extLst>
          </p:cNvPr>
          <p:cNvSpPr/>
          <p:nvPr/>
        </p:nvSpPr>
        <p:spPr>
          <a:xfrm>
            <a:off x="7247954" y="11615395"/>
            <a:ext cx="25741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Financial Analysts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F3AF70-5B54-FB4E-914C-B2A499225DE1}"/>
              </a:ext>
            </a:extLst>
          </p:cNvPr>
          <p:cNvSpPr/>
          <p:nvPr/>
        </p:nvSpPr>
        <p:spPr>
          <a:xfrm>
            <a:off x="11130766" y="11615395"/>
            <a:ext cx="29897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Central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Government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08AEE4-51BB-7C4C-9941-AB8A05A5B340}"/>
              </a:ext>
            </a:extLst>
          </p:cNvPr>
          <p:cNvSpPr/>
          <p:nvPr/>
        </p:nvSpPr>
        <p:spPr>
          <a:xfrm>
            <a:off x="8248562" y="7043395"/>
            <a:ext cx="2574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Internal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8C4B94-DD93-D748-8C99-A208F33FA91B}"/>
              </a:ext>
            </a:extLst>
          </p:cNvPr>
          <p:cNvSpPr/>
          <p:nvPr/>
        </p:nvSpPr>
        <p:spPr>
          <a:xfrm>
            <a:off x="14600233" y="7043395"/>
            <a:ext cx="2574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Connected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9EDF7-AB95-774E-AF59-C4CED52D1391}"/>
              </a:ext>
            </a:extLst>
          </p:cNvPr>
          <p:cNvSpPr txBox="1"/>
          <p:nvPr/>
        </p:nvSpPr>
        <p:spPr>
          <a:xfrm>
            <a:off x="8152984" y="8031554"/>
            <a:ext cx="2566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A1FCC5-08F7-2E46-AA47-AA5E47183300}"/>
              </a:ext>
            </a:extLst>
          </p:cNvPr>
          <p:cNvSpPr txBox="1"/>
          <p:nvPr/>
        </p:nvSpPr>
        <p:spPr>
          <a:xfrm>
            <a:off x="14424608" y="8031554"/>
            <a:ext cx="2566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333913-DC27-414A-B776-064DB2453B1C}"/>
              </a:ext>
            </a:extLst>
          </p:cNvPr>
          <p:cNvSpPr/>
          <p:nvPr/>
        </p:nvSpPr>
        <p:spPr>
          <a:xfrm>
            <a:off x="11100509" y="7846959"/>
            <a:ext cx="31387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Shareholders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EDBD72-EB58-9A4F-91D5-A9B65F17399E}"/>
              </a:ext>
            </a:extLst>
          </p:cNvPr>
          <p:cNvSpPr/>
          <p:nvPr/>
        </p:nvSpPr>
        <p:spPr>
          <a:xfrm>
            <a:off x="15829428" y="11615395"/>
            <a:ext cx="35308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Environmental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Groups</a:t>
            </a:r>
            <a:endParaRPr lang="en-US" sz="4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3" name="Gráfico 68">
            <a:extLst>
              <a:ext uri="{FF2B5EF4-FFF2-40B4-BE49-F238E27FC236}">
                <a16:creationId xmlns:a16="http://schemas.microsoft.com/office/drawing/2014/main" id="{DEEC98C6-B406-5A41-9140-71D6A939C2DB}"/>
              </a:ext>
            </a:extLst>
          </p:cNvPr>
          <p:cNvSpPr/>
          <p:nvPr/>
        </p:nvSpPr>
        <p:spPr>
          <a:xfrm>
            <a:off x="4889731" y="7191757"/>
            <a:ext cx="1919529" cy="1679593"/>
          </a:xfrm>
          <a:custGeom>
            <a:avLst/>
            <a:gdLst>
              <a:gd name="connsiteX0" fmla="*/ 285544 w 571086"/>
              <a:gd name="connsiteY0" fmla="*/ 0 h 499702"/>
              <a:gd name="connsiteX1" fmla="*/ 0 w 571086"/>
              <a:gd name="connsiteY1" fmla="*/ 142770 h 499702"/>
              <a:gd name="connsiteX2" fmla="*/ 0 w 571086"/>
              <a:gd name="connsiteY2" fmla="*/ 499703 h 499702"/>
              <a:gd name="connsiteX3" fmla="*/ 571087 w 571086"/>
              <a:gd name="connsiteY3" fmla="*/ 499703 h 499702"/>
              <a:gd name="connsiteX4" fmla="*/ 571087 w 571086"/>
              <a:gd name="connsiteY4" fmla="*/ 142780 h 499702"/>
              <a:gd name="connsiteX5" fmla="*/ 285544 w 571086"/>
              <a:gd name="connsiteY5" fmla="*/ 1 h 499702"/>
              <a:gd name="connsiteX6" fmla="*/ 321236 w 571086"/>
              <a:gd name="connsiteY6" fmla="*/ 428316 h 499702"/>
              <a:gd name="connsiteX7" fmla="*/ 321236 w 571086"/>
              <a:gd name="connsiteY7" fmla="*/ 356931 h 499702"/>
              <a:gd name="connsiteX8" fmla="*/ 356930 w 571086"/>
              <a:gd name="connsiteY8" fmla="*/ 356931 h 499702"/>
              <a:gd name="connsiteX9" fmla="*/ 356930 w 571086"/>
              <a:gd name="connsiteY9" fmla="*/ 428316 h 499702"/>
              <a:gd name="connsiteX10" fmla="*/ 464008 w 571086"/>
              <a:gd name="connsiteY10" fmla="*/ 428316 h 499702"/>
              <a:gd name="connsiteX11" fmla="*/ 464008 w 571086"/>
              <a:gd name="connsiteY11" fmla="*/ 356931 h 499702"/>
              <a:gd name="connsiteX12" fmla="*/ 392623 w 571086"/>
              <a:gd name="connsiteY12" fmla="*/ 356931 h 499702"/>
              <a:gd name="connsiteX13" fmla="*/ 392623 w 571086"/>
              <a:gd name="connsiteY13" fmla="*/ 285545 h 499702"/>
              <a:gd name="connsiteX14" fmla="*/ 285544 w 571086"/>
              <a:gd name="connsiteY14" fmla="*/ 285545 h 499702"/>
              <a:gd name="connsiteX15" fmla="*/ 285544 w 571086"/>
              <a:gd name="connsiteY15" fmla="*/ 356931 h 499702"/>
              <a:gd name="connsiteX16" fmla="*/ 249851 w 571086"/>
              <a:gd name="connsiteY16" fmla="*/ 356931 h 499702"/>
              <a:gd name="connsiteX17" fmla="*/ 249851 w 571086"/>
              <a:gd name="connsiteY17" fmla="*/ 428316 h 499702"/>
              <a:gd name="connsiteX18" fmla="*/ 214157 w 571086"/>
              <a:gd name="connsiteY18" fmla="*/ 428316 h 499702"/>
              <a:gd name="connsiteX19" fmla="*/ 214157 w 571086"/>
              <a:gd name="connsiteY19" fmla="*/ 356931 h 499702"/>
              <a:gd name="connsiteX20" fmla="*/ 178464 w 571086"/>
              <a:gd name="connsiteY20" fmla="*/ 356931 h 499702"/>
              <a:gd name="connsiteX21" fmla="*/ 178464 w 571086"/>
              <a:gd name="connsiteY21" fmla="*/ 285545 h 499702"/>
              <a:gd name="connsiteX22" fmla="*/ 107079 w 571086"/>
              <a:gd name="connsiteY22" fmla="*/ 285545 h 499702"/>
              <a:gd name="connsiteX23" fmla="*/ 107079 w 571086"/>
              <a:gd name="connsiteY23" fmla="*/ 356931 h 499702"/>
              <a:gd name="connsiteX24" fmla="*/ 107079 w 571086"/>
              <a:gd name="connsiteY24" fmla="*/ 428316 h 499702"/>
              <a:gd name="connsiteX25" fmla="*/ 71385 w 571086"/>
              <a:gd name="connsiteY25" fmla="*/ 428316 h 499702"/>
              <a:gd name="connsiteX26" fmla="*/ 71385 w 571086"/>
              <a:gd name="connsiteY26" fmla="*/ 249851 h 499702"/>
              <a:gd name="connsiteX27" fmla="*/ 499700 w 571086"/>
              <a:gd name="connsiteY27" fmla="*/ 249851 h 499702"/>
              <a:gd name="connsiteX28" fmla="*/ 499700 w 571086"/>
              <a:gd name="connsiteY28" fmla="*/ 428316 h 49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1086" h="499702">
                <a:moveTo>
                  <a:pt x="285544" y="0"/>
                </a:moveTo>
                <a:lnTo>
                  <a:pt x="0" y="142770"/>
                </a:lnTo>
                <a:lnTo>
                  <a:pt x="0" y="499703"/>
                </a:lnTo>
                <a:lnTo>
                  <a:pt x="571087" y="499703"/>
                </a:lnTo>
                <a:lnTo>
                  <a:pt x="571087" y="142780"/>
                </a:lnTo>
                <a:lnTo>
                  <a:pt x="285544" y="1"/>
                </a:lnTo>
                <a:close/>
                <a:moveTo>
                  <a:pt x="321236" y="428316"/>
                </a:moveTo>
                <a:lnTo>
                  <a:pt x="321236" y="356931"/>
                </a:lnTo>
                <a:lnTo>
                  <a:pt x="356930" y="356931"/>
                </a:lnTo>
                <a:lnTo>
                  <a:pt x="356930" y="428316"/>
                </a:lnTo>
                <a:close/>
                <a:moveTo>
                  <a:pt x="464008" y="428316"/>
                </a:moveTo>
                <a:lnTo>
                  <a:pt x="464008" y="356931"/>
                </a:lnTo>
                <a:lnTo>
                  <a:pt x="392623" y="356931"/>
                </a:lnTo>
                <a:lnTo>
                  <a:pt x="392623" y="285545"/>
                </a:lnTo>
                <a:lnTo>
                  <a:pt x="285544" y="285545"/>
                </a:lnTo>
                <a:lnTo>
                  <a:pt x="285544" y="356931"/>
                </a:lnTo>
                <a:lnTo>
                  <a:pt x="249851" y="356931"/>
                </a:lnTo>
                <a:lnTo>
                  <a:pt x="249851" y="428316"/>
                </a:lnTo>
                <a:lnTo>
                  <a:pt x="214157" y="428316"/>
                </a:lnTo>
                <a:lnTo>
                  <a:pt x="214157" y="356931"/>
                </a:lnTo>
                <a:lnTo>
                  <a:pt x="178464" y="356931"/>
                </a:lnTo>
                <a:lnTo>
                  <a:pt x="178464" y="285545"/>
                </a:lnTo>
                <a:lnTo>
                  <a:pt x="107079" y="285545"/>
                </a:lnTo>
                <a:lnTo>
                  <a:pt x="107079" y="356931"/>
                </a:lnTo>
                <a:lnTo>
                  <a:pt x="107079" y="428316"/>
                </a:lnTo>
                <a:lnTo>
                  <a:pt x="71385" y="428316"/>
                </a:lnTo>
                <a:lnTo>
                  <a:pt x="71385" y="249851"/>
                </a:lnTo>
                <a:lnTo>
                  <a:pt x="499700" y="249851"/>
                </a:lnTo>
                <a:lnTo>
                  <a:pt x="499700" y="428316"/>
                </a:lnTo>
                <a:close/>
              </a:path>
            </a:pathLst>
          </a:custGeom>
          <a:solidFill>
            <a:schemeClr val="accent1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sp>
        <p:nvSpPr>
          <p:cNvPr id="24" name="Gráfico 52">
            <a:extLst>
              <a:ext uri="{FF2B5EF4-FFF2-40B4-BE49-F238E27FC236}">
                <a16:creationId xmlns:a16="http://schemas.microsoft.com/office/drawing/2014/main" id="{4B2595D0-545E-494F-8197-AC0E32B9BA2D}"/>
              </a:ext>
            </a:extLst>
          </p:cNvPr>
          <p:cNvSpPr/>
          <p:nvPr/>
        </p:nvSpPr>
        <p:spPr>
          <a:xfrm>
            <a:off x="18293478" y="7169192"/>
            <a:ext cx="1259694" cy="1679593"/>
          </a:xfrm>
          <a:custGeom>
            <a:avLst/>
            <a:gdLst>
              <a:gd name="connsiteX0" fmla="*/ 392448 w 428123"/>
              <a:gd name="connsiteY0" fmla="*/ 142708 h 570831"/>
              <a:gd name="connsiteX1" fmla="*/ 321094 w 428123"/>
              <a:gd name="connsiteY1" fmla="*/ 142708 h 570831"/>
              <a:gd name="connsiteX2" fmla="*/ 321094 w 428123"/>
              <a:gd name="connsiteY2" fmla="*/ 35677 h 570831"/>
              <a:gd name="connsiteX3" fmla="*/ 285418 w 428123"/>
              <a:gd name="connsiteY3" fmla="*/ 0 h 570831"/>
              <a:gd name="connsiteX4" fmla="*/ 249741 w 428123"/>
              <a:gd name="connsiteY4" fmla="*/ 35677 h 570831"/>
              <a:gd name="connsiteX5" fmla="*/ 249741 w 428123"/>
              <a:gd name="connsiteY5" fmla="*/ 142708 h 570831"/>
              <a:gd name="connsiteX6" fmla="*/ 178387 w 428123"/>
              <a:gd name="connsiteY6" fmla="*/ 142708 h 570831"/>
              <a:gd name="connsiteX7" fmla="*/ 178387 w 428123"/>
              <a:gd name="connsiteY7" fmla="*/ 35677 h 570831"/>
              <a:gd name="connsiteX8" fmla="*/ 142710 w 428123"/>
              <a:gd name="connsiteY8" fmla="*/ 0 h 570831"/>
              <a:gd name="connsiteX9" fmla="*/ 107033 w 428123"/>
              <a:gd name="connsiteY9" fmla="*/ 35677 h 570831"/>
              <a:gd name="connsiteX10" fmla="*/ 107033 w 428123"/>
              <a:gd name="connsiteY10" fmla="*/ 142708 h 570831"/>
              <a:gd name="connsiteX11" fmla="*/ 35679 w 428123"/>
              <a:gd name="connsiteY11" fmla="*/ 142708 h 570831"/>
              <a:gd name="connsiteX12" fmla="*/ 2 w 428123"/>
              <a:gd name="connsiteY12" fmla="*/ 178385 h 570831"/>
              <a:gd name="connsiteX13" fmla="*/ 35679 w 428123"/>
              <a:gd name="connsiteY13" fmla="*/ 214062 h 570831"/>
              <a:gd name="connsiteX14" fmla="*/ 35679 w 428123"/>
              <a:gd name="connsiteY14" fmla="*/ 285416 h 570831"/>
              <a:gd name="connsiteX15" fmla="*/ 178387 w 428123"/>
              <a:gd name="connsiteY15" fmla="*/ 460194 h 570831"/>
              <a:gd name="connsiteX16" fmla="*/ 178387 w 428123"/>
              <a:gd name="connsiteY16" fmla="*/ 570831 h 570831"/>
              <a:gd name="connsiteX17" fmla="*/ 249741 w 428123"/>
              <a:gd name="connsiteY17" fmla="*/ 570831 h 570831"/>
              <a:gd name="connsiteX18" fmla="*/ 249741 w 428123"/>
              <a:gd name="connsiteY18" fmla="*/ 460194 h 570831"/>
              <a:gd name="connsiteX19" fmla="*/ 392448 w 428123"/>
              <a:gd name="connsiteY19" fmla="*/ 285416 h 570831"/>
              <a:gd name="connsiteX20" fmla="*/ 392448 w 428123"/>
              <a:gd name="connsiteY20" fmla="*/ 214062 h 570831"/>
              <a:gd name="connsiteX21" fmla="*/ 428125 w 428123"/>
              <a:gd name="connsiteY21" fmla="*/ 178385 h 570831"/>
              <a:gd name="connsiteX22" fmla="*/ 392448 w 428123"/>
              <a:gd name="connsiteY22" fmla="*/ 142708 h 570831"/>
              <a:gd name="connsiteX23" fmla="*/ 285418 w 428123"/>
              <a:gd name="connsiteY23" fmla="*/ 321092 h 570831"/>
              <a:gd name="connsiteX24" fmla="*/ 142710 w 428123"/>
              <a:gd name="connsiteY24" fmla="*/ 321092 h 570831"/>
              <a:gd name="connsiteX25" fmla="*/ 142710 w 428123"/>
              <a:gd name="connsiteY25" fmla="*/ 249739 h 570831"/>
              <a:gd name="connsiteX26" fmla="*/ 285418 w 428123"/>
              <a:gd name="connsiteY26" fmla="*/ 24973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8123" h="570831">
                <a:moveTo>
                  <a:pt x="392448" y="142708"/>
                </a:moveTo>
                <a:lnTo>
                  <a:pt x="321094" y="142708"/>
                </a:lnTo>
                <a:lnTo>
                  <a:pt x="321094" y="35677"/>
                </a:lnTo>
                <a:cubicBezTo>
                  <a:pt x="321094" y="15974"/>
                  <a:pt x="305120" y="0"/>
                  <a:pt x="285418" y="0"/>
                </a:cubicBezTo>
                <a:cubicBezTo>
                  <a:pt x="265715" y="0"/>
                  <a:pt x="249741" y="15974"/>
                  <a:pt x="249741" y="35677"/>
                </a:cubicBezTo>
                <a:lnTo>
                  <a:pt x="249741" y="142708"/>
                </a:lnTo>
                <a:lnTo>
                  <a:pt x="178387" y="142708"/>
                </a:lnTo>
                <a:lnTo>
                  <a:pt x="178387" y="35677"/>
                </a:lnTo>
                <a:cubicBezTo>
                  <a:pt x="178387" y="15974"/>
                  <a:pt x="162412" y="0"/>
                  <a:pt x="142710" y="0"/>
                </a:cubicBezTo>
                <a:cubicBezTo>
                  <a:pt x="123007" y="0"/>
                  <a:pt x="107033" y="15974"/>
                  <a:pt x="107033" y="35677"/>
                </a:cubicBezTo>
                <a:lnTo>
                  <a:pt x="107033" y="142708"/>
                </a:lnTo>
                <a:lnTo>
                  <a:pt x="35679" y="142708"/>
                </a:lnTo>
                <a:cubicBezTo>
                  <a:pt x="15976" y="142708"/>
                  <a:pt x="2" y="158682"/>
                  <a:pt x="2" y="178385"/>
                </a:cubicBezTo>
                <a:cubicBezTo>
                  <a:pt x="2" y="198087"/>
                  <a:pt x="15976" y="214062"/>
                  <a:pt x="35679" y="214062"/>
                </a:cubicBezTo>
                <a:lnTo>
                  <a:pt x="35679" y="285416"/>
                </a:lnTo>
                <a:cubicBezTo>
                  <a:pt x="35679" y="371555"/>
                  <a:pt x="97068" y="443617"/>
                  <a:pt x="178387" y="460194"/>
                </a:cubicBezTo>
                <a:lnTo>
                  <a:pt x="178387" y="570831"/>
                </a:lnTo>
                <a:lnTo>
                  <a:pt x="249741" y="570831"/>
                </a:lnTo>
                <a:lnTo>
                  <a:pt x="249741" y="460194"/>
                </a:lnTo>
                <a:cubicBezTo>
                  <a:pt x="331059" y="443617"/>
                  <a:pt x="392448" y="371555"/>
                  <a:pt x="392448" y="285416"/>
                </a:cubicBezTo>
                <a:lnTo>
                  <a:pt x="392448" y="214062"/>
                </a:lnTo>
                <a:cubicBezTo>
                  <a:pt x="412151" y="214062"/>
                  <a:pt x="428125" y="198087"/>
                  <a:pt x="428125" y="178385"/>
                </a:cubicBezTo>
                <a:cubicBezTo>
                  <a:pt x="428125" y="158682"/>
                  <a:pt x="412151" y="142708"/>
                  <a:pt x="392448" y="142708"/>
                </a:cubicBezTo>
                <a:close/>
                <a:moveTo>
                  <a:pt x="285418" y="321092"/>
                </a:moveTo>
                <a:lnTo>
                  <a:pt x="142710" y="321092"/>
                </a:lnTo>
                <a:lnTo>
                  <a:pt x="142710" y="249739"/>
                </a:lnTo>
                <a:lnTo>
                  <a:pt x="285418" y="249739"/>
                </a:lnTo>
                <a:close/>
              </a:path>
            </a:pathLst>
          </a:custGeom>
          <a:solidFill>
            <a:schemeClr val="accent2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F7F478AB-4150-6D46-9981-2B3390A5B30A}"/>
              </a:ext>
            </a:extLst>
          </p:cNvPr>
          <p:cNvSpPr/>
          <p:nvPr/>
        </p:nvSpPr>
        <p:spPr>
          <a:xfrm rot="16200000">
            <a:off x="7000859" y="10586779"/>
            <a:ext cx="1200331" cy="59530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27" name="Left-Right Arrow 26">
            <a:extLst>
              <a:ext uri="{FF2B5EF4-FFF2-40B4-BE49-F238E27FC236}">
                <a16:creationId xmlns:a16="http://schemas.microsoft.com/office/drawing/2014/main" id="{07C1E36C-FF9C-1047-9609-1E62CF192843}"/>
              </a:ext>
            </a:extLst>
          </p:cNvPr>
          <p:cNvSpPr/>
          <p:nvPr/>
        </p:nvSpPr>
        <p:spPr>
          <a:xfrm rot="16200000">
            <a:off x="7000859" y="5488306"/>
            <a:ext cx="1200331" cy="59530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ADBC7FB4-B036-4345-817E-45C88072D878}"/>
              </a:ext>
            </a:extLst>
          </p:cNvPr>
          <p:cNvSpPr/>
          <p:nvPr/>
        </p:nvSpPr>
        <p:spPr>
          <a:xfrm rot="16200000">
            <a:off x="17031550" y="10586779"/>
            <a:ext cx="1200331" cy="59530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29" name="Left-Right Arrow 28">
            <a:extLst>
              <a:ext uri="{FF2B5EF4-FFF2-40B4-BE49-F238E27FC236}">
                <a16:creationId xmlns:a16="http://schemas.microsoft.com/office/drawing/2014/main" id="{E1423718-B54E-0148-AF58-ABF8C2909754}"/>
              </a:ext>
            </a:extLst>
          </p:cNvPr>
          <p:cNvSpPr/>
          <p:nvPr/>
        </p:nvSpPr>
        <p:spPr>
          <a:xfrm rot="16200000">
            <a:off x="17031550" y="5488306"/>
            <a:ext cx="1200331" cy="59530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30" name="Left-Right Arrow 29">
            <a:extLst>
              <a:ext uri="{FF2B5EF4-FFF2-40B4-BE49-F238E27FC236}">
                <a16:creationId xmlns:a16="http://schemas.microsoft.com/office/drawing/2014/main" id="{7EFC2C21-B3B1-D347-83B1-1394559D8595}"/>
              </a:ext>
            </a:extLst>
          </p:cNvPr>
          <p:cNvSpPr/>
          <p:nvPr/>
        </p:nvSpPr>
        <p:spPr>
          <a:xfrm rot="16200000">
            <a:off x="12043913" y="5268623"/>
            <a:ext cx="1200331" cy="59530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6F9770B9-2946-1948-BC18-FDD5CD4DB227}"/>
              </a:ext>
            </a:extLst>
          </p:cNvPr>
          <p:cNvSpPr/>
          <p:nvPr/>
        </p:nvSpPr>
        <p:spPr>
          <a:xfrm rot="16200000">
            <a:off x="12043913" y="10671896"/>
            <a:ext cx="1200331" cy="59530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49723425-CEC2-024A-A0D3-EA2F7AD94BCB}"/>
              </a:ext>
            </a:extLst>
          </p:cNvPr>
          <p:cNvSpPr txBox="1"/>
          <p:nvPr/>
        </p:nvSpPr>
        <p:spPr>
          <a:xfrm>
            <a:off x="4847737" y="1022190"/>
            <a:ext cx="14682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Stakeholder Map Infographics </a:t>
            </a:r>
          </a:p>
        </p:txBody>
      </p:sp>
      <p:sp>
        <p:nvSpPr>
          <p:cNvPr id="33" name="CuadroTexto 351">
            <a:extLst>
              <a:ext uri="{FF2B5EF4-FFF2-40B4-BE49-F238E27FC236}">
                <a16:creationId xmlns:a16="http://schemas.microsoft.com/office/drawing/2014/main" id="{AB60E426-56F1-FA41-8AC8-4DCC1E62C9F6}"/>
              </a:ext>
            </a:extLst>
          </p:cNvPr>
          <p:cNvSpPr txBox="1"/>
          <p:nvPr/>
        </p:nvSpPr>
        <p:spPr>
          <a:xfrm>
            <a:off x="4190513" y="2383311"/>
            <a:ext cx="1599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7879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87B89EB-400B-584C-A610-347795DBEAF4}"/>
              </a:ext>
            </a:extLst>
          </p:cNvPr>
          <p:cNvGrpSpPr/>
          <p:nvPr/>
        </p:nvGrpSpPr>
        <p:grpSpPr>
          <a:xfrm>
            <a:off x="11564284" y="4118682"/>
            <a:ext cx="9037581" cy="8575128"/>
            <a:chOff x="8205256" y="4294909"/>
            <a:chExt cx="7967138" cy="755945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D399B03-67BE-9149-9685-86C2E84CB51B}"/>
                </a:ext>
              </a:extLst>
            </p:cNvPr>
            <p:cNvSpPr/>
            <p:nvPr/>
          </p:nvSpPr>
          <p:spPr>
            <a:xfrm>
              <a:off x="9906095" y="4294909"/>
              <a:ext cx="4565460" cy="45654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 dirty="0">
                <a:latin typeface="Lato Light" panose="020F0302020204030203" pitchFamily="34" charset="77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69955E-0245-B045-9F3B-77813252E2CB}"/>
                </a:ext>
              </a:extLst>
            </p:cNvPr>
            <p:cNvSpPr/>
            <p:nvPr/>
          </p:nvSpPr>
          <p:spPr>
            <a:xfrm>
              <a:off x="8205256" y="7288908"/>
              <a:ext cx="4565460" cy="456546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 dirty="0">
                <a:latin typeface="Lato Light" panose="020F0302020204030203" pitchFamily="34" charset="77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0CACE5-0017-264F-9FBE-25C2726057FB}"/>
                </a:ext>
              </a:extLst>
            </p:cNvPr>
            <p:cNvSpPr/>
            <p:nvPr/>
          </p:nvSpPr>
          <p:spPr>
            <a:xfrm>
              <a:off x="11606934" y="7288908"/>
              <a:ext cx="4565460" cy="4565460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CF710EA-D261-A64C-A1A2-71AFEBEED5ED}"/>
              </a:ext>
            </a:extLst>
          </p:cNvPr>
          <p:cNvSpPr/>
          <p:nvPr/>
        </p:nvSpPr>
        <p:spPr>
          <a:xfrm>
            <a:off x="14857458" y="5999249"/>
            <a:ext cx="241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Power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9C873-8D8C-D045-8030-3094D7A5D6A5}"/>
              </a:ext>
            </a:extLst>
          </p:cNvPr>
          <p:cNvSpPr/>
          <p:nvPr/>
        </p:nvSpPr>
        <p:spPr>
          <a:xfrm>
            <a:off x="12739586" y="9542872"/>
            <a:ext cx="241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Urgency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8A979E-96B0-8C48-B294-F1BABD8F8306}"/>
              </a:ext>
            </a:extLst>
          </p:cNvPr>
          <p:cNvSpPr/>
          <p:nvPr/>
        </p:nvSpPr>
        <p:spPr>
          <a:xfrm>
            <a:off x="16734061" y="9526147"/>
            <a:ext cx="26432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Legitimacy</a:t>
            </a:r>
          </a:p>
        </p:txBody>
      </p:sp>
      <p:sp>
        <p:nvSpPr>
          <p:cNvPr id="12" name="Rectangle 56">
            <a:extLst>
              <a:ext uri="{FF2B5EF4-FFF2-40B4-BE49-F238E27FC236}">
                <a16:creationId xmlns:a16="http://schemas.microsoft.com/office/drawing/2014/main" id="{46CBE4EF-6132-B642-8620-6F034B672BBD}"/>
              </a:ext>
            </a:extLst>
          </p:cNvPr>
          <p:cNvSpPr/>
          <p:nvPr/>
        </p:nvSpPr>
        <p:spPr>
          <a:xfrm>
            <a:off x="14976971" y="6549303"/>
            <a:ext cx="2212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Dormant</a:t>
            </a:r>
          </a:p>
        </p:txBody>
      </p:sp>
      <p:sp>
        <p:nvSpPr>
          <p:cNvPr id="13" name="Rectangle 56">
            <a:extLst>
              <a:ext uri="{FF2B5EF4-FFF2-40B4-BE49-F238E27FC236}">
                <a16:creationId xmlns:a16="http://schemas.microsoft.com/office/drawing/2014/main" id="{5A829ECF-5BEF-4046-96B2-D8F54FBEA35C}"/>
              </a:ext>
            </a:extLst>
          </p:cNvPr>
          <p:cNvSpPr/>
          <p:nvPr/>
        </p:nvSpPr>
        <p:spPr>
          <a:xfrm>
            <a:off x="14153716" y="8015584"/>
            <a:ext cx="2212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Dangerous</a:t>
            </a:r>
          </a:p>
        </p:txBody>
      </p:sp>
      <p:sp>
        <p:nvSpPr>
          <p:cNvPr id="14" name="Rectangle 56">
            <a:extLst>
              <a:ext uri="{FF2B5EF4-FFF2-40B4-BE49-F238E27FC236}">
                <a16:creationId xmlns:a16="http://schemas.microsoft.com/office/drawing/2014/main" id="{BCB47EA7-EE0D-194B-BC22-F5AC645F2EF4}"/>
              </a:ext>
            </a:extLst>
          </p:cNvPr>
          <p:cNvSpPr/>
          <p:nvPr/>
        </p:nvSpPr>
        <p:spPr>
          <a:xfrm>
            <a:off x="15714166" y="8015584"/>
            <a:ext cx="2212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Dominant</a:t>
            </a:r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5F70E48F-C1D6-AE48-BE5E-3BD49EF78440}"/>
              </a:ext>
            </a:extLst>
          </p:cNvPr>
          <p:cNvSpPr/>
          <p:nvPr/>
        </p:nvSpPr>
        <p:spPr>
          <a:xfrm>
            <a:off x="12876686" y="10120834"/>
            <a:ext cx="2212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Demanding</a:t>
            </a:r>
          </a:p>
        </p:txBody>
      </p:sp>
      <p:sp>
        <p:nvSpPr>
          <p:cNvPr id="16" name="Rectangle 56">
            <a:extLst>
              <a:ext uri="{FF2B5EF4-FFF2-40B4-BE49-F238E27FC236}">
                <a16:creationId xmlns:a16="http://schemas.microsoft.com/office/drawing/2014/main" id="{CFE0DAF8-EDA4-5642-9052-895F79BD685E}"/>
              </a:ext>
            </a:extLst>
          </p:cNvPr>
          <p:cNvSpPr/>
          <p:nvPr/>
        </p:nvSpPr>
        <p:spPr>
          <a:xfrm>
            <a:off x="16906330" y="10158241"/>
            <a:ext cx="2212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Discretionary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2CE2A879-FA43-674C-9C7D-C4B857F20A2E}"/>
              </a:ext>
            </a:extLst>
          </p:cNvPr>
          <p:cNvSpPr/>
          <p:nvPr/>
        </p:nvSpPr>
        <p:spPr>
          <a:xfrm>
            <a:off x="15533915" y="9758089"/>
            <a:ext cx="1097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B2BA59-A1CC-8943-9447-1A2BC7FBA1C6}"/>
              </a:ext>
            </a:extLst>
          </p:cNvPr>
          <p:cNvSpPr txBox="1"/>
          <p:nvPr/>
        </p:nvSpPr>
        <p:spPr>
          <a:xfrm>
            <a:off x="5467032" y="8477178"/>
            <a:ext cx="501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A82288-633A-C143-A483-1BA38A865159}"/>
              </a:ext>
            </a:extLst>
          </p:cNvPr>
          <p:cNvSpPr/>
          <p:nvPr/>
        </p:nvSpPr>
        <p:spPr>
          <a:xfrm>
            <a:off x="5467032" y="782811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8F49C9-ADB0-F140-ABB3-227EBA02FAC7}"/>
              </a:ext>
            </a:extLst>
          </p:cNvPr>
          <p:cNvSpPr txBox="1"/>
          <p:nvPr/>
        </p:nvSpPr>
        <p:spPr>
          <a:xfrm>
            <a:off x="5467031" y="5741283"/>
            <a:ext cx="5517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8993C1-ACB2-E54C-8BEA-F5D2B240FA1C}"/>
              </a:ext>
            </a:extLst>
          </p:cNvPr>
          <p:cNvSpPr/>
          <p:nvPr/>
        </p:nvSpPr>
        <p:spPr>
          <a:xfrm>
            <a:off x="5467032" y="509221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11333-CC44-C74C-BBEC-B4CD7C4A8D1E}"/>
              </a:ext>
            </a:extLst>
          </p:cNvPr>
          <p:cNvSpPr txBox="1"/>
          <p:nvPr/>
        </p:nvSpPr>
        <p:spPr>
          <a:xfrm>
            <a:off x="5467032" y="11268436"/>
            <a:ext cx="501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D8EBFF-2217-C143-853F-229A50DC8622}"/>
              </a:ext>
            </a:extLst>
          </p:cNvPr>
          <p:cNvSpPr/>
          <p:nvPr/>
        </p:nvSpPr>
        <p:spPr>
          <a:xfrm>
            <a:off x="5467032" y="1061936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CBF31DF6-68EA-BD43-89C0-B6556A28C866}"/>
              </a:ext>
            </a:extLst>
          </p:cNvPr>
          <p:cNvSpPr/>
          <p:nvPr/>
        </p:nvSpPr>
        <p:spPr>
          <a:xfrm rot="5400000">
            <a:off x="3798064" y="5098514"/>
            <a:ext cx="782993" cy="67499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E38D809A-A25C-F943-A68D-B908E09AE634}"/>
              </a:ext>
            </a:extLst>
          </p:cNvPr>
          <p:cNvSpPr/>
          <p:nvPr/>
        </p:nvSpPr>
        <p:spPr>
          <a:xfrm rot="5400000">
            <a:off x="3798064" y="7841715"/>
            <a:ext cx="782993" cy="67499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001AA33F-2475-D24F-BE67-4D3C020BDDA0}"/>
              </a:ext>
            </a:extLst>
          </p:cNvPr>
          <p:cNvSpPr/>
          <p:nvPr/>
        </p:nvSpPr>
        <p:spPr>
          <a:xfrm rot="5400000">
            <a:off x="3798064" y="10640335"/>
            <a:ext cx="782993" cy="67499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27" name="CuadroTexto 350">
            <a:extLst>
              <a:ext uri="{FF2B5EF4-FFF2-40B4-BE49-F238E27FC236}">
                <a16:creationId xmlns:a16="http://schemas.microsoft.com/office/drawing/2014/main" id="{6399C14F-C810-C743-8F91-6CC6950ACDAA}"/>
              </a:ext>
            </a:extLst>
          </p:cNvPr>
          <p:cNvSpPr txBox="1"/>
          <p:nvPr/>
        </p:nvSpPr>
        <p:spPr>
          <a:xfrm>
            <a:off x="4847737" y="1022190"/>
            <a:ext cx="14682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Stakeholder Map Infographics </a:t>
            </a:r>
          </a:p>
        </p:txBody>
      </p: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50BED3FA-7C62-CC46-8EB7-D8E6B0F9ACD6}"/>
              </a:ext>
            </a:extLst>
          </p:cNvPr>
          <p:cNvSpPr txBox="1"/>
          <p:nvPr/>
        </p:nvSpPr>
        <p:spPr>
          <a:xfrm>
            <a:off x="4190513" y="2383311"/>
            <a:ext cx="1599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97254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B09FA27-1A06-CA4F-81E4-90C4671A7AC6}"/>
              </a:ext>
            </a:extLst>
          </p:cNvPr>
          <p:cNvGrpSpPr/>
          <p:nvPr/>
        </p:nvGrpSpPr>
        <p:grpSpPr>
          <a:xfrm>
            <a:off x="8317460" y="4001718"/>
            <a:ext cx="8501162" cy="8483027"/>
            <a:chOff x="7867026" y="4059940"/>
            <a:chExt cx="8643597" cy="86251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856594-099A-7644-A107-E364FA7B9E2E}"/>
                </a:ext>
              </a:extLst>
            </p:cNvPr>
            <p:cNvGrpSpPr/>
            <p:nvPr/>
          </p:nvGrpSpPr>
          <p:grpSpPr>
            <a:xfrm>
              <a:off x="7876997" y="4059940"/>
              <a:ext cx="8633626" cy="8625158"/>
              <a:chOff x="7876997" y="4059940"/>
              <a:chExt cx="8633626" cy="8625158"/>
            </a:xfrm>
          </p:grpSpPr>
          <p:sp>
            <p:nvSpPr>
              <p:cNvPr id="8" name="Circular Arrow 20">
                <a:extLst>
                  <a:ext uri="{FF2B5EF4-FFF2-40B4-BE49-F238E27FC236}">
                    <a16:creationId xmlns:a16="http://schemas.microsoft.com/office/drawing/2014/main" id="{31D9B42F-FE13-F748-88B1-62B86E277B7C}"/>
                  </a:ext>
                </a:extLst>
              </p:cNvPr>
              <p:cNvSpPr/>
              <p:nvPr/>
            </p:nvSpPr>
            <p:spPr>
              <a:xfrm rot="900000" flipH="1">
                <a:off x="7876997" y="4098036"/>
                <a:ext cx="8587064" cy="8587062"/>
              </a:xfrm>
              <a:prstGeom prst="circularArrow">
                <a:avLst>
                  <a:gd name="adj1" fmla="val 14961"/>
                  <a:gd name="adj2" fmla="val 1269879"/>
                  <a:gd name="adj3" fmla="val 20349320"/>
                  <a:gd name="adj4" fmla="val 15947047"/>
                  <a:gd name="adj5" fmla="val 125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302020204030203" pitchFamily="34" charset="77"/>
                  <a:ea typeface="+mn-ea"/>
                  <a:cs typeface="+mn-cs"/>
                </a:endParaRPr>
              </a:p>
            </p:txBody>
          </p:sp>
          <p:sp>
            <p:nvSpPr>
              <p:cNvPr id="9" name="Circular Arrow 21">
                <a:extLst>
                  <a:ext uri="{FF2B5EF4-FFF2-40B4-BE49-F238E27FC236}">
                    <a16:creationId xmlns:a16="http://schemas.microsoft.com/office/drawing/2014/main" id="{42BCC5DE-2493-2C41-93B3-65B9CA27E404}"/>
                  </a:ext>
                </a:extLst>
              </p:cNvPr>
              <p:cNvSpPr/>
              <p:nvPr/>
            </p:nvSpPr>
            <p:spPr>
              <a:xfrm rot="5400000" flipH="1">
                <a:off x="7923559" y="4098033"/>
                <a:ext cx="8587062" cy="8587064"/>
              </a:xfrm>
              <a:prstGeom prst="circularArrow">
                <a:avLst>
                  <a:gd name="adj1" fmla="val 14961"/>
                  <a:gd name="adj2" fmla="val 1269879"/>
                  <a:gd name="adj3" fmla="val 20349320"/>
                  <a:gd name="adj4" fmla="val 15353468"/>
                  <a:gd name="adj5" fmla="val 1250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302020204030203" pitchFamily="34" charset="77"/>
                  <a:ea typeface="+mn-ea"/>
                  <a:cs typeface="+mn-cs"/>
                </a:endParaRPr>
              </a:p>
            </p:txBody>
          </p:sp>
          <p:sp>
            <p:nvSpPr>
              <p:cNvPr id="10" name="Circular Arrow 22">
                <a:extLst>
                  <a:ext uri="{FF2B5EF4-FFF2-40B4-BE49-F238E27FC236}">
                    <a16:creationId xmlns:a16="http://schemas.microsoft.com/office/drawing/2014/main" id="{AC29B1AC-9109-F742-8D14-ED11EF6AE72B}"/>
                  </a:ext>
                </a:extLst>
              </p:cNvPr>
              <p:cNvSpPr/>
              <p:nvPr/>
            </p:nvSpPr>
            <p:spPr>
              <a:xfrm rot="10800000" flipH="1">
                <a:off x="7923556" y="4059941"/>
                <a:ext cx="8587064" cy="8587062"/>
              </a:xfrm>
              <a:prstGeom prst="circularArrow">
                <a:avLst>
                  <a:gd name="adj1" fmla="val 14961"/>
                  <a:gd name="adj2" fmla="val 1269879"/>
                  <a:gd name="adj3" fmla="val 20349320"/>
                  <a:gd name="adj4" fmla="val 14116115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302020204030203" pitchFamily="34" charset="77"/>
                  <a:ea typeface="+mn-ea"/>
                  <a:cs typeface="+mn-cs"/>
                </a:endParaRPr>
              </a:p>
            </p:txBody>
          </p:sp>
          <p:sp>
            <p:nvSpPr>
              <p:cNvPr id="11" name="Circular Arrow 23">
                <a:extLst>
                  <a:ext uri="{FF2B5EF4-FFF2-40B4-BE49-F238E27FC236}">
                    <a16:creationId xmlns:a16="http://schemas.microsoft.com/office/drawing/2014/main" id="{4A354E30-D5AF-4047-94DE-15BDBCB8ABBC}"/>
                  </a:ext>
                </a:extLst>
              </p:cNvPr>
              <p:cNvSpPr/>
              <p:nvPr/>
            </p:nvSpPr>
            <p:spPr>
              <a:xfrm rot="17100000" flipH="1">
                <a:off x="7923559" y="4059940"/>
                <a:ext cx="8587064" cy="8587064"/>
              </a:xfrm>
              <a:prstGeom prst="circularArrow">
                <a:avLst>
                  <a:gd name="adj1" fmla="val 14961"/>
                  <a:gd name="adj2" fmla="val 1269879"/>
                  <a:gd name="adj3" fmla="val 20349320"/>
                  <a:gd name="adj4" fmla="val 14654549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302020204030203" pitchFamily="34" charset="77"/>
                  <a:ea typeface="+mn-ea"/>
                  <a:cs typeface="+mn-cs"/>
                </a:endParaRPr>
              </a:p>
            </p:txBody>
          </p:sp>
        </p:grpSp>
        <p:sp>
          <p:nvSpPr>
            <p:cNvPr id="7" name="Circular Arrow 24">
              <a:extLst>
                <a:ext uri="{FF2B5EF4-FFF2-40B4-BE49-F238E27FC236}">
                  <a16:creationId xmlns:a16="http://schemas.microsoft.com/office/drawing/2014/main" id="{32B95091-B229-E449-A1D3-0DA7FAF7F21D}"/>
                </a:ext>
              </a:extLst>
            </p:cNvPr>
            <p:cNvSpPr/>
            <p:nvPr/>
          </p:nvSpPr>
          <p:spPr>
            <a:xfrm rot="900000" flipH="1">
              <a:off x="7867026" y="4098032"/>
              <a:ext cx="8587062" cy="8587064"/>
            </a:xfrm>
            <a:prstGeom prst="circularArrow">
              <a:avLst>
                <a:gd name="adj1" fmla="val 14961"/>
                <a:gd name="adj2" fmla="val 1269879"/>
                <a:gd name="adj3" fmla="val 20349320"/>
                <a:gd name="adj4" fmla="val 18106650"/>
                <a:gd name="adj5" fmla="val 1250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302020204030203" pitchFamily="34" charset="77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1A4EF5B-35A5-AE46-BF7C-6D590862ED21}"/>
              </a:ext>
            </a:extLst>
          </p:cNvPr>
          <p:cNvSpPr/>
          <p:nvPr/>
        </p:nvSpPr>
        <p:spPr>
          <a:xfrm>
            <a:off x="11105325" y="7661797"/>
            <a:ext cx="29810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Stakeholder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479D3A-55D1-BC4E-9B7D-6F9CBAB50CE9}"/>
              </a:ext>
            </a:extLst>
          </p:cNvPr>
          <p:cNvSpPr txBox="1"/>
          <p:nvPr/>
        </p:nvSpPr>
        <p:spPr>
          <a:xfrm>
            <a:off x="3267934" y="6070375"/>
            <a:ext cx="3384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77486-4A05-BB41-80AA-290F3B168182}"/>
              </a:ext>
            </a:extLst>
          </p:cNvPr>
          <p:cNvSpPr/>
          <p:nvPr/>
        </p:nvSpPr>
        <p:spPr>
          <a:xfrm>
            <a:off x="3267934" y="5421307"/>
            <a:ext cx="2981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Category A</a:t>
            </a:r>
            <a:endParaRPr lang="en-US" sz="4800" b="1" dirty="0">
              <a:solidFill>
                <a:schemeClr val="accent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513E32-1F91-6C4E-97D0-B13FF0F11A52}"/>
              </a:ext>
            </a:extLst>
          </p:cNvPr>
          <p:cNvSpPr txBox="1"/>
          <p:nvPr/>
        </p:nvSpPr>
        <p:spPr>
          <a:xfrm>
            <a:off x="3267934" y="10282157"/>
            <a:ext cx="3384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6B61A8-FB5F-5845-8FD6-69A1E4E276E8}"/>
              </a:ext>
            </a:extLst>
          </p:cNvPr>
          <p:cNvSpPr/>
          <p:nvPr/>
        </p:nvSpPr>
        <p:spPr>
          <a:xfrm>
            <a:off x="3267934" y="9633089"/>
            <a:ext cx="2981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Category B</a:t>
            </a:r>
            <a:endParaRPr lang="en-US" sz="4800" b="1" dirty="0">
              <a:solidFill>
                <a:schemeClr val="accent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E04CA-3F42-0040-AE56-92EA5E6C0E35}"/>
              </a:ext>
            </a:extLst>
          </p:cNvPr>
          <p:cNvSpPr txBox="1"/>
          <p:nvPr/>
        </p:nvSpPr>
        <p:spPr>
          <a:xfrm>
            <a:off x="18079304" y="6070375"/>
            <a:ext cx="3384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14633-E148-D84C-B46E-789220DB745A}"/>
              </a:ext>
            </a:extLst>
          </p:cNvPr>
          <p:cNvSpPr/>
          <p:nvPr/>
        </p:nvSpPr>
        <p:spPr>
          <a:xfrm>
            <a:off x="18483213" y="5421307"/>
            <a:ext cx="2981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Category D</a:t>
            </a:r>
            <a:endParaRPr lang="en-US" sz="4800" b="1" dirty="0">
              <a:solidFill>
                <a:schemeClr val="accent4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CE0E4-29C5-294A-A734-C6DC1EC3E017}"/>
              </a:ext>
            </a:extLst>
          </p:cNvPr>
          <p:cNvSpPr txBox="1"/>
          <p:nvPr/>
        </p:nvSpPr>
        <p:spPr>
          <a:xfrm>
            <a:off x="18079304" y="10282157"/>
            <a:ext cx="3384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36BCD0-2594-C643-9DD8-E7BD7CB12C77}"/>
              </a:ext>
            </a:extLst>
          </p:cNvPr>
          <p:cNvSpPr/>
          <p:nvPr/>
        </p:nvSpPr>
        <p:spPr>
          <a:xfrm>
            <a:off x="18483214" y="9633089"/>
            <a:ext cx="2981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Category C</a:t>
            </a:r>
            <a:endParaRPr lang="en-US" sz="4800" b="1" dirty="0">
              <a:solidFill>
                <a:schemeClr val="accent3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Gráfico 72">
            <a:extLst>
              <a:ext uri="{FF2B5EF4-FFF2-40B4-BE49-F238E27FC236}">
                <a16:creationId xmlns:a16="http://schemas.microsoft.com/office/drawing/2014/main" id="{6941B5E9-F15C-FD46-BC75-F40C9B295B2B}"/>
              </a:ext>
            </a:extLst>
          </p:cNvPr>
          <p:cNvSpPr/>
          <p:nvPr/>
        </p:nvSpPr>
        <p:spPr>
          <a:xfrm>
            <a:off x="10663902" y="5143338"/>
            <a:ext cx="641407" cy="641406"/>
          </a:xfrm>
          <a:custGeom>
            <a:avLst/>
            <a:gdLst>
              <a:gd name="connsiteX0" fmla="*/ 285343 w 570687"/>
              <a:gd name="connsiteY0" fmla="*/ 0 h 570686"/>
              <a:gd name="connsiteX1" fmla="*/ 0 w 570687"/>
              <a:gd name="connsiteY1" fmla="*/ 285343 h 570686"/>
              <a:gd name="connsiteX2" fmla="*/ 28669 w 570687"/>
              <a:gd name="connsiteY2" fmla="*/ 409374 h 570686"/>
              <a:gd name="connsiteX3" fmla="*/ 0 w 570687"/>
              <a:gd name="connsiteY3" fmla="*/ 570686 h 570686"/>
              <a:gd name="connsiteX4" fmla="*/ 161314 w 570687"/>
              <a:gd name="connsiteY4" fmla="*/ 542018 h 570686"/>
              <a:gd name="connsiteX5" fmla="*/ 285344 w 570687"/>
              <a:gd name="connsiteY5" fmla="*/ 570686 h 570686"/>
              <a:gd name="connsiteX6" fmla="*/ 570688 w 570687"/>
              <a:gd name="connsiteY6" fmla="*/ 285343 h 570686"/>
              <a:gd name="connsiteX7" fmla="*/ 285343 w 570687"/>
              <a:gd name="connsiteY7" fmla="*/ 0 h 570686"/>
              <a:gd name="connsiteX8" fmla="*/ 160505 w 570687"/>
              <a:gd name="connsiteY8" fmla="*/ 321012 h 570686"/>
              <a:gd name="connsiteX9" fmla="*/ 142671 w 570687"/>
              <a:gd name="connsiteY9" fmla="*/ 303177 h 570686"/>
              <a:gd name="connsiteX10" fmla="*/ 160505 w 570687"/>
              <a:gd name="connsiteY10" fmla="*/ 285343 h 570686"/>
              <a:gd name="connsiteX11" fmla="*/ 178339 w 570687"/>
              <a:gd name="connsiteY11" fmla="*/ 303177 h 570686"/>
              <a:gd name="connsiteX12" fmla="*/ 160505 w 570687"/>
              <a:gd name="connsiteY12" fmla="*/ 321012 h 570686"/>
              <a:gd name="connsiteX13" fmla="*/ 285343 w 570687"/>
              <a:gd name="connsiteY13" fmla="*/ 321012 h 570686"/>
              <a:gd name="connsiteX14" fmla="*/ 267509 w 570687"/>
              <a:gd name="connsiteY14" fmla="*/ 303177 h 570686"/>
              <a:gd name="connsiteX15" fmla="*/ 285343 w 570687"/>
              <a:gd name="connsiteY15" fmla="*/ 285343 h 570686"/>
              <a:gd name="connsiteX16" fmla="*/ 303177 w 570687"/>
              <a:gd name="connsiteY16" fmla="*/ 303177 h 570686"/>
              <a:gd name="connsiteX17" fmla="*/ 285343 w 570687"/>
              <a:gd name="connsiteY17" fmla="*/ 321012 h 570686"/>
              <a:gd name="connsiteX18" fmla="*/ 410181 w 570687"/>
              <a:gd name="connsiteY18" fmla="*/ 321012 h 570686"/>
              <a:gd name="connsiteX19" fmla="*/ 392347 w 570687"/>
              <a:gd name="connsiteY19" fmla="*/ 303177 h 570686"/>
              <a:gd name="connsiteX20" fmla="*/ 410181 w 570687"/>
              <a:gd name="connsiteY20" fmla="*/ 285343 h 570686"/>
              <a:gd name="connsiteX21" fmla="*/ 428015 w 570687"/>
              <a:gd name="connsiteY21" fmla="*/ 303177 h 570686"/>
              <a:gd name="connsiteX22" fmla="*/ 410181 w 570687"/>
              <a:gd name="connsiteY22" fmla="*/ 321012 h 57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0687" h="570686">
                <a:moveTo>
                  <a:pt x="285343" y="0"/>
                </a:moveTo>
                <a:cubicBezTo>
                  <a:pt x="127753" y="0"/>
                  <a:pt x="0" y="127753"/>
                  <a:pt x="0" y="285343"/>
                </a:cubicBezTo>
                <a:cubicBezTo>
                  <a:pt x="0" y="329858"/>
                  <a:pt x="10489" y="371827"/>
                  <a:pt x="28669" y="409374"/>
                </a:cubicBezTo>
                <a:lnTo>
                  <a:pt x="0" y="570686"/>
                </a:lnTo>
                <a:lnTo>
                  <a:pt x="161314" y="542018"/>
                </a:lnTo>
                <a:cubicBezTo>
                  <a:pt x="198860" y="560197"/>
                  <a:pt x="240828" y="570686"/>
                  <a:pt x="285344" y="570686"/>
                </a:cubicBezTo>
                <a:cubicBezTo>
                  <a:pt x="442935" y="570686"/>
                  <a:pt x="570688" y="442933"/>
                  <a:pt x="570688" y="285343"/>
                </a:cubicBezTo>
                <a:cubicBezTo>
                  <a:pt x="570688" y="127753"/>
                  <a:pt x="442934" y="0"/>
                  <a:pt x="285343" y="0"/>
                </a:cubicBezTo>
                <a:close/>
                <a:moveTo>
                  <a:pt x="160505" y="321012"/>
                </a:moveTo>
                <a:cubicBezTo>
                  <a:pt x="150657" y="321012"/>
                  <a:pt x="142671" y="313026"/>
                  <a:pt x="142671" y="303177"/>
                </a:cubicBezTo>
                <a:cubicBezTo>
                  <a:pt x="142671" y="293326"/>
                  <a:pt x="150657" y="285343"/>
                  <a:pt x="160505" y="285343"/>
                </a:cubicBezTo>
                <a:cubicBezTo>
                  <a:pt x="170354" y="285343"/>
                  <a:pt x="178339" y="293326"/>
                  <a:pt x="178339" y="303177"/>
                </a:cubicBezTo>
                <a:cubicBezTo>
                  <a:pt x="178339" y="313026"/>
                  <a:pt x="170354" y="321012"/>
                  <a:pt x="160505" y="321012"/>
                </a:cubicBezTo>
                <a:close/>
                <a:moveTo>
                  <a:pt x="285343" y="321012"/>
                </a:moveTo>
                <a:cubicBezTo>
                  <a:pt x="275495" y="321012"/>
                  <a:pt x="267509" y="313026"/>
                  <a:pt x="267509" y="303177"/>
                </a:cubicBezTo>
                <a:cubicBezTo>
                  <a:pt x="267509" y="293326"/>
                  <a:pt x="275495" y="285343"/>
                  <a:pt x="285343" y="285343"/>
                </a:cubicBezTo>
                <a:cubicBezTo>
                  <a:pt x="295192" y="285343"/>
                  <a:pt x="303177" y="293326"/>
                  <a:pt x="303177" y="303177"/>
                </a:cubicBezTo>
                <a:cubicBezTo>
                  <a:pt x="303177" y="313026"/>
                  <a:pt x="295192" y="321012"/>
                  <a:pt x="285343" y="321012"/>
                </a:cubicBezTo>
                <a:close/>
                <a:moveTo>
                  <a:pt x="410181" y="321012"/>
                </a:moveTo>
                <a:cubicBezTo>
                  <a:pt x="400333" y="321012"/>
                  <a:pt x="392347" y="313026"/>
                  <a:pt x="392347" y="303177"/>
                </a:cubicBezTo>
                <a:cubicBezTo>
                  <a:pt x="392347" y="293326"/>
                  <a:pt x="400333" y="285343"/>
                  <a:pt x="410181" y="285343"/>
                </a:cubicBezTo>
                <a:cubicBezTo>
                  <a:pt x="420030" y="285343"/>
                  <a:pt x="428015" y="293326"/>
                  <a:pt x="428015" y="303177"/>
                </a:cubicBezTo>
                <a:cubicBezTo>
                  <a:pt x="428015" y="313026"/>
                  <a:pt x="420030" y="321012"/>
                  <a:pt x="410181" y="32101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0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Lato Light" panose="020F0302020204030203" pitchFamily="34" charset="77"/>
            </a:endParaRPr>
          </a:p>
        </p:txBody>
      </p:sp>
      <p:grpSp>
        <p:nvGrpSpPr>
          <p:cNvPr id="26" name="Gráfico 74">
            <a:extLst>
              <a:ext uri="{FF2B5EF4-FFF2-40B4-BE49-F238E27FC236}">
                <a16:creationId xmlns:a16="http://schemas.microsoft.com/office/drawing/2014/main" id="{16EA0EBF-D5FE-3C4A-9FBC-F081BE99C39F}"/>
              </a:ext>
            </a:extLst>
          </p:cNvPr>
          <p:cNvGrpSpPr/>
          <p:nvPr/>
        </p:nvGrpSpPr>
        <p:grpSpPr>
          <a:xfrm>
            <a:off x="9226575" y="8829520"/>
            <a:ext cx="803564" cy="803569"/>
            <a:chOff x="3999529" y="2932309"/>
            <a:chExt cx="570828" cy="570831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7" name="Forma libre 186">
              <a:extLst>
                <a:ext uri="{FF2B5EF4-FFF2-40B4-BE49-F238E27FC236}">
                  <a16:creationId xmlns:a16="http://schemas.microsoft.com/office/drawing/2014/main" id="{C7E6AE9E-F06E-E64D-96AF-AF5F05198230}"/>
                </a:ext>
              </a:extLst>
            </p:cNvPr>
            <p:cNvSpPr/>
            <p:nvPr/>
          </p:nvSpPr>
          <p:spPr>
            <a:xfrm>
              <a:off x="4201697" y="3051231"/>
              <a:ext cx="166493" cy="166493"/>
            </a:xfrm>
            <a:custGeom>
              <a:avLst/>
              <a:gdLst>
                <a:gd name="connsiteX0" fmla="*/ 166493 w 166493"/>
                <a:gd name="connsiteY0" fmla="*/ 83247 h 166493"/>
                <a:gd name="connsiteX1" fmla="*/ 83247 w 166493"/>
                <a:gd name="connsiteY1" fmla="*/ 166493 h 166493"/>
                <a:gd name="connsiteX2" fmla="*/ 0 w 166493"/>
                <a:gd name="connsiteY2" fmla="*/ 83247 h 166493"/>
                <a:gd name="connsiteX3" fmla="*/ 83247 w 166493"/>
                <a:gd name="connsiteY3" fmla="*/ 0 h 166493"/>
                <a:gd name="connsiteX4" fmla="*/ 166493 w 166493"/>
                <a:gd name="connsiteY4" fmla="*/ 83247 h 16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93" h="166493">
                  <a:moveTo>
                    <a:pt x="166493" y="83247"/>
                  </a:moveTo>
                  <a:cubicBezTo>
                    <a:pt x="166493" y="129222"/>
                    <a:pt x="129222" y="166493"/>
                    <a:pt x="83247" y="166493"/>
                  </a:cubicBezTo>
                  <a:cubicBezTo>
                    <a:pt x="37271" y="166493"/>
                    <a:pt x="0" y="129222"/>
                    <a:pt x="0" y="83247"/>
                  </a:cubicBezTo>
                  <a:cubicBezTo>
                    <a:pt x="0" y="37271"/>
                    <a:pt x="37271" y="0"/>
                    <a:pt x="83247" y="0"/>
                  </a:cubicBezTo>
                  <a:cubicBezTo>
                    <a:pt x="129222" y="0"/>
                    <a:pt x="166493" y="37271"/>
                    <a:pt x="166493" y="832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28" name="Forma libre 187">
              <a:extLst>
                <a:ext uri="{FF2B5EF4-FFF2-40B4-BE49-F238E27FC236}">
                  <a16:creationId xmlns:a16="http://schemas.microsoft.com/office/drawing/2014/main" id="{1A8D8377-99D3-2247-ADD2-6EAA140D6A1A}"/>
                </a:ext>
              </a:extLst>
            </p:cNvPr>
            <p:cNvSpPr/>
            <p:nvPr/>
          </p:nvSpPr>
          <p:spPr>
            <a:xfrm>
              <a:off x="4118454" y="3241509"/>
              <a:ext cx="332983" cy="142707"/>
            </a:xfrm>
            <a:custGeom>
              <a:avLst/>
              <a:gdLst>
                <a:gd name="connsiteX0" fmla="*/ 38662 w 332983"/>
                <a:gd name="connsiteY0" fmla="*/ 34039 h 142707"/>
                <a:gd name="connsiteX1" fmla="*/ 0 w 332983"/>
                <a:gd name="connsiteY1" fmla="*/ 97636 h 142707"/>
                <a:gd name="connsiteX2" fmla="*/ 0 w 332983"/>
                <a:gd name="connsiteY2" fmla="*/ 108517 h 142707"/>
                <a:gd name="connsiteX3" fmla="*/ 33981 w 332983"/>
                <a:gd name="connsiteY3" fmla="*/ 142708 h 142707"/>
                <a:gd name="connsiteX4" fmla="*/ 299003 w 332983"/>
                <a:gd name="connsiteY4" fmla="*/ 142708 h 142707"/>
                <a:gd name="connsiteX5" fmla="*/ 332984 w 332983"/>
                <a:gd name="connsiteY5" fmla="*/ 108517 h 142707"/>
                <a:gd name="connsiteX6" fmla="*/ 332984 w 332983"/>
                <a:gd name="connsiteY6" fmla="*/ 97636 h 142707"/>
                <a:gd name="connsiteX7" fmla="*/ 294322 w 332983"/>
                <a:gd name="connsiteY7" fmla="*/ 34039 h 142707"/>
                <a:gd name="connsiteX8" fmla="*/ 166492 w 332983"/>
                <a:gd name="connsiteY8" fmla="*/ 0 h 142707"/>
                <a:gd name="connsiteX9" fmla="*/ 38662 w 332983"/>
                <a:gd name="connsiteY9" fmla="*/ 34039 h 1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2983" h="142707">
                  <a:moveTo>
                    <a:pt x="38662" y="34039"/>
                  </a:moveTo>
                  <a:cubicBezTo>
                    <a:pt x="14807" y="46408"/>
                    <a:pt x="0" y="70773"/>
                    <a:pt x="0" y="97636"/>
                  </a:cubicBezTo>
                  <a:lnTo>
                    <a:pt x="0" y="108517"/>
                  </a:lnTo>
                  <a:cubicBezTo>
                    <a:pt x="0" y="127366"/>
                    <a:pt x="15249" y="142708"/>
                    <a:pt x="33981" y="142708"/>
                  </a:cubicBezTo>
                  <a:lnTo>
                    <a:pt x="299003" y="142708"/>
                  </a:lnTo>
                  <a:cubicBezTo>
                    <a:pt x="317735" y="142708"/>
                    <a:pt x="332984" y="127367"/>
                    <a:pt x="332984" y="108517"/>
                  </a:cubicBezTo>
                  <a:lnTo>
                    <a:pt x="332984" y="97636"/>
                  </a:lnTo>
                  <a:cubicBezTo>
                    <a:pt x="332984" y="70773"/>
                    <a:pt x="318177" y="46408"/>
                    <a:pt x="294322" y="34039"/>
                  </a:cubicBezTo>
                  <a:cubicBezTo>
                    <a:pt x="264383" y="18512"/>
                    <a:pt x="217894" y="0"/>
                    <a:pt x="166492" y="0"/>
                  </a:cubicBezTo>
                  <a:cubicBezTo>
                    <a:pt x="115090" y="0"/>
                    <a:pt x="68601" y="18512"/>
                    <a:pt x="38662" y="3403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29" name="Forma libre 188">
              <a:extLst>
                <a:ext uri="{FF2B5EF4-FFF2-40B4-BE49-F238E27FC236}">
                  <a16:creationId xmlns:a16="http://schemas.microsoft.com/office/drawing/2014/main" id="{3B896C4F-ECAE-7445-82D0-66E8275A92E8}"/>
                </a:ext>
              </a:extLst>
            </p:cNvPr>
            <p:cNvSpPr/>
            <p:nvPr/>
          </p:nvSpPr>
          <p:spPr>
            <a:xfrm>
              <a:off x="4273053" y="2932309"/>
              <a:ext cx="297304" cy="564195"/>
            </a:xfrm>
            <a:custGeom>
              <a:avLst/>
              <a:gdLst>
                <a:gd name="connsiteX0" fmla="*/ 89771 w 297304"/>
                <a:gd name="connsiteY0" fmla="*/ 10812 h 564195"/>
                <a:gd name="connsiteX1" fmla="*/ 88568 w 297304"/>
                <a:gd name="connsiteY1" fmla="*/ 10634 h 564195"/>
                <a:gd name="connsiteX2" fmla="*/ 87576 w 297304"/>
                <a:gd name="connsiteY2" fmla="*/ 10150 h 564195"/>
                <a:gd name="connsiteX3" fmla="*/ 11890 w 297304"/>
                <a:gd name="connsiteY3" fmla="*/ 0 h 564195"/>
                <a:gd name="connsiteX4" fmla="*/ 938 w 297304"/>
                <a:gd name="connsiteY4" fmla="*/ 7258 h 564195"/>
                <a:gd name="connsiteX5" fmla="*/ 3354 w 297304"/>
                <a:gd name="connsiteY5" fmla="*/ 20172 h 564195"/>
                <a:gd name="connsiteX6" fmla="*/ 66288 w 297304"/>
                <a:gd name="connsiteY6" fmla="*/ 85081 h 564195"/>
                <a:gd name="connsiteX7" fmla="*/ 74824 w 297304"/>
                <a:gd name="connsiteY7" fmla="*/ 88693 h 564195"/>
                <a:gd name="connsiteX8" fmla="*/ 78319 w 297304"/>
                <a:gd name="connsiteY8" fmla="*/ 88170 h 564195"/>
                <a:gd name="connsiteX9" fmla="*/ 86542 w 297304"/>
                <a:gd name="connsiteY9" fmla="*/ 78844 h 564195"/>
                <a:gd name="connsiteX10" fmla="*/ 89679 w 297304"/>
                <a:gd name="connsiteY10" fmla="*/ 60819 h 564195"/>
                <a:gd name="connsiteX11" fmla="*/ 240153 w 297304"/>
                <a:gd name="connsiteY11" fmla="*/ 352425 h 564195"/>
                <a:gd name="connsiteX12" fmla="*/ 68623 w 297304"/>
                <a:gd name="connsiteY12" fmla="*/ 516192 h 564195"/>
                <a:gd name="connsiteX13" fmla="*/ 62465 w 297304"/>
                <a:gd name="connsiteY13" fmla="*/ 517853 h 564195"/>
                <a:gd name="connsiteX14" fmla="*/ 54079 w 297304"/>
                <a:gd name="connsiteY14" fmla="*/ 532433 h 564195"/>
                <a:gd name="connsiteX15" fmla="*/ 60275 w 297304"/>
                <a:gd name="connsiteY15" fmla="*/ 555397 h 564195"/>
                <a:gd name="connsiteX16" fmla="*/ 74855 w 297304"/>
                <a:gd name="connsiteY16" fmla="*/ 563781 h 564195"/>
                <a:gd name="connsiteX17" fmla="*/ 77773 w 297304"/>
                <a:gd name="connsiteY17" fmla="*/ 562994 h 564195"/>
                <a:gd name="connsiteX18" fmla="*/ 291715 w 297304"/>
                <a:gd name="connsiteY18" fmla="*/ 341635 h 564195"/>
                <a:gd name="connsiteX19" fmla="*/ 89771 w 297304"/>
                <a:gd name="connsiteY19" fmla="*/ 10812 h 56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7304" h="564195">
                  <a:moveTo>
                    <a:pt x="89771" y="10812"/>
                  </a:moveTo>
                  <a:lnTo>
                    <a:pt x="88568" y="10634"/>
                  </a:lnTo>
                  <a:cubicBezTo>
                    <a:pt x="88217" y="10501"/>
                    <a:pt x="87943" y="10250"/>
                    <a:pt x="87576" y="10150"/>
                  </a:cubicBezTo>
                  <a:cubicBezTo>
                    <a:pt x="63060" y="3415"/>
                    <a:pt x="37591" y="0"/>
                    <a:pt x="11890" y="0"/>
                  </a:cubicBezTo>
                  <a:cubicBezTo>
                    <a:pt x="7117" y="0"/>
                    <a:pt x="2797" y="2857"/>
                    <a:pt x="938" y="7258"/>
                  </a:cubicBezTo>
                  <a:cubicBezTo>
                    <a:pt x="-920" y="11660"/>
                    <a:pt x="32" y="16746"/>
                    <a:pt x="3354" y="20172"/>
                  </a:cubicBezTo>
                  <a:lnTo>
                    <a:pt x="66288" y="85081"/>
                  </a:lnTo>
                  <a:cubicBezTo>
                    <a:pt x="68565" y="87426"/>
                    <a:pt x="71654" y="88693"/>
                    <a:pt x="74824" y="88693"/>
                  </a:cubicBezTo>
                  <a:cubicBezTo>
                    <a:pt x="75997" y="88693"/>
                    <a:pt x="77170" y="88519"/>
                    <a:pt x="78319" y="88170"/>
                  </a:cubicBezTo>
                  <a:cubicBezTo>
                    <a:pt x="82593" y="86845"/>
                    <a:pt x="85776" y="83245"/>
                    <a:pt x="86542" y="78844"/>
                  </a:cubicBezTo>
                  <a:lnTo>
                    <a:pt x="89679" y="60819"/>
                  </a:lnTo>
                  <a:cubicBezTo>
                    <a:pt x="205111" y="100921"/>
                    <a:pt x="276652" y="226088"/>
                    <a:pt x="240153" y="352425"/>
                  </a:cubicBezTo>
                  <a:cubicBezTo>
                    <a:pt x="216795" y="433281"/>
                    <a:pt x="149885" y="494285"/>
                    <a:pt x="68623" y="516192"/>
                  </a:cubicBezTo>
                  <a:lnTo>
                    <a:pt x="62465" y="517853"/>
                  </a:lnTo>
                  <a:cubicBezTo>
                    <a:pt x="56123" y="519563"/>
                    <a:pt x="52369" y="526091"/>
                    <a:pt x="54079" y="532433"/>
                  </a:cubicBezTo>
                  <a:lnTo>
                    <a:pt x="60275" y="555397"/>
                  </a:lnTo>
                  <a:cubicBezTo>
                    <a:pt x="61985" y="561740"/>
                    <a:pt x="68515" y="565494"/>
                    <a:pt x="74855" y="563781"/>
                  </a:cubicBezTo>
                  <a:lnTo>
                    <a:pt x="77773" y="562994"/>
                  </a:lnTo>
                  <a:cubicBezTo>
                    <a:pt x="184389" y="534212"/>
                    <a:pt x="270090" y="449929"/>
                    <a:pt x="291715" y="341635"/>
                  </a:cubicBezTo>
                  <a:cubicBezTo>
                    <a:pt x="321399" y="193009"/>
                    <a:pt x="229778" y="50571"/>
                    <a:pt x="89771" y="10812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30" name="Forma libre 189">
              <a:extLst>
                <a:ext uri="{FF2B5EF4-FFF2-40B4-BE49-F238E27FC236}">
                  <a16:creationId xmlns:a16="http://schemas.microsoft.com/office/drawing/2014/main" id="{87BF9DAF-1131-8344-9912-4906D58EB486}"/>
                </a:ext>
              </a:extLst>
            </p:cNvPr>
            <p:cNvSpPr/>
            <p:nvPr/>
          </p:nvSpPr>
          <p:spPr>
            <a:xfrm>
              <a:off x="3999529" y="2938943"/>
              <a:ext cx="297304" cy="564196"/>
            </a:xfrm>
            <a:custGeom>
              <a:avLst/>
              <a:gdLst>
                <a:gd name="connsiteX0" fmla="*/ 231018 w 297304"/>
                <a:gd name="connsiteY0" fmla="*/ 479116 h 564196"/>
                <a:gd name="connsiteX1" fmla="*/ 222483 w 297304"/>
                <a:gd name="connsiteY1" fmla="*/ 475503 h 564196"/>
                <a:gd name="connsiteX2" fmla="*/ 218988 w 297304"/>
                <a:gd name="connsiteY2" fmla="*/ 476026 h 564196"/>
                <a:gd name="connsiteX3" fmla="*/ 210765 w 297304"/>
                <a:gd name="connsiteY3" fmla="*/ 485353 h 564196"/>
                <a:gd name="connsiteX4" fmla="*/ 207628 w 297304"/>
                <a:gd name="connsiteY4" fmla="*/ 503377 h 564196"/>
                <a:gd name="connsiteX5" fmla="*/ 57152 w 297304"/>
                <a:gd name="connsiteY5" fmla="*/ 211769 h 564196"/>
                <a:gd name="connsiteX6" fmla="*/ 228683 w 297304"/>
                <a:gd name="connsiteY6" fmla="*/ 48002 h 564196"/>
                <a:gd name="connsiteX7" fmla="*/ 234840 w 297304"/>
                <a:gd name="connsiteY7" fmla="*/ 46343 h 564196"/>
                <a:gd name="connsiteX8" fmla="*/ 243227 w 297304"/>
                <a:gd name="connsiteY8" fmla="*/ 31763 h 564196"/>
                <a:gd name="connsiteX9" fmla="*/ 237031 w 297304"/>
                <a:gd name="connsiteY9" fmla="*/ 8798 h 564196"/>
                <a:gd name="connsiteX10" fmla="*/ 222450 w 297304"/>
                <a:gd name="connsiteY10" fmla="*/ 414 h 564196"/>
                <a:gd name="connsiteX11" fmla="*/ 219533 w 297304"/>
                <a:gd name="connsiteY11" fmla="*/ 1202 h 564196"/>
                <a:gd name="connsiteX12" fmla="*/ 5588 w 297304"/>
                <a:gd name="connsiteY12" fmla="*/ 222561 h 564196"/>
                <a:gd name="connsiteX13" fmla="*/ 207535 w 297304"/>
                <a:gd name="connsiteY13" fmla="*/ 553384 h 564196"/>
                <a:gd name="connsiteX14" fmla="*/ 208738 w 297304"/>
                <a:gd name="connsiteY14" fmla="*/ 553562 h 564196"/>
                <a:gd name="connsiteX15" fmla="*/ 209729 w 297304"/>
                <a:gd name="connsiteY15" fmla="*/ 554046 h 564196"/>
                <a:gd name="connsiteX16" fmla="*/ 285415 w 297304"/>
                <a:gd name="connsiteY16" fmla="*/ 564196 h 564196"/>
                <a:gd name="connsiteX17" fmla="*/ 296366 w 297304"/>
                <a:gd name="connsiteY17" fmla="*/ 556938 h 564196"/>
                <a:gd name="connsiteX18" fmla="*/ 293950 w 297304"/>
                <a:gd name="connsiteY18" fmla="*/ 544024 h 564196"/>
                <a:gd name="connsiteX19" fmla="*/ 231018 w 297304"/>
                <a:gd name="connsiteY19" fmla="*/ 479116 h 56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7304" h="564196">
                  <a:moveTo>
                    <a:pt x="231018" y="479116"/>
                  </a:moveTo>
                  <a:cubicBezTo>
                    <a:pt x="228742" y="476770"/>
                    <a:pt x="225652" y="475503"/>
                    <a:pt x="222483" y="475503"/>
                  </a:cubicBezTo>
                  <a:cubicBezTo>
                    <a:pt x="221310" y="475503"/>
                    <a:pt x="220137" y="475677"/>
                    <a:pt x="218988" y="476026"/>
                  </a:cubicBezTo>
                  <a:cubicBezTo>
                    <a:pt x="214714" y="477351"/>
                    <a:pt x="211531" y="480951"/>
                    <a:pt x="210765" y="485353"/>
                  </a:cubicBezTo>
                  <a:lnTo>
                    <a:pt x="207628" y="503377"/>
                  </a:lnTo>
                  <a:cubicBezTo>
                    <a:pt x="92195" y="463274"/>
                    <a:pt x="20654" y="338107"/>
                    <a:pt x="57152" y="211769"/>
                  </a:cubicBezTo>
                  <a:cubicBezTo>
                    <a:pt x="80511" y="130913"/>
                    <a:pt x="147421" y="69911"/>
                    <a:pt x="228683" y="48002"/>
                  </a:cubicBezTo>
                  <a:lnTo>
                    <a:pt x="234840" y="46343"/>
                  </a:lnTo>
                  <a:cubicBezTo>
                    <a:pt x="241183" y="44633"/>
                    <a:pt x="244937" y="38105"/>
                    <a:pt x="243227" y="31763"/>
                  </a:cubicBezTo>
                  <a:lnTo>
                    <a:pt x="237031" y="8798"/>
                  </a:lnTo>
                  <a:cubicBezTo>
                    <a:pt x="235320" y="2456"/>
                    <a:pt x="228791" y="-1298"/>
                    <a:pt x="222450" y="414"/>
                  </a:cubicBezTo>
                  <a:lnTo>
                    <a:pt x="219533" y="1202"/>
                  </a:lnTo>
                  <a:cubicBezTo>
                    <a:pt x="112917" y="29984"/>
                    <a:pt x="27216" y="114266"/>
                    <a:pt x="5588" y="222561"/>
                  </a:cubicBezTo>
                  <a:cubicBezTo>
                    <a:pt x="-24092" y="371187"/>
                    <a:pt x="67527" y="513624"/>
                    <a:pt x="207535" y="553384"/>
                  </a:cubicBezTo>
                  <a:lnTo>
                    <a:pt x="208738" y="553562"/>
                  </a:lnTo>
                  <a:cubicBezTo>
                    <a:pt x="209088" y="553694"/>
                    <a:pt x="209363" y="553946"/>
                    <a:pt x="209729" y="554046"/>
                  </a:cubicBezTo>
                  <a:cubicBezTo>
                    <a:pt x="234246" y="560782"/>
                    <a:pt x="259714" y="564196"/>
                    <a:pt x="285415" y="564196"/>
                  </a:cubicBezTo>
                  <a:cubicBezTo>
                    <a:pt x="290188" y="564196"/>
                    <a:pt x="294508" y="561339"/>
                    <a:pt x="296366" y="556938"/>
                  </a:cubicBezTo>
                  <a:cubicBezTo>
                    <a:pt x="298225" y="552537"/>
                    <a:pt x="297273" y="547450"/>
                    <a:pt x="293950" y="544024"/>
                  </a:cubicBezTo>
                  <a:lnTo>
                    <a:pt x="231018" y="479116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31" name="Gráfico 94">
            <a:extLst>
              <a:ext uri="{FF2B5EF4-FFF2-40B4-BE49-F238E27FC236}">
                <a16:creationId xmlns:a16="http://schemas.microsoft.com/office/drawing/2014/main" id="{5A698C08-B951-5B43-BFF3-2A17BCD5C37F}"/>
              </a:ext>
            </a:extLst>
          </p:cNvPr>
          <p:cNvGrpSpPr/>
          <p:nvPr/>
        </p:nvGrpSpPr>
        <p:grpSpPr>
          <a:xfrm>
            <a:off x="13338516" y="10708990"/>
            <a:ext cx="775543" cy="775541"/>
            <a:chOff x="3999529" y="5657036"/>
            <a:chExt cx="570832" cy="57083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2" name="Forma libre 289">
              <a:extLst>
                <a:ext uri="{FF2B5EF4-FFF2-40B4-BE49-F238E27FC236}">
                  <a16:creationId xmlns:a16="http://schemas.microsoft.com/office/drawing/2014/main" id="{7E869DC0-41B6-FC40-84F6-B4A99D29F0AF}"/>
                </a:ext>
              </a:extLst>
            </p:cNvPr>
            <p:cNvSpPr/>
            <p:nvPr/>
          </p:nvSpPr>
          <p:spPr>
            <a:xfrm>
              <a:off x="4166020" y="5775959"/>
              <a:ext cx="237846" cy="332985"/>
            </a:xfrm>
            <a:custGeom>
              <a:avLst/>
              <a:gdLst>
                <a:gd name="connsiteX0" fmla="*/ 118924 w 237846"/>
                <a:gd name="connsiteY0" fmla="*/ 0 h 332985"/>
                <a:gd name="connsiteX1" fmla="*/ 0 w 237846"/>
                <a:gd name="connsiteY1" fmla="*/ 118924 h 332985"/>
                <a:gd name="connsiteX2" fmla="*/ 109400 w 237846"/>
                <a:gd name="connsiteY2" fmla="*/ 328212 h 332985"/>
                <a:gd name="connsiteX3" fmla="*/ 118924 w 237846"/>
                <a:gd name="connsiteY3" fmla="*/ 332985 h 332985"/>
                <a:gd name="connsiteX4" fmla="*/ 128447 w 237846"/>
                <a:gd name="connsiteY4" fmla="*/ 328212 h 332985"/>
                <a:gd name="connsiteX5" fmla="*/ 237847 w 237846"/>
                <a:gd name="connsiteY5" fmla="*/ 118924 h 332985"/>
                <a:gd name="connsiteX6" fmla="*/ 118924 w 237846"/>
                <a:gd name="connsiteY6" fmla="*/ 0 h 332985"/>
                <a:gd name="connsiteX7" fmla="*/ 118924 w 237846"/>
                <a:gd name="connsiteY7" fmla="*/ 178385 h 332985"/>
                <a:gd name="connsiteX8" fmla="*/ 59462 w 237846"/>
                <a:gd name="connsiteY8" fmla="*/ 118924 h 332985"/>
                <a:gd name="connsiteX9" fmla="*/ 118924 w 237846"/>
                <a:gd name="connsiteY9" fmla="*/ 59461 h 332985"/>
                <a:gd name="connsiteX10" fmla="*/ 178385 w 237846"/>
                <a:gd name="connsiteY10" fmla="*/ 118922 h 332985"/>
                <a:gd name="connsiteX11" fmla="*/ 118924 w 237846"/>
                <a:gd name="connsiteY11" fmla="*/ 178385 h 33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7846" h="332985">
                  <a:moveTo>
                    <a:pt x="118924" y="0"/>
                  </a:moveTo>
                  <a:cubicBezTo>
                    <a:pt x="53353" y="0"/>
                    <a:pt x="0" y="53353"/>
                    <a:pt x="0" y="118924"/>
                  </a:cubicBezTo>
                  <a:cubicBezTo>
                    <a:pt x="0" y="180220"/>
                    <a:pt x="98204" y="313254"/>
                    <a:pt x="109400" y="328212"/>
                  </a:cubicBezTo>
                  <a:cubicBezTo>
                    <a:pt x="111641" y="331220"/>
                    <a:pt x="115172" y="332985"/>
                    <a:pt x="118924" y="332985"/>
                  </a:cubicBezTo>
                  <a:cubicBezTo>
                    <a:pt x="122675" y="332985"/>
                    <a:pt x="126205" y="331220"/>
                    <a:pt x="128447" y="328212"/>
                  </a:cubicBezTo>
                  <a:cubicBezTo>
                    <a:pt x="139643" y="313254"/>
                    <a:pt x="237847" y="180220"/>
                    <a:pt x="237847" y="118924"/>
                  </a:cubicBezTo>
                  <a:cubicBezTo>
                    <a:pt x="237847" y="53353"/>
                    <a:pt x="184494" y="0"/>
                    <a:pt x="118924" y="0"/>
                  </a:cubicBezTo>
                  <a:close/>
                  <a:moveTo>
                    <a:pt x="118924" y="178385"/>
                  </a:moveTo>
                  <a:cubicBezTo>
                    <a:pt x="86139" y="178385"/>
                    <a:pt x="59462" y="151708"/>
                    <a:pt x="59462" y="118924"/>
                  </a:cubicBezTo>
                  <a:cubicBezTo>
                    <a:pt x="59462" y="86139"/>
                    <a:pt x="86139" y="59461"/>
                    <a:pt x="118924" y="59461"/>
                  </a:cubicBezTo>
                  <a:cubicBezTo>
                    <a:pt x="151708" y="59461"/>
                    <a:pt x="178385" y="86138"/>
                    <a:pt x="178385" y="118922"/>
                  </a:cubicBezTo>
                  <a:cubicBezTo>
                    <a:pt x="178385" y="151707"/>
                    <a:pt x="151708" y="178385"/>
                    <a:pt x="118924" y="17838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33" name="Forma libre 290">
              <a:extLst>
                <a:ext uri="{FF2B5EF4-FFF2-40B4-BE49-F238E27FC236}">
                  <a16:creationId xmlns:a16="http://schemas.microsoft.com/office/drawing/2014/main" id="{49C33ADE-7F2A-C646-8733-B0C0A8D46FDB}"/>
                </a:ext>
              </a:extLst>
            </p:cNvPr>
            <p:cNvSpPr/>
            <p:nvPr/>
          </p:nvSpPr>
          <p:spPr>
            <a:xfrm>
              <a:off x="3999529" y="5657036"/>
              <a:ext cx="570832" cy="570831"/>
            </a:xfrm>
            <a:custGeom>
              <a:avLst/>
              <a:gdLst>
                <a:gd name="connsiteX0" fmla="*/ 558938 w 570832"/>
                <a:gd name="connsiteY0" fmla="*/ 261631 h 570831"/>
                <a:gd name="connsiteX1" fmla="*/ 545842 w 570832"/>
                <a:gd name="connsiteY1" fmla="*/ 261631 h 570831"/>
                <a:gd name="connsiteX2" fmla="*/ 309200 w 570832"/>
                <a:gd name="connsiteY2" fmla="*/ 24989 h 570831"/>
                <a:gd name="connsiteX3" fmla="*/ 309200 w 570832"/>
                <a:gd name="connsiteY3" fmla="*/ 11893 h 570831"/>
                <a:gd name="connsiteX4" fmla="*/ 297308 w 570832"/>
                <a:gd name="connsiteY4" fmla="*/ 0 h 570831"/>
                <a:gd name="connsiteX5" fmla="*/ 273524 w 570832"/>
                <a:gd name="connsiteY5" fmla="*/ 0 h 570831"/>
                <a:gd name="connsiteX6" fmla="*/ 261631 w 570832"/>
                <a:gd name="connsiteY6" fmla="*/ 11893 h 570831"/>
                <a:gd name="connsiteX7" fmla="*/ 261631 w 570832"/>
                <a:gd name="connsiteY7" fmla="*/ 24989 h 570831"/>
                <a:gd name="connsiteX8" fmla="*/ 24989 w 570832"/>
                <a:gd name="connsiteY8" fmla="*/ 261631 h 570831"/>
                <a:gd name="connsiteX9" fmla="*/ 11893 w 570832"/>
                <a:gd name="connsiteY9" fmla="*/ 261631 h 570831"/>
                <a:gd name="connsiteX10" fmla="*/ 0 w 570832"/>
                <a:gd name="connsiteY10" fmla="*/ 273523 h 570831"/>
                <a:gd name="connsiteX11" fmla="*/ 0 w 570832"/>
                <a:gd name="connsiteY11" fmla="*/ 297307 h 570831"/>
                <a:gd name="connsiteX12" fmla="*/ 11893 w 570832"/>
                <a:gd name="connsiteY12" fmla="*/ 309200 h 570831"/>
                <a:gd name="connsiteX13" fmla="*/ 24989 w 570832"/>
                <a:gd name="connsiteY13" fmla="*/ 309200 h 570831"/>
                <a:gd name="connsiteX14" fmla="*/ 261631 w 570832"/>
                <a:gd name="connsiteY14" fmla="*/ 545842 h 570831"/>
                <a:gd name="connsiteX15" fmla="*/ 261631 w 570832"/>
                <a:gd name="connsiteY15" fmla="*/ 558938 h 570831"/>
                <a:gd name="connsiteX16" fmla="*/ 273524 w 570832"/>
                <a:gd name="connsiteY16" fmla="*/ 570831 h 570831"/>
                <a:gd name="connsiteX17" fmla="*/ 297308 w 570832"/>
                <a:gd name="connsiteY17" fmla="*/ 570831 h 570831"/>
                <a:gd name="connsiteX18" fmla="*/ 309201 w 570832"/>
                <a:gd name="connsiteY18" fmla="*/ 558938 h 570831"/>
                <a:gd name="connsiteX19" fmla="*/ 309201 w 570832"/>
                <a:gd name="connsiteY19" fmla="*/ 545842 h 570831"/>
                <a:gd name="connsiteX20" fmla="*/ 545843 w 570832"/>
                <a:gd name="connsiteY20" fmla="*/ 309200 h 570831"/>
                <a:gd name="connsiteX21" fmla="*/ 558939 w 570832"/>
                <a:gd name="connsiteY21" fmla="*/ 309200 h 570831"/>
                <a:gd name="connsiteX22" fmla="*/ 570832 w 570832"/>
                <a:gd name="connsiteY22" fmla="*/ 297307 h 570831"/>
                <a:gd name="connsiteX23" fmla="*/ 570832 w 570832"/>
                <a:gd name="connsiteY23" fmla="*/ 273523 h 570831"/>
                <a:gd name="connsiteX24" fmla="*/ 558938 w 570832"/>
                <a:gd name="connsiteY24" fmla="*/ 261631 h 570831"/>
                <a:gd name="connsiteX25" fmla="*/ 475693 w 570832"/>
                <a:gd name="connsiteY25" fmla="*/ 309200 h 570831"/>
                <a:gd name="connsiteX26" fmla="*/ 498073 w 570832"/>
                <a:gd name="connsiteY26" fmla="*/ 309200 h 570831"/>
                <a:gd name="connsiteX27" fmla="*/ 309200 w 570832"/>
                <a:gd name="connsiteY27" fmla="*/ 498075 h 570831"/>
                <a:gd name="connsiteX28" fmla="*/ 309200 w 570832"/>
                <a:gd name="connsiteY28" fmla="*/ 475692 h 570831"/>
                <a:gd name="connsiteX29" fmla="*/ 297307 w 570832"/>
                <a:gd name="connsiteY29" fmla="*/ 463799 h 570831"/>
                <a:gd name="connsiteX30" fmla="*/ 273523 w 570832"/>
                <a:gd name="connsiteY30" fmla="*/ 463799 h 570831"/>
                <a:gd name="connsiteX31" fmla="*/ 261630 w 570832"/>
                <a:gd name="connsiteY31" fmla="*/ 475692 h 570831"/>
                <a:gd name="connsiteX32" fmla="*/ 261630 w 570832"/>
                <a:gd name="connsiteY32" fmla="*/ 498075 h 570831"/>
                <a:gd name="connsiteX33" fmla="*/ 72756 w 570832"/>
                <a:gd name="connsiteY33" fmla="*/ 309200 h 570831"/>
                <a:gd name="connsiteX34" fmla="*/ 95137 w 570832"/>
                <a:gd name="connsiteY34" fmla="*/ 309200 h 570831"/>
                <a:gd name="connsiteX35" fmla="*/ 107030 w 570832"/>
                <a:gd name="connsiteY35" fmla="*/ 297307 h 570831"/>
                <a:gd name="connsiteX36" fmla="*/ 107030 w 570832"/>
                <a:gd name="connsiteY36" fmla="*/ 273523 h 570831"/>
                <a:gd name="connsiteX37" fmla="*/ 95137 w 570832"/>
                <a:gd name="connsiteY37" fmla="*/ 261630 h 570831"/>
                <a:gd name="connsiteX38" fmla="*/ 72758 w 570832"/>
                <a:gd name="connsiteY38" fmla="*/ 261630 h 570831"/>
                <a:gd name="connsiteX39" fmla="*/ 261631 w 570832"/>
                <a:gd name="connsiteY39" fmla="*/ 72755 h 570831"/>
                <a:gd name="connsiteX40" fmla="*/ 261631 w 570832"/>
                <a:gd name="connsiteY40" fmla="*/ 95138 h 570831"/>
                <a:gd name="connsiteX41" fmla="*/ 273524 w 570832"/>
                <a:gd name="connsiteY41" fmla="*/ 107031 h 570831"/>
                <a:gd name="connsiteX42" fmla="*/ 297308 w 570832"/>
                <a:gd name="connsiteY42" fmla="*/ 107031 h 570831"/>
                <a:gd name="connsiteX43" fmla="*/ 309201 w 570832"/>
                <a:gd name="connsiteY43" fmla="*/ 95138 h 570831"/>
                <a:gd name="connsiteX44" fmla="*/ 309201 w 570832"/>
                <a:gd name="connsiteY44" fmla="*/ 72756 h 570831"/>
                <a:gd name="connsiteX45" fmla="*/ 498075 w 570832"/>
                <a:gd name="connsiteY45" fmla="*/ 261631 h 570831"/>
                <a:gd name="connsiteX46" fmla="*/ 475694 w 570832"/>
                <a:gd name="connsiteY46" fmla="*/ 261631 h 570831"/>
                <a:gd name="connsiteX47" fmla="*/ 463801 w 570832"/>
                <a:gd name="connsiteY47" fmla="*/ 273524 h 570831"/>
                <a:gd name="connsiteX48" fmla="*/ 463801 w 570832"/>
                <a:gd name="connsiteY48" fmla="*/ 297308 h 570831"/>
                <a:gd name="connsiteX49" fmla="*/ 475693 w 570832"/>
                <a:gd name="connsiteY49" fmla="*/ 309200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70832" h="570831">
                  <a:moveTo>
                    <a:pt x="558938" y="261631"/>
                  </a:moveTo>
                  <a:lnTo>
                    <a:pt x="545842" y="261631"/>
                  </a:lnTo>
                  <a:cubicBezTo>
                    <a:pt x="534482" y="136334"/>
                    <a:pt x="434497" y="36349"/>
                    <a:pt x="309200" y="24989"/>
                  </a:cubicBezTo>
                  <a:lnTo>
                    <a:pt x="309200" y="11893"/>
                  </a:lnTo>
                  <a:cubicBezTo>
                    <a:pt x="309200" y="5319"/>
                    <a:pt x="303882" y="0"/>
                    <a:pt x="297308" y="0"/>
                  </a:cubicBezTo>
                  <a:lnTo>
                    <a:pt x="273524" y="0"/>
                  </a:lnTo>
                  <a:cubicBezTo>
                    <a:pt x="266950" y="0"/>
                    <a:pt x="261631" y="5319"/>
                    <a:pt x="261631" y="11893"/>
                  </a:cubicBezTo>
                  <a:lnTo>
                    <a:pt x="261631" y="24989"/>
                  </a:lnTo>
                  <a:cubicBezTo>
                    <a:pt x="136334" y="36349"/>
                    <a:pt x="36349" y="136334"/>
                    <a:pt x="24989" y="261631"/>
                  </a:cubicBezTo>
                  <a:lnTo>
                    <a:pt x="11893" y="261631"/>
                  </a:lnTo>
                  <a:cubicBezTo>
                    <a:pt x="5319" y="261631"/>
                    <a:pt x="0" y="266950"/>
                    <a:pt x="0" y="273523"/>
                  </a:cubicBezTo>
                  <a:lnTo>
                    <a:pt x="0" y="297307"/>
                  </a:lnTo>
                  <a:cubicBezTo>
                    <a:pt x="0" y="303881"/>
                    <a:pt x="5319" y="309200"/>
                    <a:pt x="11893" y="309200"/>
                  </a:cubicBezTo>
                  <a:lnTo>
                    <a:pt x="24989" y="309200"/>
                  </a:lnTo>
                  <a:cubicBezTo>
                    <a:pt x="36349" y="434497"/>
                    <a:pt x="136333" y="534482"/>
                    <a:pt x="261631" y="545842"/>
                  </a:cubicBezTo>
                  <a:lnTo>
                    <a:pt x="261631" y="558938"/>
                  </a:lnTo>
                  <a:cubicBezTo>
                    <a:pt x="261631" y="565512"/>
                    <a:pt x="266950" y="570831"/>
                    <a:pt x="273524" y="570831"/>
                  </a:cubicBezTo>
                  <a:lnTo>
                    <a:pt x="297308" y="570831"/>
                  </a:lnTo>
                  <a:cubicBezTo>
                    <a:pt x="303882" y="570831"/>
                    <a:pt x="309201" y="565512"/>
                    <a:pt x="309201" y="558938"/>
                  </a:cubicBezTo>
                  <a:lnTo>
                    <a:pt x="309201" y="545842"/>
                  </a:lnTo>
                  <a:cubicBezTo>
                    <a:pt x="434498" y="534482"/>
                    <a:pt x="534483" y="434498"/>
                    <a:pt x="545843" y="309200"/>
                  </a:cubicBezTo>
                  <a:lnTo>
                    <a:pt x="558939" y="309200"/>
                  </a:lnTo>
                  <a:cubicBezTo>
                    <a:pt x="565513" y="309200"/>
                    <a:pt x="570832" y="303881"/>
                    <a:pt x="570832" y="297307"/>
                  </a:cubicBezTo>
                  <a:lnTo>
                    <a:pt x="570832" y="273523"/>
                  </a:lnTo>
                  <a:cubicBezTo>
                    <a:pt x="570831" y="266950"/>
                    <a:pt x="565512" y="261631"/>
                    <a:pt x="558938" y="261631"/>
                  </a:cubicBezTo>
                  <a:close/>
                  <a:moveTo>
                    <a:pt x="475693" y="309200"/>
                  </a:moveTo>
                  <a:lnTo>
                    <a:pt x="498073" y="309200"/>
                  </a:lnTo>
                  <a:cubicBezTo>
                    <a:pt x="487064" y="408245"/>
                    <a:pt x="408256" y="487064"/>
                    <a:pt x="309200" y="498075"/>
                  </a:cubicBezTo>
                  <a:lnTo>
                    <a:pt x="309200" y="475692"/>
                  </a:lnTo>
                  <a:cubicBezTo>
                    <a:pt x="309200" y="469118"/>
                    <a:pt x="303881" y="463799"/>
                    <a:pt x="297307" y="463799"/>
                  </a:cubicBezTo>
                  <a:lnTo>
                    <a:pt x="273523" y="463799"/>
                  </a:lnTo>
                  <a:cubicBezTo>
                    <a:pt x="266949" y="463799"/>
                    <a:pt x="261630" y="469118"/>
                    <a:pt x="261630" y="475692"/>
                  </a:cubicBezTo>
                  <a:lnTo>
                    <a:pt x="261630" y="498075"/>
                  </a:lnTo>
                  <a:cubicBezTo>
                    <a:pt x="162575" y="487064"/>
                    <a:pt x="83766" y="408245"/>
                    <a:pt x="72756" y="309200"/>
                  </a:cubicBezTo>
                  <a:lnTo>
                    <a:pt x="95137" y="309200"/>
                  </a:lnTo>
                  <a:cubicBezTo>
                    <a:pt x="101710" y="309200"/>
                    <a:pt x="107030" y="303881"/>
                    <a:pt x="107030" y="297307"/>
                  </a:cubicBezTo>
                  <a:lnTo>
                    <a:pt x="107030" y="273523"/>
                  </a:lnTo>
                  <a:cubicBezTo>
                    <a:pt x="107030" y="266949"/>
                    <a:pt x="101710" y="261630"/>
                    <a:pt x="95137" y="261630"/>
                  </a:cubicBezTo>
                  <a:lnTo>
                    <a:pt x="72758" y="261630"/>
                  </a:lnTo>
                  <a:cubicBezTo>
                    <a:pt x="83767" y="162585"/>
                    <a:pt x="162575" y="83766"/>
                    <a:pt x="261631" y="72755"/>
                  </a:cubicBezTo>
                  <a:lnTo>
                    <a:pt x="261631" y="95138"/>
                  </a:lnTo>
                  <a:cubicBezTo>
                    <a:pt x="261631" y="101712"/>
                    <a:pt x="266950" y="107031"/>
                    <a:pt x="273524" y="107031"/>
                  </a:cubicBezTo>
                  <a:lnTo>
                    <a:pt x="297308" y="107031"/>
                  </a:lnTo>
                  <a:cubicBezTo>
                    <a:pt x="303882" y="107031"/>
                    <a:pt x="309201" y="101712"/>
                    <a:pt x="309201" y="95138"/>
                  </a:cubicBezTo>
                  <a:lnTo>
                    <a:pt x="309201" y="72756"/>
                  </a:lnTo>
                  <a:cubicBezTo>
                    <a:pt x="408256" y="83767"/>
                    <a:pt x="487065" y="162587"/>
                    <a:pt x="498075" y="261631"/>
                  </a:cubicBezTo>
                  <a:lnTo>
                    <a:pt x="475694" y="261631"/>
                  </a:lnTo>
                  <a:cubicBezTo>
                    <a:pt x="469121" y="261631"/>
                    <a:pt x="463801" y="266950"/>
                    <a:pt x="463801" y="273524"/>
                  </a:cubicBezTo>
                  <a:lnTo>
                    <a:pt x="463801" y="297308"/>
                  </a:lnTo>
                  <a:cubicBezTo>
                    <a:pt x="463800" y="303882"/>
                    <a:pt x="469119" y="309200"/>
                    <a:pt x="475693" y="30920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34" name="Gráfico 78">
            <a:extLst>
              <a:ext uri="{FF2B5EF4-FFF2-40B4-BE49-F238E27FC236}">
                <a16:creationId xmlns:a16="http://schemas.microsoft.com/office/drawing/2014/main" id="{789C3F0D-1B6C-954B-A170-DC14BD7EA586}"/>
              </a:ext>
            </a:extLst>
          </p:cNvPr>
          <p:cNvGrpSpPr/>
          <p:nvPr/>
        </p:nvGrpSpPr>
        <p:grpSpPr>
          <a:xfrm>
            <a:off x="14390437" y="5624686"/>
            <a:ext cx="1045857" cy="1045853"/>
            <a:chOff x="8599238" y="2932309"/>
            <a:chExt cx="571238" cy="57123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5" name="Forma libre 205">
              <a:extLst>
                <a:ext uri="{FF2B5EF4-FFF2-40B4-BE49-F238E27FC236}">
                  <a16:creationId xmlns:a16="http://schemas.microsoft.com/office/drawing/2014/main" id="{38BD315A-9BE1-0C4C-910A-6CEE7B2DEC3E}"/>
                </a:ext>
              </a:extLst>
            </p:cNvPr>
            <p:cNvSpPr/>
            <p:nvPr/>
          </p:nvSpPr>
          <p:spPr>
            <a:xfrm>
              <a:off x="8755029" y="3036156"/>
              <a:ext cx="103860" cy="207724"/>
            </a:xfrm>
            <a:custGeom>
              <a:avLst/>
              <a:gdLst>
                <a:gd name="connsiteX0" fmla="*/ 45439 w 103860"/>
                <a:gd name="connsiteY0" fmla="*/ 51931 h 207724"/>
                <a:gd name="connsiteX1" fmla="*/ 90878 w 103860"/>
                <a:gd name="connsiteY1" fmla="*/ 51931 h 207724"/>
                <a:gd name="connsiteX2" fmla="*/ 103861 w 103860"/>
                <a:gd name="connsiteY2" fmla="*/ 38948 h 207724"/>
                <a:gd name="connsiteX3" fmla="*/ 90878 w 103860"/>
                <a:gd name="connsiteY3" fmla="*/ 25965 h 207724"/>
                <a:gd name="connsiteX4" fmla="*/ 64913 w 103860"/>
                <a:gd name="connsiteY4" fmla="*/ 25965 h 207724"/>
                <a:gd name="connsiteX5" fmla="*/ 64913 w 103860"/>
                <a:gd name="connsiteY5" fmla="*/ 12983 h 207724"/>
                <a:gd name="connsiteX6" fmla="*/ 51930 w 103860"/>
                <a:gd name="connsiteY6" fmla="*/ 0 h 207724"/>
                <a:gd name="connsiteX7" fmla="*/ 38948 w 103860"/>
                <a:gd name="connsiteY7" fmla="*/ 12983 h 207724"/>
                <a:gd name="connsiteX8" fmla="*/ 38948 w 103860"/>
                <a:gd name="connsiteY8" fmla="*/ 26622 h 207724"/>
                <a:gd name="connsiteX9" fmla="*/ 0 w 103860"/>
                <a:gd name="connsiteY9" fmla="*/ 71405 h 207724"/>
                <a:gd name="connsiteX10" fmla="*/ 45439 w 103860"/>
                <a:gd name="connsiteY10" fmla="*/ 116844 h 207724"/>
                <a:gd name="connsiteX11" fmla="*/ 58422 w 103860"/>
                <a:gd name="connsiteY11" fmla="*/ 116844 h 207724"/>
                <a:gd name="connsiteX12" fmla="*/ 77896 w 103860"/>
                <a:gd name="connsiteY12" fmla="*/ 136318 h 207724"/>
                <a:gd name="connsiteX13" fmla="*/ 58422 w 103860"/>
                <a:gd name="connsiteY13" fmla="*/ 155792 h 207724"/>
                <a:gd name="connsiteX14" fmla="*/ 12983 w 103860"/>
                <a:gd name="connsiteY14" fmla="*/ 155792 h 207724"/>
                <a:gd name="connsiteX15" fmla="*/ 0 w 103860"/>
                <a:gd name="connsiteY15" fmla="*/ 168775 h 207724"/>
                <a:gd name="connsiteX16" fmla="*/ 12983 w 103860"/>
                <a:gd name="connsiteY16" fmla="*/ 181758 h 207724"/>
                <a:gd name="connsiteX17" fmla="*/ 25966 w 103860"/>
                <a:gd name="connsiteY17" fmla="*/ 181758 h 207724"/>
                <a:gd name="connsiteX18" fmla="*/ 25966 w 103860"/>
                <a:gd name="connsiteY18" fmla="*/ 194741 h 207724"/>
                <a:gd name="connsiteX19" fmla="*/ 38949 w 103860"/>
                <a:gd name="connsiteY19" fmla="*/ 207724 h 207724"/>
                <a:gd name="connsiteX20" fmla="*/ 51932 w 103860"/>
                <a:gd name="connsiteY20" fmla="*/ 194741 h 207724"/>
                <a:gd name="connsiteX21" fmla="*/ 51932 w 103860"/>
                <a:gd name="connsiteY21" fmla="*/ 181758 h 207724"/>
                <a:gd name="connsiteX22" fmla="*/ 58422 w 103860"/>
                <a:gd name="connsiteY22" fmla="*/ 181758 h 207724"/>
                <a:gd name="connsiteX23" fmla="*/ 103861 w 103860"/>
                <a:gd name="connsiteY23" fmla="*/ 136319 h 207724"/>
                <a:gd name="connsiteX24" fmla="*/ 58422 w 103860"/>
                <a:gd name="connsiteY24" fmla="*/ 90880 h 207724"/>
                <a:gd name="connsiteX25" fmla="*/ 45439 w 103860"/>
                <a:gd name="connsiteY25" fmla="*/ 90880 h 207724"/>
                <a:gd name="connsiteX26" fmla="*/ 25965 w 103860"/>
                <a:gd name="connsiteY26" fmla="*/ 71406 h 207724"/>
                <a:gd name="connsiteX27" fmla="*/ 45439 w 103860"/>
                <a:gd name="connsiteY27" fmla="*/ 51931 h 20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3860" h="207724">
                  <a:moveTo>
                    <a:pt x="45439" y="51931"/>
                  </a:moveTo>
                  <a:lnTo>
                    <a:pt x="90878" y="51931"/>
                  </a:lnTo>
                  <a:cubicBezTo>
                    <a:pt x="98054" y="51931"/>
                    <a:pt x="103861" y="46124"/>
                    <a:pt x="103861" y="38948"/>
                  </a:cubicBezTo>
                  <a:cubicBezTo>
                    <a:pt x="103861" y="31772"/>
                    <a:pt x="98054" y="25965"/>
                    <a:pt x="90878" y="25965"/>
                  </a:cubicBezTo>
                  <a:lnTo>
                    <a:pt x="64913" y="25965"/>
                  </a:lnTo>
                  <a:lnTo>
                    <a:pt x="64913" y="12983"/>
                  </a:lnTo>
                  <a:cubicBezTo>
                    <a:pt x="64913" y="5807"/>
                    <a:pt x="59106" y="0"/>
                    <a:pt x="51930" y="0"/>
                  </a:cubicBezTo>
                  <a:cubicBezTo>
                    <a:pt x="44754" y="0"/>
                    <a:pt x="38948" y="5807"/>
                    <a:pt x="38948" y="12983"/>
                  </a:cubicBezTo>
                  <a:lnTo>
                    <a:pt x="38948" y="26622"/>
                  </a:lnTo>
                  <a:cubicBezTo>
                    <a:pt x="16984" y="29805"/>
                    <a:pt x="0" y="48574"/>
                    <a:pt x="0" y="71405"/>
                  </a:cubicBezTo>
                  <a:cubicBezTo>
                    <a:pt x="0" y="96457"/>
                    <a:pt x="20387" y="116844"/>
                    <a:pt x="45439" y="116844"/>
                  </a:cubicBezTo>
                  <a:lnTo>
                    <a:pt x="58422" y="116844"/>
                  </a:lnTo>
                  <a:cubicBezTo>
                    <a:pt x="69148" y="116844"/>
                    <a:pt x="77896" y="125579"/>
                    <a:pt x="77896" y="136318"/>
                  </a:cubicBezTo>
                  <a:cubicBezTo>
                    <a:pt x="77896" y="147057"/>
                    <a:pt x="69147" y="155792"/>
                    <a:pt x="58422" y="155792"/>
                  </a:cubicBezTo>
                  <a:lnTo>
                    <a:pt x="12983" y="155792"/>
                  </a:lnTo>
                  <a:cubicBezTo>
                    <a:pt x="5807" y="155792"/>
                    <a:pt x="0" y="161599"/>
                    <a:pt x="0" y="168775"/>
                  </a:cubicBezTo>
                  <a:cubicBezTo>
                    <a:pt x="0" y="175951"/>
                    <a:pt x="5807" y="181758"/>
                    <a:pt x="12983" y="181758"/>
                  </a:cubicBezTo>
                  <a:lnTo>
                    <a:pt x="25966" y="181758"/>
                  </a:lnTo>
                  <a:lnTo>
                    <a:pt x="25966" y="194741"/>
                  </a:lnTo>
                  <a:cubicBezTo>
                    <a:pt x="25966" y="201917"/>
                    <a:pt x="31773" y="207724"/>
                    <a:pt x="38949" y="207724"/>
                  </a:cubicBezTo>
                  <a:cubicBezTo>
                    <a:pt x="46125" y="207724"/>
                    <a:pt x="51932" y="201917"/>
                    <a:pt x="51932" y="194741"/>
                  </a:cubicBezTo>
                  <a:lnTo>
                    <a:pt x="51932" y="181758"/>
                  </a:lnTo>
                  <a:lnTo>
                    <a:pt x="58422" y="181758"/>
                  </a:lnTo>
                  <a:cubicBezTo>
                    <a:pt x="83474" y="181758"/>
                    <a:pt x="103861" y="161371"/>
                    <a:pt x="103861" y="136319"/>
                  </a:cubicBezTo>
                  <a:cubicBezTo>
                    <a:pt x="103861" y="111267"/>
                    <a:pt x="83474" y="90880"/>
                    <a:pt x="58422" y="90880"/>
                  </a:cubicBezTo>
                  <a:lnTo>
                    <a:pt x="45439" y="90880"/>
                  </a:lnTo>
                  <a:cubicBezTo>
                    <a:pt x="34712" y="90880"/>
                    <a:pt x="25965" y="82145"/>
                    <a:pt x="25965" y="71406"/>
                  </a:cubicBezTo>
                  <a:cubicBezTo>
                    <a:pt x="25965" y="60666"/>
                    <a:pt x="34714" y="51931"/>
                    <a:pt x="45439" y="51931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36" name="Forma libre 206">
              <a:extLst>
                <a:ext uri="{FF2B5EF4-FFF2-40B4-BE49-F238E27FC236}">
                  <a16:creationId xmlns:a16="http://schemas.microsoft.com/office/drawing/2014/main" id="{757D7919-E6EE-B846-94FF-60A5551CAA43}"/>
                </a:ext>
              </a:extLst>
            </p:cNvPr>
            <p:cNvSpPr/>
            <p:nvPr/>
          </p:nvSpPr>
          <p:spPr>
            <a:xfrm>
              <a:off x="8884856" y="3140028"/>
              <a:ext cx="285619" cy="363516"/>
            </a:xfrm>
            <a:custGeom>
              <a:avLst/>
              <a:gdLst>
                <a:gd name="connsiteX0" fmla="*/ 281332 w 285619"/>
                <a:gd name="connsiteY0" fmla="*/ 237011 h 363516"/>
                <a:gd name="connsiteX1" fmla="*/ 21679 w 285619"/>
                <a:gd name="connsiteY1" fmla="*/ 3323 h 363516"/>
                <a:gd name="connsiteX2" fmla="*/ 7708 w 285619"/>
                <a:gd name="connsiteY2" fmla="*/ 1117 h 363516"/>
                <a:gd name="connsiteX3" fmla="*/ 0 w 285619"/>
                <a:gd name="connsiteY3" fmla="*/ 12971 h 363516"/>
                <a:gd name="connsiteX4" fmla="*/ 0 w 285619"/>
                <a:gd name="connsiteY4" fmla="*/ 350520 h 363516"/>
                <a:gd name="connsiteX5" fmla="*/ 8012 w 285619"/>
                <a:gd name="connsiteY5" fmla="*/ 362514 h 363516"/>
                <a:gd name="connsiteX6" fmla="*/ 22187 w 285619"/>
                <a:gd name="connsiteY6" fmla="*/ 359686 h 363516"/>
                <a:gd name="connsiteX7" fmla="*/ 89028 w 285619"/>
                <a:gd name="connsiteY7" fmla="*/ 292656 h 363516"/>
                <a:gd name="connsiteX8" fmla="*/ 123437 w 285619"/>
                <a:gd name="connsiteY8" fmla="*/ 356669 h 363516"/>
                <a:gd name="connsiteX9" fmla="*/ 134873 w 285619"/>
                <a:gd name="connsiteY9" fmla="*/ 363503 h 363516"/>
                <a:gd name="connsiteX10" fmla="*/ 140680 w 285619"/>
                <a:gd name="connsiteY10" fmla="*/ 362122 h 363516"/>
                <a:gd name="connsiteX11" fmla="*/ 201613 w 285619"/>
                <a:gd name="connsiteY11" fmla="*/ 331579 h 363516"/>
                <a:gd name="connsiteX12" fmla="*/ 208206 w 285619"/>
                <a:gd name="connsiteY12" fmla="*/ 323832 h 363516"/>
                <a:gd name="connsiteX13" fmla="*/ 207192 w 285619"/>
                <a:gd name="connsiteY13" fmla="*/ 313714 h 363516"/>
                <a:gd name="connsiteX14" fmla="*/ 177398 w 285619"/>
                <a:gd name="connsiteY14" fmla="*/ 259641 h 363516"/>
                <a:gd name="connsiteX15" fmla="*/ 272638 w 285619"/>
                <a:gd name="connsiteY15" fmla="*/ 259641 h 363516"/>
                <a:gd name="connsiteX16" fmla="*/ 284758 w 285619"/>
                <a:gd name="connsiteY16" fmla="*/ 251311 h 363516"/>
                <a:gd name="connsiteX17" fmla="*/ 281332 w 285619"/>
                <a:gd name="connsiteY17" fmla="*/ 237011 h 36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619" h="363516">
                  <a:moveTo>
                    <a:pt x="281332" y="237011"/>
                  </a:moveTo>
                  <a:lnTo>
                    <a:pt x="21679" y="3323"/>
                  </a:lnTo>
                  <a:cubicBezTo>
                    <a:pt x="17876" y="-113"/>
                    <a:pt x="12399" y="-949"/>
                    <a:pt x="7708" y="1117"/>
                  </a:cubicBezTo>
                  <a:cubicBezTo>
                    <a:pt x="3017" y="3196"/>
                    <a:pt x="0" y="7849"/>
                    <a:pt x="0" y="12971"/>
                  </a:cubicBezTo>
                  <a:lnTo>
                    <a:pt x="0" y="350520"/>
                  </a:lnTo>
                  <a:cubicBezTo>
                    <a:pt x="0" y="355769"/>
                    <a:pt x="3169" y="360510"/>
                    <a:pt x="8012" y="362514"/>
                  </a:cubicBezTo>
                  <a:cubicBezTo>
                    <a:pt x="12906" y="364555"/>
                    <a:pt x="18459" y="363414"/>
                    <a:pt x="22187" y="359686"/>
                  </a:cubicBezTo>
                  <a:lnTo>
                    <a:pt x="89028" y="292656"/>
                  </a:lnTo>
                  <a:lnTo>
                    <a:pt x="123437" y="356669"/>
                  </a:lnTo>
                  <a:cubicBezTo>
                    <a:pt x="125770" y="361018"/>
                    <a:pt x="130258" y="363503"/>
                    <a:pt x="134873" y="363503"/>
                  </a:cubicBezTo>
                  <a:cubicBezTo>
                    <a:pt x="136851" y="363503"/>
                    <a:pt x="138829" y="363059"/>
                    <a:pt x="140680" y="362122"/>
                  </a:cubicBezTo>
                  <a:lnTo>
                    <a:pt x="201613" y="331579"/>
                  </a:lnTo>
                  <a:cubicBezTo>
                    <a:pt x="204782" y="330007"/>
                    <a:pt x="207167" y="327205"/>
                    <a:pt x="208206" y="323832"/>
                  </a:cubicBezTo>
                  <a:cubicBezTo>
                    <a:pt x="209245" y="320460"/>
                    <a:pt x="208891" y="316808"/>
                    <a:pt x="207192" y="313714"/>
                  </a:cubicBezTo>
                  <a:lnTo>
                    <a:pt x="177398" y="259641"/>
                  </a:lnTo>
                  <a:lnTo>
                    <a:pt x="272638" y="259641"/>
                  </a:lnTo>
                  <a:cubicBezTo>
                    <a:pt x="278014" y="259641"/>
                    <a:pt x="282832" y="256332"/>
                    <a:pt x="284758" y="251311"/>
                  </a:cubicBezTo>
                  <a:cubicBezTo>
                    <a:pt x="286683" y="246292"/>
                    <a:pt x="285313" y="240613"/>
                    <a:pt x="281332" y="237011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37" name="Forma libre 207">
              <a:extLst>
                <a:ext uri="{FF2B5EF4-FFF2-40B4-BE49-F238E27FC236}">
                  <a16:creationId xmlns:a16="http://schemas.microsoft.com/office/drawing/2014/main" id="{C772ECA0-8D14-D04F-80F9-895B390C5986}"/>
                </a:ext>
              </a:extLst>
            </p:cNvPr>
            <p:cNvSpPr/>
            <p:nvPr/>
          </p:nvSpPr>
          <p:spPr>
            <a:xfrm>
              <a:off x="8599238" y="2932309"/>
              <a:ext cx="415445" cy="415445"/>
            </a:xfrm>
            <a:custGeom>
              <a:avLst/>
              <a:gdLst>
                <a:gd name="connsiteX0" fmla="*/ 254505 w 415445"/>
                <a:gd name="connsiteY0" fmla="*/ 334659 h 415445"/>
                <a:gd name="connsiteX1" fmla="*/ 243120 w 415445"/>
                <a:gd name="connsiteY1" fmla="*/ 332529 h 415445"/>
                <a:gd name="connsiteX2" fmla="*/ 207723 w 415445"/>
                <a:gd name="connsiteY2" fmla="*/ 337550 h 415445"/>
                <a:gd name="connsiteX3" fmla="*/ 77896 w 415445"/>
                <a:gd name="connsiteY3" fmla="*/ 207723 h 415445"/>
                <a:gd name="connsiteX4" fmla="*/ 207723 w 415445"/>
                <a:gd name="connsiteY4" fmla="*/ 77896 h 415445"/>
                <a:gd name="connsiteX5" fmla="*/ 337042 w 415445"/>
                <a:gd name="connsiteY5" fmla="*/ 198036 h 415445"/>
                <a:gd name="connsiteX6" fmla="*/ 341302 w 415445"/>
                <a:gd name="connsiteY6" fmla="*/ 206733 h 415445"/>
                <a:gd name="connsiteX7" fmla="*/ 390647 w 415445"/>
                <a:gd name="connsiteY7" fmla="*/ 251146 h 415445"/>
                <a:gd name="connsiteX8" fmla="*/ 403579 w 415445"/>
                <a:gd name="connsiteY8" fmla="*/ 253770 h 415445"/>
                <a:gd name="connsiteX9" fmla="*/ 412124 w 415445"/>
                <a:gd name="connsiteY9" fmla="*/ 243741 h 415445"/>
                <a:gd name="connsiteX10" fmla="*/ 415446 w 415445"/>
                <a:gd name="connsiteY10" fmla="*/ 207722 h 415445"/>
                <a:gd name="connsiteX11" fmla="*/ 207723 w 415445"/>
                <a:gd name="connsiteY11" fmla="*/ 0 h 415445"/>
                <a:gd name="connsiteX12" fmla="*/ 0 w 415445"/>
                <a:gd name="connsiteY12" fmla="*/ 207723 h 415445"/>
                <a:gd name="connsiteX13" fmla="*/ 207723 w 415445"/>
                <a:gd name="connsiteY13" fmla="*/ 415446 h 415445"/>
                <a:gd name="connsiteX14" fmla="*/ 249257 w 415445"/>
                <a:gd name="connsiteY14" fmla="*/ 411287 h 415445"/>
                <a:gd name="connsiteX15" fmla="*/ 259654 w 415445"/>
                <a:gd name="connsiteY15" fmla="*/ 398558 h 415445"/>
                <a:gd name="connsiteX16" fmla="*/ 259654 w 415445"/>
                <a:gd name="connsiteY16" fmla="*/ 345017 h 415445"/>
                <a:gd name="connsiteX17" fmla="*/ 254505 w 415445"/>
                <a:gd name="connsiteY17" fmla="*/ 334659 h 41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5445" h="415445">
                  <a:moveTo>
                    <a:pt x="254505" y="334659"/>
                  </a:moveTo>
                  <a:cubicBezTo>
                    <a:pt x="251234" y="332199"/>
                    <a:pt x="247025" y="331452"/>
                    <a:pt x="243120" y="332529"/>
                  </a:cubicBezTo>
                  <a:cubicBezTo>
                    <a:pt x="231355" y="335864"/>
                    <a:pt x="219438" y="337550"/>
                    <a:pt x="207723" y="337550"/>
                  </a:cubicBezTo>
                  <a:cubicBezTo>
                    <a:pt x="136140" y="337550"/>
                    <a:pt x="77896" y="279304"/>
                    <a:pt x="77896" y="207723"/>
                  </a:cubicBezTo>
                  <a:cubicBezTo>
                    <a:pt x="77896" y="136141"/>
                    <a:pt x="136140" y="77896"/>
                    <a:pt x="207723" y="77896"/>
                  </a:cubicBezTo>
                  <a:cubicBezTo>
                    <a:pt x="275273" y="77896"/>
                    <a:pt x="332073" y="130663"/>
                    <a:pt x="337042" y="198036"/>
                  </a:cubicBezTo>
                  <a:cubicBezTo>
                    <a:pt x="337295" y="201383"/>
                    <a:pt x="338817" y="204489"/>
                    <a:pt x="341302" y="206733"/>
                  </a:cubicBezTo>
                  <a:lnTo>
                    <a:pt x="390647" y="251146"/>
                  </a:lnTo>
                  <a:cubicBezTo>
                    <a:pt x="394172" y="254303"/>
                    <a:pt x="399066" y="255331"/>
                    <a:pt x="403579" y="253770"/>
                  </a:cubicBezTo>
                  <a:cubicBezTo>
                    <a:pt x="408042" y="252237"/>
                    <a:pt x="411312" y="248394"/>
                    <a:pt x="412124" y="243741"/>
                  </a:cubicBezTo>
                  <a:cubicBezTo>
                    <a:pt x="414355" y="231025"/>
                    <a:pt x="415446" y="219234"/>
                    <a:pt x="415446" y="207722"/>
                  </a:cubicBezTo>
                  <a:cubicBezTo>
                    <a:pt x="415444" y="93187"/>
                    <a:pt x="322259" y="0"/>
                    <a:pt x="207723" y="0"/>
                  </a:cubicBezTo>
                  <a:cubicBezTo>
                    <a:pt x="93187" y="0"/>
                    <a:pt x="0" y="93187"/>
                    <a:pt x="0" y="207723"/>
                  </a:cubicBezTo>
                  <a:cubicBezTo>
                    <a:pt x="0" y="322259"/>
                    <a:pt x="93187" y="415446"/>
                    <a:pt x="207723" y="415446"/>
                  </a:cubicBezTo>
                  <a:cubicBezTo>
                    <a:pt x="221644" y="415446"/>
                    <a:pt x="235616" y="414051"/>
                    <a:pt x="249257" y="411287"/>
                  </a:cubicBezTo>
                  <a:cubicBezTo>
                    <a:pt x="255292" y="410058"/>
                    <a:pt x="259654" y="404733"/>
                    <a:pt x="259654" y="398558"/>
                  </a:cubicBezTo>
                  <a:lnTo>
                    <a:pt x="259654" y="345017"/>
                  </a:lnTo>
                  <a:cubicBezTo>
                    <a:pt x="259653" y="340947"/>
                    <a:pt x="257751" y="337118"/>
                    <a:pt x="254505" y="334659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CFCF89CB-63FC-3B48-B0C9-C350C90BD81E}"/>
              </a:ext>
            </a:extLst>
          </p:cNvPr>
          <p:cNvSpPr txBox="1"/>
          <p:nvPr/>
        </p:nvSpPr>
        <p:spPr>
          <a:xfrm>
            <a:off x="4847737" y="1022190"/>
            <a:ext cx="14682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Stakeholder Map Infographics 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9713B81D-EC18-9740-A2BA-4EEAF72E195B}"/>
              </a:ext>
            </a:extLst>
          </p:cNvPr>
          <p:cNvSpPr txBox="1"/>
          <p:nvPr/>
        </p:nvSpPr>
        <p:spPr>
          <a:xfrm>
            <a:off x="4190513" y="2383311"/>
            <a:ext cx="1599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66652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AD9AC54-7546-A94E-BE72-4A03CA4F4E38}"/>
              </a:ext>
            </a:extLst>
          </p:cNvPr>
          <p:cNvSpPr/>
          <p:nvPr/>
        </p:nvSpPr>
        <p:spPr>
          <a:xfrm>
            <a:off x="8302487" y="3979025"/>
            <a:ext cx="8714785" cy="87147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D5E4BD-29F2-2845-91F6-CF8607409246}"/>
              </a:ext>
            </a:extLst>
          </p:cNvPr>
          <p:cNvSpPr/>
          <p:nvPr/>
        </p:nvSpPr>
        <p:spPr>
          <a:xfrm>
            <a:off x="9726443" y="5402979"/>
            <a:ext cx="5866872" cy="5866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862749-6E43-E547-8B0C-7CFE815283D6}"/>
              </a:ext>
            </a:extLst>
          </p:cNvPr>
          <p:cNvSpPr/>
          <p:nvPr/>
        </p:nvSpPr>
        <p:spPr>
          <a:xfrm>
            <a:off x="11016538" y="6600843"/>
            <a:ext cx="3286679" cy="32866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Lato Light" panose="020F0302020204030203" pitchFamily="34" charset="77"/>
            </a:endParaRPr>
          </a:p>
        </p:txBody>
      </p:sp>
      <p:sp>
        <p:nvSpPr>
          <p:cNvPr id="8" name="Rectangle 56">
            <a:extLst>
              <a:ext uri="{FF2B5EF4-FFF2-40B4-BE49-F238E27FC236}">
                <a16:creationId xmlns:a16="http://schemas.microsoft.com/office/drawing/2014/main" id="{40DB7ACE-62BB-1540-BC6E-3F8DB759F299}"/>
              </a:ext>
            </a:extLst>
          </p:cNvPr>
          <p:cNvSpPr/>
          <p:nvPr/>
        </p:nvSpPr>
        <p:spPr>
          <a:xfrm>
            <a:off x="11725949" y="7921016"/>
            <a:ext cx="1923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Level 1</a:t>
            </a:r>
          </a:p>
        </p:txBody>
      </p:sp>
      <p:sp>
        <p:nvSpPr>
          <p:cNvPr id="9" name="Rectangle 56">
            <a:extLst>
              <a:ext uri="{FF2B5EF4-FFF2-40B4-BE49-F238E27FC236}">
                <a16:creationId xmlns:a16="http://schemas.microsoft.com/office/drawing/2014/main" id="{59ECA0E4-131B-AB44-BE90-CC634F736742}"/>
              </a:ext>
            </a:extLst>
          </p:cNvPr>
          <p:cNvSpPr/>
          <p:nvPr/>
        </p:nvSpPr>
        <p:spPr>
          <a:xfrm>
            <a:off x="11725949" y="5759707"/>
            <a:ext cx="1923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Level 2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9E8492D1-AE37-0245-BA0F-1DF4B1E6443D}"/>
              </a:ext>
            </a:extLst>
          </p:cNvPr>
          <p:cNvSpPr/>
          <p:nvPr/>
        </p:nvSpPr>
        <p:spPr>
          <a:xfrm>
            <a:off x="11725949" y="11611325"/>
            <a:ext cx="1923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Level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A19CA-7090-1E44-8634-3A3F5DCB00E1}"/>
              </a:ext>
            </a:extLst>
          </p:cNvPr>
          <p:cNvSpPr txBox="1"/>
          <p:nvPr/>
        </p:nvSpPr>
        <p:spPr>
          <a:xfrm>
            <a:off x="3360361" y="7237724"/>
            <a:ext cx="3384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Distribution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Costumers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Suppliers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07BE73-46AE-F148-A8B3-52297AFC51E5}"/>
              </a:ext>
            </a:extLst>
          </p:cNvPr>
          <p:cNvSpPr/>
          <p:nvPr/>
        </p:nvSpPr>
        <p:spPr>
          <a:xfrm>
            <a:off x="3360361" y="6588656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Connection</a:t>
            </a:r>
            <a:endParaRPr lang="en-US" sz="4400" b="1" dirty="0">
              <a:solidFill>
                <a:schemeClr val="accent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A29AE-52FF-0445-B1D8-037BE5A7F20A}"/>
              </a:ext>
            </a:extLst>
          </p:cNvPr>
          <p:cNvSpPr/>
          <p:nvPr/>
        </p:nvSpPr>
        <p:spPr>
          <a:xfrm>
            <a:off x="3360361" y="9365379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Outsiders</a:t>
            </a:r>
            <a:endParaRPr lang="en-US" sz="4400" b="1" dirty="0">
              <a:solidFill>
                <a:schemeClr val="accent3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0BF9FD-7102-F945-BFCF-B62D1D2A4B92}"/>
              </a:ext>
            </a:extLst>
          </p:cNvPr>
          <p:cNvSpPr/>
          <p:nvPr/>
        </p:nvSpPr>
        <p:spPr>
          <a:xfrm>
            <a:off x="18454703" y="7450803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solidFill>
                  <a:schemeClr val="accent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Internal</a:t>
            </a:r>
            <a:endParaRPr lang="en-US" sz="4400" b="1" dirty="0">
              <a:solidFill>
                <a:schemeClr val="accent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99461C-7406-684C-B005-283951BA258E}"/>
              </a:ext>
            </a:extLst>
          </p:cNvPr>
          <p:cNvSpPr txBox="1"/>
          <p:nvPr/>
        </p:nvSpPr>
        <p:spPr>
          <a:xfrm>
            <a:off x="3360361" y="10042156"/>
            <a:ext cx="3384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Distribution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Costumers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Suppliers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A35B06-690E-E340-8DAA-2E384C0B51D6}"/>
              </a:ext>
            </a:extLst>
          </p:cNvPr>
          <p:cNvSpPr txBox="1"/>
          <p:nvPr/>
        </p:nvSpPr>
        <p:spPr>
          <a:xfrm>
            <a:off x="19096174" y="8097134"/>
            <a:ext cx="2339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Distribution •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Costumers •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Suppliers •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61E4AD-22BB-FD49-A448-78B83254D54E}"/>
              </a:ext>
            </a:extLst>
          </p:cNvPr>
          <p:cNvCxnSpPr>
            <a:cxnSpLocks/>
          </p:cNvCxnSpPr>
          <p:nvPr/>
        </p:nvCxnSpPr>
        <p:spPr>
          <a:xfrm>
            <a:off x="5898042" y="6945384"/>
            <a:ext cx="67618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5A4F10-F66C-FA46-9809-0D1EC934F7F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341386" y="9611271"/>
            <a:ext cx="3523047" cy="1571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949BE-FE9F-2D47-9DFE-981738B7BDEA}"/>
              </a:ext>
            </a:extLst>
          </p:cNvPr>
          <p:cNvCxnSpPr>
            <a:cxnSpLocks/>
          </p:cNvCxnSpPr>
          <p:nvPr/>
        </p:nvCxnSpPr>
        <p:spPr>
          <a:xfrm>
            <a:off x="14768944" y="7837889"/>
            <a:ext cx="471054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000C4BE3-66BA-8E4C-90EB-9AD995F8B3A4}"/>
              </a:ext>
            </a:extLst>
          </p:cNvPr>
          <p:cNvSpPr txBox="1"/>
          <p:nvPr/>
        </p:nvSpPr>
        <p:spPr>
          <a:xfrm>
            <a:off x="4847737" y="1022190"/>
            <a:ext cx="14682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Stakeholder Map Infographics 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35B6B518-9C40-DE45-8125-94069164A6B5}"/>
              </a:ext>
            </a:extLst>
          </p:cNvPr>
          <p:cNvSpPr txBox="1"/>
          <p:nvPr/>
        </p:nvSpPr>
        <p:spPr>
          <a:xfrm>
            <a:off x="4190513" y="2383311"/>
            <a:ext cx="1599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84890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8EC1CBA-F6E4-0447-ADA2-0953923EBF8E}"/>
              </a:ext>
            </a:extLst>
          </p:cNvPr>
          <p:cNvSpPr/>
          <p:nvPr/>
        </p:nvSpPr>
        <p:spPr>
          <a:xfrm rot="13500000">
            <a:off x="11327141" y="6150438"/>
            <a:ext cx="1723371" cy="1723372"/>
          </a:xfrm>
          <a:custGeom>
            <a:avLst/>
            <a:gdLst>
              <a:gd name="connsiteX0" fmla="*/ 1154602 w 1723371"/>
              <a:gd name="connsiteY0" fmla="*/ 1154603 h 1723372"/>
              <a:gd name="connsiteX1" fmla="*/ 114710 w 1723371"/>
              <a:gd name="connsiteY1" fmla="*/ 1707856 h 1723372"/>
              <a:gd name="connsiteX2" fmla="*/ 7191 w 1723371"/>
              <a:gd name="connsiteY2" fmla="*/ 1723372 h 1723372"/>
              <a:gd name="connsiteX3" fmla="*/ 1 w 1723371"/>
              <a:gd name="connsiteY3" fmla="*/ 1580991 h 1723372"/>
              <a:gd name="connsiteX4" fmla="*/ 0 w 1723371"/>
              <a:gd name="connsiteY4" fmla="*/ 0 h 1723372"/>
              <a:gd name="connsiteX5" fmla="*/ 1580991 w 1723371"/>
              <a:gd name="connsiteY5" fmla="*/ 1 h 1723372"/>
              <a:gd name="connsiteX6" fmla="*/ 1723371 w 1723371"/>
              <a:gd name="connsiteY6" fmla="*/ 7191 h 1723372"/>
              <a:gd name="connsiteX7" fmla="*/ 1707856 w 1723371"/>
              <a:gd name="connsiteY7" fmla="*/ 114711 h 1723372"/>
              <a:gd name="connsiteX8" fmla="*/ 1154602 w 1723371"/>
              <a:gd name="connsiteY8" fmla="*/ 1154603 h 172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371" h="1723372">
                <a:moveTo>
                  <a:pt x="1154602" y="1154603"/>
                </a:moveTo>
                <a:cubicBezTo>
                  <a:pt x="859534" y="1449671"/>
                  <a:pt x="495716" y="1634089"/>
                  <a:pt x="114710" y="1707856"/>
                </a:cubicBezTo>
                <a:lnTo>
                  <a:pt x="7191" y="1723372"/>
                </a:lnTo>
                <a:lnTo>
                  <a:pt x="1" y="1580991"/>
                </a:lnTo>
                <a:lnTo>
                  <a:pt x="0" y="0"/>
                </a:lnTo>
                <a:lnTo>
                  <a:pt x="1580991" y="1"/>
                </a:lnTo>
                <a:lnTo>
                  <a:pt x="1723371" y="7191"/>
                </a:lnTo>
                <a:lnTo>
                  <a:pt x="1707856" y="114711"/>
                </a:lnTo>
                <a:cubicBezTo>
                  <a:pt x="1634088" y="495716"/>
                  <a:pt x="1449671" y="859534"/>
                  <a:pt x="1154602" y="115460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43225D0-DF7D-B44B-9CFB-67F44C2BF21D}"/>
              </a:ext>
            </a:extLst>
          </p:cNvPr>
          <p:cNvSpPr/>
          <p:nvPr/>
        </p:nvSpPr>
        <p:spPr>
          <a:xfrm rot="13500000">
            <a:off x="9730747" y="7710268"/>
            <a:ext cx="1804930" cy="1804929"/>
          </a:xfrm>
          <a:custGeom>
            <a:avLst/>
            <a:gdLst>
              <a:gd name="connsiteX0" fmla="*/ 1804930 w 1804930"/>
              <a:gd name="connsiteY0" fmla="*/ 1787259 h 1804929"/>
              <a:gd name="connsiteX1" fmla="*/ 1742637 w 1804930"/>
              <a:gd name="connsiteY1" fmla="*/ 1796766 h 1804929"/>
              <a:gd name="connsiteX2" fmla="*/ 1580990 w 1804930"/>
              <a:gd name="connsiteY2" fmla="*/ 1804929 h 1804929"/>
              <a:gd name="connsiteX3" fmla="*/ 0 w 1804930"/>
              <a:gd name="connsiteY3" fmla="*/ 1804929 h 1804929"/>
              <a:gd name="connsiteX4" fmla="*/ 0 w 1804930"/>
              <a:gd name="connsiteY4" fmla="*/ 223938 h 1804929"/>
              <a:gd name="connsiteX5" fmla="*/ 8162 w 1804930"/>
              <a:gd name="connsiteY5" fmla="*/ 62292 h 1804929"/>
              <a:gd name="connsiteX6" fmla="*/ 17669 w 1804930"/>
              <a:gd name="connsiteY6" fmla="*/ 0 h 1804929"/>
              <a:gd name="connsiteX7" fmla="*/ 187305 w 1804930"/>
              <a:gd name="connsiteY7" fmla="*/ 24479 h 1804929"/>
              <a:gd name="connsiteX8" fmla="*/ 1227197 w 1804930"/>
              <a:gd name="connsiteY8" fmla="*/ 577733 h 1804929"/>
              <a:gd name="connsiteX9" fmla="*/ 1780451 w 1804930"/>
              <a:gd name="connsiteY9" fmla="*/ 1617625 h 1804929"/>
              <a:gd name="connsiteX10" fmla="*/ 1804930 w 1804930"/>
              <a:gd name="connsiteY10" fmla="*/ 1787259 h 180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4930" h="1804929">
                <a:moveTo>
                  <a:pt x="1804930" y="1787259"/>
                </a:moveTo>
                <a:lnTo>
                  <a:pt x="1742637" y="1796766"/>
                </a:lnTo>
                <a:cubicBezTo>
                  <a:pt x="1689489" y="1802164"/>
                  <a:pt x="1635562" y="1804929"/>
                  <a:pt x="1580990" y="1804929"/>
                </a:cubicBezTo>
                <a:lnTo>
                  <a:pt x="0" y="1804929"/>
                </a:lnTo>
                <a:lnTo>
                  <a:pt x="0" y="223938"/>
                </a:lnTo>
                <a:cubicBezTo>
                  <a:pt x="0" y="169367"/>
                  <a:pt x="2765" y="115440"/>
                  <a:pt x="8162" y="62292"/>
                </a:cubicBezTo>
                <a:lnTo>
                  <a:pt x="17669" y="0"/>
                </a:lnTo>
                <a:lnTo>
                  <a:pt x="187305" y="24479"/>
                </a:lnTo>
                <a:cubicBezTo>
                  <a:pt x="568311" y="98247"/>
                  <a:pt x="932129" y="282664"/>
                  <a:pt x="1227197" y="577733"/>
                </a:cubicBezTo>
                <a:cubicBezTo>
                  <a:pt x="1522266" y="872801"/>
                  <a:pt x="1706683" y="1236619"/>
                  <a:pt x="1780451" y="1617625"/>
                </a:cubicBezTo>
                <a:lnTo>
                  <a:pt x="1804930" y="17872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E41FEC7-CAF3-734D-95BD-70EE39516678}"/>
              </a:ext>
            </a:extLst>
          </p:cNvPr>
          <p:cNvSpPr/>
          <p:nvPr/>
        </p:nvSpPr>
        <p:spPr>
          <a:xfrm rot="13500000">
            <a:off x="12841975" y="7710267"/>
            <a:ext cx="1804929" cy="1804931"/>
          </a:xfrm>
          <a:custGeom>
            <a:avLst/>
            <a:gdLst>
              <a:gd name="connsiteX0" fmla="*/ 1787259 w 1804929"/>
              <a:gd name="connsiteY0" fmla="*/ 1804931 h 1804931"/>
              <a:gd name="connsiteX1" fmla="*/ 1617624 w 1804929"/>
              <a:gd name="connsiteY1" fmla="*/ 1780452 h 1804931"/>
              <a:gd name="connsiteX2" fmla="*/ 577732 w 1804929"/>
              <a:gd name="connsiteY2" fmla="*/ 1227199 h 1804931"/>
              <a:gd name="connsiteX3" fmla="*/ 24479 w 1804929"/>
              <a:gd name="connsiteY3" fmla="*/ 187307 h 1804931"/>
              <a:gd name="connsiteX4" fmla="*/ 0 w 1804929"/>
              <a:gd name="connsiteY4" fmla="*/ 17669 h 1804931"/>
              <a:gd name="connsiteX5" fmla="*/ 62292 w 1804929"/>
              <a:gd name="connsiteY5" fmla="*/ 8162 h 1804931"/>
              <a:gd name="connsiteX6" fmla="*/ 223939 w 1804929"/>
              <a:gd name="connsiteY6" fmla="*/ 0 h 1804931"/>
              <a:gd name="connsiteX7" fmla="*/ 1804929 w 1804929"/>
              <a:gd name="connsiteY7" fmla="*/ 1 h 1804931"/>
              <a:gd name="connsiteX8" fmla="*/ 1804928 w 1804929"/>
              <a:gd name="connsiteY8" fmla="*/ 1580990 h 1804931"/>
              <a:gd name="connsiteX9" fmla="*/ 1796765 w 1804929"/>
              <a:gd name="connsiteY9" fmla="*/ 1742638 h 1804931"/>
              <a:gd name="connsiteX10" fmla="*/ 1787259 w 1804929"/>
              <a:gd name="connsiteY10" fmla="*/ 1804931 h 180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4929" h="1804931">
                <a:moveTo>
                  <a:pt x="1787259" y="1804931"/>
                </a:moveTo>
                <a:lnTo>
                  <a:pt x="1617624" y="1780452"/>
                </a:lnTo>
                <a:cubicBezTo>
                  <a:pt x="1236619" y="1706685"/>
                  <a:pt x="872801" y="1522267"/>
                  <a:pt x="577732" y="1227199"/>
                </a:cubicBezTo>
                <a:cubicBezTo>
                  <a:pt x="282664" y="932130"/>
                  <a:pt x="98246" y="568312"/>
                  <a:pt x="24479" y="187307"/>
                </a:cubicBezTo>
                <a:lnTo>
                  <a:pt x="0" y="17669"/>
                </a:lnTo>
                <a:lnTo>
                  <a:pt x="62292" y="8162"/>
                </a:lnTo>
                <a:cubicBezTo>
                  <a:pt x="115441" y="2765"/>
                  <a:pt x="169368" y="0"/>
                  <a:pt x="223939" y="0"/>
                </a:cubicBezTo>
                <a:lnTo>
                  <a:pt x="1804929" y="1"/>
                </a:lnTo>
                <a:lnTo>
                  <a:pt x="1804928" y="1580990"/>
                </a:lnTo>
                <a:cubicBezTo>
                  <a:pt x="1804928" y="1635562"/>
                  <a:pt x="1802163" y="1689489"/>
                  <a:pt x="1796765" y="1742638"/>
                </a:cubicBezTo>
                <a:lnTo>
                  <a:pt x="1787259" y="18049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D54A12F-B2EA-9546-B59C-60B3136B7321}"/>
              </a:ext>
            </a:extLst>
          </p:cNvPr>
          <p:cNvSpPr/>
          <p:nvPr/>
        </p:nvSpPr>
        <p:spPr>
          <a:xfrm rot="13500000">
            <a:off x="11280382" y="9253253"/>
            <a:ext cx="1816888" cy="1816887"/>
          </a:xfrm>
          <a:custGeom>
            <a:avLst/>
            <a:gdLst>
              <a:gd name="connsiteX0" fmla="*/ 1816888 w 1816888"/>
              <a:gd name="connsiteY0" fmla="*/ 1816887 h 1816887"/>
              <a:gd name="connsiteX1" fmla="*/ 235896 w 1816888"/>
              <a:gd name="connsiteY1" fmla="*/ 1816887 h 1816887"/>
              <a:gd name="connsiteX2" fmla="*/ 74249 w 1816888"/>
              <a:gd name="connsiteY2" fmla="*/ 1808725 h 1816887"/>
              <a:gd name="connsiteX3" fmla="*/ 0 w 1816888"/>
              <a:gd name="connsiteY3" fmla="*/ 1797393 h 1816887"/>
              <a:gd name="connsiteX4" fmla="*/ 25757 w 1816888"/>
              <a:gd name="connsiteY4" fmla="*/ 1618902 h 1816887"/>
              <a:gd name="connsiteX5" fmla="*/ 579010 w 1816888"/>
              <a:gd name="connsiteY5" fmla="*/ 579010 h 1816887"/>
              <a:gd name="connsiteX6" fmla="*/ 1618902 w 1816888"/>
              <a:gd name="connsiteY6" fmla="*/ 25756 h 1816887"/>
              <a:gd name="connsiteX7" fmla="*/ 1797392 w 1816888"/>
              <a:gd name="connsiteY7" fmla="*/ 0 h 1816887"/>
              <a:gd name="connsiteX8" fmla="*/ 1808724 w 1816888"/>
              <a:gd name="connsiteY8" fmla="*/ 74250 h 1816887"/>
              <a:gd name="connsiteX9" fmla="*/ 1816886 w 1816888"/>
              <a:gd name="connsiteY9" fmla="*/ 235897 h 1816887"/>
              <a:gd name="connsiteX10" fmla="*/ 1816888 w 1816888"/>
              <a:gd name="connsiteY10" fmla="*/ 1816887 h 181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6888" h="1816887">
                <a:moveTo>
                  <a:pt x="1816888" y="1816887"/>
                </a:moveTo>
                <a:lnTo>
                  <a:pt x="235896" y="1816887"/>
                </a:lnTo>
                <a:cubicBezTo>
                  <a:pt x="181324" y="1816887"/>
                  <a:pt x="127397" y="1814122"/>
                  <a:pt x="74249" y="1808725"/>
                </a:cubicBezTo>
                <a:lnTo>
                  <a:pt x="0" y="1797393"/>
                </a:lnTo>
                <a:lnTo>
                  <a:pt x="25757" y="1618902"/>
                </a:lnTo>
                <a:cubicBezTo>
                  <a:pt x="99524" y="1237896"/>
                  <a:pt x="283942" y="874078"/>
                  <a:pt x="579010" y="579010"/>
                </a:cubicBezTo>
                <a:cubicBezTo>
                  <a:pt x="874079" y="283941"/>
                  <a:pt x="1237897" y="99524"/>
                  <a:pt x="1618902" y="25756"/>
                </a:cubicBezTo>
                <a:lnTo>
                  <a:pt x="1797392" y="0"/>
                </a:lnTo>
                <a:lnTo>
                  <a:pt x="1808724" y="74250"/>
                </a:lnTo>
                <a:cubicBezTo>
                  <a:pt x="1814121" y="127398"/>
                  <a:pt x="1816886" y="181325"/>
                  <a:pt x="1816886" y="235897"/>
                </a:cubicBezTo>
                <a:lnTo>
                  <a:pt x="1816888" y="18168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20B6443-1161-704F-A633-DA84DE58F15E}"/>
              </a:ext>
            </a:extLst>
          </p:cNvPr>
          <p:cNvSpPr/>
          <p:nvPr/>
        </p:nvSpPr>
        <p:spPr>
          <a:xfrm rot="13500000">
            <a:off x="10611432" y="4412396"/>
            <a:ext cx="3154788" cy="3154789"/>
          </a:xfrm>
          <a:custGeom>
            <a:avLst/>
            <a:gdLst>
              <a:gd name="connsiteX0" fmla="*/ 2691728 w 3154788"/>
              <a:gd name="connsiteY0" fmla="*/ 2691729 h 3154789"/>
              <a:gd name="connsiteX1" fmla="*/ 1573799 w 3154788"/>
              <a:gd name="connsiteY1" fmla="*/ 3154789 h 3154789"/>
              <a:gd name="connsiteX2" fmla="*/ 973 w 3154788"/>
              <a:gd name="connsiteY2" fmla="*/ 1735447 h 3154789"/>
              <a:gd name="connsiteX3" fmla="*/ 0 w 3154788"/>
              <a:gd name="connsiteY3" fmla="*/ 1716181 h 3154789"/>
              <a:gd name="connsiteX4" fmla="*/ 107519 w 3154788"/>
              <a:gd name="connsiteY4" fmla="*/ 1700665 h 3154789"/>
              <a:gd name="connsiteX5" fmla="*/ 1147411 w 3154788"/>
              <a:gd name="connsiteY5" fmla="*/ 1147412 h 3154789"/>
              <a:gd name="connsiteX6" fmla="*/ 1700665 w 3154788"/>
              <a:gd name="connsiteY6" fmla="*/ 107520 h 3154789"/>
              <a:gd name="connsiteX7" fmla="*/ 1716180 w 3154788"/>
              <a:gd name="connsiteY7" fmla="*/ 0 h 3154789"/>
              <a:gd name="connsiteX8" fmla="*/ 1735447 w 3154788"/>
              <a:gd name="connsiteY8" fmla="*/ 972 h 3154789"/>
              <a:gd name="connsiteX9" fmla="*/ 3154788 w 3154788"/>
              <a:gd name="connsiteY9" fmla="*/ 1573800 h 3154789"/>
              <a:gd name="connsiteX10" fmla="*/ 2691728 w 3154788"/>
              <a:gd name="connsiteY10" fmla="*/ 2691729 h 315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4788" h="3154789">
                <a:moveTo>
                  <a:pt x="2691728" y="2691729"/>
                </a:moveTo>
                <a:cubicBezTo>
                  <a:pt x="2405626" y="2977832"/>
                  <a:pt x="2010378" y="3154789"/>
                  <a:pt x="1573799" y="3154789"/>
                </a:cubicBezTo>
                <a:cubicBezTo>
                  <a:pt x="755214" y="3154790"/>
                  <a:pt x="81934" y="2532671"/>
                  <a:pt x="973" y="1735447"/>
                </a:cubicBezTo>
                <a:lnTo>
                  <a:pt x="0" y="1716181"/>
                </a:lnTo>
                <a:lnTo>
                  <a:pt x="107519" y="1700665"/>
                </a:lnTo>
                <a:cubicBezTo>
                  <a:pt x="488525" y="1626898"/>
                  <a:pt x="852343" y="1442480"/>
                  <a:pt x="1147411" y="1147412"/>
                </a:cubicBezTo>
                <a:cubicBezTo>
                  <a:pt x="1442480" y="852343"/>
                  <a:pt x="1626897" y="488525"/>
                  <a:pt x="1700665" y="107520"/>
                </a:cubicBezTo>
                <a:lnTo>
                  <a:pt x="1716180" y="0"/>
                </a:lnTo>
                <a:lnTo>
                  <a:pt x="1735447" y="972"/>
                </a:lnTo>
                <a:cubicBezTo>
                  <a:pt x="2532670" y="81935"/>
                  <a:pt x="3154789" y="755215"/>
                  <a:pt x="3154788" y="1573800"/>
                </a:cubicBezTo>
                <a:cubicBezTo>
                  <a:pt x="3154790" y="2010377"/>
                  <a:pt x="2977831" y="2405626"/>
                  <a:pt x="2691728" y="26917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6071BE2-247E-9D40-94E0-19F4281FD470}"/>
              </a:ext>
            </a:extLst>
          </p:cNvPr>
          <p:cNvSpPr/>
          <p:nvPr/>
        </p:nvSpPr>
        <p:spPr>
          <a:xfrm rot="13500000">
            <a:off x="8088984" y="7040578"/>
            <a:ext cx="3144310" cy="3144310"/>
          </a:xfrm>
          <a:custGeom>
            <a:avLst/>
            <a:gdLst>
              <a:gd name="connsiteX0" fmla="*/ 2681249 w 3144310"/>
              <a:gd name="connsiteY0" fmla="*/ 2698919 h 3144310"/>
              <a:gd name="connsiteX1" fmla="*/ 1881945 w 3144310"/>
              <a:gd name="connsiteY1" fmla="*/ 3129860 h 3144310"/>
              <a:gd name="connsiteX2" fmla="*/ 1787261 w 3144310"/>
              <a:gd name="connsiteY2" fmla="*/ 3144310 h 3144310"/>
              <a:gd name="connsiteX3" fmla="*/ 1762782 w 3144310"/>
              <a:gd name="connsiteY3" fmla="*/ 2974676 h 3144310"/>
              <a:gd name="connsiteX4" fmla="*/ 1209528 w 3144310"/>
              <a:gd name="connsiteY4" fmla="*/ 1934784 h 3144310"/>
              <a:gd name="connsiteX5" fmla="*/ 169636 w 3144310"/>
              <a:gd name="connsiteY5" fmla="*/ 1381530 h 3144310"/>
              <a:gd name="connsiteX6" fmla="*/ 0 w 3144310"/>
              <a:gd name="connsiteY6" fmla="*/ 1357051 h 3144310"/>
              <a:gd name="connsiteX7" fmla="*/ 14451 w 3144310"/>
              <a:gd name="connsiteY7" fmla="*/ 1262365 h 3144310"/>
              <a:gd name="connsiteX8" fmla="*/ 1563321 w 3144310"/>
              <a:gd name="connsiteY8" fmla="*/ 0 h 3144310"/>
              <a:gd name="connsiteX9" fmla="*/ 3144310 w 3144310"/>
              <a:gd name="connsiteY9" fmla="*/ 1580991 h 3144310"/>
              <a:gd name="connsiteX10" fmla="*/ 2681249 w 3144310"/>
              <a:gd name="connsiteY10" fmla="*/ 2698919 h 314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4310" h="3144310">
                <a:moveTo>
                  <a:pt x="2681249" y="2698919"/>
                </a:moveTo>
                <a:cubicBezTo>
                  <a:pt x="2466673" y="2913495"/>
                  <a:pt x="2190701" y="3066680"/>
                  <a:pt x="1881945" y="3129860"/>
                </a:cubicBezTo>
                <a:lnTo>
                  <a:pt x="1787261" y="3144310"/>
                </a:lnTo>
                <a:lnTo>
                  <a:pt x="1762782" y="2974676"/>
                </a:lnTo>
                <a:cubicBezTo>
                  <a:pt x="1689014" y="2593670"/>
                  <a:pt x="1504597" y="2229852"/>
                  <a:pt x="1209528" y="1934784"/>
                </a:cubicBezTo>
                <a:cubicBezTo>
                  <a:pt x="914460" y="1639715"/>
                  <a:pt x="550642" y="1455298"/>
                  <a:pt x="169636" y="1381530"/>
                </a:cubicBezTo>
                <a:lnTo>
                  <a:pt x="0" y="1357051"/>
                </a:lnTo>
                <a:lnTo>
                  <a:pt x="14451" y="1262365"/>
                </a:lnTo>
                <a:cubicBezTo>
                  <a:pt x="161872" y="541934"/>
                  <a:pt x="799309" y="0"/>
                  <a:pt x="1563321" y="0"/>
                </a:cubicBezTo>
                <a:cubicBezTo>
                  <a:pt x="2436477" y="1"/>
                  <a:pt x="3144309" y="707833"/>
                  <a:pt x="3144310" y="1580991"/>
                </a:cubicBezTo>
                <a:cubicBezTo>
                  <a:pt x="3144311" y="2017569"/>
                  <a:pt x="2967352" y="2412816"/>
                  <a:pt x="2681249" y="26989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22D9905-EAC8-F140-B43D-E749BEFF887E}"/>
              </a:ext>
            </a:extLst>
          </p:cNvPr>
          <p:cNvSpPr/>
          <p:nvPr/>
        </p:nvSpPr>
        <p:spPr>
          <a:xfrm rot="13500000">
            <a:off x="13144357" y="7040578"/>
            <a:ext cx="3144310" cy="3144311"/>
          </a:xfrm>
          <a:custGeom>
            <a:avLst/>
            <a:gdLst>
              <a:gd name="connsiteX0" fmla="*/ 2698918 w 3144310"/>
              <a:gd name="connsiteY0" fmla="*/ 2681250 h 3144311"/>
              <a:gd name="connsiteX1" fmla="*/ 1580989 w 3144310"/>
              <a:gd name="connsiteY1" fmla="*/ 3144311 h 3144311"/>
              <a:gd name="connsiteX2" fmla="*/ 0 w 3144310"/>
              <a:gd name="connsiteY2" fmla="*/ 1563321 h 3144311"/>
              <a:gd name="connsiteX3" fmla="*/ 1262366 w 3144310"/>
              <a:gd name="connsiteY3" fmla="*/ 14451 h 3144311"/>
              <a:gd name="connsiteX4" fmla="*/ 1357051 w 3144310"/>
              <a:gd name="connsiteY4" fmla="*/ 0 h 3144311"/>
              <a:gd name="connsiteX5" fmla="*/ 1381530 w 3144310"/>
              <a:gd name="connsiteY5" fmla="*/ 169638 h 3144311"/>
              <a:gd name="connsiteX6" fmla="*/ 1934783 w 3144310"/>
              <a:gd name="connsiteY6" fmla="*/ 1209530 h 3144311"/>
              <a:gd name="connsiteX7" fmla="*/ 2974675 w 3144310"/>
              <a:gd name="connsiteY7" fmla="*/ 1762783 h 3144311"/>
              <a:gd name="connsiteX8" fmla="*/ 3144310 w 3144310"/>
              <a:gd name="connsiteY8" fmla="*/ 1787262 h 3144311"/>
              <a:gd name="connsiteX9" fmla="*/ 3129860 w 3144310"/>
              <a:gd name="connsiteY9" fmla="*/ 1881946 h 3144311"/>
              <a:gd name="connsiteX10" fmla="*/ 2698918 w 3144310"/>
              <a:gd name="connsiteY10" fmla="*/ 2681250 h 3144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4310" h="3144311">
                <a:moveTo>
                  <a:pt x="2698918" y="2681250"/>
                </a:moveTo>
                <a:cubicBezTo>
                  <a:pt x="2412816" y="2967353"/>
                  <a:pt x="2017569" y="3144311"/>
                  <a:pt x="1580989" y="3144311"/>
                </a:cubicBezTo>
                <a:cubicBezTo>
                  <a:pt x="707833" y="3144311"/>
                  <a:pt x="0" y="2436478"/>
                  <a:pt x="0" y="1563321"/>
                </a:cubicBezTo>
                <a:cubicBezTo>
                  <a:pt x="0" y="799309"/>
                  <a:pt x="541935" y="161872"/>
                  <a:pt x="1262366" y="14451"/>
                </a:cubicBezTo>
                <a:lnTo>
                  <a:pt x="1357051" y="0"/>
                </a:lnTo>
                <a:lnTo>
                  <a:pt x="1381530" y="169638"/>
                </a:lnTo>
                <a:cubicBezTo>
                  <a:pt x="1455297" y="550643"/>
                  <a:pt x="1639715" y="914461"/>
                  <a:pt x="1934783" y="1209530"/>
                </a:cubicBezTo>
                <a:cubicBezTo>
                  <a:pt x="2229852" y="1504598"/>
                  <a:pt x="2593670" y="1689016"/>
                  <a:pt x="2974675" y="1762783"/>
                </a:cubicBezTo>
                <a:lnTo>
                  <a:pt x="3144310" y="1787262"/>
                </a:lnTo>
                <a:lnTo>
                  <a:pt x="3129860" y="1881946"/>
                </a:lnTo>
                <a:cubicBezTo>
                  <a:pt x="3066679" y="2190703"/>
                  <a:pt x="2913496" y="2466673"/>
                  <a:pt x="2698918" y="26812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ED6F128-4879-054C-9475-874BFED9EFB8}"/>
              </a:ext>
            </a:extLst>
          </p:cNvPr>
          <p:cNvSpPr/>
          <p:nvPr/>
        </p:nvSpPr>
        <p:spPr>
          <a:xfrm rot="13500000">
            <a:off x="10617585" y="9555363"/>
            <a:ext cx="3142486" cy="3142486"/>
          </a:xfrm>
          <a:custGeom>
            <a:avLst/>
            <a:gdLst>
              <a:gd name="connsiteX0" fmla="*/ 1345094 w 3142486"/>
              <a:gd name="connsiteY0" fmla="*/ 3142486 h 3142486"/>
              <a:gd name="connsiteX1" fmla="*/ 1262365 w 3142486"/>
              <a:gd name="connsiteY1" fmla="*/ 3129860 h 3142486"/>
              <a:gd name="connsiteX2" fmla="*/ 0 w 3142486"/>
              <a:gd name="connsiteY2" fmla="*/ 1580989 h 3142486"/>
              <a:gd name="connsiteX3" fmla="*/ 1580991 w 3142486"/>
              <a:gd name="connsiteY3" fmla="*/ 0 h 3142486"/>
              <a:gd name="connsiteX4" fmla="*/ 3129861 w 3142486"/>
              <a:gd name="connsiteY4" fmla="*/ 1262365 h 3142486"/>
              <a:gd name="connsiteX5" fmla="*/ 3142486 w 3142486"/>
              <a:gd name="connsiteY5" fmla="*/ 1345093 h 3142486"/>
              <a:gd name="connsiteX6" fmla="*/ 2963996 w 3142486"/>
              <a:gd name="connsiteY6" fmla="*/ 1370849 h 3142486"/>
              <a:gd name="connsiteX7" fmla="*/ 1924104 w 3142486"/>
              <a:gd name="connsiteY7" fmla="*/ 1924103 h 3142486"/>
              <a:gd name="connsiteX8" fmla="*/ 1370851 w 3142486"/>
              <a:gd name="connsiteY8" fmla="*/ 2963995 h 3142486"/>
              <a:gd name="connsiteX9" fmla="*/ 1345094 w 3142486"/>
              <a:gd name="connsiteY9" fmla="*/ 3142486 h 314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42486" h="3142486">
                <a:moveTo>
                  <a:pt x="1345094" y="3142486"/>
                </a:moveTo>
                <a:lnTo>
                  <a:pt x="1262365" y="3129860"/>
                </a:lnTo>
                <a:cubicBezTo>
                  <a:pt x="541936" y="2982439"/>
                  <a:pt x="2" y="2345002"/>
                  <a:pt x="0" y="1580989"/>
                </a:cubicBezTo>
                <a:cubicBezTo>
                  <a:pt x="1" y="707833"/>
                  <a:pt x="707834" y="0"/>
                  <a:pt x="1580991" y="0"/>
                </a:cubicBezTo>
                <a:cubicBezTo>
                  <a:pt x="2345004" y="0"/>
                  <a:pt x="2982440" y="541935"/>
                  <a:pt x="3129861" y="1262365"/>
                </a:cubicBezTo>
                <a:lnTo>
                  <a:pt x="3142486" y="1345093"/>
                </a:lnTo>
                <a:lnTo>
                  <a:pt x="2963996" y="1370849"/>
                </a:lnTo>
                <a:cubicBezTo>
                  <a:pt x="2582991" y="1444617"/>
                  <a:pt x="2219173" y="1629034"/>
                  <a:pt x="1924104" y="1924103"/>
                </a:cubicBezTo>
                <a:cubicBezTo>
                  <a:pt x="1629036" y="2219171"/>
                  <a:pt x="1444618" y="2582989"/>
                  <a:pt x="1370851" y="2963995"/>
                </a:cubicBezTo>
                <a:lnTo>
                  <a:pt x="1345094" y="31424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77"/>
            </a:endParaRPr>
          </a:p>
        </p:txBody>
      </p:sp>
      <p:sp>
        <p:nvSpPr>
          <p:cNvPr id="14" name="Rectangle 56">
            <a:extLst>
              <a:ext uri="{FF2B5EF4-FFF2-40B4-BE49-F238E27FC236}">
                <a16:creationId xmlns:a16="http://schemas.microsoft.com/office/drawing/2014/main" id="{67C263F4-2930-D548-A561-87173E8CED64}"/>
              </a:ext>
            </a:extLst>
          </p:cNvPr>
          <p:cNvSpPr/>
          <p:nvPr/>
        </p:nvSpPr>
        <p:spPr>
          <a:xfrm>
            <a:off x="11340334" y="6989075"/>
            <a:ext cx="1591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9B7ADE5B-B113-544D-8260-3546F0BC51A0}"/>
              </a:ext>
            </a:extLst>
          </p:cNvPr>
          <p:cNvSpPr/>
          <p:nvPr/>
        </p:nvSpPr>
        <p:spPr>
          <a:xfrm>
            <a:off x="11368043" y="9685810"/>
            <a:ext cx="1591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0932F9A6-97A7-D746-B5D7-8F8DFCC05F01}"/>
              </a:ext>
            </a:extLst>
          </p:cNvPr>
          <p:cNvSpPr/>
          <p:nvPr/>
        </p:nvSpPr>
        <p:spPr>
          <a:xfrm>
            <a:off x="12602760" y="8284207"/>
            <a:ext cx="1591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1534321D-9D4A-164C-8C09-444A5584A7CA}"/>
              </a:ext>
            </a:extLst>
          </p:cNvPr>
          <p:cNvSpPr/>
          <p:nvPr/>
        </p:nvSpPr>
        <p:spPr>
          <a:xfrm>
            <a:off x="10170456" y="8354755"/>
            <a:ext cx="1591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4</a:t>
            </a:r>
          </a:p>
        </p:txBody>
      </p:sp>
      <p:grpSp>
        <p:nvGrpSpPr>
          <p:cNvPr id="21" name="Gráfico 42">
            <a:extLst>
              <a:ext uri="{FF2B5EF4-FFF2-40B4-BE49-F238E27FC236}">
                <a16:creationId xmlns:a16="http://schemas.microsoft.com/office/drawing/2014/main" id="{B47BB152-EB85-E54F-B6D0-F11D1E916E1C}"/>
              </a:ext>
            </a:extLst>
          </p:cNvPr>
          <p:cNvGrpSpPr/>
          <p:nvPr/>
        </p:nvGrpSpPr>
        <p:grpSpPr>
          <a:xfrm>
            <a:off x="11484450" y="4852452"/>
            <a:ext cx="1419652" cy="1419652"/>
            <a:chOff x="5119693" y="239857"/>
            <a:chExt cx="597977" cy="597977"/>
          </a:xfrm>
          <a:solidFill>
            <a:schemeClr val="bg1"/>
          </a:solidFill>
        </p:grpSpPr>
        <p:sp>
          <p:nvSpPr>
            <p:cNvPr id="22" name="Forma libre 296">
              <a:extLst>
                <a:ext uri="{FF2B5EF4-FFF2-40B4-BE49-F238E27FC236}">
                  <a16:creationId xmlns:a16="http://schemas.microsoft.com/office/drawing/2014/main" id="{EC914E26-834B-6943-83D1-F67BFCADCD4D}"/>
                </a:ext>
              </a:extLst>
            </p:cNvPr>
            <p:cNvSpPr/>
            <p:nvPr/>
          </p:nvSpPr>
          <p:spPr>
            <a:xfrm>
              <a:off x="5355517" y="238981"/>
              <a:ext cx="126136" cy="126136"/>
            </a:xfrm>
            <a:custGeom>
              <a:avLst/>
              <a:gdLst>
                <a:gd name="connsiteX0" fmla="*/ 125454 w 126135"/>
                <a:gd name="connsiteY0" fmla="*/ 63165 h 126135"/>
                <a:gd name="connsiteX1" fmla="*/ 63165 w 126135"/>
                <a:gd name="connsiteY1" fmla="*/ 125454 h 126135"/>
                <a:gd name="connsiteX2" fmla="*/ 876 w 126135"/>
                <a:gd name="connsiteY2" fmla="*/ 63165 h 126135"/>
                <a:gd name="connsiteX3" fmla="*/ 63165 w 126135"/>
                <a:gd name="connsiteY3" fmla="*/ 876 h 126135"/>
                <a:gd name="connsiteX4" fmla="*/ 125454 w 126135"/>
                <a:gd name="connsiteY4" fmla="*/ 63165 h 12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35" h="126135">
                  <a:moveTo>
                    <a:pt x="125454" y="63165"/>
                  </a:moveTo>
                  <a:cubicBezTo>
                    <a:pt x="125454" y="97566"/>
                    <a:pt x="97566" y="125454"/>
                    <a:pt x="63165" y="125454"/>
                  </a:cubicBezTo>
                  <a:cubicBezTo>
                    <a:pt x="28764" y="125454"/>
                    <a:pt x="876" y="97566"/>
                    <a:pt x="876" y="63165"/>
                  </a:cubicBezTo>
                  <a:cubicBezTo>
                    <a:pt x="876" y="28764"/>
                    <a:pt x="28764" y="876"/>
                    <a:pt x="63165" y="876"/>
                  </a:cubicBezTo>
                  <a:cubicBezTo>
                    <a:pt x="97566" y="876"/>
                    <a:pt x="125454" y="28764"/>
                    <a:pt x="125454" y="631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23" name="Forma libre 297">
              <a:extLst>
                <a:ext uri="{FF2B5EF4-FFF2-40B4-BE49-F238E27FC236}">
                  <a16:creationId xmlns:a16="http://schemas.microsoft.com/office/drawing/2014/main" id="{1860037D-B72A-1246-A841-6D766041FC60}"/>
                </a:ext>
              </a:extLst>
            </p:cNvPr>
            <p:cNvSpPr/>
            <p:nvPr/>
          </p:nvSpPr>
          <p:spPr>
            <a:xfrm>
              <a:off x="5305685" y="376017"/>
              <a:ext cx="225409" cy="113289"/>
            </a:xfrm>
            <a:custGeom>
              <a:avLst/>
              <a:gdLst>
                <a:gd name="connsiteX0" fmla="*/ 198426 w 225409"/>
                <a:gd name="connsiteY0" fmla="*/ 112997 h 113288"/>
                <a:gd name="connsiteX1" fmla="*/ 225117 w 225409"/>
                <a:gd name="connsiteY1" fmla="*/ 84187 h 113288"/>
                <a:gd name="connsiteX2" fmla="*/ 225117 w 225409"/>
                <a:gd name="connsiteY2" fmla="*/ 76207 h 113288"/>
                <a:gd name="connsiteX3" fmla="*/ 198206 w 225409"/>
                <a:gd name="connsiteY3" fmla="*/ 26582 h 113288"/>
                <a:gd name="connsiteX4" fmla="*/ 112997 w 225409"/>
                <a:gd name="connsiteY4" fmla="*/ 876 h 113288"/>
                <a:gd name="connsiteX5" fmla="*/ 27787 w 225409"/>
                <a:gd name="connsiteY5" fmla="*/ 26582 h 113288"/>
                <a:gd name="connsiteX6" fmla="*/ 876 w 225409"/>
                <a:gd name="connsiteY6" fmla="*/ 76207 h 113288"/>
                <a:gd name="connsiteX7" fmla="*/ 876 w 225409"/>
                <a:gd name="connsiteY7" fmla="*/ 84187 h 113288"/>
                <a:gd name="connsiteX8" fmla="*/ 27568 w 225409"/>
                <a:gd name="connsiteY8" fmla="*/ 112997 h 113288"/>
                <a:gd name="connsiteX9" fmla="*/ 198426 w 225409"/>
                <a:gd name="connsiteY9" fmla="*/ 112997 h 11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409" h="113288">
                  <a:moveTo>
                    <a:pt x="198426" y="112997"/>
                  </a:moveTo>
                  <a:cubicBezTo>
                    <a:pt x="213146" y="112997"/>
                    <a:pt x="225117" y="100076"/>
                    <a:pt x="225117" y="84187"/>
                  </a:cubicBezTo>
                  <a:lnTo>
                    <a:pt x="225117" y="76207"/>
                  </a:lnTo>
                  <a:cubicBezTo>
                    <a:pt x="225117" y="55391"/>
                    <a:pt x="214813" y="36376"/>
                    <a:pt x="198206" y="26582"/>
                  </a:cubicBezTo>
                  <a:cubicBezTo>
                    <a:pt x="178315" y="14854"/>
                    <a:pt x="147390" y="876"/>
                    <a:pt x="112997" y="876"/>
                  </a:cubicBezTo>
                  <a:cubicBezTo>
                    <a:pt x="78604" y="876"/>
                    <a:pt x="47678" y="14855"/>
                    <a:pt x="27787" y="26582"/>
                  </a:cubicBezTo>
                  <a:cubicBezTo>
                    <a:pt x="11181" y="36376"/>
                    <a:pt x="876" y="55391"/>
                    <a:pt x="876" y="76207"/>
                  </a:cubicBezTo>
                  <a:lnTo>
                    <a:pt x="876" y="84187"/>
                  </a:lnTo>
                  <a:cubicBezTo>
                    <a:pt x="876" y="100076"/>
                    <a:pt x="12847" y="112997"/>
                    <a:pt x="27568" y="112997"/>
                  </a:cubicBezTo>
                  <a:lnTo>
                    <a:pt x="198426" y="1129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24" name="Forma libre 298">
              <a:extLst>
                <a:ext uri="{FF2B5EF4-FFF2-40B4-BE49-F238E27FC236}">
                  <a16:creationId xmlns:a16="http://schemas.microsoft.com/office/drawing/2014/main" id="{C003B248-47A0-5E43-AE3B-E16266CBC179}"/>
                </a:ext>
              </a:extLst>
            </p:cNvPr>
            <p:cNvSpPr/>
            <p:nvPr/>
          </p:nvSpPr>
          <p:spPr>
            <a:xfrm>
              <a:off x="5318140" y="513052"/>
              <a:ext cx="150662" cy="175189"/>
            </a:xfrm>
            <a:custGeom>
              <a:avLst/>
              <a:gdLst>
                <a:gd name="connsiteX0" fmla="*/ 137903 w 150662"/>
                <a:gd name="connsiteY0" fmla="*/ 125456 h 175188"/>
                <a:gd name="connsiteX1" fmla="*/ 148280 w 150662"/>
                <a:gd name="connsiteY1" fmla="*/ 119908 h 175188"/>
                <a:gd name="connsiteX2" fmla="*/ 144826 w 150662"/>
                <a:gd name="connsiteY2" fmla="*/ 102632 h 175188"/>
                <a:gd name="connsiteX3" fmla="*/ 113000 w 150662"/>
                <a:gd name="connsiteY3" fmla="*/ 81415 h 175188"/>
                <a:gd name="connsiteX4" fmla="*/ 113000 w 150662"/>
                <a:gd name="connsiteY4" fmla="*/ 13334 h 175188"/>
                <a:gd name="connsiteX5" fmla="*/ 100542 w 150662"/>
                <a:gd name="connsiteY5" fmla="*/ 876 h 175188"/>
                <a:gd name="connsiteX6" fmla="*/ 88083 w 150662"/>
                <a:gd name="connsiteY6" fmla="*/ 13334 h 175188"/>
                <a:gd name="connsiteX7" fmla="*/ 88083 w 150662"/>
                <a:gd name="connsiteY7" fmla="*/ 82351 h 175188"/>
                <a:gd name="connsiteX8" fmla="*/ 5233 w 150662"/>
                <a:gd name="connsiteY8" fmla="*/ 153376 h 175188"/>
                <a:gd name="connsiteX9" fmla="*/ 3883 w 150662"/>
                <a:gd name="connsiteY9" fmla="*/ 170931 h 175188"/>
                <a:gd name="connsiteX10" fmla="*/ 13336 w 150662"/>
                <a:gd name="connsiteY10" fmla="*/ 175287 h 175188"/>
                <a:gd name="connsiteX11" fmla="*/ 21439 w 150662"/>
                <a:gd name="connsiteY11" fmla="*/ 172282 h 175188"/>
                <a:gd name="connsiteX12" fmla="*/ 101477 w 150662"/>
                <a:gd name="connsiteY12" fmla="*/ 103677 h 175188"/>
                <a:gd name="connsiteX13" fmla="*/ 131006 w 150662"/>
                <a:gd name="connsiteY13" fmla="*/ 123362 h 175188"/>
                <a:gd name="connsiteX14" fmla="*/ 137903 w 150662"/>
                <a:gd name="connsiteY14" fmla="*/ 125456 h 17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662" h="175188">
                  <a:moveTo>
                    <a:pt x="137903" y="125456"/>
                  </a:moveTo>
                  <a:cubicBezTo>
                    <a:pt x="141930" y="125456"/>
                    <a:pt x="145884" y="123509"/>
                    <a:pt x="148280" y="119908"/>
                  </a:cubicBezTo>
                  <a:cubicBezTo>
                    <a:pt x="152101" y="114179"/>
                    <a:pt x="150556" y="106453"/>
                    <a:pt x="144826" y="102632"/>
                  </a:cubicBezTo>
                  <a:lnTo>
                    <a:pt x="113000" y="81415"/>
                  </a:lnTo>
                  <a:lnTo>
                    <a:pt x="113000" y="13334"/>
                  </a:lnTo>
                  <a:cubicBezTo>
                    <a:pt x="113000" y="6448"/>
                    <a:pt x="107428" y="876"/>
                    <a:pt x="100542" y="876"/>
                  </a:cubicBezTo>
                  <a:cubicBezTo>
                    <a:pt x="93656" y="876"/>
                    <a:pt x="88083" y="6448"/>
                    <a:pt x="88083" y="13334"/>
                  </a:cubicBezTo>
                  <a:lnTo>
                    <a:pt x="88083" y="82351"/>
                  </a:lnTo>
                  <a:lnTo>
                    <a:pt x="5233" y="153376"/>
                  </a:lnTo>
                  <a:cubicBezTo>
                    <a:pt x="2" y="157853"/>
                    <a:pt x="-606" y="165713"/>
                    <a:pt x="3883" y="170931"/>
                  </a:cubicBezTo>
                  <a:cubicBezTo>
                    <a:pt x="6340" y="173815"/>
                    <a:pt x="9832" y="175287"/>
                    <a:pt x="13336" y="175287"/>
                  </a:cubicBezTo>
                  <a:cubicBezTo>
                    <a:pt x="16207" y="175287"/>
                    <a:pt x="19091" y="174301"/>
                    <a:pt x="21439" y="172282"/>
                  </a:cubicBezTo>
                  <a:lnTo>
                    <a:pt x="101477" y="103677"/>
                  </a:lnTo>
                  <a:lnTo>
                    <a:pt x="131006" y="123362"/>
                  </a:lnTo>
                  <a:cubicBezTo>
                    <a:pt x="133134" y="124775"/>
                    <a:pt x="135530" y="125456"/>
                    <a:pt x="137903" y="12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25" name="Forma libre 299">
              <a:extLst>
                <a:ext uri="{FF2B5EF4-FFF2-40B4-BE49-F238E27FC236}">
                  <a16:creationId xmlns:a16="http://schemas.microsoft.com/office/drawing/2014/main" id="{5275FBD0-0CFD-2E49-A579-59AD864A200C}"/>
                </a:ext>
              </a:extLst>
            </p:cNvPr>
            <p:cNvSpPr/>
            <p:nvPr/>
          </p:nvSpPr>
          <p:spPr>
            <a:xfrm>
              <a:off x="5193564" y="637632"/>
              <a:ext cx="100441" cy="200883"/>
            </a:xfrm>
            <a:custGeom>
              <a:avLst/>
              <a:gdLst>
                <a:gd name="connsiteX0" fmla="*/ 44478 w 100441"/>
                <a:gd name="connsiteY0" fmla="*/ 50708 h 200882"/>
                <a:gd name="connsiteX1" fmla="*/ 88080 w 100441"/>
                <a:gd name="connsiteY1" fmla="*/ 50708 h 200882"/>
                <a:gd name="connsiteX2" fmla="*/ 100538 w 100441"/>
                <a:gd name="connsiteY2" fmla="*/ 38250 h 200882"/>
                <a:gd name="connsiteX3" fmla="*/ 88080 w 100441"/>
                <a:gd name="connsiteY3" fmla="*/ 25791 h 200882"/>
                <a:gd name="connsiteX4" fmla="*/ 63165 w 100441"/>
                <a:gd name="connsiteY4" fmla="*/ 25791 h 200882"/>
                <a:gd name="connsiteX5" fmla="*/ 63165 w 100441"/>
                <a:gd name="connsiteY5" fmla="*/ 13334 h 200882"/>
                <a:gd name="connsiteX6" fmla="*/ 50707 w 100441"/>
                <a:gd name="connsiteY6" fmla="*/ 876 h 200882"/>
                <a:gd name="connsiteX7" fmla="*/ 38250 w 100441"/>
                <a:gd name="connsiteY7" fmla="*/ 13334 h 200882"/>
                <a:gd name="connsiteX8" fmla="*/ 38250 w 100441"/>
                <a:gd name="connsiteY8" fmla="*/ 26422 h 200882"/>
                <a:gd name="connsiteX9" fmla="*/ 876 w 100441"/>
                <a:gd name="connsiteY9" fmla="*/ 69395 h 200882"/>
                <a:gd name="connsiteX10" fmla="*/ 44478 w 100441"/>
                <a:gd name="connsiteY10" fmla="*/ 112997 h 200882"/>
                <a:gd name="connsiteX11" fmla="*/ 56936 w 100441"/>
                <a:gd name="connsiteY11" fmla="*/ 112997 h 200882"/>
                <a:gd name="connsiteX12" fmla="*/ 75623 w 100441"/>
                <a:gd name="connsiteY12" fmla="*/ 131683 h 200882"/>
                <a:gd name="connsiteX13" fmla="*/ 56936 w 100441"/>
                <a:gd name="connsiteY13" fmla="*/ 150370 h 200882"/>
                <a:gd name="connsiteX14" fmla="*/ 13334 w 100441"/>
                <a:gd name="connsiteY14" fmla="*/ 150370 h 200882"/>
                <a:gd name="connsiteX15" fmla="*/ 876 w 100441"/>
                <a:gd name="connsiteY15" fmla="*/ 162828 h 200882"/>
                <a:gd name="connsiteX16" fmla="*/ 13334 w 100441"/>
                <a:gd name="connsiteY16" fmla="*/ 175287 h 200882"/>
                <a:gd name="connsiteX17" fmla="*/ 38250 w 100441"/>
                <a:gd name="connsiteY17" fmla="*/ 175287 h 200882"/>
                <a:gd name="connsiteX18" fmla="*/ 38250 w 100441"/>
                <a:gd name="connsiteY18" fmla="*/ 187745 h 200882"/>
                <a:gd name="connsiteX19" fmla="*/ 50708 w 100441"/>
                <a:gd name="connsiteY19" fmla="*/ 200203 h 200882"/>
                <a:gd name="connsiteX20" fmla="*/ 63166 w 100441"/>
                <a:gd name="connsiteY20" fmla="*/ 187745 h 200882"/>
                <a:gd name="connsiteX21" fmla="*/ 63166 w 100441"/>
                <a:gd name="connsiteY21" fmla="*/ 174657 h 200882"/>
                <a:gd name="connsiteX22" fmla="*/ 100540 w 100441"/>
                <a:gd name="connsiteY22" fmla="*/ 131685 h 200882"/>
                <a:gd name="connsiteX23" fmla="*/ 56936 w 100441"/>
                <a:gd name="connsiteY23" fmla="*/ 88081 h 200882"/>
                <a:gd name="connsiteX24" fmla="*/ 44478 w 100441"/>
                <a:gd name="connsiteY24" fmla="*/ 88081 h 200882"/>
                <a:gd name="connsiteX25" fmla="*/ 25791 w 100441"/>
                <a:gd name="connsiteY25" fmla="*/ 69395 h 200882"/>
                <a:gd name="connsiteX26" fmla="*/ 44478 w 100441"/>
                <a:gd name="connsiteY26" fmla="*/ 50708 h 2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441" h="200882">
                  <a:moveTo>
                    <a:pt x="44478" y="50708"/>
                  </a:moveTo>
                  <a:lnTo>
                    <a:pt x="88080" y="50708"/>
                  </a:lnTo>
                  <a:cubicBezTo>
                    <a:pt x="94966" y="50708"/>
                    <a:pt x="100538" y="45136"/>
                    <a:pt x="100538" y="38250"/>
                  </a:cubicBezTo>
                  <a:cubicBezTo>
                    <a:pt x="100538" y="31363"/>
                    <a:pt x="94966" y="25791"/>
                    <a:pt x="88080" y="25791"/>
                  </a:cubicBezTo>
                  <a:lnTo>
                    <a:pt x="63165" y="25791"/>
                  </a:lnTo>
                  <a:lnTo>
                    <a:pt x="63165" y="13334"/>
                  </a:lnTo>
                  <a:cubicBezTo>
                    <a:pt x="63165" y="6448"/>
                    <a:pt x="57593" y="876"/>
                    <a:pt x="50707" y="876"/>
                  </a:cubicBezTo>
                  <a:cubicBezTo>
                    <a:pt x="43822" y="876"/>
                    <a:pt x="38250" y="6448"/>
                    <a:pt x="38250" y="13334"/>
                  </a:cubicBezTo>
                  <a:lnTo>
                    <a:pt x="38250" y="26422"/>
                  </a:lnTo>
                  <a:cubicBezTo>
                    <a:pt x="17173" y="29475"/>
                    <a:pt x="876" y="47487"/>
                    <a:pt x="876" y="69395"/>
                  </a:cubicBezTo>
                  <a:cubicBezTo>
                    <a:pt x="876" y="93434"/>
                    <a:pt x="20439" y="112997"/>
                    <a:pt x="44478" y="112997"/>
                  </a:cubicBezTo>
                  <a:lnTo>
                    <a:pt x="56936" y="112997"/>
                  </a:lnTo>
                  <a:cubicBezTo>
                    <a:pt x="67241" y="112997"/>
                    <a:pt x="75623" y="121379"/>
                    <a:pt x="75623" y="131683"/>
                  </a:cubicBezTo>
                  <a:cubicBezTo>
                    <a:pt x="75623" y="141988"/>
                    <a:pt x="67241" y="150370"/>
                    <a:pt x="56936" y="150370"/>
                  </a:cubicBezTo>
                  <a:lnTo>
                    <a:pt x="13334" y="150370"/>
                  </a:lnTo>
                  <a:cubicBezTo>
                    <a:pt x="6448" y="150370"/>
                    <a:pt x="876" y="155942"/>
                    <a:pt x="876" y="162828"/>
                  </a:cubicBezTo>
                  <a:cubicBezTo>
                    <a:pt x="876" y="169715"/>
                    <a:pt x="6448" y="175287"/>
                    <a:pt x="13334" y="175287"/>
                  </a:cubicBezTo>
                  <a:lnTo>
                    <a:pt x="38250" y="175287"/>
                  </a:lnTo>
                  <a:lnTo>
                    <a:pt x="38250" y="187745"/>
                  </a:lnTo>
                  <a:cubicBezTo>
                    <a:pt x="38250" y="194631"/>
                    <a:pt x="43822" y="200203"/>
                    <a:pt x="50708" y="200203"/>
                  </a:cubicBezTo>
                  <a:cubicBezTo>
                    <a:pt x="57594" y="200203"/>
                    <a:pt x="63166" y="194631"/>
                    <a:pt x="63166" y="187745"/>
                  </a:cubicBezTo>
                  <a:lnTo>
                    <a:pt x="63166" y="174657"/>
                  </a:lnTo>
                  <a:cubicBezTo>
                    <a:pt x="84242" y="171603"/>
                    <a:pt x="100540" y="153593"/>
                    <a:pt x="100540" y="131685"/>
                  </a:cubicBezTo>
                  <a:cubicBezTo>
                    <a:pt x="100538" y="107644"/>
                    <a:pt x="80976" y="88081"/>
                    <a:pt x="56936" y="88081"/>
                  </a:cubicBezTo>
                  <a:lnTo>
                    <a:pt x="44478" y="88081"/>
                  </a:lnTo>
                  <a:cubicBezTo>
                    <a:pt x="34173" y="88081"/>
                    <a:pt x="25791" y="79699"/>
                    <a:pt x="25791" y="69395"/>
                  </a:cubicBezTo>
                  <a:cubicBezTo>
                    <a:pt x="25791" y="59090"/>
                    <a:pt x="34173" y="50708"/>
                    <a:pt x="44478" y="507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26" name="Forma libre 300">
              <a:extLst>
                <a:ext uri="{FF2B5EF4-FFF2-40B4-BE49-F238E27FC236}">
                  <a16:creationId xmlns:a16="http://schemas.microsoft.com/office/drawing/2014/main" id="{CC00EE0A-91D1-A34A-964B-A131C2929C1D}"/>
                </a:ext>
              </a:extLst>
            </p:cNvPr>
            <p:cNvSpPr/>
            <p:nvPr/>
          </p:nvSpPr>
          <p:spPr>
            <a:xfrm>
              <a:off x="5442722" y="637632"/>
              <a:ext cx="200883" cy="200883"/>
            </a:xfrm>
            <a:custGeom>
              <a:avLst/>
              <a:gdLst>
                <a:gd name="connsiteX0" fmla="*/ 100538 w 200882"/>
                <a:gd name="connsiteY0" fmla="*/ 876 h 200882"/>
                <a:gd name="connsiteX1" fmla="*/ 876 w 200882"/>
                <a:gd name="connsiteY1" fmla="*/ 100538 h 200882"/>
                <a:gd name="connsiteX2" fmla="*/ 100538 w 200882"/>
                <a:gd name="connsiteY2" fmla="*/ 200202 h 200882"/>
                <a:gd name="connsiteX3" fmla="*/ 200201 w 200882"/>
                <a:gd name="connsiteY3" fmla="*/ 100540 h 200882"/>
                <a:gd name="connsiteX4" fmla="*/ 100538 w 200882"/>
                <a:gd name="connsiteY4" fmla="*/ 876 h 200882"/>
                <a:gd name="connsiteX5" fmla="*/ 134262 w 200882"/>
                <a:gd name="connsiteY5" fmla="*/ 134263 h 200882"/>
                <a:gd name="connsiteX6" fmla="*/ 125454 w 200882"/>
                <a:gd name="connsiteY6" fmla="*/ 137913 h 200882"/>
                <a:gd name="connsiteX7" fmla="*/ 116645 w 200882"/>
                <a:gd name="connsiteY7" fmla="*/ 134263 h 200882"/>
                <a:gd name="connsiteX8" fmla="*/ 91730 w 200882"/>
                <a:gd name="connsiteY8" fmla="*/ 109348 h 200882"/>
                <a:gd name="connsiteX9" fmla="*/ 88080 w 200882"/>
                <a:gd name="connsiteY9" fmla="*/ 100540 h 200882"/>
                <a:gd name="connsiteX10" fmla="*/ 88080 w 200882"/>
                <a:gd name="connsiteY10" fmla="*/ 63166 h 200882"/>
                <a:gd name="connsiteX11" fmla="*/ 100538 w 200882"/>
                <a:gd name="connsiteY11" fmla="*/ 50708 h 200882"/>
                <a:gd name="connsiteX12" fmla="*/ 112997 w 200882"/>
                <a:gd name="connsiteY12" fmla="*/ 63166 h 200882"/>
                <a:gd name="connsiteX13" fmla="*/ 112997 w 200882"/>
                <a:gd name="connsiteY13" fmla="*/ 95381 h 200882"/>
                <a:gd name="connsiteX14" fmla="*/ 134262 w 200882"/>
                <a:gd name="connsiteY14" fmla="*/ 116646 h 200882"/>
                <a:gd name="connsiteX15" fmla="*/ 134262 w 200882"/>
                <a:gd name="connsiteY15" fmla="*/ 134263 h 2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882" h="200882">
                  <a:moveTo>
                    <a:pt x="100538" y="876"/>
                  </a:moveTo>
                  <a:cubicBezTo>
                    <a:pt x="45585" y="876"/>
                    <a:pt x="876" y="45585"/>
                    <a:pt x="876" y="100538"/>
                  </a:cubicBezTo>
                  <a:cubicBezTo>
                    <a:pt x="876" y="155492"/>
                    <a:pt x="45585" y="200202"/>
                    <a:pt x="100538" y="200202"/>
                  </a:cubicBezTo>
                  <a:cubicBezTo>
                    <a:pt x="155492" y="200202"/>
                    <a:pt x="200201" y="155493"/>
                    <a:pt x="200201" y="100540"/>
                  </a:cubicBezTo>
                  <a:cubicBezTo>
                    <a:pt x="200201" y="45586"/>
                    <a:pt x="155492" y="876"/>
                    <a:pt x="100538" y="876"/>
                  </a:cubicBezTo>
                  <a:close/>
                  <a:moveTo>
                    <a:pt x="134262" y="134263"/>
                  </a:moveTo>
                  <a:cubicBezTo>
                    <a:pt x="131829" y="136696"/>
                    <a:pt x="128641" y="137913"/>
                    <a:pt x="125454" y="137913"/>
                  </a:cubicBezTo>
                  <a:cubicBezTo>
                    <a:pt x="122266" y="137913"/>
                    <a:pt x="119079" y="136696"/>
                    <a:pt x="116645" y="134263"/>
                  </a:cubicBezTo>
                  <a:lnTo>
                    <a:pt x="91730" y="109348"/>
                  </a:lnTo>
                  <a:cubicBezTo>
                    <a:pt x="89394" y="107012"/>
                    <a:pt x="88080" y="103849"/>
                    <a:pt x="88080" y="100540"/>
                  </a:cubicBezTo>
                  <a:lnTo>
                    <a:pt x="88080" y="63166"/>
                  </a:lnTo>
                  <a:cubicBezTo>
                    <a:pt x="88080" y="56280"/>
                    <a:pt x="93652" y="50708"/>
                    <a:pt x="100538" y="50708"/>
                  </a:cubicBezTo>
                  <a:cubicBezTo>
                    <a:pt x="107424" y="50708"/>
                    <a:pt x="112997" y="56280"/>
                    <a:pt x="112997" y="63166"/>
                  </a:cubicBezTo>
                  <a:lnTo>
                    <a:pt x="112997" y="95381"/>
                  </a:lnTo>
                  <a:lnTo>
                    <a:pt x="134262" y="116646"/>
                  </a:lnTo>
                  <a:cubicBezTo>
                    <a:pt x="139128" y="121513"/>
                    <a:pt x="139128" y="129397"/>
                    <a:pt x="134262" y="134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27" name="Gráfico 248">
            <a:extLst>
              <a:ext uri="{FF2B5EF4-FFF2-40B4-BE49-F238E27FC236}">
                <a16:creationId xmlns:a16="http://schemas.microsoft.com/office/drawing/2014/main" id="{156053FB-3117-0948-B7BA-10457348776E}"/>
              </a:ext>
            </a:extLst>
          </p:cNvPr>
          <p:cNvGrpSpPr/>
          <p:nvPr/>
        </p:nvGrpSpPr>
        <p:grpSpPr>
          <a:xfrm>
            <a:off x="8732736" y="8012567"/>
            <a:ext cx="1200329" cy="1200329"/>
            <a:chOff x="6293476" y="2836553"/>
            <a:chExt cx="654197" cy="654197"/>
          </a:xfrm>
          <a:solidFill>
            <a:schemeClr val="bg1"/>
          </a:solidFill>
        </p:grpSpPr>
        <p:sp>
          <p:nvSpPr>
            <p:cNvPr id="28" name="Forma libre 369">
              <a:extLst>
                <a:ext uri="{FF2B5EF4-FFF2-40B4-BE49-F238E27FC236}">
                  <a16:creationId xmlns:a16="http://schemas.microsoft.com/office/drawing/2014/main" id="{D96404F5-398B-E742-A3AA-A5CF493EFC3E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29" name="Gráfico 249">
            <a:extLst>
              <a:ext uri="{FF2B5EF4-FFF2-40B4-BE49-F238E27FC236}">
                <a16:creationId xmlns:a16="http://schemas.microsoft.com/office/drawing/2014/main" id="{36F0DDDC-B387-C64A-A1DC-5E420ACEF5CE}"/>
              </a:ext>
            </a:extLst>
          </p:cNvPr>
          <p:cNvGrpSpPr/>
          <p:nvPr/>
        </p:nvGrpSpPr>
        <p:grpSpPr>
          <a:xfrm>
            <a:off x="11617544" y="10987838"/>
            <a:ext cx="1142561" cy="1142561"/>
            <a:chOff x="5119694" y="2836554"/>
            <a:chExt cx="654197" cy="654197"/>
          </a:xfrm>
          <a:solidFill>
            <a:schemeClr val="bg1"/>
          </a:solidFill>
        </p:grpSpPr>
        <p:sp>
          <p:nvSpPr>
            <p:cNvPr id="30" name="Forma libre 367">
              <a:extLst>
                <a:ext uri="{FF2B5EF4-FFF2-40B4-BE49-F238E27FC236}">
                  <a16:creationId xmlns:a16="http://schemas.microsoft.com/office/drawing/2014/main" id="{FF10DDA7-AFB6-AF4F-BC40-775DC2780F3F}"/>
                </a:ext>
              </a:extLst>
            </p:cNvPr>
            <p:cNvSpPr/>
            <p:nvPr/>
          </p:nvSpPr>
          <p:spPr>
            <a:xfrm>
              <a:off x="5200510" y="2835596"/>
              <a:ext cx="491925" cy="655475"/>
            </a:xfrm>
            <a:custGeom>
              <a:avLst/>
              <a:gdLst>
                <a:gd name="connsiteX0" fmla="*/ 482452 w 491925"/>
                <a:gd name="connsiteY0" fmla="*/ 83492 h 655474"/>
                <a:gd name="connsiteX1" fmla="*/ 250832 w 491925"/>
                <a:gd name="connsiteY1" fmla="*/ 1736 h 655474"/>
                <a:gd name="connsiteX2" fmla="*/ 241731 w 491925"/>
                <a:gd name="connsiteY2" fmla="*/ 1736 h 655474"/>
                <a:gd name="connsiteX3" fmla="*/ 10112 w 491925"/>
                <a:gd name="connsiteY3" fmla="*/ 83492 h 655474"/>
                <a:gd name="connsiteX4" fmla="*/ 958 w 491925"/>
                <a:gd name="connsiteY4" fmla="*/ 96412 h 655474"/>
                <a:gd name="connsiteX5" fmla="*/ 958 w 491925"/>
                <a:gd name="connsiteY5" fmla="*/ 259923 h 655474"/>
                <a:gd name="connsiteX6" fmla="*/ 240108 w 491925"/>
                <a:gd name="connsiteY6" fmla="*/ 653678 h 655474"/>
                <a:gd name="connsiteX7" fmla="*/ 246282 w 491925"/>
                <a:gd name="connsiteY7" fmla="*/ 655155 h 655474"/>
                <a:gd name="connsiteX8" fmla="*/ 252456 w 491925"/>
                <a:gd name="connsiteY8" fmla="*/ 653678 h 655474"/>
                <a:gd name="connsiteX9" fmla="*/ 491606 w 491925"/>
                <a:gd name="connsiteY9" fmla="*/ 259924 h 655474"/>
                <a:gd name="connsiteX10" fmla="*/ 491606 w 491925"/>
                <a:gd name="connsiteY10" fmla="*/ 96412 h 655474"/>
                <a:gd name="connsiteX11" fmla="*/ 482452 w 491925"/>
                <a:gd name="connsiteY11" fmla="*/ 83492 h 655474"/>
                <a:gd name="connsiteX12" fmla="*/ 246202 w 491925"/>
                <a:gd name="connsiteY12" fmla="*/ 164469 h 655474"/>
                <a:gd name="connsiteX13" fmla="*/ 314325 w 491925"/>
                <a:gd name="connsiteY13" fmla="*/ 232599 h 655474"/>
                <a:gd name="connsiteX14" fmla="*/ 246202 w 491925"/>
                <a:gd name="connsiteY14" fmla="*/ 300729 h 655474"/>
                <a:gd name="connsiteX15" fmla="*/ 178078 w 491925"/>
                <a:gd name="connsiteY15" fmla="*/ 232599 h 655474"/>
                <a:gd name="connsiteX16" fmla="*/ 246202 w 491925"/>
                <a:gd name="connsiteY16" fmla="*/ 164469 h 655474"/>
                <a:gd name="connsiteX17" fmla="*/ 368944 w 491925"/>
                <a:gd name="connsiteY17" fmla="*/ 405573 h 655474"/>
                <a:gd name="connsiteX18" fmla="*/ 339743 w 491925"/>
                <a:gd name="connsiteY18" fmla="*/ 437091 h 655474"/>
                <a:gd name="connsiteX19" fmla="*/ 152821 w 491925"/>
                <a:gd name="connsiteY19" fmla="*/ 437091 h 655474"/>
                <a:gd name="connsiteX20" fmla="*/ 123620 w 491925"/>
                <a:gd name="connsiteY20" fmla="*/ 405573 h 655474"/>
                <a:gd name="connsiteX21" fmla="*/ 123620 w 491925"/>
                <a:gd name="connsiteY21" fmla="*/ 396842 h 655474"/>
                <a:gd name="connsiteX22" fmla="*/ 153062 w 491925"/>
                <a:gd name="connsiteY22" fmla="*/ 342551 h 655474"/>
                <a:gd name="connsiteX23" fmla="*/ 246282 w 491925"/>
                <a:gd name="connsiteY23" fmla="*/ 314429 h 655474"/>
                <a:gd name="connsiteX24" fmla="*/ 339503 w 491925"/>
                <a:gd name="connsiteY24" fmla="*/ 342551 h 655474"/>
                <a:gd name="connsiteX25" fmla="*/ 368944 w 491925"/>
                <a:gd name="connsiteY25" fmla="*/ 396841 h 655474"/>
                <a:gd name="connsiteX26" fmla="*/ 368944 w 491925"/>
                <a:gd name="connsiteY26" fmla="*/ 405573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1925" h="655474">
                  <a:moveTo>
                    <a:pt x="482452" y="83492"/>
                  </a:moveTo>
                  <a:lnTo>
                    <a:pt x="250832" y="1736"/>
                  </a:lnTo>
                  <a:cubicBezTo>
                    <a:pt x="247905" y="699"/>
                    <a:pt x="244658" y="699"/>
                    <a:pt x="241731" y="1736"/>
                  </a:cubicBezTo>
                  <a:lnTo>
                    <a:pt x="10112" y="83492"/>
                  </a:lnTo>
                  <a:cubicBezTo>
                    <a:pt x="4630" y="85421"/>
                    <a:pt x="958" y="90597"/>
                    <a:pt x="958" y="96412"/>
                  </a:cubicBezTo>
                  <a:lnTo>
                    <a:pt x="958" y="259923"/>
                  </a:lnTo>
                  <a:cubicBezTo>
                    <a:pt x="958" y="471564"/>
                    <a:pt x="32358" y="548915"/>
                    <a:pt x="240108" y="653678"/>
                  </a:cubicBezTo>
                  <a:cubicBezTo>
                    <a:pt x="242050" y="654663"/>
                    <a:pt x="244179" y="655155"/>
                    <a:pt x="246282" y="655155"/>
                  </a:cubicBezTo>
                  <a:cubicBezTo>
                    <a:pt x="248384" y="655155"/>
                    <a:pt x="250513" y="654663"/>
                    <a:pt x="252456" y="653678"/>
                  </a:cubicBezTo>
                  <a:cubicBezTo>
                    <a:pt x="460206" y="548916"/>
                    <a:pt x="491606" y="471565"/>
                    <a:pt x="491606" y="259924"/>
                  </a:cubicBezTo>
                  <a:lnTo>
                    <a:pt x="491606" y="96412"/>
                  </a:lnTo>
                  <a:cubicBezTo>
                    <a:pt x="491606" y="90597"/>
                    <a:pt x="487934" y="85421"/>
                    <a:pt x="482452" y="83492"/>
                  </a:cubicBezTo>
                  <a:close/>
                  <a:moveTo>
                    <a:pt x="246202" y="164469"/>
                  </a:moveTo>
                  <a:cubicBezTo>
                    <a:pt x="283776" y="164469"/>
                    <a:pt x="314325" y="195035"/>
                    <a:pt x="314325" y="232599"/>
                  </a:cubicBezTo>
                  <a:cubicBezTo>
                    <a:pt x="314325" y="270163"/>
                    <a:pt x="283776" y="300729"/>
                    <a:pt x="246202" y="300729"/>
                  </a:cubicBezTo>
                  <a:cubicBezTo>
                    <a:pt x="208628" y="300729"/>
                    <a:pt x="178078" y="270163"/>
                    <a:pt x="178078" y="232599"/>
                  </a:cubicBezTo>
                  <a:cubicBezTo>
                    <a:pt x="178078" y="195035"/>
                    <a:pt x="208628" y="164469"/>
                    <a:pt x="246202" y="164469"/>
                  </a:cubicBezTo>
                  <a:close/>
                  <a:moveTo>
                    <a:pt x="368944" y="405573"/>
                  </a:moveTo>
                  <a:cubicBezTo>
                    <a:pt x="368944" y="422955"/>
                    <a:pt x="355847" y="437091"/>
                    <a:pt x="339743" y="437091"/>
                  </a:cubicBezTo>
                  <a:lnTo>
                    <a:pt x="152821" y="437091"/>
                  </a:lnTo>
                  <a:cubicBezTo>
                    <a:pt x="136717" y="437091"/>
                    <a:pt x="123620" y="422955"/>
                    <a:pt x="123620" y="405573"/>
                  </a:cubicBezTo>
                  <a:lnTo>
                    <a:pt x="123620" y="396842"/>
                  </a:lnTo>
                  <a:cubicBezTo>
                    <a:pt x="123620" y="374069"/>
                    <a:pt x="134906" y="353266"/>
                    <a:pt x="153062" y="342551"/>
                  </a:cubicBezTo>
                  <a:cubicBezTo>
                    <a:pt x="174837" y="329720"/>
                    <a:pt x="208697" y="314429"/>
                    <a:pt x="246282" y="314429"/>
                  </a:cubicBezTo>
                  <a:cubicBezTo>
                    <a:pt x="283868" y="314429"/>
                    <a:pt x="317729" y="329722"/>
                    <a:pt x="339503" y="342551"/>
                  </a:cubicBezTo>
                  <a:cubicBezTo>
                    <a:pt x="357658" y="353265"/>
                    <a:pt x="368944" y="374068"/>
                    <a:pt x="368944" y="396841"/>
                  </a:cubicBezTo>
                  <a:lnTo>
                    <a:pt x="368944" y="405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31" name="Gráfico 243">
            <a:extLst>
              <a:ext uri="{FF2B5EF4-FFF2-40B4-BE49-F238E27FC236}">
                <a16:creationId xmlns:a16="http://schemas.microsoft.com/office/drawing/2014/main" id="{DC476D4C-D618-D147-9B8E-A126A0D3EF65}"/>
              </a:ext>
            </a:extLst>
          </p:cNvPr>
          <p:cNvGrpSpPr/>
          <p:nvPr/>
        </p:nvGrpSpPr>
        <p:grpSpPr>
          <a:xfrm>
            <a:off x="14492617" y="7847653"/>
            <a:ext cx="1300993" cy="1300993"/>
            <a:chOff x="527807" y="4262190"/>
            <a:chExt cx="654197" cy="654197"/>
          </a:xfrm>
          <a:solidFill>
            <a:schemeClr val="bg1"/>
          </a:solidFill>
        </p:grpSpPr>
        <p:sp>
          <p:nvSpPr>
            <p:cNvPr id="32" name="Forma libre 384">
              <a:extLst>
                <a:ext uri="{FF2B5EF4-FFF2-40B4-BE49-F238E27FC236}">
                  <a16:creationId xmlns:a16="http://schemas.microsoft.com/office/drawing/2014/main" id="{27CA9E44-C177-4449-91FC-9C98EFA87267}"/>
                </a:ext>
              </a:extLst>
            </p:cNvPr>
            <p:cNvSpPr/>
            <p:nvPr/>
          </p:nvSpPr>
          <p:spPr>
            <a:xfrm>
              <a:off x="853947" y="4343006"/>
              <a:ext cx="273434" cy="246602"/>
            </a:xfrm>
            <a:custGeom>
              <a:avLst/>
              <a:gdLst>
                <a:gd name="connsiteX0" fmla="*/ 96362 w 273433"/>
                <a:gd name="connsiteY0" fmla="*/ 246283 h 246601"/>
                <a:gd name="connsiteX1" fmla="*/ 182122 w 273433"/>
                <a:gd name="connsiteY1" fmla="*/ 191364 h 246601"/>
                <a:gd name="connsiteX2" fmla="*/ 273541 w 273433"/>
                <a:gd name="connsiteY2" fmla="*/ 96362 h 246601"/>
                <a:gd name="connsiteX3" fmla="*/ 178137 w 273433"/>
                <a:gd name="connsiteY3" fmla="*/ 958 h 246601"/>
                <a:gd name="connsiteX4" fmla="*/ 92067 w 273433"/>
                <a:gd name="connsiteY4" fmla="*/ 55910 h 246601"/>
                <a:gd name="connsiteX5" fmla="*/ 958 w 273433"/>
                <a:gd name="connsiteY5" fmla="*/ 150879 h 246601"/>
                <a:gd name="connsiteX6" fmla="*/ 96362 w 273433"/>
                <a:gd name="connsiteY6" fmla="*/ 246283 h 246601"/>
                <a:gd name="connsiteX7" fmla="*/ 164508 w 273433"/>
                <a:gd name="connsiteY7" fmla="*/ 69105 h 246601"/>
                <a:gd name="connsiteX8" fmla="*/ 178137 w 273433"/>
                <a:gd name="connsiteY8" fmla="*/ 55475 h 246601"/>
                <a:gd name="connsiteX9" fmla="*/ 191767 w 273433"/>
                <a:gd name="connsiteY9" fmla="*/ 69105 h 246601"/>
                <a:gd name="connsiteX10" fmla="*/ 191767 w 273433"/>
                <a:gd name="connsiteY10" fmla="*/ 123622 h 246601"/>
                <a:gd name="connsiteX11" fmla="*/ 178137 w 273433"/>
                <a:gd name="connsiteY11" fmla="*/ 137251 h 246601"/>
                <a:gd name="connsiteX12" fmla="*/ 164508 w 273433"/>
                <a:gd name="connsiteY12" fmla="*/ 123622 h 246601"/>
                <a:gd name="connsiteX13" fmla="*/ 164508 w 273433"/>
                <a:gd name="connsiteY13" fmla="*/ 69105 h 246601"/>
                <a:gd name="connsiteX14" fmla="*/ 83966 w 273433"/>
                <a:gd name="connsiteY14" fmla="*/ 84164 h 246601"/>
                <a:gd name="connsiteX15" fmla="*/ 82733 w 273433"/>
                <a:gd name="connsiteY15" fmla="*/ 96364 h 246601"/>
                <a:gd name="connsiteX16" fmla="*/ 84984 w 273433"/>
                <a:gd name="connsiteY16" fmla="*/ 116561 h 246601"/>
                <a:gd name="connsiteX17" fmla="*/ 82733 w 273433"/>
                <a:gd name="connsiteY17" fmla="*/ 123622 h 246601"/>
                <a:gd name="connsiteX18" fmla="*/ 82733 w 273433"/>
                <a:gd name="connsiteY18" fmla="*/ 178138 h 246601"/>
                <a:gd name="connsiteX19" fmla="*/ 96362 w 273433"/>
                <a:gd name="connsiteY19" fmla="*/ 191768 h 246601"/>
                <a:gd name="connsiteX20" fmla="*/ 109992 w 273433"/>
                <a:gd name="connsiteY20" fmla="*/ 178138 h 246601"/>
                <a:gd name="connsiteX21" fmla="*/ 109992 w 273433"/>
                <a:gd name="connsiteY21" fmla="*/ 162921 h 246601"/>
                <a:gd name="connsiteX22" fmla="*/ 152939 w 273433"/>
                <a:gd name="connsiteY22" fmla="*/ 187959 h 246601"/>
                <a:gd name="connsiteX23" fmla="*/ 96362 w 273433"/>
                <a:gd name="connsiteY23" fmla="*/ 219026 h 246601"/>
                <a:gd name="connsiteX24" fmla="*/ 28217 w 273433"/>
                <a:gd name="connsiteY24" fmla="*/ 150881 h 246601"/>
                <a:gd name="connsiteX25" fmla="*/ 83966 w 273433"/>
                <a:gd name="connsiteY25" fmla="*/ 84164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433" h="246601">
                  <a:moveTo>
                    <a:pt x="96362" y="246283"/>
                  </a:moveTo>
                  <a:cubicBezTo>
                    <a:pt x="133337" y="246283"/>
                    <a:pt x="166488" y="224502"/>
                    <a:pt x="182122" y="191364"/>
                  </a:cubicBezTo>
                  <a:cubicBezTo>
                    <a:pt x="232840" y="189223"/>
                    <a:pt x="273541" y="147598"/>
                    <a:pt x="273541" y="96362"/>
                  </a:cubicBezTo>
                  <a:cubicBezTo>
                    <a:pt x="273541" y="43762"/>
                    <a:pt x="230737" y="958"/>
                    <a:pt x="178137" y="958"/>
                  </a:cubicBezTo>
                  <a:cubicBezTo>
                    <a:pt x="140048" y="958"/>
                    <a:pt x="107350" y="23554"/>
                    <a:pt x="92067" y="55910"/>
                  </a:cubicBezTo>
                  <a:cubicBezTo>
                    <a:pt x="41494" y="58211"/>
                    <a:pt x="958" y="99751"/>
                    <a:pt x="958" y="150879"/>
                  </a:cubicBezTo>
                  <a:cubicBezTo>
                    <a:pt x="958" y="203480"/>
                    <a:pt x="43762" y="246283"/>
                    <a:pt x="96362" y="246283"/>
                  </a:cubicBezTo>
                  <a:close/>
                  <a:moveTo>
                    <a:pt x="164508" y="69105"/>
                  </a:moveTo>
                  <a:cubicBezTo>
                    <a:pt x="164508" y="61571"/>
                    <a:pt x="170604" y="55475"/>
                    <a:pt x="178137" y="55475"/>
                  </a:cubicBezTo>
                  <a:cubicBezTo>
                    <a:pt x="185671" y="55475"/>
                    <a:pt x="191767" y="61571"/>
                    <a:pt x="191767" y="69105"/>
                  </a:cubicBezTo>
                  <a:lnTo>
                    <a:pt x="191767" y="123622"/>
                  </a:lnTo>
                  <a:cubicBezTo>
                    <a:pt x="191767" y="131155"/>
                    <a:pt x="185671" y="137251"/>
                    <a:pt x="178137" y="137251"/>
                  </a:cubicBezTo>
                  <a:cubicBezTo>
                    <a:pt x="170604" y="137251"/>
                    <a:pt x="164508" y="131155"/>
                    <a:pt x="164508" y="123622"/>
                  </a:cubicBezTo>
                  <a:lnTo>
                    <a:pt x="164508" y="69105"/>
                  </a:lnTo>
                  <a:close/>
                  <a:moveTo>
                    <a:pt x="83966" y="84164"/>
                  </a:moveTo>
                  <a:cubicBezTo>
                    <a:pt x="83442" y="88202"/>
                    <a:pt x="82733" y="92187"/>
                    <a:pt x="82733" y="96364"/>
                  </a:cubicBezTo>
                  <a:cubicBezTo>
                    <a:pt x="82733" y="103304"/>
                    <a:pt x="83570" y="110038"/>
                    <a:pt x="84984" y="116561"/>
                  </a:cubicBezTo>
                  <a:cubicBezTo>
                    <a:pt x="83684" y="118650"/>
                    <a:pt x="82733" y="120977"/>
                    <a:pt x="82733" y="123622"/>
                  </a:cubicBezTo>
                  <a:lnTo>
                    <a:pt x="82733" y="178138"/>
                  </a:lnTo>
                  <a:cubicBezTo>
                    <a:pt x="82733" y="185672"/>
                    <a:pt x="88829" y="191768"/>
                    <a:pt x="96362" y="191768"/>
                  </a:cubicBezTo>
                  <a:cubicBezTo>
                    <a:pt x="103896" y="191768"/>
                    <a:pt x="109992" y="185672"/>
                    <a:pt x="109992" y="178138"/>
                  </a:cubicBezTo>
                  <a:lnTo>
                    <a:pt x="109992" y="162921"/>
                  </a:lnTo>
                  <a:cubicBezTo>
                    <a:pt x="121630" y="174834"/>
                    <a:pt x="136440" y="183404"/>
                    <a:pt x="152939" y="187959"/>
                  </a:cubicBezTo>
                  <a:cubicBezTo>
                    <a:pt x="140578" y="206943"/>
                    <a:pt x="119516" y="219026"/>
                    <a:pt x="96362" y="219026"/>
                  </a:cubicBezTo>
                  <a:cubicBezTo>
                    <a:pt x="58776" y="219026"/>
                    <a:pt x="28217" y="188453"/>
                    <a:pt x="28217" y="150881"/>
                  </a:cubicBezTo>
                  <a:cubicBezTo>
                    <a:pt x="28216" y="117773"/>
                    <a:pt x="51986" y="90186"/>
                    <a:pt x="83966" y="84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33" name="Forma libre 385">
              <a:extLst>
                <a:ext uri="{FF2B5EF4-FFF2-40B4-BE49-F238E27FC236}">
                  <a16:creationId xmlns:a16="http://schemas.microsoft.com/office/drawing/2014/main" id="{646F2D96-DA02-6E4E-9DF4-9431EF7937EF}"/>
                </a:ext>
              </a:extLst>
            </p:cNvPr>
            <p:cNvSpPr/>
            <p:nvPr/>
          </p:nvSpPr>
          <p:spPr>
            <a:xfrm>
              <a:off x="526849" y="4533816"/>
              <a:ext cx="160994" cy="246602"/>
            </a:xfrm>
            <a:custGeom>
              <a:avLst/>
              <a:gdLst>
                <a:gd name="connsiteX0" fmla="*/ 128252 w 160993"/>
                <a:gd name="connsiteY0" fmla="*/ 23422 h 246601"/>
                <a:gd name="connsiteX1" fmla="*/ 17249 w 160993"/>
                <a:gd name="connsiteY1" fmla="*/ 1222 h 246601"/>
                <a:gd name="connsiteX2" fmla="*/ 5936 w 160993"/>
                <a:gd name="connsiteY2" fmla="*/ 4043 h 246601"/>
                <a:gd name="connsiteX3" fmla="*/ 958 w 160993"/>
                <a:gd name="connsiteY3" fmla="*/ 14584 h 246601"/>
                <a:gd name="connsiteX4" fmla="*/ 958 w 160993"/>
                <a:gd name="connsiteY4" fmla="*/ 232650 h 246601"/>
                <a:gd name="connsiteX5" fmla="*/ 14588 w 160993"/>
                <a:gd name="connsiteY5" fmla="*/ 246280 h 246601"/>
                <a:gd name="connsiteX6" fmla="*/ 99982 w 160993"/>
                <a:gd name="connsiteY6" fmla="*/ 246280 h 246601"/>
                <a:gd name="connsiteX7" fmla="*/ 140471 w 160993"/>
                <a:gd name="connsiteY7" fmla="*/ 211182 h 246601"/>
                <a:gd name="connsiteX8" fmla="*/ 160728 w 160993"/>
                <a:gd name="connsiteY8" fmla="*/ 69300 h 246601"/>
                <a:gd name="connsiteX9" fmla="*/ 128252 w 160993"/>
                <a:gd name="connsiteY9" fmla="*/ 23422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93" h="246601">
                  <a:moveTo>
                    <a:pt x="128252" y="23422"/>
                  </a:moveTo>
                  <a:lnTo>
                    <a:pt x="17249" y="1222"/>
                  </a:lnTo>
                  <a:cubicBezTo>
                    <a:pt x="13283" y="423"/>
                    <a:pt x="9104" y="1462"/>
                    <a:pt x="5936" y="4043"/>
                  </a:cubicBezTo>
                  <a:cubicBezTo>
                    <a:pt x="2794" y="6638"/>
                    <a:pt x="958" y="10498"/>
                    <a:pt x="958" y="14584"/>
                  </a:cubicBezTo>
                  <a:lnTo>
                    <a:pt x="958" y="232650"/>
                  </a:lnTo>
                  <a:cubicBezTo>
                    <a:pt x="958" y="240184"/>
                    <a:pt x="7054" y="246280"/>
                    <a:pt x="14588" y="246280"/>
                  </a:cubicBezTo>
                  <a:lnTo>
                    <a:pt x="99982" y="246280"/>
                  </a:lnTo>
                  <a:cubicBezTo>
                    <a:pt x="120213" y="246280"/>
                    <a:pt x="137622" y="231186"/>
                    <a:pt x="140471" y="211182"/>
                  </a:cubicBezTo>
                  <a:lnTo>
                    <a:pt x="160728" y="69300"/>
                  </a:lnTo>
                  <a:cubicBezTo>
                    <a:pt x="163789" y="47818"/>
                    <a:pt x="149548" y="27668"/>
                    <a:pt x="128252" y="23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34" name="Forma libre 386">
              <a:extLst>
                <a:ext uri="{FF2B5EF4-FFF2-40B4-BE49-F238E27FC236}">
                  <a16:creationId xmlns:a16="http://schemas.microsoft.com/office/drawing/2014/main" id="{5A514B6F-FC53-CE48-A0CB-93495C45858A}"/>
                </a:ext>
              </a:extLst>
            </p:cNvPr>
            <p:cNvSpPr/>
            <p:nvPr/>
          </p:nvSpPr>
          <p:spPr>
            <a:xfrm>
              <a:off x="691333" y="4574696"/>
              <a:ext cx="490648" cy="260657"/>
            </a:xfrm>
            <a:custGeom>
              <a:avLst/>
              <a:gdLst>
                <a:gd name="connsiteX0" fmla="*/ 408897 w 490647"/>
                <a:gd name="connsiteY0" fmla="*/ 82737 h 260656"/>
                <a:gd name="connsiteX1" fmla="*/ 337377 w 490647"/>
                <a:gd name="connsiteY1" fmla="*/ 95278 h 260656"/>
                <a:gd name="connsiteX2" fmla="*/ 327113 w 490647"/>
                <a:gd name="connsiteY2" fmla="*/ 109176 h 260656"/>
                <a:gd name="connsiteX3" fmla="*/ 327122 w 490647"/>
                <a:gd name="connsiteY3" fmla="*/ 109995 h 260656"/>
                <a:gd name="connsiteX4" fmla="*/ 301594 w 490647"/>
                <a:gd name="connsiteY4" fmla="*/ 160998 h 260656"/>
                <a:gd name="connsiteX5" fmla="*/ 237175 w 490647"/>
                <a:gd name="connsiteY5" fmla="*/ 178446 h 260656"/>
                <a:gd name="connsiteX6" fmla="*/ 84567 w 490647"/>
                <a:gd name="connsiteY6" fmla="*/ 149425 h 260656"/>
                <a:gd name="connsiteX7" fmla="*/ 74270 w 490647"/>
                <a:gd name="connsiteY7" fmla="*/ 133657 h 260656"/>
                <a:gd name="connsiteX8" fmla="*/ 91541 w 490647"/>
                <a:gd name="connsiteY8" fmla="*/ 123063 h 260656"/>
                <a:gd name="connsiteX9" fmla="*/ 237175 w 490647"/>
                <a:gd name="connsiteY9" fmla="*/ 151186 h 260656"/>
                <a:gd name="connsiteX10" fmla="*/ 285303 w 490647"/>
                <a:gd name="connsiteY10" fmla="*/ 139141 h 260656"/>
                <a:gd name="connsiteX11" fmla="*/ 299864 w 490647"/>
                <a:gd name="connsiteY11" fmla="*/ 109992 h 260656"/>
                <a:gd name="connsiteX12" fmla="*/ 299159 w 490647"/>
                <a:gd name="connsiteY12" fmla="*/ 103516 h 260656"/>
                <a:gd name="connsiteX13" fmla="*/ 193547 w 490647"/>
                <a:gd name="connsiteY13" fmla="*/ 42113 h 260656"/>
                <a:gd name="connsiteX14" fmla="*/ 135304 w 490647"/>
                <a:gd name="connsiteY14" fmla="*/ 20630 h 260656"/>
                <a:gd name="connsiteX15" fmla="*/ 68170 w 490647"/>
                <a:gd name="connsiteY15" fmla="*/ 958 h 260656"/>
                <a:gd name="connsiteX16" fmla="*/ 35360 w 490647"/>
                <a:gd name="connsiteY16" fmla="*/ 3213 h 260656"/>
                <a:gd name="connsiteX17" fmla="*/ 23585 w 490647"/>
                <a:gd name="connsiteY17" fmla="*/ 17764 h 260656"/>
                <a:gd name="connsiteX18" fmla="*/ 23209 w 490647"/>
                <a:gd name="connsiteY18" fmla="*/ 32275 h 260656"/>
                <a:gd name="connsiteX19" fmla="*/ 2952 w 490647"/>
                <a:gd name="connsiteY19" fmla="*/ 174197 h 260656"/>
                <a:gd name="connsiteX20" fmla="*/ 2073 w 490647"/>
                <a:gd name="connsiteY20" fmla="*/ 177883 h 260656"/>
                <a:gd name="connsiteX21" fmla="*/ 1354 w 490647"/>
                <a:gd name="connsiteY21" fmla="*/ 180611 h 260656"/>
                <a:gd name="connsiteX22" fmla="*/ 9020 w 490647"/>
                <a:gd name="connsiteY22" fmla="*/ 196317 h 260656"/>
                <a:gd name="connsiteX23" fmla="*/ 204459 w 490647"/>
                <a:gd name="connsiteY23" fmla="*/ 259910 h 260656"/>
                <a:gd name="connsiteX24" fmla="*/ 438177 w 490647"/>
                <a:gd name="connsiteY24" fmla="*/ 171002 h 260656"/>
                <a:gd name="connsiteX25" fmla="*/ 482233 w 490647"/>
                <a:gd name="connsiteY25" fmla="*/ 149861 h 260656"/>
                <a:gd name="connsiteX26" fmla="*/ 490667 w 490647"/>
                <a:gd name="connsiteY26" fmla="*/ 137746 h 260656"/>
                <a:gd name="connsiteX27" fmla="*/ 408897 w 490647"/>
                <a:gd name="connsiteY27" fmla="*/ 82737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647" h="260656">
                  <a:moveTo>
                    <a:pt x="408897" y="82737"/>
                  </a:moveTo>
                  <a:cubicBezTo>
                    <a:pt x="391880" y="82737"/>
                    <a:pt x="363181" y="88803"/>
                    <a:pt x="337377" y="95278"/>
                  </a:cubicBezTo>
                  <a:cubicBezTo>
                    <a:pt x="331059" y="96863"/>
                    <a:pt x="326970" y="102664"/>
                    <a:pt x="327113" y="109176"/>
                  </a:cubicBezTo>
                  <a:cubicBezTo>
                    <a:pt x="327119" y="109448"/>
                    <a:pt x="327122" y="109720"/>
                    <a:pt x="327122" y="109995"/>
                  </a:cubicBezTo>
                  <a:cubicBezTo>
                    <a:pt x="327122" y="130611"/>
                    <a:pt x="318045" y="148712"/>
                    <a:pt x="301594" y="160998"/>
                  </a:cubicBezTo>
                  <a:cubicBezTo>
                    <a:pt x="285649" y="172897"/>
                    <a:pt x="265179" y="178446"/>
                    <a:pt x="237175" y="178446"/>
                  </a:cubicBezTo>
                  <a:cubicBezTo>
                    <a:pt x="200499" y="178446"/>
                    <a:pt x="150586" y="168949"/>
                    <a:pt x="84567" y="149425"/>
                  </a:cubicBezTo>
                  <a:cubicBezTo>
                    <a:pt x="77753" y="147410"/>
                    <a:pt x="72937" y="140637"/>
                    <a:pt x="74270" y="133657"/>
                  </a:cubicBezTo>
                  <a:cubicBezTo>
                    <a:pt x="75806" y="125607"/>
                    <a:pt x="83929" y="120786"/>
                    <a:pt x="91541" y="123063"/>
                  </a:cubicBezTo>
                  <a:cubicBezTo>
                    <a:pt x="154523" y="141723"/>
                    <a:pt x="203502" y="151186"/>
                    <a:pt x="237175" y="151186"/>
                  </a:cubicBezTo>
                  <a:cubicBezTo>
                    <a:pt x="265845" y="151186"/>
                    <a:pt x="278382" y="144318"/>
                    <a:pt x="285303" y="139141"/>
                  </a:cubicBezTo>
                  <a:cubicBezTo>
                    <a:pt x="294832" y="132033"/>
                    <a:pt x="299864" y="121958"/>
                    <a:pt x="299864" y="109992"/>
                  </a:cubicBezTo>
                  <a:cubicBezTo>
                    <a:pt x="299864" y="107706"/>
                    <a:pt x="299448" y="105648"/>
                    <a:pt x="299159" y="103516"/>
                  </a:cubicBezTo>
                  <a:cubicBezTo>
                    <a:pt x="293999" y="65889"/>
                    <a:pt x="244454" y="52453"/>
                    <a:pt x="193547" y="42113"/>
                  </a:cubicBezTo>
                  <a:cubicBezTo>
                    <a:pt x="169909" y="37321"/>
                    <a:pt x="152313" y="28843"/>
                    <a:pt x="135304" y="20630"/>
                  </a:cubicBezTo>
                  <a:cubicBezTo>
                    <a:pt x="114328" y="10514"/>
                    <a:pt x="94523" y="958"/>
                    <a:pt x="68170" y="958"/>
                  </a:cubicBezTo>
                  <a:cubicBezTo>
                    <a:pt x="57722" y="958"/>
                    <a:pt x="46687" y="1719"/>
                    <a:pt x="35360" y="3213"/>
                  </a:cubicBezTo>
                  <a:cubicBezTo>
                    <a:pt x="28208" y="4156"/>
                    <a:pt x="23046" y="10571"/>
                    <a:pt x="23585" y="17764"/>
                  </a:cubicBezTo>
                  <a:cubicBezTo>
                    <a:pt x="23981" y="23048"/>
                    <a:pt x="23874" y="27788"/>
                    <a:pt x="23209" y="32275"/>
                  </a:cubicBezTo>
                  <a:lnTo>
                    <a:pt x="2952" y="174197"/>
                  </a:lnTo>
                  <a:cubicBezTo>
                    <a:pt x="2765" y="175474"/>
                    <a:pt x="2392" y="176673"/>
                    <a:pt x="2073" y="177883"/>
                  </a:cubicBezTo>
                  <a:cubicBezTo>
                    <a:pt x="2046" y="178003"/>
                    <a:pt x="1380" y="180505"/>
                    <a:pt x="1354" y="180611"/>
                  </a:cubicBezTo>
                  <a:cubicBezTo>
                    <a:pt x="-217" y="187012"/>
                    <a:pt x="3004" y="193628"/>
                    <a:pt x="9020" y="196317"/>
                  </a:cubicBezTo>
                  <a:cubicBezTo>
                    <a:pt x="73865" y="225331"/>
                    <a:pt x="160431" y="259910"/>
                    <a:pt x="204459" y="259910"/>
                  </a:cubicBezTo>
                  <a:cubicBezTo>
                    <a:pt x="257325" y="259910"/>
                    <a:pt x="366172" y="206406"/>
                    <a:pt x="438177" y="171002"/>
                  </a:cubicBezTo>
                  <a:cubicBezTo>
                    <a:pt x="456763" y="161868"/>
                    <a:pt x="472165" y="154286"/>
                    <a:pt x="482233" y="149861"/>
                  </a:cubicBezTo>
                  <a:cubicBezTo>
                    <a:pt x="487111" y="147718"/>
                    <a:pt x="490610" y="143074"/>
                    <a:pt x="490667" y="137746"/>
                  </a:cubicBezTo>
                  <a:cubicBezTo>
                    <a:pt x="491017" y="105382"/>
                    <a:pt x="457299" y="82737"/>
                    <a:pt x="408897" y="827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8E8DF1A-F541-F148-9A60-6609ED055D58}"/>
              </a:ext>
            </a:extLst>
          </p:cNvPr>
          <p:cNvSpPr txBox="1"/>
          <p:nvPr/>
        </p:nvSpPr>
        <p:spPr>
          <a:xfrm>
            <a:off x="3178684" y="5688071"/>
            <a:ext cx="442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93DF61-1341-154F-BAC7-6A18AD9CE366}"/>
              </a:ext>
            </a:extLst>
          </p:cNvPr>
          <p:cNvSpPr/>
          <p:nvPr/>
        </p:nvSpPr>
        <p:spPr>
          <a:xfrm>
            <a:off x="3178684" y="5039003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Idea</a:t>
            </a:r>
            <a:endParaRPr lang="en-US" sz="4400" b="1" dirty="0">
              <a:solidFill>
                <a:schemeClr val="accent4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75D3C1-1A3E-4848-93D9-9B76930EE3B0}"/>
              </a:ext>
            </a:extLst>
          </p:cNvPr>
          <p:cNvSpPr txBox="1"/>
          <p:nvPr/>
        </p:nvSpPr>
        <p:spPr>
          <a:xfrm>
            <a:off x="3178684" y="11202180"/>
            <a:ext cx="442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7DFAA9-DDD1-694B-B234-1F6ABFA8BF9B}"/>
              </a:ext>
            </a:extLst>
          </p:cNvPr>
          <p:cNvSpPr/>
          <p:nvPr/>
        </p:nvSpPr>
        <p:spPr>
          <a:xfrm>
            <a:off x="3178684" y="10553112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Security</a:t>
            </a:r>
            <a:endParaRPr lang="en-US" sz="4400" b="1" dirty="0">
              <a:solidFill>
                <a:schemeClr val="accent3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3948A3-3829-4841-981C-0A14F931105E}"/>
              </a:ext>
            </a:extLst>
          </p:cNvPr>
          <p:cNvSpPr txBox="1"/>
          <p:nvPr/>
        </p:nvSpPr>
        <p:spPr>
          <a:xfrm>
            <a:off x="16786679" y="5688071"/>
            <a:ext cx="442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F94974-9887-B44E-9AE0-8609962AF73F}"/>
              </a:ext>
            </a:extLst>
          </p:cNvPr>
          <p:cNvSpPr/>
          <p:nvPr/>
        </p:nvSpPr>
        <p:spPr>
          <a:xfrm>
            <a:off x="18226644" y="5039003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Analysis</a:t>
            </a:r>
            <a:endParaRPr lang="en-US" sz="4400" b="1" dirty="0">
              <a:solidFill>
                <a:schemeClr val="accent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0A35F2-D788-D949-99BD-F55DAE616FB6}"/>
              </a:ext>
            </a:extLst>
          </p:cNvPr>
          <p:cNvSpPr txBox="1"/>
          <p:nvPr/>
        </p:nvSpPr>
        <p:spPr>
          <a:xfrm>
            <a:off x="16786679" y="11202180"/>
            <a:ext cx="442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9970C62-C0C3-5C4C-8C18-13901332E32E}"/>
              </a:ext>
            </a:extLst>
          </p:cNvPr>
          <p:cNvSpPr/>
          <p:nvPr/>
        </p:nvSpPr>
        <p:spPr>
          <a:xfrm>
            <a:off x="18414327" y="10553112"/>
            <a:ext cx="2981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solidFill>
                  <a:schemeClr val="accent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Economy</a:t>
            </a:r>
            <a:endParaRPr lang="en-US" sz="4400" b="1" dirty="0">
              <a:solidFill>
                <a:schemeClr val="accent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CuadroTexto 350">
            <a:extLst>
              <a:ext uri="{FF2B5EF4-FFF2-40B4-BE49-F238E27FC236}">
                <a16:creationId xmlns:a16="http://schemas.microsoft.com/office/drawing/2014/main" id="{2C6C4894-9B6D-834F-8F13-C56EA0411B80}"/>
              </a:ext>
            </a:extLst>
          </p:cNvPr>
          <p:cNvSpPr txBox="1"/>
          <p:nvPr/>
        </p:nvSpPr>
        <p:spPr>
          <a:xfrm>
            <a:off x="4847737" y="1022190"/>
            <a:ext cx="14682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Stakeholder Map Infographics </a:t>
            </a:r>
          </a:p>
        </p:txBody>
      </p:sp>
      <p:sp>
        <p:nvSpPr>
          <p:cNvPr id="51" name="CuadroTexto 351">
            <a:extLst>
              <a:ext uri="{FF2B5EF4-FFF2-40B4-BE49-F238E27FC236}">
                <a16:creationId xmlns:a16="http://schemas.microsoft.com/office/drawing/2014/main" id="{940FAB43-5782-D048-BF9F-CB024DD05806}"/>
              </a:ext>
            </a:extLst>
          </p:cNvPr>
          <p:cNvSpPr txBox="1"/>
          <p:nvPr/>
        </p:nvSpPr>
        <p:spPr>
          <a:xfrm>
            <a:off x="4190513" y="2383311"/>
            <a:ext cx="15996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25662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akeholder 3">
      <a:dk1>
        <a:srgbClr val="7E7C7F"/>
      </a:dk1>
      <a:lt1>
        <a:srgbClr val="FFFFFF"/>
      </a:lt1>
      <a:dk2>
        <a:srgbClr val="011F5E"/>
      </a:dk2>
      <a:lt2>
        <a:srgbClr val="FFFFFF"/>
      </a:lt2>
      <a:accent1>
        <a:srgbClr val="274553"/>
      </a:accent1>
      <a:accent2>
        <a:srgbClr val="2B9C8E"/>
      </a:accent2>
      <a:accent3>
        <a:srgbClr val="E8C369"/>
      </a:accent3>
      <a:accent4>
        <a:srgbClr val="F2A260"/>
      </a:accent4>
      <a:accent5>
        <a:srgbClr val="E76F51"/>
      </a:accent5>
      <a:accent6>
        <a:srgbClr val="E76E4F"/>
      </a:accent6>
      <a:hlink>
        <a:srgbClr val="EE6563"/>
      </a:hlink>
      <a:folHlink>
        <a:srgbClr val="FEA27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115330</TotalTime>
  <Words>1741</Words>
  <Application>Microsoft Macintosh PowerPoint</Application>
  <PresentationFormat>Custom</PresentationFormat>
  <Paragraphs>341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Lato</vt:lpstr>
      <vt:lpstr>Lato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19247</cp:revision>
  <dcterms:created xsi:type="dcterms:W3CDTF">2014-11-12T21:47:38Z</dcterms:created>
  <dcterms:modified xsi:type="dcterms:W3CDTF">2020-11-10T03:14:12Z</dcterms:modified>
  <cp:category/>
</cp:coreProperties>
</file>