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2" r:id="rId5"/>
    <p:sldId id="269" r:id="rId6"/>
    <p:sldId id="270" r:id="rId7"/>
    <p:sldId id="271" r:id="rId8"/>
    <p:sldId id="27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547" userDrawn="1">
          <p15:clr>
            <a:srgbClr val="A4A3A4"/>
          </p15:clr>
        </p15:guide>
        <p15:guide id="4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3469" autoAdjust="0"/>
  </p:normalViewPr>
  <p:slideViewPr>
    <p:cSldViewPr snapToGrid="0" snapToObjects="1">
      <p:cViewPr>
        <p:scale>
          <a:sx n="46" d="100"/>
          <a:sy n="46" d="100"/>
        </p:scale>
        <p:origin x="1824" y="960"/>
      </p:cViewPr>
      <p:guideLst>
        <p:guide orient="horz" pos="4547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9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6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1509664" y="7257404"/>
            <a:ext cx="10149825" cy="6681775"/>
            <a:chOff x="11509664" y="7257404"/>
            <a:chExt cx="10149825" cy="6681775"/>
          </a:xfrm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15711786" y="8216897"/>
              <a:ext cx="5947703" cy="5722282"/>
            </a:xfrm>
            <a:custGeom>
              <a:avLst/>
              <a:gdLst>
                <a:gd name="T0" fmla="*/ 2042 w 4539"/>
                <a:gd name="T1" fmla="*/ 0 h 4365"/>
                <a:gd name="T2" fmla="*/ 0 w 4539"/>
                <a:gd name="T3" fmla="*/ 3214 h 4365"/>
                <a:gd name="T4" fmla="*/ 0 w 4539"/>
                <a:gd name="T5" fmla="*/ 3214 h 4365"/>
                <a:gd name="T6" fmla="*/ 2066 w 4539"/>
                <a:gd name="T7" fmla="*/ 2737 h 4365"/>
                <a:gd name="T8" fmla="*/ 2066 w 4539"/>
                <a:gd name="T9" fmla="*/ 2737 h 4365"/>
                <a:gd name="T10" fmla="*/ 4054 w 4539"/>
                <a:gd name="T11" fmla="*/ 4364 h 4365"/>
                <a:gd name="T12" fmla="*/ 4054 w 4539"/>
                <a:gd name="T13" fmla="*/ 4364 h 4365"/>
                <a:gd name="T14" fmla="*/ 3813 w 4539"/>
                <a:gd name="T15" fmla="*/ 1545 h 4365"/>
                <a:gd name="T16" fmla="*/ 3813 w 4539"/>
                <a:gd name="T17" fmla="*/ 1545 h 4365"/>
                <a:gd name="T18" fmla="*/ 2042 w 4539"/>
                <a:gd name="T19" fmla="*/ 0 h 4365"/>
                <a:gd name="T20" fmla="*/ 2042 w 4539"/>
                <a:gd name="T21" fmla="*/ 0 h 4365"/>
                <a:gd name="T22" fmla="*/ 0 w 4539"/>
                <a:gd name="T23" fmla="*/ 3214 h 4365"/>
                <a:gd name="T24" fmla="*/ 0 w 4539"/>
                <a:gd name="T25" fmla="*/ 3214 h 4365"/>
                <a:gd name="T26" fmla="*/ 2066 w 4539"/>
                <a:gd name="T27" fmla="*/ 2737 h 4365"/>
                <a:gd name="T28" fmla="*/ 2066 w 4539"/>
                <a:gd name="T29" fmla="*/ 2737 h 4365"/>
                <a:gd name="T30" fmla="*/ 4054 w 4539"/>
                <a:gd name="T31" fmla="*/ 4364 h 4365"/>
                <a:gd name="T32" fmla="*/ 4054 w 4539"/>
                <a:gd name="T33" fmla="*/ 4364 h 4365"/>
                <a:gd name="T34" fmla="*/ 3813 w 4539"/>
                <a:gd name="T35" fmla="*/ 1545 h 4365"/>
                <a:gd name="T36" fmla="*/ 3813 w 4539"/>
                <a:gd name="T37" fmla="*/ 1545 h 4365"/>
                <a:gd name="T38" fmla="*/ 2042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042" y="0"/>
                  </a:moveTo>
                  <a:lnTo>
                    <a:pt x="0" y="3214"/>
                  </a:ln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  <a:lnTo>
                    <a:pt x="2042" y="0"/>
                  </a:lnTo>
                  <a:cubicBezTo>
                    <a:pt x="1361" y="1072"/>
                    <a:pt x="680" y="2143"/>
                    <a:pt x="0" y="3214"/>
                  </a:cubicBez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"/>
            <p:cNvSpPr>
              <a:spLocks noChangeArrowheads="1"/>
            </p:cNvSpPr>
            <p:nvPr/>
          </p:nvSpPr>
          <p:spPr bwMode="auto">
            <a:xfrm>
              <a:off x="15711786" y="8216897"/>
              <a:ext cx="5947703" cy="5722282"/>
            </a:xfrm>
            <a:custGeom>
              <a:avLst/>
              <a:gdLst>
                <a:gd name="T0" fmla="*/ 2042 w 4539"/>
                <a:gd name="T1" fmla="*/ 0 h 4365"/>
                <a:gd name="T2" fmla="*/ 0 w 4539"/>
                <a:gd name="T3" fmla="*/ 3214 h 4365"/>
                <a:gd name="T4" fmla="*/ 0 w 4539"/>
                <a:gd name="T5" fmla="*/ 3214 h 4365"/>
                <a:gd name="T6" fmla="*/ 2066 w 4539"/>
                <a:gd name="T7" fmla="*/ 2737 h 4365"/>
                <a:gd name="T8" fmla="*/ 2066 w 4539"/>
                <a:gd name="T9" fmla="*/ 2737 h 4365"/>
                <a:gd name="T10" fmla="*/ 4054 w 4539"/>
                <a:gd name="T11" fmla="*/ 4364 h 4365"/>
                <a:gd name="T12" fmla="*/ 4054 w 4539"/>
                <a:gd name="T13" fmla="*/ 4364 h 4365"/>
                <a:gd name="T14" fmla="*/ 3813 w 4539"/>
                <a:gd name="T15" fmla="*/ 1545 h 4365"/>
                <a:gd name="T16" fmla="*/ 3813 w 4539"/>
                <a:gd name="T17" fmla="*/ 1545 h 4365"/>
                <a:gd name="T18" fmla="*/ 2042 w 4539"/>
                <a:gd name="T19" fmla="*/ 0 h 4365"/>
                <a:gd name="T20" fmla="*/ 2042 w 4539"/>
                <a:gd name="T21" fmla="*/ 0 h 4365"/>
                <a:gd name="T22" fmla="*/ 0 w 4539"/>
                <a:gd name="T23" fmla="*/ 3214 h 4365"/>
                <a:gd name="T24" fmla="*/ 0 w 4539"/>
                <a:gd name="T25" fmla="*/ 3214 h 4365"/>
                <a:gd name="T26" fmla="*/ 2066 w 4539"/>
                <a:gd name="T27" fmla="*/ 2737 h 4365"/>
                <a:gd name="T28" fmla="*/ 2066 w 4539"/>
                <a:gd name="T29" fmla="*/ 2737 h 4365"/>
                <a:gd name="T30" fmla="*/ 4054 w 4539"/>
                <a:gd name="T31" fmla="*/ 4364 h 4365"/>
                <a:gd name="T32" fmla="*/ 4054 w 4539"/>
                <a:gd name="T33" fmla="*/ 4364 h 4365"/>
                <a:gd name="T34" fmla="*/ 3813 w 4539"/>
                <a:gd name="T35" fmla="*/ 1545 h 4365"/>
                <a:gd name="T36" fmla="*/ 3813 w 4539"/>
                <a:gd name="T37" fmla="*/ 1545 h 4365"/>
                <a:gd name="T38" fmla="*/ 2042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042" y="0"/>
                  </a:moveTo>
                  <a:lnTo>
                    <a:pt x="0" y="3214"/>
                  </a:ln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  <a:lnTo>
                    <a:pt x="2042" y="0"/>
                  </a:lnTo>
                  <a:cubicBezTo>
                    <a:pt x="1361" y="1072"/>
                    <a:pt x="680" y="2143"/>
                    <a:pt x="0" y="3214"/>
                  </a:cubicBez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"/>
            <p:cNvSpPr>
              <a:spLocks noChangeArrowheads="1"/>
            </p:cNvSpPr>
            <p:nvPr/>
          </p:nvSpPr>
          <p:spPr bwMode="auto">
            <a:xfrm>
              <a:off x="11509664" y="7759693"/>
              <a:ext cx="5947707" cy="5722282"/>
            </a:xfrm>
            <a:custGeom>
              <a:avLst/>
              <a:gdLst>
                <a:gd name="T0" fmla="*/ 2496 w 4539"/>
                <a:gd name="T1" fmla="*/ 0 h 4365"/>
                <a:gd name="T2" fmla="*/ 4538 w 4539"/>
                <a:gd name="T3" fmla="*/ 3214 h 4365"/>
                <a:gd name="T4" fmla="*/ 4538 w 4539"/>
                <a:gd name="T5" fmla="*/ 3214 h 4365"/>
                <a:gd name="T6" fmla="*/ 2471 w 4539"/>
                <a:gd name="T7" fmla="*/ 2737 h 4365"/>
                <a:gd name="T8" fmla="*/ 2471 w 4539"/>
                <a:gd name="T9" fmla="*/ 2737 h 4365"/>
                <a:gd name="T10" fmla="*/ 485 w 4539"/>
                <a:gd name="T11" fmla="*/ 4364 h 4365"/>
                <a:gd name="T12" fmla="*/ 485 w 4539"/>
                <a:gd name="T13" fmla="*/ 4364 h 4365"/>
                <a:gd name="T14" fmla="*/ 725 w 4539"/>
                <a:gd name="T15" fmla="*/ 1545 h 4365"/>
                <a:gd name="T16" fmla="*/ 725 w 4539"/>
                <a:gd name="T17" fmla="*/ 1545 h 4365"/>
                <a:gd name="T18" fmla="*/ 2496 w 4539"/>
                <a:gd name="T19" fmla="*/ 0 h 4365"/>
                <a:gd name="T20" fmla="*/ 2496 w 4539"/>
                <a:gd name="T21" fmla="*/ 0 h 4365"/>
                <a:gd name="T22" fmla="*/ 4538 w 4539"/>
                <a:gd name="T23" fmla="*/ 3214 h 4365"/>
                <a:gd name="T24" fmla="*/ 4538 w 4539"/>
                <a:gd name="T25" fmla="*/ 3214 h 4365"/>
                <a:gd name="T26" fmla="*/ 2471 w 4539"/>
                <a:gd name="T27" fmla="*/ 2737 h 4365"/>
                <a:gd name="T28" fmla="*/ 2471 w 4539"/>
                <a:gd name="T29" fmla="*/ 2737 h 4365"/>
                <a:gd name="T30" fmla="*/ 485 w 4539"/>
                <a:gd name="T31" fmla="*/ 4364 h 4365"/>
                <a:gd name="T32" fmla="*/ 485 w 4539"/>
                <a:gd name="T33" fmla="*/ 4364 h 4365"/>
                <a:gd name="T34" fmla="*/ 725 w 4539"/>
                <a:gd name="T35" fmla="*/ 1545 h 4365"/>
                <a:gd name="T36" fmla="*/ 725 w 4539"/>
                <a:gd name="T37" fmla="*/ 1545 h 4365"/>
                <a:gd name="T38" fmla="*/ 2496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496" y="0"/>
                  </a:moveTo>
                  <a:lnTo>
                    <a:pt x="4538" y="3214"/>
                  </a:ln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  <a:lnTo>
                    <a:pt x="2496" y="0"/>
                  </a:lnTo>
                  <a:cubicBezTo>
                    <a:pt x="3176" y="1072"/>
                    <a:pt x="3857" y="2143"/>
                    <a:pt x="4538" y="3214"/>
                  </a:cubicBez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11509664" y="7759693"/>
              <a:ext cx="5947707" cy="5722282"/>
            </a:xfrm>
            <a:custGeom>
              <a:avLst/>
              <a:gdLst>
                <a:gd name="T0" fmla="*/ 2496 w 4539"/>
                <a:gd name="T1" fmla="*/ 0 h 4365"/>
                <a:gd name="T2" fmla="*/ 4538 w 4539"/>
                <a:gd name="T3" fmla="*/ 3214 h 4365"/>
                <a:gd name="T4" fmla="*/ 4538 w 4539"/>
                <a:gd name="T5" fmla="*/ 3214 h 4365"/>
                <a:gd name="T6" fmla="*/ 2471 w 4539"/>
                <a:gd name="T7" fmla="*/ 2737 h 4365"/>
                <a:gd name="T8" fmla="*/ 2471 w 4539"/>
                <a:gd name="T9" fmla="*/ 2737 h 4365"/>
                <a:gd name="T10" fmla="*/ 485 w 4539"/>
                <a:gd name="T11" fmla="*/ 4364 h 4365"/>
                <a:gd name="T12" fmla="*/ 485 w 4539"/>
                <a:gd name="T13" fmla="*/ 4364 h 4365"/>
                <a:gd name="T14" fmla="*/ 725 w 4539"/>
                <a:gd name="T15" fmla="*/ 1545 h 4365"/>
                <a:gd name="T16" fmla="*/ 725 w 4539"/>
                <a:gd name="T17" fmla="*/ 1545 h 4365"/>
                <a:gd name="T18" fmla="*/ 2496 w 4539"/>
                <a:gd name="T19" fmla="*/ 0 h 4365"/>
                <a:gd name="T20" fmla="*/ 2496 w 4539"/>
                <a:gd name="T21" fmla="*/ 0 h 4365"/>
                <a:gd name="T22" fmla="*/ 4538 w 4539"/>
                <a:gd name="T23" fmla="*/ 3214 h 4365"/>
                <a:gd name="T24" fmla="*/ 4538 w 4539"/>
                <a:gd name="T25" fmla="*/ 3214 h 4365"/>
                <a:gd name="T26" fmla="*/ 2471 w 4539"/>
                <a:gd name="T27" fmla="*/ 2737 h 4365"/>
                <a:gd name="T28" fmla="*/ 2471 w 4539"/>
                <a:gd name="T29" fmla="*/ 2737 h 4365"/>
                <a:gd name="T30" fmla="*/ 485 w 4539"/>
                <a:gd name="T31" fmla="*/ 4364 h 4365"/>
                <a:gd name="T32" fmla="*/ 485 w 4539"/>
                <a:gd name="T33" fmla="*/ 4364 h 4365"/>
                <a:gd name="T34" fmla="*/ 725 w 4539"/>
                <a:gd name="T35" fmla="*/ 1545 h 4365"/>
                <a:gd name="T36" fmla="*/ 725 w 4539"/>
                <a:gd name="T37" fmla="*/ 1545 h 4365"/>
                <a:gd name="T38" fmla="*/ 2496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496" y="0"/>
                  </a:moveTo>
                  <a:lnTo>
                    <a:pt x="4538" y="3214"/>
                  </a:ln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  <a:lnTo>
                    <a:pt x="2496" y="0"/>
                  </a:lnTo>
                  <a:cubicBezTo>
                    <a:pt x="3176" y="1072"/>
                    <a:pt x="3857" y="2143"/>
                    <a:pt x="4538" y="3214"/>
                  </a:cubicBez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184"/>
            <p:cNvSpPr>
              <a:spLocks noChangeArrowheads="1"/>
            </p:cNvSpPr>
            <p:nvPr/>
          </p:nvSpPr>
          <p:spPr bwMode="auto">
            <a:xfrm>
              <a:off x="16197313" y="7257404"/>
              <a:ext cx="167621" cy="63579"/>
            </a:xfrm>
            <a:custGeom>
              <a:avLst/>
              <a:gdLst>
                <a:gd name="T0" fmla="*/ 105 w 129"/>
                <a:gd name="T1" fmla="*/ 46 h 47"/>
                <a:gd name="T2" fmla="*/ 22 w 129"/>
                <a:gd name="T3" fmla="*/ 46 h 47"/>
                <a:gd name="T4" fmla="*/ 22 w 129"/>
                <a:gd name="T5" fmla="*/ 46 h 47"/>
                <a:gd name="T6" fmla="*/ 0 w 129"/>
                <a:gd name="T7" fmla="*/ 23 h 47"/>
                <a:gd name="T8" fmla="*/ 0 w 129"/>
                <a:gd name="T9" fmla="*/ 23 h 47"/>
                <a:gd name="T10" fmla="*/ 22 w 129"/>
                <a:gd name="T11" fmla="*/ 0 h 47"/>
                <a:gd name="T12" fmla="*/ 105 w 129"/>
                <a:gd name="T13" fmla="*/ 0 h 47"/>
                <a:gd name="T14" fmla="*/ 105 w 129"/>
                <a:gd name="T15" fmla="*/ 0 h 47"/>
                <a:gd name="T16" fmla="*/ 128 w 129"/>
                <a:gd name="T17" fmla="*/ 23 h 47"/>
                <a:gd name="T18" fmla="*/ 128 w 129"/>
                <a:gd name="T19" fmla="*/ 23 h 47"/>
                <a:gd name="T20" fmla="*/ 105 w 12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47">
                  <a:moveTo>
                    <a:pt x="105" y="46"/>
                  </a:moveTo>
                  <a:lnTo>
                    <a:pt x="22" y="46"/>
                  </a:lnTo>
                  <a:lnTo>
                    <a:pt x="22" y="46"/>
                  </a:lnTo>
                  <a:cubicBezTo>
                    <a:pt x="10" y="46"/>
                    <a:pt x="0" y="35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118" y="0"/>
                    <a:pt x="128" y="11"/>
                    <a:pt x="128" y="23"/>
                  </a:cubicBezTo>
                  <a:lnTo>
                    <a:pt x="128" y="23"/>
                  </a:lnTo>
                  <a:cubicBezTo>
                    <a:pt x="128" y="35"/>
                    <a:pt x="118" y="46"/>
                    <a:pt x="105" y="4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Freeform 5"/>
          <p:cNvSpPr>
            <a:spLocks noChangeArrowheads="1"/>
          </p:cNvSpPr>
          <p:nvPr/>
        </p:nvSpPr>
        <p:spPr bwMode="auto">
          <a:xfrm>
            <a:off x="14474848" y="691230"/>
            <a:ext cx="4098077" cy="3028763"/>
          </a:xfrm>
          <a:custGeom>
            <a:avLst/>
            <a:gdLst>
              <a:gd name="T0" fmla="*/ 0 w 3126"/>
              <a:gd name="T1" fmla="*/ 2308 h 2309"/>
              <a:gd name="T2" fmla="*/ 3125 w 3126"/>
              <a:gd name="T3" fmla="*/ 2308 h 2309"/>
              <a:gd name="T4" fmla="*/ 3125 w 3126"/>
              <a:gd name="T5" fmla="*/ 2308 h 2309"/>
              <a:gd name="T6" fmla="*/ 1562 w 3126"/>
              <a:gd name="T7" fmla="*/ 0 h 2309"/>
              <a:gd name="T8" fmla="*/ 1562 w 3126"/>
              <a:gd name="T9" fmla="*/ 0 h 2309"/>
              <a:gd name="T10" fmla="*/ 1562 w 3126"/>
              <a:gd name="T11" fmla="*/ 0 h 2309"/>
              <a:gd name="T12" fmla="*/ 1562 w 3126"/>
              <a:gd name="T13" fmla="*/ 0 h 2309"/>
              <a:gd name="T14" fmla="*/ 0 w 3126"/>
              <a:gd name="T15" fmla="*/ 2308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6" h="2309">
                <a:moveTo>
                  <a:pt x="0" y="2308"/>
                </a:moveTo>
                <a:lnTo>
                  <a:pt x="3125" y="2308"/>
                </a:lnTo>
                <a:lnTo>
                  <a:pt x="3125" y="2308"/>
                </a:lnTo>
                <a:cubicBezTo>
                  <a:pt x="2767" y="1469"/>
                  <a:pt x="2246" y="684"/>
                  <a:pt x="1562" y="0"/>
                </a:cubicBezTo>
                <a:lnTo>
                  <a:pt x="1562" y="0"/>
                </a:lnTo>
                <a:lnTo>
                  <a:pt x="1562" y="0"/>
                </a:lnTo>
                <a:lnTo>
                  <a:pt x="1562" y="0"/>
                </a:lnTo>
                <a:cubicBezTo>
                  <a:pt x="878" y="684"/>
                  <a:pt x="357" y="1469"/>
                  <a:pt x="0" y="23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"/>
          <p:cNvSpPr>
            <a:spLocks noChangeArrowheads="1"/>
          </p:cNvSpPr>
          <p:nvPr/>
        </p:nvSpPr>
        <p:spPr bwMode="auto">
          <a:xfrm>
            <a:off x="13734998" y="3714211"/>
            <a:ext cx="5577778" cy="3028763"/>
          </a:xfrm>
          <a:custGeom>
            <a:avLst/>
            <a:gdLst>
              <a:gd name="T0" fmla="*/ 0 w 4256"/>
              <a:gd name="T1" fmla="*/ 2309 h 2310"/>
              <a:gd name="T2" fmla="*/ 4255 w 4256"/>
              <a:gd name="T3" fmla="*/ 2309 h 2310"/>
              <a:gd name="T4" fmla="*/ 4255 w 4256"/>
              <a:gd name="T5" fmla="*/ 2309 h 2310"/>
              <a:gd name="T6" fmla="*/ 3690 w 4256"/>
              <a:gd name="T7" fmla="*/ 0 h 2310"/>
              <a:gd name="T8" fmla="*/ 565 w 4256"/>
              <a:gd name="T9" fmla="*/ 0 h 2310"/>
              <a:gd name="T10" fmla="*/ 565 w 4256"/>
              <a:gd name="T11" fmla="*/ 0 h 2310"/>
              <a:gd name="T12" fmla="*/ 0 w 4256"/>
              <a:gd name="T13" fmla="*/ 2309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56" h="2310">
                <a:moveTo>
                  <a:pt x="0" y="2309"/>
                </a:moveTo>
                <a:lnTo>
                  <a:pt x="4255" y="2309"/>
                </a:lnTo>
                <a:lnTo>
                  <a:pt x="4255" y="2309"/>
                </a:lnTo>
                <a:cubicBezTo>
                  <a:pt x="4193" y="1520"/>
                  <a:pt x="4005" y="739"/>
                  <a:pt x="3690" y="0"/>
                </a:cubicBezTo>
                <a:lnTo>
                  <a:pt x="565" y="0"/>
                </a:lnTo>
                <a:lnTo>
                  <a:pt x="565" y="0"/>
                </a:lnTo>
                <a:cubicBezTo>
                  <a:pt x="249" y="739"/>
                  <a:pt x="61" y="1520"/>
                  <a:pt x="0" y="2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9"/>
          <p:cNvSpPr>
            <a:spLocks noChangeArrowheads="1"/>
          </p:cNvSpPr>
          <p:nvPr/>
        </p:nvSpPr>
        <p:spPr bwMode="auto">
          <a:xfrm>
            <a:off x="13659855" y="6742975"/>
            <a:ext cx="5733842" cy="3022985"/>
          </a:xfrm>
          <a:custGeom>
            <a:avLst/>
            <a:gdLst>
              <a:gd name="T0" fmla="*/ 245 w 4376"/>
              <a:gd name="T1" fmla="*/ 2307 h 2308"/>
              <a:gd name="T2" fmla="*/ 4130 w 4376"/>
              <a:gd name="T3" fmla="*/ 2307 h 2308"/>
              <a:gd name="T4" fmla="*/ 4130 w 4376"/>
              <a:gd name="T5" fmla="*/ 2307 h 2308"/>
              <a:gd name="T6" fmla="*/ 4315 w 4376"/>
              <a:gd name="T7" fmla="*/ 0 h 2308"/>
              <a:gd name="T8" fmla="*/ 60 w 4376"/>
              <a:gd name="T9" fmla="*/ 0 h 2308"/>
              <a:gd name="T10" fmla="*/ 60 w 4376"/>
              <a:gd name="T11" fmla="*/ 0 h 2308"/>
              <a:gd name="T12" fmla="*/ 245 w 4376"/>
              <a:gd name="T13" fmla="*/ 2307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6" h="2308">
                <a:moveTo>
                  <a:pt x="245" y="2307"/>
                </a:moveTo>
                <a:lnTo>
                  <a:pt x="4130" y="2307"/>
                </a:lnTo>
                <a:lnTo>
                  <a:pt x="4130" y="2307"/>
                </a:lnTo>
                <a:cubicBezTo>
                  <a:pt x="4313" y="1551"/>
                  <a:pt x="4375" y="770"/>
                  <a:pt x="4315" y="0"/>
                </a:cubicBezTo>
                <a:lnTo>
                  <a:pt x="60" y="0"/>
                </a:lnTo>
                <a:lnTo>
                  <a:pt x="60" y="0"/>
                </a:lnTo>
                <a:cubicBezTo>
                  <a:pt x="0" y="770"/>
                  <a:pt x="61" y="1551"/>
                  <a:pt x="245" y="23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1"/>
          <p:cNvSpPr>
            <a:spLocks noChangeArrowheads="1"/>
          </p:cNvSpPr>
          <p:nvPr/>
        </p:nvSpPr>
        <p:spPr bwMode="auto">
          <a:xfrm>
            <a:off x="13977761" y="9765959"/>
            <a:ext cx="5092251" cy="3028763"/>
          </a:xfrm>
          <a:custGeom>
            <a:avLst/>
            <a:gdLst>
              <a:gd name="T0" fmla="*/ 0 w 3886"/>
              <a:gd name="T1" fmla="*/ 0 h 2309"/>
              <a:gd name="T2" fmla="*/ 0 w 3886"/>
              <a:gd name="T3" fmla="*/ 0 h 2309"/>
              <a:gd name="T4" fmla="*/ 1005 w 3886"/>
              <a:gd name="T5" fmla="*/ 2308 h 2309"/>
              <a:gd name="T6" fmla="*/ 2880 w 3886"/>
              <a:gd name="T7" fmla="*/ 2308 h 2309"/>
              <a:gd name="T8" fmla="*/ 2880 w 3886"/>
              <a:gd name="T9" fmla="*/ 2308 h 2309"/>
              <a:gd name="T10" fmla="*/ 3885 w 3886"/>
              <a:gd name="T11" fmla="*/ 0 h 2309"/>
              <a:gd name="T12" fmla="*/ 0 w 3886"/>
              <a:gd name="T13" fmla="*/ 0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6" h="2309">
                <a:moveTo>
                  <a:pt x="0" y="0"/>
                </a:moveTo>
                <a:lnTo>
                  <a:pt x="0" y="0"/>
                </a:lnTo>
                <a:cubicBezTo>
                  <a:pt x="195" y="809"/>
                  <a:pt x="530" y="1591"/>
                  <a:pt x="1005" y="2308"/>
                </a:cubicBezTo>
                <a:lnTo>
                  <a:pt x="2880" y="2308"/>
                </a:lnTo>
                <a:lnTo>
                  <a:pt x="2880" y="2308"/>
                </a:lnTo>
                <a:cubicBezTo>
                  <a:pt x="3354" y="1591"/>
                  <a:pt x="3689" y="809"/>
                  <a:pt x="388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3"/>
          <p:cNvSpPr>
            <a:spLocks noChangeArrowheads="1"/>
          </p:cNvSpPr>
          <p:nvPr/>
        </p:nvSpPr>
        <p:spPr bwMode="auto">
          <a:xfrm>
            <a:off x="16081711" y="7257404"/>
            <a:ext cx="907471" cy="612689"/>
          </a:xfrm>
          <a:custGeom>
            <a:avLst/>
            <a:gdLst>
              <a:gd name="T0" fmla="*/ 389 w 694"/>
              <a:gd name="T1" fmla="*/ 59 h 469"/>
              <a:gd name="T2" fmla="*/ 389 w 694"/>
              <a:gd name="T3" fmla="*/ 59 h 469"/>
              <a:gd name="T4" fmla="*/ 45 w 694"/>
              <a:gd name="T5" fmla="*/ 423 h 469"/>
              <a:gd name="T6" fmla="*/ 648 w 694"/>
              <a:gd name="T7" fmla="*/ 423 h 469"/>
              <a:gd name="T8" fmla="*/ 648 w 694"/>
              <a:gd name="T9" fmla="*/ 46 h 469"/>
              <a:gd name="T10" fmla="*/ 444 w 694"/>
              <a:gd name="T11" fmla="*/ 46 h 469"/>
              <a:gd name="T12" fmla="*/ 430 w 694"/>
              <a:gd name="T13" fmla="*/ 78 h 469"/>
              <a:gd name="T14" fmla="*/ 430 w 694"/>
              <a:gd name="T15" fmla="*/ 78 h 469"/>
              <a:gd name="T16" fmla="*/ 402 w 694"/>
              <a:gd name="T17" fmla="*/ 97 h 469"/>
              <a:gd name="T18" fmla="*/ 45 w 694"/>
              <a:gd name="T19" fmla="*/ 97 h 469"/>
              <a:gd name="T20" fmla="*/ 45 w 694"/>
              <a:gd name="T21" fmla="*/ 423 h 469"/>
              <a:gd name="T22" fmla="*/ 658 w 694"/>
              <a:gd name="T23" fmla="*/ 468 h 469"/>
              <a:gd name="T24" fmla="*/ 35 w 694"/>
              <a:gd name="T25" fmla="*/ 468 h 469"/>
              <a:gd name="T26" fmla="*/ 35 w 694"/>
              <a:gd name="T27" fmla="*/ 468 h 469"/>
              <a:gd name="T28" fmla="*/ 0 w 694"/>
              <a:gd name="T29" fmla="*/ 434 h 469"/>
              <a:gd name="T30" fmla="*/ 0 w 694"/>
              <a:gd name="T31" fmla="*/ 88 h 469"/>
              <a:gd name="T32" fmla="*/ 0 w 694"/>
              <a:gd name="T33" fmla="*/ 88 h 469"/>
              <a:gd name="T34" fmla="*/ 37 w 694"/>
              <a:gd name="T35" fmla="*/ 52 h 469"/>
              <a:gd name="T36" fmla="*/ 392 w 694"/>
              <a:gd name="T37" fmla="*/ 51 h 469"/>
              <a:gd name="T38" fmla="*/ 407 w 694"/>
              <a:gd name="T39" fmla="*/ 20 h 469"/>
              <a:gd name="T40" fmla="*/ 407 w 694"/>
              <a:gd name="T41" fmla="*/ 20 h 469"/>
              <a:gd name="T42" fmla="*/ 436 w 694"/>
              <a:gd name="T43" fmla="*/ 0 h 469"/>
              <a:gd name="T44" fmla="*/ 658 w 694"/>
              <a:gd name="T45" fmla="*/ 0 h 469"/>
              <a:gd name="T46" fmla="*/ 658 w 694"/>
              <a:gd name="T47" fmla="*/ 0 h 469"/>
              <a:gd name="T48" fmla="*/ 693 w 694"/>
              <a:gd name="T49" fmla="*/ 34 h 469"/>
              <a:gd name="T50" fmla="*/ 693 w 694"/>
              <a:gd name="T51" fmla="*/ 434 h 469"/>
              <a:gd name="T52" fmla="*/ 693 w 694"/>
              <a:gd name="T53" fmla="*/ 434 h 469"/>
              <a:gd name="T54" fmla="*/ 658 w 694"/>
              <a:gd name="T55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4" h="469">
                <a:moveTo>
                  <a:pt x="389" y="59"/>
                </a:moveTo>
                <a:lnTo>
                  <a:pt x="389" y="59"/>
                </a:lnTo>
                <a:close/>
                <a:moveTo>
                  <a:pt x="45" y="423"/>
                </a:moveTo>
                <a:lnTo>
                  <a:pt x="648" y="423"/>
                </a:lnTo>
                <a:lnTo>
                  <a:pt x="648" y="46"/>
                </a:lnTo>
                <a:lnTo>
                  <a:pt x="444" y="46"/>
                </a:lnTo>
                <a:lnTo>
                  <a:pt x="430" y="78"/>
                </a:lnTo>
                <a:lnTo>
                  <a:pt x="430" y="78"/>
                </a:lnTo>
                <a:cubicBezTo>
                  <a:pt x="425" y="89"/>
                  <a:pt x="414" y="97"/>
                  <a:pt x="402" y="97"/>
                </a:cubicBezTo>
                <a:lnTo>
                  <a:pt x="45" y="97"/>
                </a:lnTo>
                <a:lnTo>
                  <a:pt x="45" y="423"/>
                </a:lnTo>
                <a:close/>
                <a:moveTo>
                  <a:pt x="658" y="468"/>
                </a:moveTo>
                <a:lnTo>
                  <a:pt x="35" y="468"/>
                </a:lnTo>
                <a:lnTo>
                  <a:pt x="35" y="468"/>
                </a:lnTo>
                <a:cubicBezTo>
                  <a:pt x="16" y="468"/>
                  <a:pt x="0" y="453"/>
                  <a:pt x="0" y="434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68"/>
                  <a:pt x="16" y="52"/>
                  <a:pt x="37" y="52"/>
                </a:cubicBezTo>
                <a:lnTo>
                  <a:pt x="392" y="51"/>
                </a:lnTo>
                <a:lnTo>
                  <a:pt x="407" y="20"/>
                </a:lnTo>
                <a:lnTo>
                  <a:pt x="407" y="20"/>
                </a:lnTo>
                <a:cubicBezTo>
                  <a:pt x="412" y="8"/>
                  <a:pt x="423" y="0"/>
                  <a:pt x="436" y="0"/>
                </a:cubicBezTo>
                <a:lnTo>
                  <a:pt x="658" y="0"/>
                </a:lnTo>
                <a:lnTo>
                  <a:pt x="658" y="0"/>
                </a:lnTo>
                <a:cubicBezTo>
                  <a:pt x="677" y="0"/>
                  <a:pt x="693" y="16"/>
                  <a:pt x="693" y="34"/>
                </a:cubicBezTo>
                <a:lnTo>
                  <a:pt x="693" y="434"/>
                </a:lnTo>
                <a:lnTo>
                  <a:pt x="693" y="434"/>
                </a:lnTo>
                <a:cubicBezTo>
                  <a:pt x="693" y="453"/>
                  <a:pt x="677" y="468"/>
                  <a:pt x="658" y="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85"/>
          <p:cNvSpPr>
            <a:spLocks noChangeArrowheads="1"/>
          </p:cNvSpPr>
          <p:nvPr/>
        </p:nvSpPr>
        <p:spPr bwMode="auto">
          <a:xfrm>
            <a:off x="16688618" y="7361445"/>
            <a:ext cx="184963" cy="156060"/>
          </a:xfrm>
          <a:custGeom>
            <a:avLst/>
            <a:gdLst>
              <a:gd name="T0" fmla="*/ 45 w 142"/>
              <a:gd name="T1" fmla="*/ 74 h 120"/>
              <a:gd name="T2" fmla="*/ 96 w 142"/>
              <a:gd name="T3" fmla="*/ 74 h 120"/>
              <a:gd name="T4" fmla="*/ 96 w 142"/>
              <a:gd name="T5" fmla="*/ 45 h 120"/>
              <a:gd name="T6" fmla="*/ 45 w 142"/>
              <a:gd name="T7" fmla="*/ 45 h 120"/>
              <a:gd name="T8" fmla="*/ 45 w 142"/>
              <a:gd name="T9" fmla="*/ 74 h 120"/>
              <a:gd name="T10" fmla="*/ 116 w 142"/>
              <a:gd name="T11" fmla="*/ 119 h 120"/>
              <a:gd name="T12" fmla="*/ 25 w 142"/>
              <a:gd name="T13" fmla="*/ 119 h 120"/>
              <a:gd name="T14" fmla="*/ 25 w 142"/>
              <a:gd name="T15" fmla="*/ 119 h 120"/>
              <a:gd name="T16" fmla="*/ 0 w 142"/>
              <a:gd name="T17" fmla="*/ 95 h 120"/>
              <a:gd name="T18" fmla="*/ 0 w 142"/>
              <a:gd name="T19" fmla="*/ 24 h 120"/>
              <a:gd name="T20" fmla="*/ 0 w 142"/>
              <a:gd name="T21" fmla="*/ 24 h 120"/>
              <a:gd name="T22" fmla="*/ 25 w 142"/>
              <a:gd name="T23" fmla="*/ 0 h 120"/>
              <a:gd name="T24" fmla="*/ 116 w 142"/>
              <a:gd name="T25" fmla="*/ 0 h 120"/>
              <a:gd name="T26" fmla="*/ 116 w 142"/>
              <a:gd name="T27" fmla="*/ 0 h 120"/>
              <a:gd name="T28" fmla="*/ 141 w 142"/>
              <a:gd name="T29" fmla="*/ 24 h 120"/>
              <a:gd name="T30" fmla="*/ 141 w 142"/>
              <a:gd name="T31" fmla="*/ 95 h 120"/>
              <a:gd name="T32" fmla="*/ 141 w 142"/>
              <a:gd name="T33" fmla="*/ 95 h 120"/>
              <a:gd name="T34" fmla="*/ 116 w 142"/>
              <a:gd name="T3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20">
                <a:moveTo>
                  <a:pt x="45" y="74"/>
                </a:moveTo>
                <a:lnTo>
                  <a:pt x="96" y="74"/>
                </a:lnTo>
                <a:lnTo>
                  <a:pt x="96" y="45"/>
                </a:lnTo>
                <a:lnTo>
                  <a:pt x="45" y="45"/>
                </a:lnTo>
                <a:lnTo>
                  <a:pt x="45" y="74"/>
                </a:lnTo>
                <a:close/>
                <a:moveTo>
                  <a:pt x="116" y="119"/>
                </a:moveTo>
                <a:lnTo>
                  <a:pt x="25" y="119"/>
                </a:lnTo>
                <a:lnTo>
                  <a:pt x="25" y="119"/>
                </a:lnTo>
                <a:cubicBezTo>
                  <a:pt x="12" y="119"/>
                  <a:pt x="0" y="108"/>
                  <a:pt x="0" y="9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5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30" y="0"/>
                  <a:pt x="141" y="11"/>
                  <a:pt x="141" y="24"/>
                </a:cubicBezTo>
                <a:lnTo>
                  <a:pt x="141" y="95"/>
                </a:lnTo>
                <a:lnTo>
                  <a:pt x="141" y="95"/>
                </a:lnTo>
                <a:cubicBezTo>
                  <a:pt x="141" y="108"/>
                  <a:pt x="130" y="119"/>
                  <a:pt x="116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86"/>
          <p:cNvSpPr>
            <a:spLocks noChangeArrowheads="1"/>
          </p:cNvSpPr>
          <p:nvPr/>
        </p:nvSpPr>
        <p:spPr bwMode="auto">
          <a:xfrm>
            <a:off x="16330253" y="7425024"/>
            <a:ext cx="352587" cy="352587"/>
          </a:xfrm>
          <a:custGeom>
            <a:avLst/>
            <a:gdLst>
              <a:gd name="T0" fmla="*/ 133 w 268"/>
              <a:gd name="T1" fmla="*/ 45 h 267"/>
              <a:gd name="T2" fmla="*/ 133 w 268"/>
              <a:gd name="T3" fmla="*/ 45 h 267"/>
              <a:gd name="T4" fmla="*/ 45 w 268"/>
              <a:gd name="T5" fmla="*/ 133 h 267"/>
              <a:gd name="T6" fmla="*/ 45 w 268"/>
              <a:gd name="T7" fmla="*/ 133 h 267"/>
              <a:gd name="T8" fmla="*/ 133 w 268"/>
              <a:gd name="T9" fmla="*/ 222 h 267"/>
              <a:gd name="T10" fmla="*/ 133 w 268"/>
              <a:gd name="T11" fmla="*/ 222 h 267"/>
              <a:gd name="T12" fmla="*/ 221 w 268"/>
              <a:gd name="T13" fmla="*/ 133 h 267"/>
              <a:gd name="T14" fmla="*/ 221 w 268"/>
              <a:gd name="T15" fmla="*/ 133 h 267"/>
              <a:gd name="T16" fmla="*/ 133 w 268"/>
              <a:gd name="T17" fmla="*/ 45 h 267"/>
              <a:gd name="T18" fmla="*/ 133 w 268"/>
              <a:gd name="T19" fmla="*/ 266 h 267"/>
              <a:gd name="T20" fmla="*/ 133 w 268"/>
              <a:gd name="T21" fmla="*/ 266 h 267"/>
              <a:gd name="T22" fmla="*/ 0 w 268"/>
              <a:gd name="T23" fmla="*/ 133 h 267"/>
              <a:gd name="T24" fmla="*/ 0 w 268"/>
              <a:gd name="T25" fmla="*/ 133 h 267"/>
              <a:gd name="T26" fmla="*/ 133 w 268"/>
              <a:gd name="T27" fmla="*/ 0 h 267"/>
              <a:gd name="T28" fmla="*/ 133 w 268"/>
              <a:gd name="T29" fmla="*/ 0 h 267"/>
              <a:gd name="T30" fmla="*/ 267 w 268"/>
              <a:gd name="T31" fmla="*/ 133 h 267"/>
              <a:gd name="T32" fmla="*/ 267 w 268"/>
              <a:gd name="T33" fmla="*/ 133 h 267"/>
              <a:gd name="T34" fmla="*/ 133 w 268"/>
              <a:gd name="T3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" h="267">
                <a:moveTo>
                  <a:pt x="133" y="45"/>
                </a:moveTo>
                <a:lnTo>
                  <a:pt x="133" y="45"/>
                </a:lnTo>
                <a:cubicBezTo>
                  <a:pt x="84" y="45"/>
                  <a:pt x="45" y="85"/>
                  <a:pt x="45" y="133"/>
                </a:cubicBezTo>
                <a:lnTo>
                  <a:pt x="45" y="133"/>
                </a:lnTo>
                <a:cubicBezTo>
                  <a:pt x="45" y="182"/>
                  <a:pt x="84" y="222"/>
                  <a:pt x="133" y="222"/>
                </a:cubicBezTo>
                <a:lnTo>
                  <a:pt x="133" y="222"/>
                </a:lnTo>
                <a:cubicBezTo>
                  <a:pt x="182" y="222"/>
                  <a:pt x="221" y="182"/>
                  <a:pt x="221" y="133"/>
                </a:cubicBezTo>
                <a:lnTo>
                  <a:pt x="221" y="133"/>
                </a:lnTo>
                <a:cubicBezTo>
                  <a:pt x="221" y="85"/>
                  <a:pt x="182" y="45"/>
                  <a:pt x="133" y="45"/>
                </a:cubicBezTo>
                <a:close/>
                <a:moveTo>
                  <a:pt x="133" y="266"/>
                </a:moveTo>
                <a:lnTo>
                  <a:pt x="133" y="266"/>
                </a:lnTo>
                <a:cubicBezTo>
                  <a:pt x="60" y="266"/>
                  <a:pt x="0" y="207"/>
                  <a:pt x="0" y="133"/>
                </a:cubicBezTo>
                <a:lnTo>
                  <a:pt x="0" y="133"/>
                </a:lnTo>
                <a:cubicBezTo>
                  <a:pt x="0" y="60"/>
                  <a:pt x="60" y="0"/>
                  <a:pt x="133" y="0"/>
                </a:cubicBezTo>
                <a:lnTo>
                  <a:pt x="133" y="0"/>
                </a:lnTo>
                <a:cubicBezTo>
                  <a:pt x="207" y="0"/>
                  <a:pt x="267" y="60"/>
                  <a:pt x="267" y="133"/>
                </a:cubicBezTo>
                <a:lnTo>
                  <a:pt x="267" y="133"/>
                </a:lnTo>
                <a:cubicBezTo>
                  <a:pt x="267" y="207"/>
                  <a:pt x="207" y="266"/>
                  <a:pt x="133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7"/>
          <p:cNvSpPr>
            <a:spLocks noChangeArrowheads="1"/>
          </p:cNvSpPr>
          <p:nvPr/>
        </p:nvSpPr>
        <p:spPr bwMode="auto">
          <a:xfrm>
            <a:off x="16012350" y="4176618"/>
            <a:ext cx="959494" cy="745632"/>
          </a:xfrm>
          <a:custGeom>
            <a:avLst/>
            <a:gdLst>
              <a:gd name="T0" fmla="*/ 399 w 732"/>
              <a:gd name="T1" fmla="*/ 234 h 570"/>
              <a:gd name="T2" fmla="*/ 353 w 732"/>
              <a:gd name="T3" fmla="*/ 358 h 570"/>
              <a:gd name="T4" fmla="*/ 309 w 732"/>
              <a:gd name="T5" fmla="*/ 411 h 570"/>
              <a:gd name="T6" fmla="*/ 254 w 732"/>
              <a:gd name="T7" fmla="*/ 157 h 570"/>
              <a:gd name="T8" fmla="*/ 309 w 732"/>
              <a:gd name="T9" fmla="*/ 411 h 570"/>
              <a:gd name="T10" fmla="*/ 109 w 732"/>
              <a:gd name="T11" fmla="*/ 44 h 570"/>
              <a:gd name="T12" fmla="*/ 210 w 732"/>
              <a:gd name="T13" fmla="*/ 524 h 570"/>
              <a:gd name="T14" fmla="*/ 653 w 732"/>
              <a:gd name="T15" fmla="*/ 191 h 570"/>
              <a:gd name="T16" fmla="*/ 687 w 732"/>
              <a:gd name="T17" fmla="*/ 407 h 570"/>
              <a:gd name="T18" fmla="*/ 653 w 732"/>
              <a:gd name="T19" fmla="*/ 191 h 570"/>
              <a:gd name="T20" fmla="*/ 608 w 732"/>
              <a:gd name="T21" fmla="*/ 196 h 570"/>
              <a:gd name="T22" fmla="*/ 443 w 732"/>
              <a:gd name="T23" fmla="*/ 363 h 570"/>
              <a:gd name="T24" fmla="*/ 709 w 732"/>
              <a:gd name="T25" fmla="*/ 146 h 570"/>
              <a:gd name="T26" fmla="*/ 630 w 732"/>
              <a:gd name="T27" fmla="*/ 146 h 570"/>
              <a:gd name="T28" fmla="*/ 629 w 732"/>
              <a:gd name="T29" fmla="*/ 146 h 570"/>
              <a:gd name="T30" fmla="*/ 628 w 732"/>
              <a:gd name="T31" fmla="*/ 146 h 570"/>
              <a:gd name="T32" fmla="*/ 627 w 732"/>
              <a:gd name="T33" fmla="*/ 146 h 570"/>
              <a:gd name="T34" fmla="*/ 419 w 732"/>
              <a:gd name="T35" fmla="*/ 190 h 570"/>
              <a:gd name="T36" fmla="*/ 353 w 732"/>
              <a:gd name="T37" fmla="*/ 140 h 570"/>
              <a:gd name="T38" fmla="*/ 328 w 732"/>
              <a:gd name="T39" fmla="*/ 113 h 570"/>
              <a:gd name="T40" fmla="*/ 254 w 732"/>
              <a:gd name="T41" fmla="*/ 31 h 570"/>
              <a:gd name="T42" fmla="*/ 251 w 732"/>
              <a:gd name="T43" fmla="*/ 16 h 570"/>
              <a:gd name="T44" fmla="*/ 228 w 732"/>
              <a:gd name="T45" fmla="*/ 0 h 570"/>
              <a:gd name="T46" fmla="*/ 92 w 732"/>
              <a:gd name="T47" fmla="*/ 0 h 570"/>
              <a:gd name="T48" fmla="*/ 69 w 732"/>
              <a:gd name="T49" fmla="*/ 16 h 570"/>
              <a:gd name="T50" fmla="*/ 1 w 732"/>
              <a:gd name="T51" fmla="*/ 533 h 570"/>
              <a:gd name="T52" fmla="*/ 9 w 732"/>
              <a:gd name="T53" fmla="*/ 558 h 570"/>
              <a:gd name="T54" fmla="*/ 32 w 732"/>
              <a:gd name="T55" fmla="*/ 569 h 570"/>
              <a:gd name="T56" fmla="*/ 228 w 732"/>
              <a:gd name="T57" fmla="*/ 569 h 570"/>
              <a:gd name="T58" fmla="*/ 251 w 732"/>
              <a:gd name="T59" fmla="*/ 552 h 570"/>
              <a:gd name="T60" fmla="*/ 254 w 732"/>
              <a:gd name="T61" fmla="*/ 456 h 570"/>
              <a:gd name="T62" fmla="*/ 328 w 732"/>
              <a:gd name="T63" fmla="*/ 456 h 570"/>
              <a:gd name="T64" fmla="*/ 353 w 732"/>
              <a:gd name="T65" fmla="*/ 403 h 570"/>
              <a:gd name="T66" fmla="*/ 625 w 732"/>
              <a:gd name="T67" fmla="*/ 452 h 570"/>
              <a:gd name="T68" fmla="*/ 625 w 732"/>
              <a:gd name="T69" fmla="*/ 452 h 570"/>
              <a:gd name="T70" fmla="*/ 626 w 732"/>
              <a:gd name="T71" fmla="*/ 452 h 570"/>
              <a:gd name="T72" fmla="*/ 628 w 732"/>
              <a:gd name="T73" fmla="*/ 453 h 570"/>
              <a:gd name="T74" fmla="*/ 629 w 732"/>
              <a:gd name="T75" fmla="*/ 453 h 570"/>
              <a:gd name="T76" fmla="*/ 630 w 732"/>
              <a:gd name="T77" fmla="*/ 453 h 570"/>
              <a:gd name="T78" fmla="*/ 630 w 732"/>
              <a:gd name="T79" fmla="*/ 453 h 570"/>
              <a:gd name="T80" fmla="*/ 709 w 732"/>
              <a:gd name="T81" fmla="*/ 453 h 570"/>
              <a:gd name="T82" fmla="*/ 731 w 732"/>
              <a:gd name="T83" fmla="*/ 168 h 570"/>
              <a:gd name="T84" fmla="*/ 709 w 732"/>
              <a:gd name="T85" fmla="*/ 14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2" h="570">
                <a:moveTo>
                  <a:pt x="353" y="234"/>
                </a:moveTo>
                <a:lnTo>
                  <a:pt x="399" y="234"/>
                </a:lnTo>
                <a:lnTo>
                  <a:pt x="399" y="358"/>
                </a:lnTo>
                <a:lnTo>
                  <a:pt x="353" y="358"/>
                </a:lnTo>
                <a:lnTo>
                  <a:pt x="353" y="234"/>
                </a:lnTo>
                <a:close/>
                <a:moveTo>
                  <a:pt x="309" y="411"/>
                </a:moveTo>
                <a:lnTo>
                  <a:pt x="254" y="411"/>
                </a:lnTo>
                <a:lnTo>
                  <a:pt x="254" y="157"/>
                </a:lnTo>
                <a:lnTo>
                  <a:pt x="309" y="157"/>
                </a:lnTo>
                <a:lnTo>
                  <a:pt x="309" y="411"/>
                </a:lnTo>
                <a:close/>
                <a:moveTo>
                  <a:pt x="48" y="524"/>
                </a:moveTo>
                <a:lnTo>
                  <a:pt x="109" y="44"/>
                </a:lnTo>
                <a:lnTo>
                  <a:pt x="210" y="44"/>
                </a:lnTo>
                <a:lnTo>
                  <a:pt x="210" y="524"/>
                </a:lnTo>
                <a:lnTo>
                  <a:pt x="48" y="524"/>
                </a:lnTo>
                <a:close/>
                <a:moveTo>
                  <a:pt x="653" y="191"/>
                </a:moveTo>
                <a:lnTo>
                  <a:pt x="687" y="191"/>
                </a:lnTo>
                <a:lnTo>
                  <a:pt x="687" y="407"/>
                </a:lnTo>
                <a:lnTo>
                  <a:pt x="653" y="407"/>
                </a:lnTo>
                <a:lnTo>
                  <a:pt x="653" y="191"/>
                </a:lnTo>
                <a:close/>
                <a:moveTo>
                  <a:pt x="443" y="230"/>
                </a:moveTo>
                <a:lnTo>
                  <a:pt x="608" y="196"/>
                </a:lnTo>
                <a:lnTo>
                  <a:pt x="608" y="402"/>
                </a:lnTo>
                <a:lnTo>
                  <a:pt x="443" y="363"/>
                </a:lnTo>
                <a:lnTo>
                  <a:pt x="443" y="230"/>
                </a:lnTo>
                <a:close/>
                <a:moveTo>
                  <a:pt x="709" y="146"/>
                </a:moveTo>
                <a:lnTo>
                  <a:pt x="630" y="146"/>
                </a:lnTo>
                <a:lnTo>
                  <a:pt x="630" y="146"/>
                </a:lnTo>
                <a:lnTo>
                  <a:pt x="629" y="146"/>
                </a:lnTo>
                <a:lnTo>
                  <a:pt x="629" y="146"/>
                </a:lnTo>
                <a:lnTo>
                  <a:pt x="628" y="146"/>
                </a:lnTo>
                <a:lnTo>
                  <a:pt x="628" y="146"/>
                </a:lnTo>
                <a:cubicBezTo>
                  <a:pt x="628" y="146"/>
                  <a:pt x="628" y="146"/>
                  <a:pt x="627" y="146"/>
                </a:cubicBezTo>
                <a:lnTo>
                  <a:pt x="627" y="146"/>
                </a:lnTo>
                <a:cubicBezTo>
                  <a:pt x="627" y="146"/>
                  <a:pt x="627" y="146"/>
                  <a:pt x="626" y="146"/>
                </a:cubicBezTo>
                <a:lnTo>
                  <a:pt x="419" y="190"/>
                </a:lnTo>
                <a:lnTo>
                  <a:pt x="353" y="190"/>
                </a:lnTo>
                <a:lnTo>
                  <a:pt x="353" y="140"/>
                </a:lnTo>
                <a:lnTo>
                  <a:pt x="353" y="140"/>
                </a:lnTo>
                <a:cubicBezTo>
                  <a:pt x="353" y="124"/>
                  <a:pt x="343" y="113"/>
                  <a:pt x="328" y="113"/>
                </a:cubicBezTo>
                <a:lnTo>
                  <a:pt x="254" y="113"/>
                </a:lnTo>
                <a:lnTo>
                  <a:pt x="254" y="31"/>
                </a:lnTo>
                <a:lnTo>
                  <a:pt x="254" y="31"/>
                </a:lnTo>
                <a:cubicBezTo>
                  <a:pt x="254" y="26"/>
                  <a:pt x="253" y="21"/>
                  <a:pt x="251" y="16"/>
                </a:cubicBezTo>
                <a:lnTo>
                  <a:pt x="251" y="16"/>
                </a:lnTo>
                <a:cubicBezTo>
                  <a:pt x="247" y="6"/>
                  <a:pt x="238" y="0"/>
                  <a:pt x="228" y="0"/>
                </a:cubicBezTo>
                <a:lnTo>
                  <a:pt x="92" y="0"/>
                </a:lnTo>
                <a:lnTo>
                  <a:pt x="92" y="0"/>
                </a:lnTo>
                <a:cubicBezTo>
                  <a:pt x="82" y="0"/>
                  <a:pt x="73" y="6"/>
                  <a:pt x="69" y="16"/>
                </a:cubicBezTo>
                <a:lnTo>
                  <a:pt x="69" y="16"/>
                </a:lnTo>
                <a:cubicBezTo>
                  <a:pt x="67" y="20"/>
                  <a:pt x="66" y="24"/>
                  <a:pt x="66" y="30"/>
                </a:cubicBezTo>
                <a:lnTo>
                  <a:pt x="1" y="533"/>
                </a:lnTo>
                <a:lnTo>
                  <a:pt x="1" y="533"/>
                </a:lnTo>
                <a:cubicBezTo>
                  <a:pt x="0" y="542"/>
                  <a:pt x="3" y="552"/>
                  <a:pt x="9" y="558"/>
                </a:cubicBezTo>
                <a:lnTo>
                  <a:pt x="9" y="558"/>
                </a:lnTo>
                <a:cubicBezTo>
                  <a:pt x="15" y="565"/>
                  <a:pt x="24" y="569"/>
                  <a:pt x="32" y="569"/>
                </a:cubicBezTo>
                <a:lnTo>
                  <a:pt x="228" y="569"/>
                </a:lnTo>
                <a:lnTo>
                  <a:pt x="228" y="569"/>
                </a:lnTo>
                <a:cubicBezTo>
                  <a:pt x="238" y="569"/>
                  <a:pt x="247" y="563"/>
                  <a:pt x="251" y="552"/>
                </a:cubicBezTo>
                <a:lnTo>
                  <a:pt x="251" y="552"/>
                </a:lnTo>
                <a:cubicBezTo>
                  <a:pt x="253" y="547"/>
                  <a:pt x="254" y="542"/>
                  <a:pt x="254" y="536"/>
                </a:cubicBezTo>
                <a:lnTo>
                  <a:pt x="254" y="456"/>
                </a:lnTo>
                <a:lnTo>
                  <a:pt x="328" y="456"/>
                </a:lnTo>
                <a:lnTo>
                  <a:pt x="328" y="456"/>
                </a:lnTo>
                <a:cubicBezTo>
                  <a:pt x="343" y="456"/>
                  <a:pt x="353" y="443"/>
                  <a:pt x="353" y="427"/>
                </a:cubicBezTo>
                <a:lnTo>
                  <a:pt x="353" y="403"/>
                </a:lnTo>
                <a:lnTo>
                  <a:pt x="418" y="403"/>
                </a:lnTo>
                <a:lnTo>
                  <a:pt x="625" y="452"/>
                </a:lnTo>
                <a:lnTo>
                  <a:pt x="625" y="452"/>
                </a:lnTo>
                <a:lnTo>
                  <a:pt x="625" y="452"/>
                </a:lnTo>
                <a:lnTo>
                  <a:pt x="625" y="452"/>
                </a:lnTo>
                <a:cubicBezTo>
                  <a:pt x="626" y="452"/>
                  <a:pt x="626" y="452"/>
                  <a:pt x="626" y="452"/>
                </a:cubicBezTo>
                <a:lnTo>
                  <a:pt x="626" y="452"/>
                </a:lnTo>
                <a:cubicBezTo>
                  <a:pt x="627" y="452"/>
                  <a:pt x="627" y="453"/>
                  <a:pt x="628" y="453"/>
                </a:cubicBezTo>
                <a:lnTo>
                  <a:pt x="628" y="453"/>
                </a:lnTo>
                <a:cubicBezTo>
                  <a:pt x="628" y="453"/>
                  <a:pt x="628" y="453"/>
                  <a:pt x="629" y="453"/>
                </a:cubicBezTo>
                <a:lnTo>
                  <a:pt x="629" y="453"/>
                </a:lnTo>
                <a:lnTo>
                  <a:pt x="630" y="453"/>
                </a:lnTo>
                <a:lnTo>
                  <a:pt x="630" y="453"/>
                </a:lnTo>
                <a:lnTo>
                  <a:pt x="630" y="453"/>
                </a:lnTo>
                <a:lnTo>
                  <a:pt x="709" y="453"/>
                </a:lnTo>
                <a:lnTo>
                  <a:pt x="709" y="453"/>
                </a:lnTo>
                <a:cubicBezTo>
                  <a:pt x="721" y="453"/>
                  <a:pt x="731" y="442"/>
                  <a:pt x="731" y="430"/>
                </a:cubicBezTo>
                <a:lnTo>
                  <a:pt x="731" y="168"/>
                </a:lnTo>
                <a:lnTo>
                  <a:pt x="731" y="168"/>
                </a:lnTo>
                <a:cubicBezTo>
                  <a:pt x="731" y="156"/>
                  <a:pt x="721" y="146"/>
                  <a:pt x="709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8"/>
          <p:cNvSpPr>
            <a:spLocks noChangeArrowheads="1"/>
          </p:cNvSpPr>
          <p:nvPr/>
        </p:nvSpPr>
        <p:spPr bwMode="auto">
          <a:xfrm>
            <a:off x="16179971" y="10002941"/>
            <a:ext cx="710952" cy="907475"/>
          </a:xfrm>
          <a:custGeom>
            <a:avLst/>
            <a:gdLst>
              <a:gd name="T0" fmla="*/ 488 w 542"/>
              <a:gd name="T1" fmla="*/ 575 h 692"/>
              <a:gd name="T2" fmla="*/ 421 w 542"/>
              <a:gd name="T3" fmla="*/ 645 h 692"/>
              <a:gd name="T4" fmla="*/ 438 w 542"/>
              <a:gd name="T5" fmla="*/ 468 h 692"/>
              <a:gd name="T6" fmla="*/ 463 w 542"/>
              <a:gd name="T7" fmla="*/ 478 h 692"/>
              <a:gd name="T8" fmla="*/ 488 w 542"/>
              <a:gd name="T9" fmla="*/ 575 h 692"/>
              <a:gd name="T10" fmla="*/ 167 w 542"/>
              <a:gd name="T11" fmla="*/ 627 h 692"/>
              <a:gd name="T12" fmla="*/ 125 w 542"/>
              <a:gd name="T13" fmla="*/ 645 h 692"/>
              <a:gd name="T14" fmla="*/ 58 w 542"/>
              <a:gd name="T15" fmla="*/ 575 h 692"/>
              <a:gd name="T16" fmla="*/ 55 w 542"/>
              <a:gd name="T17" fmla="*/ 554 h 692"/>
              <a:gd name="T18" fmla="*/ 56 w 542"/>
              <a:gd name="T19" fmla="*/ 532 h 692"/>
              <a:gd name="T20" fmla="*/ 83 w 542"/>
              <a:gd name="T21" fmla="*/ 478 h 692"/>
              <a:gd name="T22" fmla="*/ 108 w 542"/>
              <a:gd name="T23" fmla="*/ 468 h 692"/>
              <a:gd name="T24" fmla="*/ 531 w 542"/>
              <a:gd name="T25" fmla="*/ 485 h 692"/>
              <a:gd name="T26" fmla="*/ 529 w 542"/>
              <a:gd name="T27" fmla="*/ 356 h 692"/>
              <a:gd name="T28" fmla="*/ 533 w 542"/>
              <a:gd name="T29" fmla="*/ 217 h 692"/>
              <a:gd name="T30" fmla="*/ 480 w 542"/>
              <a:gd name="T31" fmla="*/ 98 h 692"/>
              <a:gd name="T32" fmla="*/ 395 w 542"/>
              <a:gd name="T33" fmla="*/ 28 h 692"/>
              <a:gd name="T34" fmla="*/ 278 w 542"/>
              <a:gd name="T35" fmla="*/ 0 h 692"/>
              <a:gd name="T36" fmla="*/ 272 w 542"/>
              <a:gd name="T37" fmla="*/ 0 h 692"/>
              <a:gd name="T38" fmla="*/ 174 w 542"/>
              <a:gd name="T39" fmla="*/ 16 h 692"/>
              <a:gd name="T40" fmla="*/ 27 w 542"/>
              <a:gd name="T41" fmla="*/ 148 h 692"/>
              <a:gd name="T42" fmla="*/ 16 w 542"/>
              <a:gd name="T43" fmla="*/ 349 h 692"/>
              <a:gd name="T44" fmla="*/ 15 w 542"/>
              <a:gd name="T45" fmla="*/ 492 h 692"/>
              <a:gd name="T46" fmla="*/ 11 w 542"/>
              <a:gd name="T47" fmla="*/ 528 h 692"/>
              <a:gd name="T48" fmla="*/ 10 w 542"/>
              <a:gd name="T49" fmla="*/ 555 h 692"/>
              <a:gd name="T50" fmla="*/ 10 w 542"/>
              <a:gd name="T51" fmla="*/ 557 h 692"/>
              <a:gd name="T52" fmla="*/ 15 w 542"/>
              <a:gd name="T53" fmla="*/ 587 h 692"/>
              <a:gd name="T54" fmla="*/ 118 w 542"/>
              <a:gd name="T55" fmla="*/ 690 h 692"/>
              <a:gd name="T56" fmla="*/ 125 w 542"/>
              <a:gd name="T57" fmla="*/ 691 h 692"/>
              <a:gd name="T58" fmla="*/ 166 w 542"/>
              <a:gd name="T59" fmla="*/ 677 h 692"/>
              <a:gd name="T60" fmla="*/ 209 w 542"/>
              <a:gd name="T61" fmla="*/ 652 h 692"/>
              <a:gd name="T62" fmla="*/ 216 w 542"/>
              <a:gd name="T63" fmla="*/ 628 h 692"/>
              <a:gd name="T64" fmla="*/ 144 w 542"/>
              <a:gd name="T65" fmla="*/ 436 h 692"/>
              <a:gd name="T66" fmla="*/ 128 w 542"/>
              <a:gd name="T67" fmla="*/ 420 h 692"/>
              <a:gd name="T68" fmla="*/ 85 w 542"/>
              <a:gd name="T69" fmla="*/ 428 h 692"/>
              <a:gd name="T70" fmla="*/ 65 w 542"/>
              <a:gd name="T71" fmla="*/ 438 h 692"/>
              <a:gd name="T72" fmla="*/ 60 w 542"/>
              <a:gd name="T73" fmla="*/ 340 h 692"/>
              <a:gd name="T74" fmla="*/ 69 w 542"/>
              <a:gd name="T75" fmla="*/ 166 h 692"/>
              <a:gd name="T76" fmla="*/ 188 w 542"/>
              <a:gd name="T77" fmla="*/ 58 h 692"/>
              <a:gd name="T78" fmla="*/ 272 w 542"/>
              <a:gd name="T79" fmla="*/ 46 h 692"/>
              <a:gd name="T80" fmla="*/ 278 w 542"/>
              <a:gd name="T81" fmla="*/ 46 h 692"/>
              <a:gd name="T82" fmla="*/ 445 w 542"/>
              <a:gd name="T83" fmla="*/ 125 h 692"/>
              <a:gd name="T84" fmla="*/ 489 w 542"/>
              <a:gd name="T85" fmla="*/ 225 h 692"/>
              <a:gd name="T86" fmla="*/ 485 w 542"/>
              <a:gd name="T87" fmla="*/ 346 h 692"/>
              <a:gd name="T88" fmla="*/ 480 w 542"/>
              <a:gd name="T89" fmla="*/ 436 h 692"/>
              <a:gd name="T90" fmla="*/ 461 w 542"/>
              <a:gd name="T91" fmla="*/ 428 h 692"/>
              <a:gd name="T92" fmla="*/ 419 w 542"/>
              <a:gd name="T93" fmla="*/ 420 h 692"/>
              <a:gd name="T94" fmla="*/ 402 w 542"/>
              <a:gd name="T95" fmla="*/ 436 h 692"/>
              <a:gd name="T96" fmla="*/ 331 w 542"/>
              <a:gd name="T97" fmla="*/ 627 h 692"/>
              <a:gd name="T98" fmla="*/ 331 w 542"/>
              <a:gd name="T99" fmla="*/ 628 h 692"/>
              <a:gd name="T100" fmla="*/ 337 w 542"/>
              <a:gd name="T101" fmla="*/ 652 h 692"/>
              <a:gd name="T102" fmla="*/ 380 w 542"/>
              <a:gd name="T103" fmla="*/ 677 h 692"/>
              <a:gd name="T104" fmla="*/ 422 w 542"/>
              <a:gd name="T105" fmla="*/ 691 h 692"/>
              <a:gd name="T106" fmla="*/ 428 w 542"/>
              <a:gd name="T107" fmla="*/ 690 h 692"/>
              <a:gd name="T108" fmla="*/ 532 w 542"/>
              <a:gd name="T109" fmla="*/ 587 h 692"/>
              <a:gd name="T110" fmla="*/ 537 w 542"/>
              <a:gd name="T111" fmla="*/ 546 h 692"/>
              <a:gd name="T112" fmla="*/ 537 w 542"/>
              <a:gd name="T113" fmla="*/ 54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2" h="692">
                <a:moveTo>
                  <a:pt x="488" y="575"/>
                </a:moveTo>
                <a:lnTo>
                  <a:pt x="488" y="575"/>
                </a:lnTo>
                <a:cubicBezTo>
                  <a:pt x="479" y="609"/>
                  <a:pt x="454" y="635"/>
                  <a:pt x="421" y="645"/>
                </a:cubicBezTo>
                <a:lnTo>
                  <a:pt x="421" y="645"/>
                </a:lnTo>
                <a:cubicBezTo>
                  <a:pt x="412" y="643"/>
                  <a:pt x="392" y="633"/>
                  <a:pt x="379" y="627"/>
                </a:cubicBezTo>
                <a:lnTo>
                  <a:pt x="438" y="468"/>
                </a:lnTo>
                <a:lnTo>
                  <a:pt x="438" y="468"/>
                </a:lnTo>
                <a:cubicBezTo>
                  <a:pt x="448" y="471"/>
                  <a:pt x="459" y="476"/>
                  <a:pt x="463" y="478"/>
                </a:cubicBezTo>
                <a:lnTo>
                  <a:pt x="463" y="478"/>
                </a:lnTo>
                <a:cubicBezTo>
                  <a:pt x="488" y="504"/>
                  <a:pt x="498" y="540"/>
                  <a:pt x="488" y="575"/>
                </a:cubicBezTo>
                <a:close/>
                <a:moveTo>
                  <a:pt x="108" y="468"/>
                </a:moveTo>
                <a:lnTo>
                  <a:pt x="167" y="627"/>
                </a:lnTo>
                <a:lnTo>
                  <a:pt x="167" y="627"/>
                </a:lnTo>
                <a:cubicBezTo>
                  <a:pt x="154" y="633"/>
                  <a:pt x="134" y="643"/>
                  <a:pt x="125" y="645"/>
                </a:cubicBezTo>
                <a:lnTo>
                  <a:pt x="125" y="645"/>
                </a:lnTo>
                <a:cubicBezTo>
                  <a:pt x="93" y="635"/>
                  <a:pt x="67" y="609"/>
                  <a:pt x="58" y="575"/>
                </a:cubicBezTo>
                <a:lnTo>
                  <a:pt x="58" y="575"/>
                </a:lnTo>
                <a:cubicBezTo>
                  <a:pt x="56" y="568"/>
                  <a:pt x="55" y="561"/>
                  <a:pt x="55" y="554"/>
                </a:cubicBezTo>
                <a:lnTo>
                  <a:pt x="55" y="554"/>
                </a:lnTo>
                <a:cubicBezTo>
                  <a:pt x="55" y="548"/>
                  <a:pt x="55" y="540"/>
                  <a:pt x="56" y="532"/>
                </a:cubicBezTo>
                <a:lnTo>
                  <a:pt x="56" y="532"/>
                </a:lnTo>
                <a:cubicBezTo>
                  <a:pt x="59" y="512"/>
                  <a:pt x="68" y="493"/>
                  <a:pt x="83" y="478"/>
                </a:cubicBezTo>
                <a:lnTo>
                  <a:pt x="83" y="478"/>
                </a:lnTo>
                <a:cubicBezTo>
                  <a:pt x="87" y="476"/>
                  <a:pt x="99" y="471"/>
                  <a:pt x="108" y="468"/>
                </a:cubicBezTo>
                <a:close/>
                <a:moveTo>
                  <a:pt x="531" y="485"/>
                </a:moveTo>
                <a:lnTo>
                  <a:pt x="531" y="485"/>
                </a:lnTo>
                <a:cubicBezTo>
                  <a:pt x="526" y="444"/>
                  <a:pt x="519" y="397"/>
                  <a:pt x="529" y="356"/>
                </a:cubicBezTo>
                <a:lnTo>
                  <a:pt x="529" y="356"/>
                </a:lnTo>
                <a:cubicBezTo>
                  <a:pt x="540" y="309"/>
                  <a:pt x="541" y="261"/>
                  <a:pt x="533" y="217"/>
                </a:cubicBezTo>
                <a:lnTo>
                  <a:pt x="533" y="217"/>
                </a:lnTo>
                <a:cubicBezTo>
                  <a:pt x="525" y="172"/>
                  <a:pt x="507" y="131"/>
                  <a:pt x="480" y="98"/>
                </a:cubicBezTo>
                <a:lnTo>
                  <a:pt x="480" y="98"/>
                </a:lnTo>
                <a:cubicBezTo>
                  <a:pt x="458" y="68"/>
                  <a:pt x="429" y="44"/>
                  <a:pt x="395" y="28"/>
                </a:cubicBezTo>
                <a:lnTo>
                  <a:pt x="395" y="28"/>
                </a:lnTo>
                <a:cubicBezTo>
                  <a:pt x="361" y="11"/>
                  <a:pt x="321" y="1"/>
                  <a:pt x="278" y="0"/>
                </a:cubicBezTo>
                <a:lnTo>
                  <a:pt x="278" y="0"/>
                </a:lnTo>
                <a:cubicBezTo>
                  <a:pt x="276" y="0"/>
                  <a:pt x="274" y="0"/>
                  <a:pt x="272" y="0"/>
                </a:cubicBezTo>
                <a:lnTo>
                  <a:pt x="272" y="0"/>
                </a:lnTo>
                <a:cubicBezTo>
                  <a:pt x="238" y="0"/>
                  <a:pt x="205" y="6"/>
                  <a:pt x="174" y="16"/>
                </a:cubicBezTo>
                <a:lnTo>
                  <a:pt x="174" y="16"/>
                </a:lnTo>
                <a:cubicBezTo>
                  <a:pt x="104" y="38"/>
                  <a:pt x="54" y="84"/>
                  <a:pt x="27" y="148"/>
                </a:cubicBezTo>
                <a:lnTo>
                  <a:pt x="27" y="148"/>
                </a:lnTo>
                <a:cubicBezTo>
                  <a:pt x="4" y="205"/>
                  <a:pt x="0" y="275"/>
                  <a:pt x="16" y="349"/>
                </a:cubicBezTo>
                <a:lnTo>
                  <a:pt x="16" y="349"/>
                </a:lnTo>
                <a:cubicBezTo>
                  <a:pt x="26" y="391"/>
                  <a:pt x="19" y="447"/>
                  <a:pt x="15" y="492"/>
                </a:cubicBezTo>
                <a:lnTo>
                  <a:pt x="15" y="492"/>
                </a:lnTo>
                <a:cubicBezTo>
                  <a:pt x="13" y="505"/>
                  <a:pt x="12" y="517"/>
                  <a:pt x="11" y="528"/>
                </a:cubicBezTo>
                <a:lnTo>
                  <a:pt x="11" y="528"/>
                </a:lnTo>
                <a:cubicBezTo>
                  <a:pt x="10" y="537"/>
                  <a:pt x="10" y="546"/>
                  <a:pt x="10" y="555"/>
                </a:cubicBezTo>
                <a:lnTo>
                  <a:pt x="10" y="555"/>
                </a:lnTo>
                <a:lnTo>
                  <a:pt x="10" y="555"/>
                </a:lnTo>
                <a:cubicBezTo>
                  <a:pt x="10" y="556"/>
                  <a:pt x="10" y="556"/>
                  <a:pt x="10" y="557"/>
                </a:cubicBezTo>
                <a:lnTo>
                  <a:pt x="10" y="557"/>
                </a:lnTo>
                <a:cubicBezTo>
                  <a:pt x="10" y="567"/>
                  <a:pt x="12" y="577"/>
                  <a:pt x="15" y="587"/>
                </a:cubicBezTo>
                <a:lnTo>
                  <a:pt x="15" y="587"/>
                </a:lnTo>
                <a:cubicBezTo>
                  <a:pt x="28" y="638"/>
                  <a:pt x="68" y="677"/>
                  <a:pt x="118" y="690"/>
                </a:cubicBezTo>
                <a:lnTo>
                  <a:pt x="118" y="690"/>
                </a:lnTo>
                <a:cubicBezTo>
                  <a:pt x="120" y="690"/>
                  <a:pt x="122" y="691"/>
                  <a:pt x="125" y="691"/>
                </a:cubicBezTo>
                <a:lnTo>
                  <a:pt x="125" y="691"/>
                </a:lnTo>
                <a:cubicBezTo>
                  <a:pt x="131" y="691"/>
                  <a:pt x="141" y="688"/>
                  <a:pt x="166" y="677"/>
                </a:cubicBezTo>
                <a:lnTo>
                  <a:pt x="166" y="677"/>
                </a:lnTo>
                <a:cubicBezTo>
                  <a:pt x="188" y="668"/>
                  <a:pt x="202" y="659"/>
                  <a:pt x="209" y="652"/>
                </a:cubicBezTo>
                <a:lnTo>
                  <a:pt x="209" y="652"/>
                </a:lnTo>
                <a:cubicBezTo>
                  <a:pt x="219" y="643"/>
                  <a:pt x="217" y="632"/>
                  <a:pt x="216" y="628"/>
                </a:cubicBezTo>
                <a:lnTo>
                  <a:pt x="216" y="627"/>
                </a:lnTo>
                <a:lnTo>
                  <a:pt x="144" y="436"/>
                </a:lnTo>
                <a:lnTo>
                  <a:pt x="144" y="436"/>
                </a:lnTo>
                <a:cubicBezTo>
                  <a:pt x="142" y="428"/>
                  <a:pt x="136" y="423"/>
                  <a:pt x="128" y="420"/>
                </a:cubicBezTo>
                <a:lnTo>
                  <a:pt x="128" y="420"/>
                </a:lnTo>
                <a:cubicBezTo>
                  <a:pt x="122" y="419"/>
                  <a:pt x="112" y="418"/>
                  <a:pt x="85" y="428"/>
                </a:cubicBezTo>
                <a:lnTo>
                  <a:pt x="85" y="428"/>
                </a:lnTo>
                <a:cubicBezTo>
                  <a:pt x="77" y="431"/>
                  <a:pt x="70" y="435"/>
                  <a:pt x="65" y="438"/>
                </a:cubicBezTo>
                <a:lnTo>
                  <a:pt x="65" y="438"/>
                </a:lnTo>
                <a:cubicBezTo>
                  <a:pt x="66" y="404"/>
                  <a:pt x="66" y="370"/>
                  <a:pt x="60" y="340"/>
                </a:cubicBezTo>
                <a:lnTo>
                  <a:pt x="60" y="340"/>
                </a:lnTo>
                <a:cubicBezTo>
                  <a:pt x="46" y="274"/>
                  <a:pt x="49" y="214"/>
                  <a:pt x="69" y="166"/>
                </a:cubicBezTo>
                <a:lnTo>
                  <a:pt x="69" y="166"/>
                </a:lnTo>
                <a:cubicBezTo>
                  <a:pt x="90" y="112"/>
                  <a:pt x="130" y="77"/>
                  <a:pt x="188" y="58"/>
                </a:cubicBezTo>
                <a:lnTo>
                  <a:pt x="188" y="58"/>
                </a:lnTo>
                <a:cubicBezTo>
                  <a:pt x="215" y="50"/>
                  <a:pt x="243" y="46"/>
                  <a:pt x="272" y="46"/>
                </a:cubicBezTo>
                <a:lnTo>
                  <a:pt x="272" y="46"/>
                </a:lnTo>
                <a:cubicBezTo>
                  <a:pt x="274" y="46"/>
                  <a:pt x="276" y="46"/>
                  <a:pt x="278" y="46"/>
                </a:cubicBezTo>
                <a:lnTo>
                  <a:pt x="278" y="46"/>
                </a:lnTo>
                <a:cubicBezTo>
                  <a:pt x="348" y="47"/>
                  <a:pt x="406" y="74"/>
                  <a:pt x="445" y="125"/>
                </a:cubicBezTo>
                <a:lnTo>
                  <a:pt x="445" y="125"/>
                </a:lnTo>
                <a:cubicBezTo>
                  <a:pt x="467" y="153"/>
                  <a:pt x="482" y="188"/>
                  <a:pt x="489" y="225"/>
                </a:cubicBezTo>
                <a:lnTo>
                  <a:pt x="489" y="225"/>
                </a:lnTo>
                <a:cubicBezTo>
                  <a:pt x="496" y="263"/>
                  <a:pt x="495" y="305"/>
                  <a:pt x="485" y="346"/>
                </a:cubicBezTo>
                <a:lnTo>
                  <a:pt x="485" y="346"/>
                </a:lnTo>
                <a:cubicBezTo>
                  <a:pt x="478" y="376"/>
                  <a:pt x="478" y="407"/>
                  <a:pt x="480" y="436"/>
                </a:cubicBezTo>
                <a:lnTo>
                  <a:pt x="480" y="436"/>
                </a:lnTo>
                <a:cubicBezTo>
                  <a:pt x="475" y="434"/>
                  <a:pt x="469" y="431"/>
                  <a:pt x="461" y="428"/>
                </a:cubicBezTo>
                <a:lnTo>
                  <a:pt x="461" y="428"/>
                </a:lnTo>
                <a:cubicBezTo>
                  <a:pt x="434" y="418"/>
                  <a:pt x="425" y="419"/>
                  <a:pt x="419" y="420"/>
                </a:cubicBezTo>
                <a:lnTo>
                  <a:pt x="419" y="420"/>
                </a:lnTo>
                <a:cubicBezTo>
                  <a:pt x="411" y="423"/>
                  <a:pt x="405" y="428"/>
                  <a:pt x="402" y="436"/>
                </a:cubicBezTo>
                <a:lnTo>
                  <a:pt x="331" y="626"/>
                </a:lnTo>
                <a:lnTo>
                  <a:pt x="331" y="627"/>
                </a:lnTo>
                <a:lnTo>
                  <a:pt x="331" y="628"/>
                </a:lnTo>
                <a:lnTo>
                  <a:pt x="331" y="628"/>
                </a:lnTo>
                <a:cubicBezTo>
                  <a:pt x="330" y="632"/>
                  <a:pt x="328" y="643"/>
                  <a:pt x="337" y="652"/>
                </a:cubicBezTo>
                <a:lnTo>
                  <a:pt x="337" y="652"/>
                </a:lnTo>
                <a:cubicBezTo>
                  <a:pt x="344" y="659"/>
                  <a:pt x="358" y="668"/>
                  <a:pt x="380" y="677"/>
                </a:cubicBezTo>
                <a:lnTo>
                  <a:pt x="380" y="677"/>
                </a:lnTo>
                <a:cubicBezTo>
                  <a:pt x="405" y="688"/>
                  <a:pt x="416" y="691"/>
                  <a:pt x="422" y="691"/>
                </a:cubicBezTo>
                <a:lnTo>
                  <a:pt x="422" y="691"/>
                </a:lnTo>
                <a:cubicBezTo>
                  <a:pt x="425" y="691"/>
                  <a:pt x="427" y="690"/>
                  <a:pt x="428" y="690"/>
                </a:cubicBezTo>
                <a:lnTo>
                  <a:pt x="428" y="690"/>
                </a:lnTo>
                <a:cubicBezTo>
                  <a:pt x="479" y="677"/>
                  <a:pt x="519" y="638"/>
                  <a:pt x="532" y="587"/>
                </a:cubicBezTo>
                <a:lnTo>
                  <a:pt x="532" y="587"/>
                </a:lnTo>
                <a:cubicBezTo>
                  <a:pt x="536" y="574"/>
                  <a:pt x="537" y="560"/>
                  <a:pt x="537" y="546"/>
                </a:cubicBezTo>
                <a:lnTo>
                  <a:pt x="537" y="546"/>
                </a:lnTo>
                <a:lnTo>
                  <a:pt x="537" y="546"/>
                </a:lnTo>
                <a:lnTo>
                  <a:pt x="537" y="546"/>
                </a:lnTo>
                <a:cubicBezTo>
                  <a:pt x="537" y="528"/>
                  <a:pt x="534" y="507"/>
                  <a:pt x="531" y="4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9"/>
          <p:cNvSpPr>
            <a:spLocks noChangeArrowheads="1"/>
          </p:cNvSpPr>
          <p:nvPr/>
        </p:nvSpPr>
        <p:spPr bwMode="auto">
          <a:xfrm>
            <a:off x="16075929" y="1292359"/>
            <a:ext cx="843892" cy="913253"/>
          </a:xfrm>
          <a:custGeom>
            <a:avLst/>
            <a:gdLst>
              <a:gd name="T0" fmla="*/ 385 w 643"/>
              <a:gd name="T1" fmla="*/ 633 h 695"/>
              <a:gd name="T2" fmla="*/ 414 w 643"/>
              <a:gd name="T3" fmla="*/ 636 h 695"/>
              <a:gd name="T4" fmla="*/ 530 w 643"/>
              <a:gd name="T5" fmla="*/ 642 h 695"/>
              <a:gd name="T6" fmla="*/ 539 w 643"/>
              <a:gd name="T7" fmla="*/ 616 h 695"/>
              <a:gd name="T8" fmla="*/ 530 w 643"/>
              <a:gd name="T9" fmla="*/ 580 h 695"/>
              <a:gd name="T10" fmla="*/ 545 w 643"/>
              <a:gd name="T11" fmla="*/ 566 h 695"/>
              <a:gd name="T12" fmla="*/ 562 w 643"/>
              <a:gd name="T13" fmla="*/ 510 h 695"/>
              <a:gd name="T14" fmla="*/ 556 w 643"/>
              <a:gd name="T15" fmla="*/ 488 h 695"/>
              <a:gd name="T16" fmla="*/ 586 w 643"/>
              <a:gd name="T17" fmla="*/ 466 h 695"/>
              <a:gd name="T18" fmla="*/ 597 w 643"/>
              <a:gd name="T19" fmla="*/ 443 h 695"/>
              <a:gd name="T20" fmla="*/ 559 w 643"/>
              <a:gd name="T21" fmla="*/ 394 h 695"/>
              <a:gd name="T22" fmla="*/ 571 w 643"/>
              <a:gd name="T23" fmla="*/ 375 h 695"/>
              <a:gd name="T24" fmla="*/ 574 w 643"/>
              <a:gd name="T25" fmla="*/ 315 h 695"/>
              <a:gd name="T26" fmla="*/ 515 w 643"/>
              <a:gd name="T27" fmla="*/ 311 h 695"/>
              <a:gd name="T28" fmla="*/ 382 w 643"/>
              <a:gd name="T29" fmla="*/ 182 h 695"/>
              <a:gd name="T30" fmla="*/ 383 w 643"/>
              <a:gd name="T31" fmla="*/ 112 h 695"/>
              <a:gd name="T32" fmla="*/ 296 w 643"/>
              <a:gd name="T33" fmla="*/ 60 h 695"/>
              <a:gd name="T34" fmla="*/ 299 w 643"/>
              <a:gd name="T35" fmla="*/ 72 h 695"/>
              <a:gd name="T36" fmla="*/ 253 w 643"/>
              <a:gd name="T37" fmla="*/ 282 h 695"/>
              <a:gd name="T38" fmla="*/ 199 w 643"/>
              <a:gd name="T39" fmla="*/ 342 h 695"/>
              <a:gd name="T40" fmla="*/ 88 w 643"/>
              <a:gd name="T41" fmla="*/ 342 h 695"/>
              <a:gd name="T42" fmla="*/ 45 w 643"/>
              <a:gd name="T43" fmla="*/ 468 h 695"/>
              <a:gd name="T44" fmla="*/ 74 w 643"/>
              <a:gd name="T45" fmla="*/ 578 h 695"/>
              <a:gd name="T46" fmla="*/ 144 w 643"/>
              <a:gd name="T47" fmla="*/ 588 h 695"/>
              <a:gd name="T48" fmla="*/ 189 w 643"/>
              <a:gd name="T49" fmla="*/ 577 h 695"/>
              <a:gd name="T50" fmla="*/ 239 w 643"/>
              <a:gd name="T51" fmla="*/ 579 h 695"/>
              <a:gd name="T52" fmla="*/ 315 w 643"/>
              <a:gd name="T53" fmla="*/ 623 h 695"/>
              <a:gd name="T54" fmla="*/ 385 w 643"/>
              <a:gd name="T55" fmla="*/ 633 h 695"/>
              <a:gd name="T56" fmla="*/ 478 w 643"/>
              <a:gd name="T57" fmla="*/ 693 h 695"/>
              <a:gd name="T58" fmla="*/ 403 w 643"/>
              <a:gd name="T59" fmla="*/ 680 h 695"/>
              <a:gd name="T60" fmla="*/ 370 w 643"/>
              <a:gd name="T61" fmla="*/ 679 h 695"/>
              <a:gd name="T62" fmla="*/ 215 w 643"/>
              <a:gd name="T63" fmla="*/ 619 h 695"/>
              <a:gd name="T64" fmla="*/ 135 w 643"/>
              <a:gd name="T65" fmla="*/ 636 h 695"/>
              <a:gd name="T66" fmla="*/ 40 w 643"/>
              <a:gd name="T67" fmla="*/ 607 h 695"/>
              <a:gd name="T68" fmla="*/ 45 w 643"/>
              <a:gd name="T69" fmla="*/ 315 h 695"/>
              <a:gd name="T70" fmla="*/ 174 w 643"/>
              <a:gd name="T71" fmla="*/ 303 h 695"/>
              <a:gd name="T72" fmla="*/ 218 w 643"/>
              <a:gd name="T73" fmla="*/ 254 h 695"/>
              <a:gd name="T74" fmla="*/ 257 w 643"/>
              <a:gd name="T75" fmla="*/ 87 h 695"/>
              <a:gd name="T76" fmla="*/ 251 w 643"/>
              <a:gd name="T77" fmla="*/ 70 h 695"/>
              <a:gd name="T78" fmla="*/ 360 w 643"/>
              <a:gd name="T79" fmla="*/ 15 h 695"/>
              <a:gd name="T80" fmla="*/ 423 w 643"/>
              <a:gd name="T81" fmla="*/ 91 h 695"/>
              <a:gd name="T82" fmla="*/ 422 w 643"/>
              <a:gd name="T83" fmla="*/ 228 h 695"/>
              <a:gd name="T84" fmla="*/ 423 w 643"/>
              <a:gd name="T85" fmla="*/ 245 h 695"/>
              <a:gd name="T86" fmla="*/ 582 w 643"/>
              <a:gd name="T87" fmla="*/ 271 h 695"/>
              <a:gd name="T88" fmla="*/ 637 w 643"/>
              <a:gd name="T89" fmla="*/ 355 h 695"/>
              <a:gd name="T90" fmla="*/ 642 w 643"/>
              <a:gd name="T91" fmla="*/ 443 h 695"/>
              <a:gd name="T92" fmla="*/ 612 w 643"/>
              <a:gd name="T93" fmla="*/ 503 h 695"/>
              <a:gd name="T94" fmla="*/ 582 w 643"/>
              <a:gd name="T95" fmla="*/ 600 h 695"/>
              <a:gd name="T96" fmla="*/ 583 w 643"/>
              <a:gd name="T97" fmla="*/ 606 h 695"/>
              <a:gd name="T98" fmla="*/ 495 w 643"/>
              <a:gd name="T9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3" h="695">
                <a:moveTo>
                  <a:pt x="296" y="60"/>
                </a:moveTo>
                <a:lnTo>
                  <a:pt x="296" y="60"/>
                </a:lnTo>
                <a:close/>
                <a:moveTo>
                  <a:pt x="385" y="633"/>
                </a:moveTo>
                <a:lnTo>
                  <a:pt x="385" y="633"/>
                </a:lnTo>
                <a:cubicBezTo>
                  <a:pt x="395" y="633"/>
                  <a:pt x="404" y="634"/>
                  <a:pt x="414" y="636"/>
                </a:cubicBezTo>
                <a:lnTo>
                  <a:pt x="414" y="636"/>
                </a:lnTo>
                <a:cubicBezTo>
                  <a:pt x="431" y="641"/>
                  <a:pt x="456" y="647"/>
                  <a:pt x="481" y="649"/>
                </a:cubicBezTo>
                <a:lnTo>
                  <a:pt x="481" y="649"/>
                </a:lnTo>
                <a:cubicBezTo>
                  <a:pt x="516" y="651"/>
                  <a:pt x="527" y="644"/>
                  <a:pt x="530" y="642"/>
                </a:cubicBezTo>
                <a:lnTo>
                  <a:pt x="530" y="642"/>
                </a:lnTo>
                <a:cubicBezTo>
                  <a:pt x="538" y="634"/>
                  <a:pt x="541" y="625"/>
                  <a:pt x="539" y="616"/>
                </a:cubicBezTo>
                <a:lnTo>
                  <a:pt x="539" y="616"/>
                </a:lnTo>
                <a:cubicBezTo>
                  <a:pt x="538" y="607"/>
                  <a:pt x="533" y="601"/>
                  <a:pt x="533" y="601"/>
                </a:cubicBezTo>
                <a:lnTo>
                  <a:pt x="533" y="601"/>
                </a:lnTo>
                <a:cubicBezTo>
                  <a:pt x="529" y="595"/>
                  <a:pt x="528" y="588"/>
                  <a:pt x="530" y="580"/>
                </a:cubicBezTo>
                <a:lnTo>
                  <a:pt x="530" y="580"/>
                </a:lnTo>
                <a:cubicBezTo>
                  <a:pt x="533" y="573"/>
                  <a:pt x="538" y="568"/>
                  <a:pt x="545" y="566"/>
                </a:cubicBezTo>
                <a:lnTo>
                  <a:pt x="545" y="566"/>
                </a:lnTo>
                <a:cubicBezTo>
                  <a:pt x="564" y="561"/>
                  <a:pt x="576" y="553"/>
                  <a:pt x="578" y="546"/>
                </a:cubicBezTo>
                <a:lnTo>
                  <a:pt x="578" y="546"/>
                </a:lnTo>
                <a:cubicBezTo>
                  <a:pt x="581" y="535"/>
                  <a:pt x="568" y="517"/>
                  <a:pt x="562" y="510"/>
                </a:cubicBezTo>
                <a:lnTo>
                  <a:pt x="562" y="510"/>
                </a:lnTo>
                <a:cubicBezTo>
                  <a:pt x="556" y="504"/>
                  <a:pt x="554" y="496"/>
                  <a:pt x="556" y="488"/>
                </a:cubicBezTo>
                <a:lnTo>
                  <a:pt x="556" y="488"/>
                </a:lnTo>
                <a:cubicBezTo>
                  <a:pt x="559" y="480"/>
                  <a:pt x="565" y="474"/>
                  <a:pt x="574" y="473"/>
                </a:cubicBezTo>
                <a:lnTo>
                  <a:pt x="574" y="473"/>
                </a:lnTo>
                <a:cubicBezTo>
                  <a:pt x="574" y="473"/>
                  <a:pt x="580" y="471"/>
                  <a:pt x="586" y="466"/>
                </a:cubicBezTo>
                <a:lnTo>
                  <a:pt x="586" y="466"/>
                </a:lnTo>
                <a:cubicBezTo>
                  <a:pt x="594" y="460"/>
                  <a:pt x="597" y="452"/>
                  <a:pt x="597" y="443"/>
                </a:cubicBezTo>
                <a:lnTo>
                  <a:pt x="597" y="443"/>
                </a:lnTo>
                <a:cubicBezTo>
                  <a:pt x="597" y="439"/>
                  <a:pt x="597" y="428"/>
                  <a:pt x="571" y="414"/>
                </a:cubicBezTo>
                <a:lnTo>
                  <a:pt x="571" y="414"/>
                </a:lnTo>
                <a:cubicBezTo>
                  <a:pt x="564" y="410"/>
                  <a:pt x="559" y="403"/>
                  <a:pt x="559" y="394"/>
                </a:cubicBezTo>
                <a:lnTo>
                  <a:pt x="559" y="394"/>
                </a:lnTo>
                <a:cubicBezTo>
                  <a:pt x="559" y="386"/>
                  <a:pt x="563" y="378"/>
                  <a:pt x="571" y="375"/>
                </a:cubicBezTo>
                <a:lnTo>
                  <a:pt x="571" y="375"/>
                </a:lnTo>
                <a:cubicBezTo>
                  <a:pt x="579" y="370"/>
                  <a:pt x="592" y="359"/>
                  <a:pt x="593" y="351"/>
                </a:cubicBezTo>
                <a:lnTo>
                  <a:pt x="593" y="351"/>
                </a:lnTo>
                <a:cubicBezTo>
                  <a:pt x="596" y="319"/>
                  <a:pt x="584" y="317"/>
                  <a:pt x="574" y="315"/>
                </a:cubicBezTo>
                <a:lnTo>
                  <a:pt x="574" y="315"/>
                </a:lnTo>
                <a:cubicBezTo>
                  <a:pt x="554" y="312"/>
                  <a:pt x="534" y="312"/>
                  <a:pt x="515" y="311"/>
                </a:cubicBezTo>
                <a:lnTo>
                  <a:pt x="515" y="311"/>
                </a:lnTo>
                <a:cubicBezTo>
                  <a:pt x="476" y="311"/>
                  <a:pt x="435" y="310"/>
                  <a:pt x="396" y="281"/>
                </a:cubicBezTo>
                <a:lnTo>
                  <a:pt x="396" y="281"/>
                </a:lnTo>
                <a:cubicBezTo>
                  <a:pt x="371" y="263"/>
                  <a:pt x="376" y="224"/>
                  <a:pt x="382" y="182"/>
                </a:cubicBezTo>
                <a:lnTo>
                  <a:pt x="382" y="182"/>
                </a:lnTo>
                <a:cubicBezTo>
                  <a:pt x="385" y="156"/>
                  <a:pt x="390" y="124"/>
                  <a:pt x="383" y="112"/>
                </a:cubicBezTo>
                <a:lnTo>
                  <a:pt x="383" y="112"/>
                </a:lnTo>
                <a:cubicBezTo>
                  <a:pt x="361" y="68"/>
                  <a:pt x="335" y="45"/>
                  <a:pt x="313" y="49"/>
                </a:cubicBezTo>
                <a:lnTo>
                  <a:pt x="313" y="49"/>
                </a:lnTo>
                <a:cubicBezTo>
                  <a:pt x="302" y="50"/>
                  <a:pt x="296" y="57"/>
                  <a:pt x="296" y="60"/>
                </a:cubicBezTo>
                <a:lnTo>
                  <a:pt x="296" y="60"/>
                </a:lnTo>
                <a:cubicBezTo>
                  <a:pt x="296" y="65"/>
                  <a:pt x="297" y="68"/>
                  <a:pt x="299" y="72"/>
                </a:cubicBezTo>
                <a:lnTo>
                  <a:pt x="299" y="72"/>
                </a:lnTo>
                <a:cubicBezTo>
                  <a:pt x="304" y="88"/>
                  <a:pt x="311" y="107"/>
                  <a:pt x="311" y="181"/>
                </a:cubicBezTo>
                <a:lnTo>
                  <a:pt x="311" y="181"/>
                </a:lnTo>
                <a:cubicBezTo>
                  <a:pt x="311" y="196"/>
                  <a:pt x="304" y="220"/>
                  <a:pt x="253" y="282"/>
                </a:cubicBezTo>
                <a:lnTo>
                  <a:pt x="253" y="282"/>
                </a:lnTo>
                <a:cubicBezTo>
                  <a:pt x="226" y="314"/>
                  <a:pt x="200" y="341"/>
                  <a:pt x="199" y="342"/>
                </a:cubicBezTo>
                <a:lnTo>
                  <a:pt x="199" y="342"/>
                </a:lnTo>
                <a:cubicBezTo>
                  <a:pt x="194" y="347"/>
                  <a:pt x="188" y="350"/>
                  <a:pt x="181" y="349"/>
                </a:cubicBezTo>
                <a:lnTo>
                  <a:pt x="88" y="342"/>
                </a:lnTo>
                <a:lnTo>
                  <a:pt x="88" y="342"/>
                </a:lnTo>
                <a:cubicBezTo>
                  <a:pt x="84" y="341"/>
                  <a:pt x="80" y="343"/>
                  <a:pt x="78" y="345"/>
                </a:cubicBezTo>
                <a:lnTo>
                  <a:pt x="78" y="345"/>
                </a:lnTo>
                <a:cubicBezTo>
                  <a:pt x="66" y="359"/>
                  <a:pt x="45" y="392"/>
                  <a:pt x="45" y="468"/>
                </a:cubicBezTo>
                <a:lnTo>
                  <a:pt x="45" y="468"/>
                </a:lnTo>
                <a:cubicBezTo>
                  <a:pt x="45" y="517"/>
                  <a:pt x="55" y="556"/>
                  <a:pt x="74" y="578"/>
                </a:cubicBezTo>
                <a:lnTo>
                  <a:pt x="74" y="578"/>
                </a:lnTo>
                <a:cubicBezTo>
                  <a:pt x="86" y="592"/>
                  <a:pt x="105" y="599"/>
                  <a:pt x="123" y="594"/>
                </a:cubicBezTo>
                <a:lnTo>
                  <a:pt x="123" y="594"/>
                </a:lnTo>
                <a:cubicBezTo>
                  <a:pt x="130" y="592"/>
                  <a:pt x="137" y="589"/>
                  <a:pt x="144" y="588"/>
                </a:cubicBezTo>
                <a:lnTo>
                  <a:pt x="144" y="588"/>
                </a:lnTo>
                <a:cubicBezTo>
                  <a:pt x="156" y="584"/>
                  <a:pt x="176" y="580"/>
                  <a:pt x="189" y="577"/>
                </a:cubicBezTo>
                <a:lnTo>
                  <a:pt x="189" y="577"/>
                </a:lnTo>
                <a:cubicBezTo>
                  <a:pt x="198" y="576"/>
                  <a:pt x="205" y="575"/>
                  <a:pt x="210" y="574"/>
                </a:cubicBezTo>
                <a:lnTo>
                  <a:pt x="210" y="574"/>
                </a:lnTo>
                <a:cubicBezTo>
                  <a:pt x="220" y="573"/>
                  <a:pt x="230" y="571"/>
                  <a:pt x="239" y="579"/>
                </a:cubicBezTo>
                <a:lnTo>
                  <a:pt x="239" y="579"/>
                </a:lnTo>
                <a:cubicBezTo>
                  <a:pt x="264" y="602"/>
                  <a:pt x="295" y="616"/>
                  <a:pt x="315" y="623"/>
                </a:cubicBezTo>
                <a:lnTo>
                  <a:pt x="315" y="623"/>
                </a:lnTo>
                <a:cubicBezTo>
                  <a:pt x="341" y="631"/>
                  <a:pt x="364" y="635"/>
                  <a:pt x="374" y="633"/>
                </a:cubicBezTo>
                <a:lnTo>
                  <a:pt x="374" y="633"/>
                </a:lnTo>
                <a:cubicBezTo>
                  <a:pt x="378" y="633"/>
                  <a:pt x="382" y="633"/>
                  <a:pt x="385" y="633"/>
                </a:cubicBezTo>
                <a:lnTo>
                  <a:pt x="495" y="694"/>
                </a:lnTo>
                <a:lnTo>
                  <a:pt x="495" y="694"/>
                </a:lnTo>
                <a:cubicBezTo>
                  <a:pt x="490" y="694"/>
                  <a:pt x="484" y="694"/>
                  <a:pt x="478" y="693"/>
                </a:cubicBezTo>
                <a:lnTo>
                  <a:pt x="478" y="693"/>
                </a:lnTo>
                <a:cubicBezTo>
                  <a:pt x="450" y="691"/>
                  <a:pt x="422" y="685"/>
                  <a:pt x="403" y="680"/>
                </a:cubicBezTo>
                <a:lnTo>
                  <a:pt x="403" y="680"/>
                </a:lnTo>
                <a:cubicBezTo>
                  <a:pt x="395" y="678"/>
                  <a:pt x="387" y="677"/>
                  <a:pt x="379" y="678"/>
                </a:cubicBezTo>
                <a:lnTo>
                  <a:pt x="379" y="678"/>
                </a:lnTo>
                <a:cubicBezTo>
                  <a:pt x="376" y="679"/>
                  <a:pt x="373" y="679"/>
                  <a:pt x="370" y="679"/>
                </a:cubicBezTo>
                <a:lnTo>
                  <a:pt x="370" y="679"/>
                </a:lnTo>
                <a:cubicBezTo>
                  <a:pt x="333" y="679"/>
                  <a:pt x="267" y="661"/>
                  <a:pt x="215" y="619"/>
                </a:cubicBezTo>
                <a:lnTo>
                  <a:pt x="215" y="619"/>
                </a:lnTo>
                <a:cubicBezTo>
                  <a:pt x="201" y="621"/>
                  <a:pt x="171" y="627"/>
                  <a:pt x="157" y="630"/>
                </a:cubicBezTo>
                <a:lnTo>
                  <a:pt x="157" y="630"/>
                </a:lnTo>
                <a:cubicBezTo>
                  <a:pt x="149" y="633"/>
                  <a:pt x="142" y="635"/>
                  <a:pt x="135" y="636"/>
                </a:cubicBezTo>
                <a:lnTo>
                  <a:pt x="135" y="636"/>
                </a:lnTo>
                <a:cubicBezTo>
                  <a:pt x="100" y="646"/>
                  <a:pt x="62" y="635"/>
                  <a:pt x="40" y="607"/>
                </a:cubicBezTo>
                <a:lnTo>
                  <a:pt x="40" y="607"/>
                </a:lnTo>
                <a:cubicBezTo>
                  <a:pt x="14" y="575"/>
                  <a:pt x="0" y="529"/>
                  <a:pt x="0" y="468"/>
                </a:cubicBezTo>
                <a:lnTo>
                  <a:pt x="0" y="468"/>
                </a:lnTo>
                <a:cubicBezTo>
                  <a:pt x="0" y="382"/>
                  <a:pt x="25" y="337"/>
                  <a:pt x="45" y="315"/>
                </a:cubicBezTo>
                <a:lnTo>
                  <a:pt x="45" y="315"/>
                </a:lnTo>
                <a:cubicBezTo>
                  <a:pt x="56" y="302"/>
                  <a:pt x="73" y="295"/>
                  <a:pt x="91" y="297"/>
                </a:cubicBezTo>
                <a:lnTo>
                  <a:pt x="174" y="303"/>
                </a:lnTo>
                <a:lnTo>
                  <a:pt x="174" y="303"/>
                </a:lnTo>
                <a:cubicBezTo>
                  <a:pt x="183" y="293"/>
                  <a:pt x="201" y="275"/>
                  <a:pt x="218" y="254"/>
                </a:cubicBezTo>
                <a:lnTo>
                  <a:pt x="218" y="254"/>
                </a:lnTo>
                <a:cubicBezTo>
                  <a:pt x="264" y="198"/>
                  <a:pt x="266" y="182"/>
                  <a:pt x="266" y="181"/>
                </a:cubicBezTo>
                <a:lnTo>
                  <a:pt x="266" y="181"/>
                </a:lnTo>
                <a:cubicBezTo>
                  <a:pt x="267" y="114"/>
                  <a:pt x="262" y="101"/>
                  <a:pt x="257" y="87"/>
                </a:cubicBezTo>
                <a:lnTo>
                  <a:pt x="257" y="87"/>
                </a:lnTo>
                <a:cubicBezTo>
                  <a:pt x="255" y="82"/>
                  <a:pt x="253" y="77"/>
                  <a:pt x="251" y="70"/>
                </a:cubicBezTo>
                <a:lnTo>
                  <a:pt x="251" y="70"/>
                </a:lnTo>
                <a:cubicBezTo>
                  <a:pt x="246" y="45"/>
                  <a:pt x="264" y="18"/>
                  <a:pt x="292" y="8"/>
                </a:cubicBezTo>
                <a:lnTo>
                  <a:pt x="292" y="8"/>
                </a:lnTo>
                <a:cubicBezTo>
                  <a:pt x="314" y="0"/>
                  <a:pt x="338" y="3"/>
                  <a:pt x="360" y="15"/>
                </a:cubicBezTo>
                <a:lnTo>
                  <a:pt x="360" y="15"/>
                </a:lnTo>
                <a:cubicBezTo>
                  <a:pt x="383" y="29"/>
                  <a:pt x="405" y="55"/>
                  <a:pt x="423" y="91"/>
                </a:cubicBezTo>
                <a:lnTo>
                  <a:pt x="423" y="91"/>
                </a:lnTo>
                <a:cubicBezTo>
                  <a:pt x="435" y="117"/>
                  <a:pt x="430" y="153"/>
                  <a:pt x="426" y="188"/>
                </a:cubicBezTo>
                <a:lnTo>
                  <a:pt x="426" y="188"/>
                </a:lnTo>
                <a:cubicBezTo>
                  <a:pt x="424" y="203"/>
                  <a:pt x="422" y="216"/>
                  <a:pt x="422" y="228"/>
                </a:cubicBezTo>
                <a:lnTo>
                  <a:pt x="422" y="228"/>
                </a:lnTo>
                <a:cubicBezTo>
                  <a:pt x="422" y="239"/>
                  <a:pt x="423" y="244"/>
                  <a:pt x="423" y="245"/>
                </a:cubicBezTo>
                <a:lnTo>
                  <a:pt x="423" y="245"/>
                </a:lnTo>
                <a:cubicBezTo>
                  <a:pt x="451" y="265"/>
                  <a:pt x="480" y="266"/>
                  <a:pt x="516" y="266"/>
                </a:cubicBezTo>
                <a:lnTo>
                  <a:pt x="516" y="266"/>
                </a:lnTo>
                <a:cubicBezTo>
                  <a:pt x="535" y="266"/>
                  <a:pt x="558" y="267"/>
                  <a:pt x="582" y="271"/>
                </a:cubicBezTo>
                <a:lnTo>
                  <a:pt x="582" y="271"/>
                </a:lnTo>
                <a:cubicBezTo>
                  <a:pt x="622" y="278"/>
                  <a:pt x="642" y="308"/>
                  <a:pt x="637" y="355"/>
                </a:cubicBezTo>
                <a:lnTo>
                  <a:pt x="637" y="355"/>
                </a:lnTo>
                <a:cubicBezTo>
                  <a:pt x="636" y="370"/>
                  <a:pt x="628" y="383"/>
                  <a:pt x="619" y="393"/>
                </a:cubicBezTo>
                <a:lnTo>
                  <a:pt x="619" y="393"/>
                </a:lnTo>
                <a:cubicBezTo>
                  <a:pt x="634" y="407"/>
                  <a:pt x="642" y="423"/>
                  <a:pt x="642" y="443"/>
                </a:cubicBezTo>
                <a:lnTo>
                  <a:pt x="642" y="443"/>
                </a:lnTo>
                <a:cubicBezTo>
                  <a:pt x="642" y="472"/>
                  <a:pt x="628" y="491"/>
                  <a:pt x="612" y="503"/>
                </a:cubicBezTo>
                <a:lnTo>
                  <a:pt x="612" y="503"/>
                </a:lnTo>
                <a:cubicBezTo>
                  <a:pt x="620" y="517"/>
                  <a:pt x="627" y="537"/>
                  <a:pt x="621" y="558"/>
                </a:cubicBezTo>
                <a:lnTo>
                  <a:pt x="621" y="558"/>
                </a:lnTo>
                <a:cubicBezTo>
                  <a:pt x="617" y="576"/>
                  <a:pt x="603" y="590"/>
                  <a:pt x="582" y="600"/>
                </a:cubicBezTo>
                <a:lnTo>
                  <a:pt x="582" y="600"/>
                </a:lnTo>
                <a:cubicBezTo>
                  <a:pt x="582" y="602"/>
                  <a:pt x="583" y="605"/>
                  <a:pt x="583" y="606"/>
                </a:cubicBezTo>
                <a:lnTo>
                  <a:pt x="583" y="606"/>
                </a:lnTo>
                <a:cubicBezTo>
                  <a:pt x="589" y="632"/>
                  <a:pt x="580" y="657"/>
                  <a:pt x="560" y="675"/>
                </a:cubicBezTo>
                <a:lnTo>
                  <a:pt x="560" y="675"/>
                </a:lnTo>
                <a:cubicBezTo>
                  <a:pt x="545" y="688"/>
                  <a:pt x="525" y="694"/>
                  <a:pt x="495" y="694"/>
                </a:cubicBezTo>
                <a:lnTo>
                  <a:pt x="385" y="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CuadroTexto 408"/>
          <p:cNvSpPr txBox="1"/>
          <p:nvPr/>
        </p:nvSpPr>
        <p:spPr>
          <a:xfrm>
            <a:off x="3728529" y="3429537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3749193" y="6480300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5573669" y="2347784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5226969" y="287751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5514705" y="5124591"/>
            <a:ext cx="21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4" name="Rectángulo 413"/>
          <p:cNvSpPr/>
          <p:nvPr/>
        </p:nvSpPr>
        <p:spPr>
          <a:xfrm>
            <a:off x="15226968" y="565916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5453333" y="8134988"/>
            <a:ext cx="224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15270318" y="867320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5525905" y="11039192"/>
            <a:ext cx="21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Rectángulo 417"/>
          <p:cNvSpPr/>
          <p:nvPr/>
        </p:nvSpPr>
        <p:spPr>
          <a:xfrm>
            <a:off x="15314425" y="1157319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87070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8490034" y="9459376"/>
            <a:ext cx="6917647" cy="3900143"/>
            <a:chOff x="8490034" y="9459376"/>
            <a:chExt cx="6917647" cy="3900143"/>
          </a:xfrm>
        </p:grpSpPr>
        <p:sp>
          <p:nvSpPr>
            <p:cNvPr id="46" name="Freeform 1"/>
            <p:cNvSpPr>
              <a:spLocks noChangeArrowheads="1"/>
            </p:cNvSpPr>
            <p:nvPr/>
          </p:nvSpPr>
          <p:spPr bwMode="auto">
            <a:xfrm>
              <a:off x="11353081" y="9459376"/>
              <a:ext cx="4054600" cy="3900143"/>
            </a:xfrm>
            <a:custGeom>
              <a:avLst/>
              <a:gdLst>
                <a:gd name="T0" fmla="*/ 1458 w 3241"/>
                <a:gd name="T1" fmla="*/ 0 h 3118"/>
                <a:gd name="T2" fmla="*/ 0 w 3241"/>
                <a:gd name="T3" fmla="*/ 2296 h 3118"/>
                <a:gd name="T4" fmla="*/ 0 w 3241"/>
                <a:gd name="T5" fmla="*/ 2296 h 3118"/>
                <a:gd name="T6" fmla="*/ 1475 w 3241"/>
                <a:gd name="T7" fmla="*/ 1956 h 3118"/>
                <a:gd name="T8" fmla="*/ 1475 w 3241"/>
                <a:gd name="T9" fmla="*/ 1956 h 3118"/>
                <a:gd name="T10" fmla="*/ 2895 w 3241"/>
                <a:gd name="T11" fmla="*/ 3117 h 3118"/>
                <a:gd name="T12" fmla="*/ 2895 w 3241"/>
                <a:gd name="T13" fmla="*/ 3117 h 3118"/>
                <a:gd name="T14" fmla="*/ 2723 w 3241"/>
                <a:gd name="T15" fmla="*/ 1104 h 3118"/>
                <a:gd name="T16" fmla="*/ 2723 w 3241"/>
                <a:gd name="T17" fmla="*/ 1104 h 3118"/>
                <a:gd name="T18" fmla="*/ 1458 w 3241"/>
                <a:gd name="T19" fmla="*/ 0 h 3118"/>
                <a:gd name="T20" fmla="*/ 1458 w 3241"/>
                <a:gd name="T21" fmla="*/ 0 h 3118"/>
                <a:gd name="T22" fmla="*/ 0 w 3241"/>
                <a:gd name="T23" fmla="*/ 2296 h 3118"/>
                <a:gd name="T24" fmla="*/ 0 w 3241"/>
                <a:gd name="T25" fmla="*/ 2296 h 3118"/>
                <a:gd name="T26" fmla="*/ 1475 w 3241"/>
                <a:gd name="T27" fmla="*/ 1956 h 3118"/>
                <a:gd name="T28" fmla="*/ 1475 w 3241"/>
                <a:gd name="T29" fmla="*/ 1956 h 3118"/>
                <a:gd name="T30" fmla="*/ 2895 w 3241"/>
                <a:gd name="T31" fmla="*/ 3117 h 3118"/>
                <a:gd name="T32" fmla="*/ 2895 w 3241"/>
                <a:gd name="T33" fmla="*/ 3117 h 3118"/>
                <a:gd name="T34" fmla="*/ 2723 w 3241"/>
                <a:gd name="T35" fmla="*/ 1104 h 3118"/>
                <a:gd name="T36" fmla="*/ 2723 w 3241"/>
                <a:gd name="T37" fmla="*/ 1104 h 3118"/>
                <a:gd name="T38" fmla="*/ 1458 w 3241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1" h="3118">
                  <a:moveTo>
                    <a:pt x="1458" y="0"/>
                  </a:moveTo>
                  <a:lnTo>
                    <a:pt x="0" y="2296"/>
                  </a:ln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  <a:lnTo>
                    <a:pt x="1458" y="0"/>
                  </a:lnTo>
                  <a:cubicBezTo>
                    <a:pt x="972" y="766"/>
                    <a:pt x="486" y="1531"/>
                    <a:pt x="0" y="2296"/>
                  </a:cubicBez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"/>
            <p:cNvSpPr>
              <a:spLocks noChangeArrowheads="1"/>
            </p:cNvSpPr>
            <p:nvPr/>
          </p:nvSpPr>
          <p:spPr bwMode="auto">
            <a:xfrm>
              <a:off x="11353081" y="9459376"/>
              <a:ext cx="4054600" cy="3900143"/>
            </a:xfrm>
            <a:custGeom>
              <a:avLst/>
              <a:gdLst>
                <a:gd name="T0" fmla="*/ 1458 w 3241"/>
                <a:gd name="T1" fmla="*/ 0 h 3118"/>
                <a:gd name="T2" fmla="*/ 0 w 3241"/>
                <a:gd name="T3" fmla="*/ 2296 h 3118"/>
                <a:gd name="T4" fmla="*/ 0 w 3241"/>
                <a:gd name="T5" fmla="*/ 2296 h 3118"/>
                <a:gd name="T6" fmla="*/ 1475 w 3241"/>
                <a:gd name="T7" fmla="*/ 1956 h 3118"/>
                <a:gd name="T8" fmla="*/ 1475 w 3241"/>
                <a:gd name="T9" fmla="*/ 1956 h 3118"/>
                <a:gd name="T10" fmla="*/ 2895 w 3241"/>
                <a:gd name="T11" fmla="*/ 3117 h 3118"/>
                <a:gd name="T12" fmla="*/ 2895 w 3241"/>
                <a:gd name="T13" fmla="*/ 3117 h 3118"/>
                <a:gd name="T14" fmla="*/ 2723 w 3241"/>
                <a:gd name="T15" fmla="*/ 1104 h 3118"/>
                <a:gd name="T16" fmla="*/ 2723 w 3241"/>
                <a:gd name="T17" fmla="*/ 1104 h 3118"/>
                <a:gd name="T18" fmla="*/ 1458 w 3241"/>
                <a:gd name="T19" fmla="*/ 0 h 3118"/>
                <a:gd name="T20" fmla="*/ 1458 w 3241"/>
                <a:gd name="T21" fmla="*/ 0 h 3118"/>
                <a:gd name="T22" fmla="*/ 0 w 3241"/>
                <a:gd name="T23" fmla="*/ 2296 h 3118"/>
                <a:gd name="T24" fmla="*/ 0 w 3241"/>
                <a:gd name="T25" fmla="*/ 2296 h 3118"/>
                <a:gd name="T26" fmla="*/ 1475 w 3241"/>
                <a:gd name="T27" fmla="*/ 1956 h 3118"/>
                <a:gd name="T28" fmla="*/ 1475 w 3241"/>
                <a:gd name="T29" fmla="*/ 1956 h 3118"/>
                <a:gd name="T30" fmla="*/ 2895 w 3241"/>
                <a:gd name="T31" fmla="*/ 3117 h 3118"/>
                <a:gd name="T32" fmla="*/ 2895 w 3241"/>
                <a:gd name="T33" fmla="*/ 3117 h 3118"/>
                <a:gd name="T34" fmla="*/ 2723 w 3241"/>
                <a:gd name="T35" fmla="*/ 1104 h 3118"/>
                <a:gd name="T36" fmla="*/ 2723 w 3241"/>
                <a:gd name="T37" fmla="*/ 1104 h 3118"/>
                <a:gd name="T38" fmla="*/ 1458 w 3241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1" h="3118">
                  <a:moveTo>
                    <a:pt x="1458" y="0"/>
                  </a:moveTo>
                  <a:lnTo>
                    <a:pt x="0" y="2296"/>
                  </a:ln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  <a:lnTo>
                    <a:pt x="1458" y="0"/>
                  </a:lnTo>
                  <a:cubicBezTo>
                    <a:pt x="972" y="766"/>
                    <a:pt x="486" y="1531"/>
                    <a:pt x="0" y="2296"/>
                  </a:cubicBez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"/>
            <p:cNvSpPr>
              <a:spLocks noChangeArrowheads="1"/>
            </p:cNvSpPr>
            <p:nvPr/>
          </p:nvSpPr>
          <p:spPr bwMode="auto">
            <a:xfrm>
              <a:off x="8490034" y="9459376"/>
              <a:ext cx="4054604" cy="3900143"/>
            </a:xfrm>
            <a:custGeom>
              <a:avLst/>
              <a:gdLst>
                <a:gd name="T0" fmla="*/ 1783 w 3242"/>
                <a:gd name="T1" fmla="*/ 0 h 3118"/>
                <a:gd name="T2" fmla="*/ 3241 w 3242"/>
                <a:gd name="T3" fmla="*/ 2296 h 3118"/>
                <a:gd name="T4" fmla="*/ 3241 w 3242"/>
                <a:gd name="T5" fmla="*/ 2296 h 3118"/>
                <a:gd name="T6" fmla="*/ 1765 w 3242"/>
                <a:gd name="T7" fmla="*/ 1956 h 3118"/>
                <a:gd name="T8" fmla="*/ 1765 w 3242"/>
                <a:gd name="T9" fmla="*/ 1956 h 3118"/>
                <a:gd name="T10" fmla="*/ 346 w 3242"/>
                <a:gd name="T11" fmla="*/ 3117 h 3118"/>
                <a:gd name="T12" fmla="*/ 346 w 3242"/>
                <a:gd name="T13" fmla="*/ 3117 h 3118"/>
                <a:gd name="T14" fmla="*/ 518 w 3242"/>
                <a:gd name="T15" fmla="*/ 1104 h 3118"/>
                <a:gd name="T16" fmla="*/ 518 w 3242"/>
                <a:gd name="T17" fmla="*/ 1104 h 3118"/>
                <a:gd name="T18" fmla="*/ 1783 w 3242"/>
                <a:gd name="T19" fmla="*/ 0 h 3118"/>
                <a:gd name="T20" fmla="*/ 1783 w 3242"/>
                <a:gd name="T21" fmla="*/ 0 h 3118"/>
                <a:gd name="T22" fmla="*/ 3241 w 3242"/>
                <a:gd name="T23" fmla="*/ 2296 h 3118"/>
                <a:gd name="T24" fmla="*/ 3241 w 3242"/>
                <a:gd name="T25" fmla="*/ 2296 h 3118"/>
                <a:gd name="T26" fmla="*/ 1765 w 3242"/>
                <a:gd name="T27" fmla="*/ 1956 h 3118"/>
                <a:gd name="T28" fmla="*/ 1765 w 3242"/>
                <a:gd name="T29" fmla="*/ 1956 h 3118"/>
                <a:gd name="T30" fmla="*/ 346 w 3242"/>
                <a:gd name="T31" fmla="*/ 3117 h 3118"/>
                <a:gd name="T32" fmla="*/ 346 w 3242"/>
                <a:gd name="T33" fmla="*/ 3117 h 3118"/>
                <a:gd name="T34" fmla="*/ 518 w 3242"/>
                <a:gd name="T35" fmla="*/ 1104 h 3118"/>
                <a:gd name="T36" fmla="*/ 518 w 3242"/>
                <a:gd name="T37" fmla="*/ 1104 h 3118"/>
                <a:gd name="T38" fmla="*/ 1783 w 3242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2" h="3118">
                  <a:moveTo>
                    <a:pt x="1783" y="0"/>
                  </a:moveTo>
                  <a:lnTo>
                    <a:pt x="3241" y="2296"/>
                  </a:ln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  <a:lnTo>
                    <a:pt x="1783" y="0"/>
                  </a:lnTo>
                  <a:cubicBezTo>
                    <a:pt x="2269" y="766"/>
                    <a:pt x="2755" y="1531"/>
                    <a:pt x="3241" y="2296"/>
                  </a:cubicBez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"/>
            <p:cNvSpPr>
              <a:spLocks noChangeArrowheads="1"/>
            </p:cNvSpPr>
            <p:nvPr/>
          </p:nvSpPr>
          <p:spPr bwMode="auto">
            <a:xfrm>
              <a:off x="8490034" y="9459376"/>
              <a:ext cx="4054604" cy="3900143"/>
            </a:xfrm>
            <a:custGeom>
              <a:avLst/>
              <a:gdLst>
                <a:gd name="T0" fmla="*/ 1783 w 3242"/>
                <a:gd name="T1" fmla="*/ 0 h 3118"/>
                <a:gd name="T2" fmla="*/ 3241 w 3242"/>
                <a:gd name="T3" fmla="*/ 2296 h 3118"/>
                <a:gd name="T4" fmla="*/ 3241 w 3242"/>
                <a:gd name="T5" fmla="*/ 2296 h 3118"/>
                <a:gd name="T6" fmla="*/ 1765 w 3242"/>
                <a:gd name="T7" fmla="*/ 1956 h 3118"/>
                <a:gd name="T8" fmla="*/ 1765 w 3242"/>
                <a:gd name="T9" fmla="*/ 1956 h 3118"/>
                <a:gd name="T10" fmla="*/ 346 w 3242"/>
                <a:gd name="T11" fmla="*/ 3117 h 3118"/>
                <a:gd name="T12" fmla="*/ 346 w 3242"/>
                <a:gd name="T13" fmla="*/ 3117 h 3118"/>
                <a:gd name="T14" fmla="*/ 518 w 3242"/>
                <a:gd name="T15" fmla="*/ 1104 h 3118"/>
                <a:gd name="T16" fmla="*/ 518 w 3242"/>
                <a:gd name="T17" fmla="*/ 1104 h 3118"/>
                <a:gd name="T18" fmla="*/ 1783 w 3242"/>
                <a:gd name="T19" fmla="*/ 0 h 3118"/>
                <a:gd name="T20" fmla="*/ 1783 w 3242"/>
                <a:gd name="T21" fmla="*/ 0 h 3118"/>
                <a:gd name="T22" fmla="*/ 3241 w 3242"/>
                <a:gd name="T23" fmla="*/ 2296 h 3118"/>
                <a:gd name="T24" fmla="*/ 3241 w 3242"/>
                <a:gd name="T25" fmla="*/ 2296 h 3118"/>
                <a:gd name="T26" fmla="*/ 1765 w 3242"/>
                <a:gd name="T27" fmla="*/ 1956 h 3118"/>
                <a:gd name="T28" fmla="*/ 1765 w 3242"/>
                <a:gd name="T29" fmla="*/ 1956 h 3118"/>
                <a:gd name="T30" fmla="*/ 346 w 3242"/>
                <a:gd name="T31" fmla="*/ 3117 h 3118"/>
                <a:gd name="T32" fmla="*/ 346 w 3242"/>
                <a:gd name="T33" fmla="*/ 3117 h 3118"/>
                <a:gd name="T34" fmla="*/ 518 w 3242"/>
                <a:gd name="T35" fmla="*/ 1104 h 3118"/>
                <a:gd name="T36" fmla="*/ 518 w 3242"/>
                <a:gd name="T37" fmla="*/ 1104 h 3118"/>
                <a:gd name="T38" fmla="*/ 1783 w 3242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2" h="3118">
                  <a:moveTo>
                    <a:pt x="1783" y="0"/>
                  </a:moveTo>
                  <a:lnTo>
                    <a:pt x="3241" y="2296"/>
                  </a:ln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  <a:lnTo>
                    <a:pt x="1783" y="0"/>
                  </a:lnTo>
                  <a:cubicBezTo>
                    <a:pt x="2269" y="766"/>
                    <a:pt x="2755" y="1531"/>
                    <a:pt x="3241" y="2296"/>
                  </a:cubicBez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9389220" y="4367164"/>
            <a:ext cx="2521023" cy="8247117"/>
          </a:xfrm>
          <a:custGeom>
            <a:avLst/>
            <a:gdLst>
              <a:gd name="T0" fmla="*/ 1346 w 2016"/>
              <a:gd name="T1" fmla="*/ 6593 h 6594"/>
              <a:gd name="T2" fmla="*/ 2015 w 2016"/>
              <a:gd name="T3" fmla="*/ 6593 h 6594"/>
              <a:gd name="T4" fmla="*/ 2015 w 2016"/>
              <a:gd name="T5" fmla="*/ 0 h 6594"/>
              <a:gd name="T6" fmla="*/ 2015 w 2016"/>
              <a:gd name="T7" fmla="*/ 0 h 6594"/>
              <a:gd name="T8" fmla="*/ 1346 w 2016"/>
              <a:gd name="T9" fmla="*/ 6593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6594">
                <a:moveTo>
                  <a:pt x="1346" y="6593"/>
                </a:moveTo>
                <a:lnTo>
                  <a:pt x="2015" y="6593"/>
                </a:lnTo>
                <a:lnTo>
                  <a:pt x="2015" y="0"/>
                </a:lnTo>
                <a:lnTo>
                  <a:pt x="2015" y="0"/>
                </a:lnTo>
                <a:cubicBezTo>
                  <a:pt x="223" y="1792"/>
                  <a:pt x="0" y="4559"/>
                  <a:pt x="1346" y="65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1910243" y="4367164"/>
            <a:ext cx="2521026" cy="8247117"/>
          </a:xfrm>
          <a:custGeom>
            <a:avLst/>
            <a:gdLst>
              <a:gd name="T0" fmla="*/ 0 w 2016"/>
              <a:gd name="T1" fmla="*/ 0 h 6594"/>
              <a:gd name="T2" fmla="*/ 0 w 2016"/>
              <a:gd name="T3" fmla="*/ 0 h 6594"/>
              <a:gd name="T4" fmla="*/ 0 w 2016"/>
              <a:gd name="T5" fmla="*/ 0 h 6594"/>
              <a:gd name="T6" fmla="*/ 0 w 2016"/>
              <a:gd name="T7" fmla="*/ 6593 h 6594"/>
              <a:gd name="T8" fmla="*/ 669 w 2016"/>
              <a:gd name="T9" fmla="*/ 6593 h 6594"/>
              <a:gd name="T10" fmla="*/ 669 w 2016"/>
              <a:gd name="T11" fmla="*/ 6593 h 6594"/>
              <a:gd name="T12" fmla="*/ 0 w 2016"/>
              <a:gd name="T13" fmla="*/ 0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6" h="659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6593"/>
                </a:lnTo>
                <a:lnTo>
                  <a:pt x="669" y="6593"/>
                </a:lnTo>
                <a:lnTo>
                  <a:pt x="669" y="6593"/>
                </a:lnTo>
                <a:cubicBezTo>
                  <a:pt x="2015" y="4559"/>
                  <a:pt x="1791" y="1792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11479958" y="6155015"/>
            <a:ext cx="866087" cy="866083"/>
          </a:xfrm>
          <a:custGeom>
            <a:avLst/>
            <a:gdLst>
              <a:gd name="T0" fmla="*/ 690 w 691"/>
              <a:gd name="T1" fmla="*/ 345 h 691"/>
              <a:gd name="T2" fmla="*/ 690 w 691"/>
              <a:gd name="T3" fmla="*/ 345 h 691"/>
              <a:gd name="T4" fmla="*/ 345 w 691"/>
              <a:gd name="T5" fmla="*/ 690 h 691"/>
              <a:gd name="T6" fmla="*/ 345 w 691"/>
              <a:gd name="T7" fmla="*/ 690 h 691"/>
              <a:gd name="T8" fmla="*/ 0 w 691"/>
              <a:gd name="T9" fmla="*/ 345 h 691"/>
              <a:gd name="T10" fmla="*/ 0 w 691"/>
              <a:gd name="T11" fmla="*/ 345 h 691"/>
              <a:gd name="T12" fmla="*/ 345 w 691"/>
              <a:gd name="T13" fmla="*/ 0 h 691"/>
              <a:gd name="T14" fmla="*/ 345 w 691"/>
              <a:gd name="T15" fmla="*/ 0 h 691"/>
              <a:gd name="T16" fmla="*/ 690 w 691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5"/>
                </a:moveTo>
                <a:lnTo>
                  <a:pt x="690" y="345"/>
                </a:lnTo>
                <a:cubicBezTo>
                  <a:pt x="690" y="536"/>
                  <a:pt x="536" y="690"/>
                  <a:pt x="345" y="690"/>
                </a:cubicBezTo>
                <a:lnTo>
                  <a:pt x="345" y="690"/>
                </a:lnTo>
                <a:cubicBezTo>
                  <a:pt x="155" y="690"/>
                  <a:pt x="0" y="536"/>
                  <a:pt x="0" y="345"/>
                </a:cubicBezTo>
                <a:lnTo>
                  <a:pt x="0" y="345"/>
                </a:lnTo>
                <a:cubicBezTo>
                  <a:pt x="0" y="154"/>
                  <a:pt x="155" y="0"/>
                  <a:pt x="345" y="0"/>
                </a:cubicBezTo>
                <a:lnTo>
                  <a:pt x="345" y="0"/>
                </a:lnTo>
                <a:cubicBezTo>
                  <a:pt x="536" y="0"/>
                  <a:pt x="690" y="154"/>
                  <a:pt x="690" y="3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6"/>
          <p:cNvSpPr>
            <a:spLocks noChangeArrowheads="1"/>
          </p:cNvSpPr>
          <p:nvPr/>
        </p:nvSpPr>
        <p:spPr bwMode="auto">
          <a:xfrm>
            <a:off x="11093806" y="7661009"/>
            <a:ext cx="1627359" cy="1632874"/>
          </a:xfrm>
          <a:custGeom>
            <a:avLst/>
            <a:gdLst>
              <a:gd name="T0" fmla="*/ 1302 w 1303"/>
              <a:gd name="T1" fmla="*/ 653 h 1305"/>
              <a:gd name="T2" fmla="*/ 1302 w 1303"/>
              <a:gd name="T3" fmla="*/ 653 h 1305"/>
              <a:gd name="T4" fmla="*/ 651 w 1303"/>
              <a:gd name="T5" fmla="*/ 1304 h 1305"/>
              <a:gd name="T6" fmla="*/ 651 w 1303"/>
              <a:gd name="T7" fmla="*/ 1304 h 1305"/>
              <a:gd name="T8" fmla="*/ 0 w 1303"/>
              <a:gd name="T9" fmla="*/ 653 h 1305"/>
              <a:gd name="T10" fmla="*/ 0 w 1303"/>
              <a:gd name="T11" fmla="*/ 653 h 1305"/>
              <a:gd name="T12" fmla="*/ 651 w 1303"/>
              <a:gd name="T13" fmla="*/ 0 h 1305"/>
              <a:gd name="T14" fmla="*/ 651 w 1303"/>
              <a:gd name="T15" fmla="*/ 0 h 1305"/>
              <a:gd name="T16" fmla="*/ 1302 w 1303"/>
              <a:gd name="T17" fmla="*/ 653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5">
                <a:moveTo>
                  <a:pt x="1302" y="653"/>
                </a:moveTo>
                <a:lnTo>
                  <a:pt x="1302" y="653"/>
                </a:lnTo>
                <a:cubicBezTo>
                  <a:pt x="1302" y="1013"/>
                  <a:pt x="1010" y="1304"/>
                  <a:pt x="651" y="1304"/>
                </a:cubicBezTo>
                <a:lnTo>
                  <a:pt x="651" y="1304"/>
                </a:lnTo>
                <a:cubicBezTo>
                  <a:pt x="291" y="1304"/>
                  <a:pt x="0" y="1013"/>
                  <a:pt x="0" y="653"/>
                </a:cubicBezTo>
                <a:lnTo>
                  <a:pt x="0" y="653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1314464" y="9873113"/>
            <a:ext cx="1186042" cy="1191556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7" y="950"/>
                  <a:pt x="475" y="950"/>
                </a:cubicBezTo>
                <a:lnTo>
                  <a:pt x="475" y="950"/>
                </a:lnTo>
                <a:cubicBezTo>
                  <a:pt x="213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2"/>
                  <a:pt x="213" y="0"/>
                  <a:pt x="475" y="0"/>
                </a:cubicBezTo>
                <a:lnTo>
                  <a:pt x="475" y="0"/>
                </a:lnTo>
                <a:cubicBezTo>
                  <a:pt x="737" y="0"/>
                  <a:pt x="949" y="212"/>
                  <a:pt x="949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17316378" y="4797965"/>
            <a:ext cx="353054" cy="2366562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1"/>
          <p:cNvSpPr>
            <a:spLocks noChangeArrowheads="1"/>
          </p:cNvSpPr>
          <p:nvPr/>
        </p:nvSpPr>
        <p:spPr bwMode="auto">
          <a:xfrm>
            <a:off x="17316378" y="9536607"/>
            <a:ext cx="353054" cy="2366565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2"/>
          <p:cNvSpPr>
            <a:spLocks noChangeArrowheads="1"/>
          </p:cNvSpPr>
          <p:nvPr/>
        </p:nvSpPr>
        <p:spPr bwMode="auto">
          <a:xfrm>
            <a:off x="6002110" y="4797965"/>
            <a:ext cx="353054" cy="2366562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3"/>
          <p:cNvSpPr>
            <a:spLocks noChangeArrowheads="1"/>
          </p:cNvSpPr>
          <p:nvPr/>
        </p:nvSpPr>
        <p:spPr bwMode="auto">
          <a:xfrm>
            <a:off x="6002110" y="9536607"/>
            <a:ext cx="353054" cy="2366565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4"/>
          <p:cNvSpPr>
            <a:spLocks noChangeArrowheads="1"/>
          </p:cNvSpPr>
          <p:nvPr/>
        </p:nvSpPr>
        <p:spPr bwMode="auto">
          <a:xfrm>
            <a:off x="6564790" y="10121352"/>
            <a:ext cx="1257754" cy="1197075"/>
          </a:xfrm>
          <a:custGeom>
            <a:avLst/>
            <a:gdLst>
              <a:gd name="T0" fmla="*/ 104 w 1006"/>
              <a:gd name="T1" fmla="*/ 396 h 957"/>
              <a:gd name="T2" fmla="*/ 287 w 1006"/>
              <a:gd name="T3" fmla="*/ 572 h 957"/>
              <a:gd name="T4" fmla="*/ 287 w 1006"/>
              <a:gd name="T5" fmla="*/ 572 h 957"/>
              <a:gd name="T6" fmla="*/ 299 w 1006"/>
              <a:gd name="T7" fmla="*/ 613 h 957"/>
              <a:gd name="T8" fmla="*/ 257 w 1006"/>
              <a:gd name="T9" fmla="*/ 863 h 957"/>
              <a:gd name="T10" fmla="*/ 482 w 1006"/>
              <a:gd name="T11" fmla="*/ 744 h 957"/>
              <a:gd name="T12" fmla="*/ 482 w 1006"/>
              <a:gd name="T13" fmla="*/ 744 h 957"/>
              <a:gd name="T14" fmla="*/ 524 w 1006"/>
              <a:gd name="T15" fmla="*/ 744 h 957"/>
              <a:gd name="T16" fmla="*/ 750 w 1006"/>
              <a:gd name="T17" fmla="*/ 862 h 957"/>
              <a:gd name="T18" fmla="*/ 706 w 1006"/>
              <a:gd name="T19" fmla="*/ 612 h 957"/>
              <a:gd name="T20" fmla="*/ 706 w 1006"/>
              <a:gd name="T21" fmla="*/ 612 h 957"/>
              <a:gd name="T22" fmla="*/ 719 w 1006"/>
              <a:gd name="T23" fmla="*/ 571 h 957"/>
              <a:gd name="T24" fmla="*/ 900 w 1006"/>
              <a:gd name="T25" fmla="*/ 394 h 957"/>
              <a:gd name="T26" fmla="*/ 649 w 1006"/>
              <a:gd name="T27" fmla="*/ 358 h 957"/>
              <a:gd name="T28" fmla="*/ 649 w 1006"/>
              <a:gd name="T29" fmla="*/ 358 h 957"/>
              <a:gd name="T30" fmla="*/ 614 w 1006"/>
              <a:gd name="T31" fmla="*/ 333 h 957"/>
              <a:gd name="T32" fmla="*/ 501 w 1006"/>
              <a:gd name="T33" fmla="*/ 105 h 957"/>
              <a:gd name="T34" fmla="*/ 389 w 1006"/>
              <a:gd name="T35" fmla="*/ 333 h 957"/>
              <a:gd name="T36" fmla="*/ 389 w 1006"/>
              <a:gd name="T37" fmla="*/ 333 h 957"/>
              <a:gd name="T38" fmla="*/ 356 w 1006"/>
              <a:gd name="T39" fmla="*/ 358 h 957"/>
              <a:gd name="T40" fmla="*/ 104 w 1006"/>
              <a:gd name="T41" fmla="*/ 396 h 957"/>
              <a:gd name="T42" fmla="*/ 214 w 1006"/>
              <a:gd name="T43" fmla="*/ 955 h 957"/>
              <a:gd name="T44" fmla="*/ 214 w 1006"/>
              <a:gd name="T45" fmla="*/ 955 h 957"/>
              <a:gd name="T46" fmla="*/ 195 w 1006"/>
              <a:gd name="T47" fmla="*/ 949 h 957"/>
              <a:gd name="T48" fmla="*/ 195 w 1006"/>
              <a:gd name="T49" fmla="*/ 949 h 957"/>
              <a:gd name="T50" fmla="*/ 183 w 1006"/>
              <a:gd name="T51" fmla="*/ 917 h 957"/>
              <a:gd name="T52" fmla="*/ 234 w 1006"/>
              <a:gd name="T53" fmla="*/ 612 h 957"/>
              <a:gd name="T54" fmla="*/ 12 w 1006"/>
              <a:gd name="T55" fmla="*/ 396 h 957"/>
              <a:gd name="T56" fmla="*/ 12 w 1006"/>
              <a:gd name="T57" fmla="*/ 396 h 957"/>
              <a:gd name="T58" fmla="*/ 4 w 1006"/>
              <a:gd name="T59" fmla="*/ 363 h 957"/>
              <a:gd name="T60" fmla="*/ 4 w 1006"/>
              <a:gd name="T61" fmla="*/ 363 h 957"/>
              <a:gd name="T62" fmla="*/ 30 w 1006"/>
              <a:gd name="T63" fmla="*/ 341 h 957"/>
              <a:gd name="T64" fmla="*/ 336 w 1006"/>
              <a:gd name="T65" fmla="*/ 296 h 957"/>
              <a:gd name="T66" fmla="*/ 472 w 1006"/>
              <a:gd name="T67" fmla="*/ 18 h 957"/>
              <a:gd name="T68" fmla="*/ 472 w 1006"/>
              <a:gd name="T69" fmla="*/ 18 h 957"/>
              <a:gd name="T70" fmla="*/ 501 w 1006"/>
              <a:gd name="T71" fmla="*/ 0 h 957"/>
              <a:gd name="T72" fmla="*/ 501 w 1006"/>
              <a:gd name="T73" fmla="*/ 0 h 957"/>
              <a:gd name="T74" fmla="*/ 501 w 1006"/>
              <a:gd name="T75" fmla="*/ 0 h 957"/>
              <a:gd name="T76" fmla="*/ 530 w 1006"/>
              <a:gd name="T77" fmla="*/ 18 h 957"/>
              <a:gd name="T78" fmla="*/ 668 w 1006"/>
              <a:gd name="T79" fmla="*/ 295 h 957"/>
              <a:gd name="T80" fmla="*/ 975 w 1006"/>
              <a:gd name="T81" fmla="*/ 339 h 957"/>
              <a:gd name="T82" fmla="*/ 975 w 1006"/>
              <a:gd name="T83" fmla="*/ 339 h 957"/>
              <a:gd name="T84" fmla="*/ 1001 w 1006"/>
              <a:gd name="T85" fmla="*/ 361 h 957"/>
              <a:gd name="T86" fmla="*/ 1001 w 1006"/>
              <a:gd name="T87" fmla="*/ 361 h 957"/>
              <a:gd name="T88" fmla="*/ 992 w 1006"/>
              <a:gd name="T89" fmla="*/ 394 h 957"/>
              <a:gd name="T90" fmla="*/ 772 w 1006"/>
              <a:gd name="T91" fmla="*/ 610 h 957"/>
              <a:gd name="T92" fmla="*/ 825 w 1006"/>
              <a:gd name="T93" fmla="*/ 915 h 957"/>
              <a:gd name="T94" fmla="*/ 825 w 1006"/>
              <a:gd name="T95" fmla="*/ 915 h 957"/>
              <a:gd name="T96" fmla="*/ 812 w 1006"/>
              <a:gd name="T97" fmla="*/ 947 h 957"/>
              <a:gd name="T98" fmla="*/ 812 w 1006"/>
              <a:gd name="T99" fmla="*/ 947 h 957"/>
              <a:gd name="T100" fmla="*/ 778 w 1006"/>
              <a:gd name="T101" fmla="*/ 950 h 957"/>
              <a:gd name="T102" fmla="*/ 503 w 1006"/>
              <a:gd name="T103" fmla="*/ 807 h 957"/>
              <a:gd name="T104" fmla="*/ 230 w 1006"/>
              <a:gd name="T105" fmla="*/ 952 h 957"/>
              <a:gd name="T106" fmla="*/ 230 w 1006"/>
              <a:gd name="T107" fmla="*/ 952 h 957"/>
              <a:gd name="T108" fmla="*/ 214 w 1006"/>
              <a:gd name="T109" fmla="*/ 955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06" h="957">
                <a:moveTo>
                  <a:pt x="104" y="396"/>
                </a:moveTo>
                <a:lnTo>
                  <a:pt x="287" y="572"/>
                </a:lnTo>
                <a:lnTo>
                  <a:pt x="287" y="572"/>
                </a:lnTo>
                <a:cubicBezTo>
                  <a:pt x="297" y="583"/>
                  <a:pt x="302" y="598"/>
                  <a:pt x="299" y="613"/>
                </a:cubicBezTo>
                <a:lnTo>
                  <a:pt x="257" y="863"/>
                </a:lnTo>
                <a:lnTo>
                  <a:pt x="482" y="744"/>
                </a:lnTo>
                <a:lnTo>
                  <a:pt x="482" y="744"/>
                </a:lnTo>
                <a:cubicBezTo>
                  <a:pt x="495" y="737"/>
                  <a:pt x="511" y="737"/>
                  <a:pt x="524" y="744"/>
                </a:cubicBezTo>
                <a:lnTo>
                  <a:pt x="750" y="862"/>
                </a:lnTo>
                <a:lnTo>
                  <a:pt x="706" y="612"/>
                </a:lnTo>
                <a:lnTo>
                  <a:pt x="706" y="612"/>
                </a:lnTo>
                <a:cubicBezTo>
                  <a:pt x="703" y="597"/>
                  <a:pt x="708" y="582"/>
                  <a:pt x="719" y="571"/>
                </a:cubicBezTo>
                <a:lnTo>
                  <a:pt x="900" y="394"/>
                </a:lnTo>
                <a:lnTo>
                  <a:pt x="649" y="358"/>
                </a:lnTo>
                <a:lnTo>
                  <a:pt x="649" y="358"/>
                </a:lnTo>
                <a:cubicBezTo>
                  <a:pt x="634" y="355"/>
                  <a:pt x="621" y="346"/>
                  <a:pt x="614" y="333"/>
                </a:cubicBezTo>
                <a:lnTo>
                  <a:pt x="501" y="105"/>
                </a:lnTo>
                <a:lnTo>
                  <a:pt x="389" y="333"/>
                </a:lnTo>
                <a:lnTo>
                  <a:pt x="389" y="333"/>
                </a:lnTo>
                <a:cubicBezTo>
                  <a:pt x="383" y="347"/>
                  <a:pt x="371" y="356"/>
                  <a:pt x="356" y="358"/>
                </a:cubicBezTo>
                <a:lnTo>
                  <a:pt x="104" y="396"/>
                </a:lnTo>
                <a:close/>
                <a:moveTo>
                  <a:pt x="214" y="955"/>
                </a:moveTo>
                <a:lnTo>
                  <a:pt x="214" y="955"/>
                </a:lnTo>
                <a:cubicBezTo>
                  <a:pt x="208" y="955"/>
                  <a:pt x="201" y="953"/>
                  <a:pt x="195" y="949"/>
                </a:cubicBezTo>
                <a:lnTo>
                  <a:pt x="195" y="949"/>
                </a:lnTo>
                <a:cubicBezTo>
                  <a:pt x="186" y="942"/>
                  <a:pt x="180" y="930"/>
                  <a:pt x="183" y="917"/>
                </a:cubicBezTo>
                <a:lnTo>
                  <a:pt x="234" y="612"/>
                </a:lnTo>
                <a:lnTo>
                  <a:pt x="12" y="396"/>
                </a:lnTo>
                <a:lnTo>
                  <a:pt x="12" y="396"/>
                </a:lnTo>
                <a:cubicBezTo>
                  <a:pt x="3" y="388"/>
                  <a:pt x="0" y="375"/>
                  <a:pt x="4" y="363"/>
                </a:cubicBezTo>
                <a:lnTo>
                  <a:pt x="4" y="363"/>
                </a:lnTo>
                <a:cubicBezTo>
                  <a:pt x="7" y="351"/>
                  <a:pt x="17" y="343"/>
                  <a:pt x="30" y="341"/>
                </a:cubicBezTo>
                <a:lnTo>
                  <a:pt x="336" y="296"/>
                </a:lnTo>
                <a:lnTo>
                  <a:pt x="472" y="18"/>
                </a:lnTo>
                <a:lnTo>
                  <a:pt x="472" y="18"/>
                </a:lnTo>
                <a:cubicBezTo>
                  <a:pt x="477" y="7"/>
                  <a:pt x="489" y="0"/>
                  <a:pt x="501" y="0"/>
                </a:cubicBezTo>
                <a:lnTo>
                  <a:pt x="501" y="0"/>
                </a:lnTo>
                <a:lnTo>
                  <a:pt x="501" y="0"/>
                </a:lnTo>
                <a:cubicBezTo>
                  <a:pt x="514" y="0"/>
                  <a:pt x="525" y="7"/>
                  <a:pt x="530" y="18"/>
                </a:cubicBezTo>
                <a:lnTo>
                  <a:pt x="668" y="295"/>
                </a:lnTo>
                <a:lnTo>
                  <a:pt x="975" y="339"/>
                </a:lnTo>
                <a:lnTo>
                  <a:pt x="975" y="339"/>
                </a:lnTo>
                <a:cubicBezTo>
                  <a:pt x="987" y="341"/>
                  <a:pt x="997" y="349"/>
                  <a:pt x="1001" y="361"/>
                </a:cubicBezTo>
                <a:lnTo>
                  <a:pt x="1001" y="361"/>
                </a:lnTo>
                <a:cubicBezTo>
                  <a:pt x="1005" y="372"/>
                  <a:pt x="1002" y="385"/>
                  <a:pt x="992" y="394"/>
                </a:cubicBezTo>
                <a:lnTo>
                  <a:pt x="772" y="610"/>
                </a:lnTo>
                <a:lnTo>
                  <a:pt x="825" y="915"/>
                </a:lnTo>
                <a:lnTo>
                  <a:pt x="825" y="915"/>
                </a:lnTo>
                <a:cubicBezTo>
                  <a:pt x="827" y="928"/>
                  <a:pt x="822" y="940"/>
                  <a:pt x="812" y="947"/>
                </a:cubicBezTo>
                <a:lnTo>
                  <a:pt x="812" y="947"/>
                </a:lnTo>
                <a:cubicBezTo>
                  <a:pt x="802" y="954"/>
                  <a:pt x="789" y="956"/>
                  <a:pt x="778" y="950"/>
                </a:cubicBezTo>
                <a:lnTo>
                  <a:pt x="503" y="807"/>
                </a:lnTo>
                <a:lnTo>
                  <a:pt x="230" y="952"/>
                </a:lnTo>
                <a:lnTo>
                  <a:pt x="230" y="952"/>
                </a:lnTo>
                <a:cubicBezTo>
                  <a:pt x="225" y="954"/>
                  <a:pt x="219" y="955"/>
                  <a:pt x="214" y="9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55"/>
          <p:cNvSpPr>
            <a:spLocks noChangeArrowheads="1"/>
          </p:cNvSpPr>
          <p:nvPr/>
        </p:nvSpPr>
        <p:spPr bwMode="auto">
          <a:xfrm>
            <a:off x="16146888" y="10259266"/>
            <a:ext cx="783338" cy="772305"/>
          </a:xfrm>
          <a:custGeom>
            <a:avLst/>
            <a:gdLst>
              <a:gd name="T0" fmla="*/ 114 w 627"/>
              <a:gd name="T1" fmla="*/ 413 h 616"/>
              <a:gd name="T2" fmla="*/ 315 w 627"/>
              <a:gd name="T3" fmla="*/ 212 h 616"/>
              <a:gd name="T4" fmla="*/ 413 w 627"/>
              <a:gd name="T5" fmla="*/ 311 h 616"/>
              <a:gd name="T6" fmla="*/ 215 w 627"/>
              <a:gd name="T7" fmla="*/ 512 h 616"/>
              <a:gd name="T8" fmla="*/ 79 w 627"/>
              <a:gd name="T9" fmla="*/ 540 h 616"/>
              <a:gd name="T10" fmla="*/ 114 w 627"/>
              <a:gd name="T11" fmla="*/ 413 h 616"/>
              <a:gd name="T12" fmla="*/ 450 w 627"/>
              <a:gd name="T13" fmla="*/ 78 h 616"/>
              <a:gd name="T14" fmla="*/ 545 w 627"/>
              <a:gd name="T15" fmla="*/ 178 h 616"/>
              <a:gd name="T16" fmla="*/ 459 w 627"/>
              <a:gd name="T17" fmla="*/ 265 h 616"/>
              <a:gd name="T18" fmla="*/ 360 w 627"/>
              <a:gd name="T19" fmla="*/ 167 h 616"/>
              <a:gd name="T20" fmla="*/ 450 w 627"/>
              <a:gd name="T21" fmla="*/ 78 h 616"/>
              <a:gd name="T22" fmla="*/ 34 w 627"/>
              <a:gd name="T23" fmla="*/ 615 h 616"/>
              <a:gd name="T24" fmla="*/ 34 w 627"/>
              <a:gd name="T25" fmla="*/ 615 h 616"/>
              <a:gd name="T26" fmla="*/ 41 w 627"/>
              <a:gd name="T27" fmla="*/ 615 h 616"/>
              <a:gd name="T28" fmla="*/ 237 w 627"/>
              <a:gd name="T29" fmla="*/ 573 h 616"/>
              <a:gd name="T30" fmla="*/ 237 w 627"/>
              <a:gd name="T31" fmla="*/ 573 h 616"/>
              <a:gd name="T32" fmla="*/ 254 w 627"/>
              <a:gd name="T33" fmla="*/ 564 h 616"/>
              <a:gd name="T34" fmla="*/ 613 w 627"/>
              <a:gd name="T35" fmla="*/ 201 h 616"/>
              <a:gd name="T36" fmla="*/ 613 w 627"/>
              <a:gd name="T37" fmla="*/ 201 h 616"/>
              <a:gd name="T38" fmla="*/ 614 w 627"/>
              <a:gd name="T39" fmla="*/ 156 h 616"/>
              <a:gd name="T40" fmla="*/ 473 w 627"/>
              <a:gd name="T41" fmla="*/ 9 h 616"/>
              <a:gd name="T42" fmla="*/ 473 w 627"/>
              <a:gd name="T43" fmla="*/ 9 h 616"/>
              <a:gd name="T44" fmla="*/ 451 w 627"/>
              <a:gd name="T45" fmla="*/ 0 h 616"/>
              <a:gd name="T46" fmla="*/ 451 w 627"/>
              <a:gd name="T47" fmla="*/ 0 h 616"/>
              <a:gd name="T48" fmla="*/ 428 w 627"/>
              <a:gd name="T49" fmla="*/ 9 h 616"/>
              <a:gd name="T50" fmla="*/ 62 w 627"/>
              <a:gd name="T51" fmla="*/ 373 h 616"/>
              <a:gd name="T52" fmla="*/ 62 w 627"/>
              <a:gd name="T53" fmla="*/ 373 h 616"/>
              <a:gd name="T54" fmla="*/ 53 w 627"/>
              <a:gd name="T55" fmla="*/ 387 h 616"/>
              <a:gd name="T56" fmla="*/ 2 w 627"/>
              <a:gd name="T57" fmla="*/ 574 h 616"/>
              <a:gd name="T58" fmla="*/ 2 w 627"/>
              <a:gd name="T59" fmla="*/ 574 h 616"/>
              <a:gd name="T60" fmla="*/ 11 w 627"/>
              <a:gd name="T61" fmla="*/ 605 h 616"/>
              <a:gd name="T62" fmla="*/ 11 w 627"/>
              <a:gd name="T63" fmla="*/ 605 h 616"/>
              <a:gd name="T64" fmla="*/ 34 w 627"/>
              <a:gd name="T65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7" h="616">
                <a:moveTo>
                  <a:pt x="114" y="413"/>
                </a:moveTo>
                <a:lnTo>
                  <a:pt x="315" y="212"/>
                </a:lnTo>
                <a:lnTo>
                  <a:pt x="413" y="311"/>
                </a:lnTo>
                <a:lnTo>
                  <a:pt x="215" y="512"/>
                </a:lnTo>
                <a:lnTo>
                  <a:pt x="79" y="540"/>
                </a:lnTo>
                <a:lnTo>
                  <a:pt x="114" y="413"/>
                </a:lnTo>
                <a:close/>
                <a:moveTo>
                  <a:pt x="450" y="78"/>
                </a:moveTo>
                <a:lnTo>
                  <a:pt x="545" y="178"/>
                </a:lnTo>
                <a:lnTo>
                  <a:pt x="459" y="265"/>
                </a:lnTo>
                <a:lnTo>
                  <a:pt x="360" y="167"/>
                </a:lnTo>
                <a:lnTo>
                  <a:pt x="450" y="78"/>
                </a:lnTo>
                <a:close/>
                <a:moveTo>
                  <a:pt x="34" y="615"/>
                </a:moveTo>
                <a:lnTo>
                  <a:pt x="34" y="615"/>
                </a:lnTo>
                <a:cubicBezTo>
                  <a:pt x="36" y="615"/>
                  <a:pt x="39" y="615"/>
                  <a:pt x="41" y="615"/>
                </a:cubicBezTo>
                <a:lnTo>
                  <a:pt x="237" y="573"/>
                </a:lnTo>
                <a:lnTo>
                  <a:pt x="237" y="573"/>
                </a:lnTo>
                <a:cubicBezTo>
                  <a:pt x="243" y="572"/>
                  <a:pt x="250" y="569"/>
                  <a:pt x="254" y="564"/>
                </a:cubicBezTo>
                <a:lnTo>
                  <a:pt x="613" y="201"/>
                </a:lnTo>
                <a:lnTo>
                  <a:pt x="613" y="201"/>
                </a:lnTo>
                <a:cubicBezTo>
                  <a:pt x="626" y="189"/>
                  <a:pt x="626" y="168"/>
                  <a:pt x="614" y="156"/>
                </a:cubicBezTo>
                <a:lnTo>
                  <a:pt x="473" y="9"/>
                </a:lnTo>
                <a:lnTo>
                  <a:pt x="473" y="9"/>
                </a:lnTo>
                <a:cubicBezTo>
                  <a:pt x="467" y="3"/>
                  <a:pt x="460" y="0"/>
                  <a:pt x="451" y="0"/>
                </a:cubicBezTo>
                <a:lnTo>
                  <a:pt x="451" y="0"/>
                </a:lnTo>
                <a:cubicBezTo>
                  <a:pt x="442" y="0"/>
                  <a:pt x="434" y="2"/>
                  <a:pt x="428" y="9"/>
                </a:cubicBezTo>
                <a:lnTo>
                  <a:pt x="62" y="373"/>
                </a:lnTo>
                <a:lnTo>
                  <a:pt x="62" y="373"/>
                </a:lnTo>
                <a:cubicBezTo>
                  <a:pt x="58" y="377"/>
                  <a:pt x="55" y="382"/>
                  <a:pt x="53" y="387"/>
                </a:cubicBezTo>
                <a:lnTo>
                  <a:pt x="2" y="574"/>
                </a:lnTo>
                <a:lnTo>
                  <a:pt x="2" y="574"/>
                </a:lnTo>
                <a:cubicBezTo>
                  <a:pt x="0" y="585"/>
                  <a:pt x="2" y="597"/>
                  <a:pt x="11" y="605"/>
                </a:cubicBezTo>
                <a:lnTo>
                  <a:pt x="11" y="605"/>
                </a:lnTo>
                <a:cubicBezTo>
                  <a:pt x="17" y="611"/>
                  <a:pt x="25" y="615"/>
                  <a:pt x="34" y="6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6"/>
          <p:cNvSpPr>
            <a:spLocks noChangeArrowheads="1"/>
          </p:cNvSpPr>
          <p:nvPr/>
        </p:nvSpPr>
        <p:spPr bwMode="auto">
          <a:xfrm>
            <a:off x="16014493" y="11092250"/>
            <a:ext cx="959865" cy="82749"/>
          </a:xfrm>
          <a:custGeom>
            <a:avLst/>
            <a:gdLst>
              <a:gd name="T0" fmla="*/ 732 w 766"/>
              <a:gd name="T1" fmla="*/ 0 h 66"/>
              <a:gd name="T2" fmla="*/ 33 w 766"/>
              <a:gd name="T3" fmla="*/ 0 h 66"/>
              <a:gd name="T4" fmla="*/ 33 w 766"/>
              <a:gd name="T5" fmla="*/ 0 h 66"/>
              <a:gd name="T6" fmla="*/ 0 w 766"/>
              <a:gd name="T7" fmla="*/ 32 h 66"/>
              <a:gd name="T8" fmla="*/ 0 w 766"/>
              <a:gd name="T9" fmla="*/ 32 h 66"/>
              <a:gd name="T10" fmla="*/ 33 w 766"/>
              <a:gd name="T11" fmla="*/ 65 h 66"/>
              <a:gd name="T12" fmla="*/ 732 w 766"/>
              <a:gd name="T13" fmla="*/ 65 h 66"/>
              <a:gd name="T14" fmla="*/ 732 w 766"/>
              <a:gd name="T15" fmla="*/ 65 h 66"/>
              <a:gd name="T16" fmla="*/ 765 w 766"/>
              <a:gd name="T17" fmla="*/ 32 h 66"/>
              <a:gd name="T18" fmla="*/ 765 w 766"/>
              <a:gd name="T19" fmla="*/ 32 h 66"/>
              <a:gd name="T20" fmla="*/ 732 w 766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6" h="66">
                <a:moveTo>
                  <a:pt x="732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5"/>
                  <a:pt x="33" y="65"/>
                </a:cubicBezTo>
                <a:lnTo>
                  <a:pt x="732" y="65"/>
                </a:lnTo>
                <a:lnTo>
                  <a:pt x="732" y="65"/>
                </a:lnTo>
                <a:cubicBezTo>
                  <a:pt x="750" y="65"/>
                  <a:pt x="765" y="50"/>
                  <a:pt x="765" y="32"/>
                </a:cubicBezTo>
                <a:lnTo>
                  <a:pt x="765" y="32"/>
                </a:lnTo>
                <a:cubicBezTo>
                  <a:pt x="765" y="14"/>
                  <a:pt x="750" y="0"/>
                  <a:pt x="73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7"/>
          <p:cNvSpPr>
            <a:spLocks noChangeArrowheads="1"/>
          </p:cNvSpPr>
          <p:nvPr/>
        </p:nvSpPr>
        <p:spPr bwMode="auto">
          <a:xfrm>
            <a:off x="16224118" y="5349612"/>
            <a:ext cx="529581" cy="871602"/>
          </a:xfrm>
          <a:custGeom>
            <a:avLst/>
            <a:gdLst>
              <a:gd name="T0" fmla="*/ 108 w 424"/>
              <a:gd name="T1" fmla="*/ 108 h 697"/>
              <a:gd name="T2" fmla="*/ 108 w 424"/>
              <a:gd name="T3" fmla="*/ 108 h 697"/>
              <a:gd name="T4" fmla="*/ 211 w 424"/>
              <a:gd name="T5" fmla="*/ 64 h 697"/>
              <a:gd name="T6" fmla="*/ 211 w 424"/>
              <a:gd name="T7" fmla="*/ 64 h 697"/>
              <a:gd name="T8" fmla="*/ 211 w 424"/>
              <a:gd name="T9" fmla="*/ 64 h 697"/>
              <a:gd name="T10" fmla="*/ 315 w 424"/>
              <a:gd name="T11" fmla="*/ 108 h 697"/>
              <a:gd name="T12" fmla="*/ 315 w 424"/>
              <a:gd name="T13" fmla="*/ 108 h 697"/>
              <a:gd name="T14" fmla="*/ 358 w 424"/>
              <a:gd name="T15" fmla="*/ 211 h 697"/>
              <a:gd name="T16" fmla="*/ 358 w 424"/>
              <a:gd name="T17" fmla="*/ 326 h 697"/>
              <a:gd name="T18" fmla="*/ 358 w 424"/>
              <a:gd name="T19" fmla="*/ 337 h 697"/>
              <a:gd name="T20" fmla="*/ 358 w 424"/>
              <a:gd name="T21" fmla="*/ 337 h 697"/>
              <a:gd name="T22" fmla="*/ 358 w 424"/>
              <a:gd name="T23" fmla="*/ 337 h 697"/>
              <a:gd name="T24" fmla="*/ 358 w 424"/>
              <a:gd name="T25" fmla="*/ 485 h 697"/>
              <a:gd name="T26" fmla="*/ 358 w 424"/>
              <a:gd name="T27" fmla="*/ 485 h 697"/>
              <a:gd name="T28" fmla="*/ 211 w 424"/>
              <a:gd name="T29" fmla="*/ 632 h 697"/>
              <a:gd name="T30" fmla="*/ 211 w 424"/>
              <a:gd name="T31" fmla="*/ 632 h 697"/>
              <a:gd name="T32" fmla="*/ 211 w 424"/>
              <a:gd name="T33" fmla="*/ 632 h 697"/>
              <a:gd name="T34" fmla="*/ 108 w 424"/>
              <a:gd name="T35" fmla="*/ 589 h 697"/>
              <a:gd name="T36" fmla="*/ 108 w 424"/>
              <a:gd name="T37" fmla="*/ 589 h 697"/>
              <a:gd name="T38" fmla="*/ 65 w 424"/>
              <a:gd name="T39" fmla="*/ 485 h 697"/>
              <a:gd name="T40" fmla="*/ 65 w 424"/>
              <a:gd name="T41" fmla="*/ 333 h 697"/>
              <a:gd name="T42" fmla="*/ 65 w 424"/>
              <a:gd name="T43" fmla="*/ 328 h 697"/>
              <a:gd name="T44" fmla="*/ 65 w 424"/>
              <a:gd name="T45" fmla="*/ 328 h 697"/>
              <a:gd name="T46" fmla="*/ 65 w 424"/>
              <a:gd name="T47" fmla="*/ 326 h 697"/>
              <a:gd name="T48" fmla="*/ 65 w 424"/>
              <a:gd name="T49" fmla="*/ 211 h 697"/>
              <a:gd name="T50" fmla="*/ 65 w 424"/>
              <a:gd name="T51" fmla="*/ 211 h 697"/>
              <a:gd name="T52" fmla="*/ 108 w 424"/>
              <a:gd name="T53" fmla="*/ 108 h 697"/>
              <a:gd name="T54" fmla="*/ 1 w 424"/>
              <a:gd name="T55" fmla="*/ 331 h 697"/>
              <a:gd name="T56" fmla="*/ 1 w 424"/>
              <a:gd name="T57" fmla="*/ 331 h 697"/>
              <a:gd name="T58" fmla="*/ 1 w 424"/>
              <a:gd name="T59" fmla="*/ 333 h 697"/>
              <a:gd name="T60" fmla="*/ 1 w 424"/>
              <a:gd name="T61" fmla="*/ 485 h 697"/>
              <a:gd name="T62" fmla="*/ 1 w 424"/>
              <a:gd name="T63" fmla="*/ 485 h 697"/>
              <a:gd name="T64" fmla="*/ 62 w 424"/>
              <a:gd name="T65" fmla="*/ 635 h 697"/>
              <a:gd name="T66" fmla="*/ 62 w 424"/>
              <a:gd name="T67" fmla="*/ 635 h 697"/>
              <a:gd name="T68" fmla="*/ 211 w 424"/>
              <a:gd name="T69" fmla="*/ 696 h 697"/>
              <a:gd name="T70" fmla="*/ 211 w 424"/>
              <a:gd name="T71" fmla="*/ 696 h 697"/>
              <a:gd name="T72" fmla="*/ 211 w 424"/>
              <a:gd name="T73" fmla="*/ 696 h 697"/>
              <a:gd name="T74" fmla="*/ 423 w 424"/>
              <a:gd name="T75" fmla="*/ 485 h 697"/>
              <a:gd name="T76" fmla="*/ 422 w 424"/>
              <a:gd name="T77" fmla="*/ 337 h 697"/>
              <a:gd name="T78" fmla="*/ 423 w 424"/>
              <a:gd name="T79" fmla="*/ 328 h 697"/>
              <a:gd name="T80" fmla="*/ 423 w 424"/>
              <a:gd name="T81" fmla="*/ 327 h 697"/>
              <a:gd name="T82" fmla="*/ 422 w 424"/>
              <a:gd name="T83" fmla="*/ 211 h 697"/>
              <a:gd name="T84" fmla="*/ 422 w 424"/>
              <a:gd name="T85" fmla="*/ 211 h 697"/>
              <a:gd name="T86" fmla="*/ 361 w 424"/>
              <a:gd name="T87" fmla="*/ 62 h 697"/>
              <a:gd name="T88" fmla="*/ 361 w 424"/>
              <a:gd name="T89" fmla="*/ 62 h 697"/>
              <a:gd name="T90" fmla="*/ 211 w 424"/>
              <a:gd name="T91" fmla="*/ 0 h 697"/>
              <a:gd name="T92" fmla="*/ 211 w 424"/>
              <a:gd name="T93" fmla="*/ 0 h 697"/>
              <a:gd name="T94" fmla="*/ 211 w 424"/>
              <a:gd name="T95" fmla="*/ 0 h 697"/>
              <a:gd name="T96" fmla="*/ 62 w 424"/>
              <a:gd name="T97" fmla="*/ 62 h 697"/>
              <a:gd name="T98" fmla="*/ 62 w 424"/>
              <a:gd name="T99" fmla="*/ 62 h 697"/>
              <a:gd name="T100" fmla="*/ 0 w 424"/>
              <a:gd name="T101" fmla="*/ 211 h 697"/>
              <a:gd name="T102" fmla="*/ 1 w 424"/>
              <a:gd name="T103" fmla="*/ 326 h 697"/>
              <a:gd name="T104" fmla="*/ 1 w 424"/>
              <a:gd name="T105" fmla="*/ 331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4" h="697">
                <a:moveTo>
                  <a:pt x="108" y="108"/>
                </a:moveTo>
                <a:lnTo>
                  <a:pt x="108" y="108"/>
                </a:lnTo>
                <a:cubicBezTo>
                  <a:pt x="136" y="80"/>
                  <a:pt x="172" y="64"/>
                  <a:pt x="211" y="64"/>
                </a:cubicBezTo>
                <a:lnTo>
                  <a:pt x="211" y="64"/>
                </a:lnTo>
                <a:lnTo>
                  <a:pt x="211" y="64"/>
                </a:lnTo>
                <a:cubicBezTo>
                  <a:pt x="251" y="64"/>
                  <a:pt x="287" y="80"/>
                  <a:pt x="315" y="108"/>
                </a:cubicBezTo>
                <a:lnTo>
                  <a:pt x="315" y="108"/>
                </a:lnTo>
                <a:cubicBezTo>
                  <a:pt x="342" y="136"/>
                  <a:pt x="358" y="172"/>
                  <a:pt x="358" y="211"/>
                </a:cubicBezTo>
                <a:lnTo>
                  <a:pt x="358" y="326"/>
                </a:lnTo>
                <a:lnTo>
                  <a:pt x="358" y="337"/>
                </a:lnTo>
                <a:lnTo>
                  <a:pt x="358" y="337"/>
                </a:lnTo>
                <a:lnTo>
                  <a:pt x="358" y="337"/>
                </a:lnTo>
                <a:lnTo>
                  <a:pt x="358" y="485"/>
                </a:lnTo>
                <a:lnTo>
                  <a:pt x="358" y="485"/>
                </a:lnTo>
                <a:cubicBezTo>
                  <a:pt x="358" y="566"/>
                  <a:pt x="292" y="632"/>
                  <a:pt x="211" y="632"/>
                </a:cubicBezTo>
                <a:lnTo>
                  <a:pt x="211" y="632"/>
                </a:lnTo>
                <a:lnTo>
                  <a:pt x="211" y="632"/>
                </a:lnTo>
                <a:cubicBezTo>
                  <a:pt x="172" y="632"/>
                  <a:pt x="136" y="616"/>
                  <a:pt x="108" y="589"/>
                </a:cubicBezTo>
                <a:lnTo>
                  <a:pt x="108" y="589"/>
                </a:lnTo>
                <a:cubicBezTo>
                  <a:pt x="81" y="561"/>
                  <a:pt x="65" y="524"/>
                  <a:pt x="65" y="485"/>
                </a:cubicBezTo>
                <a:lnTo>
                  <a:pt x="65" y="333"/>
                </a:lnTo>
                <a:lnTo>
                  <a:pt x="65" y="328"/>
                </a:lnTo>
                <a:lnTo>
                  <a:pt x="65" y="328"/>
                </a:lnTo>
                <a:cubicBezTo>
                  <a:pt x="65" y="328"/>
                  <a:pt x="65" y="327"/>
                  <a:pt x="65" y="326"/>
                </a:cubicBezTo>
                <a:lnTo>
                  <a:pt x="65" y="211"/>
                </a:lnTo>
                <a:lnTo>
                  <a:pt x="65" y="211"/>
                </a:lnTo>
                <a:cubicBezTo>
                  <a:pt x="65" y="172"/>
                  <a:pt x="80" y="135"/>
                  <a:pt x="108" y="108"/>
                </a:cubicBezTo>
                <a:close/>
                <a:moveTo>
                  <a:pt x="1" y="331"/>
                </a:moveTo>
                <a:lnTo>
                  <a:pt x="1" y="331"/>
                </a:lnTo>
                <a:cubicBezTo>
                  <a:pt x="1" y="332"/>
                  <a:pt x="1" y="332"/>
                  <a:pt x="1" y="333"/>
                </a:cubicBezTo>
                <a:lnTo>
                  <a:pt x="1" y="485"/>
                </a:lnTo>
                <a:lnTo>
                  <a:pt x="1" y="485"/>
                </a:lnTo>
                <a:cubicBezTo>
                  <a:pt x="1" y="541"/>
                  <a:pt x="23" y="595"/>
                  <a:pt x="62" y="635"/>
                </a:cubicBezTo>
                <a:lnTo>
                  <a:pt x="62" y="635"/>
                </a:lnTo>
                <a:cubicBezTo>
                  <a:pt x="102" y="674"/>
                  <a:pt x="155" y="696"/>
                  <a:pt x="211" y="696"/>
                </a:cubicBezTo>
                <a:lnTo>
                  <a:pt x="211" y="696"/>
                </a:lnTo>
                <a:lnTo>
                  <a:pt x="211" y="696"/>
                </a:lnTo>
                <a:cubicBezTo>
                  <a:pt x="328" y="696"/>
                  <a:pt x="422" y="602"/>
                  <a:pt x="423" y="485"/>
                </a:cubicBezTo>
                <a:lnTo>
                  <a:pt x="422" y="337"/>
                </a:lnTo>
                <a:lnTo>
                  <a:pt x="423" y="328"/>
                </a:lnTo>
                <a:lnTo>
                  <a:pt x="423" y="327"/>
                </a:lnTo>
                <a:lnTo>
                  <a:pt x="422" y="211"/>
                </a:lnTo>
                <a:lnTo>
                  <a:pt x="422" y="211"/>
                </a:lnTo>
                <a:cubicBezTo>
                  <a:pt x="422" y="155"/>
                  <a:pt x="400" y="102"/>
                  <a:pt x="361" y="62"/>
                </a:cubicBezTo>
                <a:lnTo>
                  <a:pt x="361" y="62"/>
                </a:lnTo>
                <a:cubicBezTo>
                  <a:pt x="321" y="22"/>
                  <a:pt x="268" y="0"/>
                  <a:pt x="211" y="0"/>
                </a:cubicBezTo>
                <a:lnTo>
                  <a:pt x="211" y="0"/>
                </a:lnTo>
                <a:lnTo>
                  <a:pt x="211" y="0"/>
                </a:lnTo>
                <a:cubicBezTo>
                  <a:pt x="155" y="0"/>
                  <a:pt x="102" y="22"/>
                  <a:pt x="62" y="62"/>
                </a:cubicBezTo>
                <a:lnTo>
                  <a:pt x="62" y="62"/>
                </a:lnTo>
                <a:cubicBezTo>
                  <a:pt x="22" y="101"/>
                  <a:pt x="0" y="155"/>
                  <a:pt x="0" y="211"/>
                </a:cubicBezTo>
                <a:lnTo>
                  <a:pt x="1" y="326"/>
                </a:lnTo>
                <a:lnTo>
                  <a:pt x="1" y="3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8"/>
          <p:cNvSpPr>
            <a:spLocks noChangeArrowheads="1"/>
          </p:cNvSpPr>
          <p:nvPr/>
        </p:nvSpPr>
        <p:spPr bwMode="auto">
          <a:xfrm>
            <a:off x="16064143" y="5917806"/>
            <a:ext cx="855050" cy="684042"/>
          </a:xfrm>
          <a:custGeom>
            <a:avLst/>
            <a:gdLst>
              <a:gd name="T0" fmla="*/ 683 w 684"/>
              <a:gd name="T1" fmla="*/ 32 h 546"/>
              <a:gd name="T2" fmla="*/ 683 w 684"/>
              <a:gd name="T3" fmla="*/ 32 h 546"/>
              <a:gd name="T4" fmla="*/ 651 w 684"/>
              <a:gd name="T5" fmla="*/ 0 h 546"/>
              <a:gd name="T6" fmla="*/ 651 w 684"/>
              <a:gd name="T7" fmla="*/ 0 h 546"/>
              <a:gd name="T8" fmla="*/ 619 w 684"/>
              <a:gd name="T9" fmla="*/ 32 h 546"/>
              <a:gd name="T10" fmla="*/ 619 w 684"/>
              <a:gd name="T11" fmla="*/ 32 h 546"/>
              <a:gd name="T12" fmla="*/ 341 w 684"/>
              <a:gd name="T13" fmla="*/ 310 h 546"/>
              <a:gd name="T14" fmla="*/ 341 w 684"/>
              <a:gd name="T15" fmla="*/ 310 h 546"/>
              <a:gd name="T16" fmla="*/ 64 w 684"/>
              <a:gd name="T17" fmla="*/ 32 h 546"/>
              <a:gd name="T18" fmla="*/ 64 w 684"/>
              <a:gd name="T19" fmla="*/ 32 h 546"/>
              <a:gd name="T20" fmla="*/ 32 w 684"/>
              <a:gd name="T21" fmla="*/ 0 h 546"/>
              <a:gd name="T22" fmla="*/ 32 w 684"/>
              <a:gd name="T23" fmla="*/ 0 h 546"/>
              <a:gd name="T24" fmla="*/ 0 w 684"/>
              <a:gd name="T25" fmla="*/ 32 h 546"/>
              <a:gd name="T26" fmla="*/ 0 w 684"/>
              <a:gd name="T27" fmla="*/ 32 h 546"/>
              <a:gd name="T28" fmla="*/ 309 w 684"/>
              <a:gd name="T29" fmla="*/ 373 h 546"/>
              <a:gd name="T30" fmla="*/ 309 w 684"/>
              <a:gd name="T31" fmla="*/ 480 h 546"/>
              <a:gd name="T32" fmla="*/ 214 w 684"/>
              <a:gd name="T33" fmla="*/ 480 h 546"/>
              <a:gd name="T34" fmla="*/ 214 w 684"/>
              <a:gd name="T35" fmla="*/ 480 h 546"/>
              <a:gd name="T36" fmla="*/ 182 w 684"/>
              <a:gd name="T37" fmla="*/ 512 h 546"/>
              <a:gd name="T38" fmla="*/ 182 w 684"/>
              <a:gd name="T39" fmla="*/ 512 h 546"/>
              <a:gd name="T40" fmla="*/ 214 w 684"/>
              <a:gd name="T41" fmla="*/ 544 h 546"/>
              <a:gd name="T42" fmla="*/ 335 w 684"/>
              <a:gd name="T43" fmla="*/ 544 h 546"/>
              <a:gd name="T44" fmla="*/ 335 w 684"/>
              <a:gd name="T45" fmla="*/ 544 h 546"/>
              <a:gd name="T46" fmla="*/ 341 w 684"/>
              <a:gd name="T47" fmla="*/ 545 h 546"/>
              <a:gd name="T48" fmla="*/ 341 w 684"/>
              <a:gd name="T49" fmla="*/ 545 h 546"/>
              <a:gd name="T50" fmla="*/ 348 w 684"/>
              <a:gd name="T51" fmla="*/ 544 h 546"/>
              <a:gd name="T52" fmla="*/ 469 w 684"/>
              <a:gd name="T53" fmla="*/ 544 h 546"/>
              <a:gd name="T54" fmla="*/ 469 w 684"/>
              <a:gd name="T55" fmla="*/ 544 h 546"/>
              <a:gd name="T56" fmla="*/ 501 w 684"/>
              <a:gd name="T57" fmla="*/ 512 h 546"/>
              <a:gd name="T58" fmla="*/ 501 w 684"/>
              <a:gd name="T59" fmla="*/ 512 h 546"/>
              <a:gd name="T60" fmla="*/ 469 w 684"/>
              <a:gd name="T61" fmla="*/ 480 h 546"/>
              <a:gd name="T62" fmla="*/ 374 w 684"/>
              <a:gd name="T63" fmla="*/ 480 h 546"/>
              <a:gd name="T64" fmla="*/ 374 w 684"/>
              <a:gd name="T65" fmla="*/ 373 h 546"/>
              <a:gd name="T66" fmla="*/ 374 w 684"/>
              <a:gd name="T67" fmla="*/ 373 h 546"/>
              <a:gd name="T68" fmla="*/ 683 w 684"/>
              <a:gd name="T69" fmla="*/ 32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4" h="546">
                <a:moveTo>
                  <a:pt x="683" y="32"/>
                </a:moveTo>
                <a:lnTo>
                  <a:pt x="683" y="32"/>
                </a:lnTo>
                <a:cubicBezTo>
                  <a:pt x="683" y="14"/>
                  <a:pt x="669" y="0"/>
                  <a:pt x="651" y="0"/>
                </a:cubicBezTo>
                <a:lnTo>
                  <a:pt x="651" y="0"/>
                </a:lnTo>
                <a:cubicBezTo>
                  <a:pt x="633" y="0"/>
                  <a:pt x="619" y="14"/>
                  <a:pt x="619" y="32"/>
                </a:cubicBezTo>
                <a:lnTo>
                  <a:pt x="619" y="32"/>
                </a:lnTo>
                <a:cubicBezTo>
                  <a:pt x="619" y="185"/>
                  <a:pt x="494" y="310"/>
                  <a:pt x="341" y="310"/>
                </a:cubicBezTo>
                <a:lnTo>
                  <a:pt x="341" y="310"/>
                </a:lnTo>
                <a:cubicBezTo>
                  <a:pt x="189" y="310"/>
                  <a:pt x="64" y="185"/>
                  <a:pt x="64" y="32"/>
                </a:cubicBez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210"/>
                  <a:pt x="135" y="356"/>
                  <a:pt x="309" y="373"/>
                </a:cubicBezTo>
                <a:lnTo>
                  <a:pt x="309" y="480"/>
                </a:lnTo>
                <a:lnTo>
                  <a:pt x="214" y="480"/>
                </a:lnTo>
                <a:lnTo>
                  <a:pt x="214" y="480"/>
                </a:lnTo>
                <a:cubicBezTo>
                  <a:pt x="196" y="480"/>
                  <a:pt x="182" y="494"/>
                  <a:pt x="182" y="512"/>
                </a:cubicBezTo>
                <a:lnTo>
                  <a:pt x="182" y="512"/>
                </a:lnTo>
                <a:cubicBezTo>
                  <a:pt x="182" y="530"/>
                  <a:pt x="196" y="544"/>
                  <a:pt x="214" y="544"/>
                </a:cubicBezTo>
                <a:lnTo>
                  <a:pt x="335" y="544"/>
                </a:lnTo>
                <a:lnTo>
                  <a:pt x="335" y="544"/>
                </a:lnTo>
                <a:cubicBezTo>
                  <a:pt x="337" y="544"/>
                  <a:pt x="339" y="545"/>
                  <a:pt x="341" y="545"/>
                </a:cubicBezTo>
                <a:lnTo>
                  <a:pt x="341" y="545"/>
                </a:lnTo>
                <a:cubicBezTo>
                  <a:pt x="343" y="545"/>
                  <a:pt x="346" y="544"/>
                  <a:pt x="348" y="544"/>
                </a:cubicBezTo>
                <a:lnTo>
                  <a:pt x="469" y="544"/>
                </a:lnTo>
                <a:lnTo>
                  <a:pt x="469" y="544"/>
                </a:lnTo>
                <a:cubicBezTo>
                  <a:pt x="487" y="544"/>
                  <a:pt x="501" y="530"/>
                  <a:pt x="501" y="512"/>
                </a:cubicBezTo>
                <a:lnTo>
                  <a:pt x="501" y="512"/>
                </a:lnTo>
                <a:cubicBezTo>
                  <a:pt x="501" y="494"/>
                  <a:pt x="487" y="480"/>
                  <a:pt x="469" y="480"/>
                </a:cubicBezTo>
                <a:lnTo>
                  <a:pt x="374" y="480"/>
                </a:lnTo>
                <a:lnTo>
                  <a:pt x="374" y="373"/>
                </a:lnTo>
                <a:lnTo>
                  <a:pt x="374" y="373"/>
                </a:lnTo>
                <a:cubicBezTo>
                  <a:pt x="548" y="356"/>
                  <a:pt x="683" y="210"/>
                  <a:pt x="683" y="3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9"/>
          <p:cNvSpPr>
            <a:spLocks noChangeArrowheads="1"/>
          </p:cNvSpPr>
          <p:nvPr/>
        </p:nvSpPr>
        <p:spPr bwMode="auto">
          <a:xfrm>
            <a:off x="7535688" y="5619917"/>
            <a:ext cx="198593" cy="689560"/>
          </a:xfrm>
          <a:custGeom>
            <a:avLst/>
            <a:gdLst>
              <a:gd name="T0" fmla="*/ 60 w 159"/>
              <a:gd name="T1" fmla="*/ 14 h 553"/>
              <a:gd name="T2" fmla="*/ 60 w 159"/>
              <a:gd name="T3" fmla="*/ 14 h 553"/>
              <a:gd name="T4" fmla="*/ 14 w 159"/>
              <a:gd name="T5" fmla="*/ 13 h 553"/>
              <a:gd name="T6" fmla="*/ 14 w 159"/>
              <a:gd name="T7" fmla="*/ 13 h 553"/>
              <a:gd name="T8" fmla="*/ 13 w 159"/>
              <a:gd name="T9" fmla="*/ 58 h 553"/>
              <a:gd name="T10" fmla="*/ 13 w 159"/>
              <a:gd name="T11" fmla="*/ 58 h 553"/>
              <a:gd name="T12" fmla="*/ 93 w 159"/>
              <a:gd name="T13" fmla="*/ 279 h 553"/>
              <a:gd name="T14" fmla="*/ 93 w 159"/>
              <a:gd name="T15" fmla="*/ 279 h 553"/>
              <a:gd name="T16" fmla="*/ 15 w 159"/>
              <a:gd name="T17" fmla="*/ 497 h 553"/>
              <a:gd name="T18" fmla="*/ 15 w 159"/>
              <a:gd name="T19" fmla="*/ 497 h 553"/>
              <a:gd name="T20" fmla="*/ 17 w 159"/>
              <a:gd name="T21" fmla="*/ 543 h 553"/>
              <a:gd name="T22" fmla="*/ 17 w 159"/>
              <a:gd name="T23" fmla="*/ 543 h 553"/>
              <a:gd name="T24" fmla="*/ 39 w 159"/>
              <a:gd name="T25" fmla="*/ 552 h 553"/>
              <a:gd name="T26" fmla="*/ 39 w 159"/>
              <a:gd name="T27" fmla="*/ 552 h 553"/>
              <a:gd name="T28" fmla="*/ 63 w 159"/>
              <a:gd name="T29" fmla="*/ 541 h 553"/>
              <a:gd name="T30" fmla="*/ 63 w 159"/>
              <a:gd name="T31" fmla="*/ 541 h 553"/>
              <a:gd name="T32" fmla="*/ 158 w 159"/>
              <a:gd name="T33" fmla="*/ 279 h 553"/>
              <a:gd name="T34" fmla="*/ 158 w 159"/>
              <a:gd name="T35" fmla="*/ 279 h 553"/>
              <a:gd name="T36" fmla="*/ 60 w 159"/>
              <a:gd name="T37" fmla="*/ 1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553">
                <a:moveTo>
                  <a:pt x="60" y="14"/>
                </a:moveTo>
                <a:lnTo>
                  <a:pt x="60" y="14"/>
                </a:lnTo>
                <a:cubicBezTo>
                  <a:pt x="48" y="1"/>
                  <a:pt x="27" y="0"/>
                  <a:pt x="14" y="13"/>
                </a:cubicBezTo>
                <a:lnTo>
                  <a:pt x="14" y="13"/>
                </a:lnTo>
                <a:cubicBezTo>
                  <a:pt x="1" y="25"/>
                  <a:pt x="0" y="46"/>
                  <a:pt x="13" y="58"/>
                </a:cubicBezTo>
                <a:lnTo>
                  <a:pt x="13" y="58"/>
                </a:lnTo>
                <a:cubicBezTo>
                  <a:pt x="64" y="113"/>
                  <a:pt x="93" y="193"/>
                  <a:pt x="93" y="279"/>
                </a:cubicBezTo>
                <a:lnTo>
                  <a:pt x="93" y="279"/>
                </a:lnTo>
                <a:cubicBezTo>
                  <a:pt x="93" y="364"/>
                  <a:pt x="65" y="443"/>
                  <a:pt x="15" y="497"/>
                </a:cubicBezTo>
                <a:lnTo>
                  <a:pt x="15" y="497"/>
                </a:lnTo>
                <a:cubicBezTo>
                  <a:pt x="3" y="510"/>
                  <a:pt x="4" y="531"/>
                  <a:pt x="17" y="543"/>
                </a:cubicBezTo>
                <a:lnTo>
                  <a:pt x="17" y="543"/>
                </a:lnTo>
                <a:cubicBezTo>
                  <a:pt x="24" y="549"/>
                  <a:pt x="31" y="552"/>
                  <a:pt x="39" y="552"/>
                </a:cubicBezTo>
                <a:lnTo>
                  <a:pt x="39" y="552"/>
                </a:lnTo>
                <a:cubicBezTo>
                  <a:pt x="48" y="552"/>
                  <a:pt x="57" y="548"/>
                  <a:pt x="63" y="541"/>
                </a:cubicBezTo>
                <a:lnTo>
                  <a:pt x="63" y="541"/>
                </a:lnTo>
                <a:cubicBezTo>
                  <a:pt x="123" y="475"/>
                  <a:pt x="158" y="380"/>
                  <a:pt x="158" y="279"/>
                </a:cubicBezTo>
                <a:lnTo>
                  <a:pt x="158" y="279"/>
                </a:lnTo>
                <a:cubicBezTo>
                  <a:pt x="158" y="176"/>
                  <a:pt x="122" y="80"/>
                  <a:pt x="60" y="1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0"/>
          <p:cNvSpPr>
            <a:spLocks noChangeArrowheads="1"/>
          </p:cNvSpPr>
          <p:nvPr/>
        </p:nvSpPr>
        <p:spPr bwMode="auto">
          <a:xfrm>
            <a:off x="6818547" y="5498554"/>
            <a:ext cx="606811" cy="959865"/>
          </a:xfrm>
          <a:custGeom>
            <a:avLst/>
            <a:gdLst>
              <a:gd name="T0" fmla="*/ 418 w 484"/>
              <a:gd name="T1" fmla="*/ 668 h 766"/>
              <a:gd name="T2" fmla="*/ 180 w 484"/>
              <a:gd name="T3" fmla="*/ 486 h 766"/>
              <a:gd name="T4" fmla="*/ 180 w 484"/>
              <a:gd name="T5" fmla="*/ 275 h 766"/>
              <a:gd name="T6" fmla="*/ 418 w 484"/>
              <a:gd name="T7" fmla="*/ 99 h 766"/>
              <a:gd name="T8" fmla="*/ 418 w 484"/>
              <a:gd name="T9" fmla="*/ 668 h 766"/>
              <a:gd name="T10" fmla="*/ 116 w 484"/>
              <a:gd name="T11" fmla="*/ 470 h 766"/>
              <a:gd name="T12" fmla="*/ 65 w 484"/>
              <a:gd name="T13" fmla="*/ 470 h 766"/>
              <a:gd name="T14" fmla="*/ 65 w 484"/>
              <a:gd name="T15" fmla="*/ 290 h 766"/>
              <a:gd name="T16" fmla="*/ 116 w 484"/>
              <a:gd name="T17" fmla="*/ 290 h 766"/>
              <a:gd name="T18" fmla="*/ 116 w 484"/>
              <a:gd name="T19" fmla="*/ 470 h 766"/>
              <a:gd name="T20" fmla="*/ 465 w 484"/>
              <a:gd name="T21" fmla="*/ 6 h 766"/>
              <a:gd name="T22" fmla="*/ 465 w 484"/>
              <a:gd name="T23" fmla="*/ 6 h 766"/>
              <a:gd name="T24" fmla="*/ 431 w 484"/>
              <a:gd name="T25" fmla="*/ 8 h 766"/>
              <a:gd name="T26" fmla="*/ 137 w 484"/>
              <a:gd name="T27" fmla="*/ 225 h 766"/>
              <a:gd name="T28" fmla="*/ 35 w 484"/>
              <a:gd name="T29" fmla="*/ 225 h 766"/>
              <a:gd name="T30" fmla="*/ 35 w 484"/>
              <a:gd name="T31" fmla="*/ 225 h 766"/>
              <a:gd name="T32" fmla="*/ 5 w 484"/>
              <a:gd name="T33" fmla="*/ 244 h 766"/>
              <a:gd name="T34" fmla="*/ 3 w 484"/>
              <a:gd name="T35" fmla="*/ 248 h 766"/>
              <a:gd name="T36" fmla="*/ 3 w 484"/>
              <a:gd name="T37" fmla="*/ 248 h 766"/>
              <a:gd name="T38" fmla="*/ 0 w 484"/>
              <a:gd name="T39" fmla="*/ 262 h 766"/>
              <a:gd name="T40" fmla="*/ 0 w 484"/>
              <a:gd name="T41" fmla="*/ 498 h 766"/>
              <a:gd name="T42" fmla="*/ 0 w 484"/>
              <a:gd name="T43" fmla="*/ 498 h 766"/>
              <a:gd name="T44" fmla="*/ 3 w 484"/>
              <a:gd name="T45" fmla="*/ 512 h 766"/>
              <a:gd name="T46" fmla="*/ 5 w 484"/>
              <a:gd name="T47" fmla="*/ 516 h 766"/>
              <a:gd name="T48" fmla="*/ 5 w 484"/>
              <a:gd name="T49" fmla="*/ 516 h 766"/>
              <a:gd name="T50" fmla="*/ 35 w 484"/>
              <a:gd name="T51" fmla="*/ 534 h 766"/>
              <a:gd name="T52" fmla="*/ 137 w 484"/>
              <a:gd name="T53" fmla="*/ 534 h 766"/>
              <a:gd name="T54" fmla="*/ 430 w 484"/>
              <a:gd name="T55" fmla="*/ 759 h 766"/>
              <a:gd name="T56" fmla="*/ 430 w 484"/>
              <a:gd name="T57" fmla="*/ 759 h 766"/>
              <a:gd name="T58" fmla="*/ 451 w 484"/>
              <a:gd name="T59" fmla="*/ 765 h 766"/>
              <a:gd name="T60" fmla="*/ 451 w 484"/>
              <a:gd name="T61" fmla="*/ 765 h 766"/>
              <a:gd name="T62" fmla="*/ 465 w 484"/>
              <a:gd name="T63" fmla="*/ 763 h 766"/>
              <a:gd name="T64" fmla="*/ 465 w 484"/>
              <a:gd name="T65" fmla="*/ 763 h 766"/>
              <a:gd name="T66" fmla="*/ 483 w 484"/>
              <a:gd name="T67" fmla="*/ 733 h 766"/>
              <a:gd name="T68" fmla="*/ 483 w 484"/>
              <a:gd name="T69" fmla="*/ 35 h 766"/>
              <a:gd name="T70" fmla="*/ 483 w 484"/>
              <a:gd name="T71" fmla="*/ 35 h 766"/>
              <a:gd name="T72" fmla="*/ 465 w 484"/>
              <a:gd name="T73" fmla="*/ 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4" h="766">
                <a:moveTo>
                  <a:pt x="418" y="668"/>
                </a:moveTo>
                <a:lnTo>
                  <a:pt x="180" y="486"/>
                </a:lnTo>
                <a:lnTo>
                  <a:pt x="180" y="275"/>
                </a:lnTo>
                <a:lnTo>
                  <a:pt x="418" y="99"/>
                </a:lnTo>
                <a:lnTo>
                  <a:pt x="418" y="668"/>
                </a:lnTo>
                <a:close/>
                <a:moveTo>
                  <a:pt x="116" y="470"/>
                </a:moveTo>
                <a:lnTo>
                  <a:pt x="65" y="470"/>
                </a:lnTo>
                <a:lnTo>
                  <a:pt x="65" y="290"/>
                </a:lnTo>
                <a:lnTo>
                  <a:pt x="116" y="290"/>
                </a:lnTo>
                <a:lnTo>
                  <a:pt x="116" y="470"/>
                </a:lnTo>
                <a:close/>
                <a:moveTo>
                  <a:pt x="465" y="6"/>
                </a:moveTo>
                <a:lnTo>
                  <a:pt x="465" y="6"/>
                </a:lnTo>
                <a:cubicBezTo>
                  <a:pt x="454" y="0"/>
                  <a:pt x="441" y="1"/>
                  <a:pt x="431" y="8"/>
                </a:cubicBezTo>
                <a:lnTo>
                  <a:pt x="137" y="225"/>
                </a:lnTo>
                <a:lnTo>
                  <a:pt x="35" y="225"/>
                </a:lnTo>
                <a:lnTo>
                  <a:pt x="35" y="225"/>
                </a:lnTo>
                <a:cubicBezTo>
                  <a:pt x="22" y="225"/>
                  <a:pt x="11" y="233"/>
                  <a:pt x="5" y="244"/>
                </a:cubicBezTo>
                <a:lnTo>
                  <a:pt x="3" y="248"/>
                </a:lnTo>
                <a:lnTo>
                  <a:pt x="3" y="248"/>
                </a:lnTo>
                <a:cubicBezTo>
                  <a:pt x="1" y="252"/>
                  <a:pt x="0" y="257"/>
                  <a:pt x="0" y="262"/>
                </a:cubicBezTo>
                <a:lnTo>
                  <a:pt x="0" y="498"/>
                </a:lnTo>
                <a:lnTo>
                  <a:pt x="0" y="498"/>
                </a:lnTo>
                <a:cubicBezTo>
                  <a:pt x="0" y="503"/>
                  <a:pt x="1" y="507"/>
                  <a:pt x="3" y="512"/>
                </a:cubicBezTo>
                <a:lnTo>
                  <a:pt x="5" y="516"/>
                </a:lnTo>
                <a:lnTo>
                  <a:pt x="5" y="516"/>
                </a:lnTo>
                <a:cubicBezTo>
                  <a:pt x="11" y="527"/>
                  <a:pt x="22" y="534"/>
                  <a:pt x="35" y="534"/>
                </a:cubicBezTo>
                <a:lnTo>
                  <a:pt x="137" y="534"/>
                </a:lnTo>
                <a:lnTo>
                  <a:pt x="430" y="759"/>
                </a:lnTo>
                <a:lnTo>
                  <a:pt x="430" y="759"/>
                </a:lnTo>
                <a:cubicBezTo>
                  <a:pt x="437" y="764"/>
                  <a:pt x="443" y="765"/>
                  <a:pt x="451" y="765"/>
                </a:cubicBezTo>
                <a:lnTo>
                  <a:pt x="451" y="765"/>
                </a:lnTo>
                <a:cubicBezTo>
                  <a:pt x="456" y="765"/>
                  <a:pt x="460" y="765"/>
                  <a:pt x="465" y="763"/>
                </a:cubicBezTo>
                <a:lnTo>
                  <a:pt x="465" y="763"/>
                </a:lnTo>
                <a:cubicBezTo>
                  <a:pt x="476" y="757"/>
                  <a:pt x="483" y="746"/>
                  <a:pt x="483" y="733"/>
                </a:cubicBezTo>
                <a:lnTo>
                  <a:pt x="483" y="35"/>
                </a:lnTo>
                <a:lnTo>
                  <a:pt x="483" y="35"/>
                </a:lnTo>
                <a:cubicBezTo>
                  <a:pt x="483" y="22"/>
                  <a:pt x="476" y="11"/>
                  <a:pt x="46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CuadroTexto 405"/>
          <p:cNvSpPr txBox="1"/>
          <p:nvPr/>
        </p:nvSpPr>
        <p:spPr>
          <a:xfrm>
            <a:off x="8316611" y="8259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2451398" y="23413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3710098" y="5299769"/>
            <a:ext cx="189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9" name="Rectángulo 408"/>
          <p:cNvSpPr/>
          <p:nvPr/>
        </p:nvSpPr>
        <p:spPr>
          <a:xfrm>
            <a:off x="3057351" y="584299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8172269" y="5309133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1" name="Rectángulo 410"/>
          <p:cNvSpPr/>
          <p:nvPr/>
        </p:nvSpPr>
        <p:spPr>
          <a:xfrm>
            <a:off x="18147507" y="58701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3139068" y="10074949"/>
            <a:ext cx="249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3" name="Rectángulo 412"/>
          <p:cNvSpPr/>
          <p:nvPr/>
        </p:nvSpPr>
        <p:spPr>
          <a:xfrm>
            <a:off x="3085703" y="1061817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8156308" y="10057190"/>
            <a:ext cx="21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5" name="Rectángulo 414"/>
          <p:cNvSpPr/>
          <p:nvPr/>
        </p:nvSpPr>
        <p:spPr>
          <a:xfrm>
            <a:off x="18131546" y="1061817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12391869" y="3739168"/>
            <a:ext cx="4260287" cy="4256662"/>
          </a:xfrm>
          <a:custGeom>
            <a:avLst/>
            <a:gdLst>
              <a:gd name="T0" fmla="*/ 5180 w 5181"/>
              <a:gd name="T1" fmla="*/ 2589 h 5179"/>
              <a:gd name="T2" fmla="*/ 5180 w 5181"/>
              <a:gd name="T3" fmla="*/ 2589 h 5179"/>
              <a:gd name="T4" fmla="*/ 2590 w 5181"/>
              <a:gd name="T5" fmla="*/ 5178 h 5179"/>
              <a:gd name="T6" fmla="*/ 2590 w 5181"/>
              <a:gd name="T7" fmla="*/ 5178 h 5179"/>
              <a:gd name="T8" fmla="*/ 0 w 5181"/>
              <a:gd name="T9" fmla="*/ 2589 h 5179"/>
              <a:gd name="T10" fmla="*/ 0 w 5181"/>
              <a:gd name="T11" fmla="*/ 2589 h 5179"/>
              <a:gd name="T12" fmla="*/ 2590 w 5181"/>
              <a:gd name="T13" fmla="*/ 0 h 5179"/>
              <a:gd name="T14" fmla="*/ 2590 w 5181"/>
              <a:gd name="T15" fmla="*/ 0 h 5179"/>
              <a:gd name="T16" fmla="*/ 5180 w 5181"/>
              <a:gd name="T17" fmla="*/ 2589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1" h="5179">
                <a:moveTo>
                  <a:pt x="5180" y="2589"/>
                </a:moveTo>
                <a:lnTo>
                  <a:pt x="5180" y="2589"/>
                </a:lnTo>
                <a:cubicBezTo>
                  <a:pt x="5180" y="4019"/>
                  <a:pt x="4020" y="5178"/>
                  <a:pt x="2590" y="5178"/>
                </a:cubicBezTo>
                <a:lnTo>
                  <a:pt x="2590" y="5178"/>
                </a:lnTo>
                <a:cubicBezTo>
                  <a:pt x="1160" y="5178"/>
                  <a:pt x="0" y="4019"/>
                  <a:pt x="0" y="2589"/>
                </a:cubicBezTo>
                <a:lnTo>
                  <a:pt x="0" y="2589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80" y="1159"/>
                  <a:pt x="5180" y="25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12892226" y="6034283"/>
            <a:ext cx="4260287" cy="4260289"/>
          </a:xfrm>
          <a:custGeom>
            <a:avLst/>
            <a:gdLst>
              <a:gd name="T0" fmla="*/ 5179 w 5180"/>
              <a:gd name="T1" fmla="*/ 2590 h 5180"/>
              <a:gd name="T2" fmla="*/ 5179 w 5180"/>
              <a:gd name="T3" fmla="*/ 2590 h 5180"/>
              <a:gd name="T4" fmla="*/ 2590 w 5180"/>
              <a:gd name="T5" fmla="*/ 5179 h 5180"/>
              <a:gd name="T6" fmla="*/ 2590 w 5180"/>
              <a:gd name="T7" fmla="*/ 5179 h 5180"/>
              <a:gd name="T8" fmla="*/ 0 w 5180"/>
              <a:gd name="T9" fmla="*/ 2590 h 5180"/>
              <a:gd name="T10" fmla="*/ 0 w 5180"/>
              <a:gd name="T11" fmla="*/ 2590 h 5180"/>
              <a:gd name="T12" fmla="*/ 2590 w 5180"/>
              <a:gd name="T13" fmla="*/ 0 h 5180"/>
              <a:gd name="T14" fmla="*/ 2590 w 5180"/>
              <a:gd name="T15" fmla="*/ 0 h 5180"/>
              <a:gd name="T16" fmla="*/ 5179 w 5180"/>
              <a:gd name="T17" fmla="*/ 2590 h 5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80">
                <a:moveTo>
                  <a:pt x="5179" y="2590"/>
                </a:moveTo>
                <a:lnTo>
                  <a:pt x="5179" y="2590"/>
                </a:lnTo>
                <a:cubicBezTo>
                  <a:pt x="5179" y="4020"/>
                  <a:pt x="4020" y="5179"/>
                  <a:pt x="2590" y="5179"/>
                </a:cubicBezTo>
                <a:lnTo>
                  <a:pt x="2590" y="5179"/>
                </a:lnTo>
                <a:cubicBezTo>
                  <a:pt x="1160" y="5179"/>
                  <a:pt x="0" y="4020"/>
                  <a:pt x="0" y="2590"/>
                </a:cubicBezTo>
                <a:lnTo>
                  <a:pt x="0" y="2590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7645726" y="3739168"/>
            <a:ext cx="4260289" cy="4256662"/>
          </a:xfrm>
          <a:custGeom>
            <a:avLst/>
            <a:gdLst>
              <a:gd name="T0" fmla="*/ 5179 w 5180"/>
              <a:gd name="T1" fmla="*/ 2589 h 5179"/>
              <a:gd name="T2" fmla="*/ 5179 w 5180"/>
              <a:gd name="T3" fmla="*/ 2589 h 5179"/>
              <a:gd name="T4" fmla="*/ 2590 w 5180"/>
              <a:gd name="T5" fmla="*/ 5178 h 5179"/>
              <a:gd name="T6" fmla="*/ 2590 w 5180"/>
              <a:gd name="T7" fmla="*/ 5178 h 5179"/>
              <a:gd name="T8" fmla="*/ 0 w 5180"/>
              <a:gd name="T9" fmla="*/ 2589 h 5179"/>
              <a:gd name="T10" fmla="*/ 0 w 5180"/>
              <a:gd name="T11" fmla="*/ 2589 h 5179"/>
              <a:gd name="T12" fmla="*/ 2590 w 5180"/>
              <a:gd name="T13" fmla="*/ 0 h 5179"/>
              <a:gd name="T14" fmla="*/ 2590 w 5180"/>
              <a:gd name="T15" fmla="*/ 0 h 5179"/>
              <a:gd name="T16" fmla="*/ 5179 w 5180"/>
              <a:gd name="T17" fmla="*/ 2589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79">
                <a:moveTo>
                  <a:pt x="5179" y="2589"/>
                </a:moveTo>
                <a:lnTo>
                  <a:pt x="5179" y="2589"/>
                </a:lnTo>
                <a:cubicBezTo>
                  <a:pt x="5179" y="4019"/>
                  <a:pt x="4020" y="5178"/>
                  <a:pt x="2590" y="5178"/>
                </a:cubicBezTo>
                <a:lnTo>
                  <a:pt x="2590" y="5178"/>
                </a:lnTo>
                <a:cubicBezTo>
                  <a:pt x="1160" y="5178"/>
                  <a:pt x="0" y="4019"/>
                  <a:pt x="0" y="2589"/>
                </a:cubicBezTo>
                <a:lnTo>
                  <a:pt x="0" y="2589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7145369" y="6034283"/>
            <a:ext cx="4260289" cy="4260289"/>
          </a:xfrm>
          <a:custGeom>
            <a:avLst/>
            <a:gdLst>
              <a:gd name="T0" fmla="*/ 5179 w 5180"/>
              <a:gd name="T1" fmla="*/ 2590 h 5180"/>
              <a:gd name="T2" fmla="*/ 5179 w 5180"/>
              <a:gd name="T3" fmla="*/ 2590 h 5180"/>
              <a:gd name="T4" fmla="*/ 2590 w 5180"/>
              <a:gd name="T5" fmla="*/ 5179 h 5180"/>
              <a:gd name="T6" fmla="*/ 2590 w 5180"/>
              <a:gd name="T7" fmla="*/ 5179 h 5180"/>
              <a:gd name="T8" fmla="*/ 0 w 5180"/>
              <a:gd name="T9" fmla="*/ 2590 h 5180"/>
              <a:gd name="T10" fmla="*/ 0 w 5180"/>
              <a:gd name="T11" fmla="*/ 2590 h 5180"/>
              <a:gd name="T12" fmla="*/ 2590 w 5180"/>
              <a:gd name="T13" fmla="*/ 0 h 5180"/>
              <a:gd name="T14" fmla="*/ 2590 w 5180"/>
              <a:gd name="T15" fmla="*/ 0 h 5180"/>
              <a:gd name="T16" fmla="*/ 5179 w 5180"/>
              <a:gd name="T17" fmla="*/ 2590 h 5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80">
                <a:moveTo>
                  <a:pt x="5179" y="2590"/>
                </a:moveTo>
                <a:lnTo>
                  <a:pt x="5179" y="2590"/>
                </a:lnTo>
                <a:cubicBezTo>
                  <a:pt x="5179" y="4020"/>
                  <a:pt x="4020" y="5179"/>
                  <a:pt x="2590" y="5179"/>
                </a:cubicBezTo>
                <a:lnTo>
                  <a:pt x="2590" y="5179"/>
                </a:lnTo>
                <a:cubicBezTo>
                  <a:pt x="1159" y="5179"/>
                  <a:pt x="0" y="4020"/>
                  <a:pt x="0" y="2590"/>
                </a:cubicBezTo>
                <a:lnTo>
                  <a:pt x="0" y="2590"/>
                </a:lnTo>
                <a:cubicBezTo>
                  <a:pt x="0" y="1159"/>
                  <a:pt x="1159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1"/>
          <p:cNvSpPr>
            <a:spLocks noChangeArrowheads="1"/>
          </p:cNvSpPr>
          <p:nvPr/>
        </p:nvSpPr>
        <p:spPr bwMode="auto">
          <a:xfrm>
            <a:off x="9447738" y="4108997"/>
            <a:ext cx="681646" cy="576497"/>
          </a:xfrm>
          <a:custGeom>
            <a:avLst/>
            <a:gdLst>
              <a:gd name="T0" fmla="*/ 673 w 828"/>
              <a:gd name="T1" fmla="*/ 645 h 700"/>
              <a:gd name="T2" fmla="*/ 562 w 828"/>
              <a:gd name="T3" fmla="*/ 645 h 700"/>
              <a:gd name="T4" fmla="*/ 562 w 828"/>
              <a:gd name="T5" fmla="*/ 461 h 700"/>
              <a:gd name="T6" fmla="*/ 562 w 828"/>
              <a:gd name="T7" fmla="*/ 461 h 700"/>
              <a:gd name="T8" fmla="*/ 531 w 828"/>
              <a:gd name="T9" fmla="*/ 428 h 700"/>
              <a:gd name="T10" fmla="*/ 295 w 828"/>
              <a:gd name="T11" fmla="*/ 428 h 700"/>
              <a:gd name="T12" fmla="*/ 295 w 828"/>
              <a:gd name="T13" fmla="*/ 428 h 700"/>
              <a:gd name="T14" fmla="*/ 263 w 828"/>
              <a:gd name="T15" fmla="*/ 461 h 700"/>
              <a:gd name="T16" fmla="*/ 263 w 828"/>
              <a:gd name="T17" fmla="*/ 645 h 700"/>
              <a:gd name="T18" fmla="*/ 153 w 828"/>
              <a:gd name="T19" fmla="*/ 645 h 700"/>
              <a:gd name="T20" fmla="*/ 153 w 828"/>
              <a:gd name="T21" fmla="*/ 255 h 700"/>
              <a:gd name="T22" fmla="*/ 413 w 828"/>
              <a:gd name="T23" fmla="*/ 61 h 700"/>
              <a:gd name="T24" fmla="*/ 673 w 828"/>
              <a:gd name="T25" fmla="*/ 255 h 700"/>
              <a:gd name="T26" fmla="*/ 673 w 828"/>
              <a:gd name="T27" fmla="*/ 645 h 700"/>
              <a:gd name="T28" fmla="*/ 509 w 828"/>
              <a:gd name="T29" fmla="*/ 645 h 700"/>
              <a:gd name="T30" fmla="*/ 317 w 828"/>
              <a:gd name="T31" fmla="*/ 645 h 700"/>
              <a:gd name="T32" fmla="*/ 317 w 828"/>
              <a:gd name="T33" fmla="*/ 482 h 700"/>
              <a:gd name="T34" fmla="*/ 509 w 828"/>
              <a:gd name="T35" fmla="*/ 482 h 700"/>
              <a:gd name="T36" fmla="*/ 509 w 828"/>
              <a:gd name="T37" fmla="*/ 645 h 700"/>
              <a:gd name="T38" fmla="*/ 812 w 828"/>
              <a:gd name="T39" fmla="*/ 293 h 700"/>
              <a:gd name="T40" fmla="*/ 429 w 828"/>
              <a:gd name="T41" fmla="*/ 6 h 700"/>
              <a:gd name="T42" fmla="*/ 429 w 828"/>
              <a:gd name="T43" fmla="*/ 6 h 700"/>
              <a:gd name="T44" fmla="*/ 397 w 828"/>
              <a:gd name="T45" fmla="*/ 6 h 700"/>
              <a:gd name="T46" fmla="*/ 14 w 828"/>
              <a:gd name="T47" fmla="*/ 293 h 700"/>
              <a:gd name="T48" fmla="*/ 14 w 828"/>
              <a:gd name="T49" fmla="*/ 293 h 700"/>
              <a:gd name="T50" fmla="*/ 8 w 828"/>
              <a:gd name="T51" fmla="*/ 330 h 700"/>
              <a:gd name="T52" fmla="*/ 8 w 828"/>
              <a:gd name="T53" fmla="*/ 330 h 700"/>
              <a:gd name="T54" fmla="*/ 46 w 828"/>
              <a:gd name="T55" fmla="*/ 335 h 700"/>
              <a:gd name="T56" fmla="*/ 100 w 828"/>
              <a:gd name="T57" fmla="*/ 295 h 700"/>
              <a:gd name="T58" fmla="*/ 100 w 828"/>
              <a:gd name="T59" fmla="*/ 661 h 700"/>
              <a:gd name="T60" fmla="*/ 100 w 828"/>
              <a:gd name="T61" fmla="*/ 661 h 700"/>
              <a:gd name="T62" fmla="*/ 137 w 828"/>
              <a:gd name="T63" fmla="*/ 699 h 700"/>
              <a:gd name="T64" fmla="*/ 295 w 828"/>
              <a:gd name="T65" fmla="*/ 699 h 700"/>
              <a:gd name="T66" fmla="*/ 531 w 828"/>
              <a:gd name="T67" fmla="*/ 699 h 700"/>
              <a:gd name="T68" fmla="*/ 689 w 828"/>
              <a:gd name="T69" fmla="*/ 699 h 700"/>
              <a:gd name="T70" fmla="*/ 689 w 828"/>
              <a:gd name="T71" fmla="*/ 699 h 700"/>
              <a:gd name="T72" fmla="*/ 726 w 828"/>
              <a:gd name="T73" fmla="*/ 661 h 700"/>
              <a:gd name="T74" fmla="*/ 726 w 828"/>
              <a:gd name="T75" fmla="*/ 295 h 700"/>
              <a:gd name="T76" fmla="*/ 781 w 828"/>
              <a:gd name="T77" fmla="*/ 335 h 700"/>
              <a:gd name="T78" fmla="*/ 781 w 828"/>
              <a:gd name="T79" fmla="*/ 335 h 700"/>
              <a:gd name="T80" fmla="*/ 797 w 828"/>
              <a:gd name="T81" fmla="*/ 341 h 700"/>
              <a:gd name="T82" fmla="*/ 797 w 828"/>
              <a:gd name="T83" fmla="*/ 341 h 700"/>
              <a:gd name="T84" fmla="*/ 818 w 828"/>
              <a:gd name="T85" fmla="*/ 330 h 700"/>
              <a:gd name="T86" fmla="*/ 818 w 828"/>
              <a:gd name="T87" fmla="*/ 330 h 700"/>
              <a:gd name="T88" fmla="*/ 812 w 828"/>
              <a:gd name="T89" fmla="*/ 293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28" h="700">
                <a:moveTo>
                  <a:pt x="673" y="645"/>
                </a:moveTo>
                <a:lnTo>
                  <a:pt x="562" y="645"/>
                </a:lnTo>
                <a:lnTo>
                  <a:pt x="562" y="461"/>
                </a:lnTo>
                <a:lnTo>
                  <a:pt x="562" y="461"/>
                </a:lnTo>
                <a:cubicBezTo>
                  <a:pt x="562" y="443"/>
                  <a:pt x="548" y="428"/>
                  <a:pt x="531" y="428"/>
                </a:cubicBezTo>
                <a:lnTo>
                  <a:pt x="295" y="428"/>
                </a:lnTo>
                <a:lnTo>
                  <a:pt x="295" y="428"/>
                </a:lnTo>
                <a:cubicBezTo>
                  <a:pt x="277" y="428"/>
                  <a:pt x="263" y="443"/>
                  <a:pt x="263" y="461"/>
                </a:cubicBezTo>
                <a:lnTo>
                  <a:pt x="263" y="645"/>
                </a:lnTo>
                <a:lnTo>
                  <a:pt x="153" y="645"/>
                </a:lnTo>
                <a:lnTo>
                  <a:pt x="153" y="255"/>
                </a:lnTo>
                <a:lnTo>
                  <a:pt x="413" y="61"/>
                </a:lnTo>
                <a:lnTo>
                  <a:pt x="673" y="255"/>
                </a:lnTo>
                <a:lnTo>
                  <a:pt x="673" y="645"/>
                </a:lnTo>
                <a:close/>
                <a:moveTo>
                  <a:pt x="509" y="645"/>
                </a:moveTo>
                <a:lnTo>
                  <a:pt x="317" y="645"/>
                </a:lnTo>
                <a:lnTo>
                  <a:pt x="317" y="482"/>
                </a:lnTo>
                <a:lnTo>
                  <a:pt x="509" y="482"/>
                </a:lnTo>
                <a:lnTo>
                  <a:pt x="509" y="645"/>
                </a:lnTo>
                <a:close/>
                <a:moveTo>
                  <a:pt x="812" y="293"/>
                </a:moveTo>
                <a:lnTo>
                  <a:pt x="429" y="6"/>
                </a:lnTo>
                <a:lnTo>
                  <a:pt x="429" y="6"/>
                </a:lnTo>
                <a:cubicBezTo>
                  <a:pt x="420" y="0"/>
                  <a:pt x="407" y="0"/>
                  <a:pt x="397" y="6"/>
                </a:cubicBezTo>
                <a:lnTo>
                  <a:pt x="14" y="293"/>
                </a:lnTo>
                <a:lnTo>
                  <a:pt x="14" y="293"/>
                </a:lnTo>
                <a:cubicBezTo>
                  <a:pt x="2" y="302"/>
                  <a:pt x="0" y="318"/>
                  <a:pt x="8" y="330"/>
                </a:cubicBezTo>
                <a:lnTo>
                  <a:pt x="8" y="330"/>
                </a:lnTo>
                <a:cubicBezTo>
                  <a:pt x="18" y="342"/>
                  <a:pt x="34" y="345"/>
                  <a:pt x="46" y="335"/>
                </a:cubicBezTo>
                <a:lnTo>
                  <a:pt x="100" y="295"/>
                </a:lnTo>
                <a:lnTo>
                  <a:pt x="100" y="661"/>
                </a:lnTo>
                <a:lnTo>
                  <a:pt x="100" y="661"/>
                </a:lnTo>
                <a:cubicBezTo>
                  <a:pt x="100" y="682"/>
                  <a:pt x="117" y="699"/>
                  <a:pt x="137" y="699"/>
                </a:cubicBezTo>
                <a:lnTo>
                  <a:pt x="295" y="699"/>
                </a:lnTo>
                <a:lnTo>
                  <a:pt x="531" y="699"/>
                </a:lnTo>
                <a:lnTo>
                  <a:pt x="689" y="699"/>
                </a:lnTo>
                <a:lnTo>
                  <a:pt x="689" y="699"/>
                </a:lnTo>
                <a:cubicBezTo>
                  <a:pt x="710" y="699"/>
                  <a:pt x="726" y="682"/>
                  <a:pt x="726" y="661"/>
                </a:cubicBezTo>
                <a:lnTo>
                  <a:pt x="726" y="295"/>
                </a:lnTo>
                <a:lnTo>
                  <a:pt x="781" y="335"/>
                </a:lnTo>
                <a:lnTo>
                  <a:pt x="781" y="335"/>
                </a:lnTo>
                <a:cubicBezTo>
                  <a:pt x="786" y="339"/>
                  <a:pt x="791" y="341"/>
                  <a:pt x="797" y="341"/>
                </a:cubicBezTo>
                <a:lnTo>
                  <a:pt x="797" y="341"/>
                </a:lnTo>
                <a:cubicBezTo>
                  <a:pt x="805" y="341"/>
                  <a:pt x="813" y="337"/>
                  <a:pt x="818" y="330"/>
                </a:cubicBezTo>
                <a:lnTo>
                  <a:pt x="818" y="330"/>
                </a:lnTo>
                <a:cubicBezTo>
                  <a:pt x="827" y="318"/>
                  <a:pt x="825" y="302"/>
                  <a:pt x="812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2"/>
          <p:cNvSpPr>
            <a:spLocks noChangeArrowheads="1"/>
          </p:cNvSpPr>
          <p:nvPr/>
        </p:nvSpPr>
        <p:spPr bwMode="auto">
          <a:xfrm>
            <a:off x="14219261" y="4083616"/>
            <a:ext cx="598252" cy="594627"/>
          </a:xfrm>
          <a:custGeom>
            <a:avLst/>
            <a:gdLst>
              <a:gd name="T0" fmla="*/ 253 w 729"/>
              <a:gd name="T1" fmla="*/ 280 h 724"/>
              <a:gd name="T2" fmla="*/ 553 w 729"/>
              <a:gd name="T3" fmla="*/ 482 h 724"/>
              <a:gd name="T4" fmla="*/ 158 w 729"/>
              <a:gd name="T5" fmla="*/ 49 h 724"/>
              <a:gd name="T6" fmla="*/ 127 w 729"/>
              <a:gd name="T7" fmla="*/ 54 h 724"/>
              <a:gd name="T8" fmla="*/ 61 w 729"/>
              <a:gd name="T9" fmla="*/ 110 h 724"/>
              <a:gd name="T10" fmla="*/ 97 w 729"/>
              <a:gd name="T11" fmla="*/ 272 h 724"/>
              <a:gd name="T12" fmla="*/ 133 w 729"/>
              <a:gd name="T13" fmla="*/ 322 h 724"/>
              <a:gd name="T14" fmla="*/ 223 w 729"/>
              <a:gd name="T15" fmla="*/ 435 h 724"/>
              <a:gd name="T16" fmla="*/ 362 w 729"/>
              <a:gd name="T17" fmla="*/ 564 h 724"/>
              <a:gd name="T18" fmla="*/ 409 w 729"/>
              <a:gd name="T19" fmla="*/ 602 h 724"/>
              <a:gd name="T20" fmla="*/ 580 w 729"/>
              <a:gd name="T21" fmla="*/ 677 h 724"/>
              <a:gd name="T22" fmla="*/ 658 w 729"/>
              <a:gd name="T23" fmla="*/ 637 h 724"/>
              <a:gd name="T24" fmla="*/ 677 w 729"/>
              <a:gd name="T25" fmla="*/ 563 h 724"/>
              <a:gd name="T26" fmla="*/ 620 w 729"/>
              <a:gd name="T27" fmla="*/ 518 h 724"/>
              <a:gd name="T28" fmla="*/ 553 w 729"/>
              <a:gd name="T29" fmla="*/ 482 h 724"/>
              <a:gd name="T30" fmla="*/ 517 w 729"/>
              <a:gd name="T31" fmla="*/ 498 h 724"/>
              <a:gd name="T32" fmla="*/ 442 w 729"/>
              <a:gd name="T33" fmla="*/ 524 h 724"/>
              <a:gd name="T34" fmla="*/ 350 w 729"/>
              <a:gd name="T35" fmla="*/ 464 h 724"/>
              <a:gd name="T36" fmla="*/ 247 w 729"/>
              <a:gd name="T37" fmla="*/ 359 h 724"/>
              <a:gd name="T38" fmla="*/ 207 w 729"/>
              <a:gd name="T39" fmla="*/ 274 h 724"/>
              <a:gd name="T40" fmla="*/ 231 w 729"/>
              <a:gd name="T41" fmla="*/ 220 h 724"/>
              <a:gd name="T42" fmla="*/ 248 w 729"/>
              <a:gd name="T43" fmla="*/ 183 h 724"/>
              <a:gd name="T44" fmla="*/ 169 w 729"/>
              <a:gd name="T45" fmla="*/ 50 h 724"/>
              <a:gd name="T46" fmla="*/ 158 w 729"/>
              <a:gd name="T47" fmla="*/ 49 h 724"/>
              <a:gd name="T48" fmla="*/ 570 w 729"/>
              <a:gd name="T49" fmla="*/ 723 h 724"/>
              <a:gd name="T50" fmla="*/ 463 w 729"/>
              <a:gd name="T51" fmla="*/ 694 h 724"/>
              <a:gd name="T52" fmla="*/ 380 w 729"/>
              <a:gd name="T53" fmla="*/ 638 h 724"/>
              <a:gd name="T54" fmla="*/ 333 w 729"/>
              <a:gd name="T55" fmla="*/ 600 h 724"/>
              <a:gd name="T56" fmla="*/ 189 w 729"/>
              <a:gd name="T57" fmla="*/ 466 h 724"/>
              <a:gd name="T58" fmla="*/ 95 w 729"/>
              <a:gd name="T59" fmla="*/ 349 h 724"/>
              <a:gd name="T60" fmla="*/ 54 w 729"/>
              <a:gd name="T61" fmla="*/ 292 h 724"/>
              <a:gd name="T62" fmla="*/ 7 w 729"/>
              <a:gd name="T63" fmla="*/ 187 h 724"/>
              <a:gd name="T64" fmla="*/ 21 w 729"/>
              <a:gd name="T65" fmla="*/ 86 h 724"/>
              <a:gd name="T66" fmla="*/ 113 w 729"/>
              <a:gd name="T67" fmla="*/ 9 h 724"/>
              <a:gd name="T68" fmla="*/ 182 w 729"/>
              <a:gd name="T69" fmla="*/ 5 h 724"/>
              <a:gd name="T70" fmla="*/ 202 w 729"/>
              <a:gd name="T71" fmla="*/ 17 h 724"/>
              <a:gd name="T72" fmla="*/ 251 w 729"/>
              <a:gd name="T73" fmla="*/ 85 h 724"/>
              <a:gd name="T74" fmla="*/ 294 w 729"/>
              <a:gd name="T75" fmla="*/ 180 h 724"/>
              <a:gd name="T76" fmla="*/ 270 w 729"/>
              <a:gd name="T77" fmla="*/ 244 h 724"/>
              <a:gd name="T78" fmla="*/ 253 w 729"/>
              <a:gd name="T79" fmla="*/ 280 h 724"/>
              <a:gd name="T80" fmla="*/ 276 w 729"/>
              <a:gd name="T81" fmla="*/ 321 h 724"/>
              <a:gd name="T82" fmla="*/ 337 w 729"/>
              <a:gd name="T83" fmla="*/ 389 h 724"/>
              <a:gd name="T84" fmla="*/ 446 w 729"/>
              <a:gd name="T85" fmla="*/ 477 h 724"/>
              <a:gd name="T86" fmla="*/ 495 w 729"/>
              <a:gd name="T87" fmla="*/ 457 h 724"/>
              <a:gd name="T88" fmla="*/ 556 w 729"/>
              <a:gd name="T89" fmla="*/ 436 h 724"/>
              <a:gd name="T90" fmla="*/ 648 w 729"/>
              <a:gd name="T91" fmla="*/ 481 h 724"/>
              <a:gd name="T92" fmla="*/ 711 w 729"/>
              <a:gd name="T93" fmla="*/ 532 h 724"/>
              <a:gd name="T94" fmla="*/ 722 w 729"/>
              <a:gd name="T95" fmla="*/ 551 h 724"/>
              <a:gd name="T96" fmla="*/ 695 w 729"/>
              <a:gd name="T97" fmla="*/ 666 h 724"/>
              <a:gd name="T98" fmla="*/ 585 w 729"/>
              <a:gd name="T99" fmla="*/ 723 h 724"/>
              <a:gd name="T100" fmla="*/ 570 w 729"/>
              <a:gd name="T101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9" h="724">
                <a:moveTo>
                  <a:pt x="253" y="280"/>
                </a:moveTo>
                <a:lnTo>
                  <a:pt x="253" y="280"/>
                </a:lnTo>
                <a:close/>
                <a:moveTo>
                  <a:pt x="553" y="482"/>
                </a:moveTo>
                <a:lnTo>
                  <a:pt x="553" y="482"/>
                </a:lnTo>
                <a:close/>
                <a:moveTo>
                  <a:pt x="158" y="49"/>
                </a:moveTo>
                <a:lnTo>
                  <a:pt x="158" y="49"/>
                </a:lnTo>
                <a:cubicBezTo>
                  <a:pt x="150" y="49"/>
                  <a:pt x="139" y="50"/>
                  <a:pt x="127" y="54"/>
                </a:cubicBezTo>
                <a:lnTo>
                  <a:pt x="127" y="54"/>
                </a:lnTo>
                <a:cubicBezTo>
                  <a:pt x="100" y="62"/>
                  <a:pt x="78" y="81"/>
                  <a:pt x="61" y="110"/>
                </a:cubicBezTo>
                <a:lnTo>
                  <a:pt x="61" y="110"/>
                </a:lnTo>
                <a:cubicBezTo>
                  <a:pt x="39" y="149"/>
                  <a:pt x="51" y="209"/>
                  <a:pt x="91" y="264"/>
                </a:cubicBezTo>
                <a:lnTo>
                  <a:pt x="97" y="272"/>
                </a:lnTo>
                <a:lnTo>
                  <a:pt x="97" y="272"/>
                </a:lnTo>
                <a:cubicBezTo>
                  <a:pt x="109" y="288"/>
                  <a:pt x="121" y="305"/>
                  <a:pt x="133" y="322"/>
                </a:cubicBezTo>
                <a:lnTo>
                  <a:pt x="133" y="322"/>
                </a:lnTo>
                <a:cubicBezTo>
                  <a:pt x="161" y="362"/>
                  <a:pt x="191" y="400"/>
                  <a:pt x="223" y="435"/>
                </a:cubicBezTo>
                <a:lnTo>
                  <a:pt x="223" y="435"/>
                </a:lnTo>
                <a:cubicBezTo>
                  <a:pt x="265" y="482"/>
                  <a:pt x="312" y="525"/>
                  <a:pt x="362" y="564"/>
                </a:cubicBezTo>
                <a:lnTo>
                  <a:pt x="362" y="564"/>
                </a:lnTo>
                <a:cubicBezTo>
                  <a:pt x="380" y="579"/>
                  <a:pt x="395" y="591"/>
                  <a:pt x="409" y="602"/>
                </a:cubicBezTo>
                <a:lnTo>
                  <a:pt x="409" y="602"/>
                </a:lnTo>
                <a:cubicBezTo>
                  <a:pt x="438" y="626"/>
                  <a:pt x="514" y="682"/>
                  <a:pt x="580" y="677"/>
                </a:cubicBezTo>
                <a:lnTo>
                  <a:pt x="580" y="677"/>
                </a:lnTo>
                <a:cubicBezTo>
                  <a:pt x="612" y="674"/>
                  <a:pt x="641" y="660"/>
                  <a:pt x="658" y="637"/>
                </a:cubicBezTo>
                <a:lnTo>
                  <a:pt x="658" y="637"/>
                </a:lnTo>
                <a:cubicBezTo>
                  <a:pt x="674" y="618"/>
                  <a:pt x="680" y="593"/>
                  <a:pt x="677" y="563"/>
                </a:cubicBezTo>
                <a:lnTo>
                  <a:pt x="677" y="563"/>
                </a:lnTo>
                <a:cubicBezTo>
                  <a:pt x="667" y="554"/>
                  <a:pt x="645" y="536"/>
                  <a:pt x="620" y="518"/>
                </a:cubicBezTo>
                <a:lnTo>
                  <a:pt x="620" y="518"/>
                </a:lnTo>
                <a:cubicBezTo>
                  <a:pt x="575" y="486"/>
                  <a:pt x="558" y="482"/>
                  <a:pt x="553" y="482"/>
                </a:cubicBezTo>
                <a:lnTo>
                  <a:pt x="553" y="482"/>
                </a:lnTo>
                <a:cubicBezTo>
                  <a:pt x="547" y="482"/>
                  <a:pt x="528" y="492"/>
                  <a:pt x="517" y="498"/>
                </a:cubicBezTo>
                <a:lnTo>
                  <a:pt x="517" y="498"/>
                </a:lnTo>
                <a:cubicBezTo>
                  <a:pt x="491" y="511"/>
                  <a:pt x="465" y="526"/>
                  <a:pt x="442" y="524"/>
                </a:cubicBezTo>
                <a:lnTo>
                  <a:pt x="442" y="524"/>
                </a:lnTo>
                <a:cubicBezTo>
                  <a:pt x="435" y="523"/>
                  <a:pt x="415" y="521"/>
                  <a:pt x="350" y="464"/>
                </a:cubicBezTo>
                <a:lnTo>
                  <a:pt x="350" y="464"/>
                </a:lnTo>
                <a:cubicBezTo>
                  <a:pt x="311" y="431"/>
                  <a:pt x="273" y="391"/>
                  <a:pt x="247" y="359"/>
                </a:cubicBezTo>
                <a:lnTo>
                  <a:pt x="247" y="359"/>
                </a:lnTo>
                <a:cubicBezTo>
                  <a:pt x="226" y="333"/>
                  <a:pt x="203" y="300"/>
                  <a:pt x="207" y="274"/>
                </a:cubicBezTo>
                <a:lnTo>
                  <a:pt x="207" y="274"/>
                </a:lnTo>
                <a:cubicBezTo>
                  <a:pt x="209" y="255"/>
                  <a:pt x="220" y="237"/>
                  <a:pt x="231" y="220"/>
                </a:cubicBezTo>
                <a:lnTo>
                  <a:pt x="231" y="220"/>
                </a:lnTo>
                <a:cubicBezTo>
                  <a:pt x="237" y="208"/>
                  <a:pt x="248" y="190"/>
                  <a:pt x="248" y="183"/>
                </a:cubicBezTo>
                <a:lnTo>
                  <a:pt x="248" y="183"/>
                </a:lnTo>
                <a:cubicBezTo>
                  <a:pt x="247" y="163"/>
                  <a:pt x="213" y="108"/>
                  <a:pt x="169" y="50"/>
                </a:cubicBezTo>
                <a:lnTo>
                  <a:pt x="169" y="50"/>
                </a:lnTo>
                <a:cubicBezTo>
                  <a:pt x="166" y="50"/>
                  <a:pt x="162" y="49"/>
                  <a:pt x="158" y="49"/>
                </a:cubicBezTo>
                <a:close/>
                <a:moveTo>
                  <a:pt x="570" y="723"/>
                </a:moveTo>
                <a:lnTo>
                  <a:pt x="570" y="723"/>
                </a:lnTo>
                <a:cubicBezTo>
                  <a:pt x="538" y="723"/>
                  <a:pt x="501" y="713"/>
                  <a:pt x="463" y="694"/>
                </a:cubicBezTo>
                <a:lnTo>
                  <a:pt x="463" y="694"/>
                </a:lnTo>
                <a:cubicBezTo>
                  <a:pt x="428" y="676"/>
                  <a:pt x="398" y="653"/>
                  <a:pt x="380" y="638"/>
                </a:cubicBezTo>
                <a:lnTo>
                  <a:pt x="380" y="638"/>
                </a:lnTo>
                <a:cubicBezTo>
                  <a:pt x="366" y="627"/>
                  <a:pt x="351" y="615"/>
                  <a:pt x="333" y="600"/>
                </a:cubicBezTo>
                <a:lnTo>
                  <a:pt x="333" y="600"/>
                </a:lnTo>
                <a:cubicBezTo>
                  <a:pt x="281" y="560"/>
                  <a:pt x="233" y="515"/>
                  <a:pt x="189" y="466"/>
                </a:cubicBezTo>
                <a:lnTo>
                  <a:pt x="189" y="466"/>
                </a:lnTo>
                <a:cubicBezTo>
                  <a:pt x="155" y="429"/>
                  <a:pt x="124" y="390"/>
                  <a:pt x="95" y="349"/>
                </a:cubicBezTo>
                <a:lnTo>
                  <a:pt x="95" y="349"/>
                </a:lnTo>
                <a:cubicBezTo>
                  <a:pt x="84" y="332"/>
                  <a:pt x="71" y="316"/>
                  <a:pt x="59" y="299"/>
                </a:cubicBezTo>
                <a:lnTo>
                  <a:pt x="54" y="292"/>
                </a:lnTo>
                <a:lnTo>
                  <a:pt x="54" y="292"/>
                </a:lnTo>
                <a:cubicBezTo>
                  <a:pt x="29" y="259"/>
                  <a:pt x="13" y="223"/>
                  <a:pt x="7" y="187"/>
                </a:cubicBezTo>
                <a:lnTo>
                  <a:pt x="7" y="187"/>
                </a:lnTo>
                <a:cubicBezTo>
                  <a:pt x="0" y="149"/>
                  <a:pt x="5" y="115"/>
                  <a:pt x="21" y="86"/>
                </a:cubicBezTo>
                <a:lnTo>
                  <a:pt x="21" y="86"/>
                </a:lnTo>
                <a:cubicBezTo>
                  <a:pt x="43" y="48"/>
                  <a:pt x="75" y="21"/>
                  <a:pt x="113" y="9"/>
                </a:cubicBezTo>
                <a:lnTo>
                  <a:pt x="113" y="9"/>
                </a:lnTo>
                <a:cubicBezTo>
                  <a:pt x="144" y="0"/>
                  <a:pt x="171" y="3"/>
                  <a:pt x="182" y="5"/>
                </a:cubicBezTo>
                <a:lnTo>
                  <a:pt x="182" y="5"/>
                </a:lnTo>
                <a:cubicBezTo>
                  <a:pt x="190" y="6"/>
                  <a:pt x="197" y="11"/>
                  <a:pt x="202" y="17"/>
                </a:cubicBezTo>
                <a:lnTo>
                  <a:pt x="202" y="17"/>
                </a:lnTo>
                <a:cubicBezTo>
                  <a:pt x="208" y="25"/>
                  <a:pt x="230" y="53"/>
                  <a:pt x="251" y="85"/>
                </a:cubicBezTo>
                <a:lnTo>
                  <a:pt x="251" y="85"/>
                </a:lnTo>
                <a:cubicBezTo>
                  <a:pt x="287" y="142"/>
                  <a:pt x="293" y="166"/>
                  <a:pt x="294" y="180"/>
                </a:cubicBezTo>
                <a:lnTo>
                  <a:pt x="294" y="180"/>
                </a:lnTo>
                <a:cubicBezTo>
                  <a:pt x="295" y="201"/>
                  <a:pt x="282" y="223"/>
                  <a:pt x="270" y="244"/>
                </a:cubicBezTo>
                <a:lnTo>
                  <a:pt x="270" y="244"/>
                </a:lnTo>
                <a:cubicBezTo>
                  <a:pt x="262" y="257"/>
                  <a:pt x="254" y="270"/>
                  <a:pt x="253" y="280"/>
                </a:cubicBezTo>
                <a:lnTo>
                  <a:pt x="253" y="280"/>
                </a:lnTo>
                <a:cubicBezTo>
                  <a:pt x="253" y="282"/>
                  <a:pt x="255" y="293"/>
                  <a:pt x="276" y="321"/>
                </a:cubicBezTo>
                <a:lnTo>
                  <a:pt x="276" y="321"/>
                </a:lnTo>
                <a:cubicBezTo>
                  <a:pt x="291" y="341"/>
                  <a:pt x="312" y="364"/>
                  <a:pt x="337" y="389"/>
                </a:cubicBezTo>
                <a:lnTo>
                  <a:pt x="337" y="389"/>
                </a:lnTo>
                <a:cubicBezTo>
                  <a:pt x="390" y="441"/>
                  <a:pt x="434" y="474"/>
                  <a:pt x="446" y="477"/>
                </a:cubicBezTo>
                <a:lnTo>
                  <a:pt x="446" y="477"/>
                </a:lnTo>
                <a:cubicBezTo>
                  <a:pt x="456" y="478"/>
                  <a:pt x="479" y="466"/>
                  <a:pt x="495" y="457"/>
                </a:cubicBezTo>
                <a:lnTo>
                  <a:pt x="495" y="457"/>
                </a:lnTo>
                <a:cubicBezTo>
                  <a:pt x="518" y="445"/>
                  <a:pt x="538" y="434"/>
                  <a:pt x="556" y="436"/>
                </a:cubicBezTo>
                <a:lnTo>
                  <a:pt x="556" y="436"/>
                </a:lnTo>
                <a:cubicBezTo>
                  <a:pt x="584" y="437"/>
                  <a:pt x="621" y="462"/>
                  <a:pt x="648" y="481"/>
                </a:cubicBezTo>
                <a:lnTo>
                  <a:pt x="648" y="481"/>
                </a:lnTo>
                <a:cubicBezTo>
                  <a:pt x="677" y="502"/>
                  <a:pt x="702" y="523"/>
                  <a:pt x="711" y="532"/>
                </a:cubicBezTo>
                <a:lnTo>
                  <a:pt x="711" y="532"/>
                </a:lnTo>
                <a:cubicBezTo>
                  <a:pt x="717" y="536"/>
                  <a:pt x="721" y="544"/>
                  <a:pt x="722" y="551"/>
                </a:cubicBezTo>
                <a:lnTo>
                  <a:pt x="722" y="551"/>
                </a:lnTo>
                <a:cubicBezTo>
                  <a:pt x="728" y="596"/>
                  <a:pt x="719" y="636"/>
                  <a:pt x="695" y="666"/>
                </a:cubicBezTo>
                <a:lnTo>
                  <a:pt x="695" y="666"/>
                </a:lnTo>
                <a:cubicBezTo>
                  <a:pt x="669" y="699"/>
                  <a:pt x="629" y="719"/>
                  <a:pt x="585" y="723"/>
                </a:cubicBezTo>
                <a:lnTo>
                  <a:pt x="585" y="723"/>
                </a:lnTo>
                <a:cubicBezTo>
                  <a:pt x="580" y="723"/>
                  <a:pt x="575" y="723"/>
                  <a:pt x="570" y="7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3"/>
          <p:cNvSpPr>
            <a:spLocks noChangeArrowheads="1"/>
          </p:cNvSpPr>
          <p:nvPr/>
        </p:nvSpPr>
        <p:spPr bwMode="auto">
          <a:xfrm>
            <a:off x="8530416" y="8006706"/>
            <a:ext cx="674394" cy="554745"/>
          </a:xfrm>
          <a:custGeom>
            <a:avLst/>
            <a:gdLst>
              <a:gd name="T0" fmla="*/ 707 w 822"/>
              <a:gd name="T1" fmla="*/ 408 h 673"/>
              <a:gd name="T2" fmla="*/ 707 w 822"/>
              <a:gd name="T3" fmla="*/ 408 h 673"/>
              <a:gd name="T4" fmla="*/ 560 w 822"/>
              <a:gd name="T5" fmla="*/ 469 h 673"/>
              <a:gd name="T6" fmla="*/ 560 w 822"/>
              <a:gd name="T7" fmla="*/ 469 h 673"/>
              <a:gd name="T8" fmla="*/ 363 w 822"/>
              <a:gd name="T9" fmla="*/ 513 h 673"/>
              <a:gd name="T10" fmla="*/ 363 w 822"/>
              <a:gd name="T11" fmla="*/ 513 h 673"/>
              <a:gd name="T12" fmla="*/ 143 w 822"/>
              <a:gd name="T13" fmla="*/ 605 h 673"/>
              <a:gd name="T14" fmla="*/ 143 w 822"/>
              <a:gd name="T15" fmla="*/ 605 h 673"/>
              <a:gd name="T16" fmla="*/ 168 w 822"/>
              <a:gd name="T17" fmla="*/ 468 h 673"/>
              <a:gd name="T18" fmla="*/ 168 w 822"/>
              <a:gd name="T19" fmla="*/ 468 h 673"/>
              <a:gd name="T20" fmla="*/ 156 w 822"/>
              <a:gd name="T21" fmla="*/ 440 h 673"/>
              <a:gd name="T22" fmla="*/ 156 w 822"/>
              <a:gd name="T23" fmla="*/ 440 h 673"/>
              <a:gd name="T24" fmla="*/ 156 w 822"/>
              <a:gd name="T25" fmla="*/ 440 h 673"/>
              <a:gd name="T26" fmla="*/ 156 w 822"/>
              <a:gd name="T27" fmla="*/ 440 h 673"/>
              <a:gd name="T28" fmla="*/ 82 w 822"/>
              <a:gd name="T29" fmla="*/ 365 h 673"/>
              <a:gd name="T30" fmla="*/ 82 w 822"/>
              <a:gd name="T31" fmla="*/ 365 h 673"/>
              <a:gd name="T32" fmla="*/ 54 w 822"/>
              <a:gd name="T33" fmla="*/ 261 h 673"/>
              <a:gd name="T34" fmla="*/ 54 w 822"/>
              <a:gd name="T35" fmla="*/ 261 h 673"/>
              <a:gd name="T36" fmla="*/ 115 w 822"/>
              <a:gd name="T37" fmla="*/ 114 h 673"/>
              <a:gd name="T38" fmla="*/ 115 w 822"/>
              <a:gd name="T39" fmla="*/ 114 h 673"/>
              <a:gd name="T40" fmla="*/ 262 w 822"/>
              <a:gd name="T41" fmla="*/ 53 h 673"/>
              <a:gd name="T42" fmla="*/ 557 w 822"/>
              <a:gd name="T43" fmla="*/ 53 h 673"/>
              <a:gd name="T44" fmla="*/ 557 w 822"/>
              <a:gd name="T45" fmla="*/ 53 h 673"/>
              <a:gd name="T46" fmla="*/ 707 w 822"/>
              <a:gd name="T47" fmla="*/ 115 h 673"/>
              <a:gd name="T48" fmla="*/ 707 w 822"/>
              <a:gd name="T49" fmla="*/ 115 h 673"/>
              <a:gd name="T50" fmla="*/ 768 w 822"/>
              <a:gd name="T51" fmla="*/ 261 h 673"/>
              <a:gd name="T52" fmla="*/ 768 w 822"/>
              <a:gd name="T53" fmla="*/ 262 h 673"/>
              <a:gd name="T54" fmla="*/ 768 w 822"/>
              <a:gd name="T55" fmla="*/ 262 h 673"/>
              <a:gd name="T56" fmla="*/ 707 w 822"/>
              <a:gd name="T57" fmla="*/ 408 h 673"/>
              <a:gd name="T58" fmla="*/ 745 w 822"/>
              <a:gd name="T59" fmla="*/ 78 h 673"/>
              <a:gd name="T60" fmla="*/ 745 w 822"/>
              <a:gd name="T61" fmla="*/ 78 h 673"/>
              <a:gd name="T62" fmla="*/ 557 w 822"/>
              <a:gd name="T63" fmla="*/ 0 h 673"/>
              <a:gd name="T64" fmla="*/ 262 w 822"/>
              <a:gd name="T65" fmla="*/ 0 h 673"/>
              <a:gd name="T66" fmla="*/ 262 w 822"/>
              <a:gd name="T67" fmla="*/ 0 h 673"/>
              <a:gd name="T68" fmla="*/ 77 w 822"/>
              <a:gd name="T69" fmla="*/ 76 h 673"/>
              <a:gd name="T70" fmla="*/ 77 w 822"/>
              <a:gd name="T71" fmla="*/ 76 h 673"/>
              <a:gd name="T72" fmla="*/ 0 w 822"/>
              <a:gd name="T73" fmla="*/ 261 h 673"/>
              <a:gd name="T74" fmla="*/ 0 w 822"/>
              <a:gd name="T75" fmla="*/ 261 h 673"/>
              <a:gd name="T76" fmla="*/ 36 w 822"/>
              <a:gd name="T77" fmla="*/ 392 h 673"/>
              <a:gd name="T78" fmla="*/ 36 w 822"/>
              <a:gd name="T79" fmla="*/ 392 h 673"/>
              <a:gd name="T80" fmla="*/ 112 w 822"/>
              <a:gd name="T81" fmla="*/ 475 h 673"/>
              <a:gd name="T82" fmla="*/ 112 w 822"/>
              <a:gd name="T83" fmla="*/ 475 h 673"/>
              <a:gd name="T84" fmla="*/ 84 w 822"/>
              <a:gd name="T85" fmla="*/ 642 h 673"/>
              <a:gd name="T86" fmla="*/ 84 w 822"/>
              <a:gd name="T87" fmla="*/ 642 h 673"/>
              <a:gd name="T88" fmla="*/ 94 w 822"/>
              <a:gd name="T89" fmla="*/ 667 h 673"/>
              <a:gd name="T90" fmla="*/ 94 w 822"/>
              <a:gd name="T91" fmla="*/ 667 h 673"/>
              <a:gd name="T92" fmla="*/ 110 w 822"/>
              <a:gd name="T93" fmla="*/ 672 h 673"/>
              <a:gd name="T94" fmla="*/ 110 w 822"/>
              <a:gd name="T95" fmla="*/ 672 h 673"/>
              <a:gd name="T96" fmla="*/ 119 w 822"/>
              <a:gd name="T97" fmla="*/ 671 h 673"/>
              <a:gd name="T98" fmla="*/ 119 w 822"/>
              <a:gd name="T99" fmla="*/ 671 h 673"/>
              <a:gd name="T100" fmla="*/ 386 w 822"/>
              <a:gd name="T101" fmla="*/ 561 h 673"/>
              <a:gd name="T102" fmla="*/ 386 w 822"/>
              <a:gd name="T103" fmla="*/ 561 h 673"/>
              <a:gd name="T104" fmla="*/ 560 w 822"/>
              <a:gd name="T105" fmla="*/ 522 h 673"/>
              <a:gd name="T106" fmla="*/ 560 w 822"/>
              <a:gd name="T107" fmla="*/ 522 h 673"/>
              <a:gd name="T108" fmla="*/ 744 w 822"/>
              <a:gd name="T109" fmla="*/ 446 h 673"/>
              <a:gd name="T110" fmla="*/ 744 w 822"/>
              <a:gd name="T111" fmla="*/ 446 h 673"/>
              <a:gd name="T112" fmla="*/ 821 w 822"/>
              <a:gd name="T113" fmla="*/ 262 h 673"/>
              <a:gd name="T114" fmla="*/ 821 w 822"/>
              <a:gd name="T115" fmla="*/ 262 h 673"/>
              <a:gd name="T116" fmla="*/ 745 w 822"/>
              <a:gd name="T117" fmla="*/ 7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22" h="673">
                <a:moveTo>
                  <a:pt x="707" y="408"/>
                </a:moveTo>
                <a:lnTo>
                  <a:pt x="707" y="408"/>
                </a:lnTo>
                <a:cubicBezTo>
                  <a:pt x="667" y="448"/>
                  <a:pt x="615" y="469"/>
                  <a:pt x="560" y="469"/>
                </a:cubicBezTo>
                <a:lnTo>
                  <a:pt x="560" y="469"/>
                </a:lnTo>
                <a:cubicBezTo>
                  <a:pt x="492" y="469"/>
                  <a:pt x="424" y="485"/>
                  <a:pt x="363" y="513"/>
                </a:cubicBezTo>
                <a:lnTo>
                  <a:pt x="363" y="513"/>
                </a:lnTo>
                <a:cubicBezTo>
                  <a:pt x="278" y="553"/>
                  <a:pt x="193" y="587"/>
                  <a:pt x="143" y="605"/>
                </a:cubicBezTo>
                <a:lnTo>
                  <a:pt x="143" y="605"/>
                </a:lnTo>
                <a:cubicBezTo>
                  <a:pt x="148" y="572"/>
                  <a:pt x="157" y="523"/>
                  <a:pt x="168" y="468"/>
                </a:cubicBezTo>
                <a:lnTo>
                  <a:pt x="168" y="468"/>
                </a:lnTo>
                <a:cubicBezTo>
                  <a:pt x="170" y="458"/>
                  <a:pt x="166" y="446"/>
                  <a:pt x="156" y="440"/>
                </a:cubicBezTo>
                <a:lnTo>
                  <a:pt x="156" y="440"/>
                </a:lnTo>
                <a:lnTo>
                  <a:pt x="156" y="440"/>
                </a:lnTo>
                <a:lnTo>
                  <a:pt x="156" y="440"/>
                </a:lnTo>
                <a:cubicBezTo>
                  <a:pt x="125" y="422"/>
                  <a:pt x="100" y="396"/>
                  <a:pt x="82" y="365"/>
                </a:cubicBezTo>
                <a:lnTo>
                  <a:pt x="82" y="365"/>
                </a:lnTo>
                <a:cubicBezTo>
                  <a:pt x="63" y="334"/>
                  <a:pt x="54" y="297"/>
                  <a:pt x="54" y="261"/>
                </a:cubicBezTo>
                <a:lnTo>
                  <a:pt x="54" y="261"/>
                </a:lnTo>
                <a:cubicBezTo>
                  <a:pt x="54" y="206"/>
                  <a:pt x="75" y="153"/>
                  <a:pt x="115" y="114"/>
                </a:cubicBezTo>
                <a:lnTo>
                  <a:pt x="115" y="114"/>
                </a:lnTo>
                <a:cubicBezTo>
                  <a:pt x="154" y="74"/>
                  <a:pt x="207" y="53"/>
                  <a:pt x="262" y="53"/>
                </a:cubicBezTo>
                <a:lnTo>
                  <a:pt x="557" y="53"/>
                </a:lnTo>
                <a:lnTo>
                  <a:pt x="557" y="53"/>
                </a:lnTo>
                <a:cubicBezTo>
                  <a:pt x="613" y="53"/>
                  <a:pt x="666" y="75"/>
                  <a:pt x="707" y="115"/>
                </a:cubicBezTo>
                <a:lnTo>
                  <a:pt x="707" y="115"/>
                </a:lnTo>
                <a:cubicBezTo>
                  <a:pt x="746" y="154"/>
                  <a:pt x="768" y="206"/>
                  <a:pt x="768" y="261"/>
                </a:cubicBezTo>
                <a:lnTo>
                  <a:pt x="768" y="262"/>
                </a:lnTo>
                <a:lnTo>
                  <a:pt x="768" y="262"/>
                </a:lnTo>
                <a:cubicBezTo>
                  <a:pt x="767" y="317"/>
                  <a:pt x="746" y="369"/>
                  <a:pt x="707" y="408"/>
                </a:cubicBezTo>
                <a:close/>
                <a:moveTo>
                  <a:pt x="745" y="78"/>
                </a:moveTo>
                <a:lnTo>
                  <a:pt x="745" y="78"/>
                </a:lnTo>
                <a:cubicBezTo>
                  <a:pt x="694" y="27"/>
                  <a:pt x="628" y="0"/>
                  <a:pt x="557" y="0"/>
                </a:cubicBezTo>
                <a:lnTo>
                  <a:pt x="262" y="0"/>
                </a:lnTo>
                <a:lnTo>
                  <a:pt x="262" y="0"/>
                </a:lnTo>
                <a:cubicBezTo>
                  <a:pt x="193" y="0"/>
                  <a:pt x="126" y="26"/>
                  <a:pt x="77" y="76"/>
                </a:cubicBezTo>
                <a:lnTo>
                  <a:pt x="77" y="76"/>
                </a:lnTo>
                <a:cubicBezTo>
                  <a:pt x="27" y="126"/>
                  <a:pt x="0" y="192"/>
                  <a:pt x="0" y="261"/>
                </a:cubicBezTo>
                <a:lnTo>
                  <a:pt x="0" y="261"/>
                </a:lnTo>
                <a:cubicBezTo>
                  <a:pt x="0" y="307"/>
                  <a:pt x="13" y="353"/>
                  <a:pt x="36" y="392"/>
                </a:cubicBezTo>
                <a:lnTo>
                  <a:pt x="36" y="392"/>
                </a:lnTo>
                <a:cubicBezTo>
                  <a:pt x="55" y="425"/>
                  <a:pt x="81" y="453"/>
                  <a:pt x="112" y="475"/>
                </a:cubicBezTo>
                <a:lnTo>
                  <a:pt x="112" y="475"/>
                </a:lnTo>
                <a:cubicBezTo>
                  <a:pt x="95" y="567"/>
                  <a:pt x="84" y="639"/>
                  <a:pt x="84" y="642"/>
                </a:cubicBezTo>
                <a:lnTo>
                  <a:pt x="84" y="642"/>
                </a:lnTo>
                <a:cubicBezTo>
                  <a:pt x="83" y="652"/>
                  <a:pt x="86" y="661"/>
                  <a:pt x="94" y="667"/>
                </a:cubicBezTo>
                <a:lnTo>
                  <a:pt x="94" y="667"/>
                </a:lnTo>
                <a:cubicBezTo>
                  <a:pt x="98" y="670"/>
                  <a:pt x="105" y="672"/>
                  <a:pt x="110" y="672"/>
                </a:cubicBezTo>
                <a:lnTo>
                  <a:pt x="110" y="672"/>
                </a:lnTo>
                <a:cubicBezTo>
                  <a:pt x="113" y="672"/>
                  <a:pt x="116" y="672"/>
                  <a:pt x="119" y="671"/>
                </a:cubicBezTo>
                <a:lnTo>
                  <a:pt x="119" y="671"/>
                </a:lnTo>
                <a:cubicBezTo>
                  <a:pt x="125" y="669"/>
                  <a:pt x="256" y="622"/>
                  <a:pt x="386" y="561"/>
                </a:cubicBezTo>
                <a:lnTo>
                  <a:pt x="386" y="561"/>
                </a:lnTo>
                <a:cubicBezTo>
                  <a:pt x="440" y="536"/>
                  <a:pt x="499" y="522"/>
                  <a:pt x="560" y="522"/>
                </a:cubicBezTo>
                <a:lnTo>
                  <a:pt x="560" y="522"/>
                </a:lnTo>
                <a:cubicBezTo>
                  <a:pt x="629" y="522"/>
                  <a:pt x="695" y="496"/>
                  <a:pt x="744" y="446"/>
                </a:cubicBezTo>
                <a:lnTo>
                  <a:pt x="744" y="446"/>
                </a:lnTo>
                <a:cubicBezTo>
                  <a:pt x="794" y="397"/>
                  <a:pt x="820" y="331"/>
                  <a:pt x="821" y="262"/>
                </a:cubicBezTo>
                <a:lnTo>
                  <a:pt x="821" y="262"/>
                </a:lnTo>
                <a:cubicBezTo>
                  <a:pt x="821" y="193"/>
                  <a:pt x="794" y="128"/>
                  <a:pt x="745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4"/>
          <p:cNvSpPr>
            <a:spLocks noChangeArrowheads="1"/>
          </p:cNvSpPr>
          <p:nvPr/>
        </p:nvSpPr>
        <p:spPr bwMode="auto">
          <a:xfrm>
            <a:off x="9009018" y="8169867"/>
            <a:ext cx="90646" cy="90643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4 w 109"/>
              <a:gd name="T9" fmla="*/ 108 h 109"/>
              <a:gd name="T10" fmla="*/ 54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4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4" y="108"/>
                  <a:pt x="54" y="108"/>
                </a:cubicBezTo>
                <a:lnTo>
                  <a:pt x="54" y="108"/>
                </a:lnTo>
                <a:cubicBezTo>
                  <a:pt x="84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4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5"/>
          <p:cNvSpPr>
            <a:spLocks noChangeArrowheads="1"/>
          </p:cNvSpPr>
          <p:nvPr/>
        </p:nvSpPr>
        <p:spPr bwMode="auto">
          <a:xfrm>
            <a:off x="8827729" y="8173492"/>
            <a:ext cx="90646" cy="90646"/>
          </a:xfrm>
          <a:custGeom>
            <a:avLst/>
            <a:gdLst>
              <a:gd name="T0" fmla="*/ 55 w 109"/>
              <a:gd name="T1" fmla="*/ 0 h 109"/>
              <a:gd name="T2" fmla="*/ 55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5 w 109"/>
              <a:gd name="T9" fmla="*/ 108 h 109"/>
              <a:gd name="T10" fmla="*/ 55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5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5" y="108"/>
                  <a:pt x="55" y="108"/>
                </a:cubicBezTo>
                <a:lnTo>
                  <a:pt x="55" y="108"/>
                </a:lnTo>
                <a:cubicBezTo>
                  <a:pt x="85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5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6"/>
          <p:cNvSpPr>
            <a:spLocks noChangeArrowheads="1"/>
          </p:cNvSpPr>
          <p:nvPr/>
        </p:nvSpPr>
        <p:spPr bwMode="auto">
          <a:xfrm>
            <a:off x="8650067" y="8169867"/>
            <a:ext cx="90643" cy="90643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4 w 109"/>
              <a:gd name="T9" fmla="*/ 108 h 109"/>
              <a:gd name="T10" fmla="*/ 54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4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4" y="108"/>
                  <a:pt x="54" y="108"/>
                </a:cubicBezTo>
                <a:lnTo>
                  <a:pt x="54" y="108"/>
                </a:lnTo>
                <a:cubicBezTo>
                  <a:pt x="84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4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7"/>
          <p:cNvSpPr>
            <a:spLocks noChangeArrowheads="1"/>
          </p:cNvSpPr>
          <p:nvPr/>
        </p:nvSpPr>
        <p:spPr bwMode="auto">
          <a:xfrm>
            <a:off x="15089447" y="8071970"/>
            <a:ext cx="833929" cy="514860"/>
          </a:xfrm>
          <a:custGeom>
            <a:avLst/>
            <a:gdLst>
              <a:gd name="T0" fmla="*/ 62 w 1013"/>
              <a:gd name="T1" fmla="*/ 314 h 628"/>
              <a:gd name="T2" fmla="*/ 62 w 1013"/>
              <a:gd name="T3" fmla="*/ 314 h 628"/>
              <a:gd name="T4" fmla="*/ 506 w 1013"/>
              <a:gd name="T5" fmla="*/ 574 h 628"/>
              <a:gd name="T6" fmla="*/ 506 w 1013"/>
              <a:gd name="T7" fmla="*/ 574 h 628"/>
              <a:gd name="T8" fmla="*/ 511 w 1013"/>
              <a:gd name="T9" fmla="*/ 574 h 628"/>
              <a:gd name="T10" fmla="*/ 511 w 1013"/>
              <a:gd name="T11" fmla="*/ 574 h 628"/>
              <a:gd name="T12" fmla="*/ 812 w 1013"/>
              <a:gd name="T13" fmla="*/ 458 h 628"/>
              <a:gd name="T14" fmla="*/ 812 w 1013"/>
              <a:gd name="T15" fmla="*/ 458 h 628"/>
              <a:gd name="T16" fmla="*/ 950 w 1013"/>
              <a:gd name="T17" fmla="*/ 315 h 628"/>
              <a:gd name="T18" fmla="*/ 950 w 1013"/>
              <a:gd name="T19" fmla="*/ 315 h 628"/>
              <a:gd name="T20" fmla="*/ 506 w 1013"/>
              <a:gd name="T21" fmla="*/ 54 h 628"/>
              <a:gd name="T22" fmla="*/ 506 w 1013"/>
              <a:gd name="T23" fmla="*/ 54 h 628"/>
              <a:gd name="T24" fmla="*/ 501 w 1013"/>
              <a:gd name="T25" fmla="*/ 54 h 628"/>
              <a:gd name="T26" fmla="*/ 501 w 1013"/>
              <a:gd name="T27" fmla="*/ 54 h 628"/>
              <a:gd name="T28" fmla="*/ 200 w 1013"/>
              <a:gd name="T29" fmla="*/ 170 h 628"/>
              <a:gd name="T30" fmla="*/ 200 w 1013"/>
              <a:gd name="T31" fmla="*/ 170 h 628"/>
              <a:gd name="T32" fmla="*/ 62 w 1013"/>
              <a:gd name="T33" fmla="*/ 314 h 628"/>
              <a:gd name="T34" fmla="*/ 506 w 1013"/>
              <a:gd name="T35" fmla="*/ 627 h 628"/>
              <a:gd name="T36" fmla="*/ 506 w 1013"/>
              <a:gd name="T37" fmla="*/ 627 h 628"/>
              <a:gd name="T38" fmla="*/ 171 w 1013"/>
              <a:gd name="T39" fmla="*/ 501 h 628"/>
              <a:gd name="T40" fmla="*/ 171 w 1013"/>
              <a:gd name="T41" fmla="*/ 501 h 628"/>
              <a:gd name="T42" fmla="*/ 10 w 1013"/>
              <a:gd name="T43" fmla="*/ 334 h 628"/>
              <a:gd name="T44" fmla="*/ 10 w 1013"/>
              <a:gd name="T45" fmla="*/ 334 h 628"/>
              <a:gd name="T46" fmla="*/ 5 w 1013"/>
              <a:gd name="T47" fmla="*/ 326 h 628"/>
              <a:gd name="T48" fmla="*/ 5 w 1013"/>
              <a:gd name="T49" fmla="*/ 326 h 628"/>
              <a:gd name="T50" fmla="*/ 6 w 1013"/>
              <a:gd name="T51" fmla="*/ 299 h 628"/>
              <a:gd name="T52" fmla="*/ 6 w 1013"/>
              <a:gd name="T53" fmla="*/ 299 h 628"/>
              <a:gd name="T54" fmla="*/ 167 w 1013"/>
              <a:gd name="T55" fmla="*/ 129 h 628"/>
              <a:gd name="T56" fmla="*/ 167 w 1013"/>
              <a:gd name="T57" fmla="*/ 129 h 628"/>
              <a:gd name="T58" fmla="*/ 500 w 1013"/>
              <a:gd name="T59" fmla="*/ 1 h 628"/>
              <a:gd name="T60" fmla="*/ 500 w 1013"/>
              <a:gd name="T61" fmla="*/ 1 h 628"/>
              <a:gd name="T62" fmla="*/ 842 w 1013"/>
              <a:gd name="T63" fmla="*/ 127 h 628"/>
              <a:gd name="T64" fmla="*/ 842 w 1013"/>
              <a:gd name="T65" fmla="*/ 127 h 628"/>
              <a:gd name="T66" fmla="*/ 1002 w 1013"/>
              <a:gd name="T67" fmla="*/ 295 h 628"/>
              <a:gd name="T68" fmla="*/ 1002 w 1013"/>
              <a:gd name="T69" fmla="*/ 295 h 628"/>
              <a:gd name="T70" fmla="*/ 1007 w 1013"/>
              <a:gd name="T71" fmla="*/ 302 h 628"/>
              <a:gd name="T72" fmla="*/ 1007 w 1013"/>
              <a:gd name="T73" fmla="*/ 302 h 628"/>
              <a:gd name="T74" fmla="*/ 1005 w 1013"/>
              <a:gd name="T75" fmla="*/ 330 h 628"/>
              <a:gd name="T76" fmla="*/ 1005 w 1013"/>
              <a:gd name="T77" fmla="*/ 330 h 628"/>
              <a:gd name="T78" fmla="*/ 845 w 1013"/>
              <a:gd name="T79" fmla="*/ 500 h 628"/>
              <a:gd name="T80" fmla="*/ 845 w 1013"/>
              <a:gd name="T81" fmla="*/ 500 h 628"/>
              <a:gd name="T82" fmla="*/ 512 w 1013"/>
              <a:gd name="T83" fmla="*/ 627 h 628"/>
              <a:gd name="T84" fmla="*/ 512 w 1013"/>
              <a:gd name="T85" fmla="*/ 627 h 628"/>
              <a:gd name="T86" fmla="*/ 506 w 1013"/>
              <a:gd name="T87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13" h="628">
                <a:moveTo>
                  <a:pt x="62" y="314"/>
                </a:moveTo>
                <a:lnTo>
                  <a:pt x="62" y="314"/>
                </a:lnTo>
                <a:cubicBezTo>
                  <a:pt x="129" y="403"/>
                  <a:pt x="287" y="574"/>
                  <a:pt x="506" y="574"/>
                </a:cubicBezTo>
                <a:lnTo>
                  <a:pt x="506" y="574"/>
                </a:lnTo>
                <a:cubicBezTo>
                  <a:pt x="508" y="574"/>
                  <a:pt x="509" y="574"/>
                  <a:pt x="511" y="574"/>
                </a:cubicBezTo>
                <a:lnTo>
                  <a:pt x="511" y="574"/>
                </a:lnTo>
                <a:cubicBezTo>
                  <a:pt x="615" y="573"/>
                  <a:pt x="716" y="534"/>
                  <a:pt x="812" y="458"/>
                </a:cubicBezTo>
                <a:lnTo>
                  <a:pt x="812" y="458"/>
                </a:lnTo>
                <a:cubicBezTo>
                  <a:pt x="861" y="419"/>
                  <a:pt x="909" y="369"/>
                  <a:pt x="950" y="315"/>
                </a:cubicBezTo>
                <a:lnTo>
                  <a:pt x="950" y="315"/>
                </a:lnTo>
                <a:cubicBezTo>
                  <a:pt x="883" y="226"/>
                  <a:pt x="725" y="54"/>
                  <a:pt x="506" y="54"/>
                </a:cubicBezTo>
                <a:lnTo>
                  <a:pt x="506" y="54"/>
                </a:lnTo>
                <a:cubicBezTo>
                  <a:pt x="504" y="54"/>
                  <a:pt x="503" y="54"/>
                  <a:pt x="501" y="54"/>
                </a:cubicBezTo>
                <a:lnTo>
                  <a:pt x="501" y="54"/>
                </a:lnTo>
                <a:cubicBezTo>
                  <a:pt x="397" y="55"/>
                  <a:pt x="296" y="95"/>
                  <a:pt x="200" y="170"/>
                </a:cubicBezTo>
                <a:lnTo>
                  <a:pt x="200" y="170"/>
                </a:lnTo>
                <a:cubicBezTo>
                  <a:pt x="150" y="210"/>
                  <a:pt x="103" y="259"/>
                  <a:pt x="62" y="314"/>
                </a:cubicBezTo>
                <a:close/>
                <a:moveTo>
                  <a:pt x="506" y="627"/>
                </a:moveTo>
                <a:lnTo>
                  <a:pt x="506" y="627"/>
                </a:lnTo>
                <a:cubicBezTo>
                  <a:pt x="389" y="627"/>
                  <a:pt x="276" y="585"/>
                  <a:pt x="171" y="501"/>
                </a:cubicBezTo>
                <a:lnTo>
                  <a:pt x="171" y="501"/>
                </a:lnTo>
                <a:cubicBezTo>
                  <a:pt x="112" y="456"/>
                  <a:pt x="57" y="398"/>
                  <a:pt x="10" y="334"/>
                </a:cubicBezTo>
                <a:lnTo>
                  <a:pt x="10" y="334"/>
                </a:lnTo>
                <a:cubicBezTo>
                  <a:pt x="8" y="331"/>
                  <a:pt x="6" y="329"/>
                  <a:pt x="5" y="326"/>
                </a:cubicBezTo>
                <a:lnTo>
                  <a:pt x="5" y="326"/>
                </a:lnTo>
                <a:cubicBezTo>
                  <a:pt x="0" y="318"/>
                  <a:pt x="1" y="307"/>
                  <a:pt x="6" y="299"/>
                </a:cubicBezTo>
                <a:lnTo>
                  <a:pt x="6" y="299"/>
                </a:lnTo>
                <a:cubicBezTo>
                  <a:pt x="54" y="234"/>
                  <a:pt x="109" y="175"/>
                  <a:pt x="167" y="129"/>
                </a:cubicBezTo>
                <a:lnTo>
                  <a:pt x="167" y="129"/>
                </a:lnTo>
                <a:cubicBezTo>
                  <a:pt x="272" y="46"/>
                  <a:pt x="384" y="3"/>
                  <a:pt x="500" y="1"/>
                </a:cubicBezTo>
                <a:lnTo>
                  <a:pt x="500" y="1"/>
                </a:lnTo>
                <a:cubicBezTo>
                  <a:pt x="619" y="0"/>
                  <a:pt x="734" y="42"/>
                  <a:pt x="842" y="127"/>
                </a:cubicBezTo>
                <a:lnTo>
                  <a:pt x="842" y="127"/>
                </a:lnTo>
                <a:cubicBezTo>
                  <a:pt x="900" y="173"/>
                  <a:pt x="956" y="231"/>
                  <a:pt x="1002" y="295"/>
                </a:cubicBezTo>
                <a:lnTo>
                  <a:pt x="1002" y="295"/>
                </a:lnTo>
                <a:cubicBezTo>
                  <a:pt x="1004" y="297"/>
                  <a:pt x="1006" y="300"/>
                  <a:pt x="1007" y="302"/>
                </a:cubicBezTo>
                <a:lnTo>
                  <a:pt x="1007" y="302"/>
                </a:lnTo>
                <a:cubicBezTo>
                  <a:pt x="1012" y="311"/>
                  <a:pt x="1011" y="322"/>
                  <a:pt x="1005" y="330"/>
                </a:cubicBezTo>
                <a:lnTo>
                  <a:pt x="1005" y="330"/>
                </a:lnTo>
                <a:cubicBezTo>
                  <a:pt x="959" y="395"/>
                  <a:pt x="903" y="454"/>
                  <a:pt x="845" y="500"/>
                </a:cubicBezTo>
                <a:lnTo>
                  <a:pt x="845" y="500"/>
                </a:lnTo>
                <a:cubicBezTo>
                  <a:pt x="740" y="583"/>
                  <a:pt x="628" y="626"/>
                  <a:pt x="512" y="627"/>
                </a:cubicBezTo>
                <a:lnTo>
                  <a:pt x="512" y="627"/>
                </a:lnTo>
                <a:cubicBezTo>
                  <a:pt x="510" y="627"/>
                  <a:pt x="508" y="627"/>
                  <a:pt x="506" y="6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8"/>
          <p:cNvSpPr>
            <a:spLocks noChangeArrowheads="1"/>
          </p:cNvSpPr>
          <p:nvPr/>
        </p:nvSpPr>
        <p:spPr bwMode="auto">
          <a:xfrm>
            <a:off x="15332373" y="8162616"/>
            <a:ext cx="340823" cy="340823"/>
          </a:xfrm>
          <a:custGeom>
            <a:avLst/>
            <a:gdLst>
              <a:gd name="T0" fmla="*/ 207 w 416"/>
              <a:gd name="T1" fmla="*/ 52 h 416"/>
              <a:gd name="T2" fmla="*/ 207 w 416"/>
              <a:gd name="T3" fmla="*/ 52 h 416"/>
              <a:gd name="T4" fmla="*/ 53 w 416"/>
              <a:gd name="T5" fmla="*/ 207 h 416"/>
              <a:gd name="T6" fmla="*/ 53 w 416"/>
              <a:gd name="T7" fmla="*/ 207 h 416"/>
              <a:gd name="T8" fmla="*/ 207 w 416"/>
              <a:gd name="T9" fmla="*/ 362 h 416"/>
              <a:gd name="T10" fmla="*/ 207 w 416"/>
              <a:gd name="T11" fmla="*/ 362 h 416"/>
              <a:gd name="T12" fmla="*/ 362 w 416"/>
              <a:gd name="T13" fmla="*/ 207 h 416"/>
              <a:gd name="T14" fmla="*/ 362 w 416"/>
              <a:gd name="T15" fmla="*/ 207 h 416"/>
              <a:gd name="T16" fmla="*/ 207 w 416"/>
              <a:gd name="T17" fmla="*/ 52 h 416"/>
              <a:gd name="T18" fmla="*/ 207 w 416"/>
              <a:gd name="T19" fmla="*/ 415 h 416"/>
              <a:gd name="T20" fmla="*/ 207 w 416"/>
              <a:gd name="T21" fmla="*/ 415 h 416"/>
              <a:gd name="T22" fmla="*/ 0 w 416"/>
              <a:gd name="T23" fmla="*/ 207 h 416"/>
              <a:gd name="T24" fmla="*/ 0 w 416"/>
              <a:gd name="T25" fmla="*/ 207 h 416"/>
              <a:gd name="T26" fmla="*/ 207 w 416"/>
              <a:gd name="T27" fmla="*/ 0 h 416"/>
              <a:gd name="T28" fmla="*/ 207 w 416"/>
              <a:gd name="T29" fmla="*/ 0 h 416"/>
              <a:gd name="T30" fmla="*/ 415 w 416"/>
              <a:gd name="T31" fmla="*/ 207 h 416"/>
              <a:gd name="T32" fmla="*/ 415 w 416"/>
              <a:gd name="T33" fmla="*/ 207 h 416"/>
              <a:gd name="T34" fmla="*/ 207 w 416"/>
              <a:gd name="T3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416">
                <a:moveTo>
                  <a:pt x="207" y="52"/>
                </a:moveTo>
                <a:lnTo>
                  <a:pt x="207" y="52"/>
                </a:lnTo>
                <a:cubicBezTo>
                  <a:pt x="122" y="52"/>
                  <a:pt x="53" y="122"/>
                  <a:pt x="53" y="207"/>
                </a:cubicBezTo>
                <a:lnTo>
                  <a:pt x="53" y="207"/>
                </a:lnTo>
                <a:cubicBezTo>
                  <a:pt x="53" y="293"/>
                  <a:pt x="122" y="362"/>
                  <a:pt x="207" y="362"/>
                </a:cubicBezTo>
                <a:lnTo>
                  <a:pt x="207" y="362"/>
                </a:lnTo>
                <a:cubicBezTo>
                  <a:pt x="293" y="362"/>
                  <a:pt x="362" y="293"/>
                  <a:pt x="362" y="207"/>
                </a:cubicBezTo>
                <a:lnTo>
                  <a:pt x="362" y="207"/>
                </a:lnTo>
                <a:cubicBezTo>
                  <a:pt x="362" y="122"/>
                  <a:pt x="293" y="52"/>
                  <a:pt x="207" y="52"/>
                </a:cubicBezTo>
                <a:close/>
                <a:moveTo>
                  <a:pt x="207" y="415"/>
                </a:moveTo>
                <a:lnTo>
                  <a:pt x="207" y="415"/>
                </a:lnTo>
                <a:cubicBezTo>
                  <a:pt x="92" y="415"/>
                  <a:pt x="0" y="322"/>
                  <a:pt x="0" y="207"/>
                </a:cubicBezTo>
                <a:lnTo>
                  <a:pt x="0" y="207"/>
                </a:lnTo>
                <a:cubicBezTo>
                  <a:pt x="0" y="93"/>
                  <a:pt x="92" y="0"/>
                  <a:pt x="207" y="0"/>
                </a:cubicBezTo>
                <a:lnTo>
                  <a:pt x="207" y="0"/>
                </a:lnTo>
                <a:cubicBezTo>
                  <a:pt x="322" y="0"/>
                  <a:pt x="415" y="93"/>
                  <a:pt x="415" y="207"/>
                </a:cubicBezTo>
                <a:lnTo>
                  <a:pt x="415" y="207"/>
                </a:lnTo>
                <a:cubicBezTo>
                  <a:pt x="415" y="322"/>
                  <a:pt x="322" y="415"/>
                  <a:pt x="207" y="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9922714" y="7437460"/>
            <a:ext cx="4517718" cy="2545295"/>
            <a:chOff x="9922714" y="7437460"/>
            <a:chExt cx="4517718" cy="2545295"/>
          </a:xfrm>
        </p:grpSpPr>
        <p:sp>
          <p:nvSpPr>
            <p:cNvPr id="434" name="Freeform 359"/>
            <p:cNvSpPr>
              <a:spLocks noChangeArrowheads="1"/>
            </p:cNvSpPr>
            <p:nvPr/>
          </p:nvSpPr>
          <p:spPr bwMode="auto">
            <a:xfrm>
              <a:off x="11793615" y="7437460"/>
              <a:ext cx="2646817" cy="2545295"/>
            </a:xfrm>
            <a:custGeom>
              <a:avLst/>
              <a:gdLst>
                <a:gd name="T0" fmla="*/ 1448 w 3220"/>
                <a:gd name="T1" fmla="*/ 0 h 3096"/>
                <a:gd name="T2" fmla="*/ 0 w 3220"/>
                <a:gd name="T3" fmla="*/ 2280 h 3096"/>
                <a:gd name="T4" fmla="*/ 0 w 3220"/>
                <a:gd name="T5" fmla="*/ 2280 h 3096"/>
                <a:gd name="T6" fmla="*/ 1466 w 3220"/>
                <a:gd name="T7" fmla="*/ 1942 h 3096"/>
                <a:gd name="T8" fmla="*/ 1466 w 3220"/>
                <a:gd name="T9" fmla="*/ 1942 h 3096"/>
                <a:gd name="T10" fmla="*/ 2876 w 3220"/>
                <a:gd name="T11" fmla="*/ 3095 h 3096"/>
                <a:gd name="T12" fmla="*/ 2876 w 3220"/>
                <a:gd name="T13" fmla="*/ 3095 h 3096"/>
                <a:gd name="T14" fmla="*/ 2706 w 3220"/>
                <a:gd name="T15" fmla="*/ 1095 h 3096"/>
                <a:gd name="T16" fmla="*/ 2706 w 3220"/>
                <a:gd name="T17" fmla="*/ 1095 h 3096"/>
                <a:gd name="T18" fmla="*/ 1448 w 3220"/>
                <a:gd name="T19" fmla="*/ 0 h 3096"/>
                <a:gd name="T20" fmla="*/ 0 w 3220"/>
                <a:gd name="T21" fmla="*/ 2280 h 3096"/>
                <a:gd name="T22" fmla="*/ 0 w 3220"/>
                <a:gd name="T23" fmla="*/ 2280 h 3096"/>
                <a:gd name="T24" fmla="*/ 1466 w 3220"/>
                <a:gd name="T25" fmla="*/ 1942 h 3096"/>
                <a:gd name="T26" fmla="*/ 1466 w 3220"/>
                <a:gd name="T27" fmla="*/ 1942 h 3096"/>
                <a:gd name="T28" fmla="*/ 2876 w 3220"/>
                <a:gd name="T29" fmla="*/ 3095 h 3096"/>
                <a:gd name="T30" fmla="*/ 2876 w 3220"/>
                <a:gd name="T31" fmla="*/ 3095 h 3096"/>
                <a:gd name="T32" fmla="*/ 2706 w 3220"/>
                <a:gd name="T33" fmla="*/ 1095 h 3096"/>
                <a:gd name="T34" fmla="*/ 2706 w 3220"/>
                <a:gd name="T35" fmla="*/ 1095 h 3096"/>
                <a:gd name="T36" fmla="*/ 1448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448" y="0"/>
                  </a:move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chemeClr val="bg1">
                  <a:lumMod val="5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360"/>
            <p:cNvSpPr>
              <a:spLocks noChangeArrowheads="1"/>
            </p:cNvSpPr>
            <p:nvPr/>
          </p:nvSpPr>
          <p:spPr bwMode="auto">
            <a:xfrm>
              <a:off x="11793615" y="7437460"/>
              <a:ext cx="2646817" cy="2545295"/>
            </a:xfrm>
            <a:custGeom>
              <a:avLst/>
              <a:gdLst>
                <a:gd name="T0" fmla="*/ 1448 w 3220"/>
                <a:gd name="T1" fmla="*/ 0 h 3096"/>
                <a:gd name="T2" fmla="*/ 0 w 3220"/>
                <a:gd name="T3" fmla="*/ 2280 h 3096"/>
                <a:gd name="T4" fmla="*/ 0 w 3220"/>
                <a:gd name="T5" fmla="*/ 2280 h 3096"/>
                <a:gd name="T6" fmla="*/ 1466 w 3220"/>
                <a:gd name="T7" fmla="*/ 1942 h 3096"/>
                <a:gd name="T8" fmla="*/ 1466 w 3220"/>
                <a:gd name="T9" fmla="*/ 1942 h 3096"/>
                <a:gd name="T10" fmla="*/ 2876 w 3220"/>
                <a:gd name="T11" fmla="*/ 3095 h 3096"/>
                <a:gd name="T12" fmla="*/ 2876 w 3220"/>
                <a:gd name="T13" fmla="*/ 3095 h 3096"/>
                <a:gd name="T14" fmla="*/ 2706 w 3220"/>
                <a:gd name="T15" fmla="*/ 1095 h 3096"/>
                <a:gd name="T16" fmla="*/ 2706 w 3220"/>
                <a:gd name="T17" fmla="*/ 1095 h 3096"/>
                <a:gd name="T18" fmla="*/ 1448 w 3220"/>
                <a:gd name="T19" fmla="*/ 0 h 3096"/>
                <a:gd name="T20" fmla="*/ 0 w 3220"/>
                <a:gd name="T21" fmla="*/ 2280 h 3096"/>
                <a:gd name="T22" fmla="*/ 0 w 3220"/>
                <a:gd name="T23" fmla="*/ 2280 h 3096"/>
                <a:gd name="T24" fmla="*/ 1466 w 3220"/>
                <a:gd name="T25" fmla="*/ 1942 h 3096"/>
                <a:gd name="T26" fmla="*/ 1466 w 3220"/>
                <a:gd name="T27" fmla="*/ 1942 h 3096"/>
                <a:gd name="T28" fmla="*/ 2876 w 3220"/>
                <a:gd name="T29" fmla="*/ 3095 h 3096"/>
                <a:gd name="T30" fmla="*/ 2876 w 3220"/>
                <a:gd name="T31" fmla="*/ 3095 h 3096"/>
                <a:gd name="T32" fmla="*/ 2706 w 3220"/>
                <a:gd name="T33" fmla="*/ 1095 h 3096"/>
                <a:gd name="T34" fmla="*/ 2706 w 3220"/>
                <a:gd name="T35" fmla="*/ 1095 h 3096"/>
                <a:gd name="T36" fmla="*/ 1448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448" y="0"/>
                  </a:move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361"/>
            <p:cNvSpPr>
              <a:spLocks noChangeArrowheads="1"/>
            </p:cNvSpPr>
            <p:nvPr/>
          </p:nvSpPr>
          <p:spPr bwMode="auto">
            <a:xfrm>
              <a:off x="9922714" y="7437460"/>
              <a:ext cx="2646817" cy="2545295"/>
            </a:xfrm>
            <a:custGeom>
              <a:avLst/>
              <a:gdLst>
                <a:gd name="T0" fmla="*/ 1771 w 3220"/>
                <a:gd name="T1" fmla="*/ 0 h 3096"/>
                <a:gd name="T2" fmla="*/ 3219 w 3220"/>
                <a:gd name="T3" fmla="*/ 2280 h 3096"/>
                <a:gd name="T4" fmla="*/ 3219 w 3220"/>
                <a:gd name="T5" fmla="*/ 2280 h 3096"/>
                <a:gd name="T6" fmla="*/ 1753 w 3220"/>
                <a:gd name="T7" fmla="*/ 1942 h 3096"/>
                <a:gd name="T8" fmla="*/ 1753 w 3220"/>
                <a:gd name="T9" fmla="*/ 1942 h 3096"/>
                <a:gd name="T10" fmla="*/ 343 w 3220"/>
                <a:gd name="T11" fmla="*/ 3095 h 3096"/>
                <a:gd name="T12" fmla="*/ 343 w 3220"/>
                <a:gd name="T13" fmla="*/ 3095 h 3096"/>
                <a:gd name="T14" fmla="*/ 514 w 3220"/>
                <a:gd name="T15" fmla="*/ 1095 h 3096"/>
                <a:gd name="T16" fmla="*/ 514 w 3220"/>
                <a:gd name="T17" fmla="*/ 1095 h 3096"/>
                <a:gd name="T18" fmla="*/ 1771 w 3220"/>
                <a:gd name="T19" fmla="*/ 0 h 3096"/>
                <a:gd name="T20" fmla="*/ 3219 w 3220"/>
                <a:gd name="T21" fmla="*/ 2280 h 3096"/>
                <a:gd name="T22" fmla="*/ 3219 w 3220"/>
                <a:gd name="T23" fmla="*/ 2280 h 3096"/>
                <a:gd name="T24" fmla="*/ 1753 w 3220"/>
                <a:gd name="T25" fmla="*/ 1942 h 3096"/>
                <a:gd name="T26" fmla="*/ 1753 w 3220"/>
                <a:gd name="T27" fmla="*/ 1942 h 3096"/>
                <a:gd name="T28" fmla="*/ 343 w 3220"/>
                <a:gd name="T29" fmla="*/ 3095 h 3096"/>
                <a:gd name="T30" fmla="*/ 343 w 3220"/>
                <a:gd name="T31" fmla="*/ 3095 h 3096"/>
                <a:gd name="T32" fmla="*/ 514 w 3220"/>
                <a:gd name="T33" fmla="*/ 1095 h 3096"/>
                <a:gd name="T34" fmla="*/ 514 w 3220"/>
                <a:gd name="T35" fmla="*/ 1095 h 3096"/>
                <a:gd name="T36" fmla="*/ 1771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771" y="0"/>
                  </a:move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chemeClr val="bg1">
                  <a:lumMod val="5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362"/>
            <p:cNvSpPr>
              <a:spLocks noChangeArrowheads="1"/>
            </p:cNvSpPr>
            <p:nvPr/>
          </p:nvSpPr>
          <p:spPr bwMode="auto">
            <a:xfrm>
              <a:off x="9922714" y="7437460"/>
              <a:ext cx="2646817" cy="2545295"/>
            </a:xfrm>
            <a:custGeom>
              <a:avLst/>
              <a:gdLst>
                <a:gd name="T0" fmla="*/ 1771 w 3220"/>
                <a:gd name="T1" fmla="*/ 0 h 3096"/>
                <a:gd name="T2" fmla="*/ 3219 w 3220"/>
                <a:gd name="T3" fmla="*/ 2280 h 3096"/>
                <a:gd name="T4" fmla="*/ 3219 w 3220"/>
                <a:gd name="T5" fmla="*/ 2280 h 3096"/>
                <a:gd name="T6" fmla="*/ 1753 w 3220"/>
                <a:gd name="T7" fmla="*/ 1942 h 3096"/>
                <a:gd name="T8" fmla="*/ 1753 w 3220"/>
                <a:gd name="T9" fmla="*/ 1942 h 3096"/>
                <a:gd name="T10" fmla="*/ 343 w 3220"/>
                <a:gd name="T11" fmla="*/ 3095 h 3096"/>
                <a:gd name="T12" fmla="*/ 343 w 3220"/>
                <a:gd name="T13" fmla="*/ 3095 h 3096"/>
                <a:gd name="T14" fmla="*/ 514 w 3220"/>
                <a:gd name="T15" fmla="*/ 1095 h 3096"/>
                <a:gd name="T16" fmla="*/ 514 w 3220"/>
                <a:gd name="T17" fmla="*/ 1095 h 3096"/>
                <a:gd name="T18" fmla="*/ 1771 w 3220"/>
                <a:gd name="T19" fmla="*/ 0 h 3096"/>
                <a:gd name="T20" fmla="*/ 3219 w 3220"/>
                <a:gd name="T21" fmla="*/ 2280 h 3096"/>
                <a:gd name="T22" fmla="*/ 3219 w 3220"/>
                <a:gd name="T23" fmla="*/ 2280 h 3096"/>
                <a:gd name="T24" fmla="*/ 1753 w 3220"/>
                <a:gd name="T25" fmla="*/ 1942 h 3096"/>
                <a:gd name="T26" fmla="*/ 1753 w 3220"/>
                <a:gd name="T27" fmla="*/ 1942 h 3096"/>
                <a:gd name="T28" fmla="*/ 343 w 3220"/>
                <a:gd name="T29" fmla="*/ 3095 h 3096"/>
                <a:gd name="T30" fmla="*/ 343 w 3220"/>
                <a:gd name="T31" fmla="*/ 3095 h 3096"/>
                <a:gd name="T32" fmla="*/ 514 w 3220"/>
                <a:gd name="T33" fmla="*/ 1095 h 3096"/>
                <a:gd name="T34" fmla="*/ 514 w 3220"/>
                <a:gd name="T35" fmla="*/ 1095 h 3096"/>
                <a:gd name="T36" fmla="*/ 1771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771" y="0"/>
                  </a:move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" name="Freeform 363"/>
          <p:cNvSpPr>
            <a:spLocks noChangeArrowheads="1"/>
          </p:cNvSpPr>
          <p:nvPr/>
        </p:nvSpPr>
        <p:spPr bwMode="auto">
          <a:xfrm>
            <a:off x="10510090" y="4087242"/>
            <a:ext cx="3292205" cy="5387904"/>
          </a:xfrm>
          <a:custGeom>
            <a:avLst/>
            <a:gdLst>
              <a:gd name="T0" fmla="*/ 2002 w 4004"/>
              <a:gd name="T1" fmla="*/ 0 h 6551"/>
              <a:gd name="T2" fmla="*/ 2002 w 4004"/>
              <a:gd name="T3" fmla="*/ 0 h 6551"/>
              <a:gd name="T4" fmla="*/ 2002 w 4004"/>
              <a:gd name="T5" fmla="*/ 0 h 6551"/>
              <a:gd name="T6" fmla="*/ 2002 w 4004"/>
              <a:gd name="T7" fmla="*/ 0 h 6551"/>
              <a:gd name="T8" fmla="*/ 1337 w 4004"/>
              <a:gd name="T9" fmla="*/ 6550 h 6551"/>
              <a:gd name="T10" fmla="*/ 2666 w 4004"/>
              <a:gd name="T11" fmla="*/ 6550 h 6551"/>
              <a:gd name="T12" fmla="*/ 2666 w 4004"/>
              <a:gd name="T13" fmla="*/ 6550 h 6551"/>
              <a:gd name="T14" fmla="*/ 2002 w 4004"/>
              <a:gd name="T15" fmla="*/ 0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6551">
                <a:moveTo>
                  <a:pt x="2002" y="0"/>
                </a:moveTo>
                <a:lnTo>
                  <a:pt x="2002" y="0"/>
                </a:lnTo>
                <a:lnTo>
                  <a:pt x="2002" y="0"/>
                </a:lnTo>
                <a:lnTo>
                  <a:pt x="2002" y="0"/>
                </a:lnTo>
                <a:cubicBezTo>
                  <a:pt x="221" y="1780"/>
                  <a:pt x="0" y="4528"/>
                  <a:pt x="1337" y="6550"/>
                </a:cubicBezTo>
                <a:lnTo>
                  <a:pt x="2666" y="6550"/>
                </a:lnTo>
                <a:lnTo>
                  <a:pt x="2666" y="6550"/>
                </a:lnTo>
                <a:cubicBezTo>
                  <a:pt x="4003" y="4528"/>
                  <a:pt x="3781" y="1780"/>
                  <a:pt x="20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65"/>
          <p:cNvSpPr>
            <a:spLocks noChangeArrowheads="1"/>
          </p:cNvSpPr>
          <p:nvPr/>
        </p:nvSpPr>
        <p:spPr bwMode="auto">
          <a:xfrm>
            <a:off x="11869757" y="5653578"/>
            <a:ext cx="569246" cy="569246"/>
          </a:xfrm>
          <a:custGeom>
            <a:avLst/>
            <a:gdLst>
              <a:gd name="T0" fmla="*/ 690 w 691"/>
              <a:gd name="T1" fmla="*/ 344 h 691"/>
              <a:gd name="T2" fmla="*/ 690 w 691"/>
              <a:gd name="T3" fmla="*/ 344 h 691"/>
              <a:gd name="T4" fmla="*/ 346 w 691"/>
              <a:gd name="T5" fmla="*/ 690 h 691"/>
              <a:gd name="T6" fmla="*/ 346 w 691"/>
              <a:gd name="T7" fmla="*/ 690 h 691"/>
              <a:gd name="T8" fmla="*/ 0 w 691"/>
              <a:gd name="T9" fmla="*/ 344 h 691"/>
              <a:gd name="T10" fmla="*/ 0 w 691"/>
              <a:gd name="T11" fmla="*/ 344 h 691"/>
              <a:gd name="T12" fmla="*/ 346 w 691"/>
              <a:gd name="T13" fmla="*/ 0 h 691"/>
              <a:gd name="T14" fmla="*/ 346 w 691"/>
              <a:gd name="T15" fmla="*/ 0 h 691"/>
              <a:gd name="T16" fmla="*/ 690 w 691"/>
              <a:gd name="T17" fmla="*/ 34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4"/>
                </a:moveTo>
                <a:lnTo>
                  <a:pt x="690" y="344"/>
                </a:lnTo>
                <a:cubicBezTo>
                  <a:pt x="690" y="535"/>
                  <a:pt x="536" y="690"/>
                  <a:pt x="346" y="690"/>
                </a:cubicBezTo>
                <a:lnTo>
                  <a:pt x="346" y="690"/>
                </a:lnTo>
                <a:cubicBezTo>
                  <a:pt x="155" y="690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5" y="0"/>
                  <a:pt x="346" y="0"/>
                </a:cubicBezTo>
                <a:lnTo>
                  <a:pt x="346" y="0"/>
                </a:lnTo>
                <a:cubicBezTo>
                  <a:pt x="536" y="0"/>
                  <a:pt x="690" y="154"/>
                  <a:pt x="690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7"/>
          <p:cNvSpPr>
            <a:spLocks noChangeArrowheads="1"/>
          </p:cNvSpPr>
          <p:nvPr/>
        </p:nvSpPr>
        <p:spPr bwMode="auto">
          <a:xfrm>
            <a:off x="11619577" y="6476628"/>
            <a:ext cx="1073230" cy="1073230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66"/>
          <p:cNvSpPr>
            <a:spLocks noChangeArrowheads="1"/>
          </p:cNvSpPr>
          <p:nvPr/>
        </p:nvSpPr>
        <p:spPr bwMode="auto">
          <a:xfrm>
            <a:off x="11869757" y="5653578"/>
            <a:ext cx="569246" cy="569246"/>
          </a:xfrm>
          <a:custGeom>
            <a:avLst/>
            <a:gdLst>
              <a:gd name="T0" fmla="*/ 690 w 691"/>
              <a:gd name="T1" fmla="*/ 344 h 691"/>
              <a:gd name="T2" fmla="*/ 690 w 691"/>
              <a:gd name="T3" fmla="*/ 344 h 691"/>
              <a:gd name="T4" fmla="*/ 346 w 691"/>
              <a:gd name="T5" fmla="*/ 690 h 691"/>
              <a:gd name="T6" fmla="*/ 346 w 691"/>
              <a:gd name="T7" fmla="*/ 690 h 691"/>
              <a:gd name="T8" fmla="*/ 0 w 691"/>
              <a:gd name="T9" fmla="*/ 344 h 691"/>
              <a:gd name="T10" fmla="*/ 0 w 691"/>
              <a:gd name="T11" fmla="*/ 344 h 691"/>
              <a:gd name="T12" fmla="*/ 346 w 691"/>
              <a:gd name="T13" fmla="*/ 0 h 691"/>
              <a:gd name="T14" fmla="*/ 346 w 691"/>
              <a:gd name="T15" fmla="*/ 0 h 691"/>
              <a:gd name="T16" fmla="*/ 690 w 691"/>
              <a:gd name="T17" fmla="*/ 34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4"/>
                </a:moveTo>
                <a:lnTo>
                  <a:pt x="690" y="344"/>
                </a:lnTo>
                <a:cubicBezTo>
                  <a:pt x="690" y="535"/>
                  <a:pt x="536" y="690"/>
                  <a:pt x="346" y="690"/>
                </a:cubicBezTo>
                <a:lnTo>
                  <a:pt x="346" y="690"/>
                </a:lnTo>
                <a:cubicBezTo>
                  <a:pt x="155" y="690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5" y="0"/>
                  <a:pt x="346" y="0"/>
                </a:cubicBezTo>
                <a:lnTo>
                  <a:pt x="346" y="0"/>
                </a:lnTo>
                <a:cubicBezTo>
                  <a:pt x="536" y="0"/>
                  <a:pt x="690" y="154"/>
                  <a:pt x="690" y="344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69"/>
          <p:cNvSpPr>
            <a:spLocks noChangeArrowheads="1"/>
          </p:cNvSpPr>
          <p:nvPr/>
        </p:nvSpPr>
        <p:spPr bwMode="auto">
          <a:xfrm>
            <a:off x="11764608" y="7763780"/>
            <a:ext cx="779543" cy="783168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  <a:lnTo>
                  <a:pt x="475" y="950"/>
                </a:lnTo>
                <a:cubicBezTo>
                  <a:pt x="212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2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8"/>
          <p:cNvSpPr>
            <a:spLocks noChangeArrowheads="1"/>
          </p:cNvSpPr>
          <p:nvPr/>
        </p:nvSpPr>
        <p:spPr bwMode="auto">
          <a:xfrm>
            <a:off x="11619577" y="6476628"/>
            <a:ext cx="1073230" cy="1073230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0"/>
          <p:cNvSpPr>
            <a:spLocks noChangeArrowheads="1"/>
          </p:cNvSpPr>
          <p:nvPr/>
        </p:nvSpPr>
        <p:spPr bwMode="auto">
          <a:xfrm>
            <a:off x="11764608" y="7763780"/>
            <a:ext cx="779543" cy="783168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  <a:lnTo>
                  <a:pt x="475" y="950"/>
                </a:lnTo>
                <a:cubicBezTo>
                  <a:pt x="212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2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1"/>
          <p:cNvSpPr>
            <a:spLocks noChangeArrowheads="1"/>
          </p:cNvSpPr>
          <p:nvPr/>
        </p:nvSpPr>
        <p:spPr bwMode="auto">
          <a:xfrm>
            <a:off x="11253375" y="4087242"/>
            <a:ext cx="1802010" cy="1330659"/>
          </a:xfrm>
          <a:custGeom>
            <a:avLst/>
            <a:gdLst>
              <a:gd name="T0" fmla="*/ 0 w 2192"/>
              <a:gd name="T1" fmla="*/ 1619 h 1620"/>
              <a:gd name="T2" fmla="*/ 2191 w 2192"/>
              <a:gd name="T3" fmla="*/ 1619 h 1620"/>
              <a:gd name="T4" fmla="*/ 2191 w 2192"/>
              <a:gd name="T5" fmla="*/ 1619 h 1620"/>
              <a:gd name="T6" fmla="*/ 1096 w 2192"/>
              <a:gd name="T7" fmla="*/ 0 h 1620"/>
              <a:gd name="T8" fmla="*/ 1096 w 2192"/>
              <a:gd name="T9" fmla="*/ 0 h 1620"/>
              <a:gd name="T10" fmla="*/ 1096 w 2192"/>
              <a:gd name="T11" fmla="*/ 0 h 1620"/>
              <a:gd name="T12" fmla="*/ 1096 w 2192"/>
              <a:gd name="T13" fmla="*/ 0 h 1620"/>
              <a:gd name="T14" fmla="*/ 0 w 2192"/>
              <a:gd name="T15" fmla="*/ 161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2" h="1620">
                <a:moveTo>
                  <a:pt x="0" y="1619"/>
                </a:moveTo>
                <a:lnTo>
                  <a:pt x="2191" y="1619"/>
                </a:lnTo>
                <a:lnTo>
                  <a:pt x="2191" y="1619"/>
                </a:lnTo>
                <a:cubicBezTo>
                  <a:pt x="1940" y="1031"/>
                  <a:pt x="1575" y="480"/>
                  <a:pt x="1096" y="0"/>
                </a:cubicBezTo>
                <a:lnTo>
                  <a:pt x="1096" y="0"/>
                </a:lnTo>
                <a:lnTo>
                  <a:pt x="1096" y="0"/>
                </a:lnTo>
                <a:lnTo>
                  <a:pt x="1096" y="0"/>
                </a:lnTo>
                <a:cubicBezTo>
                  <a:pt x="616" y="480"/>
                  <a:pt x="250" y="1031"/>
                  <a:pt x="0" y="16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73"/>
          <p:cNvSpPr>
            <a:spLocks noChangeArrowheads="1"/>
          </p:cNvSpPr>
          <p:nvPr/>
        </p:nvSpPr>
        <p:spPr bwMode="auto">
          <a:xfrm>
            <a:off x="11267878" y="9602048"/>
            <a:ext cx="1776631" cy="3422733"/>
          </a:xfrm>
          <a:custGeom>
            <a:avLst/>
            <a:gdLst>
              <a:gd name="T0" fmla="*/ 1087 w 2159"/>
              <a:gd name="T1" fmla="*/ 4161 h 4162"/>
              <a:gd name="T2" fmla="*/ 1087 w 2159"/>
              <a:gd name="T3" fmla="*/ 4161 h 4162"/>
              <a:gd name="T4" fmla="*/ 1087 w 2159"/>
              <a:gd name="T5" fmla="*/ 4161 h 4162"/>
              <a:gd name="T6" fmla="*/ 858 w 2159"/>
              <a:gd name="T7" fmla="*/ 4035 h 4162"/>
              <a:gd name="T8" fmla="*/ 858 w 2159"/>
              <a:gd name="T9" fmla="*/ 4035 h 4162"/>
              <a:gd name="T10" fmla="*/ 138 w 2159"/>
              <a:gd name="T11" fmla="*/ 2118 h 4162"/>
              <a:gd name="T12" fmla="*/ 138 w 2159"/>
              <a:gd name="T13" fmla="*/ 2118 h 4162"/>
              <a:gd name="T14" fmla="*/ 510 w 2159"/>
              <a:gd name="T15" fmla="*/ 0 h 4162"/>
              <a:gd name="T16" fmla="*/ 1666 w 2159"/>
              <a:gd name="T17" fmla="*/ 0 h 4162"/>
              <a:gd name="T18" fmla="*/ 1666 w 2159"/>
              <a:gd name="T19" fmla="*/ 0 h 4162"/>
              <a:gd name="T20" fmla="*/ 2013 w 2159"/>
              <a:gd name="T21" fmla="*/ 2144 h 4162"/>
              <a:gd name="T22" fmla="*/ 2013 w 2159"/>
              <a:gd name="T23" fmla="*/ 2144 h 4162"/>
              <a:gd name="T24" fmla="*/ 1318 w 2159"/>
              <a:gd name="T25" fmla="*/ 4031 h 4162"/>
              <a:gd name="T26" fmla="*/ 1318 w 2159"/>
              <a:gd name="T27" fmla="*/ 4031 h 4162"/>
              <a:gd name="T28" fmla="*/ 1087 w 2159"/>
              <a:gd name="T29" fmla="*/ 4161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9" h="4162">
                <a:moveTo>
                  <a:pt x="1087" y="4161"/>
                </a:moveTo>
                <a:lnTo>
                  <a:pt x="1087" y="4161"/>
                </a:lnTo>
                <a:lnTo>
                  <a:pt x="1087" y="4161"/>
                </a:lnTo>
                <a:cubicBezTo>
                  <a:pt x="994" y="4161"/>
                  <a:pt x="908" y="4114"/>
                  <a:pt x="858" y="4035"/>
                </a:cubicBezTo>
                <a:lnTo>
                  <a:pt x="858" y="4035"/>
                </a:lnTo>
                <a:cubicBezTo>
                  <a:pt x="612" y="3655"/>
                  <a:pt x="267" y="3000"/>
                  <a:pt x="138" y="2118"/>
                </a:cubicBezTo>
                <a:lnTo>
                  <a:pt x="138" y="2118"/>
                </a:lnTo>
                <a:cubicBezTo>
                  <a:pt x="0" y="1169"/>
                  <a:pt x="385" y="404"/>
                  <a:pt x="510" y="0"/>
                </a:cubicBezTo>
                <a:lnTo>
                  <a:pt x="1666" y="0"/>
                </a:lnTo>
                <a:lnTo>
                  <a:pt x="1666" y="0"/>
                </a:lnTo>
                <a:cubicBezTo>
                  <a:pt x="1787" y="417"/>
                  <a:pt x="2158" y="1190"/>
                  <a:pt x="2013" y="2144"/>
                </a:cubicBezTo>
                <a:lnTo>
                  <a:pt x="2013" y="2144"/>
                </a:lnTo>
                <a:cubicBezTo>
                  <a:pt x="1883" y="3001"/>
                  <a:pt x="1557" y="3645"/>
                  <a:pt x="1318" y="4031"/>
                </a:cubicBezTo>
                <a:lnTo>
                  <a:pt x="1318" y="4031"/>
                </a:lnTo>
                <a:cubicBezTo>
                  <a:pt x="1269" y="4112"/>
                  <a:pt x="1181" y="4161"/>
                  <a:pt x="1087" y="41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CuadroTexto 449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8856888" y="4695564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8732410" y="5046130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3778713" y="4686170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13654235" y="5036736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7925215" y="8561279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7800737" y="8911845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4758399" y="8538993"/>
            <a:ext cx="156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Rectángulo 458"/>
          <p:cNvSpPr/>
          <p:nvPr/>
        </p:nvSpPr>
        <p:spPr>
          <a:xfrm>
            <a:off x="14499114" y="8893264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1057187" y="9711914"/>
            <a:ext cx="2164011" cy="2164011"/>
          </a:xfrm>
          <a:custGeom>
            <a:avLst/>
            <a:gdLst>
              <a:gd name="T0" fmla="*/ 1921 w 1922"/>
              <a:gd name="T1" fmla="*/ 961 h 1923"/>
              <a:gd name="T2" fmla="*/ 1921 w 1922"/>
              <a:gd name="T3" fmla="*/ 961 h 1923"/>
              <a:gd name="T4" fmla="*/ 960 w 1922"/>
              <a:gd name="T5" fmla="*/ 1922 h 1923"/>
              <a:gd name="T6" fmla="*/ 960 w 1922"/>
              <a:gd name="T7" fmla="*/ 1922 h 1923"/>
              <a:gd name="T8" fmla="*/ 0 w 1922"/>
              <a:gd name="T9" fmla="*/ 961 h 1923"/>
              <a:gd name="T10" fmla="*/ 0 w 1922"/>
              <a:gd name="T11" fmla="*/ 961 h 1923"/>
              <a:gd name="T12" fmla="*/ 960 w 1922"/>
              <a:gd name="T13" fmla="*/ 0 h 1923"/>
              <a:gd name="T14" fmla="*/ 960 w 1922"/>
              <a:gd name="T15" fmla="*/ 0 h 1923"/>
              <a:gd name="T16" fmla="*/ 1921 w 1922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2" h="1923">
                <a:moveTo>
                  <a:pt x="1921" y="961"/>
                </a:moveTo>
                <a:lnTo>
                  <a:pt x="1921" y="961"/>
                </a:lnTo>
                <a:cubicBezTo>
                  <a:pt x="1921" y="1491"/>
                  <a:pt x="1490" y="1922"/>
                  <a:pt x="960" y="1922"/>
                </a:cubicBezTo>
                <a:lnTo>
                  <a:pt x="960" y="1922"/>
                </a:lnTo>
                <a:cubicBezTo>
                  <a:pt x="430" y="1922"/>
                  <a:pt x="0" y="1491"/>
                  <a:pt x="0" y="961"/>
                </a:cubicBezTo>
                <a:lnTo>
                  <a:pt x="0" y="961"/>
                </a:lnTo>
                <a:cubicBezTo>
                  <a:pt x="0" y="430"/>
                  <a:pt x="430" y="0"/>
                  <a:pt x="960" y="0"/>
                </a:cubicBezTo>
                <a:lnTo>
                  <a:pt x="960" y="0"/>
                </a:lnTo>
                <a:cubicBezTo>
                  <a:pt x="1490" y="0"/>
                  <a:pt x="1921" y="430"/>
                  <a:pt x="1921" y="96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12248385" y="10079200"/>
            <a:ext cx="2164011" cy="2164011"/>
          </a:xfrm>
          <a:custGeom>
            <a:avLst/>
            <a:gdLst>
              <a:gd name="T0" fmla="*/ 1922 w 1923"/>
              <a:gd name="T1" fmla="*/ 961 h 1923"/>
              <a:gd name="T2" fmla="*/ 1922 w 1923"/>
              <a:gd name="T3" fmla="*/ 961 h 1923"/>
              <a:gd name="T4" fmla="*/ 961 w 1923"/>
              <a:gd name="T5" fmla="*/ 1922 h 1923"/>
              <a:gd name="T6" fmla="*/ 961 w 1923"/>
              <a:gd name="T7" fmla="*/ 1922 h 1923"/>
              <a:gd name="T8" fmla="*/ 0 w 1923"/>
              <a:gd name="T9" fmla="*/ 961 h 1923"/>
              <a:gd name="T10" fmla="*/ 0 w 1923"/>
              <a:gd name="T11" fmla="*/ 961 h 1923"/>
              <a:gd name="T12" fmla="*/ 961 w 1923"/>
              <a:gd name="T13" fmla="*/ 0 h 1923"/>
              <a:gd name="T14" fmla="*/ 961 w 1923"/>
              <a:gd name="T15" fmla="*/ 0 h 1923"/>
              <a:gd name="T16" fmla="*/ 1922 w 1923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3" h="1923">
                <a:moveTo>
                  <a:pt x="1922" y="961"/>
                </a:moveTo>
                <a:lnTo>
                  <a:pt x="1922" y="961"/>
                </a:lnTo>
                <a:cubicBezTo>
                  <a:pt x="1922" y="1492"/>
                  <a:pt x="1492" y="1922"/>
                  <a:pt x="961" y="1922"/>
                </a:cubicBezTo>
                <a:lnTo>
                  <a:pt x="961" y="1922"/>
                </a:lnTo>
                <a:cubicBezTo>
                  <a:pt x="431" y="1922"/>
                  <a:pt x="0" y="1492"/>
                  <a:pt x="0" y="961"/>
                </a:cubicBezTo>
                <a:lnTo>
                  <a:pt x="0" y="961"/>
                </a:lnTo>
                <a:cubicBezTo>
                  <a:pt x="0" y="430"/>
                  <a:pt x="431" y="0"/>
                  <a:pt x="961" y="0"/>
                </a:cubicBezTo>
                <a:lnTo>
                  <a:pt x="961" y="0"/>
                </a:lnTo>
                <a:cubicBezTo>
                  <a:pt x="1492" y="0"/>
                  <a:pt x="1922" y="430"/>
                  <a:pt x="1922" y="96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3"/>
          <p:cNvSpPr>
            <a:spLocks noChangeArrowheads="1"/>
          </p:cNvSpPr>
          <p:nvPr/>
        </p:nvSpPr>
        <p:spPr bwMode="auto">
          <a:xfrm>
            <a:off x="9851099" y="10079200"/>
            <a:ext cx="2164011" cy="2164011"/>
          </a:xfrm>
          <a:custGeom>
            <a:avLst/>
            <a:gdLst>
              <a:gd name="T0" fmla="*/ 1922 w 1923"/>
              <a:gd name="T1" fmla="*/ 961 h 1923"/>
              <a:gd name="T2" fmla="*/ 1922 w 1923"/>
              <a:gd name="T3" fmla="*/ 961 h 1923"/>
              <a:gd name="T4" fmla="*/ 961 w 1923"/>
              <a:gd name="T5" fmla="*/ 1922 h 1923"/>
              <a:gd name="T6" fmla="*/ 961 w 1923"/>
              <a:gd name="T7" fmla="*/ 1922 h 1923"/>
              <a:gd name="T8" fmla="*/ 0 w 1923"/>
              <a:gd name="T9" fmla="*/ 961 h 1923"/>
              <a:gd name="T10" fmla="*/ 0 w 1923"/>
              <a:gd name="T11" fmla="*/ 961 h 1923"/>
              <a:gd name="T12" fmla="*/ 961 w 1923"/>
              <a:gd name="T13" fmla="*/ 0 h 1923"/>
              <a:gd name="T14" fmla="*/ 961 w 1923"/>
              <a:gd name="T15" fmla="*/ 0 h 1923"/>
              <a:gd name="T16" fmla="*/ 1922 w 1923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3" h="1923">
                <a:moveTo>
                  <a:pt x="1922" y="961"/>
                </a:moveTo>
                <a:lnTo>
                  <a:pt x="1922" y="961"/>
                </a:lnTo>
                <a:cubicBezTo>
                  <a:pt x="1922" y="1492"/>
                  <a:pt x="1491" y="1922"/>
                  <a:pt x="961" y="1922"/>
                </a:cubicBezTo>
                <a:lnTo>
                  <a:pt x="961" y="1922"/>
                </a:lnTo>
                <a:cubicBezTo>
                  <a:pt x="430" y="1922"/>
                  <a:pt x="0" y="1492"/>
                  <a:pt x="0" y="961"/>
                </a:cubicBezTo>
                <a:lnTo>
                  <a:pt x="0" y="961"/>
                </a:lnTo>
                <a:cubicBezTo>
                  <a:pt x="0" y="430"/>
                  <a:pt x="430" y="0"/>
                  <a:pt x="961" y="0"/>
                </a:cubicBezTo>
                <a:lnTo>
                  <a:pt x="961" y="0"/>
                </a:lnTo>
                <a:cubicBezTo>
                  <a:pt x="1491" y="0"/>
                  <a:pt x="1922" y="430"/>
                  <a:pt x="1922" y="96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9826281" y="10208247"/>
            <a:ext cx="541004" cy="541001"/>
          </a:xfrm>
          <a:custGeom>
            <a:avLst/>
            <a:gdLst>
              <a:gd name="T0" fmla="*/ 479 w 480"/>
              <a:gd name="T1" fmla="*/ 240 h 481"/>
              <a:gd name="T2" fmla="*/ 479 w 480"/>
              <a:gd name="T3" fmla="*/ 240 h 481"/>
              <a:gd name="T4" fmla="*/ 239 w 480"/>
              <a:gd name="T5" fmla="*/ 480 h 481"/>
              <a:gd name="T6" fmla="*/ 239 w 480"/>
              <a:gd name="T7" fmla="*/ 480 h 481"/>
              <a:gd name="T8" fmla="*/ 0 w 480"/>
              <a:gd name="T9" fmla="*/ 240 h 481"/>
              <a:gd name="T10" fmla="*/ 0 w 480"/>
              <a:gd name="T11" fmla="*/ 240 h 481"/>
              <a:gd name="T12" fmla="*/ 239 w 480"/>
              <a:gd name="T13" fmla="*/ 0 h 481"/>
              <a:gd name="T14" fmla="*/ 239 w 480"/>
              <a:gd name="T15" fmla="*/ 0 h 481"/>
              <a:gd name="T16" fmla="*/ 479 w 480"/>
              <a:gd name="T17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81">
                <a:moveTo>
                  <a:pt x="479" y="240"/>
                </a:moveTo>
                <a:lnTo>
                  <a:pt x="479" y="240"/>
                </a:lnTo>
                <a:cubicBezTo>
                  <a:pt x="479" y="372"/>
                  <a:pt x="372" y="480"/>
                  <a:pt x="239" y="480"/>
                </a:cubicBezTo>
                <a:lnTo>
                  <a:pt x="239" y="480"/>
                </a:lnTo>
                <a:cubicBezTo>
                  <a:pt x="106" y="480"/>
                  <a:pt x="0" y="372"/>
                  <a:pt x="0" y="240"/>
                </a:cubicBezTo>
                <a:lnTo>
                  <a:pt x="0" y="240"/>
                </a:lnTo>
                <a:cubicBezTo>
                  <a:pt x="0" y="107"/>
                  <a:pt x="106" y="0"/>
                  <a:pt x="239" y="0"/>
                </a:cubicBezTo>
                <a:lnTo>
                  <a:pt x="239" y="0"/>
                </a:lnTo>
                <a:cubicBezTo>
                  <a:pt x="372" y="0"/>
                  <a:pt x="479" y="107"/>
                  <a:pt x="479" y="24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"/>
          <p:cNvSpPr>
            <a:spLocks noChangeArrowheads="1"/>
          </p:cNvSpPr>
          <p:nvPr/>
        </p:nvSpPr>
        <p:spPr bwMode="auto">
          <a:xfrm>
            <a:off x="13911102" y="10779028"/>
            <a:ext cx="774279" cy="774279"/>
          </a:xfrm>
          <a:custGeom>
            <a:avLst/>
            <a:gdLst>
              <a:gd name="T0" fmla="*/ 0 w 686"/>
              <a:gd name="T1" fmla="*/ 342 h 686"/>
              <a:gd name="T2" fmla="*/ 0 w 686"/>
              <a:gd name="T3" fmla="*/ 342 h 686"/>
              <a:gd name="T4" fmla="*/ 342 w 686"/>
              <a:gd name="T5" fmla="*/ 685 h 686"/>
              <a:gd name="T6" fmla="*/ 342 w 686"/>
              <a:gd name="T7" fmla="*/ 685 h 686"/>
              <a:gd name="T8" fmla="*/ 685 w 686"/>
              <a:gd name="T9" fmla="*/ 342 h 686"/>
              <a:gd name="T10" fmla="*/ 685 w 686"/>
              <a:gd name="T11" fmla="*/ 342 h 686"/>
              <a:gd name="T12" fmla="*/ 342 w 686"/>
              <a:gd name="T13" fmla="*/ 0 h 686"/>
              <a:gd name="T14" fmla="*/ 342 w 686"/>
              <a:gd name="T15" fmla="*/ 0 h 686"/>
              <a:gd name="T16" fmla="*/ 0 w 686"/>
              <a:gd name="T17" fmla="*/ 3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686">
                <a:moveTo>
                  <a:pt x="0" y="342"/>
                </a:moveTo>
                <a:lnTo>
                  <a:pt x="0" y="342"/>
                </a:lnTo>
                <a:cubicBezTo>
                  <a:pt x="0" y="531"/>
                  <a:pt x="153" y="685"/>
                  <a:pt x="342" y="685"/>
                </a:cubicBezTo>
                <a:lnTo>
                  <a:pt x="342" y="685"/>
                </a:lnTo>
                <a:cubicBezTo>
                  <a:pt x="532" y="685"/>
                  <a:pt x="685" y="531"/>
                  <a:pt x="685" y="342"/>
                </a:cubicBezTo>
                <a:lnTo>
                  <a:pt x="685" y="342"/>
                </a:lnTo>
                <a:cubicBezTo>
                  <a:pt x="685" y="153"/>
                  <a:pt x="532" y="0"/>
                  <a:pt x="342" y="0"/>
                </a:cubicBezTo>
                <a:lnTo>
                  <a:pt x="342" y="0"/>
                </a:lnTo>
                <a:cubicBezTo>
                  <a:pt x="153" y="0"/>
                  <a:pt x="0" y="153"/>
                  <a:pt x="0" y="34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4238682" y="9538196"/>
            <a:ext cx="342468" cy="342471"/>
          </a:xfrm>
          <a:custGeom>
            <a:avLst/>
            <a:gdLst>
              <a:gd name="T0" fmla="*/ 303 w 304"/>
              <a:gd name="T1" fmla="*/ 151 h 303"/>
              <a:gd name="T2" fmla="*/ 303 w 304"/>
              <a:gd name="T3" fmla="*/ 151 h 303"/>
              <a:gd name="T4" fmla="*/ 151 w 304"/>
              <a:gd name="T5" fmla="*/ 302 h 303"/>
              <a:gd name="T6" fmla="*/ 151 w 304"/>
              <a:gd name="T7" fmla="*/ 302 h 303"/>
              <a:gd name="T8" fmla="*/ 0 w 304"/>
              <a:gd name="T9" fmla="*/ 151 h 303"/>
              <a:gd name="T10" fmla="*/ 0 w 304"/>
              <a:gd name="T11" fmla="*/ 151 h 303"/>
              <a:gd name="T12" fmla="*/ 151 w 304"/>
              <a:gd name="T13" fmla="*/ 0 h 303"/>
              <a:gd name="T14" fmla="*/ 151 w 304"/>
              <a:gd name="T15" fmla="*/ 0 h 303"/>
              <a:gd name="T16" fmla="*/ 303 w 304"/>
              <a:gd name="T17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3">
                <a:moveTo>
                  <a:pt x="303" y="151"/>
                </a:moveTo>
                <a:lnTo>
                  <a:pt x="303" y="151"/>
                </a:lnTo>
                <a:cubicBezTo>
                  <a:pt x="303" y="235"/>
                  <a:pt x="235" y="302"/>
                  <a:pt x="151" y="302"/>
                </a:cubicBezTo>
                <a:lnTo>
                  <a:pt x="151" y="302"/>
                </a:lnTo>
                <a:cubicBezTo>
                  <a:pt x="68" y="302"/>
                  <a:pt x="0" y="235"/>
                  <a:pt x="0" y="151"/>
                </a:cubicBezTo>
                <a:lnTo>
                  <a:pt x="0" y="151"/>
                </a:lnTo>
                <a:cubicBezTo>
                  <a:pt x="0" y="67"/>
                  <a:pt x="68" y="0"/>
                  <a:pt x="151" y="0"/>
                </a:cubicBezTo>
                <a:lnTo>
                  <a:pt x="151" y="0"/>
                </a:lnTo>
                <a:cubicBezTo>
                  <a:pt x="235" y="0"/>
                  <a:pt x="303" y="67"/>
                  <a:pt x="303" y="15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"/>
          <p:cNvSpPr>
            <a:spLocks noChangeArrowheads="1"/>
          </p:cNvSpPr>
          <p:nvPr/>
        </p:nvSpPr>
        <p:spPr bwMode="auto">
          <a:xfrm>
            <a:off x="10044668" y="9662281"/>
            <a:ext cx="272985" cy="272981"/>
          </a:xfrm>
          <a:custGeom>
            <a:avLst/>
            <a:gdLst>
              <a:gd name="T0" fmla="*/ 240 w 241"/>
              <a:gd name="T1" fmla="*/ 120 h 241"/>
              <a:gd name="T2" fmla="*/ 240 w 241"/>
              <a:gd name="T3" fmla="*/ 120 h 241"/>
              <a:gd name="T4" fmla="*/ 120 w 241"/>
              <a:gd name="T5" fmla="*/ 240 h 241"/>
              <a:gd name="T6" fmla="*/ 120 w 241"/>
              <a:gd name="T7" fmla="*/ 240 h 241"/>
              <a:gd name="T8" fmla="*/ 0 w 241"/>
              <a:gd name="T9" fmla="*/ 120 h 241"/>
              <a:gd name="T10" fmla="*/ 0 w 241"/>
              <a:gd name="T11" fmla="*/ 120 h 241"/>
              <a:gd name="T12" fmla="*/ 120 w 241"/>
              <a:gd name="T13" fmla="*/ 0 h 241"/>
              <a:gd name="T14" fmla="*/ 120 w 241"/>
              <a:gd name="T15" fmla="*/ 0 h 241"/>
              <a:gd name="T16" fmla="*/ 240 w 241"/>
              <a:gd name="T17" fmla="*/ 12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1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6"/>
                  <a:pt x="0" y="120"/>
                </a:cubicBezTo>
                <a:lnTo>
                  <a:pt x="0" y="120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40" y="54"/>
                  <a:pt x="240" y="1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3107043" y="9036902"/>
            <a:ext cx="218386" cy="223348"/>
          </a:xfrm>
          <a:custGeom>
            <a:avLst/>
            <a:gdLst>
              <a:gd name="T0" fmla="*/ 195 w 196"/>
              <a:gd name="T1" fmla="*/ 98 h 197"/>
              <a:gd name="T2" fmla="*/ 195 w 196"/>
              <a:gd name="T3" fmla="*/ 98 h 197"/>
              <a:gd name="T4" fmla="*/ 98 w 196"/>
              <a:gd name="T5" fmla="*/ 196 h 197"/>
              <a:gd name="T6" fmla="*/ 98 w 196"/>
              <a:gd name="T7" fmla="*/ 196 h 197"/>
              <a:gd name="T8" fmla="*/ 0 w 196"/>
              <a:gd name="T9" fmla="*/ 98 h 197"/>
              <a:gd name="T10" fmla="*/ 0 w 196"/>
              <a:gd name="T11" fmla="*/ 98 h 197"/>
              <a:gd name="T12" fmla="*/ 98 w 196"/>
              <a:gd name="T13" fmla="*/ 0 h 197"/>
              <a:gd name="T14" fmla="*/ 98 w 196"/>
              <a:gd name="T15" fmla="*/ 0 h 197"/>
              <a:gd name="T16" fmla="*/ 195 w 196"/>
              <a:gd name="T17" fmla="*/ 9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7">
                <a:moveTo>
                  <a:pt x="195" y="98"/>
                </a:moveTo>
                <a:lnTo>
                  <a:pt x="195" y="98"/>
                </a:lnTo>
                <a:cubicBezTo>
                  <a:pt x="195" y="152"/>
                  <a:pt x="152" y="196"/>
                  <a:pt x="98" y="196"/>
                </a:cubicBezTo>
                <a:lnTo>
                  <a:pt x="98" y="196"/>
                </a:lnTo>
                <a:cubicBezTo>
                  <a:pt x="43" y="196"/>
                  <a:pt x="0" y="152"/>
                  <a:pt x="0" y="98"/>
                </a:cubicBez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98" y="0"/>
                </a:lnTo>
                <a:cubicBezTo>
                  <a:pt x="152" y="0"/>
                  <a:pt x="195" y="44"/>
                  <a:pt x="195" y="9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74"/>
          <p:cNvSpPr>
            <a:spLocks noChangeArrowheads="1"/>
          </p:cNvSpPr>
          <p:nvPr/>
        </p:nvSpPr>
        <p:spPr bwMode="auto">
          <a:xfrm>
            <a:off x="11826504" y="6644577"/>
            <a:ext cx="2283131" cy="2193791"/>
          </a:xfrm>
          <a:custGeom>
            <a:avLst/>
            <a:gdLst>
              <a:gd name="T0" fmla="*/ 912 w 2029"/>
              <a:gd name="T1" fmla="*/ 0 h 1950"/>
              <a:gd name="T2" fmla="*/ 0 w 2029"/>
              <a:gd name="T3" fmla="*/ 1436 h 1950"/>
              <a:gd name="T4" fmla="*/ 0 w 2029"/>
              <a:gd name="T5" fmla="*/ 1436 h 1950"/>
              <a:gd name="T6" fmla="*/ 923 w 2029"/>
              <a:gd name="T7" fmla="*/ 1223 h 1950"/>
              <a:gd name="T8" fmla="*/ 923 w 2029"/>
              <a:gd name="T9" fmla="*/ 1223 h 1950"/>
              <a:gd name="T10" fmla="*/ 1811 w 2029"/>
              <a:gd name="T11" fmla="*/ 1949 h 1950"/>
              <a:gd name="T12" fmla="*/ 1811 w 2029"/>
              <a:gd name="T13" fmla="*/ 1949 h 1950"/>
              <a:gd name="T14" fmla="*/ 1704 w 2029"/>
              <a:gd name="T15" fmla="*/ 690 h 1950"/>
              <a:gd name="T16" fmla="*/ 1704 w 2029"/>
              <a:gd name="T17" fmla="*/ 690 h 1950"/>
              <a:gd name="T18" fmla="*/ 912 w 2029"/>
              <a:gd name="T19" fmla="*/ 0 h 1950"/>
              <a:gd name="T20" fmla="*/ 912 w 2029"/>
              <a:gd name="T21" fmla="*/ 0 h 1950"/>
              <a:gd name="T22" fmla="*/ 0 w 2029"/>
              <a:gd name="T23" fmla="*/ 1436 h 1950"/>
              <a:gd name="T24" fmla="*/ 0 w 2029"/>
              <a:gd name="T25" fmla="*/ 1436 h 1950"/>
              <a:gd name="T26" fmla="*/ 923 w 2029"/>
              <a:gd name="T27" fmla="*/ 1223 h 1950"/>
              <a:gd name="T28" fmla="*/ 923 w 2029"/>
              <a:gd name="T29" fmla="*/ 1223 h 1950"/>
              <a:gd name="T30" fmla="*/ 1811 w 2029"/>
              <a:gd name="T31" fmla="*/ 1949 h 1950"/>
              <a:gd name="T32" fmla="*/ 1811 w 2029"/>
              <a:gd name="T33" fmla="*/ 1949 h 1950"/>
              <a:gd name="T34" fmla="*/ 1704 w 2029"/>
              <a:gd name="T35" fmla="*/ 690 h 1950"/>
              <a:gd name="T36" fmla="*/ 1704 w 2029"/>
              <a:gd name="T37" fmla="*/ 690 h 1950"/>
              <a:gd name="T38" fmla="*/ 912 w 2029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9" h="1950">
                <a:moveTo>
                  <a:pt x="912" y="0"/>
                </a:moveTo>
                <a:lnTo>
                  <a:pt x="0" y="1436"/>
                </a:ln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  <a:lnTo>
                  <a:pt x="912" y="0"/>
                </a:lnTo>
                <a:cubicBezTo>
                  <a:pt x="608" y="478"/>
                  <a:pt x="304" y="957"/>
                  <a:pt x="0" y="1436"/>
                </a:cubicBez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5"/>
          <p:cNvSpPr>
            <a:spLocks noChangeArrowheads="1"/>
          </p:cNvSpPr>
          <p:nvPr/>
        </p:nvSpPr>
        <p:spPr bwMode="auto">
          <a:xfrm>
            <a:off x="11826504" y="6644577"/>
            <a:ext cx="2283131" cy="2193791"/>
          </a:xfrm>
          <a:custGeom>
            <a:avLst/>
            <a:gdLst>
              <a:gd name="T0" fmla="*/ 912 w 2029"/>
              <a:gd name="T1" fmla="*/ 0 h 1950"/>
              <a:gd name="T2" fmla="*/ 0 w 2029"/>
              <a:gd name="T3" fmla="*/ 1436 h 1950"/>
              <a:gd name="T4" fmla="*/ 0 w 2029"/>
              <a:gd name="T5" fmla="*/ 1436 h 1950"/>
              <a:gd name="T6" fmla="*/ 923 w 2029"/>
              <a:gd name="T7" fmla="*/ 1223 h 1950"/>
              <a:gd name="T8" fmla="*/ 923 w 2029"/>
              <a:gd name="T9" fmla="*/ 1223 h 1950"/>
              <a:gd name="T10" fmla="*/ 1811 w 2029"/>
              <a:gd name="T11" fmla="*/ 1949 h 1950"/>
              <a:gd name="T12" fmla="*/ 1811 w 2029"/>
              <a:gd name="T13" fmla="*/ 1949 h 1950"/>
              <a:gd name="T14" fmla="*/ 1704 w 2029"/>
              <a:gd name="T15" fmla="*/ 690 h 1950"/>
              <a:gd name="T16" fmla="*/ 1704 w 2029"/>
              <a:gd name="T17" fmla="*/ 690 h 1950"/>
              <a:gd name="T18" fmla="*/ 912 w 2029"/>
              <a:gd name="T19" fmla="*/ 0 h 1950"/>
              <a:gd name="T20" fmla="*/ 912 w 2029"/>
              <a:gd name="T21" fmla="*/ 0 h 1950"/>
              <a:gd name="T22" fmla="*/ 0 w 2029"/>
              <a:gd name="T23" fmla="*/ 1436 h 1950"/>
              <a:gd name="T24" fmla="*/ 0 w 2029"/>
              <a:gd name="T25" fmla="*/ 1436 h 1950"/>
              <a:gd name="T26" fmla="*/ 923 w 2029"/>
              <a:gd name="T27" fmla="*/ 1223 h 1950"/>
              <a:gd name="T28" fmla="*/ 923 w 2029"/>
              <a:gd name="T29" fmla="*/ 1223 h 1950"/>
              <a:gd name="T30" fmla="*/ 1811 w 2029"/>
              <a:gd name="T31" fmla="*/ 1949 h 1950"/>
              <a:gd name="T32" fmla="*/ 1811 w 2029"/>
              <a:gd name="T33" fmla="*/ 1949 h 1950"/>
              <a:gd name="T34" fmla="*/ 1704 w 2029"/>
              <a:gd name="T35" fmla="*/ 690 h 1950"/>
              <a:gd name="T36" fmla="*/ 1704 w 2029"/>
              <a:gd name="T37" fmla="*/ 690 h 1950"/>
              <a:gd name="T38" fmla="*/ 912 w 2029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9" h="1950">
                <a:moveTo>
                  <a:pt x="912" y="0"/>
                </a:moveTo>
                <a:lnTo>
                  <a:pt x="0" y="1436"/>
                </a:ln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  <a:lnTo>
                  <a:pt x="912" y="0"/>
                </a:lnTo>
                <a:cubicBezTo>
                  <a:pt x="608" y="478"/>
                  <a:pt x="304" y="957"/>
                  <a:pt x="0" y="1436"/>
                </a:cubicBez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76"/>
          <p:cNvSpPr>
            <a:spLocks noChangeArrowheads="1"/>
          </p:cNvSpPr>
          <p:nvPr/>
        </p:nvSpPr>
        <p:spPr bwMode="auto">
          <a:xfrm>
            <a:off x="10213421" y="6644577"/>
            <a:ext cx="2283131" cy="2193791"/>
          </a:xfrm>
          <a:custGeom>
            <a:avLst/>
            <a:gdLst>
              <a:gd name="T0" fmla="*/ 1115 w 2027"/>
              <a:gd name="T1" fmla="*/ 0 h 1950"/>
              <a:gd name="T2" fmla="*/ 2026 w 2027"/>
              <a:gd name="T3" fmla="*/ 1436 h 1950"/>
              <a:gd name="T4" fmla="*/ 2026 w 2027"/>
              <a:gd name="T5" fmla="*/ 1436 h 1950"/>
              <a:gd name="T6" fmla="*/ 1104 w 2027"/>
              <a:gd name="T7" fmla="*/ 1223 h 1950"/>
              <a:gd name="T8" fmla="*/ 1104 w 2027"/>
              <a:gd name="T9" fmla="*/ 1223 h 1950"/>
              <a:gd name="T10" fmla="*/ 215 w 2027"/>
              <a:gd name="T11" fmla="*/ 1949 h 1950"/>
              <a:gd name="T12" fmla="*/ 215 w 2027"/>
              <a:gd name="T13" fmla="*/ 1949 h 1950"/>
              <a:gd name="T14" fmla="*/ 323 w 2027"/>
              <a:gd name="T15" fmla="*/ 690 h 1950"/>
              <a:gd name="T16" fmla="*/ 323 w 2027"/>
              <a:gd name="T17" fmla="*/ 690 h 1950"/>
              <a:gd name="T18" fmla="*/ 1115 w 2027"/>
              <a:gd name="T19" fmla="*/ 0 h 1950"/>
              <a:gd name="T20" fmla="*/ 1115 w 2027"/>
              <a:gd name="T21" fmla="*/ 0 h 1950"/>
              <a:gd name="T22" fmla="*/ 2026 w 2027"/>
              <a:gd name="T23" fmla="*/ 1436 h 1950"/>
              <a:gd name="T24" fmla="*/ 2026 w 2027"/>
              <a:gd name="T25" fmla="*/ 1436 h 1950"/>
              <a:gd name="T26" fmla="*/ 1104 w 2027"/>
              <a:gd name="T27" fmla="*/ 1223 h 1950"/>
              <a:gd name="T28" fmla="*/ 1104 w 2027"/>
              <a:gd name="T29" fmla="*/ 1223 h 1950"/>
              <a:gd name="T30" fmla="*/ 215 w 2027"/>
              <a:gd name="T31" fmla="*/ 1949 h 1950"/>
              <a:gd name="T32" fmla="*/ 215 w 2027"/>
              <a:gd name="T33" fmla="*/ 1949 h 1950"/>
              <a:gd name="T34" fmla="*/ 323 w 2027"/>
              <a:gd name="T35" fmla="*/ 690 h 1950"/>
              <a:gd name="T36" fmla="*/ 323 w 2027"/>
              <a:gd name="T37" fmla="*/ 690 h 1950"/>
              <a:gd name="T38" fmla="*/ 1115 w 2027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7" h="1950">
                <a:moveTo>
                  <a:pt x="1115" y="0"/>
                </a:moveTo>
                <a:lnTo>
                  <a:pt x="2026" y="1436"/>
                </a:ln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  <a:lnTo>
                  <a:pt x="1115" y="0"/>
                </a:lnTo>
                <a:cubicBezTo>
                  <a:pt x="1419" y="478"/>
                  <a:pt x="1723" y="957"/>
                  <a:pt x="2026" y="1436"/>
                </a:cubicBez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7"/>
          <p:cNvSpPr>
            <a:spLocks noChangeArrowheads="1"/>
          </p:cNvSpPr>
          <p:nvPr/>
        </p:nvSpPr>
        <p:spPr bwMode="auto">
          <a:xfrm>
            <a:off x="10213421" y="6644577"/>
            <a:ext cx="2283131" cy="2193791"/>
          </a:xfrm>
          <a:custGeom>
            <a:avLst/>
            <a:gdLst>
              <a:gd name="T0" fmla="*/ 1115 w 2027"/>
              <a:gd name="T1" fmla="*/ 0 h 1950"/>
              <a:gd name="T2" fmla="*/ 2026 w 2027"/>
              <a:gd name="T3" fmla="*/ 1436 h 1950"/>
              <a:gd name="T4" fmla="*/ 2026 w 2027"/>
              <a:gd name="T5" fmla="*/ 1436 h 1950"/>
              <a:gd name="T6" fmla="*/ 1104 w 2027"/>
              <a:gd name="T7" fmla="*/ 1223 h 1950"/>
              <a:gd name="T8" fmla="*/ 1104 w 2027"/>
              <a:gd name="T9" fmla="*/ 1223 h 1950"/>
              <a:gd name="T10" fmla="*/ 215 w 2027"/>
              <a:gd name="T11" fmla="*/ 1949 h 1950"/>
              <a:gd name="T12" fmla="*/ 215 w 2027"/>
              <a:gd name="T13" fmla="*/ 1949 h 1950"/>
              <a:gd name="T14" fmla="*/ 323 w 2027"/>
              <a:gd name="T15" fmla="*/ 690 h 1950"/>
              <a:gd name="T16" fmla="*/ 323 w 2027"/>
              <a:gd name="T17" fmla="*/ 690 h 1950"/>
              <a:gd name="T18" fmla="*/ 1115 w 2027"/>
              <a:gd name="T19" fmla="*/ 0 h 1950"/>
              <a:gd name="T20" fmla="*/ 1115 w 2027"/>
              <a:gd name="T21" fmla="*/ 0 h 1950"/>
              <a:gd name="T22" fmla="*/ 2026 w 2027"/>
              <a:gd name="T23" fmla="*/ 1436 h 1950"/>
              <a:gd name="T24" fmla="*/ 2026 w 2027"/>
              <a:gd name="T25" fmla="*/ 1436 h 1950"/>
              <a:gd name="T26" fmla="*/ 1104 w 2027"/>
              <a:gd name="T27" fmla="*/ 1223 h 1950"/>
              <a:gd name="T28" fmla="*/ 1104 w 2027"/>
              <a:gd name="T29" fmla="*/ 1223 h 1950"/>
              <a:gd name="T30" fmla="*/ 215 w 2027"/>
              <a:gd name="T31" fmla="*/ 1949 h 1950"/>
              <a:gd name="T32" fmla="*/ 215 w 2027"/>
              <a:gd name="T33" fmla="*/ 1949 h 1950"/>
              <a:gd name="T34" fmla="*/ 323 w 2027"/>
              <a:gd name="T35" fmla="*/ 690 h 1950"/>
              <a:gd name="T36" fmla="*/ 323 w 2027"/>
              <a:gd name="T37" fmla="*/ 690 h 1950"/>
              <a:gd name="T38" fmla="*/ 1115 w 2027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7" h="1950">
                <a:moveTo>
                  <a:pt x="1115" y="0"/>
                </a:moveTo>
                <a:lnTo>
                  <a:pt x="2026" y="1436"/>
                </a:ln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  <a:lnTo>
                  <a:pt x="1115" y="0"/>
                </a:lnTo>
                <a:cubicBezTo>
                  <a:pt x="1419" y="478"/>
                  <a:pt x="1723" y="957"/>
                  <a:pt x="2026" y="1436"/>
                </a:cubicBez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78"/>
          <p:cNvSpPr>
            <a:spLocks noChangeArrowheads="1"/>
          </p:cNvSpPr>
          <p:nvPr/>
        </p:nvSpPr>
        <p:spPr bwMode="auto">
          <a:xfrm>
            <a:off x="10719680" y="3750955"/>
            <a:ext cx="2839024" cy="4645675"/>
          </a:xfrm>
          <a:custGeom>
            <a:avLst/>
            <a:gdLst>
              <a:gd name="T0" fmla="*/ 1261 w 2523"/>
              <a:gd name="T1" fmla="*/ 0 h 4127"/>
              <a:gd name="T2" fmla="*/ 1261 w 2523"/>
              <a:gd name="T3" fmla="*/ 0 h 4127"/>
              <a:gd name="T4" fmla="*/ 1261 w 2523"/>
              <a:gd name="T5" fmla="*/ 0 h 4127"/>
              <a:gd name="T6" fmla="*/ 1261 w 2523"/>
              <a:gd name="T7" fmla="*/ 0 h 4127"/>
              <a:gd name="T8" fmla="*/ 843 w 2523"/>
              <a:gd name="T9" fmla="*/ 4126 h 4127"/>
              <a:gd name="T10" fmla="*/ 1680 w 2523"/>
              <a:gd name="T11" fmla="*/ 4126 h 4127"/>
              <a:gd name="T12" fmla="*/ 1680 w 2523"/>
              <a:gd name="T13" fmla="*/ 4126 h 4127"/>
              <a:gd name="T14" fmla="*/ 1261 w 2523"/>
              <a:gd name="T15" fmla="*/ 0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3" h="4127">
                <a:moveTo>
                  <a:pt x="1261" y="0"/>
                </a:moveTo>
                <a:lnTo>
                  <a:pt x="1261" y="0"/>
                </a:lnTo>
                <a:lnTo>
                  <a:pt x="1261" y="0"/>
                </a:lnTo>
                <a:lnTo>
                  <a:pt x="1261" y="0"/>
                </a:lnTo>
                <a:cubicBezTo>
                  <a:pt x="140" y="1122"/>
                  <a:pt x="0" y="2852"/>
                  <a:pt x="843" y="4126"/>
                </a:cubicBezTo>
                <a:lnTo>
                  <a:pt x="1680" y="4126"/>
                </a:lnTo>
                <a:lnTo>
                  <a:pt x="1680" y="4126"/>
                </a:lnTo>
                <a:cubicBezTo>
                  <a:pt x="2522" y="2852"/>
                  <a:pt x="2382" y="1122"/>
                  <a:pt x="1261" y="0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80"/>
          <p:cNvSpPr>
            <a:spLocks noChangeArrowheads="1"/>
          </p:cNvSpPr>
          <p:nvPr/>
        </p:nvSpPr>
        <p:spPr bwMode="auto">
          <a:xfrm>
            <a:off x="11891026" y="5105946"/>
            <a:ext cx="491371" cy="491368"/>
          </a:xfrm>
          <a:custGeom>
            <a:avLst/>
            <a:gdLst>
              <a:gd name="T0" fmla="*/ 434 w 435"/>
              <a:gd name="T1" fmla="*/ 218 h 437"/>
              <a:gd name="T2" fmla="*/ 434 w 435"/>
              <a:gd name="T3" fmla="*/ 218 h 437"/>
              <a:gd name="T4" fmla="*/ 217 w 435"/>
              <a:gd name="T5" fmla="*/ 436 h 437"/>
              <a:gd name="T6" fmla="*/ 217 w 435"/>
              <a:gd name="T7" fmla="*/ 436 h 437"/>
              <a:gd name="T8" fmla="*/ 0 w 435"/>
              <a:gd name="T9" fmla="*/ 218 h 437"/>
              <a:gd name="T10" fmla="*/ 0 w 435"/>
              <a:gd name="T11" fmla="*/ 218 h 437"/>
              <a:gd name="T12" fmla="*/ 217 w 435"/>
              <a:gd name="T13" fmla="*/ 0 h 437"/>
              <a:gd name="T14" fmla="*/ 217 w 435"/>
              <a:gd name="T15" fmla="*/ 0 h 437"/>
              <a:gd name="T16" fmla="*/ 434 w 435"/>
              <a:gd name="T17" fmla="*/ 21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" h="437">
                <a:moveTo>
                  <a:pt x="434" y="218"/>
                </a:moveTo>
                <a:lnTo>
                  <a:pt x="434" y="218"/>
                </a:lnTo>
                <a:cubicBezTo>
                  <a:pt x="434" y="338"/>
                  <a:pt x="337" y="436"/>
                  <a:pt x="217" y="436"/>
                </a:cubicBezTo>
                <a:lnTo>
                  <a:pt x="217" y="436"/>
                </a:lnTo>
                <a:cubicBezTo>
                  <a:pt x="98" y="436"/>
                  <a:pt x="0" y="338"/>
                  <a:pt x="0" y="218"/>
                </a:cubicBezTo>
                <a:lnTo>
                  <a:pt x="0" y="218"/>
                </a:lnTo>
                <a:cubicBezTo>
                  <a:pt x="0" y="98"/>
                  <a:pt x="98" y="0"/>
                  <a:pt x="217" y="0"/>
                </a:cubicBezTo>
                <a:lnTo>
                  <a:pt x="217" y="0"/>
                </a:lnTo>
                <a:cubicBezTo>
                  <a:pt x="337" y="0"/>
                  <a:pt x="434" y="98"/>
                  <a:pt x="434" y="218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82"/>
          <p:cNvSpPr>
            <a:spLocks noChangeArrowheads="1"/>
          </p:cNvSpPr>
          <p:nvPr/>
        </p:nvSpPr>
        <p:spPr bwMode="auto">
          <a:xfrm>
            <a:off x="11677604" y="5815700"/>
            <a:ext cx="923179" cy="923179"/>
          </a:xfrm>
          <a:custGeom>
            <a:avLst/>
            <a:gdLst>
              <a:gd name="T0" fmla="*/ 820 w 821"/>
              <a:gd name="T1" fmla="*/ 410 h 822"/>
              <a:gd name="T2" fmla="*/ 820 w 821"/>
              <a:gd name="T3" fmla="*/ 410 h 822"/>
              <a:gd name="T4" fmla="*/ 410 w 821"/>
              <a:gd name="T5" fmla="*/ 821 h 822"/>
              <a:gd name="T6" fmla="*/ 410 w 821"/>
              <a:gd name="T7" fmla="*/ 821 h 822"/>
              <a:gd name="T8" fmla="*/ 0 w 821"/>
              <a:gd name="T9" fmla="*/ 410 h 822"/>
              <a:gd name="T10" fmla="*/ 0 w 821"/>
              <a:gd name="T11" fmla="*/ 410 h 822"/>
              <a:gd name="T12" fmla="*/ 410 w 821"/>
              <a:gd name="T13" fmla="*/ 0 h 822"/>
              <a:gd name="T14" fmla="*/ 410 w 821"/>
              <a:gd name="T15" fmla="*/ 0 h 822"/>
              <a:gd name="T16" fmla="*/ 820 w 821"/>
              <a:gd name="T17" fmla="*/ 41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1" h="822">
                <a:moveTo>
                  <a:pt x="820" y="410"/>
                </a:moveTo>
                <a:lnTo>
                  <a:pt x="820" y="410"/>
                </a:lnTo>
                <a:cubicBezTo>
                  <a:pt x="820" y="637"/>
                  <a:pt x="636" y="821"/>
                  <a:pt x="410" y="821"/>
                </a:cubicBezTo>
                <a:lnTo>
                  <a:pt x="410" y="821"/>
                </a:lnTo>
                <a:cubicBezTo>
                  <a:pt x="184" y="821"/>
                  <a:pt x="0" y="637"/>
                  <a:pt x="0" y="410"/>
                </a:cubicBez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10" y="0"/>
                </a:lnTo>
                <a:cubicBezTo>
                  <a:pt x="636" y="0"/>
                  <a:pt x="820" y="184"/>
                  <a:pt x="820" y="410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84"/>
          <p:cNvSpPr>
            <a:spLocks noChangeArrowheads="1"/>
          </p:cNvSpPr>
          <p:nvPr/>
        </p:nvSpPr>
        <p:spPr bwMode="auto">
          <a:xfrm>
            <a:off x="11801686" y="6922524"/>
            <a:ext cx="675013" cy="675013"/>
          </a:xfrm>
          <a:custGeom>
            <a:avLst/>
            <a:gdLst>
              <a:gd name="T0" fmla="*/ 598 w 599"/>
              <a:gd name="T1" fmla="*/ 300 h 600"/>
              <a:gd name="T2" fmla="*/ 598 w 599"/>
              <a:gd name="T3" fmla="*/ 300 h 600"/>
              <a:gd name="T4" fmla="*/ 299 w 599"/>
              <a:gd name="T5" fmla="*/ 599 h 600"/>
              <a:gd name="T6" fmla="*/ 299 w 599"/>
              <a:gd name="T7" fmla="*/ 599 h 600"/>
              <a:gd name="T8" fmla="*/ 0 w 599"/>
              <a:gd name="T9" fmla="*/ 300 h 600"/>
              <a:gd name="T10" fmla="*/ 0 w 599"/>
              <a:gd name="T11" fmla="*/ 300 h 600"/>
              <a:gd name="T12" fmla="*/ 299 w 599"/>
              <a:gd name="T13" fmla="*/ 0 h 600"/>
              <a:gd name="T14" fmla="*/ 299 w 599"/>
              <a:gd name="T15" fmla="*/ 0 h 600"/>
              <a:gd name="T16" fmla="*/ 598 w 599"/>
              <a:gd name="T17" fmla="*/ 3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600">
                <a:moveTo>
                  <a:pt x="598" y="300"/>
                </a:moveTo>
                <a:lnTo>
                  <a:pt x="598" y="300"/>
                </a:lnTo>
                <a:cubicBezTo>
                  <a:pt x="598" y="465"/>
                  <a:pt x="464" y="599"/>
                  <a:pt x="299" y="599"/>
                </a:cubicBezTo>
                <a:lnTo>
                  <a:pt x="299" y="599"/>
                </a:lnTo>
                <a:cubicBezTo>
                  <a:pt x="134" y="599"/>
                  <a:pt x="0" y="465"/>
                  <a:pt x="0" y="300"/>
                </a:cubicBezTo>
                <a:lnTo>
                  <a:pt x="0" y="300"/>
                </a:lnTo>
                <a:cubicBezTo>
                  <a:pt x="0" y="135"/>
                  <a:pt x="134" y="0"/>
                  <a:pt x="299" y="0"/>
                </a:cubicBezTo>
                <a:lnTo>
                  <a:pt x="299" y="0"/>
                </a:lnTo>
                <a:cubicBezTo>
                  <a:pt x="464" y="0"/>
                  <a:pt x="598" y="135"/>
                  <a:pt x="598" y="300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86"/>
          <p:cNvSpPr>
            <a:spLocks noChangeArrowheads="1"/>
          </p:cNvSpPr>
          <p:nvPr/>
        </p:nvSpPr>
        <p:spPr bwMode="auto">
          <a:xfrm>
            <a:off x="11359951" y="3750955"/>
            <a:ext cx="1553520" cy="1151492"/>
          </a:xfrm>
          <a:custGeom>
            <a:avLst/>
            <a:gdLst>
              <a:gd name="T0" fmla="*/ 0 w 1381"/>
              <a:gd name="T1" fmla="*/ 1020 h 1021"/>
              <a:gd name="T2" fmla="*/ 1380 w 1381"/>
              <a:gd name="T3" fmla="*/ 1020 h 1021"/>
              <a:gd name="T4" fmla="*/ 1380 w 1381"/>
              <a:gd name="T5" fmla="*/ 1020 h 1021"/>
              <a:gd name="T6" fmla="*/ 690 w 1381"/>
              <a:gd name="T7" fmla="*/ 0 h 1021"/>
              <a:gd name="T8" fmla="*/ 690 w 1381"/>
              <a:gd name="T9" fmla="*/ 0 h 1021"/>
              <a:gd name="T10" fmla="*/ 690 w 1381"/>
              <a:gd name="T11" fmla="*/ 0 h 1021"/>
              <a:gd name="T12" fmla="*/ 690 w 1381"/>
              <a:gd name="T13" fmla="*/ 0 h 1021"/>
              <a:gd name="T14" fmla="*/ 0 w 1381"/>
              <a:gd name="T15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1" h="1021">
                <a:moveTo>
                  <a:pt x="0" y="1020"/>
                </a:moveTo>
                <a:lnTo>
                  <a:pt x="1380" y="1020"/>
                </a:lnTo>
                <a:lnTo>
                  <a:pt x="1380" y="1020"/>
                </a:lnTo>
                <a:cubicBezTo>
                  <a:pt x="1222" y="650"/>
                  <a:pt x="992" y="302"/>
                  <a:pt x="690" y="0"/>
                </a:cubicBezTo>
                <a:lnTo>
                  <a:pt x="690" y="0"/>
                </a:lnTo>
                <a:lnTo>
                  <a:pt x="690" y="0"/>
                </a:lnTo>
                <a:lnTo>
                  <a:pt x="690" y="0"/>
                </a:lnTo>
                <a:cubicBezTo>
                  <a:pt x="388" y="302"/>
                  <a:pt x="158" y="650"/>
                  <a:pt x="0" y="1020"/>
                </a:cubicBezTo>
              </a:path>
            </a:pathLst>
          </a:custGeom>
          <a:solidFill>
            <a:schemeClr val="accent3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88"/>
          <p:cNvSpPr>
            <a:spLocks noChangeArrowheads="1"/>
          </p:cNvSpPr>
          <p:nvPr/>
        </p:nvSpPr>
        <p:spPr bwMode="auto">
          <a:xfrm>
            <a:off x="11374840" y="8510789"/>
            <a:ext cx="1533670" cy="2953179"/>
          </a:xfrm>
          <a:custGeom>
            <a:avLst/>
            <a:gdLst>
              <a:gd name="T0" fmla="*/ 686 w 1361"/>
              <a:gd name="T1" fmla="*/ 2621 h 2622"/>
              <a:gd name="T2" fmla="*/ 686 w 1361"/>
              <a:gd name="T3" fmla="*/ 2621 h 2622"/>
              <a:gd name="T4" fmla="*/ 686 w 1361"/>
              <a:gd name="T5" fmla="*/ 2621 h 2622"/>
              <a:gd name="T6" fmla="*/ 541 w 1361"/>
              <a:gd name="T7" fmla="*/ 2543 h 2622"/>
              <a:gd name="T8" fmla="*/ 541 w 1361"/>
              <a:gd name="T9" fmla="*/ 2543 h 2622"/>
              <a:gd name="T10" fmla="*/ 87 w 1361"/>
              <a:gd name="T11" fmla="*/ 1335 h 2622"/>
              <a:gd name="T12" fmla="*/ 87 w 1361"/>
              <a:gd name="T13" fmla="*/ 1335 h 2622"/>
              <a:gd name="T14" fmla="*/ 322 w 1361"/>
              <a:gd name="T15" fmla="*/ 0 h 2622"/>
              <a:gd name="T16" fmla="*/ 1050 w 1361"/>
              <a:gd name="T17" fmla="*/ 0 h 2622"/>
              <a:gd name="T18" fmla="*/ 1050 w 1361"/>
              <a:gd name="T19" fmla="*/ 0 h 2622"/>
              <a:gd name="T20" fmla="*/ 1268 w 1361"/>
              <a:gd name="T21" fmla="*/ 1351 h 2622"/>
              <a:gd name="T22" fmla="*/ 1268 w 1361"/>
              <a:gd name="T23" fmla="*/ 1351 h 2622"/>
              <a:gd name="T24" fmla="*/ 831 w 1361"/>
              <a:gd name="T25" fmla="*/ 2540 h 2622"/>
              <a:gd name="T26" fmla="*/ 831 w 1361"/>
              <a:gd name="T27" fmla="*/ 2540 h 2622"/>
              <a:gd name="T28" fmla="*/ 686 w 1361"/>
              <a:gd name="T2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1" h="2622">
                <a:moveTo>
                  <a:pt x="686" y="2621"/>
                </a:moveTo>
                <a:lnTo>
                  <a:pt x="686" y="2621"/>
                </a:lnTo>
                <a:lnTo>
                  <a:pt x="686" y="2621"/>
                </a:lnTo>
                <a:cubicBezTo>
                  <a:pt x="627" y="2621"/>
                  <a:pt x="572" y="2592"/>
                  <a:pt x="541" y="2543"/>
                </a:cubicBezTo>
                <a:lnTo>
                  <a:pt x="541" y="2543"/>
                </a:lnTo>
                <a:cubicBezTo>
                  <a:pt x="386" y="2303"/>
                  <a:pt x="169" y="1890"/>
                  <a:pt x="87" y="1335"/>
                </a:cubicBezTo>
                <a:lnTo>
                  <a:pt x="87" y="1335"/>
                </a:lnTo>
                <a:cubicBezTo>
                  <a:pt x="0" y="736"/>
                  <a:pt x="243" y="255"/>
                  <a:pt x="322" y="0"/>
                </a:cubicBezTo>
                <a:lnTo>
                  <a:pt x="1050" y="0"/>
                </a:lnTo>
                <a:lnTo>
                  <a:pt x="1050" y="0"/>
                </a:lnTo>
                <a:cubicBezTo>
                  <a:pt x="1126" y="263"/>
                  <a:pt x="1360" y="750"/>
                  <a:pt x="1268" y="1351"/>
                </a:cubicBezTo>
                <a:lnTo>
                  <a:pt x="1268" y="1351"/>
                </a:lnTo>
                <a:cubicBezTo>
                  <a:pt x="1186" y="1891"/>
                  <a:pt x="982" y="2297"/>
                  <a:pt x="831" y="2540"/>
                </a:cubicBezTo>
                <a:lnTo>
                  <a:pt x="831" y="2540"/>
                </a:lnTo>
                <a:cubicBezTo>
                  <a:pt x="800" y="2591"/>
                  <a:pt x="744" y="2621"/>
                  <a:pt x="686" y="2621"/>
                </a:cubicBezTo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90"/>
          <p:cNvSpPr>
            <a:spLocks noChangeArrowheads="1"/>
          </p:cNvSpPr>
          <p:nvPr/>
        </p:nvSpPr>
        <p:spPr bwMode="auto">
          <a:xfrm>
            <a:off x="4689238" y="4738659"/>
            <a:ext cx="1737165" cy="1742127"/>
          </a:xfrm>
          <a:custGeom>
            <a:avLst/>
            <a:gdLst>
              <a:gd name="T0" fmla="*/ 1544 w 1545"/>
              <a:gd name="T1" fmla="*/ 773 h 1547"/>
              <a:gd name="T2" fmla="*/ 1544 w 1545"/>
              <a:gd name="T3" fmla="*/ 773 h 1547"/>
              <a:gd name="T4" fmla="*/ 772 w 1545"/>
              <a:gd name="T5" fmla="*/ 0 h 1547"/>
              <a:gd name="T6" fmla="*/ 772 w 1545"/>
              <a:gd name="T7" fmla="*/ 0 h 1547"/>
              <a:gd name="T8" fmla="*/ 0 w 1545"/>
              <a:gd name="T9" fmla="*/ 773 h 1547"/>
              <a:gd name="T10" fmla="*/ 0 w 1545"/>
              <a:gd name="T11" fmla="*/ 773 h 1547"/>
              <a:gd name="T12" fmla="*/ 772 w 1545"/>
              <a:gd name="T13" fmla="*/ 1546 h 1547"/>
              <a:gd name="T14" fmla="*/ 772 w 1545"/>
              <a:gd name="T15" fmla="*/ 1546 h 1547"/>
              <a:gd name="T16" fmla="*/ 1544 w 1545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7">
                <a:moveTo>
                  <a:pt x="1544" y="773"/>
                </a:moveTo>
                <a:lnTo>
                  <a:pt x="1544" y="773"/>
                </a:lnTo>
                <a:cubicBezTo>
                  <a:pt x="1544" y="347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5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4" y="1200"/>
                  <a:pt x="1544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91"/>
          <p:cNvSpPr>
            <a:spLocks noChangeArrowheads="1"/>
          </p:cNvSpPr>
          <p:nvPr/>
        </p:nvSpPr>
        <p:spPr bwMode="auto">
          <a:xfrm>
            <a:off x="5647159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5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192"/>
          <p:cNvSpPr>
            <a:spLocks noChangeArrowheads="1"/>
          </p:cNvSpPr>
          <p:nvPr/>
        </p:nvSpPr>
        <p:spPr bwMode="auto">
          <a:xfrm>
            <a:off x="3721387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193"/>
          <p:cNvSpPr>
            <a:spLocks noChangeArrowheads="1"/>
          </p:cNvSpPr>
          <p:nvPr/>
        </p:nvSpPr>
        <p:spPr bwMode="auto">
          <a:xfrm>
            <a:off x="3701534" y="5646947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299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299"/>
                  <a:pt x="386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194"/>
          <p:cNvSpPr>
            <a:spLocks noChangeArrowheads="1"/>
          </p:cNvSpPr>
          <p:nvPr/>
        </p:nvSpPr>
        <p:spPr bwMode="auto">
          <a:xfrm>
            <a:off x="6982296" y="5001714"/>
            <a:ext cx="620414" cy="620418"/>
          </a:xfrm>
          <a:custGeom>
            <a:avLst/>
            <a:gdLst>
              <a:gd name="T0" fmla="*/ 0 w 552"/>
              <a:gd name="T1" fmla="*/ 275 h 552"/>
              <a:gd name="T2" fmla="*/ 0 w 552"/>
              <a:gd name="T3" fmla="*/ 275 h 552"/>
              <a:gd name="T4" fmla="*/ 275 w 552"/>
              <a:gd name="T5" fmla="*/ 0 h 552"/>
              <a:gd name="T6" fmla="*/ 275 w 552"/>
              <a:gd name="T7" fmla="*/ 0 h 552"/>
              <a:gd name="T8" fmla="*/ 551 w 552"/>
              <a:gd name="T9" fmla="*/ 275 h 552"/>
              <a:gd name="T10" fmla="*/ 551 w 552"/>
              <a:gd name="T11" fmla="*/ 275 h 552"/>
              <a:gd name="T12" fmla="*/ 275 w 552"/>
              <a:gd name="T13" fmla="*/ 551 h 552"/>
              <a:gd name="T14" fmla="*/ 275 w 552"/>
              <a:gd name="T15" fmla="*/ 551 h 552"/>
              <a:gd name="T16" fmla="*/ 0 w 552"/>
              <a:gd name="T17" fmla="*/ 27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2">
                <a:moveTo>
                  <a:pt x="0" y="275"/>
                </a:moveTo>
                <a:lnTo>
                  <a:pt x="0" y="275"/>
                </a:lnTo>
                <a:cubicBezTo>
                  <a:pt x="0" y="123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3"/>
                  <a:pt x="551" y="275"/>
                </a:cubicBezTo>
                <a:lnTo>
                  <a:pt x="551" y="275"/>
                </a:lnTo>
                <a:cubicBezTo>
                  <a:pt x="551" y="427"/>
                  <a:pt x="427" y="551"/>
                  <a:pt x="275" y="551"/>
                </a:cubicBezTo>
                <a:lnTo>
                  <a:pt x="275" y="551"/>
                </a:lnTo>
                <a:cubicBezTo>
                  <a:pt x="123" y="551"/>
                  <a:pt x="0" y="427"/>
                  <a:pt x="0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195"/>
          <p:cNvSpPr>
            <a:spLocks noChangeArrowheads="1"/>
          </p:cNvSpPr>
          <p:nvPr/>
        </p:nvSpPr>
        <p:spPr bwMode="auto">
          <a:xfrm>
            <a:off x="7250315" y="6341813"/>
            <a:ext cx="272981" cy="272985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0 h 244"/>
              <a:gd name="T6" fmla="*/ 122 w 244"/>
              <a:gd name="T7" fmla="*/ 0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243 h 244"/>
              <a:gd name="T14" fmla="*/ 122 w 244"/>
              <a:gd name="T15" fmla="*/ 243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55"/>
                  <a:pt x="189" y="0"/>
                  <a:pt x="122" y="0"/>
                </a:cubicBezTo>
                <a:lnTo>
                  <a:pt x="122" y="0"/>
                </a:lnTo>
                <a:cubicBezTo>
                  <a:pt x="54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4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3" y="189"/>
                  <a:pt x="243" y="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196"/>
          <p:cNvSpPr>
            <a:spLocks noChangeArrowheads="1"/>
          </p:cNvSpPr>
          <p:nvPr/>
        </p:nvSpPr>
        <p:spPr bwMode="auto">
          <a:xfrm>
            <a:off x="3875252" y="6302106"/>
            <a:ext cx="218386" cy="21838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49"/>
                  <a:pt x="193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197"/>
          <p:cNvSpPr>
            <a:spLocks noChangeArrowheads="1"/>
          </p:cNvSpPr>
          <p:nvPr/>
        </p:nvSpPr>
        <p:spPr bwMode="auto">
          <a:xfrm>
            <a:off x="6456183" y="6386484"/>
            <a:ext cx="178680" cy="178680"/>
          </a:xfrm>
          <a:custGeom>
            <a:avLst/>
            <a:gdLst>
              <a:gd name="T0" fmla="*/ 157 w 158"/>
              <a:gd name="T1" fmla="*/ 79 h 158"/>
              <a:gd name="T2" fmla="*/ 157 w 158"/>
              <a:gd name="T3" fmla="*/ 79 h 158"/>
              <a:gd name="T4" fmla="*/ 79 w 158"/>
              <a:gd name="T5" fmla="*/ 0 h 158"/>
              <a:gd name="T6" fmla="*/ 79 w 158"/>
              <a:gd name="T7" fmla="*/ 0 h 158"/>
              <a:gd name="T8" fmla="*/ 0 w 158"/>
              <a:gd name="T9" fmla="*/ 79 h 158"/>
              <a:gd name="T10" fmla="*/ 0 w 158"/>
              <a:gd name="T11" fmla="*/ 79 h 158"/>
              <a:gd name="T12" fmla="*/ 79 w 158"/>
              <a:gd name="T13" fmla="*/ 157 h 158"/>
              <a:gd name="T14" fmla="*/ 79 w 158"/>
              <a:gd name="T15" fmla="*/ 157 h 158"/>
              <a:gd name="T16" fmla="*/ 157 w 158"/>
              <a:gd name="T17" fmla="*/ 7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157" y="79"/>
                </a:moveTo>
                <a:lnTo>
                  <a:pt x="157" y="79"/>
                </a:lnTo>
                <a:cubicBezTo>
                  <a:pt x="157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lnTo>
                  <a:pt x="0" y="79"/>
                </a:lnTo>
                <a:cubicBezTo>
                  <a:pt x="0" y="122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7" y="122"/>
                  <a:pt x="157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198"/>
          <p:cNvSpPr>
            <a:spLocks noChangeArrowheads="1"/>
          </p:cNvSpPr>
          <p:nvPr/>
        </p:nvSpPr>
        <p:spPr bwMode="auto">
          <a:xfrm>
            <a:off x="4664420" y="3959415"/>
            <a:ext cx="1742130" cy="1742130"/>
          </a:xfrm>
          <a:custGeom>
            <a:avLst/>
            <a:gdLst>
              <a:gd name="T0" fmla="*/ 1545 w 1546"/>
              <a:gd name="T1" fmla="*/ 772 h 1546"/>
              <a:gd name="T2" fmla="*/ 1545 w 1546"/>
              <a:gd name="T3" fmla="*/ 772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2 h 1546"/>
              <a:gd name="T10" fmla="*/ 0 w 1546"/>
              <a:gd name="T11" fmla="*/ 772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2"/>
                </a:moveTo>
                <a:lnTo>
                  <a:pt x="1545" y="772"/>
                </a:lnTo>
                <a:cubicBezTo>
                  <a:pt x="1545" y="346"/>
                  <a:pt x="1200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9"/>
                  <a:pt x="346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5" y="1199"/>
                  <a:pt x="1545" y="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199"/>
          <p:cNvSpPr>
            <a:spLocks noChangeArrowheads="1"/>
          </p:cNvSpPr>
          <p:nvPr/>
        </p:nvSpPr>
        <p:spPr bwMode="auto">
          <a:xfrm>
            <a:off x="4689238" y="9404188"/>
            <a:ext cx="1737165" cy="1742127"/>
          </a:xfrm>
          <a:custGeom>
            <a:avLst/>
            <a:gdLst>
              <a:gd name="T0" fmla="*/ 1544 w 1545"/>
              <a:gd name="T1" fmla="*/ 773 h 1546"/>
              <a:gd name="T2" fmla="*/ 1544 w 1545"/>
              <a:gd name="T3" fmla="*/ 773 h 1546"/>
              <a:gd name="T4" fmla="*/ 772 w 1545"/>
              <a:gd name="T5" fmla="*/ 0 h 1546"/>
              <a:gd name="T6" fmla="*/ 772 w 1545"/>
              <a:gd name="T7" fmla="*/ 0 h 1546"/>
              <a:gd name="T8" fmla="*/ 0 w 1545"/>
              <a:gd name="T9" fmla="*/ 773 h 1546"/>
              <a:gd name="T10" fmla="*/ 0 w 1545"/>
              <a:gd name="T11" fmla="*/ 773 h 1546"/>
              <a:gd name="T12" fmla="*/ 772 w 1545"/>
              <a:gd name="T13" fmla="*/ 1545 h 1546"/>
              <a:gd name="T14" fmla="*/ 772 w 1545"/>
              <a:gd name="T15" fmla="*/ 1545 h 1546"/>
              <a:gd name="T16" fmla="*/ 1544 w 1545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6">
                <a:moveTo>
                  <a:pt x="1544" y="773"/>
                </a:moveTo>
                <a:lnTo>
                  <a:pt x="1544" y="773"/>
                </a:lnTo>
                <a:cubicBezTo>
                  <a:pt x="1544" y="346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5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4" y="1199"/>
                  <a:pt x="1544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00"/>
          <p:cNvSpPr>
            <a:spLocks noChangeArrowheads="1"/>
          </p:cNvSpPr>
          <p:nvPr/>
        </p:nvSpPr>
        <p:spPr bwMode="auto">
          <a:xfrm>
            <a:off x="5647159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5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01"/>
          <p:cNvSpPr>
            <a:spLocks noChangeArrowheads="1"/>
          </p:cNvSpPr>
          <p:nvPr/>
        </p:nvSpPr>
        <p:spPr bwMode="auto">
          <a:xfrm>
            <a:off x="3721387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02"/>
          <p:cNvSpPr>
            <a:spLocks noChangeArrowheads="1"/>
          </p:cNvSpPr>
          <p:nvPr/>
        </p:nvSpPr>
        <p:spPr bwMode="auto">
          <a:xfrm>
            <a:off x="3701534" y="10307514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300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300"/>
                  <a:pt x="386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03"/>
          <p:cNvSpPr>
            <a:spLocks noChangeArrowheads="1"/>
          </p:cNvSpPr>
          <p:nvPr/>
        </p:nvSpPr>
        <p:spPr bwMode="auto">
          <a:xfrm>
            <a:off x="6982296" y="9662281"/>
            <a:ext cx="620414" cy="620414"/>
          </a:xfrm>
          <a:custGeom>
            <a:avLst/>
            <a:gdLst>
              <a:gd name="T0" fmla="*/ 0 w 552"/>
              <a:gd name="T1" fmla="*/ 275 h 551"/>
              <a:gd name="T2" fmla="*/ 0 w 552"/>
              <a:gd name="T3" fmla="*/ 275 h 551"/>
              <a:gd name="T4" fmla="*/ 275 w 552"/>
              <a:gd name="T5" fmla="*/ 0 h 551"/>
              <a:gd name="T6" fmla="*/ 275 w 552"/>
              <a:gd name="T7" fmla="*/ 0 h 551"/>
              <a:gd name="T8" fmla="*/ 551 w 552"/>
              <a:gd name="T9" fmla="*/ 275 h 551"/>
              <a:gd name="T10" fmla="*/ 551 w 552"/>
              <a:gd name="T11" fmla="*/ 275 h 551"/>
              <a:gd name="T12" fmla="*/ 275 w 552"/>
              <a:gd name="T13" fmla="*/ 550 h 551"/>
              <a:gd name="T14" fmla="*/ 275 w 552"/>
              <a:gd name="T15" fmla="*/ 550 h 551"/>
              <a:gd name="T16" fmla="*/ 0 w 552"/>
              <a:gd name="T17" fmla="*/ 27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1">
                <a:moveTo>
                  <a:pt x="0" y="275"/>
                </a:moveTo>
                <a:lnTo>
                  <a:pt x="0" y="275"/>
                </a:lnTo>
                <a:cubicBezTo>
                  <a:pt x="0" y="122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2"/>
                  <a:pt x="551" y="275"/>
                </a:cubicBezTo>
                <a:lnTo>
                  <a:pt x="551" y="275"/>
                </a:lnTo>
                <a:cubicBezTo>
                  <a:pt x="551" y="427"/>
                  <a:pt x="427" y="550"/>
                  <a:pt x="275" y="550"/>
                </a:cubicBezTo>
                <a:lnTo>
                  <a:pt x="275" y="550"/>
                </a:lnTo>
                <a:cubicBezTo>
                  <a:pt x="123" y="550"/>
                  <a:pt x="0" y="427"/>
                  <a:pt x="0" y="2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04"/>
          <p:cNvSpPr>
            <a:spLocks noChangeArrowheads="1"/>
          </p:cNvSpPr>
          <p:nvPr/>
        </p:nvSpPr>
        <p:spPr bwMode="auto">
          <a:xfrm>
            <a:off x="7250315" y="11002380"/>
            <a:ext cx="272981" cy="272981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0 h 244"/>
              <a:gd name="T6" fmla="*/ 122 w 244"/>
              <a:gd name="T7" fmla="*/ 0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243 h 244"/>
              <a:gd name="T14" fmla="*/ 122 w 244"/>
              <a:gd name="T15" fmla="*/ 243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55"/>
                  <a:pt x="189" y="0"/>
                  <a:pt x="122" y="0"/>
                </a:cubicBezTo>
                <a:lnTo>
                  <a:pt x="122" y="0"/>
                </a:lnTo>
                <a:cubicBezTo>
                  <a:pt x="54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4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3" y="189"/>
                  <a:pt x="243" y="1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05"/>
          <p:cNvSpPr>
            <a:spLocks noChangeArrowheads="1"/>
          </p:cNvSpPr>
          <p:nvPr/>
        </p:nvSpPr>
        <p:spPr bwMode="auto">
          <a:xfrm>
            <a:off x="3875252" y="10962673"/>
            <a:ext cx="218386" cy="21838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7"/>
                </a:cubicBezTo>
                <a:lnTo>
                  <a:pt x="0" y="97"/>
                </a:lnTo>
                <a:cubicBezTo>
                  <a:pt x="0" y="150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50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06"/>
          <p:cNvSpPr>
            <a:spLocks noChangeArrowheads="1"/>
          </p:cNvSpPr>
          <p:nvPr/>
        </p:nvSpPr>
        <p:spPr bwMode="auto">
          <a:xfrm>
            <a:off x="6456183" y="11047048"/>
            <a:ext cx="178680" cy="17868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9 w 158"/>
              <a:gd name="T5" fmla="*/ 0 h 158"/>
              <a:gd name="T6" fmla="*/ 79 w 158"/>
              <a:gd name="T7" fmla="*/ 0 h 158"/>
              <a:gd name="T8" fmla="*/ 0 w 158"/>
              <a:gd name="T9" fmla="*/ 78 h 158"/>
              <a:gd name="T10" fmla="*/ 0 w 158"/>
              <a:gd name="T11" fmla="*/ 78 h 158"/>
              <a:gd name="T12" fmla="*/ 79 w 158"/>
              <a:gd name="T13" fmla="*/ 157 h 158"/>
              <a:gd name="T14" fmla="*/ 79 w 158"/>
              <a:gd name="T15" fmla="*/ 157 h 158"/>
              <a:gd name="T16" fmla="*/ 157 w 158"/>
              <a:gd name="T17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8"/>
                </a:cubicBezTo>
                <a:lnTo>
                  <a:pt x="0" y="78"/>
                </a:lnTo>
                <a:cubicBezTo>
                  <a:pt x="0" y="121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7" y="121"/>
                  <a:pt x="157" y="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07"/>
          <p:cNvSpPr>
            <a:spLocks noChangeArrowheads="1"/>
          </p:cNvSpPr>
          <p:nvPr/>
        </p:nvSpPr>
        <p:spPr bwMode="auto">
          <a:xfrm>
            <a:off x="4664420" y="8619982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200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6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5" y="1199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08"/>
          <p:cNvSpPr>
            <a:spLocks noChangeArrowheads="1"/>
          </p:cNvSpPr>
          <p:nvPr/>
        </p:nvSpPr>
        <p:spPr bwMode="auto">
          <a:xfrm>
            <a:off x="17891691" y="4738659"/>
            <a:ext cx="1742127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09"/>
          <p:cNvSpPr>
            <a:spLocks noChangeArrowheads="1"/>
          </p:cNvSpPr>
          <p:nvPr/>
        </p:nvSpPr>
        <p:spPr bwMode="auto">
          <a:xfrm>
            <a:off x="18849612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10"/>
          <p:cNvSpPr>
            <a:spLocks noChangeArrowheads="1"/>
          </p:cNvSpPr>
          <p:nvPr/>
        </p:nvSpPr>
        <p:spPr bwMode="auto">
          <a:xfrm>
            <a:off x="16923841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3 w 1546"/>
              <a:gd name="T5" fmla="*/ 0 h 1547"/>
              <a:gd name="T6" fmla="*/ 773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3 w 1546"/>
              <a:gd name="T13" fmla="*/ 1546 h 1547"/>
              <a:gd name="T14" fmla="*/ 773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3" y="0"/>
                </a:cubicBezTo>
                <a:lnTo>
                  <a:pt x="773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3" y="1546"/>
                </a:cubicBezTo>
                <a:lnTo>
                  <a:pt x="773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11"/>
          <p:cNvSpPr>
            <a:spLocks noChangeArrowheads="1"/>
          </p:cNvSpPr>
          <p:nvPr/>
        </p:nvSpPr>
        <p:spPr bwMode="auto">
          <a:xfrm>
            <a:off x="16903987" y="5646947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299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299"/>
                  <a:pt x="386" y="1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12"/>
          <p:cNvSpPr>
            <a:spLocks noChangeArrowheads="1"/>
          </p:cNvSpPr>
          <p:nvPr/>
        </p:nvSpPr>
        <p:spPr bwMode="auto">
          <a:xfrm>
            <a:off x="20189711" y="5001714"/>
            <a:ext cx="620418" cy="620418"/>
          </a:xfrm>
          <a:custGeom>
            <a:avLst/>
            <a:gdLst>
              <a:gd name="T0" fmla="*/ 0 w 552"/>
              <a:gd name="T1" fmla="*/ 275 h 552"/>
              <a:gd name="T2" fmla="*/ 0 w 552"/>
              <a:gd name="T3" fmla="*/ 275 h 552"/>
              <a:gd name="T4" fmla="*/ 276 w 552"/>
              <a:gd name="T5" fmla="*/ 0 h 552"/>
              <a:gd name="T6" fmla="*/ 276 w 552"/>
              <a:gd name="T7" fmla="*/ 0 h 552"/>
              <a:gd name="T8" fmla="*/ 551 w 552"/>
              <a:gd name="T9" fmla="*/ 275 h 552"/>
              <a:gd name="T10" fmla="*/ 551 w 552"/>
              <a:gd name="T11" fmla="*/ 275 h 552"/>
              <a:gd name="T12" fmla="*/ 276 w 552"/>
              <a:gd name="T13" fmla="*/ 551 h 552"/>
              <a:gd name="T14" fmla="*/ 276 w 552"/>
              <a:gd name="T15" fmla="*/ 551 h 552"/>
              <a:gd name="T16" fmla="*/ 0 w 552"/>
              <a:gd name="T17" fmla="*/ 27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2">
                <a:moveTo>
                  <a:pt x="0" y="275"/>
                </a:moveTo>
                <a:lnTo>
                  <a:pt x="0" y="275"/>
                </a:lnTo>
                <a:cubicBezTo>
                  <a:pt x="0" y="123"/>
                  <a:pt x="123" y="0"/>
                  <a:pt x="276" y="0"/>
                </a:cubicBezTo>
                <a:lnTo>
                  <a:pt x="276" y="0"/>
                </a:lnTo>
                <a:cubicBezTo>
                  <a:pt x="428" y="0"/>
                  <a:pt x="551" y="123"/>
                  <a:pt x="551" y="275"/>
                </a:cubicBezTo>
                <a:lnTo>
                  <a:pt x="551" y="275"/>
                </a:lnTo>
                <a:cubicBezTo>
                  <a:pt x="551" y="427"/>
                  <a:pt x="428" y="551"/>
                  <a:pt x="276" y="551"/>
                </a:cubicBezTo>
                <a:lnTo>
                  <a:pt x="276" y="551"/>
                </a:lnTo>
                <a:cubicBezTo>
                  <a:pt x="123" y="551"/>
                  <a:pt x="0" y="427"/>
                  <a:pt x="0" y="2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13"/>
          <p:cNvSpPr>
            <a:spLocks noChangeArrowheads="1"/>
          </p:cNvSpPr>
          <p:nvPr/>
        </p:nvSpPr>
        <p:spPr bwMode="auto">
          <a:xfrm>
            <a:off x="20452769" y="6341813"/>
            <a:ext cx="277946" cy="272985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0 h 244"/>
              <a:gd name="T6" fmla="*/ 122 w 245"/>
              <a:gd name="T7" fmla="*/ 0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243 h 244"/>
              <a:gd name="T14" fmla="*/ 122 w 245"/>
              <a:gd name="T15" fmla="*/ 243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55"/>
                  <a:pt x="189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4" y="189"/>
                  <a:pt x="244" y="1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14"/>
          <p:cNvSpPr>
            <a:spLocks noChangeArrowheads="1"/>
          </p:cNvSpPr>
          <p:nvPr/>
        </p:nvSpPr>
        <p:spPr bwMode="auto">
          <a:xfrm>
            <a:off x="17077705" y="6302106"/>
            <a:ext cx="218386" cy="21838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49"/>
                  <a:pt x="193" y="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15"/>
          <p:cNvSpPr>
            <a:spLocks noChangeArrowheads="1"/>
          </p:cNvSpPr>
          <p:nvPr/>
        </p:nvSpPr>
        <p:spPr bwMode="auto">
          <a:xfrm>
            <a:off x="19658636" y="6386484"/>
            <a:ext cx="178680" cy="178680"/>
          </a:xfrm>
          <a:custGeom>
            <a:avLst/>
            <a:gdLst>
              <a:gd name="T0" fmla="*/ 158 w 159"/>
              <a:gd name="T1" fmla="*/ 79 h 158"/>
              <a:gd name="T2" fmla="*/ 158 w 159"/>
              <a:gd name="T3" fmla="*/ 79 h 158"/>
              <a:gd name="T4" fmla="*/ 79 w 159"/>
              <a:gd name="T5" fmla="*/ 0 h 158"/>
              <a:gd name="T6" fmla="*/ 79 w 159"/>
              <a:gd name="T7" fmla="*/ 0 h 158"/>
              <a:gd name="T8" fmla="*/ 0 w 159"/>
              <a:gd name="T9" fmla="*/ 79 h 158"/>
              <a:gd name="T10" fmla="*/ 0 w 159"/>
              <a:gd name="T11" fmla="*/ 79 h 158"/>
              <a:gd name="T12" fmla="*/ 79 w 159"/>
              <a:gd name="T13" fmla="*/ 157 h 158"/>
              <a:gd name="T14" fmla="*/ 79 w 159"/>
              <a:gd name="T15" fmla="*/ 157 h 158"/>
              <a:gd name="T16" fmla="*/ 158 w 159"/>
              <a:gd name="T17" fmla="*/ 7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8">
                <a:moveTo>
                  <a:pt x="158" y="79"/>
                </a:moveTo>
                <a:lnTo>
                  <a:pt x="158" y="79"/>
                </a:lnTo>
                <a:cubicBezTo>
                  <a:pt x="158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lnTo>
                  <a:pt x="0" y="79"/>
                </a:lnTo>
                <a:cubicBezTo>
                  <a:pt x="0" y="122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8" y="122"/>
                  <a:pt x="158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16"/>
          <p:cNvSpPr>
            <a:spLocks noChangeArrowheads="1"/>
          </p:cNvSpPr>
          <p:nvPr/>
        </p:nvSpPr>
        <p:spPr bwMode="auto">
          <a:xfrm>
            <a:off x="17866873" y="3959415"/>
            <a:ext cx="1742130" cy="1742130"/>
          </a:xfrm>
          <a:custGeom>
            <a:avLst/>
            <a:gdLst>
              <a:gd name="T0" fmla="*/ 1546 w 1547"/>
              <a:gd name="T1" fmla="*/ 772 h 1546"/>
              <a:gd name="T2" fmla="*/ 1546 w 1547"/>
              <a:gd name="T3" fmla="*/ 772 h 1546"/>
              <a:gd name="T4" fmla="*/ 773 w 1547"/>
              <a:gd name="T5" fmla="*/ 0 h 1546"/>
              <a:gd name="T6" fmla="*/ 773 w 1547"/>
              <a:gd name="T7" fmla="*/ 0 h 1546"/>
              <a:gd name="T8" fmla="*/ 0 w 1547"/>
              <a:gd name="T9" fmla="*/ 772 h 1546"/>
              <a:gd name="T10" fmla="*/ 0 w 1547"/>
              <a:gd name="T11" fmla="*/ 772 h 1546"/>
              <a:gd name="T12" fmla="*/ 773 w 1547"/>
              <a:gd name="T13" fmla="*/ 1545 h 1546"/>
              <a:gd name="T14" fmla="*/ 773 w 1547"/>
              <a:gd name="T15" fmla="*/ 1545 h 1546"/>
              <a:gd name="T16" fmla="*/ 1546 w 1547"/>
              <a:gd name="T17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7" h="1546">
                <a:moveTo>
                  <a:pt x="1546" y="772"/>
                </a:moveTo>
                <a:lnTo>
                  <a:pt x="1546" y="772"/>
                </a:lnTo>
                <a:cubicBezTo>
                  <a:pt x="1546" y="346"/>
                  <a:pt x="1200" y="0"/>
                  <a:pt x="773" y="0"/>
                </a:cubicBezTo>
                <a:lnTo>
                  <a:pt x="773" y="0"/>
                </a:lnTo>
                <a:cubicBezTo>
                  <a:pt x="347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9"/>
                  <a:pt x="347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6" y="1199"/>
                  <a:pt x="1546" y="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17"/>
          <p:cNvSpPr>
            <a:spLocks noChangeArrowheads="1"/>
          </p:cNvSpPr>
          <p:nvPr/>
        </p:nvSpPr>
        <p:spPr bwMode="auto">
          <a:xfrm>
            <a:off x="17891691" y="9404188"/>
            <a:ext cx="1742127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199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18"/>
          <p:cNvSpPr>
            <a:spLocks noChangeArrowheads="1"/>
          </p:cNvSpPr>
          <p:nvPr/>
        </p:nvSpPr>
        <p:spPr bwMode="auto">
          <a:xfrm>
            <a:off x="18849612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19"/>
          <p:cNvSpPr>
            <a:spLocks noChangeArrowheads="1"/>
          </p:cNvSpPr>
          <p:nvPr/>
        </p:nvSpPr>
        <p:spPr bwMode="auto">
          <a:xfrm>
            <a:off x="16923841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3" y="1545"/>
                </a:cubicBezTo>
                <a:lnTo>
                  <a:pt x="773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20"/>
          <p:cNvSpPr>
            <a:spLocks noChangeArrowheads="1"/>
          </p:cNvSpPr>
          <p:nvPr/>
        </p:nvSpPr>
        <p:spPr bwMode="auto">
          <a:xfrm>
            <a:off x="16903987" y="10307514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300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300"/>
                  <a:pt x="386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21"/>
          <p:cNvSpPr>
            <a:spLocks noChangeArrowheads="1"/>
          </p:cNvSpPr>
          <p:nvPr/>
        </p:nvSpPr>
        <p:spPr bwMode="auto">
          <a:xfrm>
            <a:off x="20189711" y="9662281"/>
            <a:ext cx="620418" cy="620414"/>
          </a:xfrm>
          <a:custGeom>
            <a:avLst/>
            <a:gdLst>
              <a:gd name="T0" fmla="*/ 0 w 552"/>
              <a:gd name="T1" fmla="*/ 275 h 551"/>
              <a:gd name="T2" fmla="*/ 0 w 552"/>
              <a:gd name="T3" fmla="*/ 275 h 551"/>
              <a:gd name="T4" fmla="*/ 276 w 552"/>
              <a:gd name="T5" fmla="*/ 0 h 551"/>
              <a:gd name="T6" fmla="*/ 276 w 552"/>
              <a:gd name="T7" fmla="*/ 0 h 551"/>
              <a:gd name="T8" fmla="*/ 551 w 552"/>
              <a:gd name="T9" fmla="*/ 275 h 551"/>
              <a:gd name="T10" fmla="*/ 551 w 552"/>
              <a:gd name="T11" fmla="*/ 275 h 551"/>
              <a:gd name="T12" fmla="*/ 276 w 552"/>
              <a:gd name="T13" fmla="*/ 550 h 551"/>
              <a:gd name="T14" fmla="*/ 276 w 552"/>
              <a:gd name="T15" fmla="*/ 550 h 551"/>
              <a:gd name="T16" fmla="*/ 0 w 552"/>
              <a:gd name="T17" fmla="*/ 27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1">
                <a:moveTo>
                  <a:pt x="0" y="275"/>
                </a:moveTo>
                <a:lnTo>
                  <a:pt x="0" y="275"/>
                </a:lnTo>
                <a:cubicBezTo>
                  <a:pt x="0" y="122"/>
                  <a:pt x="123" y="0"/>
                  <a:pt x="276" y="0"/>
                </a:cubicBezTo>
                <a:lnTo>
                  <a:pt x="276" y="0"/>
                </a:lnTo>
                <a:cubicBezTo>
                  <a:pt x="428" y="0"/>
                  <a:pt x="551" y="122"/>
                  <a:pt x="551" y="275"/>
                </a:cubicBezTo>
                <a:lnTo>
                  <a:pt x="551" y="275"/>
                </a:lnTo>
                <a:cubicBezTo>
                  <a:pt x="551" y="427"/>
                  <a:pt x="428" y="550"/>
                  <a:pt x="276" y="550"/>
                </a:cubicBezTo>
                <a:lnTo>
                  <a:pt x="276" y="550"/>
                </a:lnTo>
                <a:cubicBezTo>
                  <a:pt x="123" y="550"/>
                  <a:pt x="0" y="427"/>
                  <a:pt x="0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22"/>
          <p:cNvSpPr>
            <a:spLocks noChangeArrowheads="1"/>
          </p:cNvSpPr>
          <p:nvPr/>
        </p:nvSpPr>
        <p:spPr bwMode="auto">
          <a:xfrm>
            <a:off x="20452769" y="11002380"/>
            <a:ext cx="277946" cy="272981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0 h 244"/>
              <a:gd name="T6" fmla="*/ 122 w 245"/>
              <a:gd name="T7" fmla="*/ 0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243 h 244"/>
              <a:gd name="T14" fmla="*/ 122 w 245"/>
              <a:gd name="T15" fmla="*/ 243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55"/>
                  <a:pt x="189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4" y="189"/>
                  <a:pt x="244" y="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23"/>
          <p:cNvSpPr>
            <a:spLocks noChangeArrowheads="1"/>
          </p:cNvSpPr>
          <p:nvPr/>
        </p:nvSpPr>
        <p:spPr bwMode="auto">
          <a:xfrm>
            <a:off x="17077705" y="10962673"/>
            <a:ext cx="218386" cy="21838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7"/>
                </a:cubicBezTo>
                <a:lnTo>
                  <a:pt x="0" y="97"/>
                </a:lnTo>
                <a:cubicBezTo>
                  <a:pt x="0" y="150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50"/>
                  <a:pt x="193" y="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24"/>
          <p:cNvSpPr>
            <a:spLocks noChangeArrowheads="1"/>
          </p:cNvSpPr>
          <p:nvPr/>
        </p:nvSpPr>
        <p:spPr bwMode="auto">
          <a:xfrm>
            <a:off x="19658636" y="11047048"/>
            <a:ext cx="178680" cy="178680"/>
          </a:xfrm>
          <a:custGeom>
            <a:avLst/>
            <a:gdLst>
              <a:gd name="T0" fmla="*/ 158 w 159"/>
              <a:gd name="T1" fmla="*/ 78 h 158"/>
              <a:gd name="T2" fmla="*/ 158 w 159"/>
              <a:gd name="T3" fmla="*/ 78 h 158"/>
              <a:gd name="T4" fmla="*/ 79 w 159"/>
              <a:gd name="T5" fmla="*/ 0 h 158"/>
              <a:gd name="T6" fmla="*/ 79 w 159"/>
              <a:gd name="T7" fmla="*/ 0 h 158"/>
              <a:gd name="T8" fmla="*/ 0 w 159"/>
              <a:gd name="T9" fmla="*/ 78 h 158"/>
              <a:gd name="T10" fmla="*/ 0 w 159"/>
              <a:gd name="T11" fmla="*/ 78 h 158"/>
              <a:gd name="T12" fmla="*/ 79 w 159"/>
              <a:gd name="T13" fmla="*/ 157 h 158"/>
              <a:gd name="T14" fmla="*/ 79 w 159"/>
              <a:gd name="T15" fmla="*/ 157 h 158"/>
              <a:gd name="T16" fmla="*/ 158 w 159"/>
              <a:gd name="T17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8">
                <a:moveTo>
                  <a:pt x="158" y="78"/>
                </a:moveTo>
                <a:lnTo>
                  <a:pt x="158" y="78"/>
                </a:lnTo>
                <a:cubicBezTo>
                  <a:pt x="158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8"/>
                </a:cubicBezTo>
                <a:lnTo>
                  <a:pt x="0" y="78"/>
                </a:lnTo>
                <a:cubicBezTo>
                  <a:pt x="0" y="121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8" y="121"/>
                  <a:pt x="158" y="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25"/>
          <p:cNvSpPr>
            <a:spLocks noChangeArrowheads="1"/>
          </p:cNvSpPr>
          <p:nvPr/>
        </p:nvSpPr>
        <p:spPr bwMode="auto">
          <a:xfrm>
            <a:off x="17866873" y="8619982"/>
            <a:ext cx="1742130" cy="1742127"/>
          </a:xfrm>
          <a:custGeom>
            <a:avLst/>
            <a:gdLst>
              <a:gd name="T0" fmla="*/ 1546 w 1547"/>
              <a:gd name="T1" fmla="*/ 773 h 1546"/>
              <a:gd name="T2" fmla="*/ 1546 w 1547"/>
              <a:gd name="T3" fmla="*/ 773 h 1546"/>
              <a:gd name="T4" fmla="*/ 773 w 1547"/>
              <a:gd name="T5" fmla="*/ 0 h 1546"/>
              <a:gd name="T6" fmla="*/ 773 w 1547"/>
              <a:gd name="T7" fmla="*/ 0 h 1546"/>
              <a:gd name="T8" fmla="*/ 0 w 1547"/>
              <a:gd name="T9" fmla="*/ 773 h 1546"/>
              <a:gd name="T10" fmla="*/ 0 w 1547"/>
              <a:gd name="T11" fmla="*/ 773 h 1546"/>
              <a:gd name="T12" fmla="*/ 773 w 1547"/>
              <a:gd name="T13" fmla="*/ 1545 h 1546"/>
              <a:gd name="T14" fmla="*/ 773 w 1547"/>
              <a:gd name="T15" fmla="*/ 1545 h 1546"/>
              <a:gd name="T16" fmla="*/ 1546 w 1547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7" h="1546">
                <a:moveTo>
                  <a:pt x="1546" y="773"/>
                </a:moveTo>
                <a:lnTo>
                  <a:pt x="1546" y="773"/>
                </a:lnTo>
                <a:cubicBezTo>
                  <a:pt x="1546" y="346"/>
                  <a:pt x="1200" y="0"/>
                  <a:pt x="773" y="0"/>
                </a:cubicBezTo>
                <a:lnTo>
                  <a:pt x="773" y="0"/>
                </a:lnTo>
                <a:cubicBezTo>
                  <a:pt x="347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7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6" y="1199"/>
                  <a:pt x="1546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98"/>
          <p:cNvSpPr>
            <a:spLocks noChangeArrowheads="1"/>
          </p:cNvSpPr>
          <p:nvPr/>
        </p:nvSpPr>
        <p:spPr bwMode="auto">
          <a:xfrm>
            <a:off x="4987038" y="4867706"/>
            <a:ext cx="1106821" cy="709754"/>
          </a:xfrm>
          <a:custGeom>
            <a:avLst/>
            <a:gdLst>
              <a:gd name="T0" fmla="*/ 64 w 983"/>
              <a:gd name="T1" fmla="*/ 566 h 630"/>
              <a:gd name="T2" fmla="*/ 918 w 983"/>
              <a:gd name="T3" fmla="*/ 566 h 630"/>
              <a:gd name="T4" fmla="*/ 918 w 983"/>
              <a:gd name="T5" fmla="*/ 64 h 630"/>
              <a:gd name="T6" fmla="*/ 64 w 983"/>
              <a:gd name="T7" fmla="*/ 64 h 630"/>
              <a:gd name="T8" fmla="*/ 64 w 983"/>
              <a:gd name="T9" fmla="*/ 566 h 630"/>
              <a:gd name="T10" fmla="*/ 933 w 983"/>
              <a:gd name="T11" fmla="*/ 629 h 630"/>
              <a:gd name="T12" fmla="*/ 49 w 983"/>
              <a:gd name="T13" fmla="*/ 629 h 630"/>
              <a:gd name="T14" fmla="*/ 49 w 983"/>
              <a:gd name="T15" fmla="*/ 629 h 630"/>
              <a:gd name="T16" fmla="*/ 0 w 983"/>
              <a:gd name="T17" fmla="*/ 582 h 630"/>
              <a:gd name="T18" fmla="*/ 0 w 983"/>
              <a:gd name="T19" fmla="*/ 47 h 630"/>
              <a:gd name="T20" fmla="*/ 0 w 983"/>
              <a:gd name="T21" fmla="*/ 47 h 630"/>
              <a:gd name="T22" fmla="*/ 49 w 983"/>
              <a:gd name="T23" fmla="*/ 0 h 630"/>
              <a:gd name="T24" fmla="*/ 933 w 983"/>
              <a:gd name="T25" fmla="*/ 0 h 630"/>
              <a:gd name="T26" fmla="*/ 933 w 983"/>
              <a:gd name="T27" fmla="*/ 0 h 630"/>
              <a:gd name="T28" fmla="*/ 982 w 983"/>
              <a:gd name="T29" fmla="*/ 47 h 630"/>
              <a:gd name="T30" fmla="*/ 982 w 983"/>
              <a:gd name="T31" fmla="*/ 582 h 630"/>
              <a:gd name="T32" fmla="*/ 982 w 983"/>
              <a:gd name="T33" fmla="*/ 582 h 630"/>
              <a:gd name="T34" fmla="*/ 933 w 983"/>
              <a:gd name="T3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3" h="630">
                <a:moveTo>
                  <a:pt x="64" y="566"/>
                </a:moveTo>
                <a:lnTo>
                  <a:pt x="918" y="566"/>
                </a:lnTo>
                <a:lnTo>
                  <a:pt x="918" y="64"/>
                </a:lnTo>
                <a:lnTo>
                  <a:pt x="64" y="64"/>
                </a:lnTo>
                <a:lnTo>
                  <a:pt x="64" y="566"/>
                </a:lnTo>
                <a:close/>
                <a:moveTo>
                  <a:pt x="933" y="629"/>
                </a:moveTo>
                <a:lnTo>
                  <a:pt x="49" y="629"/>
                </a:lnTo>
                <a:lnTo>
                  <a:pt x="49" y="629"/>
                </a:lnTo>
                <a:cubicBezTo>
                  <a:pt x="22" y="629"/>
                  <a:pt x="0" y="608"/>
                  <a:pt x="0" y="582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2" y="0"/>
                  <a:pt x="49" y="0"/>
                </a:cubicBezTo>
                <a:lnTo>
                  <a:pt x="933" y="0"/>
                </a:lnTo>
                <a:lnTo>
                  <a:pt x="933" y="0"/>
                </a:lnTo>
                <a:cubicBezTo>
                  <a:pt x="960" y="0"/>
                  <a:pt x="982" y="21"/>
                  <a:pt x="982" y="47"/>
                </a:cubicBezTo>
                <a:lnTo>
                  <a:pt x="982" y="582"/>
                </a:lnTo>
                <a:lnTo>
                  <a:pt x="982" y="582"/>
                </a:lnTo>
                <a:cubicBezTo>
                  <a:pt x="982" y="608"/>
                  <a:pt x="960" y="629"/>
                  <a:pt x="933" y="6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99"/>
          <p:cNvSpPr>
            <a:spLocks noChangeArrowheads="1"/>
          </p:cNvSpPr>
          <p:nvPr/>
        </p:nvSpPr>
        <p:spPr bwMode="auto">
          <a:xfrm>
            <a:off x="4857991" y="5637020"/>
            <a:ext cx="1359952" cy="74451"/>
          </a:xfrm>
          <a:custGeom>
            <a:avLst/>
            <a:gdLst>
              <a:gd name="T0" fmla="*/ 1175 w 1208"/>
              <a:gd name="T1" fmla="*/ 64 h 65"/>
              <a:gd name="T2" fmla="*/ 32 w 1208"/>
              <a:gd name="T3" fmla="*/ 64 h 65"/>
              <a:gd name="T4" fmla="*/ 32 w 1208"/>
              <a:gd name="T5" fmla="*/ 64 h 65"/>
              <a:gd name="T6" fmla="*/ 0 w 1208"/>
              <a:gd name="T7" fmla="*/ 33 h 65"/>
              <a:gd name="T8" fmla="*/ 0 w 1208"/>
              <a:gd name="T9" fmla="*/ 33 h 65"/>
              <a:gd name="T10" fmla="*/ 32 w 1208"/>
              <a:gd name="T11" fmla="*/ 0 h 65"/>
              <a:gd name="T12" fmla="*/ 1175 w 1208"/>
              <a:gd name="T13" fmla="*/ 0 h 65"/>
              <a:gd name="T14" fmla="*/ 1175 w 1208"/>
              <a:gd name="T15" fmla="*/ 0 h 65"/>
              <a:gd name="T16" fmla="*/ 1207 w 1208"/>
              <a:gd name="T17" fmla="*/ 33 h 65"/>
              <a:gd name="T18" fmla="*/ 1207 w 1208"/>
              <a:gd name="T19" fmla="*/ 33 h 65"/>
              <a:gd name="T20" fmla="*/ 1175 w 1208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8" h="65">
                <a:moveTo>
                  <a:pt x="1175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1175" y="0"/>
                </a:lnTo>
                <a:lnTo>
                  <a:pt x="1175" y="0"/>
                </a:lnTo>
                <a:cubicBezTo>
                  <a:pt x="1193" y="0"/>
                  <a:pt x="1207" y="15"/>
                  <a:pt x="1207" y="33"/>
                </a:cubicBezTo>
                <a:lnTo>
                  <a:pt x="1207" y="33"/>
                </a:lnTo>
                <a:cubicBezTo>
                  <a:pt x="1207" y="50"/>
                  <a:pt x="1193" y="64"/>
                  <a:pt x="117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00"/>
          <p:cNvSpPr>
            <a:spLocks noChangeArrowheads="1"/>
          </p:cNvSpPr>
          <p:nvPr/>
        </p:nvSpPr>
        <p:spPr bwMode="auto">
          <a:xfrm>
            <a:off x="5260019" y="9394261"/>
            <a:ext cx="555893" cy="1106821"/>
          </a:xfrm>
          <a:custGeom>
            <a:avLst/>
            <a:gdLst>
              <a:gd name="T0" fmla="*/ 407 w 496"/>
              <a:gd name="T1" fmla="*/ 340 h 983"/>
              <a:gd name="T2" fmla="*/ 341 w 496"/>
              <a:gd name="T3" fmla="*/ 406 h 983"/>
              <a:gd name="T4" fmla="*/ 321 w 496"/>
              <a:gd name="T5" fmla="*/ 455 h 983"/>
              <a:gd name="T6" fmla="*/ 309 w 496"/>
              <a:gd name="T7" fmla="*/ 469 h 983"/>
              <a:gd name="T8" fmla="*/ 299 w 496"/>
              <a:gd name="T9" fmla="*/ 491 h 983"/>
              <a:gd name="T10" fmla="*/ 247 w 496"/>
              <a:gd name="T11" fmla="*/ 905 h 983"/>
              <a:gd name="T12" fmla="*/ 244 w 496"/>
              <a:gd name="T13" fmla="*/ 831 h 983"/>
              <a:gd name="T14" fmla="*/ 255 w 496"/>
              <a:gd name="T15" fmla="*/ 807 h 983"/>
              <a:gd name="T16" fmla="*/ 244 w 496"/>
              <a:gd name="T17" fmla="*/ 783 h 983"/>
              <a:gd name="T18" fmla="*/ 251 w 496"/>
              <a:gd name="T19" fmla="*/ 717 h 983"/>
              <a:gd name="T20" fmla="*/ 262 w 496"/>
              <a:gd name="T21" fmla="*/ 692 h 983"/>
              <a:gd name="T22" fmla="*/ 251 w 496"/>
              <a:gd name="T23" fmla="*/ 668 h 983"/>
              <a:gd name="T24" fmla="*/ 192 w 496"/>
              <a:gd name="T25" fmla="*/ 594 h 983"/>
              <a:gd name="T26" fmla="*/ 234 w 496"/>
              <a:gd name="T27" fmla="*/ 546 h 983"/>
              <a:gd name="T28" fmla="*/ 242 w 496"/>
              <a:gd name="T29" fmla="*/ 523 h 983"/>
              <a:gd name="T30" fmla="*/ 170 w 496"/>
              <a:gd name="T31" fmla="*/ 449 h 983"/>
              <a:gd name="T32" fmla="*/ 150 w 496"/>
              <a:gd name="T33" fmla="*/ 403 h 983"/>
              <a:gd name="T34" fmla="*/ 64 w 496"/>
              <a:gd name="T35" fmla="*/ 247 h 983"/>
              <a:gd name="T36" fmla="*/ 247 w 496"/>
              <a:gd name="T37" fmla="*/ 64 h 983"/>
              <a:gd name="T38" fmla="*/ 247 w 496"/>
              <a:gd name="T39" fmla="*/ 64 h 983"/>
              <a:gd name="T40" fmla="*/ 377 w 496"/>
              <a:gd name="T41" fmla="*/ 117 h 983"/>
              <a:gd name="T42" fmla="*/ 432 w 496"/>
              <a:gd name="T43" fmla="*/ 247 h 983"/>
              <a:gd name="T44" fmla="*/ 422 w 496"/>
              <a:gd name="T45" fmla="*/ 72 h 983"/>
              <a:gd name="T46" fmla="*/ 247 w 496"/>
              <a:gd name="T47" fmla="*/ 0 h 983"/>
              <a:gd name="T48" fmla="*/ 247 w 496"/>
              <a:gd name="T49" fmla="*/ 0 h 983"/>
              <a:gd name="T50" fmla="*/ 73 w 496"/>
              <a:gd name="T51" fmla="*/ 73 h 983"/>
              <a:gd name="T52" fmla="*/ 0 w 496"/>
              <a:gd name="T53" fmla="*/ 247 h 983"/>
              <a:gd name="T54" fmla="*/ 96 w 496"/>
              <a:gd name="T55" fmla="*/ 442 h 983"/>
              <a:gd name="T56" fmla="*/ 165 w 496"/>
              <a:gd name="T57" fmla="*/ 529 h 983"/>
              <a:gd name="T58" fmla="*/ 136 w 496"/>
              <a:gd name="T59" fmla="*/ 561 h 983"/>
              <a:gd name="T60" fmla="*/ 128 w 496"/>
              <a:gd name="T61" fmla="*/ 636 h 983"/>
              <a:gd name="T62" fmla="*/ 140 w 496"/>
              <a:gd name="T63" fmla="*/ 660 h 983"/>
              <a:gd name="T64" fmla="*/ 139 w 496"/>
              <a:gd name="T65" fmla="*/ 729 h 983"/>
              <a:gd name="T66" fmla="*/ 128 w 496"/>
              <a:gd name="T67" fmla="*/ 753 h 983"/>
              <a:gd name="T68" fmla="*/ 140 w 496"/>
              <a:gd name="T69" fmla="*/ 778 h 983"/>
              <a:gd name="T70" fmla="*/ 139 w 496"/>
              <a:gd name="T71" fmla="*/ 842 h 983"/>
              <a:gd name="T72" fmla="*/ 128 w 496"/>
              <a:gd name="T73" fmla="*/ 864 h 983"/>
              <a:gd name="T74" fmla="*/ 138 w 496"/>
              <a:gd name="T75" fmla="*/ 888 h 983"/>
              <a:gd name="T76" fmla="*/ 225 w 496"/>
              <a:gd name="T77" fmla="*/ 973 h 983"/>
              <a:gd name="T78" fmla="*/ 248 w 496"/>
              <a:gd name="T79" fmla="*/ 982 h 983"/>
              <a:gd name="T80" fmla="*/ 271 w 496"/>
              <a:gd name="T81" fmla="*/ 973 h 983"/>
              <a:gd name="T82" fmla="*/ 353 w 496"/>
              <a:gd name="T83" fmla="*/ 887 h 983"/>
              <a:gd name="T84" fmla="*/ 362 w 496"/>
              <a:gd name="T85" fmla="*/ 505 h 983"/>
              <a:gd name="T86" fmla="*/ 389 w 496"/>
              <a:gd name="T87" fmla="*/ 480 h 983"/>
              <a:gd name="T88" fmla="*/ 396 w 496"/>
              <a:gd name="T89" fmla="*/ 445 h 983"/>
              <a:gd name="T90" fmla="*/ 396 w 496"/>
              <a:gd name="T91" fmla="*/ 445 h 983"/>
              <a:gd name="T92" fmla="*/ 461 w 496"/>
              <a:gd name="T93" fmla="*/ 371 h 983"/>
              <a:gd name="T94" fmla="*/ 495 w 496"/>
              <a:gd name="T95" fmla="*/ 24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" h="983">
                <a:moveTo>
                  <a:pt x="407" y="340"/>
                </a:moveTo>
                <a:lnTo>
                  <a:pt x="407" y="340"/>
                </a:lnTo>
                <a:cubicBezTo>
                  <a:pt x="391" y="366"/>
                  <a:pt x="368" y="390"/>
                  <a:pt x="341" y="406"/>
                </a:cubicBezTo>
                <a:lnTo>
                  <a:pt x="341" y="406"/>
                </a:lnTo>
                <a:cubicBezTo>
                  <a:pt x="324" y="416"/>
                  <a:pt x="315" y="435"/>
                  <a:pt x="321" y="455"/>
                </a:cubicBezTo>
                <a:lnTo>
                  <a:pt x="321" y="455"/>
                </a:lnTo>
                <a:cubicBezTo>
                  <a:pt x="321" y="456"/>
                  <a:pt x="321" y="456"/>
                  <a:pt x="321" y="456"/>
                </a:cubicBezTo>
                <a:lnTo>
                  <a:pt x="309" y="469"/>
                </a:lnTo>
                <a:lnTo>
                  <a:pt x="309" y="469"/>
                </a:lnTo>
                <a:cubicBezTo>
                  <a:pt x="303" y="475"/>
                  <a:pt x="299" y="483"/>
                  <a:pt x="299" y="491"/>
                </a:cubicBezTo>
                <a:lnTo>
                  <a:pt x="299" y="852"/>
                </a:lnTo>
                <a:lnTo>
                  <a:pt x="247" y="905"/>
                </a:lnTo>
                <a:lnTo>
                  <a:pt x="207" y="865"/>
                </a:lnTo>
                <a:lnTo>
                  <a:pt x="244" y="831"/>
                </a:lnTo>
                <a:lnTo>
                  <a:pt x="244" y="831"/>
                </a:lnTo>
                <a:cubicBezTo>
                  <a:pt x="251" y="825"/>
                  <a:pt x="255" y="816"/>
                  <a:pt x="255" y="807"/>
                </a:cubicBezTo>
                <a:lnTo>
                  <a:pt x="255" y="807"/>
                </a:lnTo>
                <a:cubicBezTo>
                  <a:pt x="255" y="798"/>
                  <a:pt x="251" y="789"/>
                  <a:pt x="244" y="783"/>
                </a:cubicBezTo>
                <a:lnTo>
                  <a:pt x="209" y="753"/>
                </a:lnTo>
                <a:lnTo>
                  <a:pt x="251" y="717"/>
                </a:lnTo>
                <a:lnTo>
                  <a:pt x="251" y="717"/>
                </a:lnTo>
                <a:cubicBezTo>
                  <a:pt x="258" y="711"/>
                  <a:pt x="262" y="702"/>
                  <a:pt x="262" y="692"/>
                </a:cubicBezTo>
                <a:lnTo>
                  <a:pt x="262" y="692"/>
                </a:lnTo>
                <a:cubicBezTo>
                  <a:pt x="261" y="683"/>
                  <a:pt x="257" y="674"/>
                  <a:pt x="251" y="668"/>
                </a:cubicBezTo>
                <a:lnTo>
                  <a:pt x="192" y="620"/>
                </a:lnTo>
                <a:lnTo>
                  <a:pt x="192" y="594"/>
                </a:lnTo>
                <a:lnTo>
                  <a:pt x="234" y="546"/>
                </a:lnTo>
                <a:lnTo>
                  <a:pt x="234" y="546"/>
                </a:lnTo>
                <a:cubicBezTo>
                  <a:pt x="240" y="540"/>
                  <a:pt x="243" y="532"/>
                  <a:pt x="242" y="523"/>
                </a:cubicBezTo>
                <a:lnTo>
                  <a:pt x="242" y="523"/>
                </a:lnTo>
                <a:cubicBezTo>
                  <a:pt x="241" y="514"/>
                  <a:pt x="237" y="507"/>
                  <a:pt x="230" y="501"/>
                </a:cubicBezTo>
                <a:lnTo>
                  <a:pt x="170" y="449"/>
                </a:lnTo>
                <a:lnTo>
                  <a:pt x="170" y="449"/>
                </a:lnTo>
                <a:cubicBezTo>
                  <a:pt x="173" y="431"/>
                  <a:pt x="166" y="412"/>
                  <a:pt x="150" y="403"/>
                </a:cubicBezTo>
                <a:lnTo>
                  <a:pt x="150" y="403"/>
                </a:lnTo>
                <a:cubicBezTo>
                  <a:pt x="96" y="369"/>
                  <a:pt x="64" y="311"/>
                  <a:pt x="64" y="247"/>
                </a:cubicBezTo>
                <a:lnTo>
                  <a:pt x="64" y="247"/>
                </a:lnTo>
                <a:cubicBezTo>
                  <a:pt x="64" y="146"/>
                  <a:pt x="146" y="64"/>
                  <a:pt x="247" y="64"/>
                </a:cubicBezTo>
                <a:lnTo>
                  <a:pt x="247" y="64"/>
                </a:lnTo>
                <a:lnTo>
                  <a:pt x="247" y="64"/>
                </a:lnTo>
                <a:cubicBezTo>
                  <a:pt x="296" y="64"/>
                  <a:pt x="342" y="83"/>
                  <a:pt x="377" y="117"/>
                </a:cubicBezTo>
                <a:lnTo>
                  <a:pt x="377" y="117"/>
                </a:lnTo>
                <a:cubicBezTo>
                  <a:pt x="412" y="152"/>
                  <a:pt x="432" y="198"/>
                  <a:pt x="432" y="247"/>
                </a:cubicBezTo>
                <a:lnTo>
                  <a:pt x="432" y="247"/>
                </a:lnTo>
                <a:cubicBezTo>
                  <a:pt x="432" y="280"/>
                  <a:pt x="423" y="312"/>
                  <a:pt x="407" y="340"/>
                </a:cubicBezTo>
                <a:close/>
                <a:moveTo>
                  <a:pt x="422" y="72"/>
                </a:moveTo>
                <a:lnTo>
                  <a:pt x="422" y="72"/>
                </a:lnTo>
                <a:cubicBezTo>
                  <a:pt x="375" y="26"/>
                  <a:pt x="313" y="0"/>
                  <a:pt x="247" y="0"/>
                </a:cubicBezTo>
                <a:lnTo>
                  <a:pt x="247" y="0"/>
                </a:lnTo>
                <a:lnTo>
                  <a:pt x="247" y="0"/>
                </a:lnTo>
                <a:cubicBezTo>
                  <a:pt x="181" y="0"/>
                  <a:pt x="119" y="26"/>
                  <a:pt x="73" y="73"/>
                </a:cubicBezTo>
                <a:lnTo>
                  <a:pt x="73" y="73"/>
                </a:lnTo>
                <a:cubicBezTo>
                  <a:pt x="26" y="119"/>
                  <a:pt x="0" y="181"/>
                  <a:pt x="0" y="247"/>
                </a:cubicBezTo>
                <a:lnTo>
                  <a:pt x="0" y="247"/>
                </a:lnTo>
                <a:cubicBezTo>
                  <a:pt x="0" y="324"/>
                  <a:pt x="35" y="396"/>
                  <a:pt x="96" y="442"/>
                </a:cubicBezTo>
                <a:lnTo>
                  <a:pt x="96" y="442"/>
                </a:lnTo>
                <a:cubicBezTo>
                  <a:pt x="91" y="455"/>
                  <a:pt x="94" y="469"/>
                  <a:pt x="105" y="477"/>
                </a:cubicBezTo>
                <a:lnTo>
                  <a:pt x="165" y="529"/>
                </a:lnTo>
                <a:lnTo>
                  <a:pt x="136" y="561"/>
                </a:lnTo>
                <a:lnTo>
                  <a:pt x="136" y="561"/>
                </a:lnTo>
                <a:cubicBezTo>
                  <a:pt x="131" y="566"/>
                  <a:pt x="128" y="574"/>
                  <a:pt x="128" y="582"/>
                </a:cubicBezTo>
                <a:lnTo>
                  <a:pt x="128" y="636"/>
                </a:lnTo>
                <a:lnTo>
                  <a:pt x="128" y="636"/>
                </a:lnTo>
                <a:cubicBezTo>
                  <a:pt x="128" y="645"/>
                  <a:pt x="133" y="654"/>
                  <a:pt x="140" y="660"/>
                </a:cubicBezTo>
                <a:lnTo>
                  <a:pt x="181" y="693"/>
                </a:lnTo>
                <a:lnTo>
                  <a:pt x="139" y="729"/>
                </a:lnTo>
                <a:lnTo>
                  <a:pt x="139" y="729"/>
                </a:lnTo>
                <a:cubicBezTo>
                  <a:pt x="133" y="735"/>
                  <a:pt x="128" y="744"/>
                  <a:pt x="128" y="753"/>
                </a:cubicBezTo>
                <a:lnTo>
                  <a:pt x="128" y="753"/>
                </a:lnTo>
                <a:cubicBezTo>
                  <a:pt x="129" y="762"/>
                  <a:pt x="133" y="771"/>
                  <a:pt x="140" y="778"/>
                </a:cubicBezTo>
                <a:lnTo>
                  <a:pt x="175" y="808"/>
                </a:lnTo>
                <a:lnTo>
                  <a:pt x="139" y="842"/>
                </a:lnTo>
                <a:lnTo>
                  <a:pt x="139" y="842"/>
                </a:lnTo>
                <a:cubicBezTo>
                  <a:pt x="133" y="847"/>
                  <a:pt x="129" y="856"/>
                  <a:pt x="128" y="864"/>
                </a:cubicBezTo>
                <a:lnTo>
                  <a:pt x="128" y="864"/>
                </a:lnTo>
                <a:cubicBezTo>
                  <a:pt x="128" y="873"/>
                  <a:pt x="132" y="881"/>
                  <a:pt x="138" y="888"/>
                </a:cubicBezTo>
                <a:lnTo>
                  <a:pt x="225" y="973"/>
                </a:lnTo>
                <a:lnTo>
                  <a:pt x="225" y="973"/>
                </a:lnTo>
                <a:cubicBezTo>
                  <a:pt x="231" y="979"/>
                  <a:pt x="240" y="982"/>
                  <a:pt x="247" y="982"/>
                </a:cubicBezTo>
                <a:lnTo>
                  <a:pt x="248" y="982"/>
                </a:lnTo>
                <a:lnTo>
                  <a:pt x="248" y="982"/>
                </a:lnTo>
                <a:cubicBezTo>
                  <a:pt x="257" y="982"/>
                  <a:pt x="265" y="979"/>
                  <a:pt x="271" y="973"/>
                </a:cubicBezTo>
                <a:lnTo>
                  <a:pt x="353" y="887"/>
                </a:lnTo>
                <a:lnTo>
                  <a:pt x="353" y="887"/>
                </a:lnTo>
                <a:cubicBezTo>
                  <a:pt x="359" y="881"/>
                  <a:pt x="362" y="873"/>
                  <a:pt x="362" y="865"/>
                </a:cubicBezTo>
                <a:lnTo>
                  <a:pt x="362" y="505"/>
                </a:lnTo>
                <a:lnTo>
                  <a:pt x="389" y="480"/>
                </a:lnTo>
                <a:lnTo>
                  <a:pt x="389" y="480"/>
                </a:lnTo>
                <a:cubicBezTo>
                  <a:pt x="398" y="471"/>
                  <a:pt x="401" y="457"/>
                  <a:pt x="396" y="445"/>
                </a:cubicBezTo>
                <a:lnTo>
                  <a:pt x="396" y="445"/>
                </a:lnTo>
                <a:lnTo>
                  <a:pt x="396" y="445"/>
                </a:lnTo>
                <a:lnTo>
                  <a:pt x="396" y="445"/>
                </a:lnTo>
                <a:cubicBezTo>
                  <a:pt x="422" y="425"/>
                  <a:pt x="445" y="400"/>
                  <a:pt x="461" y="371"/>
                </a:cubicBezTo>
                <a:lnTo>
                  <a:pt x="461" y="371"/>
                </a:lnTo>
                <a:cubicBezTo>
                  <a:pt x="483" y="334"/>
                  <a:pt x="495" y="291"/>
                  <a:pt x="495" y="247"/>
                </a:cubicBezTo>
                <a:lnTo>
                  <a:pt x="495" y="247"/>
                </a:lnTo>
                <a:cubicBezTo>
                  <a:pt x="495" y="181"/>
                  <a:pt x="469" y="119"/>
                  <a:pt x="422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01"/>
          <p:cNvSpPr>
            <a:spLocks noChangeArrowheads="1"/>
          </p:cNvSpPr>
          <p:nvPr/>
        </p:nvSpPr>
        <p:spPr bwMode="auto">
          <a:xfrm>
            <a:off x="5458552" y="9533234"/>
            <a:ext cx="158827" cy="158827"/>
          </a:xfrm>
          <a:custGeom>
            <a:avLst/>
            <a:gdLst>
              <a:gd name="T0" fmla="*/ 70 w 142"/>
              <a:gd name="T1" fmla="*/ 110 h 142"/>
              <a:gd name="T2" fmla="*/ 70 w 142"/>
              <a:gd name="T3" fmla="*/ 110 h 142"/>
              <a:gd name="T4" fmla="*/ 31 w 142"/>
              <a:gd name="T5" fmla="*/ 70 h 142"/>
              <a:gd name="T6" fmla="*/ 31 w 142"/>
              <a:gd name="T7" fmla="*/ 70 h 142"/>
              <a:gd name="T8" fmla="*/ 70 w 142"/>
              <a:gd name="T9" fmla="*/ 31 h 142"/>
              <a:gd name="T10" fmla="*/ 70 w 142"/>
              <a:gd name="T11" fmla="*/ 31 h 142"/>
              <a:gd name="T12" fmla="*/ 110 w 142"/>
              <a:gd name="T13" fmla="*/ 70 h 142"/>
              <a:gd name="T14" fmla="*/ 110 w 142"/>
              <a:gd name="T15" fmla="*/ 70 h 142"/>
              <a:gd name="T16" fmla="*/ 70 w 142"/>
              <a:gd name="T17" fmla="*/ 110 h 142"/>
              <a:gd name="T18" fmla="*/ 70 w 142"/>
              <a:gd name="T19" fmla="*/ 0 h 142"/>
              <a:gd name="T20" fmla="*/ 70 w 142"/>
              <a:gd name="T21" fmla="*/ 0 h 142"/>
              <a:gd name="T22" fmla="*/ 0 w 142"/>
              <a:gd name="T23" fmla="*/ 70 h 142"/>
              <a:gd name="T24" fmla="*/ 0 w 142"/>
              <a:gd name="T25" fmla="*/ 70 h 142"/>
              <a:gd name="T26" fmla="*/ 70 w 142"/>
              <a:gd name="T27" fmla="*/ 141 h 142"/>
              <a:gd name="T28" fmla="*/ 70 w 142"/>
              <a:gd name="T29" fmla="*/ 141 h 142"/>
              <a:gd name="T30" fmla="*/ 141 w 142"/>
              <a:gd name="T31" fmla="*/ 70 h 142"/>
              <a:gd name="T32" fmla="*/ 141 w 142"/>
              <a:gd name="T33" fmla="*/ 70 h 142"/>
              <a:gd name="T34" fmla="*/ 70 w 142"/>
              <a:gd name="T3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42">
                <a:moveTo>
                  <a:pt x="70" y="110"/>
                </a:moveTo>
                <a:lnTo>
                  <a:pt x="70" y="110"/>
                </a:lnTo>
                <a:cubicBezTo>
                  <a:pt x="49" y="110"/>
                  <a:pt x="31" y="92"/>
                  <a:pt x="31" y="70"/>
                </a:cubicBezTo>
                <a:lnTo>
                  <a:pt x="31" y="70"/>
                </a:lnTo>
                <a:cubicBezTo>
                  <a:pt x="31" y="49"/>
                  <a:pt x="49" y="31"/>
                  <a:pt x="70" y="31"/>
                </a:cubicBezTo>
                <a:lnTo>
                  <a:pt x="70" y="31"/>
                </a:lnTo>
                <a:cubicBezTo>
                  <a:pt x="93" y="31"/>
                  <a:pt x="110" y="49"/>
                  <a:pt x="110" y="70"/>
                </a:cubicBezTo>
                <a:lnTo>
                  <a:pt x="110" y="70"/>
                </a:lnTo>
                <a:cubicBezTo>
                  <a:pt x="110" y="92"/>
                  <a:pt x="93" y="110"/>
                  <a:pt x="70" y="110"/>
                </a:cubicBezTo>
                <a:close/>
                <a:moveTo>
                  <a:pt x="70" y="0"/>
                </a:moveTo>
                <a:lnTo>
                  <a:pt x="70" y="0"/>
                </a:lnTo>
                <a:cubicBezTo>
                  <a:pt x="31" y="0"/>
                  <a:pt x="0" y="31"/>
                  <a:pt x="0" y="70"/>
                </a:cubicBezTo>
                <a:lnTo>
                  <a:pt x="0" y="70"/>
                </a:lnTo>
                <a:cubicBezTo>
                  <a:pt x="0" y="110"/>
                  <a:pt x="31" y="141"/>
                  <a:pt x="70" y="141"/>
                </a:cubicBezTo>
                <a:lnTo>
                  <a:pt x="70" y="141"/>
                </a:lnTo>
                <a:cubicBezTo>
                  <a:pt x="110" y="141"/>
                  <a:pt x="141" y="110"/>
                  <a:pt x="141" y="70"/>
                </a:cubicBezTo>
                <a:lnTo>
                  <a:pt x="141" y="70"/>
                </a:lnTo>
                <a:cubicBezTo>
                  <a:pt x="141" y="31"/>
                  <a:pt x="110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02"/>
          <p:cNvSpPr>
            <a:spLocks noChangeArrowheads="1"/>
          </p:cNvSpPr>
          <p:nvPr/>
        </p:nvSpPr>
        <p:spPr bwMode="auto">
          <a:xfrm>
            <a:off x="18189491" y="4713841"/>
            <a:ext cx="1017481" cy="1012519"/>
          </a:xfrm>
          <a:custGeom>
            <a:avLst/>
            <a:gdLst>
              <a:gd name="T0" fmla="*/ 769 w 904"/>
              <a:gd name="T1" fmla="*/ 839 h 899"/>
              <a:gd name="T2" fmla="*/ 769 w 904"/>
              <a:gd name="T3" fmla="*/ 839 h 899"/>
              <a:gd name="T4" fmla="*/ 694 w 904"/>
              <a:gd name="T5" fmla="*/ 763 h 899"/>
              <a:gd name="T6" fmla="*/ 694 w 904"/>
              <a:gd name="T7" fmla="*/ 763 h 899"/>
              <a:gd name="T8" fmla="*/ 769 w 904"/>
              <a:gd name="T9" fmla="*/ 689 h 899"/>
              <a:gd name="T10" fmla="*/ 769 w 904"/>
              <a:gd name="T11" fmla="*/ 689 h 899"/>
              <a:gd name="T12" fmla="*/ 844 w 904"/>
              <a:gd name="T13" fmla="*/ 763 h 899"/>
              <a:gd name="T14" fmla="*/ 844 w 904"/>
              <a:gd name="T15" fmla="*/ 763 h 899"/>
              <a:gd name="T16" fmla="*/ 769 w 904"/>
              <a:gd name="T17" fmla="*/ 839 h 899"/>
              <a:gd name="T18" fmla="*/ 134 w 904"/>
              <a:gd name="T19" fmla="*/ 521 h 899"/>
              <a:gd name="T20" fmla="*/ 134 w 904"/>
              <a:gd name="T21" fmla="*/ 521 h 899"/>
              <a:gd name="T22" fmla="*/ 59 w 904"/>
              <a:gd name="T23" fmla="*/ 446 h 899"/>
              <a:gd name="T24" fmla="*/ 59 w 904"/>
              <a:gd name="T25" fmla="*/ 446 h 899"/>
              <a:gd name="T26" fmla="*/ 134 w 904"/>
              <a:gd name="T27" fmla="*/ 371 h 899"/>
              <a:gd name="T28" fmla="*/ 134 w 904"/>
              <a:gd name="T29" fmla="*/ 371 h 899"/>
              <a:gd name="T30" fmla="*/ 209 w 904"/>
              <a:gd name="T31" fmla="*/ 446 h 899"/>
              <a:gd name="T32" fmla="*/ 209 w 904"/>
              <a:gd name="T33" fmla="*/ 446 h 899"/>
              <a:gd name="T34" fmla="*/ 134 w 904"/>
              <a:gd name="T35" fmla="*/ 521 h 899"/>
              <a:gd name="T36" fmla="*/ 769 w 904"/>
              <a:gd name="T37" fmla="*/ 59 h 899"/>
              <a:gd name="T38" fmla="*/ 769 w 904"/>
              <a:gd name="T39" fmla="*/ 59 h 899"/>
              <a:gd name="T40" fmla="*/ 844 w 904"/>
              <a:gd name="T41" fmla="*/ 134 h 899"/>
              <a:gd name="T42" fmla="*/ 844 w 904"/>
              <a:gd name="T43" fmla="*/ 134 h 899"/>
              <a:gd name="T44" fmla="*/ 769 w 904"/>
              <a:gd name="T45" fmla="*/ 209 h 899"/>
              <a:gd name="T46" fmla="*/ 769 w 904"/>
              <a:gd name="T47" fmla="*/ 209 h 899"/>
              <a:gd name="T48" fmla="*/ 694 w 904"/>
              <a:gd name="T49" fmla="*/ 134 h 899"/>
              <a:gd name="T50" fmla="*/ 694 w 904"/>
              <a:gd name="T51" fmla="*/ 134 h 899"/>
              <a:gd name="T52" fmla="*/ 769 w 904"/>
              <a:gd name="T53" fmla="*/ 59 h 899"/>
              <a:gd name="T54" fmla="*/ 769 w 904"/>
              <a:gd name="T55" fmla="*/ 630 h 899"/>
              <a:gd name="T56" fmla="*/ 769 w 904"/>
              <a:gd name="T57" fmla="*/ 630 h 899"/>
              <a:gd name="T58" fmla="*/ 699 w 904"/>
              <a:gd name="T59" fmla="*/ 649 h 899"/>
              <a:gd name="T60" fmla="*/ 317 w 904"/>
              <a:gd name="T61" fmla="*/ 447 h 899"/>
              <a:gd name="T62" fmla="*/ 704 w 904"/>
              <a:gd name="T63" fmla="*/ 251 h 899"/>
              <a:gd name="T64" fmla="*/ 704 w 904"/>
              <a:gd name="T65" fmla="*/ 251 h 899"/>
              <a:gd name="T66" fmla="*/ 769 w 904"/>
              <a:gd name="T67" fmla="*/ 268 h 899"/>
              <a:gd name="T68" fmla="*/ 769 w 904"/>
              <a:gd name="T69" fmla="*/ 268 h 899"/>
              <a:gd name="T70" fmla="*/ 903 w 904"/>
              <a:gd name="T71" fmla="*/ 134 h 899"/>
              <a:gd name="T72" fmla="*/ 903 w 904"/>
              <a:gd name="T73" fmla="*/ 134 h 899"/>
              <a:gd name="T74" fmla="*/ 769 w 904"/>
              <a:gd name="T75" fmla="*/ 0 h 899"/>
              <a:gd name="T76" fmla="*/ 769 w 904"/>
              <a:gd name="T77" fmla="*/ 0 h 899"/>
              <a:gd name="T78" fmla="*/ 635 w 904"/>
              <a:gd name="T79" fmla="*/ 134 h 899"/>
              <a:gd name="T80" fmla="*/ 635 w 904"/>
              <a:gd name="T81" fmla="*/ 134 h 899"/>
              <a:gd name="T82" fmla="*/ 658 w 904"/>
              <a:gd name="T83" fmla="*/ 208 h 899"/>
              <a:gd name="T84" fmla="*/ 263 w 904"/>
              <a:gd name="T85" fmla="*/ 409 h 899"/>
              <a:gd name="T86" fmla="*/ 263 w 904"/>
              <a:gd name="T87" fmla="*/ 409 h 899"/>
              <a:gd name="T88" fmla="*/ 134 w 904"/>
              <a:gd name="T89" fmla="*/ 313 h 899"/>
              <a:gd name="T90" fmla="*/ 134 w 904"/>
              <a:gd name="T91" fmla="*/ 313 h 899"/>
              <a:gd name="T92" fmla="*/ 0 w 904"/>
              <a:gd name="T93" fmla="*/ 446 h 899"/>
              <a:gd name="T94" fmla="*/ 0 w 904"/>
              <a:gd name="T95" fmla="*/ 446 h 899"/>
              <a:gd name="T96" fmla="*/ 134 w 904"/>
              <a:gd name="T97" fmla="*/ 580 h 899"/>
              <a:gd name="T98" fmla="*/ 134 w 904"/>
              <a:gd name="T99" fmla="*/ 580 h 899"/>
              <a:gd name="T100" fmla="*/ 263 w 904"/>
              <a:gd name="T101" fmla="*/ 485 h 899"/>
              <a:gd name="T102" fmla="*/ 655 w 904"/>
              <a:gd name="T103" fmla="*/ 693 h 899"/>
              <a:gd name="T104" fmla="*/ 655 w 904"/>
              <a:gd name="T105" fmla="*/ 693 h 899"/>
              <a:gd name="T106" fmla="*/ 635 w 904"/>
              <a:gd name="T107" fmla="*/ 763 h 899"/>
              <a:gd name="T108" fmla="*/ 635 w 904"/>
              <a:gd name="T109" fmla="*/ 763 h 899"/>
              <a:gd name="T110" fmla="*/ 769 w 904"/>
              <a:gd name="T111" fmla="*/ 898 h 899"/>
              <a:gd name="T112" fmla="*/ 769 w 904"/>
              <a:gd name="T113" fmla="*/ 898 h 899"/>
              <a:gd name="T114" fmla="*/ 903 w 904"/>
              <a:gd name="T115" fmla="*/ 763 h 899"/>
              <a:gd name="T116" fmla="*/ 903 w 904"/>
              <a:gd name="T117" fmla="*/ 763 h 899"/>
              <a:gd name="T118" fmla="*/ 769 w 904"/>
              <a:gd name="T119" fmla="*/ 63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4" h="899">
                <a:moveTo>
                  <a:pt x="769" y="839"/>
                </a:moveTo>
                <a:lnTo>
                  <a:pt x="769" y="839"/>
                </a:lnTo>
                <a:cubicBezTo>
                  <a:pt x="728" y="839"/>
                  <a:pt x="694" y="805"/>
                  <a:pt x="694" y="763"/>
                </a:cubicBezTo>
                <a:lnTo>
                  <a:pt x="694" y="763"/>
                </a:lnTo>
                <a:cubicBezTo>
                  <a:pt x="694" y="722"/>
                  <a:pt x="728" y="689"/>
                  <a:pt x="769" y="689"/>
                </a:cubicBezTo>
                <a:lnTo>
                  <a:pt x="769" y="689"/>
                </a:lnTo>
                <a:cubicBezTo>
                  <a:pt x="811" y="689"/>
                  <a:pt x="844" y="722"/>
                  <a:pt x="844" y="763"/>
                </a:cubicBezTo>
                <a:lnTo>
                  <a:pt x="844" y="763"/>
                </a:lnTo>
                <a:cubicBezTo>
                  <a:pt x="844" y="805"/>
                  <a:pt x="811" y="839"/>
                  <a:pt x="769" y="839"/>
                </a:cubicBezTo>
                <a:close/>
                <a:moveTo>
                  <a:pt x="134" y="521"/>
                </a:moveTo>
                <a:lnTo>
                  <a:pt x="134" y="521"/>
                </a:lnTo>
                <a:cubicBezTo>
                  <a:pt x="93" y="521"/>
                  <a:pt x="59" y="488"/>
                  <a:pt x="59" y="446"/>
                </a:cubicBezTo>
                <a:lnTo>
                  <a:pt x="59" y="446"/>
                </a:lnTo>
                <a:cubicBezTo>
                  <a:pt x="59" y="405"/>
                  <a:pt x="93" y="371"/>
                  <a:pt x="134" y="371"/>
                </a:cubicBezTo>
                <a:lnTo>
                  <a:pt x="134" y="371"/>
                </a:lnTo>
                <a:cubicBezTo>
                  <a:pt x="175" y="371"/>
                  <a:pt x="209" y="405"/>
                  <a:pt x="209" y="446"/>
                </a:cubicBezTo>
                <a:lnTo>
                  <a:pt x="209" y="446"/>
                </a:lnTo>
                <a:cubicBezTo>
                  <a:pt x="209" y="488"/>
                  <a:pt x="175" y="521"/>
                  <a:pt x="134" y="521"/>
                </a:cubicBezTo>
                <a:close/>
                <a:moveTo>
                  <a:pt x="769" y="59"/>
                </a:moveTo>
                <a:lnTo>
                  <a:pt x="769" y="59"/>
                </a:lnTo>
                <a:cubicBezTo>
                  <a:pt x="811" y="59"/>
                  <a:pt x="844" y="93"/>
                  <a:pt x="844" y="134"/>
                </a:cubicBezTo>
                <a:lnTo>
                  <a:pt x="844" y="134"/>
                </a:lnTo>
                <a:cubicBezTo>
                  <a:pt x="844" y="175"/>
                  <a:pt x="811" y="209"/>
                  <a:pt x="769" y="209"/>
                </a:cubicBezTo>
                <a:lnTo>
                  <a:pt x="769" y="209"/>
                </a:lnTo>
                <a:cubicBezTo>
                  <a:pt x="728" y="209"/>
                  <a:pt x="694" y="175"/>
                  <a:pt x="694" y="134"/>
                </a:cubicBezTo>
                <a:lnTo>
                  <a:pt x="694" y="134"/>
                </a:lnTo>
                <a:cubicBezTo>
                  <a:pt x="694" y="93"/>
                  <a:pt x="728" y="59"/>
                  <a:pt x="769" y="59"/>
                </a:cubicBezTo>
                <a:close/>
                <a:moveTo>
                  <a:pt x="769" y="630"/>
                </a:moveTo>
                <a:lnTo>
                  <a:pt x="769" y="630"/>
                </a:lnTo>
                <a:cubicBezTo>
                  <a:pt x="743" y="630"/>
                  <a:pt x="719" y="637"/>
                  <a:pt x="699" y="649"/>
                </a:cubicBezTo>
                <a:lnTo>
                  <a:pt x="317" y="447"/>
                </a:lnTo>
                <a:lnTo>
                  <a:pt x="704" y="251"/>
                </a:lnTo>
                <a:lnTo>
                  <a:pt x="704" y="251"/>
                </a:lnTo>
                <a:cubicBezTo>
                  <a:pt x="723" y="261"/>
                  <a:pt x="745" y="268"/>
                  <a:pt x="769" y="268"/>
                </a:cubicBezTo>
                <a:lnTo>
                  <a:pt x="769" y="268"/>
                </a:lnTo>
                <a:cubicBezTo>
                  <a:pt x="843" y="268"/>
                  <a:pt x="903" y="208"/>
                  <a:pt x="903" y="134"/>
                </a:cubicBezTo>
                <a:lnTo>
                  <a:pt x="903" y="134"/>
                </a:lnTo>
                <a:cubicBezTo>
                  <a:pt x="903" y="60"/>
                  <a:pt x="843" y="0"/>
                  <a:pt x="769" y="0"/>
                </a:cubicBezTo>
                <a:lnTo>
                  <a:pt x="769" y="0"/>
                </a:lnTo>
                <a:cubicBezTo>
                  <a:pt x="695" y="0"/>
                  <a:pt x="635" y="60"/>
                  <a:pt x="635" y="134"/>
                </a:cubicBezTo>
                <a:lnTo>
                  <a:pt x="635" y="134"/>
                </a:lnTo>
                <a:cubicBezTo>
                  <a:pt x="635" y="161"/>
                  <a:pt x="644" y="187"/>
                  <a:pt x="658" y="208"/>
                </a:cubicBezTo>
                <a:lnTo>
                  <a:pt x="263" y="409"/>
                </a:lnTo>
                <a:lnTo>
                  <a:pt x="263" y="409"/>
                </a:lnTo>
                <a:cubicBezTo>
                  <a:pt x="246" y="353"/>
                  <a:pt x="195" y="313"/>
                  <a:pt x="134" y="313"/>
                </a:cubicBezTo>
                <a:lnTo>
                  <a:pt x="134" y="313"/>
                </a:lnTo>
                <a:cubicBezTo>
                  <a:pt x="60" y="313"/>
                  <a:pt x="0" y="373"/>
                  <a:pt x="0" y="446"/>
                </a:cubicBezTo>
                <a:lnTo>
                  <a:pt x="0" y="446"/>
                </a:lnTo>
                <a:cubicBezTo>
                  <a:pt x="0" y="520"/>
                  <a:pt x="60" y="580"/>
                  <a:pt x="134" y="580"/>
                </a:cubicBezTo>
                <a:lnTo>
                  <a:pt x="134" y="580"/>
                </a:lnTo>
                <a:cubicBezTo>
                  <a:pt x="195" y="580"/>
                  <a:pt x="246" y="540"/>
                  <a:pt x="263" y="485"/>
                </a:cubicBezTo>
                <a:lnTo>
                  <a:pt x="655" y="693"/>
                </a:lnTo>
                <a:lnTo>
                  <a:pt x="655" y="693"/>
                </a:lnTo>
                <a:cubicBezTo>
                  <a:pt x="642" y="714"/>
                  <a:pt x="635" y="738"/>
                  <a:pt x="635" y="763"/>
                </a:cubicBezTo>
                <a:lnTo>
                  <a:pt x="635" y="763"/>
                </a:lnTo>
                <a:cubicBezTo>
                  <a:pt x="635" y="837"/>
                  <a:pt x="695" y="898"/>
                  <a:pt x="769" y="898"/>
                </a:cubicBezTo>
                <a:lnTo>
                  <a:pt x="769" y="898"/>
                </a:lnTo>
                <a:cubicBezTo>
                  <a:pt x="843" y="898"/>
                  <a:pt x="903" y="837"/>
                  <a:pt x="903" y="763"/>
                </a:cubicBezTo>
                <a:lnTo>
                  <a:pt x="903" y="763"/>
                </a:lnTo>
                <a:cubicBezTo>
                  <a:pt x="903" y="690"/>
                  <a:pt x="843" y="630"/>
                  <a:pt x="769" y="6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03"/>
          <p:cNvSpPr>
            <a:spLocks noChangeArrowheads="1"/>
          </p:cNvSpPr>
          <p:nvPr/>
        </p:nvSpPr>
        <p:spPr bwMode="auto">
          <a:xfrm>
            <a:off x="18487291" y="9438930"/>
            <a:ext cx="739534" cy="1116750"/>
          </a:xfrm>
          <a:custGeom>
            <a:avLst/>
            <a:gdLst>
              <a:gd name="T0" fmla="*/ 591 w 657"/>
              <a:gd name="T1" fmla="*/ 893 h 993"/>
              <a:gd name="T2" fmla="*/ 591 w 657"/>
              <a:gd name="T3" fmla="*/ 893 h 993"/>
              <a:gd name="T4" fmla="*/ 557 w 657"/>
              <a:gd name="T5" fmla="*/ 927 h 993"/>
              <a:gd name="T6" fmla="*/ 99 w 657"/>
              <a:gd name="T7" fmla="*/ 927 h 993"/>
              <a:gd name="T8" fmla="*/ 99 w 657"/>
              <a:gd name="T9" fmla="*/ 927 h 993"/>
              <a:gd name="T10" fmla="*/ 64 w 657"/>
              <a:gd name="T11" fmla="*/ 893 h 993"/>
              <a:gd name="T12" fmla="*/ 64 w 657"/>
              <a:gd name="T13" fmla="*/ 99 h 993"/>
              <a:gd name="T14" fmla="*/ 64 w 657"/>
              <a:gd name="T15" fmla="*/ 99 h 993"/>
              <a:gd name="T16" fmla="*/ 99 w 657"/>
              <a:gd name="T17" fmla="*/ 65 h 993"/>
              <a:gd name="T18" fmla="*/ 557 w 657"/>
              <a:gd name="T19" fmla="*/ 65 h 993"/>
              <a:gd name="T20" fmla="*/ 557 w 657"/>
              <a:gd name="T21" fmla="*/ 65 h 993"/>
              <a:gd name="T22" fmla="*/ 591 w 657"/>
              <a:gd name="T23" fmla="*/ 99 h 993"/>
              <a:gd name="T24" fmla="*/ 591 w 657"/>
              <a:gd name="T25" fmla="*/ 893 h 993"/>
              <a:gd name="T26" fmla="*/ 557 w 657"/>
              <a:gd name="T27" fmla="*/ 0 h 993"/>
              <a:gd name="T28" fmla="*/ 99 w 657"/>
              <a:gd name="T29" fmla="*/ 0 h 993"/>
              <a:gd name="T30" fmla="*/ 99 w 657"/>
              <a:gd name="T31" fmla="*/ 0 h 993"/>
              <a:gd name="T32" fmla="*/ 0 w 657"/>
              <a:gd name="T33" fmla="*/ 99 h 993"/>
              <a:gd name="T34" fmla="*/ 0 w 657"/>
              <a:gd name="T35" fmla="*/ 893 h 993"/>
              <a:gd name="T36" fmla="*/ 0 w 657"/>
              <a:gd name="T37" fmla="*/ 893 h 993"/>
              <a:gd name="T38" fmla="*/ 99 w 657"/>
              <a:gd name="T39" fmla="*/ 992 h 993"/>
              <a:gd name="T40" fmla="*/ 557 w 657"/>
              <a:gd name="T41" fmla="*/ 992 h 993"/>
              <a:gd name="T42" fmla="*/ 557 w 657"/>
              <a:gd name="T43" fmla="*/ 992 h 993"/>
              <a:gd name="T44" fmla="*/ 656 w 657"/>
              <a:gd name="T45" fmla="*/ 893 h 993"/>
              <a:gd name="T46" fmla="*/ 656 w 657"/>
              <a:gd name="T47" fmla="*/ 99 h 993"/>
              <a:gd name="T48" fmla="*/ 656 w 657"/>
              <a:gd name="T49" fmla="*/ 99 h 993"/>
              <a:gd name="T50" fmla="*/ 557 w 657"/>
              <a:gd name="T5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7" h="993">
                <a:moveTo>
                  <a:pt x="591" y="893"/>
                </a:moveTo>
                <a:lnTo>
                  <a:pt x="591" y="893"/>
                </a:lnTo>
                <a:cubicBezTo>
                  <a:pt x="591" y="912"/>
                  <a:pt x="576" y="927"/>
                  <a:pt x="557" y="927"/>
                </a:cubicBezTo>
                <a:lnTo>
                  <a:pt x="99" y="927"/>
                </a:lnTo>
                <a:lnTo>
                  <a:pt x="99" y="927"/>
                </a:lnTo>
                <a:cubicBezTo>
                  <a:pt x="79" y="927"/>
                  <a:pt x="64" y="912"/>
                  <a:pt x="64" y="893"/>
                </a:cubicBezTo>
                <a:lnTo>
                  <a:pt x="64" y="99"/>
                </a:lnTo>
                <a:lnTo>
                  <a:pt x="64" y="99"/>
                </a:lnTo>
                <a:cubicBezTo>
                  <a:pt x="64" y="80"/>
                  <a:pt x="79" y="65"/>
                  <a:pt x="99" y="65"/>
                </a:cubicBezTo>
                <a:lnTo>
                  <a:pt x="557" y="65"/>
                </a:lnTo>
                <a:lnTo>
                  <a:pt x="557" y="65"/>
                </a:lnTo>
                <a:cubicBezTo>
                  <a:pt x="576" y="65"/>
                  <a:pt x="591" y="80"/>
                  <a:pt x="591" y="99"/>
                </a:cubicBezTo>
                <a:lnTo>
                  <a:pt x="591" y="893"/>
                </a:lnTo>
                <a:close/>
                <a:moveTo>
                  <a:pt x="557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5"/>
                  <a:pt x="0" y="99"/>
                </a:cubicBezTo>
                <a:lnTo>
                  <a:pt x="0" y="893"/>
                </a:lnTo>
                <a:lnTo>
                  <a:pt x="0" y="893"/>
                </a:lnTo>
                <a:cubicBezTo>
                  <a:pt x="0" y="947"/>
                  <a:pt x="44" y="992"/>
                  <a:pt x="99" y="992"/>
                </a:cubicBezTo>
                <a:lnTo>
                  <a:pt x="557" y="992"/>
                </a:lnTo>
                <a:lnTo>
                  <a:pt x="557" y="992"/>
                </a:lnTo>
                <a:cubicBezTo>
                  <a:pt x="612" y="992"/>
                  <a:pt x="656" y="947"/>
                  <a:pt x="656" y="893"/>
                </a:cubicBezTo>
                <a:lnTo>
                  <a:pt x="656" y="99"/>
                </a:lnTo>
                <a:lnTo>
                  <a:pt x="656" y="99"/>
                </a:lnTo>
                <a:cubicBezTo>
                  <a:pt x="656" y="45"/>
                  <a:pt x="612" y="0"/>
                  <a:pt x="5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04"/>
          <p:cNvSpPr>
            <a:spLocks noChangeArrowheads="1"/>
          </p:cNvSpPr>
          <p:nvPr/>
        </p:nvSpPr>
        <p:spPr bwMode="auto">
          <a:xfrm>
            <a:off x="18963770" y="10347220"/>
            <a:ext cx="84375" cy="84375"/>
          </a:xfrm>
          <a:custGeom>
            <a:avLst/>
            <a:gdLst>
              <a:gd name="T0" fmla="*/ 37 w 75"/>
              <a:gd name="T1" fmla="*/ 0 h 76"/>
              <a:gd name="T2" fmla="*/ 37 w 75"/>
              <a:gd name="T3" fmla="*/ 0 h 76"/>
              <a:gd name="T4" fmla="*/ 0 w 75"/>
              <a:gd name="T5" fmla="*/ 37 h 76"/>
              <a:gd name="T6" fmla="*/ 0 w 75"/>
              <a:gd name="T7" fmla="*/ 37 h 76"/>
              <a:gd name="T8" fmla="*/ 37 w 75"/>
              <a:gd name="T9" fmla="*/ 75 h 76"/>
              <a:gd name="T10" fmla="*/ 37 w 75"/>
              <a:gd name="T11" fmla="*/ 75 h 76"/>
              <a:gd name="T12" fmla="*/ 74 w 75"/>
              <a:gd name="T13" fmla="*/ 37 h 76"/>
              <a:gd name="T14" fmla="*/ 74 w 75"/>
              <a:gd name="T15" fmla="*/ 37 h 76"/>
              <a:gd name="T16" fmla="*/ 37 w 75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05"/>
          <p:cNvSpPr>
            <a:spLocks noChangeArrowheads="1"/>
          </p:cNvSpPr>
          <p:nvPr/>
        </p:nvSpPr>
        <p:spPr bwMode="auto">
          <a:xfrm>
            <a:off x="18656044" y="10352182"/>
            <a:ext cx="272981" cy="74451"/>
          </a:xfrm>
          <a:custGeom>
            <a:avLst/>
            <a:gdLst>
              <a:gd name="T0" fmla="*/ 208 w 241"/>
              <a:gd name="T1" fmla="*/ 0 h 65"/>
              <a:gd name="T2" fmla="*/ 32 w 241"/>
              <a:gd name="T3" fmla="*/ 0 h 65"/>
              <a:gd name="T4" fmla="*/ 32 w 241"/>
              <a:gd name="T5" fmla="*/ 0 h 65"/>
              <a:gd name="T6" fmla="*/ 0 w 241"/>
              <a:gd name="T7" fmla="*/ 32 h 65"/>
              <a:gd name="T8" fmla="*/ 0 w 241"/>
              <a:gd name="T9" fmla="*/ 32 h 65"/>
              <a:gd name="T10" fmla="*/ 32 w 241"/>
              <a:gd name="T11" fmla="*/ 64 h 65"/>
              <a:gd name="T12" fmla="*/ 208 w 241"/>
              <a:gd name="T13" fmla="*/ 64 h 65"/>
              <a:gd name="T14" fmla="*/ 208 w 241"/>
              <a:gd name="T15" fmla="*/ 64 h 65"/>
              <a:gd name="T16" fmla="*/ 240 w 241"/>
              <a:gd name="T17" fmla="*/ 32 h 65"/>
              <a:gd name="T18" fmla="*/ 240 w 241"/>
              <a:gd name="T19" fmla="*/ 32 h 65"/>
              <a:gd name="T20" fmla="*/ 208 w 24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65">
                <a:moveTo>
                  <a:pt x="208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5"/>
                  <a:pt x="0" y="32"/>
                </a:cubicBezTo>
                <a:lnTo>
                  <a:pt x="0" y="32"/>
                </a:lnTo>
                <a:cubicBezTo>
                  <a:pt x="0" y="51"/>
                  <a:pt x="15" y="64"/>
                  <a:pt x="32" y="64"/>
                </a:cubicBezTo>
                <a:lnTo>
                  <a:pt x="208" y="64"/>
                </a:lnTo>
                <a:lnTo>
                  <a:pt x="208" y="64"/>
                </a:lnTo>
                <a:cubicBezTo>
                  <a:pt x="226" y="64"/>
                  <a:pt x="240" y="51"/>
                  <a:pt x="240" y="32"/>
                </a:cubicBezTo>
                <a:lnTo>
                  <a:pt x="240" y="32"/>
                </a:lnTo>
                <a:cubicBezTo>
                  <a:pt x="240" y="15"/>
                  <a:pt x="226" y="0"/>
                  <a:pt x="2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06"/>
          <p:cNvSpPr>
            <a:spLocks noChangeArrowheads="1"/>
          </p:cNvSpPr>
          <p:nvPr/>
        </p:nvSpPr>
        <p:spPr bwMode="auto">
          <a:xfrm>
            <a:off x="18606411" y="9558049"/>
            <a:ext cx="496333" cy="248166"/>
          </a:xfrm>
          <a:custGeom>
            <a:avLst/>
            <a:gdLst>
              <a:gd name="T0" fmla="*/ 45 w 439"/>
              <a:gd name="T1" fmla="*/ 32 h 219"/>
              <a:gd name="T2" fmla="*/ 393 w 439"/>
              <a:gd name="T3" fmla="*/ 32 h 219"/>
              <a:gd name="T4" fmla="*/ 393 w 439"/>
              <a:gd name="T5" fmla="*/ 32 h 219"/>
              <a:gd name="T6" fmla="*/ 405 w 439"/>
              <a:gd name="T7" fmla="*/ 45 h 219"/>
              <a:gd name="T8" fmla="*/ 405 w 439"/>
              <a:gd name="T9" fmla="*/ 173 h 219"/>
              <a:gd name="T10" fmla="*/ 405 w 439"/>
              <a:gd name="T11" fmla="*/ 173 h 219"/>
              <a:gd name="T12" fmla="*/ 393 w 439"/>
              <a:gd name="T13" fmla="*/ 186 h 219"/>
              <a:gd name="T14" fmla="*/ 45 w 439"/>
              <a:gd name="T15" fmla="*/ 186 h 219"/>
              <a:gd name="T16" fmla="*/ 45 w 439"/>
              <a:gd name="T17" fmla="*/ 186 h 219"/>
              <a:gd name="T18" fmla="*/ 32 w 439"/>
              <a:gd name="T19" fmla="*/ 173 h 219"/>
              <a:gd name="T20" fmla="*/ 32 w 439"/>
              <a:gd name="T21" fmla="*/ 45 h 219"/>
              <a:gd name="T22" fmla="*/ 32 w 439"/>
              <a:gd name="T23" fmla="*/ 45 h 219"/>
              <a:gd name="T24" fmla="*/ 45 w 439"/>
              <a:gd name="T25" fmla="*/ 32 h 219"/>
              <a:gd name="T26" fmla="*/ 13 w 439"/>
              <a:gd name="T27" fmla="*/ 218 h 219"/>
              <a:gd name="T28" fmla="*/ 425 w 439"/>
              <a:gd name="T29" fmla="*/ 218 h 219"/>
              <a:gd name="T30" fmla="*/ 425 w 439"/>
              <a:gd name="T31" fmla="*/ 218 h 219"/>
              <a:gd name="T32" fmla="*/ 438 w 439"/>
              <a:gd name="T33" fmla="*/ 205 h 219"/>
              <a:gd name="T34" fmla="*/ 438 w 439"/>
              <a:gd name="T35" fmla="*/ 13 h 219"/>
              <a:gd name="T36" fmla="*/ 438 w 439"/>
              <a:gd name="T37" fmla="*/ 13 h 219"/>
              <a:gd name="T38" fmla="*/ 425 w 439"/>
              <a:gd name="T39" fmla="*/ 0 h 219"/>
              <a:gd name="T40" fmla="*/ 13 w 439"/>
              <a:gd name="T41" fmla="*/ 0 h 219"/>
              <a:gd name="T42" fmla="*/ 13 w 439"/>
              <a:gd name="T43" fmla="*/ 0 h 219"/>
              <a:gd name="T44" fmla="*/ 0 w 439"/>
              <a:gd name="T45" fmla="*/ 13 h 219"/>
              <a:gd name="T46" fmla="*/ 0 w 439"/>
              <a:gd name="T47" fmla="*/ 205 h 219"/>
              <a:gd name="T48" fmla="*/ 0 w 439"/>
              <a:gd name="T49" fmla="*/ 205 h 219"/>
              <a:gd name="T50" fmla="*/ 13 w 439"/>
              <a:gd name="T5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9" h="219">
                <a:moveTo>
                  <a:pt x="45" y="32"/>
                </a:moveTo>
                <a:lnTo>
                  <a:pt x="393" y="32"/>
                </a:lnTo>
                <a:lnTo>
                  <a:pt x="393" y="32"/>
                </a:lnTo>
                <a:cubicBezTo>
                  <a:pt x="400" y="32"/>
                  <a:pt x="405" y="38"/>
                  <a:pt x="405" y="45"/>
                </a:cubicBezTo>
                <a:lnTo>
                  <a:pt x="405" y="173"/>
                </a:lnTo>
                <a:lnTo>
                  <a:pt x="405" y="173"/>
                </a:lnTo>
                <a:cubicBezTo>
                  <a:pt x="405" y="180"/>
                  <a:pt x="400" y="186"/>
                  <a:pt x="393" y="186"/>
                </a:cubicBezTo>
                <a:lnTo>
                  <a:pt x="45" y="186"/>
                </a:lnTo>
                <a:lnTo>
                  <a:pt x="45" y="186"/>
                </a:lnTo>
                <a:cubicBezTo>
                  <a:pt x="38" y="186"/>
                  <a:pt x="32" y="180"/>
                  <a:pt x="32" y="173"/>
                </a:cubicBezTo>
                <a:lnTo>
                  <a:pt x="32" y="45"/>
                </a:lnTo>
                <a:lnTo>
                  <a:pt x="32" y="45"/>
                </a:lnTo>
                <a:cubicBezTo>
                  <a:pt x="32" y="38"/>
                  <a:pt x="38" y="32"/>
                  <a:pt x="45" y="32"/>
                </a:cubicBezTo>
                <a:close/>
                <a:moveTo>
                  <a:pt x="13" y="218"/>
                </a:moveTo>
                <a:lnTo>
                  <a:pt x="425" y="218"/>
                </a:lnTo>
                <a:lnTo>
                  <a:pt x="425" y="218"/>
                </a:lnTo>
                <a:cubicBezTo>
                  <a:pt x="432" y="218"/>
                  <a:pt x="438" y="212"/>
                  <a:pt x="438" y="205"/>
                </a:cubicBezTo>
                <a:lnTo>
                  <a:pt x="438" y="13"/>
                </a:lnTo>
                <a:lnTo>
                  <a:pt x="438" y="13"/>
                </a:lnTo>
                <a:cubicBezTo>
                  <a:pt x="438" y="6"/>
                  <a:pt x="432" y="0"/>
                  <a:pt x="425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212"/>
                  <a:pt x="6" y="218"/>
                  <a:pt x="13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07"/>
          <p:cNvSpPr>
            <a:spLocks noChangeArrowheads="1"/>
          </p:cNvSpPr>
          <p:nvPr/>
        </p:nvSpPr>
        <p:spPr bwMode="auto">
          <a:xfrm>
            <a:off x="18963770" y="10153649"/>
            <a:ext cx="84375" cy="84378"/>
          </a:xfrm>
          <a:custGeom>
            <a:avLst/>
            <a:gdLst>
              <a:gd name="T0" fmla="*/ 37 w 75"/>
              <a:gd name="T1" fmla="*/ 0 h 76"/>
              <a:gd name="T2" fmla="*/ 37 w 75"/>
              <a:gd name="T3" fmla="*/ 0 h 76"/>
              <a:gd name="T4" fmla="*/ 0 w 75"/>
              <a:gd name="T5" fmla="*/ 37 h 76"/>
              <a:gd name="T6" fmla="*/ 0 w 75"/>
              <a:gd name="T7" fmla="*/ 37 h 76"/>
              <a:gd name="T8" fmla="*/ 37 w 75"/>
              <a:gd name="T9" fmla="*/ 75 h 76"/>
              <a:gd name="T10" fmla="*/ 37 w 75"/>
              <a:gd name="T11" fmla="*/ 75 h 76"/>
              <a:gd name="T12" fmla="*/ 74 w 75"/>
              <a:gd name="T13" fmla="*/ 37 h 76"/>
              <a:gd name="T14" fmla="*/ 74 w 75"/>
              <a:gd name="T15" fmla="*/ 37 h 76"/>
              <a:gd name="T16" fmla="*/ 37 w 75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6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08"/>
          <p:cNvSpPr>
            <a:spLocks noChangeArrowheads="1"/>
          </p:cNvSpPr>
          <p:nvPr/>
        </p:nvSpPr>
        <p:spPr bwMode="auto">
          <a:xfrm>
            <a:off x="18968732" y="10019641"/>
            <a:ext cx="84378" cy="84375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09"/>
          <p:cNvSpPr>
            <a:spLocks noChangeArrowheads="1"/>
          </p:cNvSpPr>
          <p:nvPr/>
        </p:nvSpPr>
        <p:spPr bwMode="auto">
          <a:xfrm>
            <a:off x="18809905" y="10019641"/>
            <a:ext cx="84378" cy="84375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10"/>
          <p:cNvSpPr>
            <a:spLocks noChangeArrowheads="1"/>
          </p:cNvSpPr>
          <p:nvPr/>
        </p:nvSpPr>
        <p:spPr bwMode="auto">
          <a:xfrm>
            <a:off x="18651079" y="10019641"/>
            <a:ext cx="84378" cy="84375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11"/>
          <p:cNvSpPr>
            <a:spLocks noChangeArrowheads="1"/>
          </p:cNvSpPr>
          <p:nvPr/>
        </p:nvSpPr>
        <p:spPr bwMode="auto">
          <a:xfrm>
            <a:off x="18809905" y="10153649"/>
            <a:ext cx="84378" cy="84378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12"/>
          <p:cNvSpPr>
            <a:spLocks noChangeArrowheads="1"/>
          </p:cNvSpPr>
          <p:nvPr/>
        </p:nvSpPr>
        <p:spPr bwMode="auto">
          <a:xfrm>
            <a:off x="18651079" y="10153649"/>
            <a:ext cx="84378" cy="84378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13"/>
          <p:cNvSpPr>
            <a:spLocks noChangeArrowheads="1"/>
          </p:cNvSpPr>
          <p:nvPr/>
        </p:nvSpPr>
        <p:spPr bwMode="auto">
          <a:xfrm>
            <a:off x="18968732" y="9890594"/>
            <a:ext cx="84378" cy="84375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14"/>
          <p:cNvSpPr>
            <a:spLocks noChangeArrowheads="1"/>
          </p:cNvSpPr>
          <p:nvPr/>
        </p:nvSpPr>
        <p:spPr bwMode="auto">
          <a:xfrm>
            <a:off x="18809905" y="9890594"/>
            <a:ext cx="84378" cy="84375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15"/>
          <p:cNvSpPr>
            <a:spLocks noChangeArrowheads="1"/>
          </p:cNvSpPr>
          <p:nvPr/>
        </p:nvSpPr>
        <p:spPr bwMode="auto">
          <a:xfrm>
            <a:off x="18651079" y="9890594"/>
            <a:ext cx="84378" cy="84375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4642734" y="6780815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3984655" y="7271374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4424045" y="11286185"/>
            <a:ext cx="224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4" name="Rectángulo 513"/>
          <p:cNvSpPr/>
          <p:nvPr/>
        </p:nvSpPr>
        <p:spPr>
          <a:xfrm>
            <a:off x="3979954" y="11773447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7875861" y="6795802"/>
            <a:ext cx="196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Rectángulo 515"/>
          <p:cNvSpPr/>
          <p:nvPr/>
        </p:nvSpPr>
        <p:spPr>
          <a:xfrm>
            <a:off x="17272641" y="7285206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7899311" y="11299418"/>
            <a:ext cx="196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7296091" y="11788822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166"/>
          <p:cNvSpPr>
            <a:spLocks noChangeArrowheads="1"/>
          </p:cNvSpPr>
          <p:nvPr/>
        </p:nvSpPr>
        <p:spPr bwMode="auto">
          <a:xfrm>
            <a:off x="3186907" y="11296326"/>
            <a:ext cx="10851425" cy="1498275"/>
          </a:xfrm>
          <a:custGeom>
            <a:avLst/>
            <a:gdLst>
              <a:gd name="T0" fmla="*/ 9532 w 9743"/>
              <a:gd name="T1" fmla="*/ 1346 h 1347"/>
              <a:gd name="T2" fmla="*/ 211 w 9743"/>
              <a:gd name="T3" fmla="*/ 1346 h 1347"/>
              <a:gd name="T4" fmla="*/ 211 w 9743"/>
              <a:gd name="T5" fmla="*/ 1346 h 1347"/>
              <a:gd name="T6" fmla="*/ 0 w 9743"/>
              <a:gd name="T7" fmla="*/ 1135 h 1347"/>
              <a:gd name="T8" fmla="*/ 0 w 9743"/>
              <a:gd name="T9" fmla="*/ 210 h 1347"/>
              <a:gd name="T10" fmla="*/ 0 w 9743"/>
              <a:gd name="T11" fmla="*/ 210 h 1347"/>
              <a:gd name="T12" fmla="*/ 211 w 9743"/>
              <a:gd name="T13" fmla="*/ 0 h 1347"/>
              <a:gd name="T14" fmla="*/ 9532 w 9743"/>
              <a:gd name="T15" fmla="*/ 0 h 1347"/>
              <a:gd name="T16" fmla="*/ 9532 w 9743"/>
              <a:gd name="T17" fmla="*/ 0 h 1347"/>
              <a:gd name="T18" fmla="*/ 9742 w 9743"/>
              <a:gd name="T19" fmla="*/ 210 h 1347"/>
              <a:gd name="T20" fmla="*/ 9742 w 9743"/>
              <a:gd name="T21" fmla="*/ 1135 h 1347"/>
              <a:gd name="T22" fmla="*/ 9742 w 9743"/>
              <a:gd name="T23" fmla="*/ 1135 h 1347"/>
              <a:gd name="T24" fmla="*/ 9532 w 9743"/>
              <a:gd name="T25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43" h="1347">
                <a:moveTo>
                  <a:pt x="9532" y="1346"/>
                </a:moveTo>
                <a:lnTo>
                  <a:pt x="211" y="1346"/>
                </a:lnTo>
                <a:lnTo>
                  <a:pt x="211" y="1346"/>
                </a:lnTo>
                <a:cubicBezTo>
                  <a:pt x="94" y="1346"/>
                  <a:pt x="0" y="1251"/>
                  <a:pt x="0" y="113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94"/>
                  <a:pt x="94" y="0"/>
                  <a:pt x="211" y="0"/>
                </a:cubicBezTo>
                <a:lnTo>
                  <a:pt x="9532" y="0"/>
                </a:lnTo>
                <a:lnTo>
                  <a:pt x="9532" y="0"/>
                </a:lnTo>
                <a:cubicBezTo>
                  <a:pt x="9648" y="0"/>
                  <a:pt x="9742" y="94"/>
                  <a:pt x="9742" y="210"/>
                </a:cubicBezTo>
                <a:lnTo>
                  <a:pt x="9742" y="1135"/>
                </a:lnTo>
                <a:lnTo>
                  <a:pt x="9742" y="1135"/>
                </a:lnTo>
                <a:cubicBezTo>
                  <a:pt x="9742" y="1251"/>
                  <a:pt x="9648" y="1346"/>
                  <a:pt x="9532" y="1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67"/>
          <p:cNvSpPr>
            <a:spLocks noChangeArrowheads="1"/>
          </p:cNvSpPr>
          <p:nvPr/>
        </p:nvSpPr>
        <p:spPr bwMode="auto">
          <a:xfrm>
            <a:off x="3466911" y="9798055"/>
            <a:ext cx="10286504" cy="1498271"/>
          </a:xfrm>
          <a:custGeom>
            <a:avLst/>
            <a:gdLst>
              <a:gd name="T0" fmla="*/ 9024 w 9235"/>
              <a:gd name="T1" fmla="*/ 1346 h 1347"/>
              <a:gd name="T2" fmla="*/ 210 w 9235"/>
              <a:gd name="T3" fmla="*/ 1346 h 1347"/>
              <a:gd name="T4" fmla="*/ 210 w 9235"/>
              <a:gd name="T5" fmla="*/ 1346 h 1347"/>
              <a:gd name="T6" fmla="*/ 0 w 9235"/>
              <a:gd name="T7" fmla="*/ 1136 h 1347"/>
              <a:gd name="T8" fmla="*/ 0 w 9235"/>
              <a:gd name="T9" fmla="*/ 211 h 1347"/>
              <a:gd name="T10" fmla="*/ 0 w 9235"/>
              <a:gd name="T11" fmla="*/ 211 h 1347"/>
              <a:gd name="T12" fmla="*/ 210 w 9235"/>
              <a:gd name="T13" fmla="*/ 0 h 1347"/>
              <a:gd name="T14" fmla="*/ 9024 w 9235"/>
              <a:gd name="T15" fmla="*/ 0 h 1347"/>
              <a:gd name="T16" fmla="*/ 9024 w 9235"/>
              <a:gd name="T17" fmla="*/ 0 h 1347"/>
              <a:gd name="T18" fmla="*/ 9234 w 9235"/>
              <a:gd name="T19" fmla="*/ 211 h 1347"/>
              <a:gd name="T20" fmla="*/ 9234 w 9235"/>
              <a:gd name="T21" fmla="*/ 1136 h 1347"/>
              <a:gd name="T22" fmla="*/ 9234 w 9235"/>
              <a:gd name="T23" fmla="*/ 1136 h 1347"/>
              <a:gd name="T24" fmla="*/ 9024 w 9235"/>
              <a:gd name="T25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35" h="1347">
                <a:moveTo>
                  <a:pt x="9024" y="1346"/>
                </a:moveTo>
                <a:lnTo>
                  <a:pt x="210" y="1346"/>
                </a:lnTo>
                <a:lnTo>
                  <a:pt x="210" y="1346"/>
                </a:lnTo>
                <a:cubicBezTo>
                  <a:pt x="94" y="1346"/>
                  <a:pt x="0" y="1252"/>
                  <a:pt x="0" y="1136"/>
                </a:cubicBezTo>
                <a:lnTo>
                  <a:pt x="0" y="211"/>
                </a:lnTo>
                <a:lnTo>
                  <a:pt x="0" y="211"/>
                </a:lnTo>
                <a:cubicBezTo>
                  <a:pt x="0" y="95"/>
                  <a:pt x="94" y="0"/>
                  <a:pt x="210" y="0"/>
                </a:cubicBezTo>
                <a:lnTo>
                  <a:pt x="9024" y="0"/>
                </a:lnTo>
                <a:lnTo>
                  <a:pt x="9024" y="0"/>
                </a:lnTo>
                <a:cubicBezTo>
                  <a:pt x="9140" y="0"/>
                  <a:pt x="9234" y="95"/>
                  <a:pt x="9234" y="211"/>
                </a:cubicBezTo>
                <a:lnTo>
                  <a:pt x="9234" y="1136"/>
                </a:lnTo>
                <a:lnTo>
                  <a:pt x="9234" y="1136"/>
                </a:lnTo>
                <a:cubicBezTo>
                  <a:pt x="9234" y="1252"/>
                  <a:pt x="9140" y="1346"/>
                  <a:pt x="9024" y="1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68"/>
          <p:cNvSpPr>
            <a:spLocks noChangeArrowheads="1"/>
          </p:cNvSpPr>
          <p:nvPr/>
        </p:nvSpPr>
        <p:spPr bwMode="auto">
          <a:xfrm>
            <a:off x="3717443" y="8299780"/>
            <a:ext cx="9790353" cy="1498275"/>
          </a:xfrm>
          <a:custGeom>
            <a:avLst/>
            <a:gdLst>
              <a:gd name="T0" fmla="*/ 8578 w 8789"/>
              <a:gd name="T1" fmla="*/ 1345 h 1346"/>
              <a:gd name="T2" fmla="*/ 211 w 8789"/>
              <a:gd name="T3" fmla="*/ 1345 h 1346"/>
              <a:gd name="T4" fmla="*/ 211 w 8789"/>
              <a:gd name="T5" fmla="*/ 1345 h 1346"/>
              <a:gd name="T6" fmla="*/ 0 w 8789"/>
              <a:gd name="T7" fmla="*/ 1135 h 1346"/>
              <a:gd name="T8" fmla="*/ 0 w 8789"/>
              <a:gd name="T9" fmla="*/ 211 h 1346"/>
              <a:gd name="T10" fmla="*/ 0 w 8789"/>
              <a:gd name="T11" fmla="*/ 211 h 1346"/>
              <a:gd name="T12" fmla="*/ 211 w 8789"/>
              <a:gd name="T13" fmla="*/ 0 h 1346"/>
              <a:gd name="T14" fmla="*/ 8578 w 8789"/>
              <a:gd name="T15" fmla="*/ 0 h 1346"/>
              <a:gd name="T16" fmla="*/ 8578 w 8789"/>
              <a:gd name="T17" fmla="*/ 0 h 1346"/>
              <a:gd name="T18" fmla="*/ 8788 w 8789"/>
              <a:gd name="T19" fmla="*/ 211 h 1346"/>
              <a:gd name="T20" fmla="*/ 8788 w 8789"/>
              <a:gd name="T21" fmla="*/ 1135 h 1346"/>
              <a:gd name="T22" fmla="*/ 8788 w 8789"/>
              <a:gd name="T23" fmla="*/ 1135 h 1346"/>
              <a:gd name="T24" fmla="*/ 8578 w 8789"/>
              <a:gd name="T25" fmla="*/ 134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9" h="1346">
                <a:moveTo>
                  <a:pt x="8578" y="1345"/>
                </a:moveTo>
                <a:lnTo>
                  <a:pt x="211" y="1345"/>
                </a:lnTo>
                <a:lnTo>
                  <a:pt x="211" y="1345"/>
                </a:lnTo>
                <a:cubicBezTo>
                  <a:pt x="94" y="1345"/>
                  <a:pt x="0" y="1251"/>
                  <a:pt x="0" y="1135"/>
                </a:cubicBezTo>
                <a:lnTo>
                  <a:pt x="0" y="211"/>
                </a:lnTo>
                <a:lnTo>
                  <a:pt x="0" y="211"/>
                </a:lnTo>
                <a:cubicBezTo>
                  <a:pt x="0" y="94"/>
                  <a:pt x="94" y="0"/>
                  <a:pt x="211" y="0"/>
                </a:cubicBezTo>
                <a:lnTo>
                  <a:pt x="8578" y="0"/>
                </a:lnTo>
                <a:lnTo>
                  <a:pt x="8578" y="0"/>
                </a:lnTo>
                <a:cubicBezTo>
                  <a:pt x="8694" y="0"/>
                  <a:pt x="8788" y="94"/>
                  <a:pt x="8788" y="211"/>
                </a:cubicBezTo>
                <a:lnTo>
                  <a:pt x="8788" y="1135"/>
                </a:lnTo>
                <a:lnTo>
                  <a:pt x="8788" y="1135"/>
                </a:lnTo>
                <a:cubicBezTo>
                  <a:pt x="8788" y="1251"/>
                  <a:pt x="8694" y="1345"/>
                  <a:pt x="8578" y="13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69"/>
          <p:cNvSpPr>
            <a:spLocks noChangeArrowheads="1"/>
          </p:cNvSpPr>
          <p:nvPr/>
        </p:nvSpPr>
        <p:spPr bwMode="auto">
          <a:xfrm>
            <a:off x="3909024" y="6801509"/>
            <a:ext cx="9407191" cy="1498271"/>
          </a:xfrm>
          <a:custGeom>
            <a:avLst/>
            <a:gdLst>
              <a:gd name="T0" fmla="*/ 8234 w 8445"/>
              <a:gd name="T1" fmla="*/ 1345 h 1346"/>
              <a:gd name="T2" fmla="*/ 210 w 8445"/>
              <a:gd name="T3" fmla="*/ 1345 h 1346"/>
              <a:gd name="T4" fmla="*/ 210 w 8445"/>
              <a:gd name="T5" fmla="*/ 1345 h 1346"/>
              <a:gd name="T6" fmla="*/ 0 w 8445"/>
              <a:gd name="T7" fmla="*/ 1135 h 1346"/>
              <a:gd name="T8" fmla="*/ 0 w 8445"/>
              <a:gd name="T9" fmla="*/ 210 h 1346"/>
              <a:gd name="T10" fmla="*/ 0 w 8445"/>
              <a:gd name="T11" fmla="*/ 210 h 1346"/>
              <a:gd name="T12" fmla="*/ 210 w 8445"/>
              <a:gd name="T13" fmla="*/ 0 h 1346"/>
              <a:gd name="T14" fmla="*/ 8234 w 8445"/>
              <a:gd name="T15" fmla="*/ 0 h 1346"/>
              <a:gd name="T16" fmla="*/ 8234 w 8445"/>
              <a:gd name="T17" fmla="*/ 0 h 1346"/>
              <a:gd name="T18" fmla="*/ 8444 w 8445"/>
              <a:gd name="T19" fmla="*/ 210 h 1346"/>
              <a:gd name="T20" fmla="*/ 8444 w 8445"/>
              <a:gd name="T21" fmla="*/ 1135 h 1346"/>
              <a:gd name="T22" fmla="*/ 8444 w 8445"/>
              <a:gd name="T23" fmla="*/ 1135 h 1346"/>
              <a:gd name="T24" fmla="*/ 8234 w 8445"/>
              <a:gd name="T25" fmla="*/ 134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5" h="1346">
                <a:moveTo>
                  <a:pt x="8234" y="1345"/>
                </a:moveTo>
                <a:lnTo>
                  <a:pt x="210" y="1345"/>
                </a:lnTo>
                <a:lnTo>
                  <a:pt x="210" y="1345"/>
                </a:lnTo>
                <a:cubicBezTo>
                  <a:pt x="94" y="1345"/>
                  <a:pt x="0" y="1251"/>
                  <a:pt x="0" y="113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8234" y="0"/>
                </a:lnTo>
                <a:lnTo>
                  <a:pt x="8234" y="0"/>
                </a:lnTo>
                <a:cubicBezTo>
                  <a:pt x="8350" y="0"/>
                  <a:pt x="8444" y="94"/>
                  <a:pt x="8444" y="210"/>
                </a:cubicBezTo>
                <a:lnTo>
                  <a:pt x="8444" y="1135"/>
                </a:lnTo>
                <a:lnTo>
                  <a:pt x="8444" y="1135"/>
                </a:lnTo>
                <a:cubicBezTo>
                  <a:pt x="8444" y="1251"/>
                  <a:pt x="8350" y="1345"/>
                  <a:pt x="8234" y="13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70"/>
          <p:cNvSpPr>
            <a:spLocks noChangeArrowheads="1"/>
          </p:cNvSpPr>
          <p:nvPr/>
        </p:nvSpPr>
        <p:spPr bwMode="auto">
          <a:xfrm>
            <a:off x="8212261" y="4389534"/>
            <a:ext cx="2741103" cy="2633031"/>
          </a:xfrm>
          <a:custGeom>
            <a:avLst/>
            <a:gdLst>
              <a:gd name="T0" fmla="*/ 1106 w 2459"/>
              <a:gd name="T1" fmla="*/ 0 h 2363"/>
              <a:gd name="T2" fmla="*/ 0 w 2459"/>
              <a:gd name="T3" fmla="*/ 1741 h 2363"/>
              <a:gd name="T4" fmla="*/ 0 w 2459"/>
              <a:gd name="T5" fmla="*/ 1741 h 2363"/>
              <a:gd name="T6" fmla="*/ 1119 w 2459"/>
              <a:gd name="T7" fmla="*/ 1482 h 2363"/>
              <a:gd name="T8" fmla="*/ 1119 w 2459"/>
              <a:gd name="T9" fmla="*/ 1482 h 2363"/>
              <a:gd name="T10" fmla="*/ 2195 w 2459"/>
              <a:gd name="T11" fmla="*/ 2362 h 2363"/>
              <a:gd name="T12" fmla="*/ 2195 w 2459"/>
              <a:gd name="T13" fmla="*/ 2362 h 2363"/>
              <a:gd name="T14" fmla="*/ 2065 w 2459"/>
              <a:gd name="T15" fmla="*/ 837 h 2363"/>
              <a:gd name="T16" fmla="*/ 2065 w 2459"/>
              <a:gd name="T17" fmla="*/ 837 h 2363"/>
              <a:gd name="T18" fmla="*/ 1106 w 2459"/>
              <a:gd name="T19" fmla="*/ 0 h 2363"/>
              <a:gd name="T20" fmla="*/ 1106 w 2459"/>
              <a:gd name="T21" fmla="*/ 0 h 2363"/>
              <a:gd name="T22" fmla="*/ 0 w 2459"/>
              <a:gd name="T23" fmla="*/ 1741 h 2363"/>
              <a:gd name="T24" fmla="*/ 0 w 2459"/>
              <a:gd name="T25" fmla="*/ 1741 h 2363"/>
              <a:gd name="T26" fmla="*/ 1119 w 2459"/>
              <a:gd name="T27" fmla="*/ 1482 h 2363"/>
              <a:gd name="T28" fmla="*/ 1119 w 2459"/>
              <a:gd name="T29" fmla="*/ 1482 h 2363"/>
              <a:gd name="T30" fmla="*/ 2195 w 2459"/>
              <a:gd name="T31" fmla="*/ 2362 h 2363"/>
              <a:gd name="T32" fmla="*/ 2195 w 2459"/>
              <a:gd name="T33" fmla="*/ 2362 h 2363"/>
              <a:gd name="T34" fmla="*/ 2065 w 2459"/>
              <a:gd name="T35" fmla="*/ 837 h 2363"/>
              <a:gd name="T36" fmla="*/ 2065 w 2459"/>
              <a:gd name="T37" fmla="*/ 837 h 2363"/>
              <a:gd name="T38" fmla="*/ 1106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106" y="0"/>
                </a:moveTo>
                <a:lnTo>
                  <a:pt x="0" y="1741"/>
                </a:ln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  <a:lnTo>
                  <a:pt x="1106" y="0"/>
                </a:lnTo>
                <a:cubicBezTo>
                  <a:pt x="737" y="580"/>
                  <a:pt x="368" y="1161"/>
                  <a:pt x="0" y="1741"/>
                </a:cubicBez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71"/>
          <p:cNvSpPr>
            <a:spLocks noChangeArrowheads="1"/>
          </p:cNvSpPr>
          <p:nvPr/>
        </p:nvSpPr>
        <p:spPr bwMode="auto">
          <a:xfrm>
            <a:off x="8212261" y="4389534"/>
            <a:ext cx="2741103" cy="2633031"/>
          </a:xfrm>
          <a:custGeom>
            <a:avLst/>
            <a:gdLst>
              <a:gd name="T0" fmla="*/ 1106 w 2459"/>
              <a:gd name="T1" fmla="*/ 0 h 2363"/>
              <a:gd name="T2" fmla="*/ 0 w 2459"/>
              <a:gd name="T3" fmla="*/ 1741 h 2363"/>
              <a:gd name="T4" fmla="*/ 0 w 2459"/>
              <a:gd name="T5" fmla="*/ 1741 h 2363"/>
              <a:gd name="T6" fmla="*/ 1119 w 2459"/>
              <a:gd name="T7" fmla="*/ 1482 h 2363"/>
              <a:gd name="T8" fmla="*/ 1119 w 2459"/>
              <a:gd name="T9" fmla="*/ 1482 h 2363"/>
              <a:gd name="T10" fmla="*/ 2195 w 2459"/>
              <a:gd name="T11" fmla="*/ 2362 h 2363"/>
              <a:gd name="T12" fmla="*/ 2195 w 2459"/>
              <a:gd name="T13" fmla="*/ 2362 h 2363"/>
              <a:gd name="T14" fmla="*/ 2065 w 2459"/>
              <a:gd name="T15" fmla="*/ 837 h 2363"/>
              <a:gd name="T16" fmla="*/ 2065 w 2459"/>
              <a:gd name="T17" fmla="*/ 837 h 2363"/>
              <a:gd name="T18" fmla="*/ 1106 w 2459"/>
              <a:gd name="T19" fmla="*/ 0 h 2363"/>
              <a:gd name="T20" fmla="*/ 1106 w 2459"/>
              <a:gd name="T21" fmla="*/ 0 h 2363"/>
              <a:gd name="T22" fmla="*/ 0 w 2459"/>
              <a:gd name="T23" fmla="*/ 1741 h 2363"/>
              <a:gd name="T24" fmla="*/ 0 w 2459"/>
              <a:gd name="T25" fmla="*/ 1741 h 2363"/>
              <a:gd name="T26" fmla="*/ 1119 w 2459"/>
              <a:gd name="T27" fmla="*/ 1482 h 2363"/>
              <a:gd name="T28" fmla="*/ 1119 w 2459"/>
              <a:gd name="T29" fmla="*/ 1482 h 2363"/>
              <a:gd name="T30" fmla="*/ 2195 w 2459"/>
              <a:gd name="T31" fmla="*/ 2362 h 2363"/>
              <a:gd name="T32" fmla="*/ 2195 w 2459"/>
              <a:gd name="T33" fmla="*/ 2362 h 2363"/>
              <a:gd name="T34" fmla="*/ 2065 w 2459"/>
              <a:gd name="T35" fmla="*/ 837 h 2363"/>
              <a:gd name="T36" fmla="*/ 2065 w 2459"/>
              <a:gd name="T37" fmla="*/ 837 h 2363"/>
              <a:gd name="T38" fmla="*/ 1106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106" y="0"/>
                </a:moveTo>
                <a:lnTo>
                  <a:pt x="0" y="1741"/>
                </a:ln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  <a:lnTo>
                  <a:pt x="1106" y="0"/>
                </a:lnTo>
                <a:cubicBezTo>
                  <a:pt x="737" y="580"/>
                  <a:pt x="368" y="1161"/>
                  <a:pt x="0" y="1741"/>
                </a:cubicBez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72"/>
          <p:cNvSpPr>
            <a:spLocks noChangeArrowheads="1"/>
          </p:cNvSpPr>
          <p:nvPr/>
        </p:nvSpPr>
        <p:spPr bwMode="auto">
          <a:xfrm>
            <a:off x="6276787" y="4389534"/>
            <a:ext cx="2741103" cy="2633031"/>
          </a:xfrm>
          <a:custGeom>
            <a:avLst/>
            <a:gdLst>
              <a:gd name="T0" fmla="*/ 1352 w 2459"/>
              <a:gd name="T1" fmla="*/ 0 h 2363"/>
              <a:gd name="T2" fmla="*/ 2458 w 2459"/>
              <a:gd name="T3" fmla="*/ 1741 h 2363"/>
              <a:gd name="T4" fmla="*/ 2458 w 2459"/>
              <a:gd name="T5" fmla="*/ 1741 h 2363"/>
              <a:gd name="T6" fmla="*/ 1339 w 2459"/>
              <a:gd name="T7" fmla="*/ 1482 h 2363"/>
              <a:gd name="T8" fmla="*/ 1339 w 2459"/>
              <a:gd name="T9" fmla="*/ 1482 h 2363"/>
              <a:gd name="T10" fmla="*/ 262 w 2459"/>
              <a:gd name="T11" fmla="*/ 2362 h 2363"/>
              <a:gd name="T12" fmla="*/ 262 w 2459"/>
              <a:gd name="T13" fmla="*/ 2362 h 2363"/>
              <a:gd name="T14" fmla="*/ 392 w 2459"/>
              <a:gd name="T15" fmla="*/ 837 h 2363"/>
              <a:gd name="T16" fmla="*/ 392 w 2459"/>
              <a:gd name="T17" fmla="*/ 837 h 2363"/>
              <a:gd name="T18" fmla="*/ 1352 w 2459"/>
              <a:gd name="T19" fmla="*/ 0 h 2363"/>
              <a:gd name="T20" fmla="*/ 1352 w 2459"/>
              <a:gd name="T21" fmla="*/ 0 h 2363"/>
              <a:gd name="T22" fmla="*/ 2458 w 2459"/>
              <a:gd name="T23" fmla="*/ 1741 h 2363"/>
              <a:gd name="T24" fmla="*/ 2458 w 2459"/>
              <a:gd name="T25" fmla="*/ 1741 h 2363"/>
              <a:gd name="T26" fmla="*/ 1339 w 2459"/>
              <a:gd name="T27" fmla="*/ 1482 h 2363"/>
              <a:gd name="T28" fmla="*/ 1339 w 2459"/>
              <a:gd name="T29" fmla="*/ 1482 h 2363"/>
              <a:gd name="T30" fmla="*/ 262 w 2459"/>
              <a:gd name="T31" fmla="*/ 2362 h 2363"/>
              <a:gd name="T32" fmla="*/ 262 w 2459"/>
              <a:gd name="T33" fmla="*/ 2362 h 2363"/>
              <a:gd name="T34" fmla="*/ 392 w 2459"/>
              <a:gd name="T35" fmla="*/ 837 h 2363"/>
              <a:gd name="T36" fmla="*/ 392 w 2459"/>
              <a:gd name="T37" fmla="*/ 837 h 2363"/>
              <a:gd name="T38" fmla="*/ 1352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352" y="0"/>
                </a:moveTo>
                <a:lnTo>
                  <a:pt x="2458" y="1741"/>
                </a:ln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  <a:lnTo>
                  <a:pt x="1352" y="0"/>
                </a:lnTo>
                <a:cubicBezTo>
                  <a:pt x="1721" y="580"/>
                  <a:pt x="2090" y="1161"/>
                  <a:pt x="2458" y="1741"/>
                </a:cubicBez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3"/>
          <p:cNvSpPr>
            <a:spLocks noChangeArrowheads="1"/>
          </p:cNvSpPr>
          <p:nvPr/>
        </p:nvSpPr>
        <p:spPr bwMode="auto">
          <a:xfrm>
            <a:off x="6276787" y="4389534"/>
            <a:ext cx="2741103" cy="2633031"/>
          </a:xfrm>
          <a:custGeom>
            <a:avLst/>
            <a:gdLst>
              <a:gd name="T0" fmla="*/ 1352 w 2459"/>
              <a:gd name="T1" fmla="*/ 0 h 2363"/>
              <a:gd name="T2" fmla="*/ 2458 w 2459"/>
              <a:gd name="T3" fmla="*/ 1741 h 2363"/>
              <a:gd name="T4" fmla="*/ 2458 w 2459"/>
              <a:gd name="T5" fmla="*/ 1741 h 2363"/>
              <a:gd name="T6" fmla="*/ 1339 w 2459"/>
              <a:gd name="T7" fmla="*/ 1482 h 2363"/>
              <a:gd name="T8" fmla="*/ 1339 w 2459"/>
              <a:gd name="T9" fmla="*/ 1482 h 2363"/>
              <a:gd name="T10" fmla="*/ 262 w 2459"/>
              <a:gd name="T11" fmla="*/ 2362 h 2363"/>
              <a:gd name="T12" fmla="*/ 262 w 2459"/>
              <a:gd name="T13" fmla="*/ 2362 h 2363"/>
              <a:gd name="T14" fmla="*/ 392 w 2459"/>
              <a:gd name="T15" fmla="*/ 837 h 2363"/>
              <a:gd name="T16" fmla="*/ 392 w 2459"/>
              <a:gd name="T17" fmla="*/ 837 h 2363"/>
              <a:gd name="T18" fmla="*/ 1352 w 2459"/>
              <a:gd name="T19" fmla="*/ 0 h 2363"/>
              <a:gd name="T20" fmla="*/ 1352 w 2459"/>
              <a:gd name="T21" fmla="*/ 0 h 2363"/>
              <a:gd name="T22" fmla="*/ 2458 w 2459"/>
              <a:gd name="T23" fmla="*/ 1741 h 2363"/>
              <a:gd name="T24" fmla="*/ 2458 w 2459"/>
              <a:gd name="T25" fmla="*/ 1741 h 2363"/>
              <a:gd name="T26" fmla="*/ 1339 w 2459"/>
              <a:gd name="T27" fmla="*/ 1482 h 2363"/>
              <a:gd name="T28" fmla="*/ 1339 w 2459"/>
              <a:gd name="T29" fmla="*/ 1482 h 2363"/>
              <a:gd name="T30" fmla="*/ 262 w 2459"/>
              <a:gd name="T31" fmla="*/ 2362 h 2363"/>
              <a:gd name="T32" fmla="*/ 262 w 2459"/>
              <a:gd name="T33" fmla="*/ 2362 h 2363"/>
              <a:gd name="T34" fmla="*/ 392 w 2459"/>
              <a:gd name="T35" fmla="*/ 837 h 2363"/>
              <a:gd name="T36" fmla="*/ 392 w 2459"/>
              <a:gd name="T37" fmla="*/ 837 h 2363"/>
              <a:gd name="T38" fmla="*/ 1352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352" y="0"/>
                </a:moveTo>
                <a:lnTo>
                  <a:pt x="2458" y="1741"/>
                </a:ln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  <a:lnTo>
                  <a:pt x="1352" y="0"/>
                </a:lnTo>
                <a:cubicBezTo>
                  <a:pt x="1721" y="580"/>
                  <a:pt x="2090" y="1161"/>
                  <a:pt x="2458" y="1741"/>
                </a:cubicBez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4"/>
          <p:cNvSpPr>
            <a:spLocks noChangeArrowheads="1"/>
          </p:cNvSpPr>
          <p:nvPr/>
        </p:nvSpPr>
        <p:spPr bwMode="auto">
          <a:xfrm>
            <a:off x="6881010" y="921400"/>
            <a:ext cx="3409185" cy="5570628"/>
          </a:xfrm>
          <a:custGeom>
            <a:avLst/>
            <a:gdLst>
              <a:gd name="T0" fmla="*/ 1529 w 3059"/>
              <a:gd name="T1" fmla="*/ 0 h 5002"/>
              <a:gd name="T2" fmla="*/ 1529 w 3059"/>
              <a:gd name="T3" fmla="*/ 0 h 5002"/>
              <a:gd name="T4" fmla="*/ 1529 w 3059"/>
              <a:gd name="T5" fmla="*/ 0 h 5002"/>
              <a:gd name="T6" fmla="*/ 1529 w 3059"/>
              <a:gd name="T7" fmla="*/ 0 h 5002"/>
              <a:gd name="T8" fmla="*/ 1021 w 3059"/>
              <a:gd name="T9" fmla="*/ 5001 h 5002"/>
              <a:gd name="T10" fmla="*/ 2037 w 3059"/>
              <a:gd name="T11" fmla="*/ 5001 h 5002"/>
              <a:gd name="T12" fmla="*/ 2037 w 3059"/>
              <a:gd name="T13" fmla="*/ 5001 h 5002"/>
              <a:gd name="T14" fmla="*/ 1529 w 3059"/>
              <a:gd name="T15" fmla="*/ 0 h 5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9" h="5002">
                <a:moveTo>
                  <a:pt x="1529" y="0"/>
                </a:moveTo>
                <a:lnTo>
                  <a:pt x="1529" y="0"/>
                </a:lnTo>
                <a:lnTo>
                  <a:pt x="1529" y="0"/>
                </a:lnTo>
                <a:lnTo>
                  <a:pt x="1529" y="0"/>
                </a:lnTo>
                <a:cubicBezTo>
                  <a:pt x="170" y="1359"/>
                  <a:pt x="0" y="3458"/>
                  <a:pt x="1021" y="5001"/>
                </a:cubicBezTo>
                <a:lnTo>
                  <a:pt x="2037" y="5001"/>
                </a:lnTo>
                <a:lnTo>
                  <a:pt x="2037" y="5001"/>
                </a:lnTo>
                <a:cubicBezTo>
                  <a:pt x="3058" y="3458"/>
                  <a:pt x="2888" y="1359"/>
                  <a:pt x="1529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176"/>
          <p:cNvSpPr>
            <a:spLocks noChangeArrowheads="1"/>
          </p:cNvSpPr>
          <p:nvPr/>
        </p:nvSpPr>
        <p:spPr bwMode="auto">
          <a:xfrm>
            <a:off x="8290859" y="2547396"/>
            <a:ext cx="589484" cy="589484"/>
          </a:xfrm>
          <a:custGeom>
            <a:avLst/>
            <a:gdLst>
              <a:gd name="T0" fmla="*/ 528 w 529"/>
              <a:gd name="T1" fmla="*/ 263 h 529"/>
              <a:gd name="T2" fmla="*/ 528 w 529"/>
              <a:gd name="T3" fmla="*/ 263 h 529"/>
              <a:gd name="T4" fmla="*/ 264 w 529"/>
              <a:gd name="T5" fmla="*/ 528 h 529"/>
              <a:gd name="T6" fmla="*/ 264 w 529"/>
              <a:gd name="T7" fmla="*/ 528 h 529"/>
              <a:gd name="T8" fmla="*/ 0 w 529"/>
              <a:gd name="T9" fmla="*/ 263 h 529"/>
              <a:gd name="T10" fmla="*/ 0 w 529"/>
              <a:gd name="T11" fmla="*/ 263 h 529"/>
              <a:gd name="T12" fmla="*/ 264 w 529"/>
              <a:gd name="T13" fmla="*/ 0 h 529"/>
              <a:gd name="T14" fmla="*/ 264 w 529"/>
              <a:gd name="T15" fmla="*/ 0 h 529"/>
              <a:gd name="T16" fmla="*/ 528 w 529"/>
              <a:gd name="T17" fmla="*/ 26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" h="529">
                <a:moveTo>
                  <a:pt x="528" y="263"/>
                </a:moveTo>
                <a:lnTo>
                  <a:pt x="528" y="263"/>
                </a:lnTo>
                <a:cubicBezTo>
                  <a:pt x="528" y="409"/>
                  <a:pt x="409" y="528"/>
                  <a:pt x="264" y="528"/>
                </a:cubicBezTo>
                <a:lnTo>
                  <a:pt x="264" y="528"/>
                </a:lnTo>
                <a:cubicBezTo>
                  <a:pt x="118" y="528"/>
                  <a:pt x="0" y="409"/>
                  <a:pt x="0" y="263"/>
                </a:cubicBezTo>
                <a:lnTo>
                  <a:pt x="0" y="263"/>
                </a:lnTo>
                <a:cubicBezTo>
                  <a:pt x="0" y="118"/>
                  <a:pt x="118" y="0"/>
                  <a:pt x="264" y="0"/>
                </a:cubicBezTo>
                <a:lnTo>
                  <a:pt x="264" y="0"/>
                </a:lnTo>
                <a:cubicBezTo>
                  <a:pt x="409" y="0"/>
                  <a:pt x="528" y="118"/>
                  <a:pt x="528" y="263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78"/>
          <p:cNvSpPr>
            <a:spLocks noChangeArrowheads="1"/>
          </p:cNvSpPr>
          <p:nvPr/>
        </p:nvSpPr>
        <p:spPr bwMode="auto">
          <a:xfrm>
            <a:off x="8030504" y="3397235"/>
            <a:ext cx="1110196" cy="1110196"/>
          </a:xfrm>
          <a:custGeom>
            <a:avLst/>
            <a:gdLst>
              <a:gd name="T0" fmla="*/ 996 w 997"/>
              <a:gd name="T1" fmla="*/ 497 h 996"/>
              <a:gd name="T2" fmla="*/ 996 w 997"/>
              <a:gd name="T3" fmla="*/ 497 h 996"/>
              <a:gd name="T4" fmla="*/ 498 w 997"/>
              <a:gd name="T5" fmla="*/ 995 h 996"/>
              <a:gd name="T6" fmla="*/ 498 w 997"/>
              <a:gd name="T7" fmla="*/ 995 h 996"/>
              <a:gd name="T8" fmla="*/ 0 w 997"/>
              <a:gd name="T9" fmla="*/ 497 h 996"/>
              <a:gd name="T10" fmla="*/ 0 w 997"/>
              <a:gd name="T11" fmla="*/ 497 h 996"/>
              <a:gd name="T12" fmla="*/ 498 w 997"/>
              <a:gd name="T13" fmla="*/ 0 h 996"/>
              <a:gd name="T14" fmla="*/ 498 w 997"/>
              <a:gd name="T15" fmla="*/ 0 h 996"/>
              <a:gd name="T16" fmla="*/ 996 w 997"/>
              <a:gd name="T17" fmla="*/ 497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996">
                <a:moveTo>
                  <a:pt x="996" y="497"/>
                </a:moveTo>
                <a:lnTo>
                  <a:pt x="996" y="497"/>
                </a:lnTo>
                <a:cubicBezTo>
                  <a:pt x="996" y="772"/>
                  <a:pt x="773" y="995"/>
                  <a:pt x="498" y="995"/>
                </a:cubicBezTo>
                <a:lnTo>
                  <a:pt x="498" y="995"/>
                </a:lnTo>
                <a:cubicBezTo>
                  <a:pt x="223" y="995"/>
                  <a:pt x="0" y="772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6" y="223"/>
                  <a:pt x="996" y="497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80"/>
          <p:cNvSpPr>
            <a:spLocks noChangeArrowheads="1"/>
          </p:cNvSpPr>
          <p:nvPr/>
        </p:nvSpPr>
        <p:spPr bwMode="auto">
          <a:xfrm>
            <a:off x="8177876" y="4728489"/>
            <a:ext cx="810540" cy="810540"/>
          </a:xfrm>
          <a:custGeom>
            <a:avLst/>
            <a:gdLst>
              <a:gd name="T0" fmla="*/ 725 w 726"/>
              <a:gd name="T1" fmla="*/ 362 h 726"/>
              <a:gd name="T2" fmla="*/ 725 w 726"/>
              <a:gd name="T3" fmla="*/ 362 h 726"/>
              <a:gd name="T4" fmla="*/ 363 w 726"/>
              <a:gd name="T5" fmla="*/ 725 h 726"/>
              <a:gd name="T6" fmla="*/ 363 w 726"/>
              <a:gd name="T7" fmla="*/ 725 h 726"/>
              <a:gd name="T8" fmla="*/ 0 w 726"/>
              <a:gd name="T9" fmla="*/ 362 h 726"/>
              <a:gd name="T10" fmla="*/ 0 w 726"/>
              <a:gd name="T11" fmla="*/ 362 h 726"/>
              <a:gd name="T12" fmla="*/ 363 w 726"/>
              <a:gd name="T13" fmla="*/ 0 h 726"/>
              <a:gd name="T14" fmla="*/ 363 w 726"/>
              <a:gd name="T15" fmla="*/ 0 h 726"/>
              <a:gd name="T16" fmla="*/ 725 w 726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726">
                <a:moveTo>
                  <a:pt x="725" y="362"/>
                </a:moveTo>
                <a:lnTo>
                  <a:pt x="725" y="362"/>
                </a:lnTo>
                <a:cubicBezTo>
                  <a:pt x="725" y="563"/>
                  <a:pt x="563" y="725"/>
                  <a:pt x="363" y="725"/>
                </a:cubicBezTo>
                <a:lnTo>
                  <a:pt x="363" y="725"/>
                </a:lnTo>
                <a:cubicBezTo>
                  <a:pt x="163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2"/>
                  <a:pt x="163" y="0"/>
                  <a:pt x="363" y="0"/>
                </a:cubicBezTo>
                <a:lnTo>
                  <a:pt x="363" y="0"/>
                </a:lnTo>
                <a:cubicBezTo>
                  <a:pt x="563" y="0"/>
                  <a:pt x="725" y="162"/>
                  <a:pt x="725" y="362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182"/>
          <p:cNvSpPr>
            <a:spLocks noChangeArrowheads="1"/>
          </p:cNvSpPr>
          <p:nvPr/>
        </p:nvSpPr>
        <p:spPr bwMode="auto">
          <a:xfrm>
            <a:off x="7652250" y="921400"/>
            <a:ext cx="1866701" cy="1380378"/>
          </a:xfrm>
          <a:custGeom>
            <a:avLst/>
            <a:gdLst>
              <a:gd name="T0" fmla="*/ 0 w 1674"/>
              <a:gd name="T1" fmla="*/ 1236 h 1237"/>
              <a:gd name="T2" fmla="*/ 1673 w 1674"/>
              <a:gd name="T3" fmla="*/ 1236 h 1237"/>
              <a:gd name="T4" fmla="*/ 1673 w 1674"/>
              <a:gd name="T5" fmla="*/ 1236 h 1237"/>
              <a:gd name="T6" fmla="*/ 837 w 1674"/>
              <a:gd name="T7" fmla="*/ 0 h 1237"/>
              <a:gd name="T8" fmla="*/ 837 w 1674"/>
              <a:gd name="T9" fmla="*/ 0 h 1237"/>
              <a:gd name="T10" fmla="*/ 837 w 1674"/>
              <a:gd name="T11" fmla="*/ 0 h 1237"/>
              <a:gd name="T12" fmla="*/ 837 w 1674"/>
              <a:gd name="T13" fmla="*/ 0 h 1237"/>
              <a:gd name="T14" fmla="*/ 0 w 1674"/>
              <a:gd name="T15" fmla="*/ 1236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4" h="1237">
                <a:moveTo>
                  <a:pt x="0" y="1236"/>
                </a:moveTo>
                <a:lnTo>
                  <a:pt x="1673" y="1236"/>
                </a:lnTo>
                <a:lnTo>
                  <a:pt x="1673" y="1236"/>
                </a:lnTo>
                <a:cubicBezTo>
                  <a:pt x="1482" y="787"/>
                  <a:pt x="1203" y="366"/>
                  <a:pt x="837" y="0"/>
                </a:cubicBezTo>
                <a:lnTo>
                  <a:pt x="837" y="0"/>
                </a:lnTo>
                <a:lnTo>
                  <a:pt x="837" y="0"/>
                </a:lnTo>
                <a:lnTo>
                  <a:pt x="837" y="0"/>
                </a:lnTo>
                <a:cubicBezTo>
                  <a:pt x="470" y="366"/>
                  <a:pt x="192" y="787"/>
                  <a:pt x="0" y="12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268"/>
          <p:cNvSpPr>
            <a:spLocks noChangeArrowheads="1"/>
          </p:cNvSpPr>
          <p:nvPr/>
        </p:nvSpPr>
        <p:spPr bwMode="auto">
          <a:xfrm>
            <a:off x="7839383" y="10259818"/>
            <a:ext cx="844928" cy="476498"/>
          </a:xfrm>
          <a:custGeom>
            <a:avLst/>
            <a:gdLst>
              <a:gd name="T0" fmla="*/ 755 w 757"/>
              <a:gd name="T1" fmla="*/ 125 h 428"/>
              <a:gd name="T2" fmla="*/ 755 w 757"/>
              <a:gd name="T3" fmla="*/ 125 h 428"/>
              <a:gd name="T4" fmla="*/ 756 w 757"/>
              <a:gd name="T5" fmla="*/ 120 h 428"/>
              <a:gd name="T6" fmla="*/ 751 w 757"/>
              <a:gd name="T7" fmla="*/ 104 h 428"/>
              <a:gd name="T8" fmla="*/ 656 w 757"/>
              <a:gd name="T9" fmla="*/ 10 h 428"/>
              <a:gd name="T10" fmla="*/ 621 w 757"/>
              <a:gd name="T11" fmla="*/ 10 h 428"/>
              <a:gd name="T12" fmla="*/ 621 w 757"/>
              <a:gd name="T13" fmla="*/ 44 h 428"/>
              <a:gd name="T14" fmla="*/ 521 w 757"/>
              <a:gd name="T15" fmla="*/ 95 h 428"/>
              <a:gd name="T16" fmla="*/ 521 w 757"/>
              <a:gd name="T17" fmla="*/ 95 h 428"/>
              <a:gd name="T18" fmla="*/ 519 w 757"/>
              <a:gd name="T19" fmla="*/ 95 h 428"/>
              <a:gd name="T20" fmla="*/ 518 w 757"/>
              <a:gd name="T21" fmla="*/ 95 h 428"/>
              <a:gd name="T22" fmla="*/ 517 w 757"/>
              <a:gd name="T23" fmla="*/ 95 h 428"/>
              <a:gd name="T24" fmla="*/ 516 w 757"/>
              <a:gd name="T25" fmla="*/ 95 h 428"/>
              <a:gd name="T26" fmla="*/ 514 w 757"/>
              <a:gd name="T27" fmla="*/ 96 h 428"/>
              <a:gd name="T28" fmla="*/ 513 w 757"/>
              <a:gd name="T29" fmla="*/ 96 h 428"/>
              <a:gd name="T30" fmla="*/ 512 w 757"/>
              <a:gd name="T31" fmla="*/ 96 h 428"/>
              <a:gd name="T32" fmla="*/ 512 w 757"/>
              <a:gd name="T33" fmla="*/ 96 h 428"/>
              <a:gd name="T34" fmla="*/ 510 w 757"/>
              <a:gd name="T35" fmla="*/ 97 h 428"/>
              <a:gd name="T36" fmla="*/ 509 w 757"/>
              <a:gd name="T37" fmla="*/ 98 h 428"/>
              <a:gd name="T38" fmla="*/ 508 w 757"/>
              <a:gd name="T39" fmla="*/ 98 h 428"/>
              <a:gd name="T40" fmla="*/ 507 w 757"/>
              <a:gd name="T41" fmla="*/ 99 h 428"/>
              <a:gd name="T42" fmla="*/ 506 w 757"/>
              <a:gd name="T43" fmla="*/ 99 h 428"/>
              <a:gd name="T44" fmla="*/ 157 w 757"/>
              <a:gd name="T45" fmla="*/ 377 h 428"/>
              <a:gd name="T46" fmla="*/ 25 w 757"/>
              <a:gd name="T47" fmla="*/ 377 h 428"/>
              <a:gd name="T48" fmla="*/ 0 w 757"/>
              <a:gd name="T49" fmla="*/ 402 h 428"/>
              <a:gd name="T50" fmla="*/ 25 w 757"/>
              <a:gd name="T51" fmla="*/ 427 h 428"/>
              <a:gd name="T52" fmla="*/ 165 w 757"/>
              <a:gd name="T53" fmla="*/ 427 h 428"/>
              <a:gd name="T54" fmla="*/ 165 w 757"/>
              <a:gd name="T55" fmla="*/ 427 h 428"/>
              <a:gd name="T56" fmla="*/ 167 w 757"/>
              <a:gd name="T57" fmla="*/ 427 h 428"/>
              <a:gd name="T58" fmla="*/ 168 w 757"/>
              <a:gd name="T59" fmla="*/ 427 h 428"/>
              <a:gd name="T60" fmla="*/ 169 w 757"/>
              <a:gd name="T61" fmla="*/ 426 h 428"/>
              <a:gd name="T62" fmla="*/ 170 w 757"/>
              <a:gd name="T63" fmla="*/ 426 h 428"/>
              <a:gd name="T64" fmla="*/ 172 w 757"/>
              <a:gd name="T65" fmla="*/ 425 h 428"/>
              <a:gd name="T66" fmla="*/ 173 w 757"/>
              <a:gd name="T67" fmla="*/ 425 h 428"/>
              <a:gd name="T68" fmla="*/ 174 w 757"/>
              <a:gd name="T69" fmla="*/ 425 h 428"/>
              <a:gd name="T70" fmla="*/ 174 w 757"/>
              <a:gd name="T71" fmla="*/ 425 h 428"/>
              <a:gd name="T72" fmla="*/ 176 w 757"/>
              <a:gd name="T73" fmla="*/ 424 h 428"/>
              <a:gd name="T74" fmla="*/ 177 w 757"/>
              <a:gd name="T75" fmla="*/ 424 h 428"/>
              <a:gd name="T76" fmla="*/ 179 w 757"/>
              <a:gd name="T77" fmla="*/ 422 h 428"/>
              <a:gd name="T78" fmla="*/ 179 w 757"/>
              <a:gd name="T79" fmla="*/ 422 h 428"/>
              <a:gd name="T80" fmla="*/ 529 w 757"/>
              <a:gd name="T81" fmla="*/ 144 h 428"/>
              <a:gd name="T82" fmla="*/ 621 w 757"/>
              <a:gd name="T83" fmla="*/ 195 h 428"/>
              <a:gd name="T84" fmla="*/ 621 w 757"/>
              <a:gd name="T85" fmla="*/ 230 h 428"/>
              <a:gd name="T86" fmla="*/ 639 w 757"/>
              <a:gd name="T87" fmla="*/ 237 h 428"/>
              <a:gd name="T88" fmla="*/ 656 w 757"/>
              <a:gd name="T89" fmla="*/ 230 h 428"/>
              <a:gd name="T90" fmla="*/ 749 w 757"/>
              <a:gd name="T91" fmla="*/ 137 h 428"/>
              <a:gd name="T92" fmla="*/ 749 w 757"/>
              <a:gd name="T93" fmla="*/ 136 h 428"/>
              <a:gd name="T94" fmla="*/ 751 w 757"/>
              <a:gd name="T95" fmla="*/ 136 h 428"/>
              <a:gd name="T96" fmla="*/ 751 w 757"/>
              <a:gd name="T97" fmla="*/ 134 h 428"/>
              <a:gd name="T98" fmla="*/ 752 w 757"/>
              <a:gd name="T99" fmla="*/ 134 h 428"/>
              <a:gd name="T100" fmla="*/ 753 w 757"/>
              <a:gd name="T101" fmla="*/ 132 h 428"/>
              <a:gd name="T102" fmla="*/ 753 w 757"/>
              <a:gd name="T103" fmla="*/ 131 h 428"/>
              <a:gd name="T104" fmla="*/ 754 w 757"/>
              <a:gd name="T105" fmla="*/ 129 h 428"/>
              <a:gd name="T106" fmla="*/ 754 w 757"/>
              <a:gd name="T107" fmla="*/ 129 h 428"/>
              <a:gd name="T108" fmla="*/ 755 w 757"/>
              <a:gd name="T109" fmla="*/ 127 h 428"/>
              <a:gd name="T110" fmla="*/ 755 w 757"/>
              <a:gd name="T111" fmla="*/ 1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7" h="428">
                <a:moveTo>
                  <a:pt x="755" y="125"/>
                </a:moveTo>
                <a:lnTo>
                  <a:pt x="755" y="125"/>
                </a:lnTo>
                <a:lnTo>
                  <a:pt x="755" y="125"/>
                </a:lnTo>
                <a:lnTo>
                  <a:pt x="755" y="125"/>
                </a:lnTo>
                <a:cubicBezTo>
                  <a:pt x="755" y="123"/>
                  <a:pt x="756" y="121"/>
                  <a:pt x="756" y="120"/>
                </a:cubicBezTo>
                <a:lnTo>
                  <a:pt x="756" y="120"/>
                </a:lnTo>
                <a:cubicBezTo>
                  <a:pt x="756" y="114"/>
                  <a:pt x="754" y="109"/>
                  <a:pt x="751" y="104"/>
                </a:cubicBezTo>
                <a:lnTo>
                  <a:pt x="751" y="104"/>
                </a:lnTo>
                <a:cubicBezTo>
                  <a:pt x="750" y="104"/>
                  <a:pt x="749" y="103"/>
                  <a:pt x="749" y="103"/>
                </a:cubicBezTo>
                <a:lnTo>
                  <a:pt x="656" y="10"/>
                </a:lnTo>
                <a:lnTo>
                  <a:pt x="656" y="10"/>
                </a:lnTo>
                <a:cubicBezTo>
                  <a:pt x="647" y="0"/>
                  <a:pt x="631" y="0"/>
                  <a:pt x="621" y="10"/>
                </a:cubicBezTo>
                <a:lnTo>
                  <a:pt x="621" y="10"/>
                </a:lnTo>
                <a:cubicBezTo>
                  <a:pt x="612" y="19"/>
                  <a:pt x="612" y="35"/>
                  <a:pt x="621" y="44"/>
                </a:cubicBezTo>
                <a:lnTo>
                  <a:pt x="672" y="95"/>
                </a:lnTo>
                <a:lnTo>
                  <a:pt x="521" y="95"/>
                </a:lnTo>
                <a:lnTo>
                  <a:pt x="521" y="95"/>
                </a:lnTo>
                <a:lnTo>
                  <a:pt x="521" y="95"/>
                </a:lnTo>
                <a:cubicBezTo>
                  <a:pt x="520" y="95"/>
                  <a:pt x="520" y="95"/>
                  <a:pt x="519" y="95"/>
                </a:cubicBezTo>
                <a:lnTo>
                  <a:pt x="519" y="95"/>
                </a:lnTo>
                <a:cubicBezTo>
                  <a:pt x="519" y="95"/>
                  <a:pt x="519" y="95"/>
                  <a:pt x="518" y="95"/>
                </a:cubicBezTo>
                <a:lnTo>
                  <a:pt x="518" y="95"/>
                </a:lnTo>
                <a:cubicBezTo>
                  <a:pt x="518" y="95"/>
                  <a:pt x="518" y="95"/>
                  <a:pt x="517" y="95"/>
                </a:cubicBezTo>
                <a:lnTo>
                  <a:pt x="517" y="95"/>
                </a:lnTo>
                <a:lnTo>
                  <a:pt x="516" y="95"/>
                </a:lnTo>
                <a:lnTo>
                  <a:pt x="516" y="95"/>
                </a:lnTo>
                <a:cubicBezTo>
                  <a:pt x="515" y="95"/>
                  <a:pt x="515" y="95"/>
                  <a:pt x="514" y="96"/>
                </a:cubicBezTo>
                <a:lnTo>
                  <a:pt x="514" y="96"/>
                </a:lnTo>
                <a:cubicBezTo>
                  <a:pt x="514" y="96"/>
                  <a:pt x="514" y="96"/>
                  <a:pt x="513" y="96"/>
                </a:cubicBezTo>
                <a:lnTo>
                  <a:pt x="513" y="96"/>
                </a:lnTo>
                <a:cubicBezTo>
                  <a:pt x="513" y="96"/>
                  <a:pt x="513" y="96"/>
                  <a:pt x="512" y="96"/>
                </a:cubicBezTo>
                <a:lnTo>
                  <a:pt x="512" y="96"/>
                </a:lnTo>
                <a:lnTo>
                  <a:pt x="512" y="96"/>
                </a:lnTo>
                <a:lnTo>
                  <a:pt x="512" y="96"/>
                </a:lnTo>
                <a:cubicBezTo>
                  <a:pt x="511" y="97"/>
                  <a:pt x="510" y="97"/>
                  <a:pt x="510" y="97"/>
                </a:cubicBezTo>
                <a:lnTo>
                  <a:pt x="510" y="97"/>
                </a:lnTo>
                <a:cubicBezTo>
                  <a:pt x="510" y="98"/>
                  <a:pt x="510" y="98"/>
                  <a:pt x="509" y="98"/>
                </a:cubicBezTo>
                <a:lnTo>
                  <a:pt x="509" y="98"/>
                </a:lnTo>
                <a:cubicBezTo>
                  <a:pt x="508" y="98"/>
                  <a:pt x="508" y="98"/>
                  <a:pt x="508" y="98"/>
                </a:cubicBezTo>
                <a:lnTo>
                  <a:pt x="508" y="98"/>
                </a:lnTo>
                <a:lnTo>
                  <a:pt x="507" y="99"/>
                </a:lnTo>
                <a:lnTo>
                  <a:pt x="507" y="99"/>
                </a:lnTo>
                <a:lnTo>
                  <a:pt x="506" y="99"/>
                </a:lnTo>
                <a:lnTo>
                  <a:pt x="506" y="99"/>
                </a:lnTo>
                <a:cubicBezTo>
                  <a:pt x="505" y="100"/>
                  <a:pt x="505" y="100"/>
                  <a:pt x="505" y="100"/>
                </a:cubicBezTo>
                <a:lnTo>
                  <a:pt x="157" y="377"/>
                </a:lnTo>
                <a:lnTo>
                  <a:pt x="25" y="377"/>
                </a:lnTo>
                <a:lnTo>
                  <a:pt x="25" y="377"/>
                </a:lnTo>
                <a:lnTo>
                  <a:pt x="25" y="377"/>
                </a:lnTo>
                <a:cubicBezTo>
                  <a:pt x="11" y="377"/>
                  <a:pt x="0" y="388"/>
                  <a:pt x="0" y="402"/>
                </a:cubicBezTo>
                <a:lnTo>
                  <a:pt x="0" y="402"/>
                </a:lnTo>
                <a:cubicBezTo>
                  <a:pt x="0" y="416"/>
                  <a:pt x="11" y="427"/>
                  <a:pt x="25" y="427"/>
                </a:cubicBezTo>
                <a:lnTo>
                  <a:pt x="165" y="427"/>
                </a:lnTo>
                <a:lnTo>
                  <a:pt x="165" y="427"/>
                </a:lnTo>
                <a:lnTo>
                  <a:pt x="165" y="427"/>
                </a:lnTo>
                <a:lnTo>
                  <a:pt x="165" y="427"/>
                </a:lnTo>
                <a:cubicBezTo>
                  <a:pt x="166" y="427"/>
                  <a:pt x="167" y="427"/>
                  <a:pt x="167" y="427"/>
                </a:cubicBezTo>
                <a:lnTo>
                  <a:pt x="167" y="427"/>
                </a:lnTo>
                <a:cubicBezTo>
                  <a:pt x="168" y="427"/>
                  <a:pt x="168" y="427"/>
                  <a:pt x="168" y="427"/>
                </a:cubicBezTo>
                <a:lnTo>
                  <a:pt x="168" y="427"/>
                </a:lnTo>
                <a:cubicBezTo>
                  <a:pt x="168" y="426"/>
                  <a:pt x="169" y="426"/>
                  <a:pt x="169" y="426"/>
                </a:cubicBezTo>
                <a:lnTo>
                  <a:pt x="169" y="426"/>
                </a:lnTo>
                <a:cubicBezTo>
                  <a:pt x="170" y="426"/>
                  <a:pt x="170" y="426"/>
                  <a:pt x="170" y="426"/>
                </a:cubicBezTo>
                <a:lnTo>
                  <a:pt x="170" y="426"/>
                </a:lnTo>
                <a:cubicBezTo>
                  <a:pt x="171" y="426"/>
                  <a:pt x="171" y="426"/>
                  <a:pt x="172" y="425"/>
                </a:cubicBezTo>
                <a:lnTo>
                  <a:pt x="172" y="425"/>
                </a:lnTo>
                <a:lnTo>
                  <a:pt x="173" y="425"/>
                </a:lnTo>
                <a:lnTo>
                  <a:pt x="173" y="425"/>
                </a:lnTo>
                <a:lnTo>
                  <a:pt x="174" y="425"/>
                </a:lnTo>
                <a:lnTo>
                  <a:pt x="174" y="425"/>
                </a:lnTo>
                <a:lnTo>
                  <a:pt x="174" y="425"/>
                </a:lnTo>
                <a:lnTo>
                  <a:pt x="174" y="425"/>
                </a:lnTo>
                <a:cubicBezTo>
                  <a:pt x="175" y="424"/>
                  <a:pt x="176" y="424"/>
                  <a:pt x="176" y="424"/>
                </a:cubicBezTo>
                <a:lnTo>
                  <a:pt x="176" y="424"/>
                </a:lnTo>
                <a:lnTo>
                  <a:pt x="177" y="424"/>
                </a:lnTo>
                <a:lnTo>
                  <a:pt x="177" y="424"/>
                </a:lnTo>
                <a:cubicBezTo>
                  <a:pt x="178" y="423"/>
                  <a:pt x="178" y="423"/>
                  <a:pt x="179" y="422"/>
                </a:cubicBezTo>
                <a:lnTo>
                  <a:pt x="179" y="422"/>
                </a:lnTo>
                <a:lnTo>
                  <a:pt x="179" y="422"/>
                </a:lnTo>
                <a:lnTo>
                  <a:pt x="179" y="422"/>
                </a:lnTo>
                <a:cubicBezTo>
                  <a:pt x="180" y="422"/>
                  <a:pt x="180" y="422"/>
                  <a:pt x="180" y="421"/>
                </a:cubicBezTo>
                <a:lnTo>
                  <a:pt x="529" y="144"/>
                </a:lnTo>
                <a:lnTo>
                  <a:pt x="672" y="144"/>
                </a:lnTo>
                <a:lnTo>
                  <a:pt x="621" y="195"/>
                </a:lnTo>
                <a:lnTo>
                  <a:pt x="621" y="195"/>
                </a:lnTo>
                <a:cubicBezTo>
                  <a:pt x="612" y="205"/>
                  <a:pt x="612" y="221"/>
                  <a:pt x="621" y="230"/>
                </a:cubicBezTo>
                <a:lnTo>
                  <a:pt x="621" y="230"/>
                </a:lnTo>
                <a:cubicBezTo>
                  <a:pt x="626" y="235"/>
                  <a:pt x="633" y="237"/>
                  <a:pt x="639" y="237"/>
                </a:cubicBezTo>
                <a:lnTo>
                  <a:pt x="639" y="237"/>
                </a:lnTo>
                <a:cubicBezTo>
                  <a:pt x="645" y="237"/>
                  <a:pt x="651" y="235"/>
                  <a:pt x="656" y="230"/>
                </a:cubicBezTo>
                <a:lnTo>
                  <a:pt x="749" y="137"/>
                </a:lnTo>
                <a:lnTo>
                  <a:pt x="749" y="137"/>
                </a:lnTo>
                <a:lnTo>
                  <a:pt x="749" y="136"/>
                </a:lnTo>
                <a:lnTo>
                  <a:pt x="749" y="136"/>
                </a:lnTo>
                <a:cubicBezTo>
                  <a:pt x="750" y="136"/>
                  <a:pt x="750" y="136"/>
                  <a:pt x="751" y="136"/>
                </a:cubicBezTo>
                <a:lnTo>
                  <a:pt x="751" y="136"/>
                </a:lnTo>
                <a:cubicBezTo>
                  <a:pt x="751" y="135"/>
                  <a:pt x="751" y="134"/>
                  <a:pt x="751" y="134"/>
                </a:cubicBezTo>
                <a:lnTo>
                  <a:pt x="751" y="134"/>
                </a:lnTo>
                <a:lnTo>
                  <a:pt x="752" y="134"/>
                </a:lnTo>
                <a:lnTo>
                  <a:pt x="752" y="134"/>
                </a:lnTo>
                <a:cubicBezTo>
                  <a:pt x="752" y="133"/>
                  <a:pt x="753" y="132"/>
                  <a:pt x="753" y="132"/>
                </a:cubicBezTo>
                <a:lnTo>
                  <a:pt x="753" y="132"/>
                </a:lnTo>
                <a:lnTo>
                  <a:pt x="753" y="131"/>
                </a:lnTo>
                <a:lnTo>
                  <a:pt x="753" y="131"/>
                </a:lnTo>
                <a:cubicBezTo>
                  <a:pt x="753" y="131"/>
                  <a:pt x="754" y="130"/>
                  <a:pt x="754" y="129"/>
                </a:cubicBezTo>
                <a:lnTo>
                  <a:pt x="754" y="129"/>
                </a:lnTo>
                <a:lnTo>
                  <a:pt x="754" y="129"/>
                </a:lnTo>
                <a:lnTo>
                  <a:pt x="754" y="129"/>
                </a:lnTo>
                <a:cubicBezTo>
                  <a:pt x="754" y="129"/>
                  <a:pt x="754" y="128"/>
                  <a:pt x="755" y="127"/>
                </a:cubicBezTo>
                <a:lnTo>
                  <a:pt x="755" y="127"/>
                </a:lnTo>
                <a:lnTo>
                  <a:pt x="755" y="127"/>
                </a:lnTo>
                <a:lnTo>
                  <a:pt x="755" y="127"/>
                </a:lnTo>
                <a:cubicBezTo>
                  <a:pt x="755" y="126"/>
                  <a:pt x="755" y="126"/>
                  <a:pt x="755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269"/>
          <p:cNvSpPr>
            <a:spLocks noChangeArrowheads="1"/>
          </p:cNvSpPr>
          <p:nvPr/>
        </p:nvSpPr>
        <p:spPr bwMode="auto">
          <a:xfrm>
            <a:off x="8252022" y="10564385"/>
            <a:ext cx="432289" cy="270179"/>
          </a:xfrm>
          <a:custGeom>
            <a:avLst/>
            <a:gdLst>
              <a:gd name="T0" fmla="*/ 381 w 387"/>
              <a:gd name="T1" fmla="*/ 140 h 244"/>
              <a:gd name="T2" fmla="*/ 382 w 387"/>
              <a:gd name="T3" fmla="*/ 139 h 244"/>
              <a:gd name="T4" fmla="*/ 382 w 387"/>
              <a:gd name="T5" fmla="*/ 138 h 244"/>
              <a:gd name="T6" fmla="*/ 383 w 387"/>
              <a:gd name="T7" fmla="*/ 138 h 244"/>
              <a:gd name="T8" fmla="*/ 384 w 387"/>
              <a:gd name="T9" fmla="*/ 136 h 244"/>
              <a:gd name="T10" fmla="*/ 384 w 387"/>
              <a:gd name="T11" fmla="*/ 135 h 244"/>
              <a:gd name="T12" fmla="*/ 384 w 387"/>
              <a:gd name="T13" fmla="*/ 134 h 244"/>
              <a:gd name="T14" fmla="*/ 385 w 387"/>
              <a:gd name="T15" fmla="*/ 133 h 244"/>
              <a:gd name="T16" fmla="*/ 385 w 387"/>
              <a:gd name="T17" fmla="*/ 131 h 244"/>
              <a:gd name="T18" fmla="*/ 385 w 387"/>
              <a:gd name="T19" fmla="*/ 131 h 244"/>
              <a:gd name="T20" fmla="*/ 286 w 387"/>
              <a:gd name="T21" fmla="*/ 16 h 244"/>
              <a:gd name="T22" fmla="*/ 251 w 387"/>
              <a:gd name="T23" fmla="*/ 16 h 244"/>
              <a:gd name="T24" fmla="*/ 251 w 387"/>
              <a:gd name="T25" fmla="*/ 51 h 244"/>
              <a:gd name="T26" fmla="*/ 161 w 387"/>
              <a:gd name="T27" fmla="*/ 101 h 244"/>
              <a:gd name="T28" fmla="*/ 43 w 387"/>
              <a:gd name="T29" fmla="*/ 8 h 244"/>
              <a:gd name="T30" fmla="*/ 9 w 387"/>
              <a:gd name="T31" fmla="*/ 12 h 244"/>
              <a:gd name="T32" fmla="*/ 137 w 387"/>
              <a:gd name="T33" fmla="*/ 145 h 244"/>
              <a:gd name="T34" fmla="*/ 138 w 387"/>
              <a:gd name="T35" fmla="*/ 145 h 244"/>
              <a:gd name="T36" fmla="*/ 138 w 387"/>
              <a:gd name="T37" fmla="*/ 146 h 244"/>
              <a:gd name="T38" fmla="*/ 140 w 387"/>
              <a:gd name="T39" fmla="*/ 147 h 244"/>
              <a:gd name="T40" fmla="*/ 140 w 387"/>
              <a:gd name="T41" fmla="*/ 147 h 244"/>
              <a:gd name="T42" fmla="*/ 143 w 387"/>
              <a:gd name="T43" fmla="*/ 148 h 244"/>
              <a:gd name="T44" fmla="*/ 143 w 387"/>
              <a:gd name="T45" fmla="*/ 149 h 244"/>
              <a:gd name="T46" fmla="*/ 144 w 387"/>
              <a:gd name="T47" fmla="*/ 149 h 244"/>
              <a:gd name="T48" fmla="*/ 145 w 387"/>
              <a:gd name="T49" fmla="*/ 149 h 244"/>
              <a:gd name="T50" fmla="*/ 147 w 387"/>
              <a:gd name="T51" fmla="*/ 150 h 244"/>
              <a:gd name="T52" fmla="*/ 147 w 387"/>
              <a:gd name="T53" fmla="*/ 150 h 244"/>
              <a:gd name="T54" fmla="*/ 149 w 387"/>
              <a:gd name="T55" fmla="*/ 150 h 244"/>
              <a:gd name="T56" fmla="*/ 150 w 387"/>
              <a:gd name="T57" fmla="*/ 150 h 244"/>
              <a:gd name="T58" fmla="*/ 152 w 387"/>
              <a:gd name="T59" fmla="*/ 150 h 244"/>
              <a:gd name="T60" fmla="*/ 301 w 387"/>
              <a:gd name="T61" fmla="*/ 150 h 244"/>
              <a:gd name="T62" fmla="*/ 251 w 387"/>
              <a:gd name="T63" fmla="*/ 201 h 244"/>
              <a:gd name="T64" fmla="*/ 251 w 387"/>
              <a:gd name="T65" fmla="*/ 236 h 244"/>
              <a:gd name="T66" fmla="*/ 269 w 387"/>
              <a:gd name="T67" fmla="*/ 243 h 244"/>
              <a:gd name="T68" fmla="*/ 379 w 387"/>
              <a:gd name="T69" fmla="*/ 143 h 244"/>
              <a:gd name="T70" fmla="*/ 379 w 387"/>
              <a:gd name="T71" fmla="*/ 143 h 244"/>
              <a:gd name="T72" fmla="*/ 380 w 387"/>
              <a:gd name="T73" fmla="*/ 141 h 244"/>
              <a:gd name="T74" fmla="*/ 381 w 387"/>
              <a:gd name="T75" fmla="*/ 14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7" h="244">
                <a:moveTo>
                  <a:pt x="381" y="140"/>
                </a:moveTo>
                <a:lnTo>
                  <a:pt x="381" y="140"/>
                </a:lnTo>
                <a:cubicBezTo>
                  <a:pt x="381" y="140"/>
                  <a:pt x="381" y="140"/>
                  <a:pt x="382" y="139"/>
                </a:cubicBezTo>
                <a:lnTo>
                  <a:pt x="382" y="139"/>
                </a:lnTo>
                <a:cubicBezTo>
                  <a:pt x="382" y="139"/>
                  <a:pt x="382" y="139"/>
                  <a:pt x="382" y="138"/>
                </a:cubicBezTo>
                <a:lnTo>
                  <a:pt x="382" y="138"/>
                </a:lnTo>
                <a:cubicBezTo>
                  <a:pt x="382" y="138"/>
                  <a:pt x="382" y="138"/>
                  <a:pt x="383" y="138"/>
                </a:cubicBezTo>
                <a:lnTo>
                  <a:pt x="383" y="138"/>
                </a:lnTo>
                <a:cubicBezTo>
                  <a:pt x="383" y="137"/>
                  <a:pt x="383" y="136"/>
                  <a:pt x="384" y="136"/>
                </a:cubicBezTo>
                <a:lnTo>
                  <a:pt x="384" y="136"/>
                </a:lnTo>
                <a:cubicBezTo>
                  <a:pt x="384" y="136"/>
                  <a:pt x="384" y="136"/>
                  <a:pt x="384" y="135"/>
                </a:cubicBezTo>
                <a:lnTo>
                  <a:pt x="384" y="135"/>
                </a:lnTo>
                <a:lnTo>
                  <a:pt x="384" y="134"/>
                </a:lnTo>
                <a:lnTo>
                  <a:pt x="384" y="134"/>
                </a:lnTo>
                <a:cubicBezTo>
                  <a:pt x="384" y="133"/>
                  <a:pt x="385" y="133"/>
                  <a:pt x="385" y="133"/>
                </a:cubicBezTo>
                <a:lnTo>
                  <a:pt x="385" y="133"/>
                </a:lnTo>
                <a:cubicBezTo>
                  <a:pt x="385" y="133"/>
                  <a:pt x="385" y="132"/>
                  <a:pt x="385" y="131"/>
                </a:cubicBezTo>
                <a:lnTo>
                  <a:pt x="385" y="131"/>
                </a:lnTo>
                <a:lnTo>
                  <a:pt x="385" y="131"/>
                </a:lnTo>
                <a:lnTo>
                  <a:pt x="385" y="131"/>
                </a:lnTo>
                <a:cubicBezTo>
                  <a:pt x="386" y="123"/>
                  <a:pt x="385" y="114"/>
                  <a:pt x="379" y="108"/>
                </a:cubicBezTo>
                <a:lnTo>
                  <a:pt x="286" y="16"/>
                </a:lnTo>
                <a:lnTo>
                  <a:pt x="286" y="16"/>
                </a:lnTo>
                <a:cubicBezTo>
                  <a:pt x="276" y="6"/>
                  <a:pt x="260" y="6"/>
                  <a:pt x="251" y="16"/>
                </a:cubicBezTo>
                <a:lnTo>
                  <a:pt x="251" y="16"/>
                </a:lnTo>
                <a:cubicBezTo>
                  <a:pt x="241" y="25"/>
                  <a:pt x="241" y="41"/>
                  <a:pt x="251" y="51"/>
                </a:cubicBezTo>
                <a:lnTo>
                  <a:pt x="301" y="102"/>
                </a:lnTo>
                <a:lnTo>
                  <a:pt x="161" y="101"/>
                </a:lnTo>
                <a:lnTo>
                  <a:pt x="43" y="8"/>
                </a:lnTo>
                <a:lnTo>
                  <a:pt x="43" y="8"/>
                </a:lnTo>
                <a:cubicBezTo>
                  <a:pt x="32" y="0"/>
                  <a:pt x="17" y="2"/>
                  <a:pt x="9" y="12"/>
                </a:cubicBezTo>
                <a:lnTo>
                  <a:pt x="9" y="12"/>
                </a:lnTo>
                <a:cubicBezTo>
                  <a:pt x="0" y="23"/>
                  <a:pt x="2" y="39"/>
                  <a:pt x="13" y="46"/>
                </a:cubicBezTo>
                <a:lnTo>
                  <a:pt x="137" y="145"/>
                </a:lnTo>
                <a:lnTo>
                  <a:pt x="137" y="145"/>
                </a:lnTo>
                <a:lnTo>
                  <a:pt x="138" y="145"/>
                </a:lnTo>
                <a:lnTo>
                  <a:pt x="138" y="145"/>
                </a:lnTo>
                <a:lnTo>
                  <a:pt x="138" y="146"/>
                </a:lnTo>
                <a:lnTo>
                  <a:pt x="138" y="146"/>
                </a:lnTo>
                <a:cubicBezTo>
                  <a:pt x="139" y="147"/>
                  <a:pt x="139" y="147"/>
                  <a:pt x="140" y="147"/>
                </a:cubicBezTo>
                <a:lnTo>
                  <a:pt x="140" y="147"/>
                </a:lnTo>
                <a:lnTo>
                  <a:pt x="140" y="147"/>
                </a:lnTo>
                <a:lnTo>
                  <a:pt x="140" y="147"/>
                </a:lnTo>
                <a:cubicBezTo>
                  <a:pt x="141" y="147"/>
                  <a:pt x="142" y="148"/>
                  <a:pt x="143" y="148"/>
                </a:cubicBezTo>
                <a:lnTo>
                  <a:pt x="143" y="148"/>
                </a:lnTo>
                <a:cubicBezTo>
                  <a:pt x="143" y="149"/>
                  <a:pt x="143" y="149"/>
                  <a:pt x="143" y="149"/>
                </a:cubicBezTo>
                <a:lnTo>
                  <a:pt x="143" y="149"/>
                </a:lnTo>
                <a:cubicBezTo>
                  <a:pt x="144" y="149"/>
                  <a:pt x="144" y="149"/>
                  <a:pt x="144" y="149"/>
                </a:cubicBezTo>
                <a:lnTo>
                  <a:pt x="144" y="149"/>
                </a:lnTo>
                <a:cubicBezTo>
                  <a:pt x="145" y="149"/>
                  <a:pt x="145" y="149"/>
                  <a:pt x="145" y="149"/>
                </a:cubicBezTo>
                <a:lnTo>
                  <a:pt x="145" y="149"/>
                </a:lnTo>
                <a:cubicBezTo>
                  <a:pt x="145" y="149"/>
                  <a:pt x="146" y="150"/>
                  <a:pt x="147" y="150"/>
                </a:cubicBezTo>
                <a:lnTo>
                  <a:pt x="147" y="150"/>
                </a:lnTo>
                <a:lnTo>
                  <a:pt x="147" y="150"/>
                </a:lnTo>
                <a:lnTo>
                  <a:pt x="147" y="150"/>
                </a:lnTo>
                <a:cubicBezTo>
                  <a:pt x="148" y="150"/>
                  <a:pt x="149" y="150"/>
                  <a:pt x="149" y="150"/>
                </a:cubicBezTo>
                <a:lnTo>
                  <a:pt x="149" y="150"/>
                </a:lnTo>
                <a:cubicBezTo>
                  <a:pt x="149" y="150"/>
                  <a:pt x="149" y="150"/>
                  <a:pt x="150" y="150"/>
                </a:cubicBezTo>
                <a:lnTo>
                  <a:pt x="150" y="150"/>
                </a:lnTo>
                <a:cubicBezTo>
                  <a:pt x="150" y="150"/>
                  <a:pt x="151" y="150"/>
                  <a:pt x="152" y="150"/>
                </a:cubicBezTo>
                <a:lnTo>
                  <a:pt x="152" y="150"/>
                </a:lnTo>
                <a:lnTo>
                  <a:pt x="301" y="150"/>
                </a:lnTo>
                <a:lnTo>
                  <a:pt x="251" y="201"/>
                </a:lnTo>
                <a:lnTo>
                  <a:pt x="251" y="201"/>
                </a:lnTo>
                <a:cubicBezTo>
                  <a:pt x="241" y="211"/>
                  <a:pt x="241" y="226"/>
                  <a:pt x="251" y="236"/>
                </a:cubicBezTo>
                <a:lnTo>
                  <a:pt x="251" y="236"/>
                </a:lnTo>
                <a:cubicBezTo>
                  <a:pt x="256" y="241"/>
                  <a:pt x="262" y="243"/>
                  <a:pt x="269" y="243"/>
                </a:cubicBezTo>
                <a:lnTo>
                  <a:pt x="269" y="243"/>
                </a:lnTo>
                <a:cubicBezTo>
                  <a:pt x="275" y="243"/>
                  <a:pt x="281" y="241"/>
                  <a:pt x="286" y="236"/>
                </a:cubicBezTo>
                <a:lnTo>
                  <a:pt x="379" y="143"/>
                </a:lnTo>
                <a:lnTo>
                  <a:pt x="379" y="143"/>
                </a:lnTo>
                <a:lnTo>
                  <a:pt x="379" y="143"/>
                </a:lnTo>
                <a:lnTo>
                  <a:pt x="379" y="143"/>
                </a:lnTo>
                <a:cubicBezTo>
                  <a:pt x="379" y="142"/>
                  <a:pt x="380" y="142"/>
                  <a:pt x="380" y="141"/>
                </a:cubicBezTo>
                <a:lnTo>
                  <a:pt x="380" y="141"/>
                </a:lnTo>
                <a:cubicBezTo>
                  <a:pt x="380" y="141"/>
                  <a:pt x="380" y="141"/>
                  <a:pt x="381" y="1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270"/>
          <p:cNvSpPr>
            <a:spLocks noChangeArrowheads="1"/>
          </p:cNvSpPr>
          <p:nvPr/>
        </p:nvSpPr>
        <p:spPr bwMode="auto">
          <a:xfrm>
            <a:off x="7839383" y="10362976"/>
            <a:ext cx="353691" cy="167021"/>
          </a:xfrm>
          <a:custGeom>
            <a:avLst/>
            <a:gdLst>
              <a:gd name="T0" fmla="*/ 24 w 318"/>
              <a:gd name="T1" fmla="*/ 49 h 149"/>
              <a:gd name="T2" fmla="*/ 156 w 318"/>
              <a:gd name="T3" fmla="*/ 49 h 149"/>
              <a:gd name="T4" fmla="*/ 275 w 318"/>
              <a:gd name="T5" fmla="*/ 143 h 149"/>
              <a:gd name="T6" fmla="*/ 275 w 318"/>
              <a:gd name="T7" fmla="*/ 143 h 149"/>
              <a:gd name="T8" fmla="*/ 290 w 318"/>
              <a:gd name="T9" fmla="*/ 148 h 149"/>
              <a:gd name="T10" fmla="*/ 290 w 318"/>
              <a:gd name="T11" fmla="*/ 148 h 149"/>
              <a:gd name="T12" fmla="*/ 309 w 318"/>
              <a:gd name="T13" fmla="*/ 139 h 149"/>
              <a:gd name="T14" fmla="*/ 309 w 318"/>
              <a:gd name="T15" fmla="*/ 139 h 149"/>
              <a:gd name="T16" fmla="*/ 305 w 318"/>
              <a:gd name="T17" fmla="*/ 104 h 149"/>
              <a:gd name="T18" fmla="*/ 179 w 318"/>
              <a:gd name="T19" fmla="*/ 6 h 149"/>
              <a:gd name="T20" fmla="*/ 179 w 318"/>
              <a:gd name="T21" fmla="*/ 6 h 149"/>
              <a:gd name="T22" fmla="*/ 179 w 318"/>
              <a:gd name="T23" fmla="*/ 5 h 149"/>
              <a:gd name="T24" fmla="*/ 179 w 318"/>
              <a:gd name="T25" fmla="*/ 5 h 149"/>
              <a:gd name="T26" fmla="*/ 178 w 318"/>
              <a:gd name="T27" fmla="*/ 4 h 149"/>
              <a:gd name="T28" fmla="*/ 178 w 318"/>
              <a:gd name="T29" fmla="*/ 4 h 149"/>
              <a:gd name="T30" fmla="*/ 177 w 318"/>
              <a:gd name="T31" fmla="*/ 4 h 149"/>
              <a:gd name="T32" fmla="*/ 177 w 318"/>
              <a:gd name="T33" fmla="*/ 4 h 149"/>
              <a:gd name="T34" fmla="*/ 176 w 318"/>
              <a:gd name="T35" fmla="*/ 3 h 149"/>
              <a:gd name="T36" fmla="*/ 176 w 318"/>
              <a:gd name="T37" fmla="*/ 3 h 149"/>
              <a:gd name="T38" fmla="*/ 175 w 318"/>
              <a:gd name="T39" fmla="*/ 3 h 149"/>
              <a:gd name="T40" fmla="*/ 175 w 318"/>
              <a:gd name="T41" fmla="*/ 3 h 149"/>
              <a:gd name="T42" fmla="*/ 173 w 318"/>
              <a:gd name="T43" fmla="*/ 2 h 149"/>
              <a:gd name="T44" fmla="*/ 173 w 318"/>
              <a:gd name="T45" fmla="*/ 2 h 149"/>
              <a:gd name="T46" fmla="*/ 173 w 318"/>
              <a:gd name="T47" fmla="*/ 1 h 149"/>
              <a:gd name="T48" fmla="*/ 173 w 318"/>
              <a:gd name="T49" fmla="*/ 1 h 149"/>
              <a:gd name="T50" fmla="*/ 172 w 318"/>
              <a:gd name="T51" fmla="*/ 1 h 149"/>
              <a:gd name="T52" fmla="*/ 172 w 318"/>
              <a:gd name="T53" fmla="*/ 1 h 149"/>
              <a:gd name="T54" fmla="*/ 170 w 318"/>
              <a:gd name="T55" fmla="*/ 1 h 149"/>
              <a:gd name="T56" fmla="*/ 170 w 318"/>
              <a:gd name="T57" fmla="*/ 1 h 149"/>
              <a:gd name="T58" fmla="*/ 169 w 318"/>
              <a:gd name="T59" fmla="*/ 1 h 149"/>
              <a:gd name="T60" fmla="*/ 169 w 318"/>
              <a:gd name="T61" fmla="*/ 1 h 149"/>
              <a:gd name="T62" fmla="*/ 168 w 318"/>
              <a:gd name="T63" fmla="*/ 0 h 149"/>
              <a:gd name="T64" fmla="*/ 168 w 318"/>
              <a:gd name="T65" fmla="*/ 0 h 149"/>
              <a:gd name="T66" fmla="*/ 167 w 318"/>
              <a:gd name="T67" fmla="*/ 0 h 149"/>
              <a:gd name="T68" fmla="*/ 167 w 318"/>
              <a:gd name="T69" fmla="*/ 0 h 149"/>
              <a:gd name="T70" fmla="*/ 166 w 318"/>
              <a:gd name="T71" fmla="*/ 0 h 149"/>
              <a:gd name="T72" fmla="*/ 166 w 318"/>
              <a:gd name="T73" fmla="*/ 0 h 149"/>
              <a:gd name="T74" fmla="*/ 164 w 318"/>
              <a:gd name="T75" fmla="*/ 0 h 149"/>
              <a:gd name="T76" fmla="*/ 24 w 318"/>
              <a:gd name="T77" fmla="*/ 0 h 149"/>
              <a:gd name="T78" fmla="*/ 24 w 318"/>
              <a:gd name="T79" fmla="*/ 0 h 149"/>
              <a:gd name="T80" fmla="*/ 24 w 318"/>
              <a:gd name="T81" fmla="*/ 0 h 149"/>
              <a:gd name="T82" fmla="*/ 0 w 318"/>
              <a:gd name="T83" fmla="*/ 25 h 149"/>
              <a:gd name="T84" fmla="*/ 0 w 318"/>
              <a:gd name="T85" fmla="*/ 25 h 149"/>
              <a:gd name="T86" fmla="*/ 24 w 318"/>
              <a:gd name="T87" fmla="*/ 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8" h="149">
                <a:moveTo>
                  <a:pt x="24" y="49"/>
                </a:moveTo>
                <a:lnTo>
                  <a:pt x="156" y="49"/>
                </a:lnTo>
                <a:lnTo>
                  <a:pt x="275" y="143"/>
                </a:lnTo>
                <a:lnTo>
                  <a:pt x="275" y="143"/>
                </a:lnTo>
                <a:cubicBezTo>
                  <a:pt x="279" y="146"/>
                  <a:pt x="284" y="148"/>
                  <a:pt x="290" y="148"/>
                </a:cubicBezTo>
                <a:lnTo>
                  <a:pt x="290" y="148"/>
                </a:lnTo>
                <a:cubicBezTo>
                  <a:pt x="297" y="148"/>
                  <a:pt x="304" y="145"/>
                  <a:pt x="309" y="139"/>
                </a:cubicBezTo>
                <a:lnTo>
                  <a:pt x="309" y="139"/>
                </a:lnTo>
                <a:cubicBezTo>
                  <a:pt x="317" y="128"/>
                  <a:pt x="315" y="113"/>
                  <a:pt x="305" y="104"/>
                </a:cubicBezTo>
                <a:lnTo>
                  <a:pt x="179" y="6"/>
                </a:lnTo>
                <a:lnTo>
                  <a:pt x="179" y="6"/>
                </a:lnTo>
                <a:cubicBezTo>
                  <a:pt x="179" y="5"/>
                  <a:pt x="179" y="5"/>
                  <a:pt x="179" y="5"/>
                </a:cubicBezTo>
                <a:lnTo>
                  <a:pt x="179" y="5"/>
                </a:lnTo>
                <a:lnTo>
                  <a:pt x="178" y="4"/>
                </a:lnTo>
                <a:lnTo>
                  <a:pt x="178" y="4"/>
                </a:lnTo>
                <a:lnTo>
                  <a:pt x="177" y="4"/>
                </a:lnTo>
                <a:lnTo>
                  <a:pt x="177" y="4"/>
                </a:lnTo>
                <a:cubicBezTo>
                  <a:pt x="177" y="3"/>
                  <a:pt x="177" y="3"/>
                  <a:pt x="176" y="3"/>
                </a:cubicBezTo>
                <a:lnTo>
                  <a:pt x="176" y="3"/>
                </a:lnTo>
                <a:cubicBezTo>
                  <a:pt x="175" y="3"/>
                  <a:pt x="175" y="3"/>
                  <a:pt x="175" y="3"/>
                </a:cubicBezTo>
                <a:lnTo>
                  <a:pt x="175" y="3"/>
                </a:lnTo>
                <a:cubicBezTo>
                  <a:pt x="175" y="3"/>
                  <a:pt x="174" y="2"/>
                  <a:pt x="173" y="2"/>
                </a:cubicBezTo>
                <a:lnTo>
                  <a:pt x="173" y="2"/>
                </a:lnTo>
                <a:cubicBezTo>
                  <a:pt x="173" y="2"/>
                  <a:pt x="173" y="2"/>
                  <a:pt x="173" y="1"/>
                </a:cubicBezTo>
                <a:lnTo>
                  <a:pt x="173" y="1"/>
                </a:lnTo>
                <a:cubicBezTo>
                  <a:pt x="172" y="1"/>
                  <a:pt x="172" y="1"/>
                  <a:pt x="172" y="1"/>
                </a:cubicBezTo>
                <a:lnTo>
                  <a:pt x="172" y="1"/>
                </a:lnTo>
                <a:cubicBezTo>
                  <a:pt x="171" y="1"/>
                  <a:pt x="170" y="1"/>
                  <a:pt x="170" y="1"/>
                </a:cubicBezTo>
                <a:lnTo>
                  <a:pt x="170" y="1"/>
                </a:lnTo>
                <a:lnTo>
                  <a:pt x="169" y="1"/>
                </a:lnTo>
                <a:lnTo>
                  <a:pt x="169" y="1"/>
                </a:lnTo>
                <a:cubicBezTo>
                  <a:pt x="168" y="1"/>
                  <a:pt x="168" y="1"/>
                  <a:pt x="168" y="0"/>
                </a:cubicBezTo>
                <a:lnTo>
                  <a:pt x="168" y="0"/>
                </a:lnTo>
                <a:cubicBezTo>
                  <a:pt x="167" y="0"/>
                  <a:pt x="167" y="0"/>
                  <a:pt x="167" y="0"/>
                </a:cubicBezTo>
                <a:lnTo>
                  <a:pt x="167" y="0"/>
                </a:lnTo>
                <a:cubicBezTo>
                  <a:pt x="166" y="0"/>
                  <a:pt x="166" y="0"/>
                  <a:pt x="166" y="0"/>
                </a:cubicBezTo>
                <a:lnTo>
                  <a:pt x="166" y="0"/>
                </a:lnTo>
                <a:cubicBezTo>
                  <a:pt x="165" y="0"/>
                  <a:pt x="165" y="0"/>
                  <a:pt x="164" y="0"/>
                </a:cubicBez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8"/>
                  <a:pt x="11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271"/>
          <p:cNvSpPr>
            <a:spLocks noChangeArrowheads="1"/>
          </p:cNvSpPr>
          <p:nvPr/>
        </p:nvSpPr>
        <p:spPr bwMode="auto">
          <a:xfrm>
            <a:off x="7947455" y="11728615"/>
            <a:ext cx="314392" cy="314392"/>
          </a:xfrm>
          <a:custGeom>
            <a:avLst/>
            <a:gdLst>
              <a:gd name="T0" fmla="*/ 140 w 282"/>
              <a:gd name="T1" fmla="*/ 48 h 281"/>
              <a:gd name="T2" fmla="*/ 140 w 282"/>
              <a:gd name="T3" fmla="*/ 48 h 281"/>
              <a:gd name="T4" fmla="*/ 49 w 282"/>
              <a:gd name="T5" fmla="*/ 139 h 281"/>
              <a:gd name="T6" fmla="*/ 49 w 282"/>
              <a:gd name="T7" fmla="*/ 139 h 281"/>
              <a:gd name="T8" fmla="*/ 140 w 282"/>
              <a:gd name="T9" fmla="*/ 231 h 281"/>
              <a:gd name="T10" fmla="*/ 140 w 282"/>
              <a:gd name="T11" fmla="*/ 231 h 281"/>
              <a:gd name="T12" fmla="*/ 232 w 282"/>
              <a:gd name="T13" fmla="*/ 139 h 281"/>
              <a:gd name="T14" fmla="*/ 232 w 282"/>
              <a:gd name="T15" fmla="*/ 139 h 281"/>
              <a:gd name="T16" fmla="*/ 140 w 282"/>
              <a:gd name="T17" fmla="*/ 48 h 281"/>
              <a:gd name="T18" fmla="*/ 140 w 282"/>
              <a:gd name="T19" fmla="*/ 280 h 281"/>
              <a:gd name="T20" fmla="*/ 140 w 282"/>
              <a:gd name="T21" fmla="*/ 280 h 281"/>
              <a:gd name="T22" fmla="*/ 0 w 282"/>
              <a:gd name="T23" fmla="*/ 139 h 281"/>
              <a:gd name="T24" fmla="*/ 0 w 282"/>
              <a:gd name="T25" fmla="*/ 139 h 281"/>
              <a:gd name="T26" fmla="*/ 140 w 282"/>
              <a:gd name="T27" fmla="*/ 0 h 281"/>
              <a:gd name="T28" fmla="*/ 140 w 282"/>
              <a:gd name="T29" fmla="*/ 0 h 281"/>
              <a:gd name="T30" fmla="*/ 281 w 282"/>
              <a:gd name="T31" fmla="*/ 139 h 281"/>
              <a:gd name="T32" fmla="*/ 281 w 282"/>
              <a:gd name="T33" fmla="*/ 139 h 281"/>
              <a:gd name="T34" fmla="*/ 140 w 282"/>
              <a:gd name="T3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2" h="281">
                <a:moveTo>
                  <a:pt x="140" y="48"/>
                </a:moveTo>
                <a:lnTo>
                  <a:pt x="140" y="48"/>
                </a:lnTo>
                <a:cubicBezTo>
                  <a:pt x="90" y="48"/>
                  <a:pt x="49" y="89"/>
                  <a:pt x="49" y="139"/>
                </a:cubicBezTo>
                <a:lnTo>
                  <a:pt x="49" y="139"/>
                </a:lnTo>
                <a:cubicBezTo>
                  <a:pt x="49" y="190"/>
                  <a:pt x="90" y="231"/>
                  <a:pt x="140" y="231"/>
                </a:cubicBezTo>
                <a:lnTo>
                  <a:pt x="140" y="231"/>
                </a:lnTo>
                <a:cubicBezTo>
                  <a:pt x="191" y="231"/>
                  <a:pt x="232" y="190"/>
                  <a:pt x="232" y="139"/>
                </a:cubicBezTo>
                <a:lnTo>
                  <a:pt x="232" y="139"/>
                </a:lnTo>
                <a:cubicBezTo>
                  <a:pt x="232" y="89"/>
                  <a:pt x="191" y="48"/>
                  <a:pt x="140" y="48"/>
                </a:cubicBezTo>
                <a:close/>
                <a:moveTo>
                  <a:pt x="140" y="280"/>
                </a:moveTo>
                <a:lnTo>
                  <a:pt x="140" y="280"/>
                </a:lnTo>
                <a:cubicBezTo>
                  <a:pt x="63" y="280"/>
                  <a:pt x="0" y="217"/>
                  <a:pt x="0" y="139"/>
                </a:cubicBezTo>
                <a:lnTo>
                  <a:pt x="0" y="139"/>
                </a:lnTo>
                <a:cubicBezTo>
                  <a:pt x="0" y="63"/>
                  <a:pt x="63" y="0"/>
                  <a:pt x="140" y="0"/>
                </a:cubicBezTo>
                <a:lnTo>
                  <a:pt x="140" y="0"/>
                </a:lnTo>
                <a:cubicBezTo>
                  <a:pt x="218" y="0"/>
                  <a:pt x="281" y="63"/>
                  <a:pt x="281" y="139"/>
                </a:cubicBezTo>
                <a:lnTo>
                  <a:pt x="281" y="139"/>
                </a:lnTo>
                <a:cubicBezTo>
                  <a:pt x="281" y="217"/>
                  <a:pt x="218" y="280"/>
                  <a:pt x="140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272"/>
          <p:cNvSpPr>
            <a:spLocks noChangeArrowheads="1"/>
          </p:cNvSpPr>
          <p:nvPr/>
        </p:nvSpPr>
        <p:spPr bwMode="auto">
          <a:xfrm>
            <a:off x="7839383" y="12067570"/>
            <a:ext cx="530536" cy="299653"/>
          </a:xfrm>
          <a:custGeom>
            <a:avLst/>
            <a:gdLst>
              <a:gd name="T0" fmla="*/ 49 w 476"/>
              <a:gd name="T1" fmla="*/ 217 h 267"/>
              <a:gd name="T2" fmla="*/ 426 w 476"/>
              <a:gd name="T3" fmla="*/ 217 h 267"/>
              <a:gd name="T4" fmla="*/ 426 w 476"/>
              <a:gd name="T5" fmla="*/ 217 h 267"/>
              <a:gd name="T6" fmla="*/ 426 w 476"/>
              <a:gd name="T7" fmla="*/ 143 h 267"/>
              <a:gd name="T8" fmla="*/ 426 w 476"/>
              <a:gd name="T9" fmla="*/ 143 h 267"/>
              <a:gd name="T10" fmla="*/ 403 w 476"/>
              <a:gd name="T11" fmla="*/ 99 h 267"/>
              <a:gd name="T12" fmla="*/ 403 w 476"/>
              <a:gd name="T13" fmla="*/ 99 h 267"/>
              <a:gd name="T14" fmla="*/ 237 w 476"/>
              <a:gd name="T15" fmla="*/ 49 h 267"/>
              <a:gd name="T16" fmla="*/ 237 w 476"/>
              <a:gd name="T17" fmla="*/ 49 h 267"/>
              <a:gd name="T18" fmla="*/ 73 w 476"/>
              <a:gd name="T19" fmla="*/ 98 h 267"/>
              <a:gd name="T20" fmla="*/ 73 w 476"/>
              <a:gd name="T21" fmla="*/ 98 h 267"/>
              <a:gd name="T22" fmla="*/ 49 w 476"/>
              <a:gd name="T23" fmla="*/ 143 h 267"/>
              <a:gd name="T24" fmla="*/ 49 w 476"/>
              <a:gd name="T25" fmla="*/ 217 h 267"/>
              <a:gd name="T26" fmla="*/ 451 w 476"/>
              <a:gd name="T27" fmla="*/ 266 h 267"/>
              <a:gd name="T28" fmla="*/ 25 w 476"/>
              <a:gd name="T29" fmla="*/ 266 h 267"/>
              <a:gd name="T30" fmla="*/ 25 w 476"/>
              <a:gd name="T31" fmla="*/ 266 h 267"/>
              <a:gd name="T32" fmla="*/ 0 w 476"/>
              <a:gd name="T33" fmla="*/ 241 h 267"/>
              <a:gd name="T34" fmla="*/ 0 w 476"/>
              <a:gd name="T35" fmla="*/ 143 h 267"/>
              <a:gd name="T36" fmla="*/ 0 w 476"/>
              <a:gd name="T37" fmla="*/ 143 h 267"/>
              <a:gd name="T38" fmla="*/ 45 w 476"/>
              <a:gd name="T39" fmla="*/ 58 h 267"/>
              <a:gd name="T40" fmla="*/ 45 w 476"/>
              <a:gd name="T41" fmla="*/ 58 h 267"/>
              <a:gd name="T42" fmla="*/ 237 w 476"/>
              <a:gd name="T43" fmla="*/ 0 h 267"/>
              <a:gd name="T44" fmla="*/ 237 w 476"/>
              <a:gd name="T45" fmla="*/ 0 h 267"/>
              <a:gd name="T46" fmla="*/ 431 w 476"/>
              <a:gd name="T47" fmla="*/ 59 h 267"/>
              <a:gd name="T48" fmla="*/ 431 w 476"/>
              <a:gd name="T49" fmla="*/ 59 h 267"/>
              <a:gd name="T50" fmla="*/ 475 w 476"/>
              <a:gd name="T51" fmla="*/ 142 h 267"/>
              <a:gd name="T52" fmla="*/ 475 w 476"/>
              <a:gd name="T53" fmla="*/ 142 h 267"/>
              <a:gd name="T54" fmla="*/ 475 w 476"/>
              <a:gd name="T55" fmla="*/ 241 h 267"/>
              <a:gd name="T56" fmla="*/ 475 w 476"/>
              <a:gd name="T57" fmla="*/ 241 h 267"/>
              <a:gd name="T58" fmla="*/ 451 w 476"/>
              <a:gd name="T5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6" h="267">
                <a:moveTo>
                  <a:pt x="49" y="217"/>
                </a:moveTo>
                <a:lnTo>
                  <a:pt x="426" y="217"/>
                </a:lnTo>
                <a:lnTo>
                  <a:pt x="426" y="217"/>
                </a:lnTo>
                <a:cubicBezTo>
                  <a:pt x="426" y="191"/>
                  <a:pt x="426" y="163"/>
                  <a:pt x="426" y="143"/>
                </a:cubicBezTo>
                <a:lnTo>
                  <a:pt x="426" y="143"/>
                </a:lnTo>
                <a:cubicBezTo>
                  <a:pt x="426" y="125"/>
                  <a:pt x="417" y="109"/>
                  <a:pt x="403" y="99"/>
                </a:cubicBezTo>
                <a:lnTo>
                  <a:pt x="403" y="99"/>
                </a:lnTo>
                <a:cubicBezTo>
                  <a:pt x="357" y="67"/>
                  <a:pt x="298" y="49"/>
                  <a:pt x="237" y="49"/>
                </a:cubicBezTo>
                <a:lnTo>
                  <a:pt x="237" y="49"/>
                </a:lnTo>
                <a:cubicBezTo>
                  <a:pt x="177" y="49"/>
                  <a:pt x="118" y="67"/>
                  <a:pt x="73" y="98"/>
                </a:cubicBezTo>
                <a:lnTo>
                  <a:pt x="73" y="98"/>
                </a:lnTo>
                <a:cubicBezTo>
                  <a:pt x="58" y="109"/>
                  <a:pt x="49" y="125"/>
                  <a:pt x="49" y="143"/>
                </a:cubicBezTo>
                <a:lnTo>
                  <a:pt x="49" y="217"/>
                </a:lnTo>
                <a:close/>
                <a:moveTo>
                  <a:pt x="451" y="266"/>
                </a:moveTo>
                <a:lnTo>
                  <a:pt x="25" y="266"/>
                </a:lnTo>
                <a:lnTo>
                  <a:pt x="25" y="266"/>
                </a:lnTo>
                <a:cubicBezTo>
                  <a:pt x="11" y="266"/>
                  <a:pt x="0" y="255"/>
                  <a:pt x="0" y="241"/>
                </a:cubicBezTo>
                <a:lnTo>
                  <a:pt x="0" y="143"/>
                </a:lnTo>
                <a:lnTo>
                  <a:pt x="0" y="143"/>
                </a:lnTo>
                <a:cubicBezTo>
                  <a:pt x="0" y="109"/>
                  <a:pt x="17" y="78"/>
                  <a:pt x="45" y="58"/>
                </a:cubicBezTo>
                <a:lnTo>
                  <a:pt x="45" y="58"/>
                </a:lnTo>
                <a:cubicBezTo>
                  <a:pt x="99" y="21"/>
                  <a:pt x="167" y="0"/>
                  <a:pt x="237" y="0"/>
                </a:cubicBezTo>
                <a:lnTo>
                  <a:pt x="237" y="0"/>
                </a:lnTo>
                <a:cubicBezTo>
                  <a:pt x="308" y="0"/>
                  <a:pt x="378" y="21"/>
                  <a:pt x="431" y="59"/>
                </a:cubicBezTo>
                <a:lnTo>
                  <a:pt x="431" y="59"/>
                </a:lnTo>
                <a:cubicBezTo>
                  <a:pt x="458" y="78"/>
                  <a:pt x="475" y="109"/>
                  <a:pt x="475" y="142"/>
                </a:cubicBezTo>
                <a:lnTo>
                  <a:pt x="475" y="142"/>
                </a:lnTo>
                <a:cubicBezTo>
                  <a:pt x="475" y="170"/>
                  <a:pt x="475" y="209"/>
                  <a:pt x="475" y="241"/>
                </a:cubicBezTo>
                <a:lnTo>
                  <a:pt x="475" y="241"/>
                </a:lnTo>
                <a:cubicBezTo>
                  <a:pt x="475" y="255"/>
                  <a:pt x="464" y="266"/>
                  <a:pt x="451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273"/>
          <p:cNvSpPr>
            <a:spLocks noChangeArrowheads="1"/>
          </p:cNvSpPr>
          <p:nvPr/>
        </p:nvSpPr>
        <p:spPr bwMode="auto">
          <a:xfrm>
            <a:off x="8310970" y="11782653"/>
            <a:ext cx="260357" cy="265268"/>
          </a:xfrm>
          <a:custGeom>
            <a:avLst/>
            <a:gdLst>
              <a:gd name="T0" fmla="*/ 117 w 235"/>
              <a:gd name="T1" fmla="*/ 49 h 236"/>
              <a:gd name="T2" fmla="*/ 117 w 235"/>
              <a:gd name="T3" fmla="*/ 49 h 236"/>
              <a:gd name="T4" fmla="*/ 49 w 235"/>
              <a:gd name="T5" fmla="*/ 118 h 236"/>
              <a:gd name="T6" fmla="*/ 49 w 235"/>
              <a:gd name="T7" fmla="*/ 118 h 236"/>
              <a:gd name="T8" fmla="*/ 117 w 235"/>
              <a:gd name="T9" fmla="*/ 185 h 236"/>
              <a:gd name="T10" fmla="*/ 117 w 235"/>
              <a:gd name="T11" fmla="*/ 185 h 236"/>
              <a:gd name="T12" fmla="*/ 185 w 235"/>
              <a:gd name="T13" fmla="*/ 118 h 236"/>
              <a:gd name="T14" fmla="*/ 185 w 235"/>
              <a:gd name="T15" fmla="*/ 118 h 236"/>
              <a:gd name="T16" fmla="*/ 117 w 235"/>
              <a:gd name="T17" fmla="*/ 49 h 236"/>
              <a:gd name="T18" fmla="*/ 117 w 235"/>
              <a:gd name="T19" fmla="*/ 235 h 236"/>
              <a:gd name="T20" fmla="*/ 117 w 235"/>
              <a:gd name="T21" fmla="*/ 235 h 236"/>
              <a:gd name="T22" fmla="*/ 0 w 235"/>
              <a:gd name="T23" fmla="*/ 118 h 236"/>
              <a:gd name="T24" fmla="*/ 0 w 235"/>
              <a:gd name="T25" fmla="*/ 118 h 236"/>
              <a:gd name="T26" fmla="*/ 117 w 235"/>
              <a:gd name="T27" fmla="*/ 0 h 236"/>
              <a:gd name="T28" fmla="*/ 117 w 235"/>
              <a:gd name="T29" fmla="*/ 0 h 236"/>
              <a:gd name="T30" fmla="*/ 234 w 235"/>
              <a:gd name="T31" fmla="*/ 118 h 236"/>
              <a:gd name="T32" fmla="*/ 234 w 235"/>
              <a:gd name="T33" fmla="*/ 118 h 236"/>
              <a:gd name="T34" fmla="*/ 117 w 235"/>
              <a:gd name="T3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6">
                <a:moveTo>
                  <a:pt x="117" y="49"/>
                </a:moveTo>
                <a:lnTo>
                  <a:pt x="117" y="49"/>
                </a:lnTo>
                <a:cubicBezTo>
                  <a:pt x="79" y="49"/>
                  <a:pt x="49" y="79"/>
                  <a:pt x="49" y="118"/>
                </a:cubicBezTo>
                <a:lnTo>
                  <a:pt x="49" y="118"/>
                </a:lnTo>
                <a:cubicBezTo>
                  <a:pt x="49" y="155"/>
                  <a:pt x="79" y="185"/>
                  <a:pt x="117" y="185"/>
                </a:cubicBezTo>
                <a:lnTo>
                  <a:pt x="117" y="185"/>
                </a:lnTo>
                <a:cubicBezTo>
                  <a:pt x="155" y="185"/>
                  <a:pt x="185" y="155"/>
                  <a:pt x="185" y="118"/>
                </a:cubicBezTo>
                <a:lnTo>
                  <a:pt x="185" y="118"/>
                </a:lnTo>
                <a:cubicBezTo>
                  <a:pt x="185" y="79"/>
                  <a:pt x="155" y="49"/>
                  <a:pt x="117" y="49"/>
                </a:cubicBezTo>
                <a:close/>
                <a:moveTo>
                  <a:pt x="117" y="235"/>
                </a:moveTo>
                <a:lnTo>
                  <a:pt x="117" y="235"/>
                </a:lnTo>
                <a:cubicBezTo>
                  <a:pt x="52" y="235"/>
                  <a:pt x="0" y="182"/>
                  <a:pt x="0" y="118"/>
                </a:cubicBezTo>
                <a:lnTo>
                  <a:pt x="0" y="118"/>
                </a:lnTo>
                <a:cubicBezTo>
                  <a:pt x="0" y="53"/>
                  <a:pt x="52" y="0"/>
                  <a:pt x="117" y="0"/>
                </a:cubicBezTo>
                <a:lnTo>
                  <a:pt x="117" y="0"/>
                </a:lnTo>
                <a:cubicBezTo>
                  <a:pt x="182" y="0"/>
                  <a:pt x="234" y="53"/>
                  <a:pt x="234" y="118"/>
                </a:cubicBezTo>
                <a:lnTo>
                  <a:pt x="234" y="118"/>
                </a:lnTo>
                <a:cubicBezTo>
                  <a:pt x="234" y="182"/>
                  <a:pt x="182" y="235"/>
                  <a:pt x="117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274"/>
          <p:cNvSpPr>
            <a:spLocks noChangeArrowheads="1"/>
          </p:cNvSpPr>
          <p:nvPr/>
        </p:nvSpPr>
        <p:spPr bwMode="auto">
          <a:xfrm>
            <a:off x="8345358" y="12082306"/>
            <a:ext cx="338952" cy="270182"/>
          </a:xfrm>
          <a:custGeom>
            <a:avLst/>
            <a:gdLst>
              <a:gd name="T0" fmla="*/ 279 w 304"/>
              <a:gd name="T1" fmla="*/ 243 h 244"/>
              <a:gd name="T2" fmla="*/ 90 w 304"/>
              <a:gd name="T3" fmla="*/ 243 h 244"/>
              <a:gd name="T4" fmla="*/ 90 w 304"/>
              <a:gd name="T5" fmla="*/ 243 h 244"/>
              <a:gd name="T6" fmla="*/ 66 w 304"/>
              <a:gd name="T7" fmla="*/ 218 h 244"/>
              <a:gd name="T8" fmla="*/ 66 w 304"/>
              <a:gd name="T9" fmla="*/ 218 h 244"/>
              <a:gd name="T10" fmla="*/ 90 w 304"/>
              <a:gd name="T11" fmla="*/ 194 h 244"/>
              <a:gd name="T12" fmla="*/ 254 w 304"/>
              <a:gd name="T13" fmla="*/ 194 h 244"/>
              <a:gd name="T14" fmla="*/ 254 w 304"/>
              <a:gd name="T15" fmla="*/ 194 h 244"/>
              <a:gd name="T16" fmla="*/ 254 w 304"/>
              <a:gd name="T17" fmla="*/ 131 h 244"/>
              <a:gd name="T18" fmla="*/ 254 w 304"/>
              <a:gd name="T19" fmla="*/ 131 h 244"/>
              <a:gd name="T20" fmla="*/ 235 w 304"/>
              <a:gd name="T21" fmla="*/ 94 h 244"/>
              <a:gd name="T22" fmla="*/ 235 w 304"/>
              <a:gd name="T23" fmla="*/ 94 h 244"/>
              <a:gd name="T24" fmla="*/ 88 w 304"/>
              <a:gd name="T25" fmla="*/ 50 h 244"/>
              <a:gd name="T26" fmla="*/ 88 w 304"/>
              <a:gd name="T27" fmla="*/ 50 h 244"/>
              <a:gd name="T28" fmla="*/ 32 w 304"/>
              <a:gd name="T29" fmla="*/ 56 h 244"/>
              <a:gd name="T30" fmla="*/ 32 w 304"/>
              <a:gd name="T31" fmla="*/ 56 h 244"/>
              <a:gd name="T32" fmla="*/ 3 w 304"/>
              <a:gd name="T33" fmla="*/ 37 h 244"/>
              <a:gd name="T34" fmla="*/ 3 w 304"/>
              <a:gd name="T35" fmla="*/ 37 h 244"/>
              <a:gd name="T36" fmla="*/ 22 w 304"/>
              <a:gd name="T37" fmla="*/ 7 h 244"/>
              <a:gd name="T38" fmla="*/ 22 w 304"/>
              <a:gd name="T39" fmla="*/ 7 h 244"/>
              <a:gd name="T40" fmla="*/ 88 w 304"/>
              <a:gd name="T41" fmla="*/ 0 h 244"/>
              <a:gd name="T42" fmla="*/ 88 w 304"/>
              <a:gd name="T43" fmla="*/ 0 h 244"/>
              <a:gd name="T44" fmla="*/ 263 w 304"/>
              <a:gd name="T45" fmla="*/ 54 h 244"/>
              <a:gd name="T46" fmla="*/ 263 w 304"/>
              <a:gd name="T47" fmla="*/ 54 h 244"/>
              <a:gd name="T48" fmla="*/ 302 w 304"/>
              <a:gd name="T49" fmla="*/ 130 h 244"/>
              <a:gd name="T50" fmla="*/ 302 w 304"/>
              <a:gd name="T51" fmla="*/ 130 h 244"/>
              <a:gd name="T52" fmla="*/ 303 w 304"/>
              <a:gd name="T53" fmla="*/ 218 h 244"/>
              <a:gd name="T54" fmla="*/ 303 w 304"/>
              <a:gd name="T55" fmla="*/ 218 h 244"/>
              <a:gd name="T56" fmla="*/ 279 w 304"/>
              <a:gd name="T5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" h="244">
                <a:moveTo>
                  <a:pt x="279" y="243"/>
                </a:moveTo>
                <a:lnTo>
                  <a:pt x="90" y="243"/>
                </a:lnTo>
                <a:lnTo>
                  <a:pt x="90" y="243"/>
                </a:lnTo>
                <a:cubicBezTo>
                  <a:pt x="77" y="243"/>
                  <a:pt x="66" y="232"/>
                  <a:pt x="66" y="218"/>
                </a:cubicBezTo>
                <a:lnTo>
                  <a:pt x="66" y="218"/>
                </a:lnTo>
                <a:cubicBezTo>
                  <a:pt x="66" y="205"/>
                  <a:pt x="77" y="194"/>
                  <a:pt x="90" y="194"/>
                </a:cubicBezTo>
                <a:lnTo>
                  <a:pt x="254" y="194"/>
                </a:lnTo>
                <a:lnTo>
                  <a:pt x="254" y="194"/>
                </a:lnTo>
                <a:cubicBezTo>
                  <a:pt x="254" y="172"/>
                  <a:pt x="254" y="149"/>
                  <a:pt x="254" y="131"/>
                </a:cubicBezTo>
                <a:lnTo>
                  <a:pt x="254" y="131"/>
                </a:lnTo>
                <a:cubicBezTo>
                  <a:pt x="254" y="116"/>
                  <a:pt x="246" y="103"/>
                  <a:pt x="235" y="94"/>
                </a:cubicBezTo>
                <a:lnTo>
                  <a:pt x="235" y="94"/>
                </a:lnTo>
                <a:cubicBezTo>
                  <a:pt x="194" y="65"/>
                  <a:pt x="142" y="50"/>
                  <a:pt x="88" y="50"/>
                </a:cubicBezTo>
                <a:lnTo>
                  <a:pt x="88" y="50"/>
                </a:lnTo>
                <a:cubicBezTo>
                  <a:pt x="70" y="50"/>
                  <a:pt x="50" y="52"/>
                  <a:pt x="32" y="56"/>
                </a:cubicBezTo>
                <a:lnTo>
                  <a:pt x="32" y="56"/>
                </a:lnTo>
                <a:cubicBezTo>
                  <a:pt x="19" y="58"/>
                  <a:pt x="6" y="50"/>
                  <a:pt x="3" y="37"/>
                </a:cubicBezTo>
                <a:lnTo>
                  <a:pt x="3" y="37"/>
                </a:lnTo>
                <a:cubicBezTo>
                  <a:pt x="0" y="23"/>
                  <a:pt x="9" y="10"/>
                  <a:pt x="22" y="7"/>
                </a:cubicBezTo>
                <a:lnTo>
                  <a:pt x="22" y="7"/>
                </a:lnTo>
                <a:cubicBezTo>
                  <a:pt x="44" y="3"/>
                  <a:pt x="66" y="0"/>
                  <a:pt x="88" y="0"/>
                </a:cubicBezTo>
                <a:lnTo>
                  <a:pt x="88" y="0"/>
                </a:lnTo>
                <a:cubicBezTo>
                  <a:pt x="152" y="0"/>
                  <a:pt x="214" y="19"/>
                  <a:pt x="263" y="54"/>
                </a:cubicBezTo>
                <a:lnTo>
                  <a:pt x="263" y="54"/>
                </a:lnTo>
                <a:cubicBezTo>
                  <a:pt x="288" y="71"/>
                  <a:pt x="302" y="99"/>
                  <a:pt x="302" y="130"/>
                </a:cubicBezTo>
                <a:lnTo>
                  <a:pt x="302" y="130"/>
                </a:lnTo>
                <a:cubicBezTo>
                  <a:pt x="302" y="155"/>
                  <a:pt x="303" y="190"/>
                  <a:pt x="303" y="218"/>
                </a:cubicBezTo>
                <a:lnTo>
                  <a:pt x="303" y="218"/>
                </a:lnTo>
                <a:cubicBezTo>
                  <a:pt x="303" y="232"/>
                  <a:pt x="292" y="243"/>
                  <a:pt x="279" y="2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17"/>
          <p:cNvSpPr>
            <a:spLocks noChangeArrowheads="1"/>
          </p:cNvSpPr>
          <p:nvPr/>
        </p:nvSpPr>
        <p:spPr bwMode="auto">
          <a:xfrm>
            <a:off x="8050616" y="7223973"/>
            <a:ext cx="722117" cy="550185"/>
          </a:xfrm>
          <a:custGeom>
            <a:avLst/>
            <a:gdLst>
              <a:gd name="T0" fmla="*/ 642 w 648"/>
              <a:gd name="T1" fmla="*/ 279 h 496"/>
              <a:gd name="T2" fmla="*/ 642 w 648"/>
              <a:gd name="T3" fmla="*/ 279 h 496"/>
              <a:gd name="T4" fmla="*/ 638 w 648"/>
              <a:gd name="T5" fmla="*/ 273 h 496"/>
              <a:gd name="T6" fmla="*/ 638 w 648"/>
              <a:gd name="T7" fmla="*/ 273 h 496"/>
              <a:gd name="T8" fmla="*/ 490 w 648"/>
              <a:gd name="T9" fmla="*/ 117 h 496"/>
              <a:gd name="T10" fmla="*/ 490 w 648"/>
              <a:gd name="T11" fmla="*/ 117 h 496"/>
              <a:gd name="T12" fmla="*/ 174 w 648"/>
              <a:gd name="T13" fmla="*/ 1 h 496"/>
              <a:gd name="T14" fmla="*/ 174 w 648"/>
              <a:gd name="T15" fmla="*/ 1 h 496"/>
              <a:gd name="T16" fmla="*/ 19 w 648"/>
              <a:gd name="T17" fmla="*/ 31 h 496"/>
              <a:gd name="T18" fmla="*/ 19 w 648"/>
              <a:gd name="T19" fmla="*/ 31 h 496"/>
              <a:gd name="T20" fmla="*/ 4 w 648"/>
              <a:gd name="T21" fmla="*/ 63 h 496"/>
              <a:gd name="T22" fmla="*/ 4 w 648"/>
              <a:gd name="T23" fmla="*/ 63 h 496"/>
              <a:gd name="T24" fmla="*/ 36 w 648"/>
              <a:gd name="T25" fmla="*/ 77 h 496"/>
              <a:gd name="T26" fmla="*/ 36 w 648"/>
              <a:gd name="T27" fmla="*/ 77 h 496"/>
              <a:gd name="T28" fmla="*/ 175 w 648"/>
              <a:gd name="T29" fmla="*/ 51 h 496"/>
              <a:gd name="T30" fmla="*/ 175 w 648"/>
              <a:gd name="T31" fmla="*/ 51 h 496"/>
              <a:gd name="T32" fmla="*/ 179 w 648"/>
              <a:gd name="T33" fmla="*/ 51 h 496"/>
              <a:gd name="T34" fmla="*/ 179 w 648"/>
              <a:gd name="T35" fmla="*/ 51 h 496"/>
              <a:gd name="T36" fmla="*/ 590 w 648"/>
              <a:gd name="T37" fmla="*/ 291 h 496"/>
              <a:gd name="T38" fmla="*/ 590 w 648"/>
              <a:gd name="T39" fmla="*/ 291 h 496"/>
              <a:gd name="T40" fmla="*/ 426 w 648"/>
              <a:gd name="T41" fmla="*/ 450 h 496"/>
              <a:gd name="T42" fmla="*/ 426 w 648"/>
              <a:gd name="T43" fmla="*/ 450 h 496"/>
              <a:gd name="T44" fmla="*/ 419 w 648"/>
              <a:gd name="T45" fmla="*/ 484 h 496"/>
              <a:gd name="T46" fmla="*/ 419 w 648"/>
              <a:gd name="T47" fmla="*/ 484 h 496"/>
              <a:gd name="T48" fmla="*/ 440 w 648"/>
              <a:gd name="T49" fmla="*/ 495 h 496"/>
              <a:gd name="T50" fmla="*/ 440 w 648"/>
              <a:gd name="T51" fmla="*/ 495 h 496"/>
              <a:gd name="T52" fmla="*/ 453 w 648"/>
              <a:gd name="T53" fmla="*/ 490 h 496"/>
              <a:gd name="T54" fmla="*/ 453 w 648"/>
              <a:gd name="T55" fmla="*/ 490 h 496"/>
              <a:gd name="T56" fmla="*/ 641 w 648"/>
              <a:gd name="T57" fmla="*/ 305 h 496"/>
              <a:gd name="T58" fmla="*/ 641 w 648"/>
              <a:gd name="T59" fmla="*/ 305 h 496"/>
              <a:gd name="T60" fmla="*/ 642 w 648"/>
              <a:gd name="T61" fmla="*/ 27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8" h="496">
                <a:moveTo>
                  <a:pt x="642" y="279"/>
                </a:moveTo>
                <a:lnTo>
                  <a:pt x="642" y="279"/>
                </a:lnTo>
                <a:cubicBezTo>
                  <a:pt x="641" y="277"/>
                  <a:pt x="640" y="274"/>
                  <a:pt x="638" y="273"/>
                </a:cubicBezTo>
                <a:lnTo>
                  <a:pt x="638" y="273"/>
                </a:lnTo>
                <a:cubicBezTo>
                  <a:pt x="595" y="213"/>
                  <a:pt x="544" y="159"/>
                  <a:pt x="490" y="117"/>
                </a:cubicBezTo>
                <a:lnTo>
                  <a:pt x="490" y="117"/>
                </a:lnTo>
                <a:cubicBezTo>
                  <a:pt x="390" y="39"/>
                  <a:pt x="284" y="0"/>
                  <a:pt x="174" y="1"/>
                </a:cubicBezTo>
                <a:lnTo>
                  <a:pt x="174" y="1"/>
                </a:lnTo>
                <a:cubicBezTo>
                  <a:pt x="121" y="2"/>
                  <a:pt x="69" y="12"/>
                  <a:pt x="19" y="31"/>
                </a:cubicBezTo>
                <a:lnTo>
                  <a:pt x="19" y="31"/>
                </a:lnTo>
                <a:cubicBezTo>
                  <a:pt x="6" y="36"/>
                  <a:pt x="0" y="50"/>
                  <a:pt x="4" y="63"/>
                </a:cubicBezTo>
                <a:lnTo>
                  <a:pt x="4" y="63"/>
                </a:lnTo>
                <a:cubicBezTo>
                  <a:pt x="9" y="75"/>
                  <a:pt x="24" y="82"/>
                  <a:pt x="36" y="77"/>
                </a:cubicBezTo>
                <a:lnTo>
                  <a:pt x="36" y="77"/>
                </a:lnTo>
                <a:cubicBezTo>
                  <a:pt x="81" y="60"/>
                  <a:pt x="128" y="51"/>
                  <a:pt x="175" y="51"/>
                </a:cubicBezTo>
                <a:lnTo>
                  <a:pt x="175" y="51"/>
                </a:lnTo>
                <a:cubicBezTo>
                  <a:pt x="176" y="51"/>
                  <a:pt x="178" y="51"/>
                  <a:pt x="179" y="51"/>
                </a:cubicBezTo>
                <a:lnTo>
                  <a:pt x="179" y="51"/>
                </a:lnTo>
                <a:cubicBezTo>
                  <a:pt x="382" y="51"/>
                  <a:pt x="528" y="209"/>
                  <a:pt x="590" y="291"/>
                </a:cubicBezTo>
                <a:lnTo>
                  <a:pt x="590" y="291"/>
                </a:lnTo>
                <a:cubicBezTo>
                  <a:pt x="542" y="354"/>
                  <a:pt x="485" y="410"/>
                  <a:pt x="426" y="450"/>
                </a:cubicBezTo>
                <a:lnTo>
                  <a:pt x="426" y="450"/>
                </a:lnTo>
                <a:cubicBezTo>
                  <a:pt x="415" y="457"/>
                  <a:pt x="412" y="473"/>
                  <a:pt x="419" y="484"/>
                </a:cubicBezTo>
                <a:lnTo>
                  <a:pt x="419" y="484"/>
                </a:lnTo>
                <a:cubicBezTo>
                  <a:pt x="424" y="491"/>
                  <a:pt x="432" y="495"/>
                  <a:pt x="440" y="495"/>
                </a:cubicBezTo>
                <a:lnTo>
                  <a:pt x="440" y="495"/>
                </a:lnTo>
                <a:cubicBezTo>
                  <a:pt x="444" y="495"/>
                  <a:pt x="449" y="493"/>
                  <a:pt x="453" y="490"/>
                </a:cubicBezTo>
                <a:lnTo>
                  <a:pt x="453" y="490"/>
                </a:lnTo>
                <a:cubicBezTo>
                  <a:pt x="523" y="444"/>
                  <a:pt x="587" y="380"/>
                  <a:pt x="641" y="305"/>
                </a:cubicBezTo>
                <a:lnTo>
                  <a:pt x="641" y="305"/>
                </a:lnTo>
                <a:cubicBezTo>
                  <a:pt x="646" y="297"/>
                  <a:pt x="647" y="287"/>
                  <a:pt x="642" y="2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18"/>
          <p:cNvSpPr>
            <a:spLocks noChangeArrowheads="1"/>
          </p:cNvSpPr>
          <p:nvPr/>
        </p:nvSpPr>
        <p:spPr bwMode="auto">
          <a:xfrm>
            <a:off x="8134125" y="7336956"/>
            <a:ext cx="329130" cy="319306"/>
          </a:xfrm>
          <a:custGeom>
            <a:avLst/>
            <a:gdLst>
              <a:gd name="T0" fmla="*/ 243 w 294"/>
              <a:gd name="T1" fmla="*/ 284 h 287"/>
              <a:gd name="T2" fmla="*/ 243 w 294"/>
              <a:gd name="T3" fmla="*/ 284 h 287"/>
              <a:gd name="T4" fmla="*/ 253 w 294"/>
              <a:gd name="T5" fmla="*/ 286 h 287"/>
              <a:gd name="T6" fmla="*/ 253 w 294"/>
              <a:gd name="T7" fmla="*/ 286 h 287"/>
              <a:gd name="T8" fmla="*/ 276 w 294"/>
              <a:gd name="T9" fmla="*/ 271 h 287"/>
              <a:gd name="T10" fmla="*/ 276 w 294"/>
              <a:gd name="T11" fmla="*/ 271 h 287"/>
              <a:gd name="T12" fmla="*/ 293 w 294"/>
              <a:gd name="T13" fmla="*/ 192 h 287"/>
              <a:gd name="T14" fmla="*/ 293 w 294"/>
              <a:gd name="T15" fmla="*/ 192 h 287"/>
              <a:gd name="T16" fmla="*/ 101 w 294"/>
              <a:gd name="T17" fmla="*/ 0 h 287"/>
              <a:gd name="T18" fmla="*/ 101 w 294"/>
              <a:gd name="T19" fmla="*/ 0 h 287"/>
              <a:gd name="T20" fmla="*/ 18 w 294"/>
              <a:gd name="T21" fmla="*/ 19 h 287"/>
              <a:gd name="T22" fmla="*/ 18 w 294"/>
              <a:gd name="T23" fmla="*/ 19 h 287"/>
              <a:gd name="T24" fmla="*/ 6 w 294"/>
              <a:gd name="T25" fmla="*/ 52 h 287"/>
              <a:gd name="T26" fmla="*/ 6 w 294"/>
              <a:gd name="T27" fmla="*/ 52 h 287"/>
              <a:gd name="T28" fmla="*/ 39 w 294"/>
              <a:gd name="T29" fmla="*/ 63 h 287"/>
              <a:gd name="T30" fmla="*/ 39 w 294"/>
              <a:gd name="T31" fmla="*/ 63 h 287"/>
              <a:gd name="T32" fmla="*/ 101 w 294"/>
              <a:gd name="T33" fmla="*/ 50 h 287"/>
              <a:gd name="T34" fmla="*/ 101 w 294"/>
              <a:gd name="T35" fmla="*/ 50 h 287"/>
              <a:gd name="T36" fmla="*/ 243 w 294"/>
              <a:gd name="T37" fmla="*/ 192 h 287"/>
              <a:gd name="T38" fmla="*/ 243 w 294"/>
              <a:gd name="T39" fmla="*/ 192 h 287"/>
              <a:gd name="T40" fmla="*/ 231 w 294"/>
              <a:gd name="T41" fmla="*/ 251 h 287"/>
              <a:gd name="T42" fmla="*/ 231 w 294"/>
              <a:gd name="T43" fmla="*/ 251 h 287"/>
              <a:gd name="T44" fmla="*/ 243 w 294"/>
              <a:gd name="T45" fmla="*/ 28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4" h="287">
                <a:moveTo>
                  <a:pt x="243" y="284"/>
                </a:moveTo>
                <a:lnTo>
                  <a:pt x="243" y="284"/>
                </a:lnTo>
                <a:cubicBezTo>
                  <a:pt x="246" y="285"/>
                  <a:pt x="250" y="286"/>
                  <a:pt x="253" y="286"/>
                </a:cubicBezTo>
                <a:lnTo>
                  <a:pt x="253" y="286"/>
                </a:lnTo>
                <a:cubicBezTo>
                  <a:pt x="263" y="286"/>
                  <a:pt x="271" y="280"/>
                  <a:pt x="276" y="271"/>
                </a:cubicBezTo>
                <a:lnTo>
                  <a:pt x="276" y="271"/>
                </a:lnTo>
                <a:cubicBezTo>
                  <a:pt x="287" y="246"/>
                  <a:pt x="293" y="220"/>
                  <a:pt x="293" y="192"/>
                </a:cubicBezTo>
                <a:lnTo>
                  <a:pt x="293" y="192"/>
                </a:lnTo>
                <a:cubicBezTo>
                  <a:pt x="293" y="87"/>
                  <a:pt x="207" y="0"/>
                  <a:pt x="101" y="0"/>
                </a:cubicBezTo>
                <a:lnTo>
                  <a:pt x="101" y="0"/>
                </a:lnTo>
                <a:cubicBezTo>
                  <a:pt x="71" y="0"/>
                  <a:pt x="44" y="7"/>
                  <a:pt x="18" y="19"/>
                </a:cubicBezTo>
                <a:lnTo>
                  <a:pt x="18" y="19"/>
                </a:lnTo>
                <a:cubicBezTo>
                  <a:pt x="5" y="25"/>
                  <a:pt x="0" y="40"/>
                  <a:pt x="6" y="52"/>
                </a:cubicBezTo>
                <a:lnTo>
                  <a:pt x="6" y="52"/>
                </a:lnTo>
                <a:cubicBezTo>
                  <a:pt x="12" y="64"/>
                  <a:pt x="27" y="70"/>
                  <a:pt x="39" y="63"/>
                </a:cubicBezTo>
                <a:lnTo>
                  <a:pt x="39" y="63"/>
                </a:lnTo>
                <a:cubicBezTo>
                  <a:pt x="59" y="54"/>
                  <a:pt x="79" y="50"/>
                  <a:pt x="101" y="50"/>
                </a:cubicBezTo>
                <a:lnTo>
                  <a:pt x="101" y="50"/>
                </a:lnTo>
                <a:cubicBezTo>
                  <a:pt x="179" y="50"/>
                  <a:pt x="243" y="113"/>
                  <a:pt x="243" y="192"/>
                </a:cubicBezTo>
                <a:lnTo>
                  <a:pt x="243" y="192"/>
                </a:lnTo>
                <a:cubicBezTo>
                  <a:pt x="243" y="213"/>
                  <a:pt x="239" y="233"/>
                  <a:pt x="231" y="251"/>
                </a:cubicBezTo>
                <a:lnTo>
                  <a:pt x="231" y="251"/>
                </a:lnTo>
                <a:cubicBezTo>
                  <a:pt x="225" y="263"/>
                  <a:pt x="231" y="278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19"/>
          <p:cNvSpPr>
            <a:spLocks noChangeArrowheads="1"/>
          </p:cNvSpPr>
          <p:nvPr/>
        </p:nvSpPr>
        <p:spPr bwMode="auto">
          <a:xfrm>
            <a:off x="7726400" y="7125725"/>
            <a:ext cx="943175" cy="849839"/>
          </a:xfrm>
          <a:custGeom>
            <a:avLst/>
            <a:gdLst>
              <a:gd name="T0" fmla="*/ 472 w 848"/>
              <a:gd name="T1" fmla="*/ 622 h 762"/>
              <a:gd name="T2" fmla="*/ 472 w 848"/>
              <a:gd name="T3" fmla="*/ 622 h 762"/>
              <a:gd name="T4" fmla="*/ 57 w 848"/>
              <a:gd name="T5" fmla="*/ 381 h 762"/>
              <a:gd name="T6" fmla="*/ 57 w 848"/>
              <a:gd name="T7" fmla="*/ 381 h 762"/>
              <a:gd name="T8" fmla="*/ 252 w 848"/>
              <a:gd name="T9" fmla="*/ 203 h 762"/>
              <a:gd name="T10" fmla="*/ 314 w 848"/>
              <a:gd name="T11" fmla="*/ 264 h 762"/>
              <a:gd name="T12" fmla="*/ 314 w 848"/>
              <a:gd name="T13" fmla="*/ 264 h 762"/>
              <a:gd name="T14" fmla="*/ 274 w 848"/>
              <a:gd name="T15" fmla="*/ 381 h 762"/>
              <a:gd name="T16" fmla="*/ 274 w 848"/>
              <a:gd name="T17" fmla="*/ 381 h 762"/>
              <a:gd name="T18" fmla="*/ 466 w 848"/>
              <a:gd name="T19" fmla="*/ 573 h 762"/>
              <a:gd name="T20" fmla="*/ 466 w 848"/>
              <a:gd name="T21" fmla="*/ 573 h 762"/>
              <a:gd name="T22" fmla="*/ 583 w 848"/>
              <a:gd name="T23" fmla="*/ 534 h 762"/>
              <a:gd name="T24" fmla="*/ 635 w 848"/>
              <a:gd name="T25" fmla="*/ 585 h 762"/>
              <a:gd name="T26" fmla="*/ 635 w 848"/>
              <a:gd name="T27" fmla="*/ 585 h 762"/>
              <a:gd name="T28" fmla="*/ 472 w 848"/>
              <a:gd name="T29" fmla="*/ 622 h 762"/>
              <a:gd name="T30" fmla="*/ 349 w 848"/>
              <a:gd name="T31" fmla="*/ 300 h 762"/>
              <a:gd name="T32" fmla="*/ 548 w 848"/>
              <a:gd name="T33" fmla="*/ 498 h 762"/>
              <a:gd name="T34" fmla="*/ 548 w 848"/>
              <a:gd name="T35" fmla="*/ 498 h 762"/>
              <a:gd name="T36" fmla="*/ 466 w 848"/>
              <a:gd name="T37" fmla="*/ 525 h 762"/>
              <a:gd name="T38" fmla="*/ 466 w 848"/>
              <a:gd name="T39" fmla="*/ 525 h 762"/>
              <a:gd name="T40" fmla="*/ 322 w 848"/>
              <a:gd name="T41" fmla="*/ 381 h 762"/>
              <a:gd name="T42" fmla="*/ 322 w 848"/>
              <a:gd name="T43" fmla="*/ 381 h 762"/>
              <a:gd name="T44" fmla="*/ 349 w 848"/>
              <a:gd name="T45" fmla="*/ 300 h 762"/>
              <a:gd name="T46" fmla="*/ 128 w 848"/>
              <a:gd name="T47" fmla="*/ 9 h 762"/>
              <a:gd name="T48" fmla="*/ 128 w 848"/>
              <a:gd name="T49" fmla="*/ 9 h 762"/>
              <a:gd name="T50" fmla="*/ 94 w 848"/>
              <a:gd name="T51" fmla="*/ 9 h 762"/>
              <a:gd name="T52" fmla="*/ 94 w 848"/>
              <a:gd name="T53" fmla="*/ 9 h 762"/>
              <a:gd name="T54" fmla="*/ 94 w 848"/>
              <a:gd name="T55" fmla="*/ 44 h 762"/>
              <a:gd name="T56" fmla="*/ 216 w 848"/>
              <a:gd name="T57" fmla="*/ 167 h 762"/>
              <a:gd name="T58" fmla="*/ 216 w 848"/>
              <a:gd name="T59" fmla="*/ 167 h 762"/>
              <a:gd name="T60" fmla="*/ 86 w 848"/>
              <a:gd name="T61" fmla="*/ 271 h 762"/>
              <a:gd name="T62" fmla="*/ 86 w 848"/>
              <a:gd name="T63" fmla="*/ 271 h 762"/>
              <a:gd name="T64" fmla="*/ 6 w 848"/>
              <a:gd name="T65" fmla="*/ 367 h 762"/>
              <a:gd name="T66" fmla="*/ 6 w 848"/>
              <a:gd name="T67" fmla="*/ 367 h 762"/>
              <a:gd name="T68" fmla="*/ 4 w 848"/>
              <a:gd name="T69" fmla="*/ 393 h 762"/>
              <a:gd name="T70" fmla="*/ 4 w 848"/>
              <a:gd name="T71" fmla="*/ 393 h 762"/>
              <a:gd name="T72" fmla="*/ 9 w 848"/>
              <a:gd name="T73" fmla="*/ 399 h 762"/>
              <a:gd name="T74" fmla="*/ 9 w 848"/>
              <a:gd name="T75" fmla="*/ 399 h 762"/>
              <a:gd name="T76" fmla="*/ 157 w 848"/>
              <a:gd name="T77" fmla="*/ 554 h 762"/>
              <a:gd name="T78" fmla="*/ 157 w 848"/>
              <a:gd name="T79" fmla="*/ 554 h 762"/>
              <a:gd name="T80" fmla="*/ 468 w 848"/>
              <a:gd name="T81" fmla="*/ 671 h 762"/>
              <a:gd name="T82" fmla="*/ 468 w 848"/>
              <a:gd name="T83" fmla="*/ 671 h 762"/>
              <a:gd name="T84" fmla="*/ 473 w 848"/>
              <a:gd name="T85" fmla="*/ 671 h 762"/>
              <a:gd name="T86" fmla="*/ 473 w 848"/>
              <a:gd name="T87" fmla="*/ 671 h 762"/>
              <a:gd name="T88" fmla="*/ 672 w 848"/>
              <a:gd name="T89" fmla="*/ 622 h 762"/>
              <a:gd name="T90" fmla="*/ 803 w 848"/>
              <a:gd name="T91" fmla="*/ 753 h 762"/>
              <a:gd name="T92" fmla="*/ 803 w 848"/>
              <a:gd name="T93" fmla="*/ 753 h 762"/>
              <a:gd name="T94" fmla="*/ 820 w 848"/>
              <a:gd name="T95" fmla="*/ 761 h 762"/>
              <a:gd name="T96" fmla="*/ 820 w 848"/>
              <a:gd name="T97" fmla="*/ 761 h 762"/>
              <a:gd name="T98" fmla="*/ 837 w 848"/>
              <a:gd name="T99" fmla="*/ 753 h 762"/>
              <a:gd name="T100" fmla="*/ 837 w 848"/>
              <a:gd name="T101" fmla="*/ 753 h 762"/>
              <a:gd name="T102" fmla="*/ 837 w 848"/>
              <a:gd name="T103" fmla="*/ 719 h 762"/>
              <a:gd name="T104" fmla="*/ 128 w 848"/>
              <a:gd name="T105" fmla="*/ 9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48" h="762">
                <a:moveTo>
                  <a:pt x="472" y="622"/>
                </a:moveTo>
                <a:lnTo>
                  <a:pt x="472" y="622"/>
                </a:lnTo>
                <a:cubicBezTo>
                  <a:pt x="267" y="624"/>
                  <a:pt x="120" y="464"/>
                  <a:pt x="57" y="381"/>
                </a:cubicBezTo>
                <a:lnTo>
                  <a:pt x="57" y="381"/>
                </a:lnTo>
                <a:cubicBezTo>
                  <a:pt x="113" y="306"/>
                  <a:pt x="181" y="244"/>
                  <a:pt x="252" y="203"/>
                </a:cubicBezTo>
                <a:lnTo>
                  <a:pt x="314" y="264"/>
                </a:lnTo>
                <a:lnTo>
                  <a:pt x="314" y="264"/>
                </a:lnTo>
                <a:cubicBezTo>
                  <a:pt x="288" y="298"/>
                  <a:pt x="274" y="339"/>
                  <a:pt x="274" y="381"/>
                </a:cubicBezTo>
                <a:lnTo>
                  <a:pt x="274" y="381"/>
                </a:lnTo>
                <a:cubicBezTo>
                  <a:pt x="274" y="487"/>
                  <a:pt x="360" y="573"/>
                  <a:pt x="466" y="573"/>
                </a:cubicBezTo>
                <a:lnTo>
                  <a:pt x="466" y="573"/>
                </a:lnTo>
                <a:cubicBezTo>
                  <a:pt x="509" y="573"/>
                  <a:pt x="550" y="559"/>
                  <a:pt x="583" y="534"/>
                </a:cubicBezTo>
                <a:lnTo>
                  <a:pt x="635" y="585"/>
                </a:lnTo>
                <a:lnTo>
                  <a:pt x="635" y="585"/>
                </a:lnTo>
                <a:cubicBezTo>
                  <a:pt x="581" y="609"/>
                  <a:pt x="527" y="621"/>
                  <a:pt x="472" y="622"/>
                </a:cubicBezTo>
                <a:close/>
                <a:moveTo>
                  <a:pt x="349" y="300"/>
                </a:moveTo>
                <a:lnTo>
                  <a:pt x="548" y="498"/>
                </a:lnTo>
                <a:lnTo>
                  <a:pt x="548" y="498"/>
                </a:lnTo>
                <a:cubicBezTo>
                  <a:pt x="524" y="515"/>
                  <a:pt x="495" y="525"/>
                  <a:pt x="466" y="525"/>
                </a:cubicBezTo>
                <a:lnTo>
                  <a:pt x="466" y="525"/>
                </a:lnTo>
                <a:cubicBezTo>
                  <a:pt x="387" y="525"/>
                  <a:pt x="322" y="460"/>
                  <a:pt x="322" y="381"/>
                </a:cubicBezTo>
                <a:lnTo>
                  <a:pt x="322" y="381"/>
                </a:lnTo>
                <a:cubicBezTo>
                  <a:pt x="322" y="352"/>
                  <a:pt x="332" y="323"/>
                  <a:pt x="349" y="300"/>
                </a:cubicBezTo>
                <a:close/>
                <a:moveTo>
                  <a:pt x="128" y="9"/>
                </a:moveTo>
                <a:lnTo>
                  <a:pt x="128" y="9"/>
                </a:lnTo>
                <a:cubicBezTo>
                  <a:pt x="119" y="0"/>
                  <a:pt x="103" y="0"/>
                  <a:pt x="94" y="9"/>
                </a:cubicBezTo>
                <a:lnTo>
                  <a:pt x="94" y="9"/>
                </a:lnTo>
                <a:cubicBezTo>
                  <a:pt x="84" y="19"/>
                  <a:pt x="84" y="35"/>
                  <a:pt x="94" y="44"/>
                </a:cubicBezTo>
                <a:lnTo>
                  <a:pt x="216" y="167"/>
                </a:lnTo>
                <a:lnTo>
                  <a:pt x="216" y="167"/>
                </a:lnTo>
                <a:cubicBezTo>
                  <a:pt x="171" y="194"/>
                  <a:pt x="127" y="229"/>
                  <a:pt x="86" y="271"/>
                </a:cubicBezTo>
                <a:lnTo>
                  <a:pt x="86" y="271"/>
                </a:lnTo>
                <a:cubicBezTo>
                  <a:pt x="58" y="301"/>
                  <a:pt x="31" y="333"/>
                  <a:pt x="6" y="367"/>
                </a:cubicBezTo>
                <a:lnTo>
                  <a:pt x="6" y="367"/>
                </a:lnTo>
                <a:cubicBezTo>
                  <a:pt x="1" y="375"/>
                  <a:pt x="0" y="385"/>
                  <a:pt x="4" y="393"/>
                </a:cubicBezTo>
                <a:lnTo>
                  <a:pt x="4" y="393"/>
                </a:lnTo>
                <a:cubicBezTo>
                  <a:pt x="5" y="395"/>
                  <a:pt x="7" y="397"/>
                  <a:pt x="9" y="399"/>
                </a:cubicBezTo>
                <a:lnTo>
                  <a:pt x="9" y="399"/>
                </a:lnTo>
                <a:cubicBezTo>
                  <a:pt x="52" y="458"/>
                  <a:pt x="103" y="512"/>
                  <a:pt x="157" y="554"/>
                </a:cubicBezTo>
                <a:lnTo>
                  <a:pt x="157" y="554"/>
                </a:lnTo>
                <a:cubicBezTo>
                  <a:pt x="255" y="632"/>
                  <a:pt x="360" y="671"/>
                  <a:pt x="468" y="671"/>
                </a:cubicBezTo>
                <a:lnTo>
                  <a:pt x="468" y="671"/>
                </a:lnTo>
                <a:cubicBezTo>
                  <a:pt x="469" y="671"/>
                  <a:pt x="471" y="671"/>
                  <a:pt x="473" y="671"/>
                </a:cubicBezTo>
                <a:lnTo>
                  <a:pt x="473" y="671"/>
                </a:lnTo>
                <a:cubicBezTo>
                  <a:pt x="540" y="670"/>
                  <a:pt x="607" y="654"/>
                  <a:pt x="672" y="622"/>
                </a:cubicBezTo>
                <a:lnTo>
                  <a:pt x="803" y="753"/>
                </a:lnTo>
                <a:lnTo>
                  <a:pt x="803" y="753"/>
                </a:lnTo>
                <a:cubicBezTo>
                  <a:pt x="808" y="758"/>
                  <a:pt x="814" y="761"/>
                  <a:pt x="820" y="761"/>
                </a:cubicBezTo>
                <a:lnTo>
                  <a:pt x="820" y="761"/>
                </a:lnTo>
                <a:cubicBezTo>
                  <a:pt x="826" y="761"/>
                  <a:pt x="833" y="758"/>
                  <a:pt x="837" y="753"/>
                </a:cubicBezTo>
                <a:lnTo>
                  <a:pt x="837" y="753"/>
                </a:lnTo>
                <a:cubicBezTo>
                  <a:pt x="847" y="744"/>
                  <a:pt x="847" y="728"/>
                  <a:pt x="837" y="719"/>
                </a:cubicBezTo>
                <a:lnTo>
                  <a:pt x="12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364"/>
          <p:cNvSpPr>
            <a:spLocks noChangeArrowheads="1"/>
          </p:cNvSpPr>
          <p:nvPr/>
        </p:nvSpPr>
        <p:spPr bwMode="auto">
          <a:xfrm>
            <a:off x="7917980" y="8707509"/>
            <a:ext cx="658258" cy="677907"/>
          </a:xfrm>
          <a:custGeom>
            <a:avLst/>
            <a:gdLst>
              <a:gd name="T0" fmla="*/ 586 w 592"/>
              <a:gd name="T1" fmla="*/ 175 h 608"/>
              <a:gd name="T2" fmla="*/ 586 w 592"/>
              <a:gd name="T3" fmla="*/ 174 h 608"/>
              <a:gd name="T4" fmla="*/ 587 w 592"/>
              <a:gd name="T5" fmla="*/ 173 h 608"/>
              <a:gd name="T6" fmla="*/ 588 w 592"/>
              <a:gd name="T7" fmla="*/ 172 h 608"/>
              <a:gd name="T8" fmla="*/ 589 w 592"/>
              <a:gd name="T9" fmla="*/ 171 h 608"/>
              <a:gd name="T10" fmla="*/ 589 w 592"/>
              <a:gd name="T11" fmla="*/ 170 h 608"/>
              <a:gd name="T12" fmla="*/ 589 w 592"/>
              <a:gd name="T13" fmla="*/ 168 h 608"/>
              <a:gd name="T14" fmla="*/ 590 w 592"/>
              <a:gd name="T15" fmla="*/ 167 h 608"/>
              <a:gd name="T16" fmla="*/ 590 w 592"/>
              <a:gd name="T17" fmla="*/ 166 h 608"/>
              <a:gd name="T18" fmla="*/ 590 w 592"/>
              <a:gd name="T19" fmla="*/ 165 h 608"/>
              <a:gd name="T20" fmla="*/ 590 w 592"/>
              <a:gd name="T21" fmla="*/ 164 h 608"/>
              <a:gd name="T22" fmla="*/ 591 w 592"/>
              <a:gd name="T23" fmla="*/ 163 h 608"/>
              <a:gd name="T24" fmla="*/ 591 w 592"/>
              <a:gd name="T25" fmla="*/ 160 h 608"/>
              <a:gd name="T26" fmla="*/ 591 w 592"/>
              <a:gd name="T27" fmla="*/ 158 h 608"/>
              <a:gd name="T28" fmla="*/ 590 w 592"/>
              <a:gd name="T29" fmla="*/ 157 h 608"/>
              <a:gd name="T30" fmla="*/ 590 w 592"/>
              <a:gd name="T31" fmla="*/ 155 h 608"/>
              <a:gd name="T32" fmla="*/ 590 w 592"/>
              <a:gd name="T33" fmla="*/ 154 h 608"/>
              <a:gd name="T34" fmla="*/ 590 w 592"/>
              <a:gd name="T35" fmla="*/ 153 h 608"/>
              <a:gd name="T36" fmla="*/ 589 w 592"/>
              <a:gd name="T37" fmla="*/ 152 h 608"/>
              <a:gd name="T38" fmla="*/ 589 w 592"/>
              <a:gd name="T39" fmla="*/ 151 h 608"/>
              <a:gd name="T40" fmla="*/ 589 w 592"/>
              <a:gd name="T41" fmla="*/ 149 h 608"/>
              <a:gd name="T42" fmla="*/ 588 w 592"/>
              <a:gd name="T43" fmla="*/ 149 h 608"/>
              <a:gd name="T44" fmla="*/ 587 w 592"/>
              <a:gd name="T45" fmla="*/ 148 h 608"/>
              <a:gd name="T46" fmla="*/ 586 w 592"/>
              <a:gd name="T47" fmla="*/ 147 h 608"/>
              <a:gd name="T48" fmla="*/ 586 w 592"/>
              <a:gd name="T49" fmla="*/ 145 h 608"/>
              <a:gd name="T50" fmla="*/ 585 w 592"/>
              <a:gd name="T51" fmla="*/ 145 h 608"/>
              <a:gd name="T52" fmla="*/ 584 w 592"/>
              <a:gd name="T53" fmla="*/ 143 h 608"/>
              <a:gd name="T54" fmla="*/ 451 w 592"/>
              <a:gd name="T55" fmla="*/ 10 h 608"/>
              <a:gd name="T56" fmla="*/ 416 w 592"/>
              <a:gd name="T57" fmla="*/ 10 h 608"/>
              <a:gd name="T58" fmla="*/ 507 w 592"/>
              <a:gd name="T59" fmla="*/ 136 h 608"/>
              <a:gd name="T60" fmla="*/ 268 w 592"/>
              <a:gd name="T61" fmla="*/ 136 h 608"/>
              <a:gd name="T62" fmla="*/ 125 w 592"/>
              <a:gd name="T63" fmla="*/ 168 h 608"/>
              <a:gd name="T64" fmla="*/ 42 w 592"/>
              <a:gd name="T65" fmla="*/ 263 h 608"/>
              <a:gd name="T66" fmla="*/ 7 w 592"/>
              <a:gd name="T67" fmla="*/ 403 h 608"/>
              <a:gd name="T68" fmla="*/ 0 w 592"/>
              <a:gd name="T69" fmla="*/ 583 h 608"/>
              <a:gd name="T70" fmla="*/ 25 w 592"/>
              <a:gd name="T71" fmla="*/ 607 h 608"/>
              <a:gd name="T72" fmla="*/ 49 w 592"/>
              <a:gd name="T73" fmla="*/ 583 h 608"/>
              <a:gd name="T74" fmla="*/ 86 w 592"/>
              <a:gd name="T75" fmla="*/ 283 h 608"/>
              <a:gd name="T76" fmla="*/ 507 w 592"/>
              <a:gd name="T77" fmla="*/ 185 h 608"/>
              <a:gd name="T78" fmla="*/ 416 w 592"/>
              <a:gd name="T79" fmla="*/ 276 h 608"/>
              <a:gd name="T80" fmla="*/ 416 w 592"/>
              <a:gd name="T81" fmla="*/ 310 h 608"/>
              <a:gd name="T82" fmla="*/ 433 w 592"/>
              <a:gd name="T83" fmla="*/ 318 h 608"/>
              <a:gd name="T84" fmla="*/ 584 w 592"/>
              <a:gd name="T85" fmla="*/ 178 h 608"/>
              <a:gd name="T86" fmla="*/ 584 w 592"/>
              <a:gd name="T87" fmla="*/ 178 h 608"/>
              <a:gd name="T88" fmla="*/ 585 w 592"/>
              <a:gd name="T89" fmla="*/ 176 h 608"/>
              <a:gd name="T90" fmla="*/ 586 w 592"/>
              <a:gd name="T91" fmla="*/ 17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2" h="608">
                <a:moveTo>
                  <a:pt x="586" y="175"/>
                </a:moveTo>
                <a:lnTo>
                  <a:pt x="586" y="175"/>
                </a:lnTo>
                <a:lnTo>
                  <a:pt x="586" y="174"/>
                </a:lnTo>
                <a:lnTo>
                  <a:pt x="586" y="174"/>
                </a:lnTo>
                <a:cubicBezTo>
                  <a:pt x="586" y="173"/>
                  <a:pt x="587" y="173"/>
                  <a:pt x="587" y="173"/>
                </a:cubicBezTo>
                <a:lnTo>
                  <a:pt x="587" y="173"/>
                </a:lnTo>
                <a:lnTo>
                  <a:pt x="588" y="172"/>
                </a:lnTo>
                <a:lnTo>
                  <a:pt x="588" y="172"/>
                </a:lnTo>
                <a:lnTo>
                  <a:pt x="589" y="171"/>
                </a:lnTo>
                <a:lnTo>
                  <a:pt x="589" y="171"/>
                </a:lnTo>
                <a:cubicBezTo>
                  <a:pt x="589" y="170"/>
                  <a:pt x="589" y="170"/>
                  <a:pt x="589" y="170"/>
                </a:cubicBezTo>
                <a:lnTo>
                  <a:pt x="589" y="170"/>
                </a:lnTo>
                <a:cubicBezTo>
                  <a:pt x="589" y="169"/>
                  <a:pt x="589" y="169"/>
                  <a:pt x="589" y="168"/>
                </a:cubicBezTo>
                <a:lnTo>
                  <a:pt x="589" y="168"/>
                </a:lnTo>
                <a:cubicBezTo>
                  <a:pt x="590" y="168"/>
                  <a:pt x="590" y="168"/>
                  <a:pt x="590" y="167"/>
                </a:cubicBezTo>
                <a:lnTo>
                  <a:pt x="590" y="167"/>
                </a:lnTo>
                <a:cubicBezTo>
                  <a:pt x="590" y="167"/>
                  <a:pt x="590" y="167"/>
                  <a:pt x="590" y="166"/>
                </a:cubicBezTo>
                <a:lnTo>
                  <a:pt x="590" y="166"/>
                </a:lnTo>
                <a:lnTo>
                  <a:pt x="590" y="165"/>
                </a:lnTo>
                <a:lnTo>
                  <a:pt x="590" y="165"/>
                </a:lnTo>
                <a:lnTo>
                  <a:pt x="590" y="164"/>
                </a:lnTo>
                <a:lnTo>
                  <a:pt x="590" y="164"/>
                </a:lnTo>
                <a:lnTo>
                  <a:pt x="591" y="163"/>
                </a:lnTo>
                <a:lnTo>
                  <a:pt x="591" y="163"/>
                </a:lnTo>
                <a:cubicBezTo>
                  <a:pt x="591" y="162"/>
                  <a:pt x="591" y="161"/>
                  <a:pt x="591" y="160"/>
                </a:cubicBezTo>
                <a:lnTo>
                  <a:pt x="591" y="160"/>
                </a:lnTo>
                <a:lnTo>
                  <a:pt x="591" y="160"/>
                </a:lnTo>
                <a:cubicBezTo>
                  <a:pt x="591" y="159"/>
                  <a:pt x="591" y="159"/>
                  <a:pt x="591" y="158"/>
                </a:cubicBezTo>
                <a:lnTo>
                  <a:pt x="591" y="158"/>
                </a:lnTo>
                <a:lnTo>
                  <a:pt x="590" y="157"/>
                </a:lnTo>
                <a:lnTo>
                  <a:pt x="590" y="157"/>
                </a:lnTo>
                <a:cubicBezTo>
                  <a:pt x="590" y="156"/>
                  <a:pt x="590" y="155"/>
                  <a:pt x="590" y="155"/>
                </a:cubicBezTo>
                <a:lnTo>
                  <a:pt x="590" y="155"/>
                </a:lnTo>
                <a:lnTo>
                  <a:pt x="590" y="154"/>
                </a:lnTo>
                <a:lnTo>
                  <a:pt x="590" y="154"/>
                </a:lnTo>
                <a:cubicBezTo>
                  <a:pt x="590" y="154"/>
                  <a:pt x="590" y="154"/>
                  <a:pt x="590" y="153"/>
                </a:cubicBezTo>
                <a:lnTo>
                  <a:pt x="590" y="153"/>
                </a:lnTo>
                <a:cubicBezTo>
                  <a:pt x="590" y="153"/>
                  <a:pt x="590" y="153"/>
                  <a:pt x="589" y="152"/>
                </a:cubicBezTo>
                <a:lnTo>
                  <a:pt x="589" y="152"/>
                </a:lnTo>
                <a:cubicBezTo>
                  <a:pt x="589" y="151"/>
                  <a:pt x="589" y="151"/>
                  <a:pt x="589" y="151"/>
                </a:cubicBezTo>
                <a:lnTo>
                  <a:pt x="589" y="151"/>
                </a:lnTo>
                <a:cubicBezTo>
                  <a:pt x="589" y="151"/>
                  <a:pt x="589" y="150"/>
                  <a:pt x="589" y="149"/>
                </a:cubicBezTo>
                <a:lnTo>
                  <a:pt x="589" y="149"/>
                </a:lnTo>
                <a:lnTo>
                  <a:pt x="588" y="149"/>
                </a:lnTo>
                <a:lnTo>
                  <a:pt x="588" y="149"/>
                </a:lnTo>
                <a:cubicBezTo>
                  <a:pt x="588" y="148"/>
                  <a:pt x="587" y="148"/>
                  <a:pt x="587" y="148"/>
                </a:cubicBezTo>
                <a:lnTo>
                  <a:pt x="587" y="148"/>
                </a:lnTo>
                <a:cubicBezTo>
                  <a:pt x="587" y="147"/>
                  <a:pt x="586" y="147"/>
                  <a:pt x="586" y="147"/>
                </a:cubicBezTo>
                <a:lnTo>
                  <a:pt x="586" y="147"/>
                </a:lnTo>
                <a:cubicBezTo>
                  <a:pt x="586" y="147"/>
                  <a:pt x="586" y="146"/>
                  <a:pt x="586" y="145"/>
                </a:cubicBezTo>
                <a:lnTo>
                  <a:pt x="586" y="145"/>
                </a:lnTo>
                <a:cubicBezTo>
                  <a:pt x="585" y="145"/>
                  <a:pt x="585" y="145"/>
                  <a:pt x="585" y="145"/>
                </a:cubicBezTo>
                <a:lnTo>
                  <a:pt x="585" y="145"/>
                </a:lnTo>
                <a:cubicBezTo>
                  <a:pt x="585" y="144"/>
                  <a:pt x="584" y="143"/>
                  <a:pt x="584" y="143"/>
                </a:cubicBezTo>
                <a:lnTo>
                  <a:pt x="451" y="10"/>
                </a:lnTo>
                <a:lnTo>
                  <a:pt x="451" y="10"/>
                </a:lnTo>
                <a:cubicBezTo>
                  <a:pt x="441" y="0"/>
                  <a:pt x="426" y="0"/>
                  <a:pt x="416" y="10"/>
                </a:cubicBezTo>
                <a:lnTo>
                  <a:pt x="416" y="10"/>
                </a:lnTo>
                <a:cubicBezTo>
                  <a:pt x="406" y="19"/>
                  <a:pt x="406" y="35"/>
                  <a:pt x="416" y="45"/>
                </a:cubicBezTo>
                <a:lnTo>
                  <a:pt x="507" y="136"/>
                </a:lnTo>
                <a:lnTo>
                  <a:pt x="268" y="136"/>
                </a:lnTo>
                <a:lnTo>
                  <a:pt x="268" y="136"/>
                </a:lnTo>
                <a:cubicBezTo>
                  <a:pt x="209" y="136"/>
                  <a:pt x="163" y="147"/>
                  <a:pt x="125" y="168"/>
                </a:cubicBezTo>
                <a:lnTo>
                  <a:pt x="125" y="168"/>
                </a:lnTo>
                <a:cubicBezTo>
                  <a:pt x="89" y="189"/>
                  <a:pt x="61" y="220"/>
                  <a:pt x="42" y="263"/>
                </a:cubicBezTo>
                <a:lnTo>
                  <a:pt x="42" y="263"/>
                </a:lnTo>
                <a:cubicBezTo>
                  <a:pt x="25" y="299"/>
                  <a:pt x="14" y="345"/>
                  <a:pt x="7" y="403"/>
                </a:cubicBezTo>
                <a:lnTo>
                  <a:pt x="7" y="403"/>
                </a:lnTo>
                <a:cubicBezTo>
                  <a:pt x="3" y="450"/>
                  <a:pt x="0" y="505"/>
                  <a:pt x="0" y="583"/>
                </a:cubicBezTo>
                <a:lnTo>
                  <a:pt x="0" y="583"/>
                </a:lnTo>
                <a:cubicBezTo>
                  <a:pt x="0" y="596"/>
                  <a:pt x="11" y="607"/>
                  <a:pt x="25" y="607"/>
                </a:cubicBezTo>
                <a:lnTo>
                  <a:pt x="25" y="607"/>
                </a:lnTo>
                <a:cubicBezTo>
                  <a:pt x="38" y="607"/>
                  <a:pt x="49" y="596"/>
                  <a:pt x="49" y="583"/>
                </a:cubicBezTo>
                <a:lnTo>
                  <a:pt x="49" y="583"/>
                </a:lnTo>
                <a:cubicBezTo>
                  <a:pt x="49" y="452"/>
                  <a:pt x="56" y="351"/>
                  <a:pt x="86" y="283"/>
                </a:cubicBezTo>
                <a:lnTo>
                  <a:pt x="86" y="283"/>
                </a:lnTo>
                <a:cubicBezTo>
                  <a:pt x="118" y="216"/>
                  <a:pt x="174" y="185"/>
                  <a:pt x="268" y="185"/>
                </a:cubicBezTo>
                <a:lnTo>
                  <a:pt x="507" y="185"/>
                </a:lnTo>
                <a:lnTo>
                  <a:pt x="416" y="276"/>
                </a:lnTo>
                <a:lnTo>
                  <a:pt x="416" y="276"/>
                </a:lnTo>
                <a:cubicBezTo>
                  <a:pt x="406" y="285"/>
                  <a:pt x="406" y="301"/>
                  <a:pt x="416" y="310"/>
                </a:cubicBezTo>
                <a:lnTo>
                  <a:pt x="416" y="310"/>
                </a:lnTo>
                <a:cubicBezTo>
                  <a:pt x="421" y="315"/>
                  <a:pt x="427" y="318"/>
                  <a:pt x="433" y="318"/>
                </a:cubicBezTo>
                <a:lnTo>
                  <a:pt x="433" y="318"/>
                </a:lnTo>
                <a:cubicBezTo>
                  <a:pt x="440" y="318"/>
                  <a:pt x="446" y="315"/>
                  <a:pt x="451" y="310"/>
                </a:cubicBezTo>
                <a:lnTo>
                  <a:pt x="584" y="178"/>
                </a:lnTo>
                <a:lnTo>
                  <a:pt x="584" y="178"/>
                </a:lnTo>
                <a:lnTo>
                  <a:pt x="584" y="178"/>
                </a:lnTo>
                <a:lnTo>
                  <a:pt x="584" y="178"/>
                </a:lnTo>
                <a:cubicBezTo>
                  <a:pt x="584" y="177"/>
                  <a:pt x="585" y="176"/>
                  <a:pt x="585" y="176"/>
                </a:cubicBezTo>
                <a:lnTo>
                  <a:pt x="585" y="176"/>
                </a:lnTo>
                <a:cubicBezTo>
                  <a:pt x="585" y="176"/>
                  <a:pt x="585" y="175"/>
                  <a:pt x="586" y="1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16047493" y="363244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6068157" y="6683207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0046030" y="6893612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Rectángulo 532"/>
          <p:cNvSpPr/>
          <p:nvPr/>
        </p:nvSpPr>
        <p:spPr>
          <a:xfrm>
            <a:off x="10021268" y="745459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0046030" y="8387795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10021268" y="894878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0039307" y="9880966"/>
            <a:ext cx="216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7" name="Rectángulo 536"/>
          <p:cNvSpPr/>
          <p:nvPr/>
        </p:nvSpPr>
        <p:spPr>
          <a:xfrm>
            <a:off x="10014545" y="104419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0062504" y="11422819"/>
            <a:ext cx="201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9" name="Rectángulo 538"/>
          <p:cNvSpPr/>
          <p:nvPr/>
        </p:nvSpPr>
        <p:spPr>
          <a:xfrm>
            <a:off x="10037742" y="119838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5274002" y="6942003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5279149" y="8492464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2" name="CuadroTexto 541"/>
          <p:cNvSpPr txBox="1"/>
          <p:nvPr/>
        </p:nvSpPr>
        <p:spPr>
          <a:xfrm>
            <a:off x="5274001" y="9990067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5274001" y="11488338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18776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13537762" y="5052429"/>
            <a:ext cx="5172092" cy="1882455"/>
          </a:xfrm>
          <a:custGeom>
            <a:avLst/>
            <a:gdLst>
              <a:gd name="T0" fmla="*/ 4894 w 4895"/>
              <a:gd name="T1" fmla="*/ 1782 h 1783"/>
              <a:gd name="T2" fmla="*/ 4436 w 4895"/>
              <a:gd name="T3" fmla="*/ 0 h 1783"/>
              <a:gd name="T4" fmla="*/ 459 w 4895"/>
              <a:gd name="T5" fmla="*/ 0 h 1783"/>
              <a:gd name="T6" fmla="*/ 0 w 4895"/>
              <a:gd name="T7" fmla="*/ 1782 h 1783"/>
              <a:gd name="T8" fmla="*/ 4894 w 4895"/>
              <a:gd name="T9" fmla="*/ 1782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5" h="1783">
                <a:moveTo>
                  <a:pt x="4894" y="1782"/>
                </a:moveTo>
                <a:lnTo>
                  <a:pt x="4436" y="0"/>
                </a:lnTo>
                <a:lnTo>
                  <a:pt x="459" y="0"/>
                </a:lnTo>
                <a:lnTo>
                  <a:pt x="0" y="1782"/>
                </a:lnTo>
                <a:lnTo>
                  <a:pt x="4894" y="17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"/>
          <p:cNvSpPr>
            <a:spLocks noChangeArrowheads="1"/>
          </p:cNvSpPr>
          <p:nvPr/>
        </p:nvSpPr>
        <p:spPr bwMode="auto">
          <a:xfrm>
            <a:off x="13053169" y="6934884"/>
            <a:ext cx="6141277" cy="1887113"/>
          </a:xfrm>
          <a:custGeom>
            <a:avLst/>
            <a:gdLst>
              <a:gd name="T0" fmla="*/ 0 w 5813"/>
              <a:gd name="T1" fmla="*/ 1784 h 1785"/>
              <a:gd name="T2" fmla="*/ 5812 w 5813"/>
              <a:gd name="T3" fmla="*/ 1784 h 1785"/>
              <a:gd name="T4" fmla="*/ 5353 w 5813"/>
              <a:gd name="T5" fmla="*/ 0 h 1785"/>
              <a:gd name="T6" fmla="*/ 459 w 5813"/>
              <a:gd name="T7" fmla="*/ 0 h 1785"/>
              <a:gd name="T8" fmla="*/ 0 w 5813"/>
              <a:gd name="T9" fmla="*/ 1784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3" h="1785">
                <a:moveTo>
                  <a:pt x="0" y="1784"/>
                </a:moveTo>
                <a:lnTo>
                  <a:pt x="5812" y="1784"/>
                </a:lnTo>
                <a:lnTo>
                  <a:pt x="5353" y="0"/>
                </a:lnTo>
                <a:lnTo>
                  <a:pt x="459" y="0"/>
                </a:lnTo>
                <a:lnTo>
                  <a:pt x="0" y="17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3"/>
          <p:cNvSpPr>
            <a:spLocks noChangeArrowheads="1"/>
          </p:cNvSpPr>
          <p:nvPr/>
        </p:nvSpPr>
        <p:spPr bwMode="auto">
          <a:xfrm>
            <a:off x="12568577" y="8821997"/>
            <a:ext cx="7110462" cy="1887116"/>
          </a:xfrm>
          <a:custGeom>
            <a:avLst/>
            <a:gdLst>
              <a:gd name="T0" fmla="*/ 0 w 6730"/>
              <a:gd name="T1" fmla="*/ 1784 h 1785"/>
              <a:gd name="T2" fmla="*/ 6729 w 6730"/>
              <a:gd name="T3" fmla="*/ 1784 h 1785"/>
              <a:gd name="T4" fmla="*/ 6271 w 6730"/>
              <a:gd name="T5" fmla="*/ 0 h 1785"/>
              <a:gd name="T6" fmla="*/ 459 w 6730"/>
              <a:gd name="T7" fmla="*/ 0 h 1785"/>
              <a:gd name="T8" fmla="*/ 0 w 6730"/>
              <a:gd name="T9" fmla="*/ 1784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0" h="1785">
                <a:moveTo>
                  <a:pt x="0" y="1784"/>
                </a:moveTo>
                <a:lnTo>
                  <a:pt x="6729" y="1784"/>
                </a:lnTo>
                <a:lnTo>
                  <a:pt x="6271" y="0"/>
                </a:lnTo>
                <a:lnTo>
                  <a:pt x="459" y="0"/>
                </a:lnTo>
                <a:lnTo>
                  <a:pt x="0" y="17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"/>
          <p:cNvSpPr>
            <a:spLocks noChangeArrowheads="1"/>
          </p:cNvSpPr>
          <p:nvPr/>
        </p:nvSpPr>
        <p:spPr bwMode="auto">
          <a:xfrm>
            <a:off x="12083985" y="10704452"/>
            <a:ext cx="8079646" cy="1887116"/>
          </a:xfrm>
          <a:custGeom>
            <a:avLst/>
            <a:gdLst>
              <a:gd name="T0" fmla="*/ 458 w 7647"/>
              <a:gd name="T1" fmla="*/ 0 h 1785"/>
              <a:gd name="T2" fmla="*/ 0 w 7647"/>
              <a:gd name="T3" fmla="*/ 1784 h 1785"/>
              <a:gd name="T4" fmla="*/ 7646 w 7647"/>
              <a:gd name="T5" fmla="*/ 1784 h 1785"/>
              <a:gd name="T6" fmla="*/ 7187 w 7647"/>
              <a:gd name="T7" fmla="*/ 0 h 1785"/>
              <a:gd name="T8" fmla="*/ 458 w 7647"/>
              <a:gd name="T9" fmla="*/ 0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7" h="1785">
                <a:moveTo>
                  <a:pt x="458" y="0"/>
                </a:moveTo>
                <a:lnTo>
                  <a:pt x="0" y="1784"/>
                </a:lnTo>
                <a:lnTo>
                  <a:pt x="7646" y="1784"/>
                </a:lnTo>
                <a:lnTo>
                  <a:pt x="7187" y="0"/>
                </a:lnTo>
                <a:lnTo>
                  <a:pt x="4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0"/>
          <p:cNvSpPr>
            <a:spLocks noChangeArrowheads="1"/>
          </p:cNvSpPr>
          <p:nvPr/>
        </p:nvSpPr>
        <p:spPr bwMode="auto">
          <a:xfrm>
            <a:off x="15928108" y="2797210"/>
            <a:ext cx="1323310" cy="1272054"/>
          </a:xfrm>
          <a:custGeom>
            <a:avLst/>
            <a:gdLst>
              <a:gd name="T0" fmla="*/ 563 w 1253"/>
              <a:gd name="T1" fmla="*/ 0 h 1205"/>
              <a:gd name="T2" fmla="*/ 0 w 1253"/>
              <a:gd name="T3" fmla="*/ 887 h 1205"/>
              <a:gd name="T4" fmla="*/ 0 w 1253"/>
              <a:gd name="T5" fmla="*/ 887 h 1205"/>
              <a:gd name="T6" fmla="*/ 570 w 1253"/>
              <a:gd name="T7" fmla="*/ 755 h 1205"/>
              <a:gd name="T8" fmla="*/ 570 w 1253"/>
              <a:gd name="T9" fmla="*/ 755 h 1205"/>
              <a:gd name="T10" fmla="*/ 1118 w 1253"/>
              <a:gd name="T11" fmla="*/ 1204 h 1205"/>
              <a:gd name="T12" fmla="*/ 1118 w 1253"/>
              <a:gd name="T13" fmla="*/ 1204 h 1205"/>
              <a:gd name="T14" fmla="*/ 1052 w 1253"/>
              <a:gd name="T15" fmla="*/ 426 h 1205"/>
              <a:gd name="T16" fmla="*/ 1052 w 1253"/>
              <a:gd name="T17" fmla="*/ 426 h 1205"/>
              <a:gd name="T18" fmla="*/ 563 w 1253"/>
              <a:gd name="T19" fmla="*/ 0 h 1205"/>
              <a:gd name="T20" fmla="*/ 0 w 1253"/>
              <a:gd name="T21" fmla="*/ 887 h 1205"/>
              <a:gd name="T22" fmla="*/ 0 w 1253"/>
              <a:gd name="T23" fmla="*/ 887 h 1205"/>
              <a:gd name="T24" fmla="*/ 570 w 1253"/>
              <a:gd name="T25" fmla="*/ 755 h 1205"/>
              <a:gd name="T26" fmla="*/ 570 w 1253"/>
              <a:gd name="T27" fmla="*/ 755 h 1205"/>
              <a:gd name="T28" fmla="*/ 1118 w 1253"/>
              <a:gd name="T29" fmla="*/ 1204 h 1205"/>
              <a:gd name="T30" fmla="*/ 1118 w 1253"/>
              <a:gd name="T31" fmla="*/ 1204 h 1205"/>
              <a:gd name="T32" fmla="*/ 1052 w 1253"/>
              <a:gd name="T33" fmla="*/ 426 h 1205"/>
              <a:gd name="T34" fmla="*/ 1052 w 1253"/>
              <a:gd name="T35" fmla="*/ 426 h 1205"/>
              <a:gd name="T36" fmla="*/ 563 w 1253"/>
              <a:gd name="T3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205">
                <a:moveTo>
                  <a:pt x="563" y="0"/>
                </a:move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1"/>
          <p:cNvSpPr>
            <a:spLocks noChangeArrowheads="1"/>
          </p:cNvSpPr>
          <p:nvPr/>
        </p:nvSpPr>
        <p:spPr bwMode="auto">
          <a:xfrm>
            <a:off x="15928108" y="2797210"/>
            <a:ext cx="1323310" cy="1272054"/>
          </a:xfrm>
          <a:custGeom>
            <a:avLst/>
            <a:gdLst>
              <a:gd name="T0" fmla="*/ 563 w 1253"/>
              <a:gd name="T1" fmla="*/ 0 h 1205"/>
              <a:gd name="T2" fmla="*/ 0 w 1253"/>
              <a:gd name="T3" fmla="*/ 887 h 1205"/>
              <a:gd name="T4" fmla="*/ 0 w 1253"/>
              <a:gd name="T5" fmla="*/ 887 h 1205"/>
              <a:gd name="T6" fmla="*/ 570 w 1253"/>
              <a:gd name="T7" fmla="*/ 755 h 1205"/>
              <a:gd name="T8" fmla="*/ 570 w 1253"/>
              <a:gd name="T9" fmla="*/ 755 h 1205"/>
              <a:gd name="T10" fmla="*/ 1118 w 1253"/>
              <a:gd name="T11" fmla="*/ 1204 h 1205"/>
              <a:gd name="T12" fmla="*/ 1118 w 1253"/>
              <a:gd name="T13" fmla="*/ 1204 h 1205"/>
              <a:gd name="T14" fmla="*/ 1052 w 1253"/>
              <a:gd name="T15" fmla="*/ 426 h 1205"/>
              <a:gd name="T16" fmla="*/ 1052 w 1253"/>
              <a:gd name="T17" fmla="*/ 426 h 1205"/>
              <a:gd name="T18" fmla="*/ 563 w 1253"/>
              <a:gd name="T19" fmla="*/ 0 h 1205"/>
              <a:gd name="T20" fmla="*/ 0 w 1253"/>
              <a:gd name="T21" fmla="*/ 887 h 1205"/>
              <a:gd name="T22" fmla="*/ 0 w 1253"/>
              <a:gd name="T23" fmla="*/ 887 h 1205"/>
              <a:gd name="T24" fmla="*/ 570 w 1253"/>
              <a:gd name="T25" fmla="*/ 755 h 1205"/>
              <a:gd name="T26" fmla="*/ 570 w 1253"/>
              <a:gd name="T27" fmla="*/ 755 h 1205"/>
              <a:gd name="T28" fmla="*/ 1118 w 1253"/>
              <a:gd name="T29" fmla="*/ 1204 h 1205"/>
              <a:gd name="T30" fmla="*/ 1118 w 1253"/>
              <a:gd name="T31" fmla="*/ 1204 h 1205"/>
              <a:gd name="T32" fmla="*/ 1052 w 1253"/>
              <a:gd name="T33" fmla="*/ 426 h 1205"/>
              <a:gd name="T34" fmla="*/ 1052 w 1253"/>
              <a:gd name="T35" fmla="*/ 426 h 1205"/>
              <a:gd name="T36" fmla="*/ 563 w 1253"/>
              <a:gd name="T3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205">
                <a:moveTo>
                  <a:pt x="563" y="0"/>
                </a:move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2"/>
          <p:cNvSpPr>
            <a:spLocks noChangeArrowheads="1"/>
          </p:cNvSpPr>
          <p:nvPr/>
        </p:nvSpPr>
        <p:spPr bwMode="auto">
          <a:xfrm>
            <a:off x="14996200" y="2797210"/>
            <a:ext cx="1323310" cy="1272054"/>
          </a:xfrm>
          <a:custGeom>
            <a:avLst/>
            <a:gdLst>
              <a:gd name="T0" fmla="*/ 689 w 1253"/>
              <a:gd name="T1" fmla="*/ 0 h 1205"/>
              <a:gd name="T2" fmla="*/ 1252 w 1253"/>
              <a:gd name="T3" fmla="*/ 887 h 1205"/>
              <a:gd name="T4" fmla="*/ 1252 w 1253"/>
              <a:gd name="T5" fmla="*/ 887 h 1205"/>
              <a:gd name="T6" fmla="*/ 682 w 1253"/>
              <a:gd name="T7" fmla="*/ 755 h 1205"/>
              <a:gd name="T8" fmla="*/ 682 w 1253"/>
              <a:gd name="T9" fmla="*/ 755 h 1205"/>
              <a:gd name="T10" fmla="*/ 134 w 1253"/>
              <a:gd name="T11" fmla="*/ 1204 h 1205"/>
              <a:gd name="T12" fmla="*/ 134 w 1253"/>
              <a:gd name="T13" fmla="*/ 1204 h 1205"/>
              <a:gd name="T14" fmla="*/ 200 w 1253"/>
              <a:gd name="T15" fmla="*/ 426 h 1205"/>
              <a:gd name="T16" fmla="*/ 200 w 1253"/>
              <a:gd name="T17" fmla="*/ 426 h 1205"/>
              <a:gd name="T18" fmla="*/ 689 w 1253"/>
              <a:gd name="T19" fmla="*/ 0 h 1205"/>
              <a:gd name="T20" fmla="*/ 689 w 1253"/>
              <a:gd name="T21" fmla="*/ 0 h 1205"/>
              <a:gd name="T22" fmla="*/ 1252 w 1253"/>
              <a:gd name="T23" fmla="*/ 887 h 1205"/>
              <a:gd name="T24" fmla="*/ 1252 w 1253"/>
              <a:gd name="T25" fmla="*/ 887 h 1205"/>
              <a:gd name="T26" fmla="*/ 682 w 1253"/>
              <a:gd name="T27" fmla="*/ 755 h 1205"/>
              <a:gd name="T28" fmla="*/ 682 w 1253"/>
              <a:gd name="T29" fmla="*/ 755 h 1205"/>
              <a:gd name="T30" fmla="*/ 134 w 1253"/>
              <a:gd name="T31" fmla="*/ 1204 h 1205"/>
              <a:gd name="T32" fmla="*/ 134 w 1253"/>
              <a:gd name="T33" fmla="*/ 1204 h 1205"/>
              <a:gd name="T34" fmla="*/ 200 w 1253"/>
              <a:gd name="T35" fmla="*/ 426 h 1205"/>
              <a:gd name="T36" fmla="*/ 200 w 1253"/>
              <a:gd name="T37" fmla="*/ 426 h 1205"/>
              <a:gd name="T38" fmla="*/ 689 w 1253"/>
              <a:gd name="T39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3" h="1205">
                <a:moveTo>
                  <a:pt x="689" y="0"/>
                </a:moveTo>
                <a:lnTo>
                  <a:pt x="1252" y="887"/>
                </a:ln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  <a:lnTo>
                  <a:pt x="689" y="0"/>
                </a:lnTo>
                <a:cubicBezTo>
                  <a:pt x="876" y="296"/>
                  <a:pt x="1064" y="591"/>
                  <a:pt x="1252" y="887"/>
                </a:cubicBez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3"/>
          <p:cNvSpPr>
            <a:spLocks noChangeArrowheads="1"/>
          </p:cNvSpPr>
          <p:nvPr/>
        </p:nvSpPr>
        <p:spPr bwMode="auto">
          <a:xfrm>
            <a:off x="14996200" y="2797210"/>
            <a:ext cx="1323310" cy="1272054"/>
          </a:xfrm>
          <a:custGeom>
            <a:avLst/>
            <a:gdLst>
              <a:gd name="T0" fmla="*/ 689 w 1253"/>
              <a:gd name="T1" fmla="*/ 0 h 1205"/>
              <a:gd name="T2" fmla="*/ 1252 w 1253"/>
              <a:gd name="T3" fmla="*/ 887 h 1205"/>
              <a:gd name="T4" fmla="*/ 1252 w 1253"/>
              <a:gd name="T5" fmla="*/ 887 h 1205"/>
              <a:gd name="T6" fmla="*/ 682 w 1253"/>
              <a:gd name="T7" fmla="*/ 755 h 1205"/>
              <a:gd name="T8" fmla="*/ 682 w 1253"/>
              <a:gd name="T9" fmla="*/ 755 h 1205"/>
              <a:gd name="T10" fmla="*/ 134 w 1253"/>
              <a:gd name="T11" fmla="*/ 1204 h 1205"/>
              <a:gd name="T12" fmla="*/ 134 w 1253"/>
              <a:gd name="T13" fmla="*/ 1204 h 1205"/>
              <a:gd name="T14" fmla="*/ 200 w 1253"/>
              <a:gd name="T15" fmla="*/ 426 h 1205"/>
              <a:gd name="T16" fmla="*/ 200 w 1253"/>
              <a:gd name="T17" fmla="*/ 426 h 1205"/>
              <a:gd name="T18" fmla="*/ 689 w 1253"/>
              <a:gd name="T19" fmla="*/ 0 h 1205"/>
              <a:gd name="T20" fmla="*/ 689 w 1253"/>
              <a:gd name="T21" fmla="*/ 0 h 1205"/>
              <a:gd name="T22" fmla="*/ 1252 w 1253"/>
              <a:gd name="T23" fmla="*/ 887 h 1205"/>
              <a:gd name="T24" fmla="*/ 1252 w 1253"/>
              <a:gd name="T25" fmla="*/ 887 h 1205"/>
              <a:gd name="T26" fmla="*/ 682 w 1253"/>
              <a:gd name="T27" fmla="*/ 755 h 1205"/>
              <a:gd name="T28" fmla="*/ 682 w 1253"/>
              <a:gd name="T29" fmla="*/ 755 h 1205"/>
              <a:gd name="T30" fmla="*/ 134 w 1253"/>
              <a:gd name="T31" fmla="*/ 1204 h 1205"/>
              <a:gd name="T32" fmla="*/ 134 w 1253"/>
              <a:gd name="T33" fmla="*/ 1204 h 1205"/>
              <a:gd name="T34" fmla="*/ 200 w 1253"/>
              <a:gd name="T35" fmla="*/ 426 h 1205"/>
              <a:gd name="T36" fmla="*/ 200 w 1253"/>
              <a:gd name="T37" fmla="*/ 426 h 1205"/>
              <a:gd name="T38" fmla="*/ 689 w 1253"/>
              <a:gd name="T39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3" h="1205">
                <a:moveTo>
                  <a:pt x="689" y="0"/>
                </a:moveTo>
                <a:lnTo>
                  <a:pt x="1252" y="887"/>
                </a:ln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  <a:lnTo>
                  <a:pt x="689" y="0"/>
                </a:lnTo>
                <a:cubicBezTo>
                  <a:pt x="876" y="296"/>
                  <a:pt x="1064" y="591"/>
                  <a:pt x="1252" y="887"/>
                </a:cubicBez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4"/>
          <p:cNvSpPr>
            <a:spLocks noChangeArrowheads="1"/>
          </p:cNvSpPr>
          <p:nvPr/>
        </p:nvSpPr>
        <p:spPr bwMode="auto">
          <a:xfrm>
            <a:off x="15289750" y="1124433"/>
            <a:ext cx="1644820" cy="2693215"/>
          </a:xfrm>
          <a:custGeom>
            <a:avLst/>
            <a:gdLst>
              <a:gd name="T0" fmla="*/ 779 w 1558"/>
              <a:gd name="T1" fmla="*/ 0 h 2547"/>
              <a:gd name="T2" fmla="*/ 779 w 1558"/>
              <a:gd name="T3" fmla="*/ 0 h 2547"/>
              <a:gd name="T4" fmla="*/ 779 w 1558"/>
              <a:gd name="T5" fmla="*/ 0 h 2547"/>
              <a:gd name="T6" fmla="*/ 779 w 1558"/>
              <a:gd name="T7" fmla="*/ 0 h 2547"/>
              <a:gd name="T8" fmla="*/ 520 w 1558"/>
              <a:gd name="T9" fmla="*/ 2546 h 2547"/>
              <a:gd name="T10" fmla="*/ 1037 w 1558"/>
              <a:gd name="T11" fmla="*/ 2546 h 2547"/>
              <a:gd name="T12" fmla="*/ 1037 w 1558"/>
              <a:gd name="T13" fmla="*/ 2546 h 2547"/>
              <a:gd name="T14" fmla="*/ 779 w 1558"/>
              <a:gd name="T15" fmla="*/ 0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8" h="2547">
                <a:moveTo>
                  <a:pt x="779" y="0"/>
                </a:moveTo>
                <a:lnTo>
                  <a:pt x="779" y="0"/>
                </a:lnTo>
                <a:lnTo>
                  <a:pt x="779" y="0"/>
                </a:lnTo>
                <a:lnTo>
                  <a:pt x="779" y="0"/>
                </a:lnTo>
                <a:cubicBezTo>
                  <a:pt x="86" y="691"/>
                  <a:pt x="0" y="1760"/>
                  <a:pt x="520" y="2546"/>
                </a:cubicBezTo>
                <a:lnTo>
                  <a:pt x="1037" y="2546"/>
                </a:lnTo>
                <a:lnTo>
                  <a:pt x="1037" y="2546"/>
                </a:lnTo>
                <a:cubicBezTo>
                  <a:pt x="1557" y="1760"/>
                  <a:pt x="1471" y="691"/>
                  <a:pt x="779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6"/>
          <p:cNvSpPr>
            <a:spLocks noChangeArrowheads="1"/>
          </p:cNvSpPr>
          <p:nvPr/>
        </p:nvSpPr>
        <p:spPr bwMode="auto">
          <a:xfrm>
            <a:off x="15970043" y="1907236"/>
            <a:ext cx="284234" cy="284234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5 w 270"/>
              <a:gd name="T5" fmla="*/ 269 h 270"/>
              <a:gd name="T6" fmla="*/ 135 w 270"/>
              <a:gd name="T7" fmla="*/ 269 h 270"/>
              <a:gd name="T8" fmla="*/ 0 w 270"/>
              <a:gd name="T9" fmla="*/ 135 h 270"/>
              <a:gd name="T10" fmla="*/ 0 w 270"/>
              <a:gd name="T11" fmla="*/ 135 h 270"/>
              <a:gd name="T12" fmla="*/ 135 w 270"/>
              <a:gd name="T13" fmla="*/ 0 h 270"/>
              <a:gd name="T14" fmla="*/ 135 w 270"/>
              <a:gd name="T15" fmla="*/ 0 h 270"/>
              <a:gd name="T16" fmla="*/ 269 w 270"/>
              <a:gd name="T17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209"/>
                  <a:pt x="209" y="269"/>
                  <a:pt x="135" y="269"/>
                </a:cubicBezTo>
                <a:lnTo>
                  <a:pt x="135" y="269"/>
                </a:lnTo>
                <a:cubicBezTo>
                  <a:pt x="60" y="269"/>
                  <a:pt x="0" y="209"/>
                  <a:pt x="0" y="135"/>
                </a:cubicBezTo>
                <a:lnTo>
                  <a:pt x="0" y="135"/>
                </a:lnTo>
                <a:cubicBezTo>
                  <a:pt x="0" y="60"/>
                  <a:pt x="60" y="0"/>
                  <a:pt x="135" y="0"/>
                </a:cubicBezTo>
                <a:lnTo>
                  <a:pt x="135" y="0"/>
                </a:lnTo>
                <a:cubicBezTo>
                  <a:pt x="209" y="0"/>
                  <a:pt x="269" y="60"/>
                  <a:pt x="269" y="135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8"/>
          <p:cNvSpPr>
            <a:spLocks noChangeArrowheads="1"/>
          </p:cNvSpPr>
          <p:nvPr/>
        </p:nvSpPr>
        <p:spPr bwMode="auto">
          <a:xfrm>
            <a:off x="15844237" y="2317276"/>
            <a:ext cx="535846" cy="535849"/>
          </a:xfrm>
          <a:custGeom>
            <a:avLst/>
            <a:gdLst>
              <a:gd name="T0" fmla="*/ 507 w 508"/>
              <a:gd name="T1" fmla="*/ 254 h 508"/>
              <a:gd name="T2" fmla="*/ 507 w 508"/>
              <a:gd name="T3" fmla="*/ 254 h 508"/>
              <a:gd name="T4" fmla="*/ 254 w 508"/>
              <a:gd name="T5" fmla="*/ 507 h 508"/>
              <a:gd name="T6" fmla="*/ 254 w 508"/>
              <a:gd name="T7" fmla="*/ 507 h 508"/>
              <a:gd name="T8" fmla="*/ 0 w 508"/>
              <a:gd name="T9" fmla="*/ 254 h 508"/>
              <a:gd name="T10" fmla="*/ 0 w 508"/>
              <a:gd name="T11" fmla="*/ 254 h 508"/>
              <a:gd name="T12" fmla="*/ 254 w 508"/>
              <a:gd name="T13" fmla="*/ 0 h 508"/>
              <a:gd name="T14" fmla="*/ 254 w 508"/>
              <a:gd name="T15" fmla="*/ 0 h 508"/>
              <a:gd name="T16" fmla="*/ 507 w 508"/>
              <a:gd name="T17" fmla="*/ 25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3" y="507"/>
                  <a:pt x="254" y="507"/>
                </a:cubicBezTo>
                <a:lnTo>
                  <a:pt x="254" y="507"/>
                </a:lnTo>
                <a:cubicBezTo>
                  <a:pt x="113" y="507"/>
                  <a:pt x="0" y="394"/>
                  <a:pt x="0" y="254"/>
                </a:cubicBezTo>
                <a:lnTo>
                  <a:pt x="0" y="254"/>
                </a:lnTo>
                <a:cubicBezTo>
                  <a:pt x="0" y="114"/>
                  <a:pt x="113" y="0"/>
                  <a:pt x="254" y="0"/>
                </a:cubicBezTo>
                <a:lnTo>
                  <a:pt x="254" y="0"/>
                </a:lnTo>
                <a:cubicBezTo>
                  <a:pt x="393" y="0"/>
                  <a:pt x="507" y="114"/>
                  <a:pt x="507" y="254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0"/>
          <p:cNvSpPr>
            <a:spLocks noChangeArrowheads="1"/>
          </p:cNvSpPr>
          <p:nvPr/>
        </p:nvSpPr>
        <p:spPr bwMode="auto">
          <a:xfrm>
            <a:off x="15914128" y="2960293"/>
            <a:ext cx="391402" cy="391402"/>
          </a:xfrm>
          <a:custGeom>
            <a:avLst/>
            <a:gdLst>
              <a:gd name="T0" fmla="*/ 369 w 370"/>
              <a:gd name="T1" fmla="*/ 185 h 371"/>
              <a:gd name="T2" fmla="*/ 369 w 370"/>
              <a:gd name="T3" fmla="*/ 185 h 371"/>
              <a:gd name="T4" fmla="*/ 185 w 370"/>
              <a:gd name="T5" fmla="*/ 370 h 371"/>
              <a:gd name="T6" fmla="*/ 185 w 370"/>
              <a:gd name="T7" fmla="*/ 370 h 371"/>
              <a:gd name="T8" fmla="*/ 0 w 370"/>
              <a:gd name="T9" fmla="*/ 185 h 371"/>
              <a:gd name="T10" fmla="*/ 0 w 370"/>
              <a:gd name="T11" fmla="*/ 185 h 371"/>
              <a:gd name="T12" fmla="*/ 185 w 370"/>
              <a:gd name="T13" fmla="*/ 0 h 371"/>
              <a:gd name="T14" fmla="*/ 185 w 370"/>
              <a:gd name="T15" fmla="*/ 0 h 371"/>
              <a:gd name="T16" fmla="*/ 369 w 370"/>
              <a:gd name="T17" fmla="*/ 18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371">
                <a:moveTo>
                  <a:pt x="369" y="185"/>
                </a:moveTo>
                <a:lnTo>
                  <a:pt x="369" y="185"/>
                </a:lnTo>
                <a:cubicBezTo>
                  <a:pt x="369" y="287"/>
                  <a:pt x="287" y="370"/>
                  <a:pt x="185" y="370"/>
                </a:cubicBezTo>
                <a:lnTo>
                  <a:pt x="185" y="370"/>
                </a:lnTo>
                <a:cubicBezTo>
                  <a:pt x="82" y="370"/>
                  <a:pt x="0" y="287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7" y="0"/>
                  <a:pt x="369" y="83"/>
                  <a:pt x="369" y="185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2"/>
          <p:cNvSpPr>
            <a:spLocks noChangeArrowheads="1"/>
          </p:cNvSpPr>
          <p:nvPr/>
        </p:nvSpPr>
        <p:spPr bwMode="auto">
          <a:xfrm>
            <a:off x="15662513" y="1124433"/>
            <a:ext cx="903951" cy="666316"/>
          </a:xfrm>
          <a:custGeom>
            <a:avLst/>
            <a:gdLst>
              <a:gd name="T0" fmla="*/ 0 w 854"/>
              <a:gd name="T1" fmla="*/ 629 h 630"/>
              <a:gd name="T2" fmla="*/ 853 w 854"/>
              <a:gd name="T3" fmla="*/ 629 h 630"/>
              <a:gd name="T4" fmla="*/ 853 w 854"/>
              <a:gd name="T5" fmla="*/ 629 h 630"/>
              <a:gd name="T6" fmla="*/ 427 w 854"/>
              <a:gd name="T7" fmla="*/ 0 h 630"/>
              <a:gd name="T8" fmla="*/ 427 w 854"/>
              <a:gd name="T9" fmla="*/ 0 h 630"/>
              <a:gd name="T10" fmla="*/ 427 w 854"/>
              <a:gd name="T11" fmla="*/ 0 h 630"/>
              <a:gd name="T12" fmla="*/ 427 w 854"/>
              <a:gd name="T13" fmla="*/ 0 h 630"/>
              <a:gd name="T14" fmla="*/ 0 w 854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630">
                <a:moveTo>
                  <a:pt x="0" y="629"/>
                </a:moveTo>
                <a:lnTo>
                  <a:pt x="853" y="629"/>
                </a:lnTo>
                <a:lnTo>
                  <a:pt x="853" y="629"/>
                </a:lnTo>
                <a:cubicBezTo>
                  <a:pt x="755" y="400"/>
                  <a:pt x="613" y="186"/>
                  <a:pt x="427" y="0"/>
                </a:cubicBezTo>
                <a:lnTo>
                  <a:pt x="427" y="0"/>
                </a:lnTo>
                <a:lnTo>
                  <a:pt x="427" y="0"/>
                </a:lnTo>
                <a:lnTo>
                  <a:pt x="427" y="0"/>
                </a:lnTo>
                <a:cubicBezTo>
                  <a:pt x="240" y="186"/>
                  <a:pt x="98" y="400"/>
                  <a:pt x="0" y="6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3"/>
          <p:cNvSpPr>
            <a:spLocks noChangeArrowheads="1"/>
          </p:cNvSpPr>
          <p:nvPr/>
        </p:nvSpPr>
        <p:spPr bwMode="auto">
          <a:xfrm>
            <a:off x="15662513" y="1124433"/>
            <a:ext cx="903951" cy="666316"/>
          </a:xfrm>
          <a:custGeom>
            <a:avLst/>
            <a:gdLst>
              <a:gd name="T0" fmla="*/ 0 w 854"/>
              <a:gd name="T1" fmla="*/ 629 h 630"/>
              <a:gd name="T2" fmla="*/ 853 w 854"/>
              <a:gd name="T3" fmla="*/ 629 h 630"/>
              <a:gd name="T4" fmla="*/ 853 w 854"/>
              <a:gd name="T5" fmla="*/ 629 h 630"/>
              <a:gd name="T6" fmla="*/ 427 w 854"/>
              <a:gd name="T7" fmla="*/ 0 h 630"/>
              <a:gd name="T8" fmla="*/ 427 w 854"/>
              <a:gd name="T9" fmla="*/ 0 h 630"/>
              <a:gd name="T10" fmla="*/ 427 w 854"/>
              <a:gd name="T11" fmla="*/ 0 h 630"/>
              <a:gd name="T12" fmla="*/ 427 w 854"/>
              <a:gd name="T13" fmla="*/ 0 h 630"/>
              <a:gd name="T14" fmla="*/ 0 w 854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630">
                <a:moveTo>
                  <a:pt x="0" y="629"/>
                </a:moveTo>
                <a:lnTo>
                  <a:pt x="853" y="629"/>
                </a:lnTo>
                <a:lnTo>
                  <a:pt x="853" y="629"/>
                </a:lnTo>
                <a:cubicBezTo>
                  <a:pt x="755" y="400"/>
                  <a:pt x="613" y="186"/>
                  <a:pt x="427" y="0"/>
                </a:cubicBezTo>
                <a:lnTo>
                  <a:pt x="427" y="0"/>
                </a:lnTo>
                <a:lnTo>
                  <a:pt x="427" y="0"/>
                </a:lnTo>
                <a:lnTo>
                  <a:pt x="427" y="0"/>
                </a:lnTo>
                <a:cubicBezTo>
                  <a:pt x="240" y="186"/>
                  <a:pt x="98" y="400"/>
                  <a:pt x="0" y="629"/>
                </a:cubicBezTo>
              </a:path>
            </a:pathLst>
          </a:custGeom>
          <a:noFill/>
          <a:ln w="219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4"/>
          <p:cNvSpPr>
            <a:spLocks noChangeArrowheads="1"/>
          </p:cNvSpPr>
          <p:nvPr/>
        </p:nvSpPr>
        <p:spPr bwMode="auto">
          <a:xfrm>
            <a:off x="15667174" y="3878224"/>
            <a:ext cx="885313" cy="1710051"/>
          </a:xfrm>
          <a:custGeom>
            <a:avLst/>
            <a:gdLst>
              <a:gd name="T0" fmla="*/ 422 w 840"/>
              <a:gd name="T1" fmla="*/ 1618 h 1619"/>
              <a:gd name="T2" fmla="*/ 422 w 840"/>
              <a:gd name="T3" fmla="*/ 1618 h 1619"/>
              <a:gd name="T4" fmla="*/ 422 w 840"/>
              <a:gd name="T5" fmla="*/ 1618 h 1619"/>
              <a:gd name="T6" fmla="*/ 333 w 840"/>
              <a:gd name="T7" fmla="*/ 1569 h 1619"/>
              <a:gd name="T8" fmla="*/ 333 w 840"/>
              <a:gd name="T9" fmla="*/ 1569 h 1619"/>
              <a:gd name="T10" fmla="*/ 53 w 840"/>
              <a:gd name="T11" fmla="*/ 824 h 1619"/>
              <a:gd name="T12" fmla="*/ 53 w 840"/>
              <a:gd name="T13" fmla="*/ 824 h 1619"/>
              <a:gd name="T14" fmla="*/ 198 w 840"/>
              <a:gd name="T15" fmla="*/ 0 h 1619"/>
              <a:gd name="T16" fmla="*/ 648 w 840"/>
              <a:gd name="T17" fmla="*/ 0 h 1619"/>
              <a:gd name="T18" fmla="*/ 648 w 840"/>
              <a:gd name="T19" fmla="*/ 0 h 1619"/>
              <a:gd name="T20" fmla="*/ 782 w 840"/>
              <a:gd name="T21" fmla="*/ 834 h 1619"/>
              <a:gd name="T22" fmla="*/ 782 w 840"/>
              <a:gd name="T23" fmla="*/ 834 h 1619"/>
              <a:gd name="T24" fmla="*/ 512 w 840"/>
              <a:gd name="T25" fmla="*/ 1567 h 1619"/>
              <a:gd name="T26" fmla="*/ 512 w 840"/>
              <a:gd name="T27" fmla="*/ 1567 h 1619"/>
              <a:gd name="T28" fmla="*/ 422 w 840"/>
              <a:gd name="T29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0" h="1619">
                <a:moveTo>
                  <a:pt x="422" y="1618"/>
                </a:moveTo>
                <a:lnTo>
                  <a:pt x="422" y="1618"/>
                </a:lnTo>
                <a:lnTo>
                  <a:pt x="422" y="1618"/>
                </a:lnTo>
                <a:cubicBezTo>
                  <a:pt x="386" y="1618"/>
                  <a:pt x="352" y="1599"/>
                  <a:pt x="333" y="1569"/>
                </a:cubicBezTo>
                <a:lnTo>
                  <a:pt x="333" y="1569"/>
                </a:lnTo>
                <a:cubicBezTo>
                  <a:pt x="237" y="1421"/>
                  <a:pt x="103" y="1166"/>
                  <a:pt x="53" y="824"/>
                </a:cubicBezTo>
                <a:lnTo>
                  <a:pt x="53" y="824"/>
                </a:lnTo>
                <a:cubicBezTo>
                  <a:pt x="0" y="455"/>
                  <a:pt x="149" y="157"/>
                  <a:pt x="198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94" y="162"/>
                  <a:pt x="839" y="463"/>
                  <a:pt x="782" y="834"/>
                </a:cubicBezTo>
                <a:lnTo>
                  <a:pt x="782" y="834"/>
                </a:lnTo>
                <a:cubicBezTo>
                  <a:pt x="732" y="1167"/>
                  <a:pt x="606" y="1417"/>
                  <a:pt x="512" y="1567"/>
                </a:cubicBezTo>
                <a:lnTo>
                  <a:pt x="512" y="1567"/>
                </a:lnTo>
                <a:cubicBezTo>
                  <a:pt x="493" y="1598"/>
                  <a:pt x="459" y="1618"/>
                  <a:pt x="422" y="16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6"/>
          <p:cNvSpPr>
            <a:spLocks noChangeArrowheads="1"/>
          </p:cNvSpPr>
          <p:nvPr/>
        </p:nvSpPr>
        <p:spPr bwMode="auto">
          <a:xfrm>
            <a:off x="14693328" y="9241356"/>
            <a:ext cx="694273" cy="1048398"/>
          </a:xfrm>
          <a:custGeom>
            <a:avLst/>
            <a:gdLst>
              <a:gd name="T0" fmla="*/ 592 w 658"/>
              <a:gd name="T1" fmla="*/ 893 h 993"/>
              <a:gd name="T2" fmla="*/ 592 w 658"/>
              <a:gd name="T3" fmla="*/ 893 h 993"/>
              <a:gd name="T4" fmla="*/ 558 w 658"/>
              <a:gd name="T5" fmla="*/ 928 h 993"/>
              <a:gd name="T6" fmla="*/ 99 w 658"/>
              <a:gd name="T7" fmla="*/ 928 h 993"/>
              <a:gd name="T8" fmla="*/ 99 w 658"/>
              <a:gd name="T9" fmla="*/ 928 h 993"/>
              <a:gd name="T10" fmla="*/ 65 w 658"/>
              <a:gd name="T11" fmla="*/ 893 h 993"/>
              <a:gd name="T12" fmla="*/ 65 w 658"/>
              <a:gd name="T13" fmla="*/ 100 h 993"/>
              <a:gd name="T14" fmla="*/ 65 w 658"/>
              <a:gd name="T15" fmla="*/ 100 h 993"/>
              <a:gd name="T16" fmla="*/ 99 w 658"/>
              <a:gd name="T17" fmla="*/ 65 h 993"/>
              <a:gd name="T18" fmla="*/ 558 w 658"/>
              <a:gd name="T19" fmla="*/ 65 h 993"/>
              <a:gd name="T20" fmla="*/ 558 w 658"/>
              <a:gd name="T21" fmla="*/ 65 h 993"/>
              <a:gd name="T22" fmla="*/ 592 w 658"/>
              <a:gd name="T23" fmla="*/ 100 h 993"/>
              <a:gd name="T24" fmla="*/ 592 w 658"/>
              <a:gd name="T25" fmla="*/ 893 h 993"/>
              <a:gd name="T26" fmla="*/ 558 w 658"/>
              <a:gd name="T27" fmla="*/ 0 h 993"/>
              <a:gd name="T28" fmla="*/ 99 w 658"/>
              <a:gd name="T29" fmla="*/ 0 h 993"/>
              <a:gd name="T30" fmla="*/ 99 w 658"/>
              <a:gd name="T31" fmla="*/ 0 h 993"/>
              <a:gd name="T32" fmla="*/ 0 w 658"/>
              <a:gd name="T33" fmla="*/ 100 h 993"/>
              <a:gd name="T34" fmla="*/ 0 w 658"/>
              <a:gd name="T35" fmla="*/ 893 h 993"/>
              <a:gd name="T36" fmla="*/ 0 w 658"/>
              <a:gd name="T37" fmla="*/ 893 h 993"/>
              <a:gd name="T38" fmla="*/ 99 w 658"/>
              <a:gd name="T39" fmla="*/ 992 h 993"/>
              <a:gd name="T40" fmla="*/ 558 w 658"/>
              <a:gd name="T41" fmla="*/ 992 h 993"/>
              <a:gd name="T42" fmla="*/ 558 w 658"/>
              <a:gd name="T43" fmla="*/ 992 h 993"/>
              <a:gd name="T44" fmla="*/ 657 w 658"/>
              <a:gd name="T45" fmla="*/ 893 h 993"/>
              <a:gd name="T46" fmla="*/ 657 w 658"/>
              <a:gd name="T47" fmla="*/ 100 h 993"/>
              <a:gd name="T48" fmla="*/ 657 w 658"/>
              <a:gd name="T49" fmla="*/ 100 h 993"/>
              <a:gd name="T50" fmla="*/ 558 w 658"/>
              <a:gd name="T5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8" h="993">
                <a:moveTo>
                  <a:pt x="592" y="893"/>
                </a:moveTo>
                <a:lnTo>
                  <a:pt x="592" y="893"/>
                </a:lnTo>
                <a:cubicBezTo>
                  <a:pt x="592" y="912"/>
                  <a:pt x="577" y="928"/>
                  <a:pt x="558" y="928"/>
                </a:cubicBezTo>
                <a:lnTo>
                  <a:pt x="99" y="928"/>
                </a:lnTo>
                <a:lnTo>
                  <a:pt x="99" y="928"/>
                </a:lnTo>
                <a:cubicBezTo>
                  <a:pt x="80" y="928"/>
                  <a:pt x="65" y="912"/>
                  <a:pt x="65" y="893"/>
                </a:cubicBezTo>
                <a:lnTo>
                  <a:pt x="65" y="100"/>
                </a:lnTo>
                <a:lnTo>
                  <a:pt x="65" y="100"/>
                </a:lnTo>
                <a:cubicBezTo>
                  <a:pt x="65" y="81"/>
                  <a:pt x="80" y="65"/>
                  <a:pt x="99" y="65"/>
                </a:cubicBezTo>
                <a:lnTo>
                  <a:pt x="558" y="65"/>
                </a:lnTo>
                <a:lnTo>
                  <a:pt x="558" y="65"/>
                </a:lnTo>
                <a:cubicBezTo>
                  <a:pt x="577" y="65"/>
                  <a:pt x="592" y="81"/>
                  <a:pt x="592" y="100"/>
                </a:cubicBezTo>
                <a:lnTo>
                  <a:pt x="592" y="893"/>
                </a:lnTo>
                <a:close/>
                <a:moveTo>
                  <a:pt x="558" y="0"/>
                </a:moveTo>
                <a:lnTo>
                  <a:pt x="99" y="0"/>
                </a:lnTo>
                <a:lnTo>
                  <a:pt x="99" y="0"/>
                </a:lnTo>
                <a:cubicBezTo>
                  <a:pt x="45" y="0"/>
                  <a:pt x="0" y="45"/>
                  <a:pt x="0" y="100"/>
                </a:cubicBezTo>
                <a:lnTo>
                  <a:pt x="0" y="893"/>
                </a:lnTo>
                <a:lnTo>
                  <a:pt x="0" y="893"/>
                </a:lnTo>
                <a:cubicBezTo>
                  <a:pt x="0" y="947"/>
                  <a:pt x="45" y="992"/>
                  <a:pt x="99" y="992"/>
                </a:cubicBezTo>
                <a:lnTo>
                  <a:pt x="558" y="992"/>
                </a:lnTo>
                <a:lnTo>
                  <a:pt x="558" y="992"/>
                </a:lnTo>
                <a:cubicBezTo>
                  <a:pt x="613" y="992"/>
                  <a:pt x="657" y="947"/>
                  <a:pt x="657" y="893"/>
                </a:cubicBezTo>
                <a:lnTo>
                  <a:pt x="657" y="100"/>
                </a:lnTo>
                <a:lnTo>
                  <a:pt x="657" y="100"/>
                </a:lnTo>
                <a:cubicBezTo>
                  <a:pt x="657" y="45"/>
                  <a:pt x="613" y="0"/>
                  <a:pt x="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7"/>
          <p:cNvSpPr>
            <a:spLocks noChangeArrowheads="1"/>
          </p:cNvSpPr>
          <p:nvPr/>
        </p:nvSpPr>
        <p:spPr bwMode="auto">
          <a:xfrm>
            <a:off x="15145305" y="10089392"/>
            <a:ext cx="79211" cy="79214"/>
          </a:xfrm>
          <a:custGeom>
            <a:avLst/>
            <a:gdLst>
              <a:gd name="T0" fmla="*/ 37 w 76"/>
              <a:gd name="T1" fmla="*/ 0 h 75"/>
              <a:gd name="T2" fmla="*/ 37 w 76"/>
              <a:gd name="T3" fmla="*/ 0 h 75"/>
              <a:gd name="T4" fmla="*/ 0 w 76"/>
              <a:gd name="T5" fmla="*/ 37 h 75"/>
              <a:gd name="T6" fmla="*/ 0 w 76"/>
              <a:gd name="T7" fmla="*/ 37 h 75"/>
              <a:gd name="T8" fmla="*/ 37 w 76"/>
              <a:gd name="T9" fmla="*/ 74 h 75"/>
              <a:gd name="T10" fmla="*/ 37 w 76"/>
              <a:gd name="T11" fmla="*/ 74 h 75"/>
              <a:gd name="T12" fmla="*/ 75 w 76"/>
              <a:gd name="T13" fmla="*/ 37 h 75"/>
              <a:gd name="T14" fmla="*/ 75 w 76"/>
              <a:gd name="T15" fmla="*/ 37 h 75"/>
              <a:gd name="T16" fmla="*/ 37 w 76"/>
              <a:gd name="T1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5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6" y="74"/>
                  <a:pt x="37" y="74"/>
                </a:cubicBezTo>
                <a:lnTo>
                  <a:pt x="37" y="74"/>
                </a:lnTo>
                <a:cubicBezTo>
                  <a:pt x="57" y="74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7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8"/>
          <p:cNvSpPr>
            <a:spLocks noChangeArrowheads="1"/>
          </p:cNvSpPr>
          <p:nvPr/>
        </p:nvSpPr>
        <p:spPr bwMode="auto">
          <a:xfrm>
            <a:off x="14856414" y="10094053"/>
            <a:ext cx="256273" cy="69892"/>
          </a:xfrm>
          <a:custGeom>
            <a:avLst/>
            <a:gdLst>
              <a:gd name="T0" fmla="*/ 207 w 241"/>
              <a:gd name="T1" fmla="*/ 0 h 65"/>
              <a:gd name="T2" fmla="*/ 32 w 241"/>
              <a:gd name="T3" fmla="*/ 0 h 65"/>
              <a:gd name="T4" fmla="*/ 32 w 241"/>
              <a:gd name="T5" fmla="*/ 0 h 65"/>
              <a:gd name="T6" fmla="*/ 0 w 241"/>
              <a:gd name="T7" fmla="*/ 32 h 65"/>
              <a:gd name="T8" fmla="*/ 0 w 241"/>
              <a:gd name="T9" fmla="*/ 32 h 65"/>
              <a:gd name="T10" fmla="*/ 32 w 241"/>
              <a:gd name="T11" fmla="*/ 64 h 65"/>
              <a:gd name="T12" fmla="*/ 207 w 241"/>
              <a:gd name="T13" fmla="*/ 64 h 65"/>
              <a:gd name="T14" fmla="*/ 207 w 241"/>
              <a:gd name="T15" fmla="*/ 64 h 65"/>
              <a:gd name="T16" fmla="*/ 240 w 241"/>
              <a:gd name="T17" fmla="*/ 32 h 65"/>
              <a:gd name="T18" fmla="*/ 240 w 241"/>
              <a:gd name="T19" fmla="*/ 32 h 65"/>
              <a:gd name="T20" fmla="*/ 207 w 24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65">
                <a:moveTo>
                  <a:pt x="207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4"/>
                  <a:pt x="32" y="64"/>
                </a:cubicBezTo>
                <a:lnTo>
                  <a:pt x="207" y="64"/>
                </a:lnTo>
                <a:lnTo>
                  <a:pt x="207" y="64"/>
                </a:lnTo>
                <a:cubicBezTo>
                  <a:pt x="225" y="64"/>
                  <a:pt x="240" y="50"/>
                  <a:pt x="240" y="32"/>
                </a:cubicBezTo>
                <a:lnTo>
                  <a:pt x="240" y="32"/>
                </a:lnTo>
                <a:cubicBezTo>
                  <a:pt x="240" y="14"/>
                  <a:pt x="225" y="0"/>
                  <a:pt x="20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9"/>
          <p:cNvSpPr>
            <a:spLocks noChangeArrowheads="1"/>
          </p:cNvSpPr>
          <p:nvPr/>
        </p:nvSpPr>
        <p:spPr bwMode="auto">
          <a:xfrm>
            <a:off x="14805157" y="9348527"/>
            <a:ext cx="465954" cy="232977"/>
          </a:xfrm>
          <a:custGeom>
            <a:avLst/>
            <a:gdLst>
              <a:gd name="T0" fmla="*/ 46 w 439"/>
              <a:gd name="T1" fmla="*/ 32 h 219"/>
              <a:gd name="T2" fmla="*/ 394 w 439"/>
              <a:gd name="T3" fmla="*/ 32 h 219"/>
              <a:gd name="T4" fmla="*/ 394 w 439"/>
              <a:gd name="T5" fmla="*/ 32 h 219"/>
              <a:gd name="T6" fmla="*/ 407 w 439"/>
              <a:gd name="T7" fmla="*/ 45 h 219"/>
              <a:gd name="T8" fmla="*/ 407 w 439"/>
              <a:gd name="T9" fmla="*/ 173 h 219"/>
              <a:gd name="T10" fmla="*/ 407 w 439"/>
              <a:gd name="T11" fmla="*/ 173 h 219"/>
              <a:gd name="T12" fmla="*/ 394 w 439"/>
              <a:gd name="T13" fmla="*/ 186 h 219"/>
              <a:gd name="T14" fmla="*/ 46 w 439"/>
              <a:gd name="T15" fmla="*/ 186 h 219"/>
              <a:gd name="T16" fmla="*/ 46 w 439"/>
              <a:gd name="T17" fmla="*/ 186 h 219"/>
              <a:gd name="T18" fmla="*/ 33 w 439"/>
              <a:gd name="T19" fmla="*/ 173 h 219"/>
              <a:gd name="T20" fmla="*/ 33 w 439"/>
              <a:gd name="T21" fmla="*/ 45 h 219"/>
              <a:gd name="T22" fmla="*/ 33 w 439"/>
              <a:gd name="T23" fmla="*/ 45 h 219"/>
              <a:gd name="T24" fmla="*/ 46 w 439"/>
              <a:gd name="T25" fmla="*/ 32 h 219"/>
              <a:gd name="T26" fmla="*/ 13 w 439"/>
              <a:gd name="T27" fmla="*/ 218 h 219"/>
              <a:gd name="T28" fmla="*/ 425 w 439"/>
              <a:gd name="T29" fmla="*/ 218 h 219"/>
              <a:gd name="T30" fmla="*/ 425 w 439"/>
              <a:gd name="T31" fmla="*/ 218 h 219"/>
              <a:gd name="T32" fmla="*/ 438 w 439"/>
              <a:gd name="T33" fmla="*/ 205 h 219"/>
              <a:gd name="T34" fmla="*/ 438 w 439"/>
              <a:gd name="T35" fmla="*/ 13 h 219"/>
              <a:gd name="T36" fmla="*/ 438 w 439"/>
              <a:gd name="T37" fmla="*/ 13 h 219"/>
              <a:gd name="T38" fmla="*/ 425 w 439"/>
              <a:gd name="T39" fmla="*/ 0 h 219"/>
              <a:gd name="T40" fmla="*/ 13 w 439"/>
              <a:gd name="T41" fmla="*/ 0 h 219"/>
              <a:gd name="T42" fmla="*/ 13 w 439"/>
              <a:gd name="T43" fmla="*/ 0 h 219"/>
              <a:gd name="T44" fmla="*/ 0 w 439"/>
              <a:gd name="T45" fmla="*/ 13 h 219"/>
              <a:gd name="T46" fmla="*/ 0 w 439"/>
              <a:gd name="T47" fmla="*/ 205 h 219"/>
              <a:gd name="T48" fmla="*/ 0 w 439"/>
              <a:gd name="T49" fmla="*/ 205 h 219"/>
              <a:gd name="T50" fmla="*/ 13 w 439"/>
              <a:gd name="T5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9" h="219">
                <a:moveTo>
                  <a:pt x="46" y="32"/>
                </a:moveTo>
                <a:lnTo>
                  <a:pt x="394" y="32"/>
                </a:lnTo>
                <a:lnTo>
                  <a:pt x="394" y="32"/>
                </a:lnTo>
                <a:cubicBezTo>
                  <a:pt x="400" y="32"/>
                  <a:pt x="407" y="38"/>
                  <a:pt x="407" y="45"/>
                </a:cubicBezTo>
                <a:lnTo>
                  <a:pt x="407" y="173"/>
                </a:lnTo>
                <a:lnTo>
                  <a:pt x="407" y="173"/>
                </a:lnTo>
                <a:cubicBezTo>
                  <a:pt x="407" y="180"/>
                  <a:pt x="400" y="186"/>
                  <a:pt x="394" y="186"/>
                </a:cubicBezTo>
                <a:lnTo>
                  <a:pt x="46" y="186"/>
                </a:lnTo>
                <a:lnTo>
                  <a:pt x="46" y="186"/>
                </a:lnTo>
                <a:cubicBezTo>
                  <a:pt x="39" y="186"/>
                  <a:pt x="33" y="180"/>
                  <a:pt x="33" y="173"/>
                </a:cubicBezTo>
                <a:lnTo>
                  <a:pt x="33" y="45"/>
                </a:lnTo>
                <a:lnTo>
                  <a:pt x="33" y="45"/>
                </a:lnTo>
                <a:cubicBezTo>
                  <a:pt x="33" y="38"/>
                  <a:pt x="39" y="32"/>
                  <a:pt x="46" y="32"/>
                </a:cubicBezTo>
                <a:close/>
                <a:moveTo>
                  <a:pt x="13" y="218"/>
                </a:moveTo>
                <a:lnTo>
                  <a:pt x="425" y="218"/>
                </a:lnTo>
                <a:lnTo>
                  <a:pt x="425" y="218"/>
                </a:lnTo>
                <a:cubicBezTo>
                  <a:pt x="433" y="218"/>
                  <a:pt x="438" y="213"/>
                  <a:pt x="438" y="205"/>
                </a:cubicBezTo>
                <a:lnTo>
                  <a:pt x="438" y="13"/>
                </a:lnTo>
                <a:lnTo>
                  <a:pt x="438" y="13"/>
                </a:lnTo>
                <a:cubicBezTo>
                  <a:pt x="438" y="6"/>
                  <a:pt x="433" y="0"/>
                  <a:pt x="425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213"/>
                  <a:pt x="6" y="218"/>
                  <a:pt x="13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0"/>
          <p:cNvSpPr>
            <a:spLocks noChangeArrowheads="1"/>
          </p:cNvSpPr>
          <p:nvPr/>
        </p:nvSpPr>
        <p:spPr bwMode="auto">
          <a:xfrm>
            <a:off x="15145305" y="9907672"/>
            <a:ext cx="79211" cy="79211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8 h 76"/>
              <a:gd name="T6" fmla="*/ 0 w 76"/>
              <a:gd name="T7" fmla="*/ 38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8 h 76"/>
              <a:gd name="T14" fmla="*/ 75 w 76"/>
              <a:gd name="T15" fmla="*/ 38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7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7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1"/>
          <p:cNvSpPr>
            <a:spLocks noChangeArrowheads="1"/>
          </p:cNvSpPr>
          <p:nvPr/>
        </p:nvSpPr>
        <p:spPr bwMode="auto">
          <a:xfrm>
            <a:off x="15145305" y="9781863"/>
            <a:ext cx="79211" cy="79214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7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2"/>
          <p:cNvSpPr>
            <a:spLocks noChangeArrowheads="1"/>
          </p:cNvSpPr>
          <p:nvPr/>
        </p:nvSpPr>
        <p:spPr bwMode="auto">
          <a:xfrm>
            <a:off x="15000858" y="9781863"/>
            <a:ext cx="79214" cy="79214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7 h 76"/>
              <a:gd name="T6" fmla="*/ 74 w 75"/>
              <a:gd name="T7" fmla="*/ 37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7 h 76"/>
              <a:gd name="T14" fmla="*/ 0 w 75"/>
              <a:gd name="T15" fmla="*/ 37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7"/>
                  <a:pt x="74" y="37"/>
                </a:cubicBezTo>
                <a:lnTo>
                  <a:pt x="74" y="37"/>
                </a:lnTo>
                <a:cubicBezTo>
                  <a:pt x="74" y="16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3"/>
          <p:cNvSpPr>
            <a:spLocks noChangeArrowheads="1"/>
          </p:cNvSpPr>
          <p:nvPr/>
        </p:nvSpPr>
        <p:spPr bwMode="auto">
          <a:xfrm>
            <a:off x="14851753" y="9781863"/>
            <a:ext cx="79214" cy="79214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8" y="75"/>
                  <a:pt x="75" y="57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8" y="0"/>
                </a:cubicBezTo>
                <a:lnTo>
                  <a:pt x="38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7" y="75"/>
                  <a:pt x="38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4"/>
          <p:cNvSpPr>
            <a:spLocks noChangeArrowheads="1"/>
          </p:cNvSpPr>
          <p:nvPr/>
        </p:nvSpPr>
        <p:spPr bwMode="auto">
          <a:xfrm>
            <a:off x="15000858" y="9907672"/>
            <a:ext cx="79214" cy="79211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8 h 76"/>
              <a:gd name="T6" fmla="*/ 74 w 75"/>
              <a:gd name="T7" fmla="*/ 38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8 h 76"/>
              <a:gd name="T14" fmla="*/ 0 w 75"/>
              <a:gd name="T15" fmla="*/ 38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8"/>
                </a:cubicBezTo>
                <a:lnTo>
                  <a:pt x="74" y="38"/>
                </a:lnTo>
                <a:cubicBezTo>
                  <a:pt x="74" y="17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5"/>
          <p:cNvSpPr>
            <a:spLocks noChangeArrowheads="1"/>
          </p:cNvSpPr>
          <p:nvPr/>
        </p:nvSpPr>
        <p:spPr bwMode="auto">
          <a:xfrm>
            <a:off x="14851753" y="9907672"/>
            <a:ext cx="79214" cy="79211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8 h 76"/>
              <a:gd name="T6" fmla="*/ 74 w 75"/>
              <a:gd name="T7" fmla="*/ 38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8 h 76"/>
              <a:gd name="T14" fmla="*/ 0 w 75"/>
              <a:gd name="T15" fmla="*/ 38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8"/>
                </a:cubicBezTo>
                <a:lnTo>
                  <a:pt x="74" y="38"/>
                </a:lnTo>
                <a:cubicBezTo>
                  <a:pt x="74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6"/>
          <p:cNvSpPr>
            <a:spLocks noChangeArrowheads="1"/>
          </p:cNvSpPr>
          <p:nvPr/>
        </p:nvSpPr>
        <p:spPr bwMode="auto">
          <a:xfrm>
            <a:off x="15145305" y="9660714"/>
            <a:ext cx="79211" cy="79214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8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7"/>
          <p:cNvSpPr>
            <a:spLocks noChangeArrowheads="1"/>
          </p:cNvSpPr>
          <p:nvPr/>
        </p:nvSpPr>
        <p:spPr bwMode="auto">
          <a:xfrm>
            <a:off x="15000858" y="9660714"/>
            <a:ext cx="79214" cy="79214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7 h 76"/>
              <a:gd name="T6" fmla="*/ 74 w 75"/>
              <a:gd name="T7" fmla="*/ 37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7 h 76"/>
              <a:gd name="T14" fmla="*/ 0 w 75"/>
              <a:gd name="T15" fmla="*/ 37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8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8"/>
          <p:cNvSpPr>
            <a:spLocks noChangeArrowheads="1"/>
          </p:cNvSpPr>
          <p:nvPr/>
        </p:nvSpPr>
        <p:spPr bwMode="auto">
          <a:xfrm>
            <a:off x="14851753" y="9660714"/>
            <a:ext cx="79214" cy="79214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8"/>
                  <a:pt x="58" y="0"/>
                  <a:pt x="38" y="0"/>
                </a:cubicBezTo>
                <a:lnTo>
                  <a:pt x="38" y="0"/>
                </a:lnTo>
                <a:cubicBezTo>
                  <a:pt x="17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8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9"/>
          <p:cNvSpPr>
            <a:spLocks noChangeArrowheads="1"/>
          </p:cNvSpPr>
          <p:nvPr/>
        </p:nvSpPr>
        <p:spPr bwMode="auto">
          <a:xfrm>
            <a:off x="14637414" y="5853870"/>
            <a:ext cx="806102" cy="801441"/>
          </a:xfrm>
          <a:custGeom>
            <a:avLst/>
            <a:gdLst>
              <a:gd name="T0" fmla="*/ 65 w 761"/>
              <a:gd name="T1" fmla="*/ 693 h 758"/>
              <a:gd name="T2" fmla="*/ 65 w 761"/>
              <a:gd name="T3" fmla="*/ 524 h 758"/>
              <a:gd name="T4" fmla="*/ 234 w 761"/>
              <a:gd name="T5" fmla="*/ 524 h 758"/>
              <a:gd name="T6" fmla="*/ 234 w 761"/>
              <a:gd name="T7" fmla="*/ 524 h 758"/>
              <a:gd name="T8" fmla="*/ 248 w 761"/>
              <a:gd name="T9" fmla="*/ 567 h 758"/>
              <a:gd name="T10" fmla="*/ 248 w 761"/>
              <a:gd name="T11" fmla="*/ 567 h 758"/>
              <a:gd name="T12" fmla="*/ 381 w 761"/>
              <a:gd name="T13" fmla="*/ 646 h 758"/>
              <a:gd name="T14" fmla="*/ 381 w 761"/>
              <a:gd name="T15" fmla="*/ 646 h 758"/>
              <a:gd name="T16" fmla="*/ 484 w 761"/>
              <a:gd name="T17" fmla="*/ 607 h 758"/>
              <a:gd name="T18" fmla="*/ 484 w 761"/>
              <a:gd name="T19" fmla="*/ 607 h 758"/>
              <a:gd name="T20" fmla="*/ 525 w 761"/>
              <a:gd name="T21" fmla="*/ 524 h 758"/>
              <a:gd name="T22" fmla="*/ 695 w 761"/>
              <a:gd name="T23" fmla="*/ 524 h 758"/>
              <a:gd name="T24" fmla="*/ 695 w 761"/>
              <a:gd name="T25" fmla="*/ 693 h 758"/>
              <a:gd name="T26" fmla="*/ 65 w 761"/>
              <a:gd name="T27" fmla="*/ 693 h 758"/>
              <a:gd name="T28" fmla="*/ 695 w 761"/>
              <a:gd name="T29" fmla="*/ 65 h 758"/>
              <a:gd name="T30" fmla="*/ 695 w 761"/>
              <a:gd name="T31" fmla="*/ 460 h 758"/>
              <a:gd name="T32" fmla="*/ 497 w 761"/>
              <a:gd name="T33" fmla="*/ 460 h 758"/>
              <a:gd name="T34" fmla="*/ 497 w 761"/>
              <a:gd name="T35" fmla="*/ 460 h 758"/>
              <a:gd name="T36" fmla="*/ 473 w 761"/>
              <a:gd name="T37" fmla="*/ 470 h 758"/>
              <a:gd name="T38" fmla="*/ 473 w 761"/>
              <a:gd name="T39" fmla="*/ 470 h 758"/>
              <a:gd name="T40" fmla="*/ 464 w 761"/>
              <a:gd name="T41" fmla="*/ 492 h 758"/>
              <a:gd name="T42" fmla="*/ 464 w 761"/>
              <a:gd name="T43" fmla="*/ 492 h 758"/>
              <a:gd name="T44" fmla="*/ 452 w 761"/>
              <a:gd name="T45" fmla="*/ 540 h 758"/>
              <a:gd name="T46" fmla="*/ 452 w 761"/>
              <a:gd name="T47" fmla="*/ 540 h 758"/>
              <a:gd name="T48" fmla="*/ 381 w 761"/>
              <a:gd name="T49" fmla="*/ 581 h 758"/>
              <a:gd name="T50" fmla="*/ 381 w 761"/>
              <a:gd name="T51" fmla="*/ 581 h 758"/>
              <a:gd name="T52" fmla="*/ 307 w 761"/>
              <a:gd name="T53" fmla="*/ 540 h 758"/>
              <a:gd name="T54" fmla="*/ 307 w 761"/>
              <a:gd name="T55" fmla="*/ 540 h 758"/>
              <a:gd name="T56" fmla="*/ 294 w 761"/>
              <a:gd name="T57" fmla="*/ 492 h 758"/>
              <a:gd name="T58" fmla="*/ 294 w 761"/>
              <a:gd name="T59" fmla="*/ 492 h 758"/>
              <a:gd name="T60" fmla="*/ 261 w 761"/>
              <a:gd name="T61" fmla="*/ 460 h 758"/>
              <a:gd name="T62" fmla="*/ 65 w 761"/>
              <a:gd name="T63" fmla="*/ 460 h 758"/>
              <a:gd name="T64" fmla="*/ 65 w 761"/>
              <a:gd name="T65" fmla="*/ 65 h 758"/>
              <a:gd name="T66" fmla="*/ 695 w 761"/>
              <a:gd name="T67" fmla="*/ 65 h 758"/>
              <a:gd name="T68" fmla="*/ 714 w 761"/>
              <a:gd name="T69" fmla="*/ 0 h 758"/>
              <a:gd name="T70" fmla="*/ 45 w 761"/>
              <a:gd name="T71" fmla="*/ 0 h 758"/>
              <a:gd name="T72" fmla="*/ 45 w 761"/>
              <a:gd name="T73" fmla="*/ 0 h 758"/>
              <a:gd name="T74" fmla="*/ 0 w 761"/>
              <a:gd name="T75" fmla="*/ 46 h 758"/>
              <a:gd name="T76" fmla="*/ 0 w 761"/>
              <a:gd name="T77" fmla="*/ 712 h 758"/>
              <a:gd name="T78" fmla="*/ 0 w 761"/>
              <a:gd name="T79" fmla="*/ 712 h 758"/>
              <a:gd name="T80" fmla="*/ 45 w 761"/>
              <a:gd name="T81" fmla="*/ 757 h 758"/>
              <a:gd name="T82" fmla="*/ 714 w 761"/>
              <a:gd name="T83" fmla="*/ 757 h 758"/>
              <a:gd name="T84" fmla="*/ 714 w 761"/>
              <a:gd name="T85" fmla="*/ 757 h 758"/>
              <a:gd name="T86" fmla="*/ 760 w 761"/>
              <a:gd name="T87" fmla="*/ 712 h 758"/>
              <a:gd name="T88" fmla="*/ 760 w 761"/>
              <a:gd name="T89" fmla="*/ 46 h 758"/>
              <a:gd name="T90" fmla="*/ 760 w 761"/>
              <a:gd name="T91" fmla="*/ 46 h 758"/>
              <a:gd name="T92" fmla="*/ 714 w 761"/>
              <a:gd name="T93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1" h="758">
                <a:moveTo>
                  <a:pt x="65" y="693"/>
                </a:moveTo>
                <a:lnTo>
                  <a:pt x="65" y="524"/>
                </a:lnTo>
                <a:lnTo>
                  <a:pt x="234" y="524"/>
                </a:lnTo>
                <a:lnTo>
                  <a:pt x="234" y="524"/>
                </a:lnTo>
                <a:cubicBezTo>
                  <a:pt x="236" y="537"/>
                  <a:pt x="241" y="552"/>
                  <a:pt x="248" y="567"/>
                </a:cubicBezTo>
                <a:lnTo>
                  <a:pt x="248" y="567"/>
                </a:lnTo>
                <a:cubicBezTo>
                  <a:pt x="274" y="618"/>
                  <a:pt x="321" y="646"/>
                  <a:pt x="381" y="646"/>
                </a:cubicBezTo>
                <a:lnTo>
                  <a:pt x="381" y="646"/>
                </a:lnTo>
                <a:cubicBezTo>
                  <a:pt x="423" y="646"/>
                  <a:pt x="458" y="633"/>
                  <a:pt x="484" y="607"/>
                </a:cubicBezTo>
                <a:lnTo>
                  <a:pt x="484" y="607"/>
                </a:lnTo>
                <a:cubicBezTo>
                  <a:pt x="509" y="581"/>
                  <a:pt x="520" y="549"/>
                  <a:pt x="525" y="524"/>
                </a:cubicBezTo>
                <a:lnTo>
                  <a:pt x="695" y="524"/>
                </a:lnTo>
                <a:lnTo>
                  <a:pt x="695" y="693"/>
                </a:lnTo>
                <a:lnTo>
                  <a:pt x="65" y="693"/>
                </a:lnTo>
                <a:close/>
                <a:moveTo>
                  <a:pt x="695" y="65"/>
                </a:moveTo>
                <a:lnTo>
                  <a:pt x="695" y="460"/>
                </a:lnTo>
                <a:lnTo>
                  <a:pt x="497" y="460"/>
                </a:lnTo>
                <a:lnTo>
                  <a:pt x="497" y="460"/>
                </a:lnTo>
                <a:cubicBezTo>
                  <a:pt x="488" y="460"/>
                  <a:pt x="479" y="463"/>
                  <a:pt x="473" y="470"/>
                </a:cubicBezTo>
                <a:lnTo>
                  <a:pt x="473" y="470"/>
                </a:lnTo>
                <a:cubicBezTo>
                  <a:pt x="467" y="476"/>
                  <a:pt x="464" y="484"/>
                  <a:pt x="464" y="492"/>
                </a:cubicBezTo>
                <a:lnTo>
                  <a:pt x="464" y="492"/>
                </a:lnTo>
                <a:cubicBezTo>
                  <a:pt x="464" y="494"/>
                  <a:pt x="463" y="518"/>
                  <a:pt x="452" y="540"/>
                </a:cubicBezTo>
                <a:lnTo>
                  <a:pt x="452" y="540"/>
                </a:lnTo>
                <a:cubicBezTo>
                  <a:pt x="439" y="568"/>
                  <a:pt x="416" y="581"/>
                  <a:pt x="381" y="581"/>
                </a:cubicBezTo>
                <a:lnTo>
                  <a:pt x="381" y="581"/>
                </a:lnTo>
                <a:cubicBezTo>
                  <a:pt x="346" y="581"/>
                  <a:pt x="322" y="568"/>
                  <a:pt x="307" y="540"/>
                </a:cubicBezTo>
                <a:lnTo>
                  <a:pt x="307" y="540"/>
                </a:lnTo>
                <a:cubicBezTo>
                  <a:pt x="295" y="517"/>
                  <a:pt x="294" y="493"/>
                  <a:pt x="294" y="492"/>
                </a:cubicBezTo>
                <a:lnTo>
                  <a:pt x="294" y="492"/>
                </a:lnTo>
                <a:cubicBezTo>
                  <a:pt x="294" y="474"/>
                  <a:pt x="279" y="460"/>
                  <a:pt x="261" y="460"/>
                </a:cubicBezTo>
                <a:lnTo>
                  <a:pt x="65" y="460"/>
                </a:lnTo>
                <a:lnTo>
                  <a:pt x="65" y="65"/>
                </a:lnTo>
                <a:lnTo>
                  <a:pt x="695" y="65"/>
                </a:lnTo>
                <a:close/>
                <a:moveTo>
                  <a:pt x="714" y="0"/>
                </a:moveTo>
                <a:lnTo>
                  <a:pt x="45" y="0"/>
                </a:lnTo>
                <a:lnTo>
                  <a:pt x="45" y="0"/>
                </a:lnTo>
                <a:cubicBezTo>
                  <a:pt x="21" y="0"/>
                  <a:pt x="0" y="21"/>
                  <a:pt x="0" y="46"/>
                </a:cubicBezTo>
                <a:lnTo>
                  <a:pt x="0" y="712"/>
                </a:lnTo>
                <a:lnTo>
                  <a:pt x="0" y="712"/>
                </a:lnTo>
                <a:cubicBezTo>
                  <a:pt x="0" y="737"/>
                  <a:pt x="21" y="757"/>
                  <a:pt x="45" y="757"/>
                </a:cubicBezTo>
                <a:lnTo>
                  <a:pt x="714" y="757"/>
                </a:lnTo>
                <a:lnTo>
                  <a:pt x="714" y="757"/>
                </a:lnTo>
                <a:cubicBezTo>
                  <a:pt x="739" y="757"/>
                  <a:pt x="760" y="737"/>
                  <a:pt x="760" y="712"/>
                </a:cubicBezTo>
                <a:lnTo>
                  <a:pt x="760" y="46"/>
                </a:lnTo>
                <a:lnTo>
                  <a:pt x="760" y="46"/>
                </a:lnTo>
                <a:cubicBezTo>
                  <a:pt x="760" y="21"/>
                  <a:pt x="739" y="0"/>
                  <a:pt x="7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0"/>
          <p:cNvSpPr>
            <a:spLocks noChangeArrowheads="1"/>
          </p:cNvSpPr>
          <p:nvPr/>
        </p:nvSpPr>
        <p:spPr bwMode="auto">
          <a:xfrm>
            <a:off x="14623437" y="7531305"/>
            <a:ext cx="139786" cy="139786"/>
          </a:xfrm>
          <a:custGeom>
            <a:avLst/>
            <a:gdLst>
              <a:gd name="T0" fmla="*/ 131 w 132"/>
              <a:gd name="T1" fmla="*/ 66 h 133"/>
              <a:gd name="T2" fmla="*/ 131 w 132"/>
              <a:gd name="T3" fmla="*/ 66 h 133"/>
              <a:gd name="T4" fmla="*/ 66 w 132"/>
              <a:gd name="T5" fmla="*/ 132 h 133"/>
              <a:gd name="T6" fmla="*/ 66 w 132"/>
              <a:gd name="T7" fmla="*/ 132 h 133"/>
              <a:gd name="T8" fmla="*/ 0 w 132"/>
              <a:gd name="T9" fmla="*/ 66 h 133"/>
              <a:gd name="T10" fmla="*/ 0 w 132"/>
              <a:gd name="T11" fmla="*/ 66 h 133"/>
              <a:gd name="T12" fmla="*/ 66 w 132"/>
              <a:gd name="T13" fmla="*/ 0 h 133"/>
              <a:gd name="T14" fmla="*/ 66 w 132"/>
              <a:gd name="T15" fmla="*/ 0 h 133"/>
              <a:gd name="T16" fmla="*/ 131 w 132"/>
              <a:gd name="T17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3">
                <a:moveTo>
                  <a:pt x="131" y="66"/>
                </a:moveTo>
                <a:lnTo>
                  <a:pt x="131" y="66"/>
                </a:lnTo>
                <a:cubicBezTo>
                  <a:pt x="131" y="102"/>
                  <a:pt x="102" y="132"/>
                  <a:pt x="66" y="132"/>
                </a:cubicBezTo>
                <a:lnTo>
                  <a:pt x="66" y="132"/>
                </a:lnTo>
                <a:cubicBezTo>
                  <a:pt x="29" y="132"/>
                  <a:pt x="0" y="102"/>
                  <a:pt x="0" y="66"/>
                </a:cubicBezTo>
                <a:lnTo>
                  <a:pt x="0" y="66"/>
                </a:lnTo>
                <a:cubicBezTo>
                  <a:pt x="0" y="30"/>
                  <a:pt x="29" y="0"/>
                  <a:pt x="66" y="0"/>
                </a:cubicBezTo>
                <a:lnTo>
                  <a:pt x="66" y="0"/>
                </a:lnTo>
                <a:cubicBezTo>
                  <a:pt x="102" y="0"/>
                  <a:pt x="131" y="30"/>
                  <a:pt x="13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1"/>
          <p:cNvSpPr>
            <a:spLocks noChangeArrowheads="1"/>
          </p:cNvSpPr>
          <p:nvPr/>
        </p:nvSpPr>
        <p:spPr bwMode="auto">
          <a:xfrm>
            <a:off x="14623437" y="7810878"/>
            <a:ext cx="139786" cy="139786"/>
          </a:xfrm>
          <a:custGeom>
            <a:avLst/>
            <a:gdLst>
              <a:gd name="T0" fmla="*/ 132 w 133"/>
              <a:gd name="T1" fmla="*/ 65 h 132"/>
              <a:gd name="T2" fmla="*/ 132 w 133"/>
              <a:gd name="T3" fmla="*/ 65 h 132"/>
              <a:gd name="T4" fmla="*/ 66 w 133"/>
              <a:gd name="T5" fmla="*/ 131 h 132"/>
              <a:gd name="T6" fmla="*/ 66 w 133"/>
              <a:gd name="T7" fmla="*/ 131 h 132"/>
              <a:gd name="T8" fmla="*/ 0 w 133"/>
              <a:gd name="T9" fmla="*/ 65 h 132"/>
              <a:gd name="T10" fmla="*/ 0 w 133"/>
              <a:gd name="T11" fmla="*/ 65 h 132"/>
              <a:gd name="T12" fmla="*/ 66 w 133"/>
              <a:gd name="T13" fmla="*/ 0 h 132"/>
              <a:gd name="T14" fmla="*/ 66 w 133"/>
              <a:gd name="T15" fmla="*/ 0 h 132"/>
              <a:gd name="T16" fmla="*/ 132 w 133"/>
              <a:gd name="T17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132">
                <a:moveTo>
                  <a:pt x="132" y="65"/>
                </a:moveTo>
                <a:lnTo>
                  <a:pt x="132" y="65"/>
                </a:lnTo>
                <a:cubicBezTo>
                  <a:pt x="132" y="101"/>
                  <a:pt x="102" y="131"/>
                  <a:pt x="66" y="131"/>
                </a:cubicBezTo>
                <a:lnTo>
                  <a:pt x="66" y="131"/>
                </a:lnTo>
                <a:cubicBezTo>
                  <a:pt x="30" y="131"/>
                  <a:pt x="0" y="101"/>
                  <a:pt x="0" y="65"/>
                </a:cubicBezTo>
                <a:lnTo>
                  <a:pt x="0" y="65"/>
                </a:lnTo>
                <a:cubicBezTo>
                  <a:pt x="0" y="29"/>
                  <a:pt x="30" y="0"/>
                  <a:pt x="66" y="0"/>
                </a:cubicBezTo>
                <a:lnTo>
                  <a:pt x="66" y="0"/>
                </a:lnTo>
                <a:cubicBezTo>
                  <a:pt x="102" y="0"/>
                  <a:pt x="132" y="29"/>
                  <a:pt x="132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2"/>
          <p:cNvSpPr>
            <a:spLocks noChangeArrowheads="1"/>
          </p:cNvSpPr>
          <p:nvPr/>
        </p:nvSpPr>
        <p:spPr bwMode="auto">
          <a:xfrm>
            <a:off x="14623437" y="8090450"/>
            <a:ext cx="139786" cy="139786"/>
          </a:xfrm>
          <a:custGeom>
            <a:avLst/>
            <a:gdLst>
              <a:gd name="T0" fmla="*/ 131 w 132"/>
              <a:gd name="T1" fmla="*/ 66 h 132"/>
              <a:gd name="T2" fmla="*/ 131 w 132"/>
              <a:gd name="T3" fmla="*/ 66 h 132"/>
              <a:gd name="T4" fmla="*/ 66 w 132"/>
              <a:gd name="T5" fmla="*/ 131 h 132"/>
              <a:gd name="T6" fmla="*/ 66 w 132"/>
              <a:gd name="T7" fmla="*/ 131 h 132"/>
              <a:gd name="T8" fmla="*/ 0 w 132"/>
              <a:gd name="T9" fmla="*/ 66 h 132"/>
              <a:gd name="T10" fmla="*/ 0 w 132"/>
              <a:gd name="T11" fmla="*/ 66 h 132"/>
              <a:gd name="T12" fmla="*/ 66 w 132"/>
              <a:gd name="T13" fmla="*/ 0 h 132"/>
              <a:gd name="T14" fmla="*/ 66 w 132"/>
              <a:gd name="T15" fmla="*/ 0 h 132"/>
              <a:gd name="T16" fmla="*/ 131 w 132"/>
              <a:gd name="T17" fmla="*/ 6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2">
                <a:moveTo>
                  <a:pt x="131" y="66"/>
                </a:moveTo>
                <a:lnTo>
                  <a:pt x="131" y="66"/>
                </a:lnTo>
                <a:cubicBezTo>
                  <a:pt x="131" y="102"/>
                  <a:pt x="102" y="131"/>
                  <a:pt x="66" y="131"/>
                </a:cubicBezTo>
                <a:lnTo>
                  <a:pt x="66" y="131"/>
                </a:lnTo>
                <a:cubicBezTo>
                  <a:pt x="29" y="131"/>
                  <a:pt x="0" y="102"/>
                  <a:pt x="0" y="66"/>
                </a:cubicBezTo>
                <a:lnTo>
                  <a:pt x="0" y="66"/>
                </a:lnTo>
                <a:cubicBezTo>
                  <a:pt x="0" y="30"/>
                  <a:pt x="29" y="0"/>
                  <a:pt x="66" y="0"/>
                </a:cubicBezTo>
                <a:lnTo>
                  <a:pt x="66" y="0"/>
                </a:lnTo>
                <a:cubicBezTo>
                  <a:pt x="102" y="0"/>
                  <a:pt x="131" y="30"/>
                  <a:pt x="13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3"/>
          <p:cNvSpPr>
            <a:spLocks noChangeArrowheads="1"/>
          </p:cNvSpPr>
          <p:nvPr/>
        </p:nvSpPr>
        <p:spPr bwMode="auto">
          <a:xfrm>
            <a:off x="14903009" y="7563920"/>
            <a:ext cx="559145" cy="69895"/>
          </a:xfrm>
          <a:custGeom>
            <a:avLst/>
            <a:gdLst>
              <a:gd name="T0" fmla="*/ 493 w 527"/>
              <a:gd name="T1" fmla="*/ 64 h 65"/>
              <a:gd name="T2" fmla="*/ 33 w 527"/>
              <a:gd name="T3" fmla="*/ 64 h 65"/>
              <a:gd name="T4" fmla="*/ 33 w 527"/>
              <a:gd name="T5" fmla="*/ 64 h 65"/>
              <a:gd name="T6" fmla="*/ 0 w 527"/>
              <a:gd name="T7" fmla="*/ 32 h 65"/>
              <a:gd name="T8" fmla="*/ 0 w 527"/>
              <a:gd name="T9" fmla="*/ 32 h 65"/>
              <a:gd name="T10" fmla="*/ 33 w 527"/>
              <a:gd name="T11" fmla="*/ 0 h 65"/>
              <a:gd name="T12" fmla="*/ 493 w 527"/>
              <a:gd name="T13" fmla="*/ 0 h 65"/>
              <a:gd name="T14" fmla="*/ 493 w 527"/>
              <a:gd name="T15" fmla="*/ 0 h 65"/>
              <a:gd name="T16" fmla="*/ 526 w 527"/>
              <a:gd name="T17" fmla="*/ 32 h 65"/>
              <a:gd name="T18" fmla="*/ 526 w 527"/>
              <a:gd name="T19" fmla="*/ 32 h 65"/>
              <a:gd name="T20" fmla="*/ 493 w 527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5">
                <a:moveTo>
                  <a:pt x="493" y="64"/>
                </a:moveTo>
                <a:lnTo>
                  <a:pt x="33" y="64"/>
                </a:lnTo>
                <a:lnTo>
                  <a:pt x="33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5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5"/>
                  <a:pt x="526" y="32"/>
                </a:cubicBezTo>
                <a:lnTo>
                  <a:pt x="526" y="32"/>
                </a:lnTo>
                <a:cubicBezTo>
                  <a:pt x="526" y="50"/>
                  <a:pt x="511" y="64"/>
                  <a:pt x="493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4"/>
          <p:cNvSpPr>
            <a:spLocks noChangeArrowheads="1"/>
          </p:cNvSpPr>
          <p:nvPr/>
        </p:nvSpPr>
        <p:spPr bwMode="auto">
          <a:xfrm>
            <a:off x="14903009" y="7843493"/>
            <a:ext cx="559145" cy="69895"/>
          </a:xfrm>
          <a:custGeom>
            <a:avLst/>
            <a:gdLst>
              <a:gd name="T0" fmla="*/ 493 w 527"/>
              <a:gd name="T1" fmla="*/ 65 h 66"/>
              <a:gd name="T2" fmla="*/ 33 w 527"/>
              <a:gd name="T3" fmla="*/ 65 h 66"/>
              <a:gd name="T4" fmla="*/ 33 w 527"/>
              <a:gd name="T5" fmla="*/ 65 h 66"/>
              <a:gd name="T6" fmla="*/ 0 w 527"/>
              <a:gd name="T7" fmla="*/ 32 h 66"/>
              <a:gd name="T8" fmla="*/ 0 w 527"/>
              <a:gd name="T9" fmla="*/ 32 h 66"/>
              <a:gd name="T10" fmla="*/ 33 w 527"/>
              <a:gd name="T11" fmla="*/ 0 h 66"/>
              <a:gd name="T12" fmla="*/ 493 w 527"/>
              <a:gd name="T13" fmla="*/ 0 h 66"/>
              <a:gd name="T14" fmla="*/ 493 w 527"/>
              <a:gd name="T15" fmla="*/ 0 h 66"/>
              <a:gd name="T16" fmla="*/ 526 w 527"/>
              <a:gd name="T17" fmla="*/ 32 h 66"/>
              <a:gd name="T18" fmla="*/ 526 w 527"/>
              <a:gd name="T19" fmla="*/ 32 h 66"/>
              <a:gd name="T20" fmla="*/ 493 w 527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6">
                <a:moveTo>
                  <a:pt x="493" y="65"/>
                </a:moveTo>
                <a:lnTo>
                  <a:pt x="33" y="65"/>
                </a:lnTo>
                <a:lnTo>
                  <a:pt x="33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4"/>
                  <a:pt x="526" y="32"/>
                </a:cubicBezTo>
                <a:lnTo>
                  <a:pt x="526" y="32"/>
                </a:lnTo>
                <a:cubicBezTo>
                  <a:pt x="526" y="50"/>
                  <a:pt x="511" y="65"/>
                  <a:pt x="493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5"/>
          <p:cNvSpPr>
            <a:spLocks noChangeArrowheads="1"/>
          </p:cNvSpPr>
          <p:nvPr/>
        </p:nvSpPr>
        <p:spPr bwMode="auto">
          <a:xfrm>
            <a:off x="14903009" y="8123065"/>
            <a:ext cx="559145" cy="69895"/>
          </a:xfrm>
          <a:custGeom>
            <a:avLst/>
            <a:gdLst>
              <a:gd name="T0" fmla="*/ 493 w 527"/>
              <a:gd name="T1" fmla="*/ 65 h 66"/>
              <a:gd name="T2" fmla="*/ 33 w 527"/>
              <a:gd name="T3" fmla="*/ 65 h 66"/>
              <a:gd name="T4" fmla="*/ 33 w 527"/>
              <a:gd name="T5" fmla="*/ 65 h 66"/>
              <a:gd name="T6" fmla="*/ 0 w 527"/>
              <a:gd name="T7" fmla="*/ 33 h 66"/>
              <a:gd name="T8" fmla="*/ 0 w 527"/>
              <a:gd name="T9" fmla="*/ 33 h 66"/>
              <a:gd name="T10" fmla="*/ 33 w 527"/>
              <a:gd name="T11" fmla="*/ 0 h 66"/>
              <a:gd name="T12" fmla="*/ 493 w 527"/>
              <a:gd name="T13" fmla="*/ 0 h 66"/>
              <a:gd name="T14" fmla="*/ 493 w 527"/>
              <a:gd name="T15" fmla="*/ 0 h 66"/>
              <a:gd name="T16" fmla="*/ 526 w 527"/>
              <a:gd name="T17" fmla="*/ 33 h 66"/>
              <a:gd name="T18" fmla="*/ 526 w 527"/>
              <a:gd name="T19" fmla="*/ 33 h 66"/>
              <a:gd name="T20" fmla="*/ 493 w 527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6">
                <a:moveTo>
                  <a:pt x="493" y="65"/>
                </a:moveTo>
                <a:lnTo>
                  <a:pt x="33" y="65"/>
                </a:lnTo>
                <a:lnTo>
                  <a:pt x="33" y="65"/>
                </a:lnTo>
                <a:cubicBezTo>
                  <a:pt x="15" y="65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5"/>
                  <a:pt x="526" y="33"/>
                </a:cubicBezTo>
                <a:lnTo>
                  <a:pt x="526" y="33"/>
                </a:lnTo>
                <a:cubicBezTo>
                  <a:pt x="526" y="50"/>
                  <a:pt x="511" y="65"/>
                  <a:pt x="493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6"/>
          <p:cNvSpPr>
            <a:spLocks noChangeArrowheads="1"/>
          </p:cNvSpPr>
          <p:nvPr/>
        </p:nvSpPr>
        <p:spPr bwMode="auto">
          <a:xfrm>
            <a:off x="14735266" y="11030620"/>
            <a:ext cx="69892" cy="191043"/>
          </a:xfrm>
          <a:custGeom>
            <a:avLst/>
            <a:gdLst>
              <a:gd name="T0" fmla="*/ 32 w 65"/>
              <a:gd name="T1" fmla="*/ 182 h 183"/>
              <a:gd name="T2" fmla="*/ 32 w 65"/>
              <a:gd name="T3" fmla="*/ 182 h 183"/>
              <a:gd name="T4" fmla="*/ 64 w 65"/>
              <a:gd name="T5" fmla="*/ 149 h 183"/>
              <a:gd name="T6" fmla="*/ 64 w 65"/>
              <a:gd name="T7" fmla="*/ 32 h 183"/>
              <a:gd name="T8" fmla="*/ 64 w 65"/>
              <a:gd name="T9" fmla="*/ 32 h 183"/>
              <a:gd name="T10" fmla="*/ 32 w 65"/>
              <a:gd name="T11" fmla="*/ 0 h 183"/>
              <a:gd name="T12" fmla="*/ 32 w 65"/>
              <a:gd name="T13" fmla="*/ 0 h 183"/>
              <a:gd name="T14" fmla="*/ 0 w 65"/>
              <a:gd name="T15" fmla="*/ 32 h 183"/>
              <a:gd name="T16" fmla="*/ 0 w 65"/>
              <a:gd name="T17" fmla="*/ 149 h 183"/>
              <a:gd name="T18" fmla="*/ 0 w 65"/>
              <a:gd name="T19" fmla="*/ 149 h 183"/>
              <a:gd name="T20" fmla="*/ 32 w 65"/>
              <a:gd name="T21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83">
                <a:moveTo>
                  <a:pt x="32" y="182"/>
                </a:moveTo>
                <a:lnTo>
                  <a:pt x="32" y="182"/>
                </a:lnTo>
                <a:cubicBezTo>
                  <a:pt x="50" y="182"/>
                  <a:pt x="64" y="167"/>
                  <a:pt x="64" y="149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5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149"/>
                </a:lnTo>
                <a:lnTo>
                  <a:pt x="0" y="149"/>
                </a:lnTo>
                <a:cubicBezTo>
                  <a:pt x="0" y="167"/>
                  <a:pt x="14" y="182"/>
                  <a:pt x="32" y="1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7"/>
          <p:cNvSpPr>
            <a:spLocks noChangeArrowheads="1"/>
          </p:cNvSpPr>
          <p:nvPr/>
        </p:nvSpPr>
        <p:spPr bwMode="auto">
          <a:xfrm>
            <a:off x="14735266" y="11403383"/>
            <a:ext cx="442655" cy="433339"/>
          </a:xfrm>
          <a:custGeom>
            <a:avLst/>
            <a:gdLst>
              <a:gd name="T0" fmla="*/ 384 w 417"/>
              <a:gd name="T1" fmla="*/ 345 h 410"/>
              <a:gd name="T2" fmla="*/ 64 w 417"/>
              <a:gd name="T3" fmla="*/ 345 h 410"/>
              <a:gd name="T4" fmla="*/ 64 w 417"/>
              <a:gd name="T5" fmla="*/ 32 h 410"/>
              <a:gd name="T6" fmla="*/ 64 w 417"/>
              <a:gd name="T7" fmla="*/ 32 h 410"/>
              <a:gd name="T8" fmla="*/ 32 w 417"/>
              <a:gd name="T9" fmla="*/ 0 h 410"/>
              <a:gd name="T10" fmla="*/ 32 w 417"/>
              <a:gd name="T11" fmla="*/ 0 h 410"/>
              <a:gd name="T12" fmla="*/ 0 w 417"/>
              <a:gd name="T13" fmla="*/ 32 h 410"/>
              <a:gd name="T14" fmla="*/ 0 w 417"/>
              <a:gd name="T15" fmla="*/ 377 h 410"/>
              <a:gd name="T16" fmla="*/ 0 w 417"/>
              <a:gd name="T17" fmla="*/ 377 h 410"/>
              <a:gd name="T18" fmla="*/ 32 w 417"/>
              <a:gd name="T19" fmla="*/ 409 h 410"/>
              <a:gd name="T20" fmla="*/ 384 w 417"/>
              <a:gd name="T21" fmla="*/ 409 h 410"/>
              <a:gd name="T22" fmla="*/ 384 w 417"/>
              <a:gd name="T23" fmla="*/ 409 h 410"/>
              <a:gd name="T24" fmla="*/ 416 w 417"/>
              <a:gd name="T25" fmla="*/ 377 h 410"/>
              <a:gd name="T26" fmla="*/ 416 w 417"/>
              <a:gd name="T27" fmla="*/ 377 h 410"/>
              <a:gd name="T28" fmla="*/ 384 w 417"/>
              <a:gd name="T29" fmla="*/ 345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" h="410">
                <a:moveTo>
                  <a:pt x="384" y="345"/>
                </a:moveTo>
                <a:lnTo>
                  <a:pt x="64" y="345"/>
                </a:lnTo>
                <a:lnTo>
                  <a:pt x="64" y="32"/>
                </a:ln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77"/>
                </a:lnTo>
                <a:lnTo>
                  <a:pt x="0" y="377"/>
                </a:lnTo>
                <a:cubicBezTo>
                  <a:pt x="0" y="395"/>
                  <a:pt x="14" y="409"/>
                  <a:pt x="32" y="409"/>
                </a:cubicBezTo>
                <a:lnTo>
                  <a:pt x="384" y="409"/>
                </a:lnTo>
                <a:lnTo>
                  <a:pt x="384" y="409"/>
                </a:lnTo>
                <a:cubicBezTo>
                  <a:pt x="402" y="409"/>
                  <a:pt x="416" y="395"/>
                  <a:pt x="416" y="377"/>
                </a:cubicBezTo>
                <a:lnTo>
                  <a:pt x="416" y="377"/>
                </a:lnTo>
                <a:cubicBezTo>
                  <a:pt x="416" y="359"/>
                  <a:pt x="402" y="345"/>
                  <a:pt x="384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8"/>
          <p:cNvSpPr>
            <a:spLocks noChangeArrowheads="1"/>
          </p:cNvSpPr>
          <p:nvPr/>
        </p:nvSpPr>
        <p:spPr bwMode="auto">
          <a:xfrm>
            <a:off x="15350325" y="11766828"/>
            <a:ext cx="191040" cy="69895"/>
          </a:xfrm>
          <a:custGeom>
            <a:avLst/>
            <a:gdLst>
              <a:gd name="T0" fmla="*/ 147 w 181"/>
              <a:gd name="T1" fmla="*/ 0 h 65"/>
              <a:gd name="T2" fmla="*/ 33 w 181"/>
              <a:gd name="T3" fmla="*/ 0 h 65"/>
              <a:gd name="T4" fmla="*/ 33 w 181"/>
              <a:gd name="T5" fmla="*/ 0 h 65"/>
              <a:gd name="T6" fmla="*/ 0 w 181"/>
              <a:gd name="T7" fmla="*/ 32 h 65"/>
              <a:gd name="T8" fmla="*/ 0 w 181"/>
              <a:gd name="T9" fmla="*/ 32 h 65"/>
              <a:gd name="T10" fmla="*/ 33 w 181"/>
              <a:gd name="T11" fmla="*/ 64 h 65"/>
              <a:gd name="T12" fmla="*/ 147 w 181"/>
              <a:gd name="T13" fmla="*/ 64 h 65"/>
              <a:gd name="T14" fmla="*/ 147 w 181"/>
              <a:gd name="T15" fmla="*/ 64 h 65"/>
              <a:gd name="T16" fmla="*/ 180 w 181"/>
              <a:gd name="T17" fmla="*/ 32 h 65"/>
              <a:gd name="T18" fmla="*/ 180 w 181"/>
              <a:gd name="T19" fmla="*/ 32 h 65"/>
              <a:gd name="T20" fmla="*/ 147 w 18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5">
                <a:moveTo>
                  <a:pt x="147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4"/>
                  <a:pt x="33" y="64"/>
                </a:cubicBezTo>
                <a:lnTo>
                  <a:pt x="147" y="64"/>
                </a:lnTo>
                <a:lnTo>
                  <a:pt x="147" y="64"/>
                </a:lnTo>
                <a:cubicBezTo>
                  <a:pt x="165" y="64"/>
                  <a:pt x="180" y="50"/>
                  <a:pt x="180" y="32"/>
                </a:cubicBezTo>
                <a:lnTo>
                  <a:pt x="180" y="32"/>
                </a:lnTo>
                <a:cubicBezTo>
                  <a:pt x="180" y="14"/>
                  <a:pt x="165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9"/>
          <p:cNvSpPr>
            <a:spLocks noChangeArrowheads="1"/>
          </p:cNvSpPr>
          <p:nvPr/>
        </p:nvSpPr>
        <p:spPr bwMode="auto">
          <a:xfrm>
            <a:off x="14488308" y="11277577"/>
            <a:ext cx="806102" cy="806099"/>
          </a:xfrm>
          <a:custGeom>
            <a:avLst/>
            <a:gdLst>
              <a:gd name="T0" fmla="*/ 730 w 763"/>
              <a:gd name="T1" fmla="*/ 0 h 763"/>
              <a:gd name="T2" fmla="*/ 730 w 763"/>
              <a:gd name="T3" fmla="*/ 0 h 763"/>
              <a:gd name="T4" fmla="*/ 720 w 763"/>
              <a:gd name="T5" fmla="*/ 2 h 763"/>
              <a:gd name="T6" fmla="*/ 33 w 763"/>
              <a:gd name="T7" fmla="*/ 2 h 763"/>
              <a:gd name="T8" fmla="*/ 33 w 763"/>
              <a:gd name="T9" fmla="*/ 2 h 763"/>
              <a:gd name="T10" fmla="*/ 0 w 763"/>
              <a:gd name="T11" fmla="*/ 34 h 763"/>
              <a:gd name="T12" fmla="*/ 0 w 763"/>
              <a:gd name="T13" fmla="*/ 34 h 763"/>
              <a:gd name="T14" fmla="*/ 33 w 763"/>
              <a:gd name="T15" fmla="*/ 66 h 763"/>
              <a:gd name="T16" fmla="*/ 698 w 763"/>
              <a:gd name="T17" fmla="*/ 66 h 763"/>
              <a:gd name="T18" fmla="*/ 698 w 763"/>
              <a:gd name="T19" fmla="*/ 730 h 763"/>
              <a:gd name="T20" fmla="*/ 698 w 763"/>
              <a:gd name="T21" fmla="*/ 730 h 763"/>
              <a:gd name="T22" fmla="*/ 730 w 763"/>
              <a:gd name="T23" fmla="*/ 762 h 763"/>
              <a:gd name="T24" fmla="*/ 730 w 763"/>
              <a:gd name="T25" fmla="*/ 762 h 763"/>
              <a:gd name="T26" fmla="*/ 762 w 763"/>
              <a:gd name="T27" fmla="*/ 730 h 763"/>
              <a:gd name="T28" fmla="*/ 762 w 763"/>
              <a:gd name="T29" fmla="*/ 32 h 763"/>
              <a:gd name="T30" fmla="*/ 762 w 763"/>
              <a:gd name="T31" fmla="*/ 32 h 763"/>
              <a:gd name="T32" fmla="*/ 730 w 763"/>
              <a:gd name="T33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763">
                <a:moveTo>
                  <a:pt x="730" y="0"/>
                </a:moveTo>
                <a:lnTo>
                  <a:pt x="730" y="0"/>
                </a:lnTo>
                <a:cubicBezTo>
                  <a:pt x="727" y="0"/>
                  <a:pt x="723" y="1"/>
                  <a:pt x="720" y="2"/>
                </a:cubicBezTo>
                <a:lnTo>
                  <a:pt x="33" y="2"/>
                </a:lnTo>
                <a:lnTo>
                  <a:pt x="33" y="2"/>
                </a:lnTo>
                <a:cubicBezTo>
                  <a:pt x="15" y="2"/>
                  <a:pt x="0" y="16"/>
                  <a:pt x="0" y="34"/>
                </a:cubicBezTo>
                <a:lnTo>
                  <a:pt x="0" y="34"/>
                </a:lnTo>
                <a:cubicBezTo>
                  <a:pt x="0" y="52"/>
                  <a:pt x="15" y="66"/>
                  <a:pt x="33" y="66"/>
                </a:cubicBezTo>
                <a:lnTo>
                  <a:pt x="698" y="66"/>
                </a:lnTo>
                <a:lnTo>
                  <a:pt x="698" y="730"/>
                </a:lnTo>
                <a:lnTo>
                  <a:pt x="698" y="730"/>
                </a:lnTo>
                <a:cubicBezTo>
                  <a:pt x="698" y="747"/>
                  <a:pt x="712" y="762"/>
                  <a:pt x="730" y="762"/>
                </a:cubicBezTo>
                <a:lnTo>
                  <a:pt x="730" y="762"/>
                </a:lnTo>
                <a:cubicBezTo>
                  <a:pt x="748" y="762"/>
                  <a:pt x="762" y="747"/>
                  <a:pt x="762" y="730"/>
                </a:cubicBezTo>
                <a:lnTo>
                  <a:pt x="762" y="32"/>
                </a:lnTo>
                <a:lnTo>
                  <a:pt x="762" y="32"/>
                </a:lnTo>
                <a:cubicBezTo>
                  <a:pt x="762" y="15"/>
                  <a:pt x="748" y="0"/>
                  <a:pt x="73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CuadroTexto 442"/>
          <p:cNvSpPr txBox="1"/>
          <p:nvPr/>
        </p:nvSpPr>
        <p:spPr>
          <a:xfrm>
            <a:off x="4164062" y="341082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4184726" y="6461587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5687275" y="5619049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6" name="Rectángulo 445"/>
          <p:cNvSpPr/>
          <p:nvPr/>
        </p:nvSpPr>
        <p:spPr>
          <a:xfrm>
            <a:off x="15662513" y="61800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5682408" y="7208135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Rectángulo 450"/>
          <p:cNvSpPr/>
          <p:nvPr/>
        </p:nvSpPr>
        <p:spPr>
          <a:xfrm>
            <a:off x="15657646" y="776912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5677198" y="9090036"/>
            <a:ext cx="218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Rectángulo 452"/>
          <p:cNvSpPr/>
          <p:nvPr/>
        </p:nvSpPr>
        <p:spPr>
          <a:xfrm>
            <a:off x="15652436" y="965102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5695938" y="10869013"/>
            <a:ext cx="20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5" name="Rectángulo 454"/>
          <p:cNvSpPr/>
          <p:nvPr/>
        </p:nvSpPr>
        <p:spPr>
          <a:xfrm>
            <a:off x="15671176" y="1143000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67360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9596931" y="8884296"/>
            <a:ext cx="2267582" cy="3813902"/>
          </a:xfrm>
          <a:custGeom>
            <a:avLst/>
            <a:gdLst>
              <a:gd name="T0" fmla="*/ 324 w 1927"/>
              <a:gd name="T1" fmla="*/ 875 h 3240"/>
              <a:gd name="T2" fmla="*/ 324 w 1927"/>
              <a:gd name="T3" fmla="*/ 875 h 3240"/>
              <a:gd name="T4" fmla="*/ 0 w 1927"/>
              <a:gd name="T5" fmla="*/ 2474 h 3240"/>
              <a:gd name="T6" fmla="*/ 0 w 1927"/>
              <a:gd name="T7" fmla="*/ 2474 h 3240"/>
              <a:gd name="T8" fmla="*/ 765 w 1927"/>
              <a:gd name="T9" fmla="*/ 3239 h 3240"/>
              <a:gd name="T10" fmla="*/ 765 w 1927"/>
              <a:gd name="T11" fmla="*/ 3239 h 3240"/>
              <a:gd name="T12" fmla="*/ 1529 w 1927"/>
              <a:gd name="T13" fmla="*/ 2474 h 3240"/>
              <a:gd name="T14" fmla="*/ 1529 w 1927"/>
              <a:gd name="T15" fmla="*/ 2474 h 3240"/>
              <a:gd name="T16" fmla="*/ 1926 w 1927"/>
              <a:gd name="T17" fmla="*/ 1098 h 3240"/>
              <a:gd name="T18" fmla="*/ 829 w 1927"/>
              <a:gd name="T19" fmla="*/ 0 h 3240"/>
              <a:gd name="T20" fmla="*/ 829 w 1927"/>
              <a:gd name="T21" fmla="*/ 0 h 3240"/>
              <a:gd name="T22" fmla="*/ 324 w 1927"/>
              <a:gd name="T23" fmla="*/ 875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7" h="3240">
                <a:moveTo>
                  <a:pt x="324" y="875"/>
                </a:moveTo>
                <a:lnTo>
                  <a:pt x="324" y="875"/>
                </a:lnTo>
                <a:cubicBezTo>
                  <a:pt x="109" y="1382"/>
                  <a:pt x="0" y="1920"/>
                  <a:pt x="0" y="2474"/>
                </a:cubicBezTo>
                <a:lnTo>
                  <a:pt x="0" y="2474"/>
                </a:lnTo>
                <a:cubicBezTo>
                  <a:pt x="0" y="2897"/>
                  <a:pt x="343" y="3239"/>
                  <a:pt x="765" y="3239"/>
                </a:cubicBezTo>
                <a:lnTo>
                  <a:pt x="765" y="3239"/>
                </a:lnTo>
                <a:cubicBezTo>
                  <a:pt x="1187" y="3239"/>
                  <a:pt x="1529" y="2897"/>
                  <a:pt x="1529" y="2474"/>
                </a:cubicBezTo>
                <a:lnTo>
                  <a:pt x="1529" y="2474"/>
                </a:lnTo>
                <a:cubicBezTo>
                  <a:pt x="1529" y="1980"/>
                  <a:pt x="1668" y="1506"/>
                  <a:pt x="1926" y="1098"/>
                </a:cubicBezTo>
                <a:lnTo>
                  <a:pt x="829" y="0"/>
                </a:lnTo>
                <a:lnTo>
                  <a:pt x="829" y="0"/>
                </a:lnTo>
                <a:cubicBezTo>
                  <a:pt x="625" y="269"/>
                  <a:pt x="456" y="561"/>
                  <a:pt x="324" y="8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16980847" y="8853162"/>
            <a:ext cx="2288342" cy="3839845"/>
          </a:xfrm>
          <a:custGeom>
            <a:avLst/>
            <a:gdLst>
              <a:gd name="T0" fmla="*/ 414 w 1944"/>
              <a:gd name="T1" fmla="*/ 2499 h 3265"/>
              <a:gd name="T2" fmla="*/ 414 w 1944"/>
              <a:gd name="T3" fmla="*/ 2499 h 3265"/>
              <a:gd name="T4" fmla="*/ 1178 w 1944"/>
              <a:gd name="T5" fmla="*/ 3264 h 3265"/>
              <a:gd name="T6" fmla="*/ 1178 w 1944"/>
              <a:gd name="T7" fmla="*/ 3264 h 3265"/>
              <a:gd name="T8" fmla="*/ 1943 w 1944"/>
              <a:gd name="T9" fmla="*/ 2499 h 3265"/>
              <a:gd name="T10" fmla="*/ 1943 w 1944"/>
              <a:gd name="T11" fmla="*/ 2499 h 3265"/>
              <a:gd name="T12" fmla="*/ 1620 w 1944"/>
              <a:gd name="T13" fmla="*/ 900 h 3265"/>
              <a:gd name="T14" fmla="*/ 1620 w 1944"/>
              <a:gd name="T15" fmla="*/ 900 h 3265"/>
              <a:gd name="T16" fmla="*/ 1096 w 1944"/>
              <a:gd name="T17" fmla="*/ 0 h 3265"/>
              <a:gd name="T18" fmla="*/ 0 w 1944"/>
              <a:gd name="T19" fmla="*/ 1096 h 3265"/>
              <a:gd name="T20" fmla="*/ 0 w 1944"/>
              <a:gd name="T21" fmla="*/ 1096 h 3265"/>
              <a:gd name="T22" fmla="*/ 414 w 1944"/>
              <a:gd name="T23" fmla="*/ 2499 h 3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4" h="3265">
                <a:moveTo>
                  <a:pt x="414" y="2499"/>
                </a:moveTo>
                <a:lnTo>
                  <a:pt x="414" y="2499"/>
                </a:lnTo>
                <a:cubicBezTo>
                  <a:pt x="414" y="2922"/>
                  <a:pt x="757" y="3264"/>
                  <a:pt x="1178" y="3264"/>
                </a:cubicBezTo>
                <a:lnTo>
                  <a:pt x="1178" y="3264"/>
                </a:lnTo>
                <a:cubicBezTo>
                  <a:pt x="1601" y="3264"/>
                  <a:pt x="1943" y="2922"/>
                  <a:pt x="1943" y="2499"/>
                </a:cubicBezTo>
                <a:lnTo>
                  <a:pt x="1943" y="2499"/>
                </a:lnTo>
                <a:cubicBezTo>
                  <a:pt x="1943" y="1945"/>
                  <a:pt x="1835" y="1407"/>
                  <a:pt x="1620" y="900"/>
                </a:cubicBezTo>
                <a:lnTo>
                  <a:pt x="1620" y="900"/>
                </a:lnTo>
                <a:cubicBezTo>
                  <a:pt x="1483" y="577"/>
                  <a:pt x="1308" y="276"/>
                  <a:pt x="1096" y="0"/>
                </a:cubicBezTo>
                <a:lnTo>
                  <a:pt x="0" y="1096"/>
                </a:lnTo>
                <a:lnTo>
                  <a:pt x="0" y="1096"/>
                </a:lnTo>
                <a:cubicBezTo>
                  <a:pt x="270" y="1510"/>
                  <a:pt x="414" y="1994"/>
                  <a:pt x="414" y="24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"/>
          <p:cNvSpPr>
            <a:spLocks noChangeArrowheads="1"/>
          </p:cNvSpPr>
          <p:nvPr/>
        </p:nvSpPr>
        <p:spPr bwMode="auto">
          <a:xfrm>
            <a:off x="10572459" y="6959186"/>
            <a:ext cx="3834654" cy="3217167"/>
          </a:xfrm>
          <a:custGeom>
            <a:avLst/>
            <a:gdLst>
              <a:gd name="T0" fmla="*/ 3258 w 3259"/>
              <a:gd name="T1" fmla="*/ 1529 h 2733"/>
              <a:gd name="T2" fmla="*/ 3258 w 3259"/>
              <a:gd name="T3" fmla="*/ 0 h 2733"/>
              <a:gd name="T4" fmla="*/ 3258 w 3259"/>
              <a:gd name="T5" fmla="*/ 0 h 2733"/>
              <a:gd name="T6" fmla="*/ 1680 w 3259"/>
              <a:gd name="T7" fmla="*/ 323 h 2733"/>
              <a:gd name="T8" fmla="*/ 1680 w 3259"/>
              <a:gd name="T9" fmla="*/ 323 h 2733"/>
              <a:gd name="T10" fmla="*/ 375 w 3259"/>
              <a:gd name="T11" fmla="*/ 1203 h 2733"/>
              <a:gd name="T12" fmla="*/ 375 w 3259"/>
              <a:gd name="T13" fmla="*/ 1203 h 2733"/>
              <a:gd name="T14" fmla="*/ 0 w 3259"/>
              <a:gd name="T15" fmla="*/ 1634 h 2733"/>
              <a:gd name="T16" fmla="*/ 1097 w 3259"/>
              <a:gd name="T17" fmla="*/ 2732 h 2733"/>
              <a:gd name="T18" fmla="*/ 1097 w 3259"/>
              <a:gd name="T19" fmla="*/ 2732 h 2733"/>
              <a:gd name="T20" fmla="*/ 1455 w 3259"/>
              <a:gd name="T21" fmla="*/ 2284 h 2733"/>
              <a:gd name="T22" fmla="*/ 1455 w 3259"/>
              <a:gd name="T23" fmla="*/ 2284 h 2733"/>
              <a:gd name="T24" fmla="*/ 3258 w 3259"/>
              <a:gd name="T25" fmla="*/ 1529 h 2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9" h="2733">
                <a:moveTo>
                  <a:pt x="3258" y="1529"/>
                </a:moveTo>
                <a:lnTo>
                  <a:pt x="3258" y="0"/>
                </a:lnTo>
                <a:lnTo>
                  <a:pt x="3258" y="0"/>
                </a:lnTo>
                <a:cubicBezTo>
                  <a:pt x="2711" y="2"/>
                  <a:pt x="2180" y="111"/>
                  <a:pt x="1680" y="323"/>
                </a:cubicBezTo>
                <a:lnTo>
                  <a:pt x="1680" y="323"/>
                </a:lnTo>
                <a:cubicBezTo>
                  <a:pt x="1190" y="530"/>
                  <a:pt x="752" y="826"/>
                  <a:pt x="375" y="1203"/>
                </a:cubicBezTo>
                <a:lnTo>
                  <a:pt x="375" y="1203"/>
                </a:lnTo>
                <a:cubicBezTo>
                  <a:pt x="239" y="1339"/>
                  <a:pt x="114" y="1483"/>
                  <a:pt x="0" y="1634"/>
                </a:cubicBezTo>
                <a:lnTo>
                  <a:pt x="1097" y="2732"/>
                </a:lnTo>
                <a:lnTo>
                  <a:pt x="1097" y="2732"/>
                </a:lnTo>
                <a:cubicBezTo>
                  <a:pt x="1198" y="2572"/>
                  <a:pt x="1318" y="2422"/>
                  <a:pt x="1455" y="2284"/>
                </a:cubicBezTo>
                <a:lnTo>
                  <a:pt x="1455" y="2284"/>
                </a:lnTo>
                <a:cubicBezTo>
                  <a:pt x="1937" y="1802"/>
                  <a:pt x="2577" y="1534"/>
                  <a:pt x="3258" y="1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7"/>
          <p:cNvSpPr>
            <a:spLocks noChangeArrowheads="1"/>
          </p:cNvSpPr>
          <p:nvPr/>
        </p:nvSpPr>
        <p:spPr bwMode="auto">
          <a:xfrm>
            <a:off x="14407113" y="6959186"/>
            <a:ext cx="3865791" cy="3186034"/>
          </a:xfrm>
          <a:custGeom>
            <a:avLst/>
            <a:gdLst>
              <a:gd name="T0" fmla="*/ 21 w 3284"/>
              <a:gd name="T1" fmla="*/ 1529 h 2706"/>
              <a:gd name="T2" fmla="*/ 21 w 3284"/>
              <a:gd name="T3" fmla="*/ 1529 h 2706"/>
              <a:gd name="T4" fmla="*/ 1846 w 3284"/>
              <a:gd name="T5" fmla="*/ 2284 h 2706"/>
              <a:gd name="T6" fmla="*/ 1846 w 3284"/>
              <a:gd name="T7" fmla="*/ 2284 h 2706"/>
              <a:gd name="T8" fmla="*/ 2187 w 3284"/>
              <a:gd name="T9" fmla="*/ 2705 h 2706"/>
              <a:gd name="T10" fmla="*/ 3283 w 3284"/>
              <a:gd name="T11" fmla="*/ 1609 h 2706"/>
              <a:gd name="T12" fmla="*/ 3283 w 3284"/>
              <a:gd name="T13" fmla="*/ 1609 h 2706"/>
              <a:gd name="T14" fmla="*/ 2927 w 3284"/>
              <a:gd name="T15" fmla="*/ 1203 h 2706"/>
              <a:gd name="T16" fmla="*/ 2927 w 3284"/>
              <a:gd name="T17" fmla="*/ 1203 h 2706"/>
              <a:gd name="T18" fmla="*/ 1621 w 3284"/>
              <a:gd name="T19" fmla="*/ 323 h 2706"/>
              <a:gd name="T20" fmla="*/ 1621 w 3284"/>
              <a:gd name="T21" fmla="*/ 323 h 2706"/>
              <a:gd name="T22" fmla="*/ 21 w 3284"/>
              <a:gd name="T23" fmla="*/ 0 h 2706"/>
              <a:gd name="T24" fmla="*/ 21 w 3284"/>
              <a:gd name="T25" fmla="*/ 0 h 2706"/>
              <a:gd name="T26" fmla="*/ 0 w 3284"/>
              <a:gd name="T27" fmla="*/ 0 h 2706"/>
              <a:gd name="T28" fmla="*/ 0 w 3284"/>
              <a:gd name="T29" fmla="*/ 1529 h 2706"/>
              <a:gd name="T30" fmla="*/ 0 w 3284"/>
              <a:gd name="T31" fmla="*/ 1529 h 2706"/>
              <a:gd name="T32" fmla="*/ 21 w 3284"/>
              <a:gd name="T33" fmla="*/ 1529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84" h="2706">
                <a:moveTo>
                  <a:pt x="21" y="1529"/>
                </a:moveTo>
                <a:lnTo>
                  <a:pt x="21" y="1529"/>
                </a:lnTo>
                <a:cubicBezTo>
                  <a:pt x="711" y="1529"/>
                  <a:pt x="1358" y="1797"/>
                  <a:pt x="1846" y="2284"/>
                </a:cubicBezTo>
                <a:lnTo>
                  <a:pt x="1846" y="2284"/>
                </a:lnTo>
                <a:cubicBezTo>
                  <a:pt x="1975" y="2414"/>
                  <a:pt x="2090" y="2555"/>
                  <a:pt x="2187" y="2705"/>
                </a:cubicBezTo>
                <a:lnTo>
                  <a:pt x="3283" y="1609"/>
                </a:lnTo>
                <a:lnTo>
                  <a:pt x="3283" y="1609"/>
                </a:lnTo>
                <a:cubicBezTo>
                  <a:pt x="3174" y="1467"/>
                  <a:pt x="3055" y="1331"/>
                  <a:pt x="2927" y="1203"/>
                </a:cubicBezTo>
                <a:lnTo>
                  <a:pt x="2927" y="1203"/>
                </a:lnTo>
                <a:cubicBezTo>
                  <a:pt x="2550" y="826"/>
                  <a:pt x="2110" y="530"/>
                  <a:pt x="1621" y="323"/>
                </a:cubicBezTo>
                <a:lnTo>
                  <a:pt x="1621" y="323"/>
                </a:lnTo>
                <a:cubicBezTo>
                  <a:pt x="1114" y="108"/>
                  <a:pt x="575" y="0"/>
                  <a:pt x="21" y="0"/>
                </a:cubicBezTo>
                <a:lnTo>
                  <a:pt x="21" y="0"/>
                </a:lnTo>
                <a:cubicBezTo>
                  <a:pt x="14" y="0"/>
                  <a:pt x="7" y="0"/>
                  <a:pt x="0" y="0"/>
                </a:cubicBezTo>
                <a:lnTo>
                  <a:pt x="0" y="1529"/>
                </a:lnTo>
                <a:lnTo>
                  <a:pt x="0" y="1529"/>
                </a:lnTo>
                <a:cubicBezTo>
                  <a:pt x="7" y="1529"/>
                  <a:pt x="14" y="1529"/>
                  <a:pt x="21" y="1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7"/>
          <p:cNvSpPr>
            <a:spLocks noChangeArrowheads="1"/>
          </p:cNvSpPr>
          <p:nvPr/>
        </p:nvSpPr>
        <p:spPr bwMode="auto">
          <a:xfrm>
            <a:off x="14059453" y="4240161"/>
            <a:ext cx="2547787" cy="2449198"/>
          </a:xfrm>
          <a:custGeom>
            <a:avLst/>
            <a:gdLst>
              <a:gd name="T0" fmla="*/ 973 w 2163"/>
              <a:gd name="T1" fmla="*/ 0 h 2080"/>
              <a:gd name="T2" fmla="*/ 0 w 2163"/>
              <a:gd name="T3" fmla="*/ 1531 h 2080"/>
              <a:gd name="T4" fmla="*/ 0 w 2163"/>
              <a:gd name="T5" fmla="*/ 1531 h 2080"/>
              <a:gd name="T6" fmla="*/ 985 w 2163"/>
              <a:gd name="T7" fmla="*/ 1304 h 2080"/>
              <a:gd name="T8" fmla="*/ 985 w 2163"/>
              <a:gd name="T9" fmla="*/ 1304 h 2080"/>
              <a:gd name="T10" fmla="*/ 1932 w 2163"/>
              <a:gd name="T11" fmla="*/ 2079 h 2080"/>
              <a:gd name="T12" fmla="*/ 1932 w 2163"/>
              <a:gd name="T13" fmla="*/ 2079 h 2080"/>
              <a:gd name="T14" fmla="*/ 1818 w 2163"/>
              <a:gd name="T15" fmla="*/ 736 h 2080"/>
              <a:gd name="T16" fmla="*/ 1818 w 2163"/>
              <a:gd name="T17" fmla="*/ 736 h 2080"/>
              <a:gd name="T18" fmla="*/ 973 w 2163"/>
              <a:gd name="T19" fmla="*/ 0 h 2080"/>
              <a:gd name="T20" fmla="*/ 0 w 2163"/>
              <a:gd name="T21" fmla="*/ 1531 h 2080"/>
              <a:gd name="T22" fmla="*/ 0 w 2163"/>
              <a:gd name="T23" fmla="*/ 1531 h 2080"/>
              <a:gd name="T24" fmla="*/ 985 w 2163"/>
              <a:gd name="T25" fmla="*/ 1304 h 2080"/>
              <a:gd name="T26" fmla="*/ 985 w 2163"/>
              <a:gd name="T27" fmla="*/ 1304 h 2080"/>
              <a:gd name="T28" fmla="*/ 1932 w 2163"/>
              <a:gd name="T29" fmla="*/ 2079 h 2080"/>
              <a:gd name="T30" fmla="*/ 1932 w 2163"/>
              <a:gd name="T31" fmla="*/ 2079 h 2080"/>
              <a:gd name="T32" fmla="*/ 1818 w 2163"/>
              <a:gd name="T33" fmla="*/ 736 h 2080"/>
              <a:gd name="T34" fmla="*/ 1818 w 2163"/>
              <a:gd name="T35" fmla="*/ 736 h 2080"/>
              <a:gd name="T36" fmla="*/ 973 w 2163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3" h="2080">
                <a:moveTo>
                  <a:pt x="973" y="0"/>
                </a:move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8"/>
          <p:cNvSpPr>
            <a:spLocks noChangeArrowheads="1"/>
          </p:cNvSpPr>
          <p:nvPr/>
        </p:nvSpPr>
        <p:spPr bwMode="auto">
          <a:xfrm>
            <a:off x="14059453" y="4240161"/>
            <a:ext cx="2547787" cy="2449198"/>
          </a:xfrm>
          <a:custGeom>
            <a:avLst/>
            <a:gdLst>
              <a:gd name="T0" fmla="*/ 973 w 2163"/>
              <a:gd name="T1" fmla="*/ 0 h 2080"/>
              <a:gd name="T2" fmla="*/ 0 w 2163"/>
              <a:gd name="T3" fmla="*/ 1531 h 2080"/>
              <a:gd name="T4" fmla="*/ 0 w 2163"/>
              <a:gd name="T5" fmla="*/ 1531 h 2080"/>
              <a:gd name="T6" fmla="*/ 985 w 2163"/>
              <a:gd name="T7" fmla="*/ 1304 h 2080"/>
              <a:gd name="T8" fmla="*/ 985 w 2163"/>
              <a:gd name="T9" fmla="*/ 1304 h 2080"/>
              <a:gd name="T10" fmla="*/ 1932 w 2163"/>
              <a:gd name="T11" fmla="*/ 2079 h 2080"/>
              <a:gd name="T12" fmla="*/ 1932 w 2163"/>
              <a:gd name="T13" fmla="*/ 2079 h 2080"/>
              <a:gd name="T14" fmla="*/ 1818 w 2163"/>
              <a:gd name="T15" fmla="*/ 736 h 2080"/>
              <a:gd name="T16" fmla="*/ 1818 w 2163"/>
              <a:gd name="T17" fmla="*/ 736 h 2080"/>
              <a:gd name="T18" fmla="*/ 973 w 2163"/>
              <a:gd name="T19" fmla="*/ 0 h 2080"/>
              <a:gd name="T20" fmla="*/ 0 w 2163"/>
              <a:gd name="T21" fmla="*/ 1531 h 2080"/>
              <a:gd name="T22" fmla="*/ 0 w 2163"/>
              <a:gd name="T23" fmla="*/ 1531 h 2080"/>
              <a:gd name="T24" fmla="*/ 985 w 2163"/>
              <a:gd name="T25" fmla="*/ 1304 h 2080"/>
              <a:gd name="T26" fmla="*/ 985 w 2163"/>
              <a:gd name="T27" fmla="*/ 1304 h 2080"/>
              <a:gd name="T28" fmla="*/ 1932 w 2163"/>
              <a:gd name="T29" fmla="*/ 2079 h 2080"/>
              <a:gd name="T30" fmla="*/ 1932 w 2163"/>
              <a:gd name="T31" fmla="*/ 2079 h 2080"/>
              <a:gd name="T32" fmla="*/ 1818 w 2163"/>
              <a:gd name="T33" fmla="*/ 736 h 2080"/>
              <a:gd name="T34" fmla="*/ 1818 w 2163"/>
              <a:gd name="T35" fmla="*/ 736 h 2080"/>
              <a:gd name="T36" fmla="*/ 973 w 2163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3" h="2080">
                <a:moveTo>
                  <a:pt x="973" y="0"/>
                </a:move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9"/>
          <p:cNvSpPr>
            <a:spLocks noChangeArrowheads="1"/>
          </p:cNvSpPr>
          <p:nvPr/>
        </p:nvSpPr>
        <p:spPr bwMode="auto">
          <a:xfrm>
            <a:off x="12258876" y="4240161"/>
            <a:ext cx="2547791" cy="2449198"/>
          </a:xfrm>
          <a:custGeom>
            <a:avLst/>
            <a:gdLst>
              <a:gd name="T0" fmla="*/ 1190 w 2164"/>
              <a:gd name="T1" fmla="*/ 0 h 2080"/>
              <a:gd name="T2" fmla="*/ 2163 w 2164"/>
              <a:gd name="T3" fmla="*/ 1531 h 2080"/>
              <a:gd name="T4" fmla="*/ 2163 w 2164"/>
              <a:gd name="T5" fmla="*/ 1531 h 2080"/>
              <a:gd name="T6" fmla="*/ 1178 w 2164"/>
              <a:gd name="T7" fmla="*/ 1304 h 2080"/>
              <a:gd name="T8" fmla="*/ 1178 w 2164"/>
              <a:gd name="T9" fmla="*/ 1304 h 2080"/>
              <a:gd name="T10" fmla="*/ 231 w 2164"/>
              <a:gd name="T11" fmla="*/ 2079 h 2080"/>
              <a:gd name="T12" fmla="*/ 231 w 2164"/>
              <a:gd name="T13" fmla="*/ 2079 h 2080"/>
              <a:gd name="T14" fmla="*/ 345 w 2164"/>
              <a:gd name="T15" fmla="*/ 736 h 2080"/>
              <a:gd name="T16" fmla="*/ 345 w 2164"/>
              <a:gd name="T17" fmla="*/ 736 h 2080"/>
              <a:gd name="T18" fmla="*/ 1190 w 2164"/>
              <a:gd name="T19" fmla="*/ 0 h 2080"/>
              <a:gd name="T20" fmla="*/ 2163 w 2164"/>
              <a:gd name="T21" fmla="*/ 1531 h 2080"/>
              <a:gd name="T22" fmla="*/ 2163 w 2164"/>
              <a:gd name="T23" fmla="*/ 1531 h 2080"/>
              <a:gd name="T24" fmla="*/ 1178 w 2164"/>
              <a:gd name="T25" fmla="*/ 1304 h 2080"/>
              <a:gd name="T26" fmla="*/ 1178 w 2164"/>
              <a:gd name="T27" fmla="*/ 1304 h 2080"/>
              <a:gd name="T28" fmla="*/ 231 w 2164"/>
              <a:gd name="T29" fmla="*/ 2079 h 2080"/>
              <a:gd name="T30" fmla="*/ 231 w 2164"/>
              <a:gd name="T31" fmla="*/ 2079 h 2080"/>
              <a:gd name="T32" fmla="*/ 345 w 2164"/>
              <a:gd name="T33" fmla="*/ 736 h 2080"/>
              <a:gd name="T34" fmla="*/ 345 w 2164"/>
              <a:gd name="T35" fmla="*/ 736 h 2080"/>
              <a:gd name="T36" fmla="*/ 1190 w 2164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4" h="2080">
                <a:moveTo>
                  <a:pt x="1190" y="0"/>
                </a:move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50"/>
          <p:cNvSpPr>
            <a:spLocks noChangeArrowheads="1"/>
          </p:cNvSpPr>
          <p:nvPr/>
        </p:nvSpPr>
        <p:spPr bwMode="auto">
          <a:xfrm>
            <a:off x="12258876" y="4240161"/>
            <a:ext cx="2547791" cy="2449198"/>
          </a:xfrm>
          <a:custGeom>
            <a:avLst/>
            <a:gdLst>
              <a:gd name="T0" fmla="*/ 1190 w 2164"/>
              <a:gd name="T1" fmla="*/ 0 h 2080"/>
              <a:gd name="T2" fmla="*/ 2163 w 2164"/>
              <a:gd name="T3" fmla="*/ 1531 h 2080"/>
              <a:gd name="T4" fmla="*/ 2163 w 2164"/>
              <a:gd name="T5" fmla="*/ 1531 h 2080"/>
              <a:gd name="T6" fmla="*/ 1178 w 2164"/>
              <a:gd name="T7" fmla="*/ 1304 h 2080"/>
              <a:gd name="T8" fmla="*/ 1178 w 2164"/>
              <a:gd name="T9" fmla="*/ 1304 h 2080"/>
              <a:gd name="T10" fmla="*/ 231 w 2164"/>
              <a:gd name="T11" fmla="*/ 2079 h 2080"/>
              <a:gd name="T12" fmla="*/ 231 w 2164"/>
              <a:gd name="T13" fmla="*/ 2079 h 2080"/>
              <a:gd name="T14" fmla="*/ 345 w 2164"/>
              <a:gd name="T15" fmla="*/ 736 h 2080"/>
              <a:gd name="T16" fmla="*/ 345 w 2164"/>
              <a:gd name="T17" fmla="*/ 736 h 2080"/>
              <a:gd name="T18" fmla="*/ 1190 w 2164"/>
              <a:gd name="T19" fmla="*/ 0 h 2080"/>
              <a:gd name="T20" fmla="*/ 2163 w 2164"/>
              <a:gd name="T21" fmla="*/ 1531 h 2080"/>
              <a:gd name="T22" fmla="*/ 2163 w 2164"/>
              <a:gd name="T23" fmla="*/ 1531 h 2080"/>
              <a:gd name="T24" fmla="*/ 1178 w 2164"/>
              <a:gd name="T25" fmla="*/ 1304 h 2080"/>
              <a:gd name="T26" fmla="*/ 1178 w 2164"/>
              <a:gd name="T27" fmla="*/ 1304 h 2080"/>
              <a:gd name="T28" fmla="*/ 231 w 2164"/>
              <a:gd name="T29" fmla="*/ 2079 h 2080"/>
              <a:gd name="T30" fmla="*/ 231 w 2164"/>
              <a:gd name="T31" fmla="*/ 2079 h 2080"/>
              <a:gd name="T32" fmla="*/ 345 w 2164"/>
              <a:gd name="T33" fmla="*/ 736 h 2080"/>
              <a:gd name="T34" fmla="*/ 345 w 2164"/>
              <a:gd name="T35" fmla="*/ 736 h 2080"/>
              <a:gd name="T36" fmla="*/ 1190 w 2164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4" h="2080">
                <a:moveTo>
                  <a:pt x="1190" y="0"/>
                </a:move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51"/>
          <p:cNvSpPr>
            <a:spLocks noChangeArrowheads="1"/>
          </p:cNvSpPr>
          <p:nvPr/>
        </p:nvSpPr>
        <p:spPr bwMode="auto">
          <a:xfrm>
            <a:off x="12824476" y="1017803"/>
            <a:ext cx="3165278" cy="5178602"/>
          </a:xfrm>
          <a:custGeom>
            <a:avLst/>
            <a:gdLst>
              <a:gd name="T0" fmla="*/ 1345 w 2690"/>
              <a:gd name="T1" fmla="*/ 0 h 4401"/>
              <a:gd name="T2" fmla="*/ 1345 w 2690"/>
              <a:gd name="T3" fmla="*/ 0 h 4401"/>
              <a:gd name="T4" fmla="*/ 1345 w 2690"/>
              <a:gd name="T5" fmla="*/ 0 h 4401"/>
              <a:gd name="T6" fmla="*/ 1345 w 2690"/>
              <a:gd name="T7" fmla="*/ 0 h 4401"/>
              <a:gd name="T8" fmla="*/ 898 w 2690"/>
              <a:gd name="T9" fmla="*/ 4400 h 4401"/>
              <a:gd name="T10" fmla="*/ 1791 w 2690"/>
              <a:gd name="T11" fmla="*/ 4400 h 4401"/>
              <a:gd name="T12" fmla="*/ 1791 w 2690"/>
              <a:gd name="T13" fmla="*/ 4400 h 4401"/>
              <a:gd name="T14" fmla="*/ 1345 w 2690"/>
              <a:gd name="T15" fmla="*/ 0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90" h="4401">
                <a:moveTo>
                  <a:pt x="1345" y="0"/>
                </a:moveTo>
                <a:lnTo>
                  <a:pt x="1345" y="0"/>
                </a:lnTo>
                <a:lnTo>
                  <a:pt x="1345" y="0"/>
                </a:lnTo>
                <a:lnTo>
                  <a:pt x="1345" y="0"/>
                </a:lnTo>
                <a:cubicBezTo>
                  <a:pt x="149" y="1196"/>
                  <a:pt x="0" y="3042"/>
                  <a:pt x="898" y="4400"/>
                </a:cubicBezTo>
                <a:lnTo>
                  <a:pt x="1791" y="4400"/>
                </a:lnTo>
                <a:lnTo>
                  <a:pt x="1791" y="4400"/>
                </a:lnTo>
                <a:cubicBezTo>
                  <a:pt x="2689" y="3042"/>
                  <a:pt x="2540" y="1196"/>
                  <a:pt x="1345" y="0"/>
                </a:cubicBezTo>
              </a:path>
            </a:pathLst>
          </a:custGeom>
          <a:solidFill>
            <a:schemeClr val="accent1"/>
          </a:solidFill>
          <a:ln w="28575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3"/>
          <p:cNvSpPr>
            <a:spLocks noChangeArrowheads="1"/>
          </p:cNvSpPr>
          <p:nvPr/>
        </p:nvSpPr>
        <p:spPr bwMode="auto">
          <a:xfrm>
            <a:off x="14132099" y="2527798"/>
            <a:ext cx="550032" cy="544841"/>
          </a:xfrm>
          <a:custGeom>
            <a:avLst/>
            <a:gdLst>
              <a:gd name="T0" fmla="*/ 465 w 466"/>
              <a:gd name="T1" fmla="*/ 232 h 465"/>
              <a:gd name="T2" fmla="*/ 465 w 466"/>
              <a:gd name="T3" fmla="*/ 232 h 465"/>
              <a:gd name="T4" fmla="*/ 233 w 466"/>
              <a:gd name="T5" fmla="*/ 464 h 465"/>
              <a:gd name="T6" fmla="*/ 233 w 466"/>
              <a:gd name="T7" fmla="*/ 464 h 465"/>
              <a:gd name="T8" fmla="*/ 0 w 466"/>
              <a:gd name="T9" fmla="*/ 232 h 465"/>
              <a:gd name="T10" fmla="*/ 0 w 466"/>
              <a:gd name="T11" fmla="*/ 232 h 465"/>
              <a:gd name="T12" fmla="*/ 233 w 466"/>
              <a:gd name="T13" fmla="*/ 0 h 465"/>
              <a:gd name="T14" fmla="*/ 233 w 466"/>
              <a:gd name="T15" fmla="*/ 0 h 465"/>
              <a:gd name="T16" fmla="*/ 465 w 466"/>
              <a:gd name="T17" fmla="*/ 23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" h="465">
                <a:moveTo>
                  <a:pt x="465" y="232"/>
                </a:moveTo>
                <a:lnTo>
                  <a:pt x="465" y="232"/>
                </a:lnTo>
                <a:cubicBezTo>
                  <a:pt x="465" y="360"/>
                  <a:pt x="361" y="464"/>
                  <a:pt x="233" y="464"/>
                </a:cubicBezTo>
                <a:lnTo>
                  <a:pt x="233" y="464"/>
                </a:lnTo>
                <a:cubicBezTo>
                  <a:pt x="105" y="464"/>
                  <a:pt x="0" y="360"/>
                  <a:pt x="0" y="232"/>
                </a:cubicBezTo>
                <a:lnTo>
                  <a:pt x="0" y="232"/>
                </a:lnTo>
                <a:cubicBezTo>
                  <a:pt x="0" y="104"/>
                  <a:pt x="105" y="0"/>
                  <a:pt x="233" y="0"/>
                </a:cubicBezTo>
                <a:lnTo>
                  <a:pt x="233" y="0"/>
                </a:lnTo>
                <a:cubicBezTo>
                  <a:pt x="361" y="0"/>
                  <a:pt x="465" y="104"/>
                  <a:pt x="465" y="232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5"/>
          <p:cNvSpPr>
            <a:spLocks noChangeArrowheads="1"/>
          </p:cNvSpPr>
          <p:nvPr/>
        </p:nvSpPr>
        <p:spPr bwMode="auto">
          <a:xfrm>
            <a:off x="13893406" y="3316523"/>
            <a:ext cx="1032605" cy="1032605"/>
          </a:xfrm>
          <a:custGeom>
            <a:avLst/>
            <a:gdLst>
              <a:gd name="T0" fmla="*/ 875 w 876"/>
              <a:gd name="T1" fmla="*/ 437 h 876"/>
              <a:gd name="T2" fmla="*/ 875 w 876"/>
              <a:gd name="T3" fmla="*/ 437 h 876"/>
              <a:gd name="T4" fmla="*/ 438 w 876"/>
              <a:gd name="T5" fmla="*/ 875 h 876"/>
              <a:gd name="T6" fmla="*/ 438 w 876"/>
              <a:gd name="T7" fmla="*/ 875 h 876"/>
              <a:gd name="T8" fmla="*/ 0 w 876"/>
              <a:gd name="T9" fmla="*/ 437 h 876"/>
              <a:gd name="T10" fmla="*/ 0 w 876"/>
              <a:gd name="T11" fmla="*/ 437 h 876"/>
              <a:gd name="T12" fmla="*/ 438 w 876"/>
              <a:gd name="T13" fmla="*/ 0 h 876"/>
              <a:gd name="T14" fmla="*/ 438 w 876"/>
              <a:gd name="T15" fmla="*/ 0 h 876"/>
              <a:gd name="T16" fmla="*/ 875 w 876"/>
              <a:gd name="T17" fmla="*/ 4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6" h="876">
                <a:moveTo>
                  <a:pt x="875" y="437"/>
                </a:moveTo>
                <a:lnTo>
                  <a:pt x="875" y="437"/>
                </a:lnTo>
                <a:cubicBezTo>
                  <a:pt x="875" y="679"/>
                  <a:pt x="680" y="875"/>
                  <a:pt x="438" y="875"/>
                </a:cubicBezTo>
                <a:lnTo>
                  <a:pt x="438" y="875"/>
                </a:lnTo>
                <a:cubicBezTo>
                  <a:pt x="196" y="875"/>
                  <a:pt x="0" y="679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8" y="0"/>
                </a:cubicBezTo>
                <a:lnTo>
                  <a:pt x="438" y="0"/>
                </a:lnTo>
                <a:cubicBezTo>
                  <a:pt x="680" y="0"/>
                  <a:pt x="875" y="196"/>
                  <a:pt x="875" y="437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57"/>
          <p:cNvSpPr>
            <a:spLocks noChangeArrowheads="1"/>
          </p:cNvSpPr>
          <p:nvPr/>
        </p:nvSpPr>
        <p:spPr bwMode="auto">
          <a:xfrm>
            <a:off x="14033507" y="4556687"/>
            <a:ext cx="752404" cy="752404"/>
          </a:xfrm>
          <a:custGeom>
            <a:avLst/>
            <a:gdLst>
              <a:gd name="T0" fmla="*/ 637 w 638"/>
              <a:gd name="T1" fmla="*/ 319 h 639"/>
              <a:gd name="T2" fmla="*/ 637 w 638"/>
              <a:gd name="T3" fmla="*/ 319 h 639"/>
              <a:gd name="T4" fmla="*/ 319 w 638"/>
              <a:gd name="T5" fmla="*/ 638 h 639"/>
              <a:gd name="T6" fmla="*/ 319 w 638"/>
              <a:gd name="T7" fmla="*/ 638 h 639"/>
              <a:gd name="T8" fmla="*/ 0 w 638"/>
              <a:gd name="T9" fmla="*/ 319 h 639"/>
              <a:gd name="T10" fmla="*/ 0 w 638"/>
              <a:gd name="T11" fmla="*/ 319 h 639"/>
              <a:gd name="T12" fmla="*/ 319 w 638"/>
              <a:gd name="T13" fmla="*/ 0 h 639"/>
              <a:gd name="T14" fmla="*/ 319 w 638"/>
              <a:gd name="T15" fmla="*/ 0 h 639"/>
              <a:gd name="T16" fmla="*/ 637 w 638"/>
              <a:gd name="T17" fmla="*/ 31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8" h="639">
                <a:moveTo>
                  <a:pt x="637" y="319"/>
                </a:moveTo>
                <a:lnTo>
                  <a:pt x="637" y="319"/>
                </a:lnTo>
                <a:cubicBezTo>
                  <a:pt x="637" y="495"/>
                  <a:pt x="495" y="638"/>
                  <a:pt x="319" y="638"/>
                </a:cubicBezTo>
                <a:lnTo>
                  <a:pt x="319" y="638"/>
                </a:lnTo>
                <a:cubicBezTo>
                  <a:pt x="142" y="638"/>
                  <a:pt x="0" y="495"/>
                  <a:pt x="0" y="319"/>
                </a:cubicBezTo>
                <a:lnTo>
                  <a:pt x="0" y="319"/>
                </a:lnTo>
                <a:cubicBezTo>
                  <a:pt x="0" y="143"/>
                  <a:pt x="142" y="0"/>
                  <a:pt x="319" y="0"/>
                </a:cubicBezTo>
                <a:lnTo>
                  <a:pt x="319" y="0"/>
                </a:lnTo>
                <a:cubicBezTo>
                  <a:pt x="495" y="0"/>
                  <a:pt x="637" y="143"/>
                  <a:pt x="637" y="319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59"/>
          <p:cNvSpPr>
            <a:spLocks noChangeArrowheads="1"/>
          </p:cNvSpPr>
          <p:nvPr/>
        </p:nvSpPr>
        <p:spPr bwMode="auto">
          <a:xfrm>
            <a:off x="13540555" y="1017803"/>
            <a:ext cx="1733119" cy="1281680"/>
          </a:xfrm>
          <a:custGeom>
            <a:avLst/>
            <a:gdLst>
              <a:gd name="T0" fmla="*/ 0 w 1473"/>
              <a:gd name="T1" fmla="*/ 1087 h 1088"/>
              <a:gd name="T2" fmla="*/ 1472 w 1473"/>
              <a:gd name="T3" fmla="*/ 1087 h 1088"/>
              <a:gd name="T4" fmla="*/ 1472 w 1473"/>
              <a:gd name="T5" fmla="*/ 1087 h 1088"/>
              <a:gd name="T6" fmla="*/ 736 w 1473"/>
              <a:gd name="T7" fmla="*/ 0 h 1088"/>
              <a:gd name="T8" fmla="*/ 736 w 1473"/>
              <a:gd name="T9" fmla="*/ 0 h 1088"/>
              <a:gd name="T10" fmla="*/ 736 w 1473"/>
              <a:gd name="T11" fmla="*/ 0 h 1088"/>
              <a:gd name="T12" fmla="*/ 0 w 1473"/>
              <a:gd name="T13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3" h="1088">
                <a:moveTo>
                  <a:pt x="0" y="1087"/>
                </a:moveTo>
                <a:lnTo>
                  <a:pt x="1472" y="1087"/>
                </a:lnTo>
                <a:lnTo>
                  <a:pt x="1472" y="1087"/>
                </a:lnTo>
                <a:cubicBezTo>
                  <a:pt x="1304" y="692"/>
                  <a:pt x="1058" y="322"/>
                  <a:pt x="736" y="0"/>
                </a:cubicBezTo>
                <a:lnTo>
                  <a:pt x="736" y="0"/>
                </a:lnTo>
                <a:lnTo>
                  <a:pt x="736" y="0"/>
                </a:lnTo>
                <a:cubicBezTo>
                  <a:pt x="414" y="322"/>
                  <a:pt x="168" y="692"/>
                  <a:pt x="0" y="1087"/>
                </a:cubicBezTo>
              </a:path>
            </a:pathLst>
          </a:custGeom>
          <a:solidFill>
            <a:schemeClr val="accent3"/>
          </a:solidFill>
          <a:ln w="28575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61"/>
          <p:cNvSpPr>
            <a:spLocks noChangeArrowheads="1"/>
          </p:cNvSpPr>
          <p:nvPr/>
        </p:nvSpPr>
        <p:spPr bwMode="auto">
          <a:xfrm>
            <a:off x="13556121" y="6320940"/>
            <a:ext cx="1707176" cy="3289813"/>
          </a:xfrm>
          <a:custGeom>
            <a:avLst/>
            <a:gdLst>
              <a:gd name="T0" fmla="*/ 730 w 1451"/>
              <a:gd name="T1" fmla="*/ 2794 h 2795"/>
              <a:gd name="T2" fmla="*/ 730 w 1451"/>
              <a:gd name="T3" fmla="*/ 2794 h 2795"/>
              <a:gd name="T4" fmla="*/ 730 w 1451"/>
              <a:gd name="T5" fmla="*/ 2794 h 2795"/>
              <a:gd name="T6" fmla="*/ 575 w 1451"/>
              <a:gd name="T7" fmla="*/ 2710 h 2795"/>
              <a:gd name="T8" fmla="*/ 575 w 1451"/>
              <a:gd name="T9" fmla="*/ 2710 h 2795"/>
              <a:gd name="T10" fmla="*/ 93 w 1451"/>
              <a:gd name="T11" fmla="*/ 1422 h 2795"/>
              <a:gd name="T12" fmla="*/ 93 w 1451"/>
              <a:gd name="T13" fmla="*/ 1422 h 2795"/>
              <a:gd name="T14" fmla="*/ 342 w 1451"/>
              <a:gd name="T15" fmla="*/ 0 h 2795"/>
              <a:gd name="T16" fmla="*/ 1120 w 1451"/>
              <a:gd name="T17" fmla="*/ 0 h 2795"/>
              <a:gd name="T18" fmla="*/ 1120 w 1451"/>
              <a:gd name="T19" fmla="*/ 0 h 2795"/>
              <a:gd name="T20" fmla="*/ 1352 w 1451"/>
              <a:gd name="T21" fmla="*/ 1440 h 2795"/>
              <a:gd name="T22" fmla="*/ 1352 w 1451"/>
              <a:gd name="T23" fmla="*/ 1440 h 2795"/>
              <a:gd name="T24" fmla="*/ 886 w 1451"/>
              <a:gd name="T25" fmla="*/ 2707 h 2795"/>
              <a:gd name="T26" fmla="*/ 886 w 1451"/>
              <a:gd name="T27" fmla="*/ 2707 h 2795"/>
              <a:gd name="T28" fmla="*/ 730 w 1451"/>
              <a:gd name="T29" fmla="*/ 2794 h 2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1" h="2795">
                <a:moveTo>
                  <a:pt x="730" y="2794"/>
                </a:moveTo>
                <a:lnTo>
                  <a:pt x="730" y="2794"/>
                </a:lnTo>
                <a:lnTo>
                  <a:pt x="730" y="2794"/>
                </a:lnTo>
                <a:cubicBezTo>
                  <a:pt x="668" y="2794"/>
                  <a:pt x="610" y="2762"/>
                  <a:pt x="575" y="2710"/>
                </a:cubicBezTo>
                <a:lnTo>
                  <a:pt x="575" y="2710"/>
                </a:lnTo>
                <a:cubicBezTo>
                  <a:pt x="411" y="2454"/>
                  <a:pt x="179" y="2015"/>
                  <a:pt x="93" y="1422"/>
                </a:cubicBezTo>
                <a:lnTo>
                  <a:pt x="93" y="1422"/>
                </a:lnTo>
                <a:cubicBezTo>
                  <a:pt x="0" y="785"/>
                  <a:pt x="259" y="272"/>
                  <a:pt x="342" y="0"/>
                </a:cubicBezTo>
                <a:lnTo>
                  <a:pt x="1120" y="0"/>
                </a:lnTo>
                <a:lnTo>
                  <a:pt x="1120" y="0"/>
                </a:lnTo>
                <a:cubicBezTo>
                  <a:pt x="1200" y="281"/>
                  <a:pt x="1450" y="799"/>
                  <a:pt x="1352" y="1440"/>
                </a:cubicBezTo>
                <a:lnTo>
                  <a:pt x="1352" y="1440"/>
                </a:lnTo>
                <a:cubicBezTo>
                  <a:pt x="1265" y="2015"/>
                  <a:pt x="1046" y="2447"/>
                  <a:pt x="886" y="2707"/>
                </a:cubicBezTo>
                <a:lnTo>
                  <a:pt x="886" y="2707"/>
                </a:lnTo>
                <a:cubicBezTo>
                  <a:pt x="852" y="2761"/>
                  <a:pt x="794" y="2794"/>
                  <a:pt x="730" y="2794"/>
                </a:cubicBezTo>
              </a:path>
            </a:pathLst>
          </a:custGeom>
          <a:solidFill>
            <a:schemeClr val="accent2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63"/>
          <p:cNvSpPr>
            <a:spLocks noChangeArrowheads="1"/>
          </p:cNvSpPr>
          <p:nvPr/>
        </p:nvSpPr>
        <p:spPr bwMode="auto">
          <a:xfrm>
            <a:off x="12025373" y="8017738"/>
            <a:ext cx="871749" cy="352851"/>
          </a:xfrm>
          <a:custGeom>
            <a:avLst/>
            <a:gdLst>
              <a:gd name="T0" fmla="*/ 716 w 739"/>
              <a:gd name="T1" fmla="*/ 104 h 298"/>
              <a:gd name="T2" fmla="*/ 716 w 739"/>
              <a:gd name="T3" fmla="*/ 104 h 298"/>
              <a:gd name="T4" fmla="*/ 677 w 739"/>
              <a:gd name="T5" fmla="*/ 120 h 298"/>
              <a:gd name="T6" fmla="*/ 649 w 739"/>
              <a:gd name="T7" fmla="*/ 188 h 298"/>
              <a:gd name="T8" fmla="*/ 649 w 739"/>
              <a:gd name="T9" fmla="*/ 188 h 298"/>
              <a:gd name="T10" fmla="*/ 340 w 739"/>
              <a:gd name="T11" fmla="*/ 0 h 298"/>
              <a:gd name="T12" fmla="*/ 340 w 739"/>
              <a:gd name="T13" fmla="*/ 0 h 298"/>
              <a:gd name="T14" fmla="*/ 4 w 739"/>
              <a:gd name="T15" fmla="*/ 260 h 298"/>
              <a:gd name="T16" fmla="*/ 4 w 739"/>
              <a:gd name="T17" fmla="*/ 260 h 298"/>
              <a:gd name="T18" fmla="*/ 25 w 739"/>
              <a:gd name="T19" fmla="*/ 296 h 298"/>
              <a:gd name="T20" fmla="*/ 25 w 739"/>
              <a:gd name="T21" fmla="*/ 296 h 298"/>
              <a:gd name="T22" fmla="*/ 32 w 739"/>
              <a:gd name="T23" fmla="*/ 297 h 298"/>
              <a:gd name="T24" fmla="*/ 32 w 739"/>
              <a:gd name="T25" fmla="*/ 297 h 298"/>
              <a:gd name="T26" fmla="*/ 61 w 739"/>
              <a:gd name="T27" fmla="*/ 275 h 298"/>
              <a:gd name="T28" fmla="*/ 61 w 739"/>
              <a:gd name="T29" fmla="*/ 275 h 298"/>
              <a:gd name="T30" fmla="*/ 340 w 739"/>
              <a:gd name="T31" fmla="*/ 59 h 298"/>
              <a:gd name="T32" fmla="*/ 340 w 739"/>
              <a:gd name="T33" fmla="*/ 59 h 298"/>
              <a:gd name="T34" fmla="*/ 596 w 739"/>
              <a:gd name="T35" fmla="*/ 215 h 298"/>
              <a:gd name="T36" fmla="*/ 523 w 739"/>
              <a:gd name="T37" fmla="*/ 184 h 298"/>
              <a:gd name="T38" fmla="*/ 523 w 739"/>
              <a:gd name="T39" fmla="*/ 184 h 298"/>
              <a:gd name="T40" fmla="*/ 484 w 739"/>
              <a:gd name="T41" fmla="*/ 200 h 298"/>
              <a:gd name="T42" fmla="*/ 484 w 739"/>
              <a:gd name="T43" fmla="*/ 200 h 298"/>
              <a:gd name="T44" fmla="*/ 500 w 739"/>
              <a:gd name="T45" fmla="*/ 238 h 298"/>
              <a:gd name="T46" fmla="*/ 637 w 739"/>
              <a:gd name="T47" fmla="*/ 295 h 298"/>
              <a:gd name="T48" fmla="*/ 637 w 739"/>
              <a:gd name="T49" fmla="*/ 295 h 298"/>
              <a:gd name="T50" fmla="*/ 648 w 739"/>
              <a:gd name="T51" fmla="*/ 297 h 298"/>
              <a:gd name="T52" fmla="*/ 648 w 739"/>
              <a:gd name="T53" fmla="*/ 297 h 298"/>
              <a:gd name="T54" fmla="*/ 675 w 739"/>
              <a:gd name="T55" fmla="*/ 279 h 298"/>
              <a:gd name="T56" fmla="*/ 732 w 739"/>
              <a:gd name="T57" fmla="*/ 142 h 298"/>
              <a:gd name="T58" fmla="*/ 732 w 739"/>
              <a:gd name="T59" fmla="*/ 142 h 298"/>
              <a:gd name="T60" fmla="*/ 716 w 739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39" h="298">
                <a:moveTo>
                  <a:pt x="716" y="104"/>
                </a:moveTo>
                <a:lnTo>
                  <a:pt x="716" y="104"/>
                </a:lnTo>
                <a:cubicBezTo>
                  <a:pt x="701" y="98"/>
                  <a:pt x="684" y="105"/>
                  <a:pt x="677" y="120"/>
                </a:cubicBezTo>
                <a:lnTo>
                  <a:pt x="649" y="188"/>
                </a:lnTo>
                <a:lnTo>
                  <a:pt x="649" y="188"/>
                </a:lnTo>
                <a:cubicBezTo>
                  <a:pt x="591" y="75"/>
                  <a:pt x="472" y="0"/>
                  <a:pt x="340" y="0"/>
                </a:cubicBezTo>
                <a:lnTo>
                  <a:pt x="340" y="0"/>
                </a:lnTo>
                <a:cubicBezTo>
                  <a:pt x="182" y="0"/>
                  <a:pt x="43" y="107"/>
                  <a:pt x="4" y="260"/>
                </a:cubicBezTo>
                <a:lnTo>
                  <a:pt x="4" y="260"/>
                </a:lnTo>
                <a:cubicBezTo>
                  <a:pt x="0" y="276"/>
                  <a:pt x="9" y="292"/>
                  <a:pt x="25" y="296"/>
                </a:cubicBezTo>
                <a:lnTo>
                  <a:pt x="25" y="296"/>
                </a:lnTo>
                <a:cubicBezTo>
                  <a:pt x="27" y="297"/>
                  <a:pt x="30" y="297"/>
                  <a:pt x="32" y="297"/>
                </a:cubicBezTo>
                <a:lnTo>
                  <a:pt x="32" y="297"/>
                </a:lnTo>
                <a:cubicBezTo>
                  <a:pt x="46" y="297"/>
                  <a:pt x="57" y="289"/>
                  <a:pt x="61" y="275"/>
                </a:cubicBezTo>
                <a:lnTo>
                  <a:pt x="61" y="275"/>
                </a:lnTo>
                <a:cubicBezTo>
                  <a:pt x="93" y="148"/>
                  <a:pt x="208" y="59"/>
                  <a:pt x="340" y="59"/>
                </a:cubicBezTo>
                <a:lnTo>
                  <a:pt x="340" y="59"/>
                </a:lnTo>
                <a:cubicBezTo>
                  <a:pt x="449" y="59"/>
                  <a:pt x="547" y="121"/>
                  <a:pt x="596" y="215"/>
                </a:cubicBezTo>
                <a:lnTo>
                  <a:pt x="523" y="184"/>
                </a:lnTo>
                <a:lnTo>
                  <a:pt x="523" y="184"/>
                </a:lnTo>
                <a:cubicBezTo>
                  <a:pt x="508" y="178"/>
                  <a:pt x="490" y="185"/>
                  <a:pt x="484" y="200"/>
                </a:cubicBezTo>
                <a:lnTo>
                  <a:pt x="484" y="200"/>
                </a:lnTo>
                <a:cubicBezTo>
                  <a:pt x="478" y="215"/>
                  <a:pt x="485" y="232"/>
                  <a:pt x="500" y="238"/>
                </a:cubicBezTo>
                <a:lnTo>
                  <a:pt x="637" y="295"/>
                </a:lnTo>
                <a:lnTo>
                  <a:pt x="637" y="295"/>
                </a:lnTo>
                <a:cubicBezTo>
                  <a:pt x="640" y="296"/>
                  <a:pt x="644" y="297"/>
                  <a:pt x="648" y="297"/>
                </a:cubicBezTo>
                <a:lnTo>
                  <a:pt x="648" y="297"/>
                </a:lnTo>
                <a:cubicBezTo>
                  <a:pt x="660" y="297"/>
                  <a:pt x="671" y="290"/>
                  <a:pt x="675" y="279"/>
                </a:cubicBezTo>
                <a:lnTo>
                  <a:pt x="732" y="142"/>
                </a:lnTo>
                <a:lnTo>
                  <a:pt x="732" y="142"/>
                </a:lnTo>
                <a:cubicBezTo>
                  <a:pt x="738" y="128"/>
                  <a:pt x="731" y="111"/>
                  <a:pt x="716" y="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4"/>
          <p:cNvSpPr>
            <a:spLocks noChangeArrowheads="1"/>
          </p:cNvSpPr>
          <p:nvPr/>
        </p:nvSpPr>
        <p:spPr bwMode="auto">
          <a:xfrm>
            <a:off x="11968293" y="8484746"/>
            <a:ext cx="856183" cy="352851"/>
          </a:xfrm>
          <a:custGeom>
            <a:avLst/>
            <a:gdLst>
              <a:gd name="T0" fmla="*/ 700 w 727"/>
              <a:gd name="T1" fmla="*/ 4 h 302"/>
              <a:gd name="T2" fmla="*/ 700 w 727"/>
              <a:gd name="T3" fmla="*/ 4 h 302"/>
              <a:gd name="T4" fmla="*/ 664 w 727"/>
              <a:gd name="T5" fmla="*/ 26 h 302"/>
              <a:gd name="T6" fmla="*/ 664 w 727"/>
              <a:gd name="T7" fmla="*/ 26 h 302"/>
              <a:gd name="T8" fmla="*/ 385 w 727"/>
              <a:gd name="T9" fmla="*/ 241 h 302"/>
              <a:gd name="T10" fmla="*/ 385 w 727"/>
              <a:gd name="T11" fmla="*/ 241 h 302"/>
              <a:gd name="T12" fmla="*/ 125 w 727"/>
              <a:gd name="T13" fmla="*/ 78 h 302"/>
              <a:gd name="T14" fmla="*/ 209 w 727"/>
              <a:gd name="T15" fmla="*/ 104 h 302"/>
              <a:gd name="T16" fmla="*/ 209 w 727"/>
              <a:gd name="T17" fmla="*/ 104 h 302"/>
              <a:gd name="T18" fmla="*/ 218 w 727"/>
              <a:gd name="T19" fmla="*/ 106 h 302"/>
              <a:gd name="T20" fmla="*/ 218 w 727"/>
              <a:gd name="T21" fmla="*/ 106 h 302"/>
              <a:gd name="T22" fmla="*/ 246 w 727"/>
              <a:gd name="T23" fmla="*/ 85 h 302"/>
              <a:gd name="T24" fmla="*/ 246 w 727"/>
              <a:gd name="T25" fmla="*/ 85 h 302"/>
              <a:gd name="T26" fmla="*/ 227 w 727"/>
              <a:gd name="T27" fmla="*/ 49 h 302"/>
              <a:gd name="T28" fmla="*/ 86 w 727"/>
              <a:gd name="T29" fmla="*/ 4 h 302"/>
              <a:gd name="T30" fmla="*/ 86 w 727"/>
              <a:gd name="T31" fmla="*/ 4 h 302"/>
              <a:gd name="T32" fmla="*/ 85 w 727"/>
              <a:gd name="T33" fmla="*/ 4 h 302"/>
              <a:gd name="T34" fmla="*/ 85 w 727"/>
              <a:gd name="T35" fmla="*/ 4 h 302"/>
              <a:gd name="T36" fmla="*/ 84 w 727"/>
              <a:gd name="T37" fmla="*/ 4 h 302"/>
              <a:gd name="T38" fmla="*/ 84 w 727"/>
              <a:gd name="T39" fmla="*/ 4 h 302"/>
              <a:gd name="T40" fmla="*/ 82 w 727"/>
              <a:gd name="T41" fmla="*/ 3 h 302"/>
              <a:gd name="T42" fmla="*/ 82 w 727"/>
              <a:gd name="T43" fmla="*/ 3 h 302"/>
              <a:gd name="T44" fmla="*/ 81 w 727"/>
              <a:gd name="T45" fmla="*/ 3 h 302"/>
              <a:gd name="T46" fmla="*/ 81 w 727"/>
              <a:gd name="T47" fmla="*/ 3 h 302"/>
              <a:gd name="T48" fmla="*/ 80 w 727"/>
              <a:gd name="T49" fmla="*/ 3 h 302"/>
              <a:gd name="T50" fmla="*/ 80 w 727"/>
              <a:gd name="T51" fmla="*/ 3 h 302"/>
              <a:gd name="T52" fmla="*/ 78 w 727"/>
              <a:gd name="T53" fmla="*/ 3 h 302"/>
              <a:gd name="T54" fmla="*/ 78 w 727"/>
              <a:gd name="T55" fmla="*/ 3 h 302"/>
              <a:gd name="T56" fmla="*/ 77 w 727"/>
              <a:gd name="T57" fmla="*/ 3 h 302"/>
              <a:gd name="T58" fmla="*/ 77 w 727"/>
              <a:gd name="T59" fmla="*/ 3 h 302"/>
              <a:gd name="T60" fmla="*/ 77 w 727"/>
              <a:gd name="T61" fmla="*/ 3 h 302"/>
              <a:gd name="T62" fmla="*/ 77 w 727"/>
              <a:gd name="T63" fmla="*/ 3 h 302"/>
              <a:gd name="T64" fmla="*/ 75 w 727"/>
              <a:gd name="T65" fmla="*/ 3 h 302"/>
              <a:gd name="T66" fmla="*/ 75 w 727"/>
              <a:gd name="T67" fmla="*/ 3 h 302"/>
              <a:gd name="T68" fmla="*/ 74 w 727"/>
              <a:gd name="T69" fmla="*/ 3 h 302"/>
              <a:gd name="T70" fmla="*/ 74 w 727"/>
              <a:gd name="T71" fmla="*/ 3 h 302"/>
              <a:gd name="T72" fmla="*/ 72 w 727"/>
              <a:gd name="T73" fmla="*/ 3 h 302"/>
              <a:gd name="T74" fmla="*/ 72 w 727"/>
              <a:gd name="T75" fmla="*/ 3 h 302"/>
              <a:gd name="T76" fmla="*/ 71 w 727"/>
              <a:gd name="T77" fmla="*/ 4 h 302"/>
              <a:gd name="T78" fmla="*/ 71 w 727"/>
              <a:gd name="T79" fmla="*/ 4 h 302"/>
              <a:gd name="T80" fmla="*/ 70 w 727"/>
              <a:gd name="T81" fmla="*/ 4 h 302"/>
              <a:gd name="T82" fmla="*/ 70 w 727"/>
              <a:gd name="T83" fmla="*/ 4 h 302"/>
              <a:gd name="T84" fmla="*/ 69 w 727"/>
              <a:gd name="T85" fmla="*/ 4 h 302"/>
              <a:gd name="T86" fmla="*/ 69 w 727"/>
              <a:gd name="T87" fmla="*/ 4 h 302"/>
              <a:gd name="T88" fmla="*/ 69 w 727"/>
              <a:gd name="T89" fmla="*/ 4 h 302"/>
              <a:gd name="T90" fmla="*/ 69 w 727"/>
              <a:gd name="T91" fmla="*/ 4 h 302"/>
              <a:gd name="T92" fmla="*/ 49 w 727"/>
              <a:gd name="T93" fmla="*/ 26 h 302"/>
              <a:gd name="T94" fmla="*/ 5 w 727"/>
              <a:gd name="T95" fmla="*/ 164 h 302"/>
              <a:gd name="T96" fmla="*/ 5 w 727"/>
              <a:gd name="T97" fmla="*/ 164 h 302"/>
              <a:gd name="T98" fmla="*/ 24 w 727"/>
              <a:gd name="T99" fmla="*/ 201 h 302"/>
              <a:gd name="T100" fmla="*/ 24 w 727"/>
              <a:gd name="T101" fmla="*/ 201 h 302"/>
              <a:gd name="T102" fmla="*/ 33 w 727"/>
              <a:gd name="T103" fmla="*/ 202 h 302"/>
              <a:gd name="T104" fmla="*/ 33 w 727"/>
              <a:gd name="T105" fmla="*/ 202 h 302"/>
              <a:gd name="T106" fmla="*/ 61 w 727"/>
              <a:gd name="T107" fmla="*/ 182 h 302"/>
              <a:gd name="T108" fmla="*/ 80 w 727"/>
              <a:gd name="T109" fmla="*/ 120 h 302"/>
              <a:gd name="T110" fmla="*/ 80 w 727"/>
              <a:gd name="T111" fmla="*/ 120 h 302"/>
              <a:gd name="T112" fmla="*/ 170 w 727"/>
              <a:gd name="T113" fmla="*/ 226 h 302"/>
              <a:gd name="T114" fmla="*/ 170 w 727"/>
              <a:gd name="T115" fmla="*/ 226 h 302"/>
              <a:gd name="T116" fmla="*/ 385 w 727"/>
              <a:gd name="T117" fmla="*/ 301 h 302"/>
              <a:gd name="T118" fmla="*/ 385 w 727"/>
              <a:gd name="T119" fmla="*/ 301 h 302"/>
              <a:gd name="T120" fmla="*/ 721 w 727"/>
              <a:gd name="T121" fmla="*/ 40 h 302"/>
              <a:gd name="T122" fmla="*/ 721 w 727"/>
              <a:gd name="T123" fmla="*/ 40 h 302"/>
              <a:gd name="T124" fmla="*/ 700 w 727"/>
              <a:gd name="T125" fmla="*/ 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7" h="302">
                <a:moveTo>
                  <a:pt x="700" y="4"/>
                </a:moveTo>
                <a:lnTo>
                  <a:pt x="700" y="4"/>
                </a:lnTo>
                <a:cubicBezTo>
                  <a:pt x="684" y="0"/>
                  <a:pt x="668" y="10"/>
                  <a:pt x="664" y="26"/>
                </a:cubicBezTo>
                <a:lnTo>
                  <a:pt x="664" y="26"/>
                </a:lnTo>
                <a:cubicBezTo>
                  <a:pt x="631" y="153"/>
                  <a:pt x="516" y="241"/>
                  <a:pt x="385" y="241"/>
                </a:cubicBezTo>
                <a:lnTo>
                  <a:pt x="385" y="241"/>
                </a:lnTo>
                <a:cubicBezTo>
                  <a:pt x="272" y="241"/>
                  <a:pt x="172" y="177"/>
                  <a:pt x="125" y="78"/>
                </a:cubicBezTo>
                <a:lnTo>
                  <a:pt x="209" y="104"/>
                </a:lnTo>
                <a:lnTo>
                  <a:pt x="209" y="104"/>
                </a:lnTo>
                <a:cubicBezTo>
                  <a:pt x="212" y="106"/>
                  <a:pt x="216" y="106"/>
                  <a:pt x="218" y="106"/>
                </a:cubicBezTo>
                <a:lnTo>
                  <a:pt x="218" y="106"/>
                </a:lnTo>
                <a:cubicBezTo>
                  <a:pt x="231" y="106"/>
                  <a:pt x="242" y="98"/>
                  <a:pt x="246" y="85"/>
                </a:cubicBezTo>
                <a:lnTo>
                  <a:pt x="246" y="85"/>
                </a:lnTo>
                <a:cubicBezTo>
                  <a:pt x="251" y="70"/>
                  <a:pt x="242" y="54"/>
                  <a:pt x="227" y="49"/>
                </a:cubicBezTo>
                <a:lnTo>
                  <a:pt x="86" y="4"/>
                </a:lnTo>
                <a:lnTo>
                  <a:pt x="86" y="4"/>
                </a:lnTo>
                <a:lnTo>
                  <a:pt x="85" y="4"/>
                </a:lnTo>
                <a:lnTo>
                  <a:pt x="85" y="4"/>
                </a:lnTo>
                <a:cubicBezTo>
                  <a:pt x="85" y="4"/>
                  <a:pt x="85" y="4"/>
                  <a:pt x="84" y="4"/>
                </a:cubicBezTo>
                <a:lnTo>
                  <a:pt x="84" y="4"/>
                </a:lnTo>
                <a:cubicBezTo>
                  <a:pt x="83" y="4"/>
                  <a:pt x="83" y="4"/>
                  <a:pt x="82" y="3"/>
                </a:cubicBezTo>
                <a:lnTo>
                  <a:pt x="82" y="3"/>
                </a:lnTo>
                <a:cubicBezTo>
                  <a:pt x="81" y="3"/>
                  <a:pt x="81" y="3"/>
                  <a:pt x="81" y="3"/>
                </a:cubicBezTo>
                <a:lnTo>
                  <a:pt x="81" y="3"/>
                </a:lnTo>
                <a:cubicBezTo>
                  <a:pt x="80" y="3"/>
                  <a:pt x="80" y="3"/>
                  <a:pt x="80" y="3"/>
                </a:cubicBezTo>
                <a:lnTo>
                  <a:pt x="80" y="3"/>
                </a:lnTo>
                <a:cubicBezTo>
                  <a:pt x="79" y="3"/>
                  <a:pt x="79" y="3"/>
                  <a:pt x="78" y="3"/>
                </a:cubicBezTo>
                <a:lnTo>
                  <a:pt x="78" y="3"/>
                </a:lnTo>
                <a:cubicBezTo>
                  <a:pt x="78" y="3"/>
                  <a:pt x="78" y="3"/>
                  <a:pt x="77" y="3"/>
                </a:cubicBezTo>
                <a:lnTo>
                  <a:pt x="77" y="3"/>
                </a:lnTo>
                <a:lnTo>
                  <a:pt x="77" y="3"/>
                </a:lnTo>
                <a:lnTo>
                  <a:pt x="77" y="3"/>
                </a:lnTo>
                <a:cubicBezTo>
                  <a:pt x="76" y="3"/>
                  <a:pt x="75" y="3"/>
                  <a:pt x="75" y="3"/>
                </a:cubicBezTo>
                <a:lnTo>
                  <a:pt x="75" y="3"/>
                </a:lnTo>
                <a:lnTo>
                  <a:pt x="74" y="3"/>
                </a:lnTo>
                <a:lnTo>
                  <a:pt x="74" y="3"/>
                </a:lnTo>
                <a:lnTo>
                  <a:pt x="72" y="3"/>
                </a:lnTo>
                <a:lnTo>
                  <a:pt x="72" y="3"/>
                </a:lnTo>
                <a:cubicBezTo>
                  <a:pt x="72" y="4"/>
                  <a:pt x="72" y="4"/>
                  <a:pt x="71" y="4"/>
                </a:cubicBezTo>
                <a:lnTo>
                  <a:pt x="71" y="4"/>
                </a:lnTo>
                <a:lnTo>
                  <a:pt x="70" y="4"/>
                </a:lnTo>
                <a:lnTo>
                  <a:pt x="70" y="4"/>
                </a:lnTo>
                <a:cubicBezTo>
                  <a:pt x="69" y="4"/>
                  <a:pt x="69" y="4"/>
                  <a:pt x="69" y="4"/>
                </a:cubicBezTo>
                <a:lnTo>
                  <a:pt x="69" y="4"/>
                </a:lnTo>
                <a:lnTo>
                  <a:pt x="69" y="4"/>
                </a:lnTo>
                <a:lnTo>
                  <a:pt x="69" y="4"/>
                </a:lnTo>
                <a:cubicBezTo>
                  <a:pt x="58" y="7"/>
                  <a:pt x="51" y="16"/>
                  <a:pt x="49" y="26"/>
                </a:cubicBezTo>
                <a:lnTo>
                  <a:pt x="5" y="164"/>
                </a:lnTo>
                <a:lnTo>
                  <a:pt x="5" y="164"/>
                </a:lnTo>
                <a:cubicBezTo>
                  <a:pt x="0" y="180"/>
                  <a:pt x="9" y="196"/>
                  <a:pt x="24" y="201"/>
                </a:cubicBezTo>
                <a:lnTo>
                  <a:pt x="24" y="201"/>
                </a:lnTo>
                <a:cubicBezTo>
                  <a:pt x="27" y="202"/>
                  <a:pt x="30" y="202"/>
                  <a:pt x="33" y="202"/>
                </a:cubicBezTo>
                <a:lnTo>
                  <a:pt x="33" y="202"/>
                </a:lnTo>
                <a:cubicBezTo>
                  <a:pt x="45" y="202"/>
                  <a:pt x="57" y="194"/>
                  <a:pt x="61" y="182"/>
                </a:cubicBezTo>
                <a:lnTo>
                  <a:pt x="80" y="120"/>
                </a:lnTo>
                <a:lnTo>
                  <a:pt x="80" y="120"/>
                </a:lnTo>
                <a:cubicBezTo>
                  <a:pt x="103" y="161"/>
                  <a:pt x="133" y="197"/>
                  <a:pt x="170" y="226"/>
                </a:cubicBezTo>
                <a:lnTo>
                  <a:pt x="170" y="226"/>
                </a:lnTo>
                <a:cubicBezTo>
                  <a:pt x="232" y="275"/>
                  <a:pt x="307" y="301"/>
                  <a:pt x="385" y="301"/>
                </a:cubicBezTo>
                <a:lnTo>
                  <a:pt x="385" y="301"/>
                </a:lnTo>
                <a:cubicBezTo>
                  <a:pt x="543" y="301"/>
                  <a:pt x="682" y="193"/>
                  <a:pt x="721" y="40"/>
                </a:cubicBezTo>
                <a:lnTo>
                  <a:pt x="721" y="40"/>
                </a:lnTo>
                <a:cubicBezTo>
                  <a:pt x="726" y="24"/>
                  <a:pt x="716" y="8"/>
                  <a:pt x="700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65"/>
          <p:cNvSpPr>
            <a:spLocks noChangeArrowheads="1"/>
          </p:cNvSpPr>
          <p:nvPr/>
        </p:nvSpPr>
        <p:spPr bwMode="auto">
          <a:xfrm>
            <a:off x="17987509" y="10565526"/>
            <a:ext cx="700514" cy="819859"/>
          </a:xfrm>
          <a:custGeom>
            <a:avLst/>
            <a:gdLst>
              <a:gd name="T0" fmla="*/ 383 w 596"/>
              <a:gd name="T1" fmla="*/ 608 h 698"/>
              <a:gd name="T2" fmla="*/ 167 w 596"/>
              <a:gd name="T3" fmla="*/ 443 h 698"/>
              <a:gd name="T4" fmla="*/ 167 w 596"/>
              <a:gd name="T5" fmla="*/ 251 h 698"/>
              <a:gd name="T6" fmla="*/ 172 w 596"/>
              <a:gd name="T7" fmla="*/ 246 h 698"/>
              <a:gd name="T8" fmla="*/ 383 w 596"/>
              <a:gd name="T9" fmla="*/ 499 h 698"/>
              <a:gd name="T10" fmla="*/ 383 w 596"/>
              <a:gd name="T11" fmla="*/ 608 h 698"/>
              <a:gd name="T12" fmla="*/ 108 w 596"/>
              <a:gd name="T13" fmla="*/ 428 h 698"/>
              <a:gd name="T14" fmla="*/ 62 w 596"/>
              <a:gd name="T15" fmla="*/ 428 h 698"/>
              <a:gd name="T16" fmla="*/ 62 w 596"/>
              <a:gd name="T17" fmla="*/ 265 h 698"/>
              <a:gd name="T18" fmla="*/ 108 w 596"/>
              <a:gd name="T19" fmla="*/ 265 h 698"/>
              <a:gd name="T20" fmla="*/ 108 w 596"/>
              <a:gd name="T21" fmla="*/ 428 h 698"/>
              <a:gd name="T22" fmla="*/ 383 w 596"/>
              <a:gd name="T23" fmla="*/ 91 h 698"/>
              <a:gd name="T24" fmla="*/ 383 w 596"/>
              <a:gd name="T25" fmla="*/ 407 h 698"/>
              <a:gd name="T26" fmla="*/ 220 w 596"/>
              <a:gd name="T27" fmla="*/ 212 h 698"/>
              <a:gd name="T28" fmla="*/ 383 w 596"/>
              <a:gd name="T29" fmla="*/ 91 h 698"/>
              <a:gd name="T30" fmla="*/ 584 w 596"/>
              <a:gd name="T31" fmla="*/ 649 h 698"/>
              <a:gd name="T32" fmla="*/ 442 w 596"/>
              <a:gd name="T33" fmla="*/ 478 h 698"/>
              <a:gd name="T34" fmla="*/ 442 w 596"/>
              <a:gd name="T35" fmla="*/ 33 h 698"/>
              <a:gd name="T36" fmla="*/ 442 w 596"/>
              <a:gd name="T37" fmla="*/ 33 h 698"/>
              <a:gd name="T38" fmla="*/ 425 w 596"/>
              <a:gd name="T39" fmla="*/ 7 h 698"/>
              <a:gd name="T40" fmla="*/ 425 w 596"/>
              <a:gd name="T41" fmla="*/ 7 h 698"/>
              <a:gd name="T42" fmla="*/ 395 w 596"/>
              <a:gd name="T43" fmla="*/ 9 h 698"/>
              <a:gd name="T44" fmla="*/ 182 w 596"/>
              <a:gd name="T45" fmla="*/ 166 h 698"/>
              <a:gd name="T46" fmla="*/ 55 w 596"/>
              <a:gd name="T47" fmla="*/ 14 h 698"/>
              <a:gd name="T48" fmla="*/ 55 w 596"/>
              <a:gd name="T49" fmla="*/ 14 h 698"/>
              <a:gd name="T50" fmla="*/ 14 w 596"/>
              <a:gd name="T51" fmla="*/ 10 h 698"/>
              <a:gd name="T52" fmla="*/ 14 w 596"/>
              <a:gd name="T53" fmla="*/ 10 h 698"/>
              <a:gd name="T54" fmla="*/ 10 w 596"/>
              <a:gd name="T55" fmla="*/ 52 h 698"/>
              <a:gd name="T56" fmla="*/ 134 w 596"/>
              <a:gd name="T57" fmla="*/ 201 h 698"/>
              <a:gd name="T58" fmla="*/ 127 w 596"/>
              <a:gd name="T59" fmla="*/ 206 h 698"/>
              <a:gd name="T60" fmla="*/ 34 w 596"/>
              <a:gd name="T61" fmla="*/ 206 h 698"/>
              <a:gd name="T62" fmla="*/ 34 w 596"/>
              <a:gd name="T63" fmla="*/ 206 h 698"/>
              <a:gd name="T64" fmla="*/ 8 w 596"/>
              <a:gd name="T65" fmla="*/ 223 h 698"/>
              <a:gd name="T66" fmla="*/ 6 w 596"/>
              <a:gd name="T67" fmla="*/ 227 h 698"/>
              <a:gd name="T68" fmla="*/ 6 w 596"/>
              <a:gd name="T69" fmla="*/ 227 h 698"/>
              <a:gd name="T70" fmla="*/ 3 w 596"/>
              <a:gd name="T71" fmla="*/ 240 h 698"/>
              <a:gd name="T72" fmla="*/ 3 w 596"/>
              <a:gd name="T73" fmla="*/ 453 h 698"/>
              <a:gd name="T74" fmla="*/ 3 w 596"/>
              <a:gd name="T75" fmla="*/ 453 h 698"/>
              <a:gd name="T76" fmla="*/ 6 w 596"/>
              <a:gd name="T77" fmla="*/ 466 h 698"/>
              <a:gd name="T78" fmla="*/ 8 w 596"/>
              <a:gd name="T79" fmla="*/ 470 h 698"/>
              <a:gd name="T80" fmla="*/ 8 w 596"/>
              <a:gd name="T81" fmla="*/ 470 h 698"/>
              <a:gd name="T82" fmla="*/ 34 w 596"/>
              <a:gd name="T83" fmla="*/ 487 h 698"/>
              <a:gd name="T84" fmla="*/ 127 w 596"/>
              <a:gd name="T85" fmla="*/ 487 h 698"/>
              <a:gd name="T86" fmla="*/ 394 w 596"/>
              <a:gd name="T87" fmla="*/ 691 h 698"/>
              <a:gd name="T88" fmla="*/ 394 w 596"/>
              <a:gd name="T89" fmla="*/ 691 h 698"/>
              <a:gd name="T90" fmla="*/ 412 w 596"/>
              <a:gd name="T91" fmla="*/ 697 h 698"/>
              <a:gd name="T92" fmla="*/ 412 w 596"/>
              <a:gd name="T93" fmla="*/ 697 h 698"/>
              <a:gd name="T94" fmla="*/ 425 w 596"/>
              <a:gd name="T95" fmla="*/ 694 h 698"/>
              <a:gd name="T96" fmla="*/ 425 w 596"/>
              <a:gd name="T97" fmla="*/ 694 h 698"/>
              <a:gd name="T98" fmla="*/ 442 w 596"/>
              <a:gd name="T99" fmla="*/ 667 h 698"/>
              <a:gd name="T100" fmla="*/ 442 w 596"/>
              <a:gd name="T101" fmla="*/ 570 h 698"/>
              <a:gd name="T102" fmla="*/ 539 w 596"/>
              <a:gd name="T103" fmla="*/ 686 h 698"/>
              <a:gd name="T104" fmla="*/ 539 w 596"/>
              <a:gd name="T105" fmla="*/ 686 h 698"/>
              <a:gd name="T106" fmla="*/ 562 w 596"/>
              <a:gd name="T107" fmla="*/ 697 h 698"/>
              <a:gd name="T108" fmla="*/ 562 w 596"/>
              <a:gd name="T109" fmla="*/ 697 h 698"/>
              <a:gd name="T110" fmla="*/ 580 w 596"/>
              <a:gd name="T111" fmla="*/ 690 h 698"/>
              <a:gd name="T112" fmla="*/ 580 w 596"/>
              <a:gd name="T113" fmla="*/ 690 h 698"/>
              <a:gd name="T114" fmla="*/ 584 w 596"/>
              <a:gd name="T115" fmla="*/ 64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6" h="698">
                <a:moveTo>
                  <a:pt x="383" y="608"/>
                </a:moveTo>
                <a:lnTo>
                  <a:pt x="167" y="443"/>
                </a:lnTo>
                <a:lnTo>
                  <a:pt x="167" y="251"/>
                </a:lnTo>
                <a:lnTo>
                  <a:pt x="172" y="246"/>
                </a:lnTo>
                <a:lnTo>
                  <a:pt x="383" y="499"/>
                </a:lnTo>
                <a:lnTo>
                  <a:pt x="383" y="608"/>
                </a:lnTo>
                <a:close/>
                <a:moveTo>
                  <a:pt x="108" y="428"/>
                </a:moveTo>
                <a:lnTo>
                  <a:pt x="62" y="428"/>
                </a:lnTo>
                <a:lnTo>
                  <a:pt x="62" y="265"/>
                </a:lnTo>
                <a:lnTo>
                  <a:pt x="108" y="265"/>
                </a:lnTo>
                <a:lnTo>
                  <a:pt x="108" y="428"/>
                </a:lnTo>
                <a:close/>
                <a:moveTo>
                  <a:pt x="383" y="91"/>
                </a:moveTo>
                <a:lnTo>
                  <a:pt x="383" y="407"/>
                </a:lnTo>
                <a:lnTo>
                  <a:pt x="220" y="212"/>
                </a:lnTo>
                <a:lnTo>
                  <a:pt x="383" y="91"/>
                </a:lnTo>
                <a:close/>
                <a:moveTo>
                  <a:pt x="584" y="649"/>
                </a:moveTo>
                <a:lnTo>
                  <a:pt x="442" y="478"/>
                </a:lnTo>
                <a:lnTo>
                  <a:pt x="442" y="33"/>
                </a:lnTo>
                <a:lnTo>
                  <a:pt x="442" y="33"/>
                </a:lnTo>
                <a:cubicBezTo>
                  <a:pt x="442" y="22"/>
                  <a:pt x="435" y="12"/>
                  <a:pt x="425" y="7"/>
                </a:cubicBezTo>
                <a:lnTo>
                  <a:pt x="425" y="7"/>
                </a:lnTo>
                <a:cubicBezTo>
                  <a:pt x="416" y="1"/>
                  <a:pt x="403" y="3"/>
                  <a:pt x="395" y="9"/>
                </a:cubicBezTo>
                <a:lnTo>
                  <a:pt x="182" y="166"/>
                </a:lnTo>
                <a:lnTo>
                  <a:pt x="55" y="14"/>
                </a:lnTo>
                <a:lnTo>
                  <a:pt x="55" y="14"/>
                </a:lnTo>
                <a:cubicBezTo>
                  <a:pt x="45" y="1"/>
                  <a:pt x="26" y="0"/>
                  <a:pt x="14" y="10"/>
                </a:cubicBezTo>
                <a:lnTo>
                  <a:pt x="14" y="10"/>
                </a:lnTo>
                <a:cubicBezTo>
                  <a:pt x="1" y="21"/>
                  <a:pt x="0" y="39"/>
                  <a:pt x="10" y="52"/>
                </a:cubicBezTo>
                <a:lnTo>
                  <a:pt x="134" y="201"/>
                </a:lnTo>
                <a:lnTo>
                  <a:pt x="127" y="206"/>
                </a:lnTo>
                <a:lnTo>
                  <a:pt x="34" y="206"/>
                </a:lnTo>
                <a:lnTo>
                  <a:pt x="34" y="206"/>
                </a:lnTo>
                <a:cubicBezTo>
                  <a:pt x="23" y="206"/>
                  <a:pt x="12" y="213"/>
                  <a:pt x="8" y="223"/>
                </a:cubicBezTo>
                <a:lnTo>
                  <a:pt x="6" y="227"/>
                </a:lnTo>
                <a:lnTo>
                  <a:pt x="6" y="227"/>
                </a:lnTo>
                <a:cubicBezTo>
                  <a:pt x="4" y="230"/>
                  <a:pt x="3" y="235"/>
                  <a:pt x="3" y="240"/>
                </a:cubicBezTo>
                <a:lnTo>
                  <a:pt x="3" y="453"/>
                </a:lnTo>
                <a:lnTo>
                  <a:pt x="3" y="453"/>
                </a:lnTo>
                <a:cubicBezTo>
                  <a:pt x="3" y="458"/>
                  <a:pt x="4" y="462"/>
                  <a:pt x="6" y="466"/>
                </a:cubicBezTo>
                <a:lnTo>
                  <a:pt x="8" y="470"/>
                </a:lnTo>
                <a:lnTo>
                  <a:pt x="8" y="470"/>
                </a:lnTo>
                <a:cubicBezTo>
                  <a:pt x="12" y="480"/>
                  <a:pt x="23" y="487"/>
                  <a:pt x="34" y="487"/>
                </a:cubicBezTo>
                <a:lnTo>
                  <a:pt x="127" y="487"/>
                </a:lnTo>
                <a:lnTo>
                  <a:pt x="394" y="691"/>
                </a:lnTo>
                <a:lnTo>
                  <a:pt x="394" y="691"/>
                </a:lnTo>
                <a:cubicBezTo>
                  <a:pt x="400" y="695"/>
                  <a:pt x="406" y="697"/>
                  <a:pt x="412" y="697"/>
                </a:cubicBezTo>
                <a:lnTo>
                  <a:pt x="412" y="697"/>
                </a:lnTo>
                <a:cubicBezTo>
                  <a:pt x="417" y="697"/>
                  <a:pt x="421" y="696"/>
                  <a:pt x="425" y="694"/>
                </a:cubicBezTo>
                <a:lnTo>
                  <a:pt x="425" y="694"/>
                </a:lnTo>
                <a:cubicBezTo>
                  <a:pt x="435" y="689"/>
                  <a:pt x="442" y="679"/>
                  <a:pt x="442" y="667"/>
                </a:cubicBezTo>
                <a:lnTo>
                  <a:pt x="442" y="570"/>
                </a:lnTo>
                <a:lnTo>
                  <a:pt x="539" y="686"/>
                </a:lnTo>
                <a:lnTo>
                  <a:pt x="539" y="686"/>
                </a:lnTo>
                <a:cubicBezTo>
                  <a:pt x="545" y="694"/>
                  <a:pt x="553" y="697"/>
                  <a:pt x="562" y="697"/>
                </a:cubicBezTo>
                <a:lnTo>
                  <a:pt x="562" y="697"/>
                </a:lnTo>
                <a:cubicBezTo>
                  <a:pt x="568" y="697"/>
                  <a:pt x="574" y="695"/>
                  <a:pt x="580" y="690"/>
                </a:cubicBezTo>
                <a:lnTo>
                  <a:pt x="580" y="690"/>
                </a:lnTo>
                <a:cubicBezTo>
                  <a:pt x="593" y="679"/>
                  <a:pt x="595" y="661"/>
                  <a:pt x="584" y="6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6"/>
          <p:cNvSpPr>
            <a:spLocks noChangeArrowheads="1"/>
          </p:cNvSpPr>
          <p:nvPr/>
        </p:nvSpPr>
        <p:spPr bwMode="auto">
          <a:xfrm>
            <a:off x="15725114" y="7856878"/>
            <a:ext cx="1063742" cy="1058552"/>
          </a:xfrm>
          <a:custGeom>
            <a:avLst/>
            <a:gdLst>
              <a:gd name="T0" fmla="*/ 769 w 904"/>
              <a:gd name="T1" fmla="*/ 839 h 899"/>
              <a:gd name="T2" fmla="*/ 769 w 904"/>
              <a:gd name="T3" fmla="*/ 839 h 899"/>
              <a:gd name="T4" fmla="*/ 694 w 904"/>
              <a:gd name="T5" fmla="*/ 764 h 899"/>
              <a:gd name="T6" fmla="*/ 694 w 904"/>
              <a:gd name="T7" fmla="*/ 764 h 899"/>
              <a:gd name="T8" fmla="*/ 769 w 904"/>
              <a:gd name="T9" fmla="*/ 689 h 899"/>
              <a:gd name="T10" fmla="*/ 769 w 904"/>
              <a:gd name="T11" fmla="*/ 689 h 899"/>
              <a:gd name="T12" fmla="*/ 843 w 904"/>
              <a:gd name="T13" fmla="*/ 764 h 899"/>
              <a:gd name="T14" fmla="*/ 843 w 904"/>
              <a:gd name="T15" fmla="*/ 764 h 899"/>
              <a:gd name="T16" fmla="*/ 769 w 904"/>
              <a:gd name="T17" fmla="*/ 839 h 899"/>
              <a:gd name="T18" fmla="*/ 134 w 904"/>
              <a:gd name="T19" fmla="*/ 521 h 899"/>
              <a:gd name="T20" fmla="*/ 134 w 904"/>
              <a:gd name="T21" fmla="*/ 521 h 899"/>
              <a:gd name="T22" fmla="*/ 59 w 904"/>
              <a:gd name="T23" fmla="*/ 446 h 899"/>
              <a:gd name="T24" fmla="*/ 59 w 904"/>
              <a:gd name="T25" fmla="*/ 446 h 899"/>
              <a:gd name="T26" fmla="*/ 134 w 904"/>
              <a:gd name="T27" fmla="*/ 371 h 899"/>
              <a:gd name="T28" fmla="*/ 134 w 904"/>
              <a:gd name="T29" fmla="*/ 371 h 899"/>
              <a:gd name="T30" fmla="*/ 209 w 904"/>
              <a:gd name="T31" fmla="*/ 446 h 899"/>
              <a:gd name="T32" fmla="*/ 209 w 904"/>
              <a:gd name="T33" fmla="*/ 446 h 899"/>
              <a:gd name="T34" fmla="*/ 134 w 904"/>
              <a:gd name="T35" fmla="*/ 521 h 899"/>
              <a:gd name="T36" fmla="*/ 769 w 904"/>
              <a:gd name="T37" fmla="*/ 59 h 899"/>
              <a:gd name="T38" fmla="*/ 769 w 904"/>
              <a:gd name="T39" fmla="*/ 59 h 899"/>
              <a:gd name="T40" fmla="*/ 843 w 904"/>
              <a:gd name="T41" fmla="*/ 134 h 899"/>
              <a:gd name="T42" fmla="*/ 843 w 904"/>
              <a:gd name="T43" fmla="*/ 134 h 899"/>
              <a:gd name="T44" fmla="*/ 769 w 904"/>
              <a:gd name="T45" fmla="*/ 208 h 899"/>
              <a:gd name="T46" fmla="*/ 769 w 904"/>
              <a:gd name="T47" fmla="*/ 208 h 899"/>
              <a:gd name="T48" fmla="*/ 694 w 904"/>
              <a:gd name="T49" fmla="*/ 134 h 899"/>
              <a:gd name="T50" fmla="*/ 694 w 904"/>
              <a:gd name="T51" fmla="*/ 134 h 899"/>
              <a:gd name="T52" fmla="*/ 769 w 904"/>
              <a:gd name="T53" fmla="*/ 59 h 899"/>
              <a:gd name="T54" fmla="*/ 769 w 904"/>
              <a:gd name="T55" fmla="*/ 630 h 899"/>
              <a:gd name="T56" fmla="*/ 769 w 904"/>
              <a:gd name="T57" fmla="*/ 630 h 899"/>
              <a:gd name="T58" fmla="*/ 699 w 904"/>
              <a:gd name="T59" fmla="*/ 649 h 899"/>
              <a:gd name="T60" fmla="*/ 317 w 904"/>
              <a:gd name="T61" fmla="*/ 447 h 899"/>
              <a:gd name="T62" fmla="*/ 704 w 904"/>
              <a:gd name="T63" fmla="*/ 251 h 899"/>
              <a:gd name="T64" fmla="*/ 704 w 904"/>
              <a:gd name="T65" fmla="*/ 251 h 899"/>
              <a:gd name="T66" fmla="*/ 769 w 904"/>
              <a:gd name="T67" fmla="*/ 268 h 899"/>
              <a:gd name="T68" fmla="*/ 769 w 904"/>
              <a:gd name="T69" fmla="*/ 268 h 899"/>
              <a:gd name="T70" fmla="*/ 903 w 904"/>
              <a:gd name="T71" fmla="*/ 134 h 899"/>
              <a:gd name="T72" fmla="*/ 903 w 904"/>
              <a:gd name="T73" fmla="*/ 134 h 899"/>
              <a:gd name="T74" fmla="*/ 769 w 904"/>
              <a:gd name="T75" fmla="*/ 0 h 899"/>
              <a:gd name="T76" fmla="*/ 769 w 904"/>
              <a:gd name="T77" fmla="*/ 0 h 899"/>
              <a:gd name="T78" fmla="*/ 635 w 904"/>
              <a:gd name="T79" fmla="*/ 134 h 899"/>
              <a:gd name="T80" fmla="*/ 635 w 904"/>
              <a:gd name="T81" fmla="*/ 134 h 899"/>
              <a:gd name="T82" fmla="*/ 658 w 904"/>
              <a:gd name="T83" fmla="*/ 208 h 899"/>
              <a:gd name="T84" fmla="*/ 262 w 904"/>
              <a:gd name="T85" fmla="*/ 409 h 899"/>
              <a:gd name="T86" fmla="*/ 262 w 904"/>
              <a:gd name="T87" fmla="*/ 409 h 899"/>
              <a:gd name="T88" fmla="*/ 134 w 904"/>
              <a:gd name="T89" fmla="*/ 312 h 899"/>
              <a:gd name="T90" fmla="*/ 134 w 904"/>
              <a:gd name="T91" fmla="*/ 312 h 899"/>
              <a:gd name="T92" fmla="*/ 0 w 904"/>
              <a:gd name="T93" fmla="*/ 446 h 899"/>
              <a:gd name="T94" fmla="*/ 0 w 904"/>
              <a:gd name="T95" fmla="*/ 446 h 899"/>
              <a:gd name="T96" fmla="*/ 134 w 904"/>
              <a:gd name="T97" fmla="*/ 580 h 899"/>
              <a:gd name="T98" fmla="*/ 134 w 904"/>
              <a:gd name="T99" fmla="*/ 580 h 899"/>
              <a:gd name="T100" fmla="*/ 262 w 904"/>
              <a:gd name="T101" fmla="*/ 484 h 899"/>
              <a:gd name="T102" fmla="*/ 655 w 904"/>
              <a:gd name="T103" fmla="*/ 693 h 899"/>
              <a:gd name="T104" fmla="*/ 655 w 904"/>
              <a:gd name="T105" fmla="*/ 693 h 899"/>
              <a:gd name="T106" fmla="*/ 635 w 904"/>
              <a:gd name="T107" fmla="*/ 764 h 899"/>
              <a:gd name="T108" fmla="*/ 635 w 904"/>
              <a:gd name="T109" fmla="*/ 764 h 899"/>
              <a:gd name="T110" fmla="*/ 769 w 904"/>
              <a:gd name="T111" fmla="*/ 898 h 899"/>
              <a:gd name="T112" fmla="*/ 769 w 904"/>
              <a:gd name="T113" fmla="*/ 898 h 899"/>
              <a:gd name="T114" fmla="*/ 903 w 904"/>
              <a:gd name="T115" fmla="*/ 764 h 899"/>
              <a:gd name="T116" fmla="*/ 903 w 904"/>
              <a:gd name="T117" fmla="*/ 764 h 899"/>
              <a:gd name="T118" fmla="*/ 769 w 904"/>
              <a:gd name="T119" fmla="*/ 63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4" h="899">
                <a:moveTo>
                  <a:pt x="769" y="839"/>
                </a:moveTo>
                <a:lnTo>
                  <a:pt x="769" y="839"/>
                </a:lnTo>
                <a:cubicBezTo>
                  <a:pt x="727" y="839"/>
                  <a:pt x="694" y="805"/>
                  <a:pt x="694" y="764"/>
                </a:cubicBezTo>
                <a:lnTo>
                  <a:pt x="694" y="764"/>
                </a:lnTo>
                <a:cubicBezTo>
                  <a:pt x="694" y="722"/>
                  <a:pt x="727" y="689"/>
                  <a:pt x="769" y="689"/>
                </a:cubicBezTo>
                <a:lnTo>
                  <a:pt x="769" y="689"/>
                </a:lnTo>
                <a:cubicBezTo>
                  <a:pt x="810" y="689"/>
                  <a:pt x="843" y="722"/>
                  <a:pt x="843" y="764"/>
                </a:cubicBezTo>
                <a:lnTo>
                  <a:pt x="843" y="764"/>
                </a:lnTo>
                <a:cubicBezTo>
                  <a:pt x="843" y="805"/>
                  <a:pt x="810" y="839"/>
                  <a:pt x="769" y="839"/>
                </a:cubicBezTo>
                <a:close/>
                <a:moveTo>
                  <a:pt x="134" y="521"/>
                </a:moveTo>
                <a:lnTo>
                  <a:pt x="134" y="521"/>
                </a:lnTo>
                <a:cubicBezTo>
                  <a:pt x="92" y="521"/>
                  <a:pt x="59" y="487"/>
                  <a:pt x="59" y="446"/>
                </a:cubicBezTo>
                <a:lnTo>
                  <a:pt x="59" y="446"/>
                </a:lnTo>
                <a:cubicBezTo>
                  <a:pt x="59" y="405"/>
                  <a:pt x="92" y="371"/>
                  <a:pt x="134" y="371"/>
                </a:cubicBezTo>
                <a:lnTo>
                  <a:pt x="134" y="371"/>
                </a:lnTo>
                <a:cubicBezTo>
                  <a:pt x="175" y="371"/>
                  <a:pt x="209" y="405"/>
                  <a:pt x="209" y="446"/>
                </a:cubicBezTo>
                <a:lnTo>
                  <a:pt x="209" y="446"/>
                </a:lnTo>
                <a:cubicBezTo>
                  <a:pt x="209" y="487"/>
                  <a:pt x="175" y="521"/>
                  <a:pt x="134" y="521"/>
                </a:cubicBezTo>
                <a:close/>
                <a:moveTo>
                  <a:pt x="769" y="59"/>
                </a:moveTo>
                <a:lnTo>
                  <a:pt x="769" y="59"/>
                </a:lnTo>
                <a:cubicBezTo>
                  <a:pt x="810" y="59"/>
                  <a:pt x="843" y="92"/>
                  <a:pt x="843" y="134"/>
                </a:cubicBezTo>
                <a:lnTo>
                  <a:pt x="843" y="134"/>
                </a:lnTo>
                <a:cubicBezTo>
                  <a:pt x="843" y="175"/>
                  <a:pt x="810" y="208"/>
                  <a:pt x="769" y="208"/>
                </a:cubicBezTo>
                <a:lnTo>
                  <a:pt x="769" y="208"/>
                </a:lnTo>
                <a:cubicBezTo>
                  <a:pt x="727" y="208"/>
                  <a:pt x="694" y="175"/>
                  <a:pt x="694" y="134"/>
                </a:cubicBezTo>
                <a:lnTo>
                  <a:pt x="694" y="134"/>
                </a:lnTo>
                <a:cubicBezTo>
                  <a:pt x="694" y="92"/>
                  <a:pt x="727" y="59"/>
                  <a:pt x="769" y="59"/>
                </a:cubicBezTo>
                <a:close/>
                <a:moveTo>
                  <a:pt x="769" y="630"/>
                </a:moveTo>
                <a:lnTo>
                  <a:pt x="769" y="630"/>
                </a:lnTo>
                <a:cubicBezTo>
                  <a:pt x="743" y="630"/>
                  <a:pt x="719" y="637"/>
                  <a:pt x="699" y="649"/>
                </a:cubicBezTo>
                <a:lnTo>
                  <a:pt x="317" y="447"/>
                </a:lnTo>
                <a:lnTo>
                  <a:pt x="704" y="251"/>
                </a:lnTo>
                <a:lnTo>
                  <a:pt x="704" y="251"/>
                </a:lnTo>
                <a:cubicBezTo>
                  <a:pt x="723" y="262"/>
                  <a:pt x="745" y="268"/>
                  <a:pt x="769" y="268"/>
                </a:cubicBezTo>
                <a:lnTo>
                  <a:pt x="769" y="268"/>
                </a:lnTo>
                <a:cubicBezTo>
                  <a:pt x="843" y="268"/>
                  <a:pt x="903" y="208"/>
                  <a:pt x="903" y="134"/>
                </a:cubicBezTo>
                <a:lnTo>
                  <a:pt x="903" y="134"/>
                </a:lnTo>
                <a:cubicBezTo>
                  <a:pt x="903" y="60"/>
                  <a:pt x="843" y="0"/>
                  <a:pt x="769" y="0"/>
                </a:cubicBezTo>
                <a:lnTo>
                  <a:pt x="769" y="0"/>
                </a:lnTo>
                <a:cubicBezTo>
                  <a:pt x="695" y="0"/>
                  <a:pt x="635" y="60"/>
                  <a:pt x="635" y="134"/>
                </a:cubicBezTo>
                <a:lnTo>
                  <a:pt x="635" y="134"/>
                </a:lnTo>
                <a:cubicBezTo>
                  <a:pt x="635" y="161"/>
                  <a:pt x="644" y="187"/>
                  <a:pt x="658" y="208"/>
                </a:cubicBezTo>
                <a:lnTo>
                  <a:pt x="262" y="409"/>
                </a:lnTo>
                <a:lnTo>
                  <a:pt x="262" y="409"/>
                </a:lnTo>
                <a:cubicBezTo>
                  <a:pt x="246" y="353"/>
                  <a:pt x="195" y="312"/>
                  <a:pt x="134" y="312"/>
                </a:cubicBezTo>
                <a:lnTo>
                  <a:pt x="134" y="312"/>
                </a:lnTo>
                <a:cubicBezTo>
                  <a:pt x="60" y="312"/>
                  <a:pt x="0" y="372"/>
                  <a:pt x="0" y="446"/>
                </a:cubicBezTo>
                <a:lnTo>
                  <a:pt x="0" y="446"/>
                </a:lnTo>
                <a:cubicBezTo>
                  <a:pt x="0" y="520"/>
                  <a:pt x="60" y="580"/>
                  <a:pt x="134" y="580"/>
                </a:cubicBezTo>
                <a:lnTo>
                  <a:pt x="134" y="580"/>
                </a:lnTo>
                <a:cubicBezTo>
                  <a:pt x="195" y="580"/>
                  <a:pt x="245" y="540"/>
                  <a:pt x="262" y="484"/>
                </a:cubicBezTo>
                <a:lnTo>
                  <a:pt x="655" y="693"/>
                </a:lnTo>
                <a:lnTo>
                  <a:pt x="655" y="693"/>
                </a:lnTo>
                <a:cubicBezTo>
                  <a:pt x="642" y="713"/>
                  <a:pt x="635" y="737"/>
                  <a:pt x="635" y="764"/>
                </a:cubicBezTo>
                <a:lnTo>
                  <a:pt x="635" y="764"/>
                </a:lnTo>
                <a:cubicBezTo>
                  <a:pt x="635" y="837"/>
                  <a:pt x="695" y="898"/>
                  <a:pt x="769" y="898"/>
                </a:cubicBezTo>
                <a:lnTo>
                  <a:pt x="769" y="898"/>
                </a:lnTo>
                <a:cubicBezTo>
                  <a:pt x="843" y="898"/>
                  <a:pt x="903" y="837"/>
                  <a:pt x="903" y="764"/>
                </a:cubicBezTo>
                <a:lnTo>
                  <a:pt x="903" y="764"/>
                </a:lnTo>
                <a:cubicBezTo>
                  <a:pt x="903" y="690"/>
                  <a:pt x="843" y="630"/>
                  <a:pt x="769" y="6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67"/>
          <p:cNvSpPr>
            <a:spLocks noChangeArrowheads="1"/>
          </p:cNvSpPr>
          <p:nvPr/>
        </p:nvSpPr>
        <p:spPr bwMode="auto">
          <a:xfrm>
            <a:off x="9954969" y="10383913"/>
            <a:ext cx="1234977" cy="695323"/>
          </a:xfrm>
          <a:custGeom>
            <a:avLst/>
            <a:gdLst>
              <a:gd name="T0" fmla="*/ 978 w 1050"/>
              <a:gd name="T1" fmla="*/ 168 h 590"/>
              <a:gd name="T2" fmla="*/ 892 w 1050"/>
              <a:gd name="T3" fmla="*/ 107 h 590"/>
              <a:gd name="T4" fmla="*/ 778 w 1050"/>
              <a:gd name="T5" fmla="*/ 84 h 590"/>
              <a:gd name="T6" fmla="*/ 751 w 1050"/>
              <a:gd name="T7" fmla="*/ 85 h 590"/>
              <a:gd name="T8" fmla="*/ 570 w 1050"/>
              <a:gd name="T9" fmla="*/ 0 h 590"/>
              <a:gd name="T10" fmla="*/ 343 w 1050"/>
              <a:gd name="T11" fmla="*/ 173 h 590"/>
              <a:gd name="T12" fmla="*/ 283 w 1050"/>
              <a:gd name="T13" fmla="*/ 165 h 590"/>
              <a:gd name="T14" fmla="*/ 37 w 1050"/>
              <a:gd name="T15" fmla="*/ 285 h 590"/>
              <a:gd name="T16" fmla="*/ 35 w 1050"/>
              <a:gd name="T17" fmla="*/ 484 h 590"/>
              <a:gd name="T18" fmla="*/ 241 w 1050"/>
              <a:gd name="T19" fmla="*/ 589 h 590"/>
              <a:gd name="T20" fmla="*/ 321 w 1050"/>
              <a:gd name="T21" fmla="*/ 589 h 590"/>
              <a:gd name="T22" fmla="*/ 350 w 1050"/>
              <a:gd name="T23" fmla="*/ 559 h 590"/>
              <a:gd name="T24" fmla="*/ 321 w 1050"/>
              <a:gd name="T25" fmla="*/ 529 h 590"/>
              <a:gd name="T26" fmla="*/ 240 w 1050"/>
              <a:gd name="T27" fmla="*/ 531 h 590"/>
              <a:gd name="T28" fmla="*/ 85 w 1050"/>
              <a:gd name="T29" fmla="*/ 455 h 590"/>
              <a:gd name="T30" fmla="*/ 88 w 1050"/>
              <a:gd name="T31" fmla="*/ 315 h 590"/>
              <a:gd name="T32" fmla="*/ 157 w 1050"/>
              <a:gd name="T33" fmla="*/ 251 h 590"/>
              <a:gd name="T34" fmla="*/ 282 w 1050"/>
              <a:gd name="T35" fmla="*/ 224 h 590"/>
              <a:gd name="T36" fmla="*/ 353 w 1050"/>
              <a:gd name="T37" fmla="*/ 239 h 590"/>
              <a:gd name="T38" fmla="*/ 380 w 1050"/>
              <a:gd name="T39" fmla="*/ 238 h 590"/>
              <a:gd name="T40" fmla="*/ 394 w 1050"/>
              <a:gd name="T41" fmla="*/ 216 h 590"/>
              <a:gd name="T42" fmla="*/ 570 w 1050"/>
              <a:gd name="T43" fmla="*/ 58 h 590"/>
              <a:gd name="T44" fmla="*/ 715 w 1050"/>
              <a:gd name="T45" fmla="*/ 133 h 590"/>
              <a:gd name="T46" fmla="*/ 744 w 1050"/>
              <a:gd name="T47" fmla="*/ 145 h 590"/>
              <a:gd name="T48" fmla="*/ 777 w 1050"/>
              <a:gd name="T49" fmla="*/ 142 h 590"/>
              <a:gd name="T50" fmla="*/ 990 w 1050"/>
              <a:gd name="T51" fmla="*/ 346 h 590"/>
              <a:gd name="T52" fmla="*/ 936 w 1050"/>
              <a:gd name="T53" fmla="*/ 472 h 590"/>
              <a:gd name="T54" fmla="*/ 758 w 1050"/>
              <a:gd name="T55" fmla="*/ 530 h 590"/>
              <a:gd name="T56" fmla="*/ 729 w 1050"/>
              <a:gd name="T57" fmla="*/ 559 h 590"/>
              <a:gd name="T58" fmla="*/ 758 w 1050"/>
              <a:gd name="T59" fmla="*/ 589 h 590"/>
              <a:gd name="T60" fmla="*/ 1049 w 1050"/>
              <a:gd name="T61" fmla="*/ 347 h 590"/>
              <a:gd name="T62" fmla="*/ 978 w 1050"/>
              <a:gd name="T63" fmla="*/ 168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0" h="590">
                <a:moveTo>
                  <a:pt x="978" y="168"/>
                </a:moveTo>
                <a:lnTo>
                  <a:pt x="978" y="168"/>
                </a:lnTo>
                <a:cubicBezTo>
                  <a:pt x="954" y="142"/>
                  <a:pt x="925" y="121"/>
                  <a:pt x="892" y="107"/>
                </a:cubicBezTo>
                <a:lnTo>
                  <a:pt x="892" y="107"/>
                </a:lnTo>
                <a:cubicBezTo>
                  <a:pt x="857" y="92"/>
                  <a:pt x="819" y="84"/>
                  <a:pt x="778" y="84"/>
                </a:cubicBezTo>
                <a:lnTo>
                  <a:pt x="778" y="84"/>
                </a:lnTo>
                <a:cubicBezTo>
                  <a:pt x="769" y="83"/>
                  <a:pt x="761" y="84"/>
                  <a:pt x="751" y="85"/>
                </a:cubicBezTo>
                <a:lnTo>
                  <a:pt x="751" y="85"/>
                </a:lnTo>
                <a:cubicBezTo>
                  <a:pt x="707" y="31"/>
                  <a:pt x="641" y="0"/>
                  <a:pt x="570" y="0"/>
                </a:cubicBezTo>
                <a:lnTo>
                  <a:pt x="570" y="0"/>
                </a:lnTo>
                <a:cubicBezTo>
                  <a:pt x="463" y="0"/>
                  <a:pt x="370" y="72"/>
                  <a:pt x="343" y="173"/>
                </a:cubicBezTo>
                <a:lnTo>
                  <a:pt x="343" y="173"/>
                </a:lnTo>
                <a:cubicBezTo>
                  <a:pt x="323" y="168"/>
                  <a:pt x="303" y="165"/>
                  <a:pt x="283" y="165"/>
                </a:cubicBezTo>
                <a:lnTo>
                  <a:pt x="283" y="165"/>
                </a:lnTo>
                <a:cubicBezTo>
                  <a:pt x="171" y="164"/>
                  <a:pt x="82" y="207"/>
                  <a:pt x="37" y="285"/>
                </a:cubicBezTo>
                <a:lnTo>
                  <a:pt x="37" y="285"/>
                </a:lnTo>
                <a:cubicBezTo>
                  <a:pt x="0" y="347"/>
                  <a:pt x="0" y="424"/>
                  <a:pt x="35" y="484"/>
                </a:cubicBezTo>
                <a:lnTo>
                  <a:pt x="35" y="484"/>
                </a:lnTo>
                <a:cubicBezTo>
                  <a:pt x="73" y="551"/>
                  <a:pt x="148" y="589"/>
                  <a:pt x="241" y="589"/>
                </a:cubicBezTo>
                <a:lnTo>
                  <a:pt x="241" y="589"/>
                </a:lnTo>
                <a:lnTo>
                  <a:pt x="321" y="589"/>
                </a:lnTo>
                <a:lnTo>
                  <a:pt x="321" y="589"/>
                </a:lnTo>
                <a:cubicBezTo>
                  <a:pt x="337" y="588"/>
                  <a:pt x="350" y="574"/>
                  <a:pt x="350" y="559"/>
                </a:cubicBezTo>
                <a:lnTo>
                  <a:pt x="350" y="559"/>
                </a:lnTo>
                <a:cubicBezTo>
                  <a:pt x="350" y="542"/>
                  <a:pt x="337" y="529"/>
                  <a:pt x="321" y="529"/>
                </a:cubicBezTo>
                <a:lnTo>
                  <a:pt x="321" y="529"/>
                </a:lnTo>
                <a:lnTo>
                  <a:pt x="320" y="529"/>
                </a:lnTo>
                <a:lnTo>
                  <a:pt x="240" y="531"/>
                </a:lnTo>
                <a:lnTo>
                  <a:pt x="240" y="531"/>
                </a:lnTo>
                <a:cubicBezTo>
                  <a:pt x="169" y="531"/>
                  <a:pt x="113" y="504"/>
                  <a:pt x="85" y="455"/>
                </a:cubicBezTo>
                <a:lnTo>
                  <a:pt x="85" y="455"/>
                </a:lnTo>
                <a:cubicBezTo>
                  <a:pt x="61" y="413"/>
                  <a:pt x="62" y="359"/>
                  <a:pt x="88" y="315"/>
                </a:cubicBezTo>
                <a:lnTo>
                  <a:pt x="88" y="315"/>
                </a:lnTo>
                <a:cubicBezTo>
                  <a:pt x="103" y="288"/>
                  <a:pt x="127" y="266"/>
                  <a:pt x="157" y="251"/>
                </a:cubicBezTo>
                <a:lnTo>
                  <a:pt x="157" y="251"/>
                </a:lnTo>
                <a:cubicBezTo>
                  <a:pt x="192" y="233"/>
                  <a:pt x="234" y="223"/>
                  <a:pt x="282" y="224"/>
                </a:cubicBezTo>
                <a:lnTo>
                  <a:pt x="282" y="224"/>
                </a:lnTo>
                <a:cubicBezTo>
                  <a:pt x="307" y="224"/>
                  <a:pt x="331" y="230"/>
                  <a:pt x="353" y="239"/>
                </a:cubicBezTo>
                <a:lnTo>
                  <a:pt x="353" y="239"/>
                </a:lnTo>
                <a:cubicBezTo>
                  <a:pt x="362" y="242"/>
                  <a:pt x="371" y="242"/>
                  <a:pt x="380" y="238"/>
                </a:cubicBezTo>
                <a:lnTo>
                  <a:pt x="380" y="238"/>
                </a:lnTo>
                <a:cubicBezTo>
                  <a:pt x="388" y="233"/>
                  <a:pt x="394" y="225"/>
                  <a:pt x="394" y="216"/>
                </a:cubicBezTo>
                <a:lnTo>
                  <a:pt x="394" y="216"/>
                </a:lnTo>
                <a:cubicBezTo>
                  <a:pt x="405" y="126"/>
                  <a:pt x="480" y="58"/>
                  <a:pt x="570" y="58"/>
                </a:cubicBezTo>
                <a:lnTo>
                  <a:pt x="570" y="58"/>
                </a:lnTo>
                <a:cubicBezTo>
                  <a:pt x="628" y="58"/>
                  <a:pt x="682" y="86"/>
                  <a:pt x="715" y="133"/>
                </a:cubicBezTo>
                <a:lnTo>
                  <a:pt x="715" y="133"/>
                </a:lnTo>
                <a:cubicBezTo>
                  <a:pt x="721" y="143"/>
                  <a:pt x="733" y="147"/>
                  <a:pt x="744" y="145"/>
                </a:cubicBezTo>
                <a:lnTo>
                  <a:pt x="744" y="145"/>
                </a:lnTo>
                <a:cubicBezTo>
                  <a:pt x="756" y="143"/>
                  <a:pt x="767" y="142"/>
                  <a:pt x="777" y="142"/>
                </a:cubicBezTo>
                <a:lnTo>
                  <a:pt x="777" y="142"/>
                </a:lnTo>
                <a:cubicBezTo>
                  <a:pt x="916" y="145"/>
                  <a:pt x="991" y="249"/>
                  <a:pt x="990" y="346"/>
                </a:cubicBezTo>
                <a:lnTo>
                  <a:pt x="990" y="346"/>
                </a:lnTo>
                <a:cubicBezTo>
                  <a:pt x="990" y="395"/>
                  <a:pt x="970" y="440"/>
                  <a:pt x="936" y="472"/>
                </a:cubicBezTo>
                <a:lnTo>
                  <a:pt x="936" y="472"/>
                </a:lnTo>
                <a:cubicBezTo>
                  <a:pt x="895" y="510"/>
                  <a:pt x="833" y="530"/>
                  <a:pt x="758" y="530"/>
                </a:cubicBezTo>
                <a:lnTo>
                  <a:pt x="758" y="530"/>
                </a:lnTo>
                <a:cubicBezTo>
                  <a:pt x="742" y="530"/>
                  <a:pt x="729" y="543"/>
                  <a:pt x="729" y="559"/>
                </a:cubicBezTo>
                <a:lnTo>
                  <a:pt x="729" y="559"/>
                </a:lnTo>
                <a:cubicBezTo>
                  <a:pt x="729" y="575"/>
                  <a:pt x="742" y="589"/>
                  <a:pt x="758" y="589"/>
                </a:cubicBezTo>
                <a:lnTo>
                  <a:pt x="758" y="589"/>
                </a:lnTo>
                <a:cubicBezTo>
                  <a:pt x="957" y="589"/>
                  <a:pt x="1048" y="467"/>
                  <a:pt x="1049" y="347"/>
                </a:cubicBezTo>
                <a:lnTo>
                  <a:pt x="1049" y="347"/>
                </a:lnTo>
                <a:cubicBezTo>
                  <a:pt x="1049" y="282"/>
                  <a:pt x="1024" y="216"/>
                  <a:pt x="97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68"/>
          <p:cNvSpPr>
            <a:spLocks noChangeArrowheads="1"/>
          </p:cNvSpPr>
          <p:nvPr/>
        </p:nvSpPr>
        <p:spPr bwMode="auto">
          <a:xfrm>
            <a:off x="10385656" y="10752329"/>
            <a:ext cx="404740" cy="441065"/>
          </a:xfrm>
          <a:custGeom>
            <a:avLst/>
            <a:gdLst>
              <a:gd name="T0" fmla="*/ 291 w 345"/>
              <a:gd name="T1" fmla="*/ 187 h 377"/>
              <a:gd name="T2" fmla="*/ 201 w 345"/>
              <a:gd name="T3" fmla="*/ 276 h 377"/>
              <a:gd name="T4" fmla="*/ 201 w 345"/>
              <a:gd name="T5" fmla="*/ 29 h 377"/>
              <a:gd name="T6" fmla="*/ 201 w 345"/>
              <a:gd name="T7" fmla="*/ 29 h 377"/>
              <a:gd name="T8" fmla="*/ 171 w 345"/>
              <a:gd name="T9" fmla="*/ 0 h 377"/>
              <a:gd name="T10" fmla="*/ 171 w 345"/>
              <a:gd name="T11" fmla="*/ 0 h 377"/>
              <a:gd name="T12" fmla="*/ 171 w 345"/>
              <a:gd name="T13" fmla="*/ 0 h 377"/>
              <a:gd name="T14" fmla="*/ 142 w 345"/>
              <a:gd name="T15" fmla="*/ 29 h 377"/>
              <a:gd name="T16" fmla="*/ 143 w 345"/>
              <a:gd name="T17" fmla="*/ 276 h 377"/>
              <a:gd name="T18" fmla="*/ 54 w 345"/>
              <a:gd name="T19" fmla="*/ 187 h 377"/>
              <a:gd name="T20" fmla="*/ 54 w 345"/>
              <a:gd name="T21" fmla="*/ 187 h 377"/>
              <a:gd name="T22" fmla="*/ 12 w 345"/>
              <a:gd name="T23" fmla="*/ 187 h 377"/>
              <a:gd name="T24" fmla="*/ 12 w 345"/>
              <a:gd name="T25" fmla="*/ 187 h 377"/>
              <a:gd name="T26" fmla="*/ 12 w 345"/>
              <a:gd name="T27" fmla="*/ 228 h 377"/>
              <a:gd name="T28" fmla="*/ 151 w 345"/>
              <a:gd name="T29" fmla="*/ 368 h 377"/>
              <a:gd name="T30" fmla="*/ 151 w 345"/>
              <a:gd name="T31" fmla="*/ 368 h 377"/>
              <a:gd name="T32" fmla="*/ 153 w 345"/>
              <a:gd name="T33" fmla="*/ 369 h 377"/>
              <a:gd name="T34" fmla="*/ 153 w 345"/>
              <a:gd name="T35" fmla="*/ 369 h 377"/>
              <a:gd name="T36" fmla="*/ 153 w 345"/>
              <a:gd name="T37" fmla="*/ 370 h 377"/>
              <a:gd name="T38" fmla="*/ 153 w 345"/>
              <a:gd name="T39" fmla="*/ 370 h 377"/>
              <a:gd name="T40" fmla="*/ 155 w 345"/>
              <a:gd name="T41" fmla="*/ 371 h 377"/>
              <a:gd name="T42" fmla="*/ 155 w 345"/>
              <a:gd name="T43" fmla="*/ 371 h 377"/>
              <a:gd name="T44" fmla="*/ 156 w 345"/>
              <a:gd name="T45" fmla="*/ 371 h 377"/>
              <a:gd name="T46" fmla="*/ 156 w 345"/>
              <a:gd name="T47" fmla="*/ 371 h 377"/>
              <a:gd name="T48" fmla="*/ 158 w 345"/>
              <a:gd name="T49" fmla="*/ 372 h 377"/>
              <a:gd name="T50" fmla="*/ 158 w 345"/>
              <a:gd name="T51" fmla="*/ 372 h 377"/>
              <a:gd name="T52" fmla="*/ 158 w 345"/>
              <a:gd name="T53" fmla="*/ 372 h 377"/>
              <a:gd name="T54" fmla="*/ 158 w 345"/>
              <a:gd name="T55" fmla="*/ 372 h 377"/>
              <a:gd name="T56" fmla="*/ 160 w 345"/>
              <a:gd name="T57" fmla="*/ 374 h 377"/>
              <a:gd name="T58" fmla="*/ 160 w 345"/>
              <a:gd name="T59" fmla="*/ 374 h 377"/>
              <a:gd name="T60" fmla="*/ 160 w 345"/>
              <a:gd name="T61" fmla="*/ 374 h 377"/>
              <a:gd name="T62" fmla="*/ 160 w 345"/>
              <a:gd name="T63" fmla="*/ 374 h 377"/>
              <a:gd name="T64" fmla="*/ 163 w 345"/>
              <a:gd name="T65" fmla="*/ 375 h 377"/>
              <a:gd name="T66" fmla="*/ 163 w 345"/>
              <a:gd name="T67" fmla="*/ 375 h 377"/>
              <a:gd name="T68" fmla="*/ 164 w 345"/>
              <a:gd name="T69" fmla="*/ 375 h 377"/>
              <a:gd name="T70" fmla="*/ 164 w 345"/>
              <a:gd name="T71" fmla="*/ 375 h 377"/>
              <a:gd name="T72" fmla="*/ 172 w 345"/>
              <a:gd name="T73" fmla="*/ 376 h 377"/>
              <a:gd name="T74" fmla="*/ 172 w 345"/>
              <a:gd name="T75" fmla="*/ 376 h 377"/>
              <a:gd name="T76" fmla="*/ 193 w 345"/>
              <a:gd name="T77" fmla="*/ 368 h 377"/>
              <a:gd name="T78" fmla="*/ 332 w 345"/>
              <a:gd name="T79" fmla="*/ 228 h 377"/>
              <a:gd name="T80" fmla="*/ 332 w 345"/>
              <a:gd name="T81" fmla="*/ 228 h 377"/>
              <a:gd name="T82" fmla="*/ 332 w 345"/>
              <a:gd name="T83" fmla="*/ 187 h 377"/>
              <a:gd name="T84" fmla="*/ 332 w 345"/>
              <a:gd name="T85" fmla="*/ 187 h 377"/>
              <a:gd name="T86" fmla="*/ 291 w 345"/>
              <a:gd name="T87" fmla="*/ 18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5" h="377">
                <a:moveTo>
                  <a:pt x="291" y="187"/>
                </a:moveTo>
                <a:lnTo>
                  <a:pt x="201" y="276"/>
                </a:lnTo>
                <a:lnTo>
                  <a:pt x="201" y="29"/>
                </a:lnTo>
                <a:lnTo>
                  <a:pt x="201" y="29"/>
                </a:lnTo>
                <a:cubicBezTo>
                  <a:pt x="201" y="13"/>
                  <a:pt x="188" y="0"/>
                  <a:pt x="171" y="0"/>
                </a:cubicBezTo>
                <a:lnTo>
                  <a:pt x="171" y="0"/>
                </a:lnTo>
                <a:lnTo>
                  <a:pt x="171" y="0"/>
                </a:lnTo>
                <a:cubicBezTo>
                  <a:pt x="156" y="0"/>
                  <a:pt x="142" y="14"/>
                  <a:pt x="142" y="29"/>
                </a:cubicBezTo>
                <a:lnTo>
                  <a:pt x="143" y="276"/>
                </a:lnTo>
                <a:lnTo>
                  <a:pt x="54" y="187"/>
                </a:lnTo>
                <a:lnTo>
                  <a:pt x="54" y="187"/>
                </a:lnTo>
                <a:cubicBezTo>
                  <a:pt x="42" y="175"/>
                  <a:pt x="23" y="175"/>
                  <a:pt x="12" y="187"/>
                </a:cubicBezTo>
                <a:lnTo>
                  <a:pt x="12" y="187"/>
                </a:lnTo>
                <a:cubicBezTo>
                  <a:pt x="0" y="198"/>
                  <a:pt x="0" y="217"/>
                  <a:pt x="12" y="228"/>
                </a:cubicBezTo>
                <a:lnTo>
                  <a:pt x="151" y="368"/>
                </a:lnTo>
                <a:lnTo>
                  <a:pt x="151" y="368"/>
                </a:lnTo>
                <a:cubicBezTo>
                  <a:pt x="152" y="368"/>
                  <a:pt x="152" y="368"/>
                  <a:pt x="153" y="369"/>
                </a:cubicBezTo>
                <a:lnTo>
                  <a:pt x="153" y="369"/>
                </a:lnTo>
                <a:lnTo>
                  <a:pt x="153" y="370"/>
                </a:lnTo>
                <a:lnTo>
                  <a:pt x="153" y="370"/>
                </a:lnTo>
                <a:cubicBezTo>
                  <a:pt x="154" y="370"/>
                  <a:pt x="154" y="371"/>
                  <a:pt x="155" y="371"/>
                </a:cubicBezTo>
                <a:lnTo>
                  <a:pt x="155" y="371"/>
                </a:lnTo>
                <a:cubicBezTo>
                  <a:pt x="156" y="371"/>
                  <a:pt x="156" y="371"/>
                  <a:pt x="156" y="371"/>
                </a:cubicBezTo>
                <a:lnTo>
                  <a:pt x="156" y="371"/>
                </a:lnTo>
                <a:cubicBezTo>
                  <a:pt x="156" y="372"/>
                  <a:pt x="157" y="372"/>
                  <a:pt x="158" y="372"/>
                </a:cubicBezTo>
                <a:lnTo>
                  <a:pt x="158" y="372"/>
                </a:lnTo>
                <a:lnTo>
                  <a:pt x="158" y="372"/>
                </a:lnTo>
                <a:lnTo>
                  <a:pt x="158" y="372"/>
                </a:lnTo>
                <a:cubicBezTo>
                  <a:pt x="159" y="373"/>
                  <a:pt x="159" y="374"/>
                  <a:pt x="160" y="374"/>
                </a:cubicBezTo>
                <a:lnTo>
                  <a:pt x="160" y="374"/>
                </a:lnTo>
                <a:lnTo>
                  <a:pt x="160" y="374"/>
                </a:lnTo>
                <a:lnTo>
                  <a:pt x="160" y="374"/>
                </a:lnTo>
                <a:cubicBezTo>
                  <a:pt x="162" y="374"/>
                  <a:pt x="162" y="374"/>
                  <a:pt x="163" y="375"/>
                </a:cubicBezTo>
                <a:lnTo>
                  <a:pt x="163" y="375"/>
                </a:lnTo>
                <a:cubicBezTo>
                  <a:pt x="163" y="375"/>
                  <a:pt x="163" y="375"/>
                  <a:pt x="164" y="375"/>
                </a:cubicBezTo>
                <a:lnTo>
                  <a:pt x="164" y="375"/>
                </a:lnTo>
                <a:cubicBezTo>
                  <a:pt x="166" y="376"/>
                  <a:pt x="169" y="376"/>
                  <a:pt x="172" y="376"/>
                </a:cubicBezTo>
                <a:lnTo>
                  <a:pt x="172" y="376"/>
                </a:lnTo>
                <a:cubicBezTo>
                  <a:pt x="180" y="376"/>
                  <a:pt x="187" y="374"/>
                  <a:pt x="193" y="368"/>
                </a:cubicBezTo>
                <a:lnTo>
                  <a:pt x="332" y="228"/>
                </a:lnTo>
                <a:lnTo>
                  <a:pt x="332" y="228"/>
                </a:lnTo>
                <a:cubicBezTo>
                  <a:pt x="344" y="217"/>
                  <a:pt x="344" y="198"/>
                  <a:pt x="332" y="187"/>
                </a:cubicBezTo>
                <a:lnTo>
                  <a:pt x="332" y="187"/>
                </a:lnTo>
                <a:cubicBezTo>
                  <a:pt x="321" y="175"/>
                  <a:pt x="302" y="175"/>
                  <a:pt x="291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>
            <a:off x="2016029" y="117737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2036693" y="4228135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9596932" y="6321464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>
            <a:off x="9152645" y="6864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7211616" y="6321464"/>
            <a:ext cx="2544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3" name="Rectángulo 472"/>
          <p:cNvSpPr/>
          <p:nvPr/>
        </p:nvSpPr>
        <p:spPr>
          <a:xfrm>
            <a:off x="17198736" y="6864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7259891" y="9783048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5" name="Rectángulo 474"/>
          <p:cNvSpPr/>
          <p:nvPr/>
        </p:nvSpPr>
        <p:spPr>
          <a:xfrm>
            <a:off x="6815604" y="103262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9374174" y="9772415"/>
            <a:ext cx="196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7" name="Rectángulo 476"/>
          <p:cNvSpPr/>
          <p:nvPr/>
        </p:nvSpPr>
        <p:spPr>
          <a:xfrm>
            <a:off x="19361294" y="1031564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2868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46"/>
          <p:cNvSpPr>
            <a:spLocks noChangeArrowheads="1"/>
          </p:cNvSpPr>
          <p:nvPr/>
        </p:nvSpPr>
        <p:spPr bwMode="auto">
          <a:xfrm>
            <a:off x="12853092" y="3158153"/>
            <a:ext cx="1624323" cy="1699524"/>
          </a:xfrm>
          <a:custGeom>
            <a:avLst/>
            <a:gdLst>
              <a:gd name="T0" fmla="*/ 1299 w 1428"/>
              <a:gd name="T1" fmla="*/ 0 h 1494"/>
              <a:gd name="T2" fmla="*/ 0 w 1428"/>
              <a:gd name="T3" fmla="*/ 168 h 1494"/>
              <a:gd name="T4" fmla="*/ 0 w 1428"/>
              <a:gd name="T5" fmla="*/ 168 h 1494"/>
              <a:gd name="T6" fmla="*/ 580 w 1428"/>
              <a:gd name="T7" fmla="*/ 610 h 1494"/>
              <a:gd name="T8" fmla="*/ 580 w 1428"/>
              <a:gd name="T9" fmla="*/ 610 h 1494"/>
              <a:gd name="T10" fmla="*/ 588 w 1428"/>
              <a:gd name="T11" fmla="*/ 1493 h 1494"/>
              <a:gd name="T12" fmla="*/ 588 w 1428"/>
              <a:gd name="T13" fmla="*/ 1493 h 1494"/>
              <a:gd name="T14" fmla="*/ 1281 w 1428"/>
              <a:gd name="T15" fmla="*/ 809 h 1494"/>
              <a:gd name="T16" fmla="*/ 1281 w 1428"/>
              <a:gd name="T17" fmla="*/ 809 h 1494"/>
              <a:gd name="T18" fmla="*/ 1299 w 1428"/>
              <a:gd name="T19" fmla="*/ 0 h 1494"/>
              <a:gd name="T20" fmla="*/ 1299 w 1428"/>
              <a:gd name="T21" fmla="*/ 0 h 1494"/>
              <a:gd name="T22" fmla="*/ 0 w 1428"/>
              <a:gd name="T23" fmla="*/ 168 h 1494"/>
              <a:gd name="T24" fmla="*/ 0 w 1428"/>
              <a:gd name="T25" fmla="*/ 168 h 1494"/>
              <a:gd name="T26" fmla="*/ 580 w 1428"/>
              <a:gd name="T27" fmla="*/ 610 h 1494"/>
              <a:gd name="T28" fmla="*/ 580 w 1428"/>
              <a:gd name="T29" fmla="*/ 610 h 1494"/>
              <a:gd name="T30" fmla="*/ 588 w 1428"/>
              <a:gd name="T31" fmla="*/ 1493 h 1494"/>
              <a:gd name="T32" fmla="*/ 588 w 1428"/>
              <a:gd name="T33" fmla="*/ 1493 h 1494"/>
              <a:gd name="T34" fmla="*/ 1281 w 1428"/>
              <a:gd name="T35" fmla="*/ 809 h 1494"/>
              <a:gd name="T36" fmla="*/ 1281 w 1428"/>
              <a:gd name="T37" fmla="*/ 809 h 1494"/>
              <a:gd name="T38" fmla="*/ 1299 w 1428"/>
              <a:gd name="T3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8" h="1494">
                <a:moveTo>
                  <a:pt x="1299" y="0"/>
                </a:moveTo>
                <a:lnTo>
                  <a:pt x="0" y="168"/>
                </a:ln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  <a:lnTo>
                  <a:pt x="1299" y="0"/>
                </a:lnTo>
                <a:cubicBezTo>
                  <a:pt x="866" y="56"/>
                  <a:pt x="432" y="112"/>
                  <a:pt x="0" y="168"/>
                </a:cubicBez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7"/>
          <p:cNvSpPr>
            <a:spLocks noChangeArrowheads="1"/>
          </p:cNvSpPr>
          <p:nvPr/>
        </p:nvSpPr>
        <p:spPr bwMode="auto">
          <a:xfrm>
            <a:off x="12853092" y="3158153"/>
            <a:ext cx="1624323" cy="1699524"/>
          </a:xfrm>
          <a:custGeom>
            <a:avLst/>
            <a:gdLst>
              <a:gd name="T0" fmla="*/ 1299 w 1428"/>
              <a:gd name="T1" fmla="*/ 0 h 1494"/>
              <a:gd name="T2" fmla="*/ 0 w 1428"/>
              <a:gd name="T3" fmla="*/ 168 h 1494"/>
              <a:gd name="T4" fmla="*/ 0 w 1428"/>
              <a:gd name="T5" fmla="*/ 168 h 1494"/>
              <a:gd name="T6" fmla="*/ 580 w 1428"/>
              <a:gd name="T7" fmla="*/ 610 h 1494"/>
              <a:gd name="T8" fmla="*/ 580 w 1428"/>
              <a:gd name="T9" fmla="*/ 610 h 1494"/>
              <a:gd name="T10" fmla="*/ 588 w 1428"/>
              <a:gd name="T11" fmla="*/ 1493 h 1494"/>
              <a:gd name="T12" fmla="*/ 588 w 1428"/>
              <a:gd name="T13" fmla="*/ 1493 h 1494"/>
              <a:gd name="T14" fmla="*/ 1281 w 1428"/>
              <a:gd name="T15" fmla="*/ 809 h 1494"/>
              <a:gd name="T16" fmla="*/ 1281 w 1428"/>
              <a:gd name="T17" fmla="*/ 809 h 1494"/>
              <a:gd name="T18" fmla="*/ 1299 w 1428"/>
              <a:gd name="T19" fmla="*/ 0 h 1494"/>
              <a:gd name="T20" fmla="*/ 1299 w 1428"/>
              <a:gd name="T21" fmla="*/ 0 h 1494"/>
              <a:gd name="T22" fmla="*/ 0 w 1428"/>
              <a:gd name="T23" fmla="*/ 168 h 1494"/>
              <a:gd name="T24" fmla="*/ 0 w 1428"/>
              <a:gd name="T25" fmla="*/ 168 h 1494"/>
              <a:gd name="T26" fmla="*/ 580 w 1428"/>
              <a:gd name="T27" fmla="*/ 610 h 1494"/>
              <a:gd name="T28" fmla="*/ 580 w 1428"/>
              <a:gd name="T29" fmla="*/ 610 h 1494"/>
              <a:gd name="T30" fmla="*/ 588 w 1428"/>
              <a:gd name="T31" fmla="*/ 1493 h 1494"/>
              <a:gd name="T32" fmla="*/ 588 w 1428"/>
              <a:gd name="T33" fmla="*/ 1493 h 1494"/>
              <a:gd name="T34" fmla="*/ 1281 w 1428"/>
              <a:gd name="T35" fmla="*/ 809 h 1494"/>
              <a:gd name="T36" fmla="*/ 1281 w 1428"/>
              <a:gd name="T37" fmla="*/ 809 h 1494"/>
              <a:gd name="T38" fmla="*/ 1299 w 1428"/>
              <a:gd name="T3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8" h="1494">
                <a:moveTo>
                  <a:pt x="1299" y="0"/>
                </a:moveTo>
                <a:lnTo>
                  <a:pt x="0" y="168"/>
                </a:ln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  <a:lnTo>
                  <a:pt x="1299" y="0"/>
                </a:lnTo>
                <a:cubicBezTo>
                  <a:pt x="866" y="56"/>
                  <a:pt x="432" y="112"/>
                  <a:pt x="0" y="168"/>
                </a:cubicBez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8"/>
          <p:cNvSpPr>
            <a:spLocks noChangeArrowheads="1"/>
          </p:cNvSpPr>
          <p:nvPr/>
        </p:nvSpPr>
        <p:spPr bwMode="auto">
          <a:xfrm>
            <a:off x="11825359" y="2100340"/>
            <a:ext cx="1814830" cy="1649388"/>
          </a:xfrm>
          <a:custGeom>
            <a:avLst/>
            <a:gdLst>
              <a:gd name="T0" fmla="*/ 1596 w 1597"/>
              <a:gd name="T1" fmla="*/ 205 h 1453"/>
              <a:gd name="T2" fmla="*/ 1196 w 1597"/>
              <a:gd name="T3" fmla="*/ 1452 h 1453"/>
              <a:gd name="T4" fmla="*/ 1196 w 1597"/>
              <a:gd name="T5" fmla="*/ 1452 h 1453"/>
              <a:gd name="T6" fmla="*/ 867 w 1597"/>
              <a:gd name="T7" fmla="*/ 801 h 1453"/>
              <a:gd name="T8" fmla="*/ 867 w 1597"/>
              <a:gd name="T9" fmla="*/ 801 h 1453"/>
              <a:gd name="T10" fmla="*/ 0 w 1597"/>
              <a:gd name="T11" fmla="*/ 633 h 1453"/>
              <a:gd name="T12" fmla="*/ 0 w 1597"/>
              <a:gd name="T13" fmla="*/ 633 h 1453"/>
              <a:gd name="T14" fmla="*/ 797 w 1597"/>
              <a:gd name="T15" fmla="*/ 76 h 1453"/>
              <a:gd name="T16" fmla="*/ 797 w 1597"/>
              <a:gd name="T17" fmla="*/ 76 h 1453"/>
              <a:gd name="T18" fmla="*/ 1596 w 1597"/>
              <a:gd name="T19" fmla="*/ 205 h 1453"/>
              <a:gd name="T20" fmla="*/ 1596 w 1597"/>
              <a:gd name="T21" fmla="*/ 205 h 1453"/>
              <a:gd name="T22" fmla="*/ 1196 w 1597"/>
              <a:gd name="T23" fmla="*/ 1452 h 1453"/>
              <a:gd name="T24" fmla="*/ 1196 w 1597"/>
              <a:gd name="T25" fmla="*/ 1452 h 1453"/>
              <a:gd name="T26" fmla="*/ 867 w 1597"/>
              <a:gd name="T27" fmla="*/ 801 h 1453"/>
              <a:gd name="T28" fmla="*/ 867 w 1597"/>
              <a:gd name="T29" fmla="*/ 801 h 1453"/>
              <a:gd name="T30" fmla="*/ 0 w 1597"/>
              <a:gd name="T31" fmla="*/ 633 h 1453"/>
              <a:gd name="T32" fmla="*/ 0 w 1597"/>
              <a:gd name="T33" fmla="*/ 633 h 1453"/>
              <a:gd name="T34" fmla="*/ 797 w 1597"/>
              <a:gd name="T35" fmla="*/ 76 h 1453"/>
              <a:gd name="T36" fmla="*/ 797 w 1597"/>
              <a:gd name="T37" fmla="*/ 76 h 1453"/>
              <a:gd name="T38" fmla="*/ 1596 w 1597"/>
              <a:gd name="T39" fmla="*/ 205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7" h="1453">
                <a:moveTo>
                  <a:pt x="1596" y="205"/>
                </a:moveTo>
                <a:lnTo>
                  <a:pt x="1196" y="1452"/>
                </a:ln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  <a:lnTo>
                  <a:pt x="1596" y="205"/>
                </a:lnTo>
                <a:cubicBezTo>
                  <a:pt x="1463" y="620"/>
                  <a:pt x="1329" y="1036"/>
                  <a:pt x="1196" y="1452"/>
                </a:cubicBez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9"/>
          <p:cNvSpPr>
            <a:spLocks noChangeArrowheads="1"/>
          </p:cNvSpPr>
          <p:nvPr/>
        </p:nvSpPr>
        <p:spPr bwMode="auto">
          <a:xfrm>
            <a:off x="11825359" y="2100340"/>
            <a:ext cx="1814830" cy="1649388"/>
          </a:xfrm>
          <a:custGeom>
            <a:avLst/>
            <a:gdLst>
              <a:gd name="T0" fmla="*/ 1596 w 1597"/>
              <a:gd name="T1" fmla="*/ 205 h 1453"/>
              <a:gd name="T2" fmla="*/ 1196 w 1597"/>
              <a:gd name="T3" fmla="*/ 1452 h 1453"/>
              <a:gd name="T4" fmla="*/ 1196 w 1597"/>
              <a:gd name="T5" fmla="*/ 1452 h 1453"/>
              <a:gd name="T6" fmla="*/ 867 w 1597"/>
              <a:gd name="T7" fmla="*/ 801 h 1453"/>
              <a:gd name="T8" fmla="*/ 867 w 1597"/>
              <a:gd name="T9" fmla="*/ 801 h 1453"/>
              <a:gd name="T10" fmla="*/ 0 w 1597"/>
              <a:gd name="T11" fmla="*/ 633 h 1453"/>
              <a:gd name="T12" fmla="*/ 0 w 1597"/>
              <a:gd name="T13" fmla="*/ 633 h 1453"/>
              <a:gd name="T14" fmla="*/ 797 w 1597"/>
              <a:gd name="T15" fmla="*/ 76 h 1453"/>
              <a:gd name="T16" fmla="*/ 797 w 1597"/>
              <a:gd name="T17" fmla="*/ 76 h 1453"/>
              <a:gd name="T18" fmla="*/ 1596 w 1597"/>
              <a:gd name="T19" fmla="*/ 205 h 1453"/>
              <a:gd name="T20" fmla="*/ 1596 w 1597"/>
              <a:gd name="T21" fmla="*/ 205 h 1453"/>
              <a:gd name="T22" fmla="*/ 1196 w 1597"/>
              <a:gd name="T23" fmla="*/ 1452 h 1453"/>
              <a:gd name="T24" fmla="*/ 1196 w 1597"/>
              <a:gd name="T25" fmla="*/ 1452 h 1453"/>
              <a:gd name="T26" fmla="*/ 867 w 1597"/>
              <a:gd name="T27" fmla="*/ 801 h 1453"/>
              <a:gd name="T28" fmla="*/ 867 w 1597"/>
              <a:gd name="T29" fmla="*/ 801 h 1453"/>
              <a:gd name="T30" fmla="*/ 0 w 1597"/>
              <a:gd name="T31" fmla="*/ 633 h 1453"/>
              <a:gd name="T32" fmla="*/ 0 w 1597"/>
              <a:gd name="T33" fmla="*/ 633 h 1453"/>
              <a:gd name="T34" fmla="*/ 797 w 1597"/>
              <a:gd name="T35" fmla="*/ 76 h 1453"/>
              <a:gd name="T36" fmla="*/ 797 w 1597"/>
              <a:gd name="T37" fmla="*/ 76 h 1453"/>
              <a:gd name="T38" fmla="*/ 1596 w 1597"/>
              <a:gd name="T39" fmla="*/ 205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7" h="1453">
                <a:moveTo>
                  <a:pt x="1596" y="205"/>
                </a:moveTo>
                <a:lnTo>
                  <a:pt x="1196" y="1452"/>
                </a:ln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  <a:lnTo>
                  <a:pt x="1596" y="205"/>
                </a:lnTo>
                <a:cubicBezTo>
                  <a:pt x="1463" y="620"/>
                  <a:pt x="1329" y="1036"/>
                  <a:pt x="1196" y="1452"/>
                </a:cubicBez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0"/>
          <p:cNvSpPr>
            <a:spLocks noChangeArrowheads="1"/>
          </p:cNvSpPr>
          <p:nvPr/>
        </p:nvSpPr>
        <p:spPr bwMode="auto">
          <a:xfrm>
            <a:off x="12687653" y="1167858"/>
            <a:ext cx="3008005" cy="2722243"/>
          </a:xfrm>
          <a:custGeom>
            <a:avLst/>
            <a:gdLst>
              <a:gd name="T0" fmla="*/ 2647 w 2648"/>
              <a:gd name="T1" fmla="*/ 110 h 2393"/>
              <a:gd name="T2" fmla="*/ 2647 w 2648"/>
              <a:gd name="T3" fmla="*/ 110 h 2393"/>
              <a:gd name="T4" fmla="*/ 2647 w 2648"/>
              <a:gd name="T5" fmla="*/ 110 h 2393"/>
              <a:gd name="T6" fmla="*/ 0 w 2648"/>
              <a:gd name="T7" fmla="*/ 1896 h 2393"/>
              <a:gd name="T8" fmla="*/ 413 w 2648"/>
              <a:gd name="T9" fmla="*/ 2392 h 2393"/>
              <a:gd name="T10" fmla="*/ 413 w 2648"/>
              <a:gd name="T11" fmla="*/ 2392 h 2393"/>
              <a:gd name="T12" fmla="*/ 2647 w 2648"/>
              <a:gd name="T13" fmla="*/ 110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8" h="2393">
                <a:moveTo>
                  <a:pt x="2647" y="110"/>
                </a:moveTo>
                <a:lnTo>
                  <a:pt x="2647" y="110"/>
                </a:lnTo>
                <a:lnTo>
                  <a:pt x="2647" y="110"/>
                </a:lnTo>
                <a:cubicBezTo>
                  <a:pt x="1431" y="0"/>
                  <a:pt x="338" y="770"/>
                  <a:pt x="0" y="1896"/>
                </a:cubicBezTo>
                <a:lnTo>
                  <a:pt x="413" y="2392"/>
                </a:lnTo>
                <a:lnTo>
                  <a:pt x="413" y="2392"/>
                </a:lnTo>
                <a:cubicBezTo>
                  <a:pt x="1581" y="2263"/>
                  <a:pt x="2537" y="1326"/>
                  <a:pt x="2647" y="110"/>
                </a:cubicBezTo>
              </a:path>
            </a:pathLst>
          </a:custGeom>
          <a:solidFill>
            <a:schemeClr val="accent1"/>
          </a:solidFill>
          <a:ln w="1905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2"/>
          <p:cNvSpPr>
            <a:spLocks noChangeArrowheads="1"/>
          </p:cNvSpPr>
          <p:nvPr/>
        </p:nvSpPr>
        <p:spPr bwMode="auto">
          <a:xfrm>
            <a:off x="14532563" y="1874738"/>
            <a:ext cx="431147" cy="426136"/>
          </a:xfrm>
          <a:custGeom>
            <a:avLst/>
            <a:gdLst>
              <a:gd name="T0" fmla="*/ 296 w 378"/>
              <a:gd name="T1" fmla="*/ 317 h 377"/>
              <a:gd name="T2" fmla="*/ 296 w 378"/>
              <a:gd name="T3" fmla="*/ 317 h 377"/>
              <a:gd name="T4" fmla="*/ 60 w 378"/>
              <a:gd name="T5" fmla="*/ 295 h 377"/>
              <a:gd name="T6" fmla="*/ 60 w 378"/>
              <a:gd name="T7" fmla="*/ 295 h 377"/>
              <a:gd name="T8" fmla="*/ 81 w 378"/>
              <a:gd name="T9" fmla="*/ 59 h 377"/>
              <a:gd name="T10" fmla="*/ 81 w 378"/>
              <a:gd name="T11" fmla="*/ 59 h 377"/>
              <a:gd name="T12" fmla="*/ 317 w 378"/>
              <a:gd name="T13" fmla="*/ 80 h 377"/>
              <a:gd name="T14" fmla="*/ 317 w 378"/>
              <a:gd name="T15" fmla="*/ 80 h 377"/>
              <a:gd name="T16" fmla="*/ 296 w 378"/>
              <a:gd name="T17" fmla="*/ 31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296" y="317"/>
                </a:moveTo>
                <a:lnTo>
                  <a:pt x="296" y="317"/>
                </a:lnTo>
                <a:cubicBezTo>
                  <a:pt x="225" y="376"/>
                  <a:pt x="119" y="367"/>
                  <a:pt x="60" y="295"/>
                </a:cubicBezTo>
                <a:lnTo>
                  <a:pt x="60" y="295"/>
                </a:lnTo>
                <a:cubicBezTo>
                  <a:pt x="0" y="224"/>
                  <a:pt x="10" y="118"/>
                  <a:pt x="81" y="59"/>
                </a:cubicBezTo>
                <a:lnTo>
                  <a:pt x="81" y="59"/>
                </a:lnTo>
                <a:cubicBezTo>
                  <a:pt x="153" y="0"/>
                  <a:pt x="258" y="10"/>
                  <a:pt x="317" y="80"/>
                </a:cubicBezTo>
                <a:lnTo>
                  <a:pt x="317" y="80"/>
                </a:lnTo>
                <a:cubicBezTo>
                  <a:pt x="377" y="152"/>
                  <a:pt x="367" y="258"/>
                  <a:pt x="296" y="317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4"/>
          <p:cNvSpPr>
            <a:spLocks noChangeArrowheads="1"/>
          </p:cNvSpPr>
          <p:nvPr/>
        </p:nvSpPr>
        <p:spPr bwMode="auto">
          <a:xfrm>
            <a:off x="13790588" y="2145458"/>
            <a:ext cx="807146" cy="807150"/>
          </a:xfrm>
          <a:custGeom>
            <a:avLst/>
            <a:gdLst>
              <a:gd name="T0" fmla="*/ 557 w 710"/>
              <a:gd name="T1" fmla="*/ 597 h 710"/>
              <a:gd name="T2" fmla="*/ 557 w 710"/>
              <a:gd name="T3" fmla="*/ 597 h 710"/>
              <a:gd name="T4" fmla="*/ 112 w 710"/>
              <a:gd name="T5" fmla="*/ 557 h 710"/>
              <a:gd name="T6" fmla="*/ 112 w 710"/>
              <a:gd name="T7" fmla="*/ 557 h 710"/>
              <a:gd name="T8" fmla="*/ 153 w 710"/>
              <a:gd name="T9" fmla="*/ 112 h 710"/>
              <a:gd name="T10" fmla="*/ 153 w 710"/>
              <a:gd name="T11" fmla="*/ 112 h 710"/>
              <a:gd name="T12" fmla="*/ 598 w 710"/>
              <a:gd name="T13" fmla="*/ 152 h 710"/>
              <a:gd name="T14" fmla="*/ 598 w 710"/>
              <a:gd name="T15" fmla="*/ 152 h 710"/>
              <a:gd name="T16" fmla="*/ 557 w 710"/>
              <a:gd name="T17" fmla="*/ 597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0" h="710">
                <a:moveTo>
                  <a:pt x="557" y="597"/>
                </a:moveTo>
                <a:lnTo>
                  <a:pt x="557" y="597"/>
                </a:lnTo>
                <a:cubicBezTo>
                  <a:pt x="423" y="709"/>
                  <a:pt x="223" y="691"/>
                  <a:pt x="112" y="557"/>
                </a:cubicBezTo>
                <a:lnTo>
                  <a:pt x="112" y="557"/>
                </a:lnTo>
                <a:cubicBezTo>
                  <a:pt x="0" y="423"/>
                  <a:pt x="18" y="224"/>
                  <a:pt x="153" y="112"/>
                </a:cubicBezTo>
                <a:lnTo>
                  <a:pt x="153" y="112"/>
                </a:lnTo>
                <a:cubicBezTo>
                  <a:pt x="286" y="0"/>
                  <a:pt x="486" y="18"/>
                  <a:pt x="598" y="152"/>
                </a:cubicBezTo>
                <a:lnTo>
                  <a:pt x="598" y="152"/>
                </a:lnTo>
                <a:cubicBezTo>
                  <a:pt x="709" y="287"/>
                  <a:pt x="691" y="486"/>
                  <a:pt x="557" y="597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6"/>
          <p:cNvSpPr>
            <a:spLocks noChangeArrowheads="1"/>
          </p:cNvSpPr>
          <p:nvPr/>
        </p:nvSpPr>
        <p:spPr bwMode="auto">
          <a:xfrm>
            <a:off x="13309308" y="2747059"/>
            <a:ext cx="586559" cy="586563"/>
          </a:xfrm>
          <a:custGeom>
            <a:avLst/>
            <a:gdLst>
              <a:gd name="T0" fmla="*/ 406 w 518"/>
              <a:gd name="T1" fmla="*/ 435 h 518"/>
              <a:gd name="T2" fmla="*/ 406 w 518"/>
              <a:gd name="T3" fmla="*/ 435 h 518"/>
              <a:gd name="T4" fmla="*/ 81 w 518"/>
              <a:gd name="T5" fmla="*/ 406 h 518"/>
              <a:gd name="T6" fmla="*/ 81 w 518"/>
              <a:gd name="T7" fmla="*/ 406 h 518"/>
              <a:gd name="T8" fmla="*/ 111 w 518"/>
              <a:gd name="T9" fmla="*/ 82 h 518"/>
              <a:gd name="T10" fmla="*/ 111 w 518"/>
              <a:gd name="T11" fmla="*/ 82 h 518"/>
              <a:gd name="T12" fmla="*/ 435 w 518"/>
              <a:gd name="T13" fmla="*/ 111 h 518"/>
              <a:gd name="T14" fmla="*/ 435 w 518"/>
              <a:gd name="T15" fmla="*/ 111 h 518"/>
              <a:gd name="T16" fmla="*/ 406 w 518"/>
              <a:gd name="T17" fmla="*/ 435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8">
                <a:moveTo>
                  <a:pt x="406" y="435"/>
                </a:moveTo>
                <a:lnTo>
                  <a:pt x="406" y="435"/>
                </a:lnTo>
                <a:cubicBezTo>
                  <a:pt x="308" y="517"/>
                  <a:pt x="162" y="504"/>
                  <a:pt x="81" y="406"/>
                </a:cubicBezTo>
                <a:lnTo>
                  <a:pt x="81" y="406"/>
                </a:lnTo>
                <a:cubicBezTo>
                  <a:pt x="0" y="308"/>
                  <a:pt x="13" y="163"/>
                  <a:pt x="111" y="82"/>
                </a:cubicBezTo>
                <a:lnTo>
                  <a:pt x="111" y="82"/>
                </a:lnTo>
                <a:cubicBezTo>
                  <a:pt x="208" y="0"/>
                  <a:pt x="354" y="14"/>
                  <a:pt x="435" y="111"/>
                </a:cubicBezTo>
                <a:lnTo>
                  <a:pt x="435" y="111"/>
                </a:lnTo>
                <a:cubicBezTo>
                  <a:pt x="517" y="209"/>
                  <a:pt x="503" y="354"/>
                  <a:pt x="406" y="435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8"/>
          <p:cNvSpPr>
            <a:spLocks noChangeArrowheads="1"/>
          </p:cNvSpPr>
          <p:nvPr/>
        </p:nvSpPr>
        <p:spPr bwMode="auto">
          <a:xfrm>
            <a:off x="14627815" y="1258098"/>
            <a:ext cx="1072855" cy="1072855"/>
          </a:xfrm>
          <a:custGeom>
            <a:avLst/>
            <a:gdLst>
              <a:gd name="T0" fmla="*/ 0 w 944"/>
              <a:gd name="T1" fmla="*/ 124 h 942"/>
              <a:gd name="T2" fmla="*/ 680 w 944"/>
              <a:gd name="T3" fmla="*/ 941 h 942"/>
              <a:gd name="T4" fmla="*/ 680 w 944"/>
              <a:gd name="T5" fmla="*/ 941 h 942"/>
              <a:gd name="T6" fmla="*/ 943 w 944"/>
              <a:gd name="T7" fmla="*/ 29 h 942"/>
              <a:gd name="T8" fmla="*/ 943 w 944"/>
              <a:gd name="T9" fmla="*/ 29 h 942"/>
              <a:gd name="T10" fmla="*/ 0 w 944"/>
              <a:gd name="T11" fmla="*/ 12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4" h="942">
                <a:moveTo>
                  <a:pt x="0" y="124"/>
                </a:moveTo>
                <a:lnTo>
                  <a:pt x="680" y="941"/>
                </a:lnTo>
                <a:lnTo>
                  <a:pt x="680" y="941"/>
                </a:lnTo>
                <a:cubicBezTo>
                  <a:pt x="822" y="664"/>
                  <a:pt x="914" y="357"/>
                  <a:pt x="943" y="29"/>
                </a:cubicBezTo>
                <a:lnTo>
                  <a:pt x="943" y="29"/>
                </a:lnTo>
                <a:cubicBezTo>
                  <a:pt x="616" y="0"/>
                  <a:pt x="297" y="34"/>
                  <a:pt x="0" y="124"/>
                </a:cubicBezTo>
              </a:path>
            </a:pathLst>
          </a:custGeom>
          <a:solidFill>
            <a:schemeClr val="accent3"/>
          </a:solidFill>
          <a:ln w="1905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60"/>
          <p:cNvSpPr>
            <a:spLocks noChangeArrowheads="1"/>
          </p:cNvSpPr>
          <p:nvPr/>
        </p:nvSpPr>
        <p:spPr bwMode="auto">
          <a:xfrm>
            <a:off x="4706414" y="3273461"/>
            <a:ext cx="8397345" cy="9274682"/>
          </a:xfrm>
          <a:custGeom>
            <a:avLst/>
            <a:gdLst>
              <a:gd name="T0" fmla="*/ 7243 w 7385"/>
              <a:gd name="T1" fmla="*/ 1169 h 8157"/>
              <a:gd name="T2" fmla="*/ 7243 w 7385"/>
              <a:gd name="T3" fmla="*/ 1169 h 8157"/>
              <a:gd name="T4" fmla="*/ 7289 w 7385"/>
              <a:gd name="T5" fmla="*/ 513 h 8157"/>
              <a:gd name="T6" fmla="*/ 7289 w 7385"/>
              <a:gd name="T7" fmla="*/ 513 h 8157"/>
              <a:gd name="T8" fmla="*/ 6434 w 7385"/>
              <a:gd name="T9" fmla="*/ 141 h 8157"/>
              <a:gd name="T10" fmla="*/ 4039 w 7385"/>
              <a:gd name="T11" fmla="*/ 1182 h 8157"/>
              <a:gd name="T12" fmla="*/ 4039 w 7385"/>
              <a:gd name="T13" fmla="*/ 1182 h 8157"/>
              <a:gd name="T14" fmla="*/ 0 w 7385"/>
              <a:gd name="T15" fmla="*/ 8156 h 8157"/>
              <a:gd name="T16" fmla="*/ 6234 w 7385"/>
              <a:gd name="T17" fmla="*/ 8156 h 8157"/>
              <a:gd name="T18" fmla="*/ 6234 w 7385"/>
              <a:gd name="T19" fmla="*/ 8156 h 8157"/>
              <a:gd name="T20" fmla="*/ 7243 w 7385"/>
              <a:gd name="T21" fmla="*/ 1169 h 8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85" h="8157">
                <a:moveTo>
                  <a:pt x="7243" y="1169"/>
                </a:moveTo>
                <a:lnTo>
                  <a:pt x="7243" y="1169"/>
                </a:lnTo>
                <a:cubicBezTo>
                  <a:pt x="7366" y="980"/>
                  <a:pt x="7384" y="732"/>
                  <a:pt x="7289" y="513"/>
                </a:cubicBezTo>
                <a:lnTo>
                  <a:pt x="7289" y="513"/>
                </a:lnTo>
                <a:cubicBezTo>
                  <a:pt x="7139" y="167"/>
                  <a:pt x="6756" y="0"/>
                  <a:pt x="6434" y="141"/>
                </a:cubicBezTo>
                <a:lnTo>
                  <a:pt x="4039" y="1182"/>
                </a:lnTo>
                <a:lnTo>
                  <a:pt x="4039" y="1182"/>
                </a:lnTo>
                <a:cubicBezTo>
                  <a:pt x="1611" y="2668"/>
                  <a:pt x="153" y="5142"/>
                  <a:pt x="0" y="8156"/>
                </a:cubicBezTo>
                <a:lnTo>
                  <a:pt x="6234" y="8156"/>
                </a:lnTo>
                <a:lnTo>
                  <a:pt x="6234" y="8156"/>
                </a:lnTo>
                <a:cubicBezTo>
                  <a:pt x="5551" y="5684"/>
                  <a:pt x="5966" y="3133"/>
                  <a:pt x="7243" y="116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61"/>
          <p:cNvSpPr>
            <a:spLocks noChangeArrowheads="1"/>
          </p:cNvSpPr>
          <p:nvPr/>
        </p:nvSpPr>
        <p:spPr bwMode="auto">
          <a:xfrm>
            <a:off x="7829724" y="3484022"/>
            <a:ext cx="2436484" cy="2436484"/>
          </a:xfrm>
          <a:custGeom>
            <a:avLst/>
            <a:gdLst>
              <a:gd name="T0" fmla="*/ 2143 w 2144"/>
              <a:gd name="T1" fmla="*/ 1071 h 2144"/>
              <a:gd name="T2" fmla="*/ 2143 w 2144"/>
              <a:gd name="T3" fmla="*/ 1071 h 2144"/>
              <a:gd name="T4" fmla="*/ 1071 w 2144"/>
              <a:gd name="T5" fmla="*/ 2143 h 2144"/>
              <a:gd name="T6" fmla="*/ 1071 w 2144"/>
              <a:gd name="T7" fmla="*/ 2143 h 2144"/>
              <a:gd name="T8" fmla="*/ 0 w 2144"/>
              <a:gd name="T9" fmla="*/ 1071 h 2144"/>
              <a:gd name="T10" fmla="*/ 0 w 2144"/>
              <a:gd name="T11" fmla="*/ 1071 h 2144"/>
              <a:gd name="T12" fmla="*/ 1071 w 2144"/>
              <a:gd name="T13" fmla="*/ 0 h 2144"/>
              <a:gd name="T14" fmla="*/ 1071 w 2144"/>
              <a:gd name="T15" fmla="*/ 0 h 2144"/>
              <a:gd name="T16" fmla="*/ 2143 w 2144"/>
              <a:gd name="T17" fmla="*/ 1071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1"/>
                </a:moveTo>
                <a:lnTo>
                  <a:pt x="2143" y="1071"/>
                </a:lnTo>
                <a:cubicBezTo>
                  <a:pt x="2143" y="1663"/>
                  <a:pt x="1663" y="2143"/>
                  <a:pt x="1071" y="2143"/>
                </a:cubicBezTo>
                <a:lnTo>
                  <a:pt x="1071" y="2143"/>
                </a:lnTo>
                <a:cubicBezTo>
                  <a:pt x="480" y="2143"/>
                  <a:pt x="0" y="1663"/>
                  <a:pt x="0" y="1071"/>
                </a:cubicBezTo>
                <a:lnTo>
                  <a:pt x="0" y="1071"/>
                </a:lnTo>
                <a:cubicBezTo>
                  <a:pt x="0" y="479"/>
                  <a:pt x="480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79"/>
                  <a:pt x="2143" y="10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3"/>
          <p:cNvSpPr>
            <a:spLocks noChangeArrowheads="1"/>
          </p:cNvSpPr>
          <p:nvPr/>
        </p:nvSpPr>
        <p:spPr bwMode="auto">
          <a:xfrm>
            <a:off x="10251169" y="6466958"/>
            <a:ext cx="2436484" cy="2436484"/>
          </a:xfrm>
          <a:custGeom>
            <a:avLst/>
            <a:gdLst>
              <a:gd name="T0" fmla="*/ 2143 w 2144"/>
              <a:gd name="T1" fmla="*/ 1072 h 2144"/>
              <a:gd name="T2" fmla="*/ 2143 w 2144"/>
              <a:gd name="T3" fmla="*/ 1072 h 2144"/>
              <a:gd name="T4" fmla="*/ 1072 w 2144"/>
              <a:gd name="T5" fmla="*/ 2143 h 2144"/>
              <a:gd name="T6" fmla="*/ 1072 w 2144"/>
              <a:gd name="T7" fmla="*/ 2143 h 2144"/>
              <a:gd name="T8" fmla="*/ 0 w 2144"/>
              <a:gd name="T9" fmla="*/ 1072 h 2144"/>
              <a:gd name="T10" fmla="*/ 0 w 2144"/>
              <a:gd name="T11" fmla="*/ 1072 h 2144"/>
              <a:gd name="T12" fmla="*/ 1072 w 2144"/>
              <a:gd name="T13" fmla="*/ 0 h 2144"/>
              <a:gd name="T14" fmla="*/ 1072 w 2144"/>
              <a:gd name="T15" fmla="*/ 0 h 2144"/>
              <a:gd name="T16" fmla="*/ 2143 w 2144"/>
              <a:gd name="T17" fmla="*/ 107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2"/>
                </a:moveTo>
                <a:lnTo>
                  <a:pt x="2143" y="1072"/>
                </a:lnTo>
                <a:cubicBezTo>
                  <a:pt x="2143" y="1664"/>
                  <a:pt x="1664" y="2143"/>
                  <a:pt x="1072" y="2143"/>
                </a:cubicBezTo>
                <a:lnTo>
                  <a:pt x="1072" y="2143"/>
                </a:lnTo>
                <a:cubicBezTo>
                  <a:pt x="480" y="2143"/>
                  <a:pt x="0" y="1664"/>
                  <a:pt x="0" y="1072"/>
                </a:cubicBezTo>
                <a:lnTo>
                  <a:pt x="0" y="1072"/>
                </a:lnTo>
                <a:cubicBezTo>
                  <a:pt x="0" y="480"/>
                  <a:pt x="480" y="0"/>
                  <a:pt x="1072" y="0"/>
                </a:cubicBezTo>
                <a:lnTo>
                  <a:pt x="1072" y="0"/>
                </a:lnTo>
                <a:cubicBezTo>
                  <a:pt x="1664" y="0"/>
                  <a:pt x="2143" y="480"/>
                  <a:pt x="2143" y="10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65"/>
          <p:cNvSpPr>
            <a:spLocks noChangeArrowheads="1"/>
          </p:cNvSpPr>
          <p:nvPr/>
        </p:nvSpPr>
        <p:spPr bwMode="auto">
          <a:xfrm>
            <a:off x="5182679" y="6978319"/>
            <a:ext cx="2436484" cy="2436484"/>
          </a:xfrm>
          <a:custGeom>
            <a:avLst/>
            <a:gdLst>
              <a:gd name="T0" fmla="*/ 2143 w 2144"/>
              <a:gd name="T1" fmla="*/ 1072 h 2144"/>
              <a:gd name="T2" fmla="*/ 2143 w 2144"/>
              <a:gd name="T3" fmla="*/ 1072 h 2144"/>
              <a:gd name="T4" fmla="*/ 1071 w 2144"/>
              <a:gd name="T5" fmla="*/ 2143 h 2144"/>
              <a:gd name="T6" fmla="*/ 1071 w 2144"/>
              <a:gd name="T7" fmla="*/ 2143 h 2144"/>
              <a:gd name="T8" fmla="*/ 0 w 2144"/>
              <a:gd name="T9" fmla="*/ 1072 h 2144"/>
              <a:gd name="T10" fmla="*/ 0 w 2144"/>
              <a:gd name="T11" fmla="*/ 1072 h 2144"/>
              <a:gd name="T12" fmla="*/ 1071 w 2144"/>
              <a:gd name="T13" fmla="*/ 0 h 2144"/>
              <a:gd name="T14" fmla="*/ 1071 w 2144"/>
              <a:gd name="T15" fmla="*/ 0 h 2144"/>
              <a:gd name="T16" fmla="*/ 2143 w 2144"/>
              <a:gd name="T17" fmla="*/ 107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2"/>
                </a:moveTo>
                <a:lnTo>
                  <a:pt x="2143" y="1072"/>
                </a:lnTo>
                <a:cubicBezTo>
                  <a:pt x="2143" y="1663"/>
                  <a:pt x="1663" y="2143"/>
                  <a:pt x="1071" y="2143"/>
                </a:cubicBezTo>
                <a:lnTo>
                  <a:pt x="1071" y="2143"/>
                </a:lnTo>
                <a:cubicBezTo>
                  <a:pt x="480" y="2143"/>
                  <a:pt x="0" y="1663"/>
                  <a:pt x="0" y="1072"/>
                </a:cubicBezTo>
                <a:lnTo>
                  <a:pt x="0" y="1072"/>
                </a:lnTo>
                <a:cubicBezTo>
                  <a:pt x="0" y="480"/>
                  <a:pt x="480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80"/>
                  <a:pt x="2143" y="10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67"/>
          <p:cNvSpPr>
            <a:spLocks noChangeArrowheads="1"/>
          </p:cNvSpPr>
          <p:nvPr/>
        </p:nvSpPr>
        <p:spPr bwMode="auto">
          <a:xfrm>
            <a:off x="9719755" y="9510058"/>
            <a:ext cx="2436484" cy="2436484"/>
          </a:xfrm>
          <a:custGeom>
            <a:avLst/>
            <a:gdLst>
              <a:gd name="T0" fmla="*/ 2143 w 2144"/>
              <a:gd name="T1" fmla="*/ 1072 h 2145"/>
              <a:gd name="T2" fmla="*/ 2143 w 2144"/>
              <a:gd name="T3" fmla="*/ 1072 h 2145"/>
              <a:gd name="T4" fmla="*/ 1071 w 2144"/>
              <a:gd name="T5" fmla="*/ 2144 h 2145"/>
              <a:gd name="T6" fmla="*/ 1071 w 2144"/>
              <a:gd name="T7" fmla="*/ 2144 h 2145"/>
              <a:gd name="T8" fmla="*/ 0 w 2144"/>
              <a:gd name="T9" fmla="*/ 1072 h 2145"/>
              <a:gd name="T10" fmla="*/ 0 w 2144"/>
              <a:gd name="T11" fmla="*/ 1072 h 2145"/>
              <a:gd name="T12" fmla="*/ 1071 w 2144"/>
              <a:gd name="T13" fmla="*/ 0 h 2145"/>
              <a:gd name="T14" fmla="*/ 1071 w 2144"/>
              <a:gd name="T15" fmla="*/ 0 h 2145"/>
              <a:gd name="T16" fmla="*/ 2143 w 2144"/>
              <a:gd name="T17" fmla="*/ 107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5">
                <a:moveTo>
                  <a:pt x="2143" y="1072"/>
                </a:moveTo>
                <a:lnTo>
                  <a:pt x="2143" y="1072"/>
                </a:lnTo>
                <a:cubicBezTo>
                  <a:pt x="2143" y="1664"/>
                  <a:pt x="1663" y="2144"/>
                  <a:pt x="1071" y="2144"/>
                </a:cubicBezTo>
                <a:lnTo>
                  <a:pt x="1071" y="2144"/>
                </a:lnTo>
                <a:cubicBezTo>
                  <a:pt x="479" y="2144"/>
                  <a:pt x="0" y="1664"/>
                  <a:pt x="0" y="1072"/>
                </a:cubicBezTo>
                <a:lnTo>
                  <a:pt x="0" y="1072"/>
                </a:lnTo>
                <a:cubicBezTo>
                  <a:pt x="0" y="480"/>
                  <a:pt x="479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80"/>
                  <a:pt x="2143" y="10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9"/>
          <p:cNvSpPr>
            <a:spLocks noChangeArrowheads="1"/>
          </p:cNvSpPr>
          <p:nvPr/>
        </p:nvSpPr>
        <p:spPr bwMode="auto">
          <a:xfrm>
            <a:off x="8461405" y="4115703"/>
            <a:ext cx="1173122" cy="1173122"/>
          </a:xfrm>
          <a:custGeom>
            <a:avLst/>
            <a:gdLst>
              <a:gd name="T0" fmla="*/ 864 w 1031"/>
              <a:gd name="T1" fmla="*/ 795 h 1032"/>
              <a:gd name="T2" fmla="*/ 864 w 1031"/>
              <a:gd name="T3" fmla="*/ 795 h 1032"/>
              <a:gd name="T4" fmla="*/ 855 w 1031"/>
              <a:gd name="T5" fmla="*/ 785 h 1032"/>
              <a:gd name="T6" fmla="*/ 855 w 1031"/>
              <a:gd name="T7" fmla="*/ 785 h 1032"/>
              <a:gd name="T8" fmla="*/ 705 w 1031"/>
              <a:gd name="T9" fmla="*/ 700 h 1032"/>
              <a:gd name="T10" fmla="*/ 705 w 1031"/>
              <a:gd name="T11" fmla="*/ 700 h 1032"/>
              <a:gd name="T12" fmla="*/ 510 w 1031"/>
              <a:gd name="T13" fmla="*/ 669 h 1032"/>
              <a:gd name="T14" fmla="*/ 510 w 1031"/>
              <a:gd name="T15" fmla="*/ 669 h 1032"/>
              <a:gd name="T16" fmla="*/ 171 w 1031"/>
              <a:gd name="T17" fmla="*/ 781 h 1032"/>
              <a:gd name="T18" fmla="*/ 171 w 1031"/>
              <a:gd name="T19" fmla="*/ 781 h 1032"/>
              <a:gd name="T20" fmla="*/ 162 w 1031"/>
              <a:gd name="T21" fmla="*/ 790 h 1032"/>
              <a:gd name="T22" fmla="*/ 162 w 1031"/>
              <a:gd name="T23" fmla="*/ 790 h 1032"/>
              <a:gd name="T24" fmla="*/ 67 w 1031"/>
              <a:gd name="T25" fmla="*/ 515 h 1032"/>
              <a:gd name="T26" fmla="*/ 67 w 1031"/>
              <a:gd name="T27" fmla="*/ 515 h 1032"/>
              <a:gd name="T28" fmla="*/ 198 w 1031"/>
              <a:gd name="T29" fmla="*/ 199 h 1032"/>
              <a:gd name="T30" fmla="*/ 198 w 1031"/>
              <a:gd name="T31" fmla="*/ 199 h 1032"/>
              <a:gd name="T32" fmla="*/ 514 w 1031"/>
              <a:gd name="T33" fmla="*/ 68 h 1032"/>
              <a:gd name="T34" fmla="*/ 514 w 1031"/>
              <a:gd name="T35" fmla="*/ 68 h 1032"/>
              <a:gd name="T36" fmla="*/ 831 w 1031"/>
              <a:gd name="T37" fmla="*/ 199 h 1032"/>
              <a:gd name="T38" fmla="*/ 831 w 1031"/>
              <a:gd name="T39" fmla="*/ 199 h 1032"/>
              <a:gd name="T40" fmla="*/ 962 w 1031"/>
              <a:gd name="T41" fmla="*/ 515 h 1032"/>
              <a:gd name="T42" fmla="*/ 962 w 1031"/>
              <a:gd name="T43" fmla="*/ 515 h 1032"/>
              <a:gd name="T44" fmla="*/ 864 w 1031"/>
              <a:gd name="T45" fmla="*/ 795 h 1032"/>
              <a:gd name="T46" fmla="*/ 216 w 1031"/>
              <a:gd name="T47" fmla="*/ 837 h 1032"/>
              <a:gd name="T48" fmla="*/ 216 w 1031"/>
              <a:gd name="T49" fmla="*/ 837 h 1032"/>
              <a:gd name="T50" fmla="*/ 215 w 1031"/>
              <a:gd name="T51" fmla="*/ 834 h 1032"/>
              <a:gd name="T52" fmla="*/ 215 w 1031"/>
              <a:gd name="T53" fmla="*/ 834 h 1032"/>
              <a:gd name="T54" fmla="*/ 216 w 1031"/>
              <a:gd name="T55" fmla="*/ 832 h 1032"/>
              <a:gd name="T56" fmla="*/ 216 w 1031"/>
              <a:gd name="T57" fmla="*/ 832 h 1032"/>
              <a:gd name="T58" fmla="*/ 510 w 1031"/>
              <a:gd name="T59" fmla="*/ 737 h 1032"/>
              <a:gd name="T60" fmla="*/ 510 w 1031"/>
              <a:gd name="T61" fmla="*/ 737 h 1032"/>
              <a:gd name="T62" fmla="*/ 809 w 1031"/>
              <a:gd name="T63" fmla="*/ 836 h 1032"/>
              <a:gd name="T64" fmla="*/ 809 w 1031"/>
              <a:gd name="T65" fmla="*/ 836 h 1032"/>
              <a:gd name="T66" fmla="*/ 810 w 1031"/>
              <a:gd name="T67" fmla="*/ 838 h 1032"/>
              <a:gd name="T68" fmla="*/ 810 w 1031"/>
              <a:gd name="T69" fmla="*/ 838 h 1032"/>
              <a:gd name="T70" fmla="*/ 809 w 1031"/>
              <a:gd name="T71" fmla="*/ 841 h 1032"/>
              <a:gd name="T72" fmla="*/ 809 w 1031"/>
              <a:gd name="T73" fmla="*/ 841 h 1032"/>
              <a:gd name="T74" fmla="*/ 514 w 1031"/>
              <a:gd name="T75" fmla="*/ 962 h 1032"/>
              <a:gd name="T76" fmla="*/ 514 w 1031"/>
              <a:gd name="T77" fmla="*/ 962 h 1032"/>
              <a:gd name="T78" fmla="*/ 504 w 1031"/>
              <a:gd name="T79" fmla="*/ 962 h 1032"/>
              <a:gd name="T80" fmla="*/ 504 w 1031"/>
              <a:gd name="T81" fmla="*/ 962 h 1032"/>
              <a:gd name="T82" fmla="*/ 216 w 1031"/>
              <a:gd name="T83" fmla="*/ 837 h 1032"/>
              <a:gd name="T84" fmla="*/ 879 w 1031"/>
              <a:gd name="T85" fmla="*/ 151 h 1032"/>
              <a:gd name="T86" fmla="*/ 879 w 1031"/>
              <a:gd name="T87" fmla="*/ 151 h 1032"/>
              <a:gd name="T88" fmla="*/ 514 w 1031"/>
              <a:gd name="T89" fmla="*/ 0 h 1032"/>
              <a:gd name="T90" fmla="*/ 514 w 1031"/>
              <a:gd name="T91" fmla="*/ 0 h 1032"/>
              <a:gd name="T92" fmla="*/ 150 w 1031"/>
              <a:gd name="T93" fmla="*/ 151 h 1032"/>
              <a:gd name="T94" fmla="*/ 150 w 1031"/>
              <a:gd name="T95" fmla="*/ 151 h 1032"/>
              <a:gd name="T96" fmla="*/ 0 w 1031"/>
              <a:gd name="T97" fmla="*/ 515 h 1032"/>
              <a:gd name="T98" fmla="*/ 0 w 1031"/>
              <a:gd name="T99" fmla="*/ 515 h 1032"/>
              <a:gd name="T100" fmla="*/ 150 w 1031"/>
              <a:gd name="T101" fmla="*/ 880 h 1032"/>
              <a:gd name="T102" fmla="*/ 150 w 1031"/>
              <a:gd name="T103" fmla="*/ 880 h 1032"/>
              <a:gd name="T104" fmla="*/ 508 w 1031"/>
              <a:gd name="T105" fmla="*/ 1031 h 1032"/>
              <a:gd name="T106" fmla="*/ 508 w 1031"/>
              <a:gd name="T107" fmla="*/ 1031 h 1032"/>
              <a:gd name="T108" fmla="*/ 514 w 1031"/>
              <a:gd name="T109" fmla="*/ 1031 h 1032"/>
              <a:gd name="T110" fmla="*/ 514 w 1031"/>
              <a:gd name="T111" fmla="*/ 1031 h 1032"/>
              <a:gd name="T112" fmla="*/ 514 w 1031"/>
              <a:gd name="T113" fmla="*/ 1031 h 1032"/>
              <a:gd name="T114" fmla="*/ 514 w 1031"/>
              <a:gd name="T115" fmla="*/ 1031 h 1032"/>
              <a:gd name="T116" fmla="*/ 879 w 1031"/>
              <a:gd name="T117" fmla="*/ 880 h 1032"/>
              <a:gd name="T118" fmla="*/ 879 w 1031"/>
              <a:gd name="T119" fmla="*/ 880 h 1032"/>
              <a:gd name="T120" fmla="*/ 1030 w 1031"/>
              <a:gd name="T121" fmla="*/ 515 h 1032"/>
              <a:gd name="T122" fmla="*/ 1030 w 1031"/>
              <a:gd name="T123" fmla="*/ 515 h 1032"/>
              <a:gd name="T124" fmla="*/ 879 w 1031"/>
              <a:gd name="T125" fmla="*/ 151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1032">
                <a:moveTo>
                  <a:pt x="864" y="795"/>
                </a:moveTo>
                <a:lnTo>
                  <a:pt x="864" y="795"/>
                </a:lnTo>
                <a:cubicBezTo>
                  <a:pt x="861" y="792"/>
                  <a:pt x="858" y="789"/>
                  <a:pt x="855" y="785"/>
                </a:cubicBezTo>
                <a:lnTo>
                  <a:pt x="855" y="785"/>
                </a:lnTo>
                <a:cubicBezTo>
                  <a:pt x="815" y="749"/>
                  <a:pt x="764" y="720"/>
                  <a:pt x="705" y="700"/>
                </a:cubicBezTo>
                <a:lnTo>
                  <a:pt x="705" y="700"/>
                </a:lnTo>
                <a:cubicBezTo>
                  <a:pt x="644" y="679"/>
                  <a:pt x="579" y="669"/>
                  <a:pt x="510" y="669"/>
                </a:cubicBezTo>
                <a:lnTo>
                  <a:pt x="510" y="669"/>
                </a:lnTo>
                <a:cubicBezTo>
                  <a:pt x="377" y="669"/>
                  <a:pt x="253" y="710"/>
                  <a:pt x="171" y="781"/>
                </a:cubicBezTo>
                <a:lnTo>
                  <a:pt x="171" y="781"/>
                </a:lnTo>
                <a:cubicBezTo>
                  <a:pt x="168" y="783"/>
                  <a:pt x="165" y="787"/>
                  <a:pt x="162" y="790"/>
                </a:cubicBezTo>
                <a:lnTo>
                  <a:pt x="162" y="790"/>
                </a:lnTo>
                <a:cubicBezTo>
                  <a:pt x="100" y="712"/>
                  <a:pt x="67" y="616"/>
                  <a:pt x="67" y="515"/>
                </a:cubicBezTo>
                <a:lnTo>
                  <a:pt x="67" y="515"/>
                </a:lnTo>
                <a:cubicBezTo>
                  <a:pt x="67" y="396"/>
                  <a:pt x="114" y="283"/>
                  <a:pt x="198" y="199"/>
                </a:cubicBezTo>
                <a:lnTo>
                  <a:pt x="198" y="199"/>
                </a:lnTo>
                <a:cubicBezTo>
                  <a:pt x="283" y="115"/>
                  <a:pt x="395" y="68"/>
                  <a:pt x="514" y="68"/>
                </a:cubicBezTo>
                <a:lnTo>
                  <a:pt x="514" y="68"/>
                </a:lnTo>
                <a:cubicBezTo>
                  <a:pt x="634" y="68"/>
                  <a:pt x="746" y="115"/>
                  <a:pt x="831" y="199"/>
                </a:cubicBezTo>
                <a:lnTo>
                  <a:pt x="831" y="199"/>
                </a:lnTo>
                <a:cubicBezTo>
                  <a:pt x="915" y="283"/>
                  <a:pt x="962" y="396"/>
                  <a:pt x="962" y="515"/>
                </a:cubicBezTo>
                <a:lnTo>
                  <a:pt x="962" y="515"/>
                </a:lnTo>
                <a:cubicBezTo>
                  <a:pt x="962" y="618"/>
                  <a:pt x="927" y="716"/>
                  <a:pt x="864" y="795"/>
                </a:cubicBezTo>
                <a:close/>
                <a:moveTo>
                  <a:pt x="216" y="837"/>
                </a:moveTo>
                <a:lnTo>
                  <a:pt x="216" y="837"/>
                </a:lnTo>
                <a:cubicBezTo>
                  <a:pt x="215" y="836"/>
                  <a:pt x="215" y="835"/>
                  <a:pt x="215" y="834"/>
                </a:cubicBezTo>
                <a:lnTo>
                  <a:pt x="215" y="834"/>
                </a:lnTo>
                <a:cubicBezTo>
                  <a:pt x="215" y="833"/>
                  <a:pt x="216" y="832"/>
                  <a:pt x="216" y="832"/>
                </a:cubicBezTo>
                <a:lnTo>
                  <a:pt x="216" y="832"/>
                </a:lnTo>
                <a:cubicBezTo>
                  <a:pt x="285" y="773"/>
                  <a:pt x="395" y="737"/>
                  <a:pt x="510" y="737"/>
                </a:cubicBezTo>
                <a:lnTo>
                  <a:pt x="510" y="737"/>
                </a:lnTo>
                <a:cubicBezTo>
                  <a:pt x="629" y="737"/>
                  <a:pt x="740" y="774"/>
                  <a:pt x="809" y="836"/>
                </a:cubicBezTo>
                <a:lnTo>
                  <a:pt x="809" y="836"/>
                </a:lnTo>
                <a:cubicBezTo>
                  <a:pt x="809" y="836"/>
                  <a:pt x="810" y="837"/>
                  <a:pt x="810" y="838"/>
                </a:cubicBezTo>
                <a:lnTo>
                  <a:pt x="810" y="838"/>
                </a:lnTo>
                <a:cubicBezTo>
                  <a:pt x="810" y="839"/>
                  <a:pt x="809" y="840"/>
                  <a:pt x="809" y="841"/>
                </a:cubicBezTo>
                <a:lnTo>
                  <a:pt x="809" y="841"/>
                </a:lnTo>
                <a:cubicBezTo>
                  <a:pt x="730" y="920"/>
                  <a:pt x="626" y="962"/>
                  <a:pt x="514" y="962"/>
                </a:cubicBezTo>
                <a:lnTo>
                  <a:pt x="514" y="962"/>
                </a:lnTo>
                <a:cubicBezTo>
                  <a:pt x="511" y="962"/>
                  <a:pt x="508" y="962"/>
                  <a:pt x="504" y="962"/>
                </a:cubicBezTo>
                <a:lnTo>
                  <a:pt x="504" y="962"/>
                </a:lnTo>
                <a:cubicBezTo>
                  <a:pt x="395" y="960"/>
                  <a:pt x="293" y="915"/>
                  <a:pt x="216" y="837"/>
                </a:cubicBezTo>
                <a:close/>
                <a:moveTo>
                  <a:pt x="879" y="151"/>
                </a:moveTo>
                <a:lnTo>
                  <a:pt x="879" y="151"/>
                </a:lnTo>
                <a:cubicBezTo>
                  <a:pt x="782" y="54"/>
                  <a:pt x="652" y="0"/>
                  <a:pt x="514" y="0"/>
                </a:cubicBezTo>
                <a:lnTo>
                  <a:pt x="514" y="0"/>
                </a:lnTo>
                <a:cubicBezTo>
                  <a:pt x="377" y="0"/>
                  <a:pt x="248" y="54"/>
                  <a:pt x="150" y="151"/>
                </a:cubicBezTo>
                <a:lnTo>
                  <a:pt x="150" y="151"/>
                </a:lnTo>
                <a:cubicBezTo>
                  <a:pt x="53" y="248"/>
                  <a:pt x="0" y="378"/>
                  <a:pt x="0" y="515"/>
                </a:cubicBezTo>
                <a:lnTo>
                  <a:pt x="0" y="515"/>
                </a:lnTo>
                <a:cubicBezTo>
                  <a:pt x="0" y="653"/>
                  <a:pt x="53" y="783"/>
                  <a:pt x="150" y="880"/>
                </a:cubicBezTo>
                <a:lnTo>
                  <a:pt x="150" y="880"/>
                </a:lnTo>
                <a:cubicBezTo>
                  <a:pt x="246" y="976"/>
                  <a:pt x="373" y="1029"/>
                  <a:pt x="508" y="1031"/>
                </a:cubicBezTo>
                <a:lnTo>
                  <a:pt x="508" y="1031"/>
                </a:lnTo>
                <a:cubicBezTo>
                  <a:pt x="510" y="1031"/>
                  <a:pt x="513" y="1031"/>
                  <a:pt x="514" y="1031"/>
                </a:cubicBezTo>
                <a:lnTo>
                  <a:pt x="514" y="1031"/>
                </a:lnTo>
                <a:lnTo>
                  <a:pt x="514" y="1031"/>
                </a:lnTo>
                <a:lnTo>
                  <a:pt x="514" y="1031"/>
                </a:lnTo>
                <a:cubicBezTo>
                  <a:pt x="652" y="1031"/>
                  <a:pt x="782" y="977"/>
                  <a:pt x="879" y="880"/>
                </a:cubicBezTo>
                <a:lnTo>
                  <a:pt x="879" y="880"/>
                </a:lnTo>
                <a:cubicBezTo>
                  <a:pt x="976" y="783"/>
                  <a:pt x="1030" y="653"/>
                  <a:pt x="1030" y="515"/>
                </a:cubicBezTo>
                <a:lnTo>
                  <a:pt x="1030" y="515"/>
                </a:lnTo>
                <a:cubicBezTo>
                  <a:pt x="1030" y="378"/>
                  <a:pt x="976" y="248"/>
                  <a:pt x="8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70"/>
          <p:cNvSpPr>
            <a:spLocks noChangeArrowheads="1"/>
          </p:cNvSpPr>
          <p:nvPr/>
        </p:nvSpPr>
        <p:spPr bwMode="auto">
          <a:xfrm>
            <a:off x="8737140" y="4241035"/>
            <a:ext cx="606613" cy="606616"/>
          </a:xfrm>
          <a:custGeom>
            <a:avLst/>
            <a:gdLst>
              <a:gd name="T0" fmla="*/ 267 w 534"/>
              <a:gd name="T1" fmla="*/ 465 h 534"/>
              <a:gd name="T2" fmla="*/ 267 w 534"/>
              <a:gd name="T3" fmla="*/ 465 h 534"/>
              <a:gd name="T4" fmla="*/ 69 w 534"/>
              <a:gd name="T5" fmla="*/ 267 h 534"/>
              <a:gd name="T6" fmla="*/ 69 w 534"/>
              <a:gd name="T7" fmla="*/ 267 h 534"/>
              <a:gd name="T8" fmla="*/ 267 w 534"/>
              <a:gd name="T9" fmla="*/ 69 h 534"/>
              <a:gd name="T10" fmla="*/ 267 w 534"/>
              <a:gd name="T11" fmla="*/ 69 h 534"/>
              <a:gd name="T12" fmla="*/ 465 w 534"/>
              <a:gd name="T13" fmla="*/ 267 h 534"/>
              <a:gd name="T14" fmla="*/ 465 w 534"/>
              <a:gd name="T15" fmla="*/ 267 h 534"/>
              <a:gd name="T16" fmla="*/ 267 w 534"/>
              <a:gd name="T17" fmla="*/ 465 h 534"/>
              <a:gd name="T18" fmla="*/ 267 w 534"/>
              <a:gd name="T19" fmla="*/ 0 h 534"/>
              <a:gd name="T20" fmla="*/ 267 w 534"/>
              <a:gd name="T21" fmla="*/ 0 h 534"/>
              <a:gd name="T22" fmla="*/ 0 w 534"/>
              <a:gd name="T23" fmla="*/ 267 h 534"/>
              <a:gd name="T24" fmla="*/ 0 w 534"/>
              <a:gd name="T25" fmla="*/ 267 h 534"/>
              <a:gd name="T26" fmla="*/ 267 w 534"/>
              <a:gd name="T27" fmla="*/ 533 h 534"/>
              <a:gd name="T28" fmla="*/ 267 w 534"/>
              <a:gd name="T29" fmla="*/ 533 h 534"/>
              <a:gd name="T30" fmla="*/ 533 w 534"/>
              <a:gd name="T31" fmla="*/ 267 h 534"/>
              <a:gd name="T32" fmla="*/ 533 w 534"/>
              <a:gd name="T33" fmla="*/ 267 h 534"/>
              <a:gd name="T34" fmla="*/ 267 w 534"/>
              <a:gd name="T3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4" h="534">
                <a:moveTo>
                  <a:pt x="267" y="465"/>
                </a:moveTo>
                <a:lnTo>
                  <a:pt x="267" y="465"/>
                </a:lnTo>
                <a:cubicBezTo>
                  <a:pt x="158" y="465"/>
                  <a:pt x="69" y="376"/>
                  <a:pt x="69" y="267"/>
                </a:cubicBezTo>
                <a:lnTo>
                  <a:pt x="69" y="267"/>
                </a:lnTo>
                <a:cubicBezTo>
                  <a:pt x="69" y="157"/>
                  <a:pt x="158" y="69"/>
                  <a:pt x="267" y="69"/>
                </a:cubicBezTo>
                <a:lnTo>
                  <a:pt x="267" y="69"/>
                </a:lnTo>
                <a:cubicBezTo>
                  <a:pt x="376" y="69"/>
                  <a:pt x="465" y="157"/>
                  <a:pt x="465" y="267"/>
                </a:cubicBezTo>
                <a:lnTo>
                  <a:pt x="465" y="267"/>
                </a:lnTo>
                <a:cubicBezTo>
                  <a:pt x="465" y="376"/>
                  <a:pt x="376" y="465"/>
                  <a:pt x="267" y="465"/>
                </a:cubicBezTo>
                <a:close/>
                <a:moveTo>
                  <a:pt x="267" y="0"/>
                </a:moveTo>
                <a:lnTo>
                  <a:pt x="267" y="0"/>
                </a:lnTo>
                <a:cubicBezTo>
                  <a:pt x="120" y="0"/>
                  <a:pt x="0" y="119"/>
                  <a:pt x="0" y="267"/>
                </a:cubicBezTo>
                <a:lnTo>
                  <a:pt x="0" y="267"/>
                </a:lnTo>
                <a:cubicBezTo>
                  <a:pt x="0" y="414"/>
                  <a:pt x="120" y="533"/>
                  <a:pt x="267" y="533"/>
                </a:cubicBezTo>
                <a:lnTo>
                  <a:pt x="267" y="533"/>
                </a:lnTo>
                <a:cubicBezTo>
                  <a:pt x="414" y="533"/>
                  <a:pt x="533" y="414"/>
                  <a:pt x="533" y="267"/>
                </a:cubicBezTo>
                <a:lnTo>
                  <a:pt x="533" y="267"/>
                </a:lnTo>
                <a:cubicBezTo>
                  <a:pt x="533" y="119"/>
                  <a:pt x="414" y="0"/>
                  <a:pt x="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71"/>
          <p:cNvSpPr>
            <a:spLocks noChangeArrowheads="1"/>
          </p:cNvSpPr>
          <p:nvPr/>
        </p:nvSpPr>
        <p:spPr bwMode="auto">
          <a:xfrm>
            <a:off x="10341409" y="10131712"/>
            <a:ext cx="1193175" cy="1193175"/>
          </a:xfrm>
          <a:custGeom>
            <a:avLst/>
            <a:gdLst>
              <a:gd name="T0" fmla="*/ 525 w 1051"/>
              <a:gd name="T1" fmla="*/ 68 h 1051"/>
              <a:gd name="T2" fmla="*/ 525 w 1051"/>
              <a:gd name="T3" fmla="*/ 68 h 1051"/>
              <a:gd name="T4" fmla="*/ 202 w 1051"/>
              <a:gd name="T5" fmla="*/ 202 h 1051"/>
              <a:gd name="T6" fmla="*/ 202 w 1051"/>
              <a:gd name="T7" fmla="*/ 202 h 1051"/>
              <a:gd name="T8" fmla="*/ 68 w 1051"/>
              <a:gd name="T9" fmla="*/ 525 h 1051"/>
              <a:gd name="T10" fmla="*/ 68 w 1051"/>
              <a:gd name="T11" fmla="*/ 525 h 1051"/>
              <a:gd name="T12" fmla="*/ 202 w 1051"/>
              <a:gd name="T13" fmla="*/ 848 h 1051"/>
              <a:gd name="T14" fmla="*/ 202 w 1051"/>
              <a:gd name="T15" fmla="*/ 848 h 1051"/>
              <a:gd name="T16" fmla="*/ 525 w 1051"/>
              <a:gd name="T17" fmla="*/ 982 h 1051"/>
              <a:gd name="T18" fmla="*/ 525 w 1051"/>
              <a:gd name="T19" fmla="*/ 982 h 1051"/>
              <a:gd name="T20" fmla="*/ 848 w 1051"/>
              <a:gd name="T21" fmla="*/ 848 h 1051"/>
              <a:gd name="T22" fmla="*/ 848 w 1051"/>
              <a:gd name="T23" fmla="*/ 848 h 1051"/>
              <a:gd name="T24" fmla="*/ 982 w 1051"/>
              <a:gd name="T25" fmla="*/ 525 h 1051"/>
              <a:gd name="T26" fmla="*/ 982 w 1051"/>
              <a:gd name="T27" fmla="*/ 525 h 1051"/>
              <a:gd name="T28" fmla="*/ 848 w 1051"/>
              <a:gd name="T29" fmla="*/ 202 h 1051"/>
              <a:gd name="T30" fmla="*/ 848 w 1051"/>
              <a:gd name="T31" fmla="*/ 202 h 1051"/>
              <a:gd name="T32" fmla="*/ 525 w 1051"/>
              <a:gd name="T33" fmla="*/ 68 h 1051"/>
              <a:gd name="T34" fmla="*/ 525 w 1051"/>
              <a:gd name="T35" fmla="*/ 1050 h 1051"/>
              <a:gd name="T36" fmla="*/ 525 w 1051"/>
              <a:gd name="T37" fmla="*/ 1050 h 1051"/>
              <a:gd name="T38" fmla="*/ 154 w 1051"/>
              <a:gd name="T39" fmla="*/ 896 h 1051"/>
              <a:gd name="T40" fmla="*/ 154 w 1051"/>
              <a:gd name="T41" fmla="*/ 896 h 1051"/>
              <a:gd name="T42" fmla="*/ 0 w 1051"/>
              <a:gd name="T43" fmla="*/ 525 h 1051"/>
              <a:gd name="T44" fmla="*/ 0 w 1051"/>
              <a:gd name="T45" fmla="*/ 525 h 1051"/>
              <a:gd name="T46" fmla="*/ 154 w 1051"/>
              <a:gd name="T47" fmla="*/ 154 h 1051"/>
              <a:gd name="T48" fmla="*/ 154 w 1051"/>
              <a:gd name="T49" fmla="*/ 154 h 1051"/>
              <a:gd name="T50" fmla="*/ 525 w 1051"/>
              <a:gd name="T51" fmla="*/ 0 h 1051"/>
              <a:gd name="T52" fmla="*/ 525 w 1051"/>
              <a:gd name="T53" fmla="*/ 0 h 1051"/>
              <a:gd name="T54" fmla="*/ 896 w 1051"/>
              <a:gd name="T55" fmla="*/ 154 h 1051"/>
              <a:gd name="T56" fmla="*/ 896 w 1051"/>
              <a:gd name="T57" fmla="*/ 154 h 1051"/>
              <a:gd name="T58" fmla="*/ 1050 w 1051"/>
              <a:gd name="T59" fmla="*/ 525 h 1051"/>
              <a:gd name="T60" fmla="*/ 1050 w 1051"/>
              <a:gd name="T61" fmla="*/ 525 h 1051"/>
              <a:gd name="T62" fmla="*/ 896 w 1051"/>
              <a:gd name="T63" fmla="*/ 896 h 1051"/>
              <a:gd name="T64" fmla="*/ 896 w 1051"/>
              <a:gd name="T65" fmla="*/ 896 h 1051"/>
              <a:gd name="T66" fmla="*/ 525 w 1051"/>
              <a:gd name="T67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1" h="1051">
                <a:moveTo>
                  <a:pt x="525" y="68"/>
                </a:moveTo>
                <a:lnTo>
                  <a:pt x="525" y="68"/>
                </a:lnTo>
                <a:cubicBezTo>
                  <a:pt x="403" y="68"/>
                  <a:pt x="288" y="116"/>
                  <a:pt x="202" y="202"/>
                </a:cubicBezTo>
                <a:lnTo>
                  <a:pt x="202" y="202"/>
                </a:lnTo>
                <a:cubicBezTo>
                  <a:pt x="116" y="289"/>
                  <a:pt x="68" y="403"/>
                  <a:pt x="68" y="525"/>
                </a:cubicBezTo>
                <a:lnTo>
                  <a:pt x="68" y="525"/>
                </a:lnTo>
                <a:cubicBezTo>
                  <a:pt x="68" y="647"/>
                  <a:pt x="116" y="762"/>
                  <a:pt x="202" y="848"/>
                </a:cubicBezTo>
                <a:lnTo>
                  <a:pt x="202" y="848"/>
                </a:lnTo>
                <a:cubicBezTo>
                  <a:pt x="288" y="934"/>
                  <a:pt x="403" y="982"/>
                  <a:pt x="525" y="982"/>
                </a:cubicBezTo>
                <a:lnTo>
                  <a:pt x="525" y="982"/>
                </a:lnTo>
                <a:cubicBezTo>
                  <a:pt x="647" y="982"/>
                  <a:pt x="762" y="934"/>
                  <a:pt x="848" y="848"/>
                </a:cubicBezTo>
                <a:lnTo>
                  <a:pt x="848" y="848"/>
                </a:lnTo>
                <a:cubicBezTo>
                  <a:pt x="934" y="762"/>
                  <a:pt x="982" y="647"/>
                  <a:pt x="982" y="525"/>
                </a:cubicBezTo>
                <a:lnTo>
                  <a:pt x="982" y="525"/>
                </a:lnTo>
                <a:cubicBezTo>
                  <a:pt x="982" y="403"/>
                  <a:pt x="934" y="289"/>
                  <a:pt x="848" y="202"/>
                </a:cubicBezTo>
                <a:lnTo>
                  <a:pt x="848" y="202"/>
                </a:lnTo>
                <a:cubicBezTo>
                  <a:pt x="762" y="116"/>
                  <a:pt x="647" y="68"/>
                  <a:pt x="525" y="68"/>
                </a:cubicBezTo>
                <a:close/>
                <a:moveTo>
                  <a:pt x="525" y="1050"/>
                </a:moveTo>
                <a:lnTo>
                  <a:pt x="525" y="1050"/>
                </a:lnTo>
                <a:cubicBezTo>
                  <a:pt x="385" y="1050"/>
                  <a:pt x="253" y="996"/>
                  <a:pt x="154" y="896"/>
                </a:cubicBezTo>
                <a:lnTo>
                  <a:pt x="154" y="896"/>
                </a:lnTo>
                <a:cubicBezTo>
                  <a:pt x="55" y="797"/>
                  <a:pt x="0" y="665"/>
                  <a:pt x="0" y="525"/>
                </a:cubicBezTo>
                <a:lnTo>
                  <a:pt x="0" y="525"/>
                </a:lnTo>
                <a:cubicBezTo>
                  <a:pt x="0" y="385"/>
                  <a:pt x="55" y="253"/>
                  <a:pt x="154" y="154"/>
                </a:cubicBezTo>
                <a:lnTo>
                  <a:pt x="154" y="154"/>
                </a:lnTo>
                <a:cubicBezTo>
                  <a:pt x="253" y="55"/>
                  <a:pt x="385" y="0"/>
                  <a:pt x="525" y="0"/>
                </a:cubicBezTo>
                <a:lnTo>
                  <a:pt x="525" y="0"/>
                </a:lnTo>
                <a:cubicBezTo>
                  <a:pt x="665" y="0"/>
                  <a:pt x="797" y="55"/>
                  <a:pt x="896" y="154"/>
                </a:cubicBezTo>
                <a:lnTo>
                  <a:pt x="896" y="154"/>
                </a:lnTo>
                <a:cubicBezTo>
                  <a:pt x="995" y="253"/>
                  <a:pt x="1050" y="385"/>
                  <a:pt x="1050" y="525"/>
                </a:cubicBezTo>
                <a:lnTo>
                  <a:pt x="1050" y="525"/>
                </a:lnTo>
                <a:cubicBezTo>
                  <a:pt x="1050" y="665"/>
                  <a:pt x="995" y="797"/>
                  <a:pt x="896" y="896"/>
                </a:cubicBezTo>
                <a:lnTo>
                  <a:pt x="896" y="896"/>
                </a:lnTo>
                <a:cubicBezTo>
                  <a:pt x="797" y="996"/>
                  <a:pt x="665" y="1050"/>
                  <a:pt x="525" y="1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10667275" y="10377365"/>
            <a:ext cx="611628" cy="386029"/>
          </a:xfrm>
          <a:custGeom>
            <a:avLst/>
            <a:gdLst>
              <a:gd name="T0" fmla="*/ 524 w 538"/>
              <a:gd name="T1" fmla="*/ 61 h 339"/>
              <a:gd name="T2" fmla="*/ 260 w 538"/>
              <a:gd name="T3" fmla="*/ 323 h 339"/>
              <a:gd name="T4" fmla="*/ 260 w 538"/>
              <a:gd name="T5" fmla="*/ 323 h 339"/>
              <a:gd name="T6" fmla="*/ 231 w 538"/>
              <a:gd name="T7" fmla="*/ 338 h 339"/>
              <a:gd name="T8" fmla="*/ 34 w 538"/>
              <a:gd name="T9" fmla="*/ 338 h 339"/>
              <a:gd name="T10" fmla="*/ 34 w 538"/>
              <a:gd name="T11" fmla="*/ 338 h 339"/>
              <a:gd name="T12" fmla="*/ 0 w 538"/>
              <a:gd name="T13" fmla="*/ 304 h 339"/>
              <a:gd name="T14" fmla="*/ 0 w 538"/>
              <a:gd name="T15" fmla="*/ 304 h 339"/>
              <a:gd name="T16" fmla="*/ 34 w 538"/>
              <a:gd name="T17" fmla="*/ 270 h 339"/>
              <a:gd name="T18" fmla="*/ 216 w 538"/>
              <a:gd name="T19" fmla="*/ 270 h 339"/>
              <a:gd name="T20" fmla="*/ 475 w 538"/>
              <a:gd name="T21" fmla="*/ 13 h 339"/>
              <a:gd name="T22" fmla="*/ 475 w 538"/>
              <a:gd name="T23" fmla="*/ 13 h 339"/>
              <a:gd name="T24" fmla="*/ 524 w 538"/>
              <a:gd name="T25" fmla="*/ 13 h 339"/>
              <a:gd name="T26" fmla="*/ 524 w 538"/>
              <a:gd name="T27" fmla="*/ 13 h 339"/>
              <a:gd name="T28" fmla="*/ 524 w 538"/>
              <a:gd name="T29" fmla="*/ 6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" h="339">
                <a:moveTo>
                  <a:pt x="524" y="61"/>
                </a:moveTo>
                <a:lnTo>
                  <a:pt x="260" y="323"/>
                </a:lnTo>
                <a:lnTo>
                  <a:pt x="260" y="323"/>
                </a:lnTo>
                <a:cubicBezTo>
                  <a:pt x="254" y="332"/>
                  <a:pt x="244" y="338"/>
                  <a:pt x="231" y="338"/>
                </a:cubicBezTo>
                <a:lnTo>
                  <a:pt x="34" y="338"/>
                </a:lnTo>
                <a:lnTo>
                  <a:pt x="34" y="338"/>
                </a:lnTo>
                <a:cubicBezTo>
                  <a:pt x="15" y="338"/>
                  <a:pt x="0" y="323"/>
                  <a:pt x="0" y="304"/>
                </a:cubicBezTo>
                <a:lnTo>
                  <a:pt x="0" y="304"/>
                </a:lnTo>
                <a:cubicBezTo>
                  <a:pt x="0" y="285"/>
                  <a:pt x="15" y="270"/>
                  <a:pt x="34" y="270"/>
                </a:cubicBezTo>
                <a:lnTo>
                  <a:pt x="216" y="270"/>
                </a:lnTo>
                <a:lnTo>
                  <a:pt x="475" y="13"/>
                </a:lnTo>
                <a:lnTo>
                  <a:pt x="475" y="13"/>
                </a:lnTo>
                <a:cubicBezTo>
                  <a:pt x="489" y="0"/>
                  <a:pt x="510" y="0"/>
                  <a:pt x="524" y="13"/>
                </a:cubicBezTo>
                <a:lnTo>
                  <a:pt x="524" y="13"/>
                </a:lnTo>
                <a:cubicBezTo>
                  <a:pt x="537" y="26"/>
                  <a:pt x="537" y="48"/>
                  <a:pt x="524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5804334" y="7599973"/>
            <a:ext cx="1193175" cy="1193175"/>
          </a:xfrm>
          <a:custGeom>
            <a:avLst/>
            <a:gdLst>
              <a:gd name="T0" fmla="*/ 524 w 1051"/>
              <a:gd name="T1" fmla="*/ 69 h 1051"/>
              <a:gd name="T2" fmla="*/ 524 w 1051"/>
              <a:gd name="T3" fmla="*/ 69 h 1051"/>
              <a:gd name="T4" fmla="*/ 201 w 1051"/>
              <a:gd name="T5" fmla="*/ 202 h 1051"/>
              <a:gd name="T6" fmla="*/ 201 w 1051"/>
              <a:gd name="T7" fmla="*/ 202 h 1051"/>
              <a:gd name="T8" fmla="*/ 68 w 1051"/>
              <a:gd name="T9" fmla="*/ 526 h 1051"/>
              <a:gd name="T10" fmla="*/ 68 w 1051"/>
              <a:gd name="T11" fmla="*/ 526 h 1051"/>
              <a:gd name="T12" fmla="*/ 201 w 1051"/>
              <a:gd name="T13" fmla="*/ 848 h 1051"/>
              <a:gd name="T14" fmla="*/ 201 w 1051"/>
              <a:gd name="T15" fmla="*/ 848 h 1051"/>
              <a:gd name="T16" fmla="*/ 524 w 1051"/>
              <a:gd name="T17" fmla="*/ 982 h 1051"/>
              <a:gd name="T18" fmla="*/ 524 w 1051"/>
              <a:gd name="T19" fmla="*/ 982 h 1051"/>
              <a:gd name="T20" fmla="*/ 848 w 1051"/>
              <a:gd name="T21" fmla="*/ 848 h 1051"/>
              <a:gd name="T22" fmla="*/ 848 w 1051"/>
              <a:gd name="T23" fmla="*/ 848 h 1051"/>
              <a:gd name="T24" fmla="*/ 981 w 1051"/>
              <a:gd name="T25" fmla="*/ 526 h 1051"/>
              <a:gd name="T26" fmla="*/ 981 w 1051"/>
              <a:gd name="T27" fmla="*/ 526 h 1051"/>
              <a:gd name="T28" fmla="*/ 848 w 1051"/>
              <a:gd name="T29" fmla="*/ 202 h 1051"/>
              <a:gd name="T30" fmla="*/ 848 w 1051"/>
              <a:gd name="T31" fmla="*/ 202 h 1051"/>
              <a:gd name="T32" fmla="*/ 524 w 1051"/>
              <a:gd name="T33" fmla="*/ 69 h 1051"/>
              <a:gd name="T34" fmla="*/ 524 w 1051"/>
              <a:gd name="T35" fmla="*/ 1050 h 1051"/>
              <a:gd name="T36" fmla="*/ 524 w 1051"/>
              <a:gd name="T37" fmla="*/ 1050 h 1051"/>
              <a:gd name="T38" fmla="*/ 153 w 1051"/>
              <a:gd name="T39" fmla="*/ 897 h 1051"/>
              <a:gd name="T40" fmla="*/ 153 w 1051"/>
              <a:gd name="T41" fmla="*/ 897 h 1051"/>
              <a:gd name="T42" fmla="*/ 0 w 1051"/>
              <a:gd name="T43" fmla="*/ 526 h 1051"/>
              <a:gd name="T44" fmla="*/ 0 w 1051"/>
              <a:gd name="T45" fmla="*/ 526 h 1051"/>
              <a:gd name="T46" fmla="*/ 153 w 1051"/>
              <a:gd name="T47" fmla="*/ 154 h 1051"/>
              <a:gd name="T48" fmla="*/ 153 w 1051"/>
              <a:gd name="T49" fmla="*/ 154 h 1051"/>
              <a:gd name="T50" fmla="*/ 524 w 1051"/>
              <a:gd name="T51" fmla="*/ 0 h 1051"/>
              <a:gd name="T52" fmla="*/ 524 w 1051"/>
              <a:gd name="T53" fmla="*/ 0 h 1051"/>
              <a:gd name="T54" fmla="*/ 895 w 1051"/>
              <a:gd name="T55" fmla="*/ 154 h 1051"/>
              <a:gd name="T56" fmla="*/ 895 w 1051"/>
              <a:gd name="T57" fmla="*/ 154 h 1051"/>
              <a:gd name="T58" fmla="*/ 1050 w 1051"/>
              <a:gd name="T59" fmla="*/ 526 h 1051"/>
              <a:gd name="T60" fmla="*/ 1050 w 1051"/>
              <a:gd name="T61" fmla="*/ 526 h 1051"/>
              <a:gd name="T62" fmla="*/ 895 w 1051"/>
              <a:gd name="T63" fmla="*/ 897 h 1051"/>
              <a:gd name="T64" fmla="*/ 895 w 1051"/>
              <a:gd name="T65" fmla="*/ 897 h 1051"/>
              <a:gd name="T66" fmla="*/ 524 w 1051"/>
              <a:gd name="T67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1" h="1051">
                <a:moveTo>
                  <a:pt x="524" y="69"/>
                </a:moveTo>
                <a:lnTo>
                  <a:pt x="524" y="69"/>
                </a:lnTo>
                <a:cubicBezTo>
                  <a:pt x="402" y="69"/>
                  <a:pt x="287" y="116"/>
                  <a:pt x="201" y="202"/>
                </a:cubicBezTo>
                <a:lnTo>
                  <a:pt x="201" y="202"/>
                </a:lnTo>
                <a:cubicBezTo>
                  <a:pt x="115" y="289"/>
                  <a:pt x="68" y="404"/>
                  <a:pt x="68" y="526"/>
                </a:cubicBezTo>
                <a:lnTo>
                  <a:pt x="68" y="526"/>
                </a:lnTo>
                <a:cubicBezTo>
                  <a:pt x="68" y="647"/>
                  <a:pt x="115" y="762"/>
                  <a:pt x="201" y="848"/>
                </a:cubicBezTo>
                <a:lnTo>
                  <a:pt x="201" y="848"/>
                </a:lnTo>
                <a:cubicBezTo>
                  <a:pt x="287" y="935"/>
                  <a:pt x="402" y="982"/>
                  <a:pt x="524" y="982"/>
                </a:cubicBezTo>
                <a:lnTo>
                  <a:pt x="524" y="982"/>
                </a:lnTo>
                <a:cubicBezTo>
                  <a:pt x="646" y="982"/>
                  <a:pt x="761" y="935"/>
                  <a:pt x="848" y="848"/>
                </a:cubicBezTo>
                <a:lnTo>
                  <a:pt x="848" y="848"/>
                </a:lnTo>
                <a:cubicBezTo>
                  <a:pt x="934" y="762"/>
                  <a:pt x="981" y="647"/>
                  <a:pt x="981" y="526"/>
                </a:cubicBezTo>
                <a:lnTo>
                  <a:pt x="981" y="526"/>
                </a:lnTo>
                <a:cubicBezTo>
                  <a:pt x="981" y="404"/>
                  <a:pt x="934" y="289"/>
                  <a:pt x="848" y="202"/>
                </a:cubicBezTo>
                <a:lnTo>
                  <a:pt x="848" y="202"/>
                </a:lnTo>
                <a:cubicBezTo>
                  <a:pt x="761" y="116"/>
                  <a:pt x="646" y="69"/>
                  <a:pt x="524" y="69"/>
                </a:cubicBezTo>
                <a:close/>
                <a:moveTo>
                  <a:pt x="524" y="1050"/>
                </a:moveTo>
                <a:lnTo>
                  <a:pt x="524" y="1050"/>
                </a:lnTo>
                <a:cubicBezTo>
                  <a:pt x="384" y="1050"/>
                  <a:pt x="253" y="996"/>
                  <a:pt x="153" y="897"/>
                </a:cubicBezTo>
                <a:lnTo>
                  <a:pt x="153" y="897"/>
                </a:lnTo>
                <a:cubicBezTo>
                  <a:pt x="54" y="797"/>
                  <a:pt x="0" y="666"/>
                  <a:pt x="0" y="526"/>
                </a:cubicBezTo>
                <a:lnTo>
                  <a:pt x="0" y="526"/>
                </a:lnTo>
                <a:cubicBezTo>
                  <a:pt x="0" y="385"/>
                  <a:pt x="54" y="254"/>
                  <a:pt x="153" y="154"/>
                </a:cubicBezTo>
                <a:lnTo>
                  <a:pt x="153" y="154"/>
                </a:lnTo>
                <a:cubicBezTo>
                  <a:pt x="253" y="55"/>
                  <a:pt x="384" y="0"/>
                  <a:pt x="524" y="0"/>
                </a:cubicBezTo>
                <a:lnTo>
                  <a:pt x="524" y="0"/>
                </a:lnTo>
                <a:cubicBezTo>
                  <a:pt x="665" y="0"/>
                  <a:pt x="796" y="55"/>
                  <a:pt x="895" y="154"/>
                </a:cubicBezTo>
                <a:lnTo>
                  <a:pt x="895" y="154"/>
                </a:lnTo>
                <a:cubicBezTo>
                  <a:pt x="994" y="254"/>
                  <a:pt x="1050" y="385"/>
                  <a:pt x="1050" y="526"/>
                </a:cubicBezTo>
                <a:lnTo>
                  <a:pt x="1050" y="526"/>
                </a:lnTo>
                <a:cubicBezTo>
                  <a:pt x="1050" y="666"/>
                  <a:pt x="994" y="797"/>
                  <a:pt x="895" y="897"/>
                </a:cubicBezTo>
                <a:lnTo>
                  <a:pt x="895" y="897"/>
                </a:lnTo>
                <a:cubicBezTo>
                  <a:pt x="796" y="996"/>
                  <a:pt x="665" y="1050"/>
                  <a:pt x="524" y="1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6024921" y="7820560"/>
            <a:ext cx="741975" cy="626669"/>
          </a:xfrm>
          <a:custGeom>
            <a:avLst/>
            <a:gdLst>
              <a:gd name="T0" fmla="*/ 247 w 651"/>
              <a:gd name="T1" fmla="*/ 539 h 551"/>
              <a:gd name="T2" fmla="*/ 243 w 651"/>
              <a:gd name="T3" fmla="*/ 542 h 551"/>
              <a:gd name="T4" fmla="*/ 242 w 651"/>
              <a:gd name="T5" fmla="*/ 544 h 551"/>
              <a:gd name="T6" fmla="*/ 242 w 651"/>
              <a:gd name="T7" fmla="*/ 544 h 551"/>
              <a:gd name="T8" fmla="*/ 241 w 651"/>
              <a:gd name="T9" fmla="*/ 545 h 551"/>
              <a:gd name="T10" fmla="*/ 239 w 651"/>
              <a:gd name="T11" fmla="*/ 545 h 551"/>
              <a:gd name="T12" fmla="*/ 236 w 651"/>
              <a:gd name="T13" fmla="*/ 547 h 551"/>
              <a:gd name="T14" fmla="*/ 233 w 651"/>
              <a:gd name="T15" fmla="*/ 548 h 551"/>
              <a:gd name="T16" fmla="*/ 232 w 651"/>
              <a:gd name="T17" fmla="*/ 549 h 551"/>
              <a:gd name="T18" fmla="*/ 230 w 651"/>
              <a:gd name="T19" fmla="*/ 549 h 551"/>
              <a:gd name="T20" fmla="*/ 229 w 651"/>
              <a:gd name="T21" fmla="*/ 550 h 551"/>
              <a:gd name="T22" fmla="*/ 228 w 651"/>
              <a:gd name="T23" fmla="*/ 550 h 551"/>
              <a:gd name="T24" fmla="*/ 228 w 651"/>
              <a:gd name="T25" fmla="*/ 550 h 551"/>
              <a:gd name="T26" fmla="*/ 226 w 651"/>
              <a:gd name="T27" fmla="*/ 550 h 551"/>
              <a:gd name="T28" fmla="*/ 225 w 651"/>
              <a:gd name="T29" fmla="*/ 550 h 551"/>
              <a:gd name="T30" fmla="*/ 224 w 651"/>
              <a:gd name="T31" fmla="*/ 550 h 551"/>
              <a:gd name="T32" fmla="*/ 224 w 651"/>
              <a:gd name="T33" fmla="*/ 550 h 551"/>
              <a:gd name="T34" fmla="*/ 223 w 651"/>
              <a:gd name="T35" fmla="*/ 550 h 551"/>
              <a:gd name="T36" fmla="*/ 221 w 651"/>
              <a:gd name="T37" fmla="*/ 550 h 551"/>
              <a:gd name="T38" fmla="*/ 220 w 651"/>
              <a:gd name="T39" fmla="*/ 550 h 551"/>
              <a:gd name="T40" fmla="*/ 218 w 651"/>
              <a:gd name="T41" fmla="*/ 550 h 551"/>
              <a:gd name="T42" fmla="*/ 213 w 651"/>
              <a:gd name="T43" fmla="*/ 548 h 551"/>
              <a:gd name="T44" fmla="*/ 212 w 651"/>
              <a:gd name="T45" fmla="*/ 547 h 551"/>
              <a:gd name="T46" fmla="*/ 211 w 651"/>
              <a:gd name="T47" fmla="*/ 547 h 551"/>
              <a:gd name="T48" fmla="*/ 210 w 651"/>
              <a:gd name="T49" fmla="*/ 547 h 551"/>
              <a:gd name="T50" fmla="*/ 209 w 651"/>
              <a:gd name="T51" fmla="*/ 546 h 551"/>
              <a:gd name="T52" fmla="*/ 205 w 651"/>
              <a:gd name="T53" fmla="*/ 544 h 551"/>
              <a:gd name="T54" fmla="*/ 204 w 651"/>
              <a:gd name="T55" fmla="*/ 542 h 551"/>
              <a:gd name="T56" fmla="*/ 12 w 651"/>
              <a:gd name="T57" fmla="*/ 347 h 551"/>
              <a:gd name="T58" fmla="*/ 12 w 651"/>
              <a:gd name="T59" fmla="*/ 304 h 551"/>
              <a:gd name="T60" fmla="*/ 54 w 651"/>
              <a:gd name="T61" fmla="*/ 305 h 551"/>
              <a:gd name="T62" fmla="*/ 593 w 651"/>
              <a:gd name="T63" fmla="*/ 15 h 551"/>
              <a:gd name="T64" fmla="*/ 635 w 651"/>
              <a:gd name="T65" fmla="*/ 11 h 551"/>
              <a:gd name="T66" fmla="*/ 639 w 651"/>
              <a:gd name="T67" fmla="*/ 52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1" h="551">
                <a:moveTo>
                  <a:pt x="639" y="52"/>
                </a:moveTo>
                <a:lnTo>
                  <a:pt x="247" y="539"/>
                </a:lnTo>
                <a:lnTo>
                  <a:pt x="247" y="539"/>
                </a:lnTo>
                <a:cubicBezTo>
                  <a:pt x="246" y="540"/>
                  <a:pt x="245" y="541"/>
                  <a:pt x="243" y="542"/>
                </a:cubicBezTo>
                <a:lnTo>
                  <a:pt x="243" y="542"/>
                </a:lnTo>
                <a:cubicBezTo>
                  <a:pt x="243" y="543"/>
                  <a:pt x="243" y="543"/>
                  <a:pt x="242" y="544"/>
                </a:cubicBezTo>
                <a:lnTo>
                  <a:pt x="242" y="544"/>
                </a:lnTo>
                <a:lnTo>
                  <a:pt x="242" y="544"/>
                </a:lnTo>
                <a:lnTo>
                  <a:pt x="242" y="544"/>
                </a:lnTo>
                <a:cubicBezTo>
                  <a:pt x="241" y="544"/>
                  <a:pt x="241" y="545"/>
                  <a:pt x="241" y="545"/>
                </a:cubicBezTo>
                <a:lnTo>
                  <a:pt x="241" y="545"/>
                </a:lnTo>
                <a:cubicBezTo>
                  <a:pt x="240" y="545"/>
                  <a:pt x="240" y="545"/>
                  <a:pt x="239" y="545"/>
                </a:cubicBezTo>
                <a:lnTo>
                  <a:pt x="239" y="545"/>
                </a:lnTo>
                <a:cubicBezTo>
                  <a:pt x="238" y="546"/>
                  <a:pt x="237" y="547"/>
                  <a:pt x="236" y="547"/>
                </a:cubicBezTo>
                <a:lnTo>
                  <a:pt x="236" y="547"/>
                </a:lnTo>
                <a:cubicBezTo>
                  <a:pt x="236" y="548"/>
                  <a:pt x="234" y="548"/>
                  <a:pt x="233" y="548"/>
                </a:cubicBezTo>
                <a:lnTo>
                  <a:pt x="233" y="548"/>
                </a:lnTo>
                <a:cubicBezTo>
                  <a:pt x="232" y="548"/>
                  <a:pt x="232" y="548"/>
                  <a:pt x="232" y="549"/>
                </a:cubicBezTo>
                <a:lnTo>
                  <a:pt x="232" y="549"/>
                </a:lnTo>
                <a:cubicBezTo>
                  <a:pt x="231" y="549"/>
                  <a:pt x="231" y="549"/>
                  <a:pt x="230" y="549"/>
                </a:cubicBezTo>
                <a:lnTo>
                  <a:pt x="230" y="549"/>
                </a:lnTo>
                <a:cubicBezTo>
                  <a:pt x="230" y="549"/>
                  <a:pt x="230" y="550"/>
                  <a:pt x="229" y="550"/>
                </a:cubicBezTo>
                <a:lnTo>
                  <a:pt x="229" y="550"/>
                </a:lnTo>
                <a:lnTo>
                  <a:pt x="228" y="550"/>
                </a:lnTo>
                <a:lnTo>
                  <a:pt x="228" y="550"/>
                </a:lnTo>
                <a:lnTo>
                  <a:pt x="228" y="550"/>
                </a:lnTo>
                <a:lnTo>
                  <a:pt x="228" y="550"/>
                </a:lnTo>
                <a:cubicBezTo>
                  <a:pt x="228" y="550"/>
                  <a:pt x="227" y="550"/>
                  <a:pt x="226" y="550"/>
                </a:cubicBezTo>
                <a:lnTo>
                  <a:pt x="226" y="550"/>
                </a:lnTo>
                <a:cubicBezTo>
                  <a:pt x="226" y="550"/>
                  <a:pt x="226" y="550"/>
                  <a:pt x="225" y="550"/>
                </a:cubicBezTo>
                <a:lnTo>
                  <a:pt x="225" y="550"/>
                </a:lnTo>
                <a:cubicBezTo>
                  <a:pt x="225" y="550"/>
                  <a:pt x="225" y="550"/>
                  <a:pt x="224" y="550"/>
                </a:cubicBezTo>
                <a:lnTo>
                  <a:pt x="224" y="550"/>
                </a:lnTo>
                <a:lnTo>
                  <a:pt x="224" y="550"/>
                </a:lnTo>
                <a:cubicBezTo>
                  <a:pt x="223" y="550"/>
                  <a:pt x="223" y="550"/>
                  <a:pt x="223" y="550"/>
                </a:cubicBezTo>
                <a:lnTo>
                  <a:pt x="223" y="550"/>
                </a:lnTo>
                <a:cubicBezTo>
                  <a:pt x="222" y="550"/>
                  <a:pt x="222" y="550"/>
                  <a:pt x="221" y="550"/>
                </a:cubicBezTo>
                <a:lnTo>
                  <a:pt x="221" y="550"/>
                </a:lnTo>
                <a:lnTo>
                  <a:pt x="220" y="550"/>
                </a:lnTo>
                <a:lnTo>
                  <a:pt x="220" y="550"/>
                </a:lnTo>
                <a:cubicBezTo>
                  <a:pt x="219" y="550"/>
                  <a:pt x="218" y="550"/>
                  <a:pt x="218" y="550"/>
                </a:cubicBezTo>
                <a:lnTo>
                  <a:pt x="218" y="550"/>
                </a:lnTo>
                <a:cubicBezTo>
                  <a:pt x="217" y="549"/>
                  <a:pt x="215" y="548"/>
                  <a:pt x="213" y="548"/>
                </a:cubicBezTo>
                <a:lnTo>
                  <a:pt x="213" y="548"/>
                </a:lnTo>
                <a:cubicBezTo>
                  <a:pt x="212" y="548"/>
                  <a:pt x="212" y="548"/>
                  <a:pt x="212" y="547"/>
                </a:cubicBezTo>
                <a:lnTo>
                  <a:pt x="212" y="547"/>
                </a:lnTo>
                <a:cubicBezTo>
                  <a:pt x="212" y="547"/>
                  <a:pt x="212" y="547"/>
                  <a:pt x="211" y="547"/>
                </a:cubicBezTo>
                <a:lnTo>
                  <a:pt x="211" y="547"/>
                </a:lnTo>
                <a:cubicBezTo>
                  <a:pt x="210" y="547"/>
                  <a:pt x="210" y="547"/>
                  <a:pt x="210" y="547"/>
                </a:cubicBezTo>
                <a:lnTo>
                  <a:pt x="210" y="547"/>
                </a:lnTo>
                <a:cubicBezTo>
                  <a:pt x="209" y="546"/>
                  <a:pt x="209" y="546"/>
                  <a:pt x="209" y="546"/>
                </a:cubicBezTo>
                <a:lnTo>
                  <a:pt x="209" y="546"/>
                </a:lnTo>
                <a:cubicBezTo>
                  <a:pt x="207" y="545"/>
                  <a:pt x="206" y="544"/>
                  <a:pt x="205" y="544"/>
                </a:cubicBezTo>
                <a:lnTo>
                  <a:pt x="205" y="544"/>
                </a:lnTo>
                <a:cubicBezTo>
                  <a:pt x="204" y="543"/>
                  <a:pt x="204" y="542"/>
                  <a:pt x="204" y="542"/>
                </a:cubicBezTo>
                <a:lnTo>
                  <a:pt x="204" y="542"/>
                </a:lnTo>
                <a:cubicBezTo>
                  <a:pt x="203" y="542"/>
                  <a:pt x="202" y="541"/>
                  <a:pt x="202" y="541"/>
                </a:cubicBezTo>
                <a:lnTo>
                  <a:pt x="12" y="347"/>
                </a:lnTo>
                <a:lnTo>
                  <a:pt x="12" y="347"/>
                </a:lnTo>
                <a:cubicBezTo>
                  <a:pt x="0" y="335"/>
                  <a:pt x="0" y="316"/>
                  <a:pt x="12" y="304"/>
                </a:cubicBezTo>
                <a:lnTo>
                  <a:pt x="12" y="304"/>
                </a:lnTo>
                <a:cubicBezTo>
                  <a:pt x="24" y="293"/>
                  <a:pt x="43" y="293"/>
                  <a:pt x="54" y="305"/>
                </a:cubicBezTo>
                <a:lnTo>
                  <a:pt x="221" y="475"/>
                </a:lnTo>
                <a:lnTo>
                  <a:pt x="593" y="15"/>
                </a:lnTo>
                <a:lnTo>
                  <a:pt x="593" y="15"/>
                </a:lnTo>
                <a:cubicBezTo>
                  <a:pt x="603" y="2"/>
                  <a:pt x="622" y="0"/>
                  <a:pt x="635" y="11"/>
                </a:cubicBezTo>
                <a:lnTo>
                  <a:pt x="635" y="11"/>
                </a:lnTo>
                <a:cubicBezTo>
                  <a:pt x="648" y="21"/>
                  <a:pt x="650" y="40"/>
                  <a:pt x="63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11018209" y="7279120"/>
            <a:ext cx="912428" cy="862295"/>
          </a:xfrm>
          <a:custGeom>
            <a:avLst/>
            <a:gdLst>
              <a:gd name="T0" fmla="*/ 401 w 804"/>
              <a:gd name="T1" fmla="*/ 759 h 760"/>
              <a:gd name="T2" fmla="*/ 401 w 804"/>
              <a:gd name="T3" fmla="*/ 759 h 760"/>
              <a:gd name="T4" fmla="*/ 118 w 804"/>
              <a:gd name="T5" fmla="*/ 641 h 760"/>
              <a:gd name="T6" fmla="*/ 118 w 804"/>
              <a:gd name="T7" fmla="*/ 641 h 760"/>
              <a:gd name="T8" fmla="*/ 0 w 804"/>
              <a:gd name="T9" fmla="*/ 358 h 760"/>
              <a:gd name="T10" fmla="*/ 0 w 804"/>
              <a:gd name="T11" fmla="*/ 358 h 760"/>
              <a:gd name="T12" fmla="*/ 55 w 804"/>
              <a:gd name="T13" fmla="*/ 155 h 760"/>
              <a:gd name="T14" fmla="*/ 55 w 804"/>
              <a:gd name="T15" fmla="*/ 155 h 760"/>
              <a:gd name="T16" fmla="*/ 200 w 804"/>
              <a:gd name="T17" fmla="*/ 11 h 760"/>
              <a:gd name="T18" fmla="*/ 200 w 804"/>
              <a:gd name="T19" fmla="*/ 11 h 760"/>
              <a:gd name="T20" fmla="*/ 246 w 804"/>
              <a:gd name="T21" fmla="*/ 23 h 760"/>
              <a:gd name="T22" fmla="*/ 246 w 804"/>
              <a:gd name="T23" fmla="*/ 23 h 760"/>
              <a:gd name="T24" fmla="*/ 234 w 804"/>
              <a:gd name="T25" fmla="*/ 70 h 760"/>
              <a:gd name="T26" fmla="*/ 234 w 804"/>
              <a:gd name="T27" fmla="*/ 70 h 760"/>
              <a:gd name="T28" fmla="*/ 114 w 804"/>
              <a:gd name="T29" fmla="*/ 189 h 760"/>
              <a:gd name="T30" fmla="*/ 114 w 804"/>
              <a:gd name="T31" fmla="*/ 189 h 760"/>
              <a:gd name="T32" fmla="*/ 68 w 804"/>
              <a:gd name="T33" fmla="*/ 358 h 760"/>
              <a:gd name="T34" fmla="*/ 68 w 804"/>
              <a:gd name="T35" fmla="*/ 358 h 760"/>
              <a:gd name="T36" fmla="*/ 401 w 804"/>
              <a:gd name="T37" fmla="*/ 691 h 760"/>
              <a:gd name="T38" fmla="*/ 401 w 804"/>
              <a:gd name="T39" fmla="*/ 691 h 760"/>
              <a:gd name="T40" fmla="*/ 734 w 804"/>
              <a:gd name="T41" fmla="*/ 358 h 760"/>
              <a:gd name="T42" fmla="*/ 734 w 804"/>
              <a:gd name="T43" fmla="*/ 358 h 760"/>
              <a:gd name="T44" fmla="*/ 688 w 804"/>
              <a:gd name="T45" fmla="*/ 188 h 760"/>
              <a:gd name="T46" fmla="*/ 688 w 804"/>
              <a:gd name="T47" fmla="*/ 188 h 760"/>
              <a:gd name="T48" fmla="*/ 565 w 804"/>
              <a:gd name="T49" fmla="*/ 68 h 760"/>
              <a:gd name="T50" fmla="*/ 565 w 804"/>
              <a:gd name="T51" fmla="*/ 68 h 760"/>
              <a:gd name="T52" fmla="*/ 553 w 804"/>
              <a:gd name="T53" fmla="*/ 21 h 760"/>
              <a:gd name="T54" fmla="*/ 553 w 804"/>
              <a:gd name="T55" fmla="*/ 21 h 760"/>
              <a:gd name="T56" fmla="*/ 599 w 804"/>
              <a:gd name="T57" fmla="*/ 9 h 760"/>
              <a:gd name="T58" fmla="*/ 599 w 804"/>
              <a:gd name="T59" fmla="*/ 9 h 760"/>
              <a:gd name="T60" fmla="*/ 746 w 804"/>
              <a:gd name="T61" fmla="*/ 153 h 760"/>
              <a:gd name="T62" fmla="*/ 746 w 804"/>
              <a:gd name="T63" fmla="*/ 153 h 760"/>
              <a:gd name="T64" fmla="*/ 803 w 804"/>
              <a:gd name="T65" fmla="*/ 358 h 760"/>
              <a:gd name="T66" fmla="*/ 803 w 804"/>
              <a:gd name="T67" fmla="*/ 358 h 760"/>
              <a:gd name="T68" fmla="*/ 685 w 804"/>
              <a:gd name="T69" fmla="*/ 641 h 760"/>
              <a:gd name="T70" fmla="*/ 685 w 804"/>
              <a:gd name="T71" fmla="*/ 641 h 760"/>
              <a:gd name="T72" fmla="*/ 401 w 804"/>
              <a:gd name="T7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0">
                <a:moveTo>
                  <a:pt x="401" y="759"/>
                </a:moveTo>
                <a:lnTo>
                  <a:pt x="401" y="759"/>
                </a:lnTo>
                <a:cubicBezTo>
                  <a:pt x="294" y="759"/>
                  <a:pt x="194" y="717"/>
                  <a:pt x="118" y="641"/>
                </a:cubicBezTo>
                <a:lnTo>
                  <a:pt x="118" y="641"/>
                </a:lnTo>
                <a:cubicBezTo>
                  <a:pt x="42" y="566"/>
                  <a:pt x="0" y="465"/>
                  <a:pt x="0" y="358"/>
                </a:cubicBezTo>
                <a:lnTo>
                  <a:pt x="0" y="358"/>
                </a:lnTo>
                <a:cubicBezTo>
                  <a:pt x="0" y="286"/>
                  <a:pt x="19" y="216"/>
                  <a:pt x="55" y="155"/>
                </a:cubicBezTo>
                <a:lnTo>
                  <a:pt x="55" y="155"/>
                </a:lnTo>
                <a:cubicBezTo>
                  <a:pt x="90" y="95"/>
                  <a:pt x="140" y="45"/>
                  <a:pt x="200" y="11"/>
                </a:cubicBezTo>
                <a:lnTo>
                  <a:pt x="200" y="11"/>
                </a:lnTo>
                <a:cubicBezTo>
                  <a:pt x="216" y="1"/>
                  <a:pt x="236" y="7"/>
                  <a:pt x="246" y="23"/>
                </a:cubicBezTo>
                <a:lnTo>
                  <a:pt x="246" y="23"/>
                </a:lnTo>
                <a:cubicBezTo>
                  <a:pt x="255" y="39"/>
                  <a:pt x="250" y="60"/>
                  <a:pt x="234" y="70"/>
                </a:cubicBezTo>
                <a:lnTo>
                  <a:pt x="234" y="70"/>
                </a:lnTo>
                <a:cubicBezTo>
                  <a:pt x="184" y="99"/>
                  <a:pt x="143" y="140"/>
                  <a:pt x="114" y="189"/>
                </a:cubicBezTo>
                <a:lnTo>
                  <a:pt x="114" y="189"/>
                </a:lnTo>
                <a:cubicBezTo>
                  <a:pt x="84" y="240"/>
                  <a:pt x="68" y="299"/>
                  <a:pt x="68" y="358"/>
                </a:cubicBezTo>
                <a:lnTo>
                  <a:pt x="68" y="358"/>
                </a:lnTo>
                <a:cubicBezTo>
                  <a:pt x="68" y="541"/>
                  <a:pt x="217" y="691"/>
                  <a:pt x="401" y="691"/>
                </a:cubicBezTo>
                <a:lnTo>
                  <a:pt x="401" y="691"/>
                </a:lnTo>
                <a:cubicBezTo>
                  <a:pt x="585" y="691"/>
                  <a:pt x="734" y="541"/>
                  <a:pt x="734" y="358"/>
                </a:cubicBezTo>
                <a:lnTo>
                  <a:pt x="734" y="358"/>
                </a:lnTo>
                <a:cubicBezTo>
                  <a:pt x="734" y="298"/>
                  <a:pt x="718" y="239"/>
                  <a:pt x="688" y="188"/>
                </a:cubicBezTo>
                <a:lnTo>
                  <a:pt x="688" y="188"/>
                </a:lnTo>
                <a:cubicBezTo>
                  <a:pt x="658" y="138"/>
                  <a:pt x="616" y="97"/>
                  <a:pt x="565" y="68"/>
                </a:cubicBezTo>
                <a:lnTo>
                  <a:pt x="565" y="68"/>
                </a:lnTo>
                <a:cubicBezTo>
                  <a:pt x="549" y="59"/>
                  <a:pt x="543" y="38"/>
                  <a:pt x="553" y="21"/>
                </a:cubicBezTo>
                <a:lnTo>
                  <a:pt x="553" y="21"/>
                </a:lnTo>
                <a:cubicBezTo>
                  <a:pt x="562" y="5"/>
                  <a:pt x="583" y="0"/>
                  <a:pt x="599" y="9"/>
                </a:cubicBezTo>
                <a:lnTo>
                  <a:pt x="599" y="9"/>
                </a:lnTo>
                <a:cubicBezTo>
                  <a:pt x="659" y="43"/>
                  <a:pt x="711" y="93"/>
                  <a:pt x="746" y="153"/>
                </a:cubicBezTo>
                <a:lnTo>
                  <a:pt x="746" y="153"/>
                </a:lnTo>
                <a:cubicBezTo>
                  <a:pt x="783" y="215"/>
                  <a:pt x="803" y="286"/>
                  <a:pt x="803" y="358"/>
                </a:cubicBezTo>
                <a:lnTo>
                  <a:pt x="803" y="358"/>
                </a:lnTo>
                <a:cubicBezTo>
                  <a:pt x="803" y="465"/>
                  <a:pt x="761" y="566"/>
                  <a:pt x="685" y="641"/>
                </a:cubicBezTo>
                <a:lnTo>
                  <a:pt x="685" y="641"/>
                </a:lnTo>
                <a:cubicBezTo>
                  <a:pt x="609" y="717"/>
                  <a:pt x="509" y="759"/>
                  <a:pt x="401" y="7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6"/>
          <p:cNvSpPr>
            <a:spLocks noChangeArrowheads="1"/>
          </p:cNvSpPr>
          <p:nvPr/>
        </p:nvSpPr>
        <p:spPr bwMode="auto">
          <a:xfrm>
            <a:off x="11434318" y="7228986"/>
            <a:ext cx="80213" cy="426136"/>
          </a:xfrm>
          <a:custGeom>
            <a:avLst/>
            <a:gdLst>
              <a:gd name="T0" fmla="*/ 34 w 70"/>
              <a:gd name="T1" fmla="*/ 376 h 377"/>
              <a:gd name="T2" fmla="*/ 34 w 70"/>
              <a:gd name="T3" fmla="*/ 376 h 377"/>
              <a:gd name="T4" fmla="*/ 34 w 70"/>
              <a:gd name="T5" fmla="*/ 376 h 377"/>
              <a:gd name="T6" fmla="*/ 0 w 70"/>
              <a:gd name="T7" fmla="*/ 342 h 377"/>
              <a:gd name="T8" fmla="*/ 1 w 70"/>
              <a:gd name="T9" fmla="*/ 33 h 377"/>
              <a:gd name="T10" fmla="*/ 1 w 70"/>
              <a:gd name="T11" fmla="*/ 33 h 377"/>
              <a:gd name="T12" fmla="*/ 35 w 70"/>
              <a:gd name="T13" fmla="*/ 0 h 377"/>
              <a:gd name="T14" fmla="*/ 35 w 70"/>
              <a:gd name="T15" fmla="*/ 0 h 377"/>
              <a:gd name="T16" fmla="*/ 35 w 70"/>
              <a:gd name="T17" fmla="*/ 0 h 377"/>
              <a:gd name="T18" fmla="*/ 69 w 70"/>
              <a:gd name="T19" fmla="*/ 34 h 377"/>
              <a:gd name="T20" fmla="*/ 69 w 70"/>
              <a:gd name="T21" fmla="*/ 342 h 377"/>
              <a:gd name="T22" fmla="*/ 69 w 70"/>
              <a:gd name="T23" fmla="*/ 342 h 377"/>
              <a:gd name="T24" fmla="*/ 34 w 70"/>
              <a:gd name="T25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7">
                <a:moveTo>
                  <a:pt x="34" y="376"/>
                </a:moveTo>
                <a:lnTo>
                  <a:pt x="34" y="376"/>
                </a:lnTo>
                <a:lnTo>
                  <a:pt x="34" y="376"/>
                </a:lnTo>
                <a:cubicBezTo>
                  <a:pt x="15" y="376"/>
                  <a:pt x="0" y="361"/>
                  <a:pt x="0" y="342"/>
                </a:cubicBezTo>
                <a:lnTo>
                  <a:pt x="1" y="33"/>
                </a:lnTo>
                <a:lnTo>
                  <a:pt x="1" y="33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4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3" y="376"/>
                  <a:pt x="34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CuadroTexto 416"/>
          <p:cNvSpPr txBox="1"/>
          <p:nvPr/>
        </p:nvSpPr>
        <p:spPr>
          <a:xfrm>
            <a:off x="2879201" y="7528793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9" name="Rectángulo 418"/>
          <p:cNvSpPr/>
          <p:nvPr/>
        </p:nvSpPr>
        <p:spPr>
          <a:xfrm>
            <a:off x="2434914" y="807202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5341505" y="3932708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1" name="Rectángulo 420"/>
          <p:cNvSpPr/>
          <p:nvPr/>
        </p:nvSpPr>
        <p:spPr>
          <a:xfrm>
            <a:off x="4897218" y="44759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12980217" y="7086113"/>
            <a:ext cx="2544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23" name="Rectángulo 422"/>
          <p:cNvSpPr/>
          <p:nvPr/>
        </p:nvSpPr>
        <p:spPr>
          <a:xfrm>
            <a:off x="12967337" y="762934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2473165" y="10131712"/>
            <a:ext cx="196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Rectángulo 424"/>
          <p:cNvSpPr/>
          <p:nvPr/>
        </p:nvSpPr>
        <p:spPr>
          <a:xfrm>
            <a:off x="12460285" y="1067494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17169580" y="6352068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17190244" y="9402831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961451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3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FF7A24"/>
      </a:accent1>
      <a:accent2>
        <a:srgbClr val="FEAE15"/>
      </a:accent2>
      <a:accent3>
        <a:srgbClr val="CB3832"/>
      </a:accent3>
      <a:accent4>
        <a:srgbClr val="1C1C1C"/>
      </a:accent4>
      <a:accent5>
        <a:srgbClr val="A9A9A9"/>
      </a:accent5>
      <a:accent6>
        <a:srgbClr val="79797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88997</TotalTime>
  <Words>620</Words>
  <Application>Microsoft Macintosh PowerPoint</Application>
  <PresentationFormat>Custom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15612</cp:revision>
  <dcterms:created xsi:type="dcterms:W3CDTF">2014-11-12T21:47:38Z</dcterms:created>
  <dcterms:modified xsi:type="dcterms:W3CDTF">2019-06-16T16:09:38Z</dcterms:modified>
  <cp:category/>
</cp:coreProperties>
</file>